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49" r:id="rId4"/>
    <p:sldId id="348" r:id="rId5"/>
    <p:sldId id="347" r:id="rId6"/>
    <p:sldId id="259" r:id="rId7"/>
    <p:sldId id="260" r:id="rId8"/>
    <p:sldId id="309" r:id="rId9"/>
    <p:sldId id="310" r:id="rId10"/>
    <p:sldId id="297" r:id="rId11"/>
    <p:sldId id="298" r:id="rId12"/>
    <p:sldId id="312" r:id="rId13"/>
    <p:sldId id="311" r:id="rId14"/>
    <p:sldId id="307" r:id="rId15"/>
    <p:sldId id="313" r:id="rId16"/>
    <p:sldId id="314" r:id="rId17"/>
    <p:sldId id="315" r:id="rId18"/>
    <p:sldId id="316" r:id="rId19"/>
    <p:sldId id="317" r:id="rId20"/>
    <p:sldId id="318" r:id="rId21"/>
    <p:sldId id="319" r:id="rId22"/>
    <p:sldId id="289" r:id="rId23"/>
    <p:sldId id="321" r:id="rId24"/>
    <p:sldId id="322" r:id="rId25"/>
    <p:sldId id="323" r:id="rId26"/>
    <p:sldId id="324" r:id="rId27"/>
    <p:sldId id="325" r:id="rId28"/>
    <p:sldId id="326" r:id="rId29"/>
    <p:sldId id="327" r:id="rId30"/>
    <p:sldId id="328" r:id="rId31"/>
    <p:sldId id="329" r:id="rId32"/>
    <p:sldId id="330" r:id="rId33"/>
    <p:sldId id="331" r:id="rId34"/>
    <p:sldId id="350" r:id="rId35"/>
    <p:sldId id="333" r:id="rId36"/>
    <p:sldId id="334" r:id="rId37"/>
    <p:sldId id="335" r:id="rId38"/>
    <p:sldId id="336" r:id="rId39"/>
    <p:sldId id="337" r:id="rId40"/>
    <p:sldId id="351" r:id="rId41"/>
    <p:sldId id="339" r:id="rId42"/>
    <p:sldId id="340" r:id="rId43"/>
    <p:sldId id="299" r:id="rId44"/>
    <p:sldId id="300" r:id="rId45"/>
    <p:sldId id="346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10" d="100"/>
          <a:sy n="110" d="100"/>
        </p:scale>
        <p:origin x="1536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Sheet1!$A$2:$A$7</c:f>
              <c:strCache>
                <c:ptCount val="6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23</c:v>
                </c:pt>
                <c:pt idx="1">
                  <c:v>25</c:v>
                </c:pt>
                <c:pt idx="2">
                  <c:v>35</c:v>
                </c:pt>
                <c:pt idx="3">
                  <c:v>45</c:v>
                </c:pt>
                <c:pt idx="4">
                  <c:v>15</c:v>
                </c:pt>
                <c:pt idx="5">
                  <c:v>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878-47B1-931C-B348814D3D9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Sheet1!$A$2:$A$7</c:f>
              <c:strCache>
                <c:ptCount val="6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24</c:v>
                </c:pt>
                <c:pt idx="1">
                  <c:v>44</c:v>
                </c:pt>
                <c:pt idx="2">
                  <c:v>18</c:v>
                </c:pt>
                <c:pt idx="3">
                  <c:v>28</c:v>
                </c:pt>
                <c:pt idx="4">
                  <c:v>34</c:v>
                </c:pt>
                <c:pt idx="5">
                  <c:v>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878-47B1-931C-B348814D3D92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Sheet1!$A$2:$A$7</c:f>
              <c:strCache>
                <c:ptCount val="6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6"/>
                <c:pt idx="0">
                  <c:v>42</c:v>
                </c:pt>
                <c:pt idx="1">
                  <c:v>12</c:v>
                </c:pt>
                <c:pt idx="2">
                  <c:v>43</c:v>
                </c:pt>
                <c:pt idx="3">
                  <c:v>35</c:v>
                </c:pt>
                <c:pt idx="4">
                  <c:v>55</c:v>
                </c:pt>
                <c:pt idx="5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878-47B1-931C-B348814D3D9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70"/>
        <c:axId val="62692352"/>
        <c:axId val="65237760"/>
      </c:barChart>
      <c:catAx>
        <c:axId val="626923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65237760"/>
        <c:crosses val="autoZero"/>
        <c:auto val="1"/>
        <c:lblAlgn val="ctr"/>
        <c:lblOffset val="100"/>
        <c:noMultiLvlLbl val="0"/>
      </c:catAx>
      <c:valAx>
        <c:axId val="65237760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6269235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43</c:v>
                </c:pt>
                <c:pt idx="1">
                  <c:v>25</c:v>
                </c:pt>
                <c:pt idx="2">
                  <c:v>35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766-4A3B-950A-38722010F74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6"/>
        <c:axId val="48269568"/>
        <c:axId val="49492736"/>
      </c:barChart>
      <c:catAx>
        <c:axId val="48269568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49492736"/>
        <c:crosses val="autoZero"/>
        <c:auto val="1"/>
        <c:lblAlgn val="ctr"/>
        <c:lblOffset val="100"/>
        <c:noMultiLvlLbl val="0"/>
      </c:catAx>
      <c:valAx>
        <c:axId val="49492736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48269568"/>
        <c:crosses val="autoZero"/>
        <c:crossBetween val="between"/>
      </c:valAx>
      <c:spPr>
        <a:solidFill>
          <a:schemeClr val="accent1">
            <a:alpha val="19000"/>
          </a:schemeClr>
        </a:solidFill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43</c:v>
                </c:pt>
                <c:pt idx="1">
                  <c:v>25</c:v>
                </c:pt>
                <c:pt idx="2">
                  <c:v>35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1CF-47F1-955E-70D151E2228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6"/>
        <c:axId val="48269568"/>
        <c:axId val="49492736"/>
      </c:barChart>
      <c:catAx>
        <c:axId val="48269568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49492736"/>
        <c:crosses val="autoZero"/>
        <c:auto val="1"/>
        <c:lblAlgn val="ctr"/>
        <c:lblOffset val="100"/>
        <c:noMultiLvlLbl val="0"/>
      </c:catAx>
      <c:valAx>
        <c:axId val="49492736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48269568"/>
        <c:crosses val="autoZero"/>
        <c:crossBetween val="between"/>
      </c:valAx>
      <c:spPr>
        <a:solidFill>
          <a:schemeClr val="accent2">
            <a:alpha val="19000"/>
          </a:schemeClr>
        </a:solidFill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43</c:v>
                </c:pt>
                <c:pt idx="1">
                  <c:v>25</c:v>
                </c:pt>
                <c:pt idx="2">
                  <c:v>35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342-4423-91FC-F03315D9655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6"/>
        <c:axId val="48269568"/>
        <c:axId val="49492736"/>
      </c:barChart>
      <c:catAx>
        <c:axId val="48269568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49492736"/>
        <c:crosses val="autoZero"/>
        <c:auto val="1"/>
        <c:lblAlgn val="ctr"/>
        <c:lblOffset val="100"/>
        <c:noMultiLvlLbl val="0"/>
      </c:catAx>
      <c:valAx>
        <c:axId val="49492736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48269568"/>
        <c:crosses val="autoZero"/>
        <c:crossBetween val="between"/>
      </c:valAx>
      <c:spPr>
        <a:solidFill>
          <a:schemeClr val="accent3">
            <a:alpha val="19000"/>
          </a:schemeClr>
        </a:solidFill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43</c:v>
                </c:pt>
                <c:pt idx="1">
                  <c:v>25</c:v>
                </c:pt>
                <c:pt idx="2">
                  <c:v>35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FC0-4CC1-AC99-9898B956150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6"/>
        <c:axId val="48269568"/>
        <c:axId val="49492736"/>
      </c:barChart>
      <c:catAx>
        <c:axId val="48269568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49492736"/>
        <c:crosses val="autoZero"/>
        <c:auto val="1"/>
        <c:lblAlgn val="ctr"/>
        <c:lblOffset val="100"/>
        <c:noMultiLvlLbl val="0"/>
      </c:catAx>
      <c:valAx>
        <c:axId val="49492736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48269568"/>
        <c:crosses val="autoZero"/>
        <c:crossBetween val="between"/>
      </c:valAx>
      <c:spPr>
        <a:solidFill>
          <a:schemeClr val="accent4">
            <a:alpha val="19000"/>
          </a:schemeClr>
        </a:solidFill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4/6/2021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EF1A6D4F-FC45-4108-AABF-2153E98FEC8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9511468" cy="6858000"/>
          </a:xfrm>
          <a:custGeom>
            <a:avLst/>
            <a:gdLst>
              <a:gd name="connsiteX0" fmla="*/ 3705667 w 9511468"/>
              <a:gd name="connsiteY0" fmla="*/ 0 h 6858000"/>
              <a:gd name="connsiteX1" fmla="*/ 9511468 w 9511468"/>
              <a:gd name="connsiteY1" fmla="*/ 0 h 6858000"/>
              <a:gd name="connsiteX2" fmla="*/ 4549568 w 9511468"/>
              <a:gd name="connsiteY2" fmla="*/ 6858000 h 6858000"/>
              <a:gd name="connsiteX3" fmla="*/ 0 w 9511468"/>
              <a:gd name="connsiteY3" fmla="*/ 6858000 h 6858000"/>
              <a:gd name="connsiteX4" fmla="*/ 0 w 9511468"/>
              <a:gd name="connsiteY4" fmla="*/ 512172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11468" h="6858000">
                <a:moveTo>
                  <a:pt x="3705667" y="0"/>
                </a:moveTo>
                <a:lnTo>
                  <a:pt x="9511468" y="0"/>
                </a:lnTo>
                <a:lnTo>
                  <a:pt x="4549568" y="6858000"/>
                </a:lnTo>
                <a:lnTo>
                  <a:pt x="0" y="6858000"/>
                </a:lnTo>
                <a:lnTo>
                  <a:pt x="0" y="512172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ko-KR" altLang="en-US" sz="18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35497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F8357B3-2E34-4F39-B756-E299CFBDC402}"/>
              </a:ext>
            </a:extLst>
          </p:cNvPr>
          <p:cNvSpPr/>
          <p:nvPr userDrawn="1"/>
        </p:nvSpPr>
        <p:spPr>
          <a:xfrm flipV="1">
            <a:off x="0" y="0"/>
            <a:ext cx="12192000" cy="37890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20A1D73-105E-4E5D-BD00-75D42F04E752}"/>
              </a:ext>
            </a:extLst>
          </p:cNvPr>
          <p:cNvGrpSpPr/>
          <p:nvPr userDrawn="1"/>
        </p:nvGrpSpPr>
        <p:grpSpPr>
          <a:xfrm>
            <a:off x="1457580" y="1983192"/>
            <a:ext cx="4076388" cy="2239699"/>
            <a:chOff x="-548507" y="477868"/>
            <a:chExt cx="11570449" cy="6357177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027DBBCB-4401-44ED-920A-12E7269E80B6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AD0B6B57-56F4-406C-9CA7-A4CA5B11C797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BA3B956E-5D66-4307-A2E7-E9FA5B539907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E5EE92CA-899F-425C-A63B-36E12A1AA71F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378E0223-7544-400B-B4F2-411001566586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BC178527-EF95-4555-A5A4-23AE7F861844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4" name="Rectangle: Rounded Corners 13">
                <a:extLst>
                  <a:ext uri="{FF2B5EF4-FFF2-40B4-BE49-F238E27FC236}">
                    <a16:creationId xmlns:a16="http://schemas.microsoft.com/office/drawing/2014/main" id="{D4E21D9A-AF31-4321-8ADB-4A220FB2662A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Rectangle: Rounded Corners 14">
                <a:extLst>
                  <a:ext uri="{FF2B5EF4-FFF2-40B4-BE49-F238E27FC236}">
                    <a16:creationId xmlns:a16="http://schemas.microsoft.com/office/drawing/2014/main" id="{1CAD8977-4D75-4764-848B-BF5A1E808440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9DC0C7F0-18B7-478F-8D82-246AACAEF1E9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id="{72075E2C-D5F3-4994-8282-97D13D60859B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Rectangle: Rounded Corners 12">
                <a:extLst>
                  <a:ext uri="{FF2B5EF4-FFF2-40B4-BE49-F238E27FC236}">
                    <a16:creationId xmlns:a16="http://schemas.microsoft.com/office/drawing/2014/main" id="{185D545D-D0E2-4968-9CEC-9F84CB82E84B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8A92790C-9439-4EAE-B4F7-C353D5D1A461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7BAAF6B-FFDB-4CB4-850F-EB1CE4E4F138}"/>
              </a:ext>
            </a:extLst>
          </p:cNvPr>
          <p:cNvGrpSpPr/>
          <p:nvPr userDrawn="1"/>
        </p:nvGrpSpPr>
        <p:grpSpPr>
          <a:xfrm>
            <a:off x="6680577" y="1989916"/>
            <a:ext cx="4076388" cy="2239699"/>
            <a:chOff x="-548507" y="477868"/>
            <a:chExt cx="11570449" cy="6357177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DE329497-4227-440D-98C7-6DCA3B2A7BC5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7AC0F191-F14A-4820-A6C6-CBCDEF9CFAC1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A78A2B80-9D49-448D-BD5F-E304755EF67C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50C0C66C-E1A9-4BFB-AF95-918B0BBE6EAF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1DEDF813-7532-47B9-8AC1-5CB1835840ED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353EDB8C-3C97-404A-819A-F86077A38106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27" name="Rectangle: Rounded Corners 26">
                <a:extLst>
                  <a:ext uri="{FF2B5EF4-FFF2-40B4-BE49-F238E27FC236}">
                    <a16:creationId xmlns:a16="http://schemas.microsoft.com/office/drawing/2014/main" id="{5FF7EFF3-9E63-44EF-82BD-BF61948E594E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Rectangle: Rounded Corners 27">
                <a:extLst>
                  <a:ext uri="{FF2B5EF4-FFF2-40B4-BE49-F238E27FC236}">
                    <a16:creationId xmlns:a16="http://schemas.microsoft.com/office/drawing/2014/main" id="{856CE1D4-4324-46B5-9862-4ACBD471BC91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2ACA75A2-3BBB-415E-83C9-CDB1341DD134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25" name="Rectangle: Rounded Corners 24">
                <a:extLst>
                  <a:ext uri="{FF2B5EF4-FFF2-40B4-BE49-F238E27FC236}">
                    <a16:creationId xmlns:a16="http://schemas.microsoft.com/office/drawing/2014/main" id="{9387AC2E-20CE-4BBF-9978-D95C6D16ACA1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Rectangle: Rounded Corners 25">
                <a:extLst>
                  <a:ext uri="{FF2B5EF4-FFF2-40B4-BE49-F238E27FC236}">
                    <a16:creationId xmlns:a16="http://schemas.microsoft.com/office/drawing/2014/main" id="{C753F6ED-377B-494A-9591-28D212149747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77FB95D9-A3ED-416B-A272-948BBFD88505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9" name="그림 개체 틀 2">
            <a:extLst>
              <a:ext uri="{FF2B5EF4-FFF2-40B4-BE49-F238E27FC236}">
                <a16:creationId xmlns:a16="http://schemas.microsoft.com/office/drawing/2014/main" id="{BEEB3C91-BF69-4AA6-9705-3AA5D7BF45F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005255" y="2088314"/>
            <a:ext cx="2985423" cy="181415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30" name="그림 개체 틀 2">
            <a:extLst>
              <a:ext uri="{FF2B5EF4-FFF2-40B4-BE49-F238E27FC236}">
                <a16:creationId xmlns:a16="http://schemas.microsoft.com/office/drawing/2014/main" id="{AEEB2A20-AC20-464C-ABB5-FE1AF559697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228252" y="2088314"/>
            <a:ext cx="2985423" cy="181415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B0E0310D-BC06-45A0-91EE-F18CBFD6277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6936000" y="0"/>
            <a:ext cx="525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-1" y="2043000"/>
            <a:ext cx="5255999" cy="277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384406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Image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A96BD7FA-E93A-4CE9-A7A1-0EC236E0A2F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638550" y="3543300"/>
            <a:ext cx="2743200" cy="2743200"/>
          </a:xfrm>
          <a:prstGeom prst="rect">
            <a:avLst/>
          </a:pr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sand back</a:t>
            </a:r>
            <a:endParaRPr lang="ko-KR" altLang="en-US" dirty="0"/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EA5E7C78-B7FD-4905-970D-675E6D39617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638550" y="569180"/>
            <a:ext cx="2743200" cy="2743200"/>
          </a:xfrm>
          <a:prstGeom prst="rect">
            <a:avLst/>
          </a:pr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sand back</a:t>
            </a:r>
            <a:endParaRPr lang="ko-KR" altLang="en-US" dirty="0"/>
          </a:p>
        </p:txBody>
      </p:sp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01CFBF6C-8D5A-4D48-ACE1-2D979A60A21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57225" y="3543300"/>
            <a:ext cx="2743200" cy="2743200"/>
          </a:xfrm>
          <a:prstGeom prst="rect">
            <a:avLst/>
          </a:pr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sand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782284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70090D03-6616-43B0-9ED5-58F40ABE254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7C275FF9-FACB-41D3-82C5-4B49C0F013B9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3650190" y="1657274"/>
            <a:ext cx="2124000" cy="209502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CDE673F4-2E5F-4E41-BFDF-907F90E32962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6403397" y="1657274"/>
            <a:ext cx="2124000" cy="209502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ED7AE57D-7CC1-4AD1-A247-88D61476160E}"/>
              </a:ext>
            </a:extLst>
          </p:cNvPr>
          <p:cNvSpPr>
            <a:spLocks noGrp="1"/>
          </p:cNvSpPr>
          <p:nvPr>
            <p:ph type="pic" idx="17" hasCustomPrompt="1"/>
          </p:nvPr>
        </p:nvSpPr>
        <p:spPr>
          <a:xfrm>
            <a:off x="9156603" y="1657274"/>
            <a:ext cx="2124000" cy="209502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0EB9B0FC-870B-49B2-B6FB-FE7F626B1033}"/>
              </a:ext>
            </a:extLst>
          </p:cNvPr>
          <p:cNvSpPr>
            <a:spLocks noGrp="1"/>
          </p:cNvSpPr>
          <p:nvPr>
            <p:ph type="pic" idx="18" hasCustomPrompt="1"/>
          </p:nvPr>
        </p:nvSpPr>
        <p:spPr>
          <a:xfrm>
            <a:off x="896983" y="1657274"/>
            <a:ext cx="2124000" cy="209502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mage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A96BD7FA-E93A-4CE9-A7A1-0EC236E0A2F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56388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lIns="365760" anchor="ctr"/>
          <a:lstStyle>
            <a:lvl1pPr marL="0" indent="0" algn="l">
              <a:buFontTx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</a:t>
            </a:r>
          </a:p>
          <a:p>
            <a:r>
              <a:rPr lang="en-US" altLang="ko-KR" dirty="0"/>
              <a:t>And Sand Back</a:t>
            </a:r>
            <a:endParaRPr lang="ko-KR" altLang="en-US" dirty="0"/>
          </a:p>
        </p:txBody>
      </p:sp>
      <p:sp>
        <p:nvSpPr>
          <p:cNvPr id="7" name="그림 개체 틀 2">
            <a:extLst>
              <a:ext uri="{FF2B5EF4-FFF2-40B4-BE49-F238E27FC236}">
                <a16:creationId xmlns:a16="http://schemas.microsoft.com/office/drawing/2014/main" id="{6033F2F0-7D0F-4B5D-8E37-7C30E5A5D26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548561" y="477308"/>
            <a:ext cx="2897717" cy="2731837"/>
          </a:xfrm>
          <a:prstGeom prst="rect">
            <a:avLst/>
          </a:pr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8" name="그림 개체 틀 2">
            <a:extLst>
              <a:ext uri="{FF2B5EF4-FFF2-40B4-BE49-F238E27FC236}">
                <a16:creationId xmlns:a16="http://schemas.microsoft.com/office/drawing/2014/main" id="{40B2EF10-A0C4-401E-8AA6-CF7463C5956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548561" y="3648856"/>
            <a:ext cx="2897717" cy="2731837"/>
          </a:xfrm>
          <a:prstGeom prst="rect">
            <a:avLst/>
          </a:pr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263221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>
            <a:extLst>
              <a:ext uri="{FF2B5EF4-FFF2-40B4-BE49-F238E27FC236}">
                <a16:creationId xmlns:a16="http://schemas.microsoft.com/office/drawing/2014/main" id="{1C5F11EE-6599-4EE8-9635-5386935467E5}"/>
              </a:ext>
            </a:extLst>
          </p:cNvPr>
          <p:cNvGrpSpPr/>
          <p:nvPr userDrawn="1"/>
        </p:nvGrpSpPr>
        <p:grpSpPr>
          <a:xfrm>
            <a:off x="4934692" y="1876590"/>
            <a:ext cx="2297808" cy="4039426"/>
            <a:chOff x="445712" y="1449040"/>
            <a:chExt cx="2113018" cy="3924176"/>
          </a:xfrm>
        </p:grpSpPr>
        <p:sp>
          <p:nvSpPr>
            <p:cNvPr id="3" name="Rounded Rectangle 5">
              <a:extLst>
                <a:ext uri="{FF2B5EF4-FFF2-40B4-BE49-F238E27FC236}">
                  <a16:creationId xmlns:a16="http://schemas.microsoft.com/office/drawing/2014/main" id="{1DFBAA1A-A097-491A-AD06-5325C8670C73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4" name="Rectangle 6">
              <a:extLst>
                <a:ext uri="{FF2B5EF4-FFF2-40B4-BE49-F238E27FC236}">
                  <a16:creationId xmlns:a16="http://schemas.microsoft.com/office/drawing/2014/main" id="{6029E473-2071-4803-A8F4-17B7CDA8FA8D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5" name="Group 7">
              <a:extLst>
                <a:ext uri="{FF2B5EF4-FFF2-40B4-BE49-F238E27FC236}">
                  <a16:creationId xmlns:a16="http://schemas.microsoft.com/office/drawing/2014/main" id="{4AEF078B-F6E3-4B65-ACF1-AF9422CF21C6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6" name="Oval 8">
                <a:extLst>
                  <a:ext uri="{FF2B5EF4-FFF2-40B4-BE49-F238E27FC236}">
                    <a16:creationId xmlns:a16="http://schemas.microsoft.com/office/drawing/2014/main" id="{69F4797F-2F94-405A-8428-3EC22B58449F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7" name="Rounded Rectangle 10">
                <a:extLst>
                  <a:ext uri="{FF2B5EF4-FFF2-40B4-BE49-F238E27FC236}">
                    <a16:creationId xmlns:a16="http://schemas.microsoft.com/office/drawing/2014/main" id="{AFD20A30-03F4-4B69-8633-D3B8477EB217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542B02DD-4EDE-4522-9A61-986E7528E177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5075352" y="2234767"/>
            <a:ext cx="2041298" cy="3236819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400" b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13D4E7D2-26F4-457E-8E14-780B82CDE4C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46207BAF-BD62-487A-8475-7C750FC5A7DD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2802353" y="2234764"/>
            <a:ext cx="2041298" cy="3236819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400" b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3A4D91E6-8283-4C22-9E1A-C3BC16792543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529354" y="2234764"/>
            <a:ext cx="2041298" cy="3236819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400" b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4C6F000E-F7A9-4BCD-92D9-6FC81D765DED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9621348" y="2234764"/>
            <a:ext cx="2041298" cy="3236819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400" b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5F1ACAB3-51BE-4E70-873B-1F132DCDBC6E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7348350" y="2234764"/>
            <a:ext cx="2041298" cy="3236819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400" b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75" r:id="rId3"/>
    <p:sldLayoutId id="2147483676" r:id="rId4"/>
    <p:sldLayoutId id="2147483690" r:id="rId5"/>
    <p:sldLayoutId id="2147483678" r:id="rId6"/>
    <p:sldLayoutId id="2147483679" r:id="rId7"/>
    <p:sldLayoutId id="2147483680" r:id="rId8"/>
    <p:sldLayoutId id="2147483691" r:id="rId9"/>
    <p:sldLayoutId id="2147483682" r:id="rId10"/>
    <p:sldLayoutId id="2147483683" r:id="rId11"/>
    <p:sldLayoutId id="2147483684" r:id="rId12"/>
    <p:sldLayoutId id="2147483692" r:id="rId13"/>
    <p:sldLayoutId id="2147483686" r:id="rId14"/>
    <p:sldLayoutId id="2147483693" r:id="rId15"/>
    <p:sldLayoutId id="2147483687" r:id="rId16"/>
    <p:sldLayoutId id="2147483688" r:id="rId17"/>
    <p:sldLayoutId id="2147483671" r:id="rId18"/>
    <p:sldLayoutId id="2147483672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hlinkClick r:id="rId2"/>
            <a:extLst>
              <a:ext uri="{FF2B5EF4-FFF2-40B4-BE49-F238E27FC236}">
                <a16:creationId xmlns:a16="http://schemas.microsoft.com/office/drawing/2014/main" id="{65EB7FFB-6FB1-480A-A898-65150C03087A}"/>
              </a:ext>
            </a:extLst>
          </p:cNvPr>
          <p:cNvSpPr txBox="1"/>
          <p:nvPr/>
        </p:nvSpPr>
        <p:spPr>
          <a:xfrm>
            <a:off x="626262" y="6258432"/>
            <a:ext cx="54080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B4C724-0776-4328-8F0A-B72DA1579537}"/>
              </a:ext>
            </a:extLst>
          </p:cNvPr>
          <p:cNvSpPr txBox="1"/>
          <p:nvPr/>
        </p:nvSpPr>
        <p:spPr>
          <a:xfrm>
            <a:off x="626262" y="4022474"/>
            <a:ext cx="5408778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  <a:latin typeface="+mj-lt"/>
              </a:rPr>
              <a:t>Free</a:t>
            </a:r>
          </a:p>
          <a:p>
            <a:r>
              <a:rPr lang="en-US" sz="5400" dirty="0">
                <a:solidFill>
                  <a:schemeClr val="bg1"/>
                </a:solidFill>
                <a:latin typeface="+mj-lt"/>
              </a:rPr>
              <a:t>PPT Templates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B6167FF-AD5E-41E4-8385-3024DC936CF2}"/>
              </a:ext>
            </a:extLst>
          </p:cNvPr>
          <p:cNvSpPr txBox="1"/>
          <p:nvPr/>
        </p:nvSpPr>
        <p:spPr>
          <a:xfrm>
            <a:off x="626262" y="5791619"/>
            <a:ext cx="5408713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" name="Graphic 1">
            <a:extLst>
              <a:ext uri="{FF2B5EF4-FFF2-40B4-BE49-F238E27FC236}">
                <a16:creationId xmlns:a16="http://schemas.microsoft.com/office/drawing/2014/main" id="{654B8B42-5803-41D1-913F-6C301EAD336B}"/>
              </a:ext>
            </a:extLst>
          </p:cNvPr>
          <p:cNvGrpSpPr/>
          <p:nvPr/>
        </p:nvGrpSpPr>
        <p:grpSpPr>
          <a:xfrm>
            <a:off x="626262" y="3589557"/>
            <a:ext cx="1684599" cy="432917"/>
            <a:chOff x="28575" y="1871662"/>
            <a:chExt cx="12134850" cy="3118484"/>
          </a:xfrm>
          <a:solidFill>
            <a:schemeClr val="bg1"/>
          </a:solidFill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87391C43-A7C4-4450-A16A-F5658A36EA57}"/>
                </a:ext>
              </a:extLst>
            </p:cNvPr>
            <p:cNvSpPr/>
            <p:nvPr/>
          </p:nvSpPr>
          <p:spPr>
            <a:xfrm>
              <a:off x="28575" y="1871662"/>
              <a:ext cx="12134850" cy="3118484"/>
            </a:xfrm>
            <a:custGeom>
              <a:avLst/>
              <a:gdLst>
                <a:gd name="connsiteX0" fmla="*/ 10575608 w 12134850"/>
                <a:gd name="connsiteY0" fmla="*/ 3118485 h 3118484"/>
                <a:gd name="connsiteX1" fmla="*/ 1559243 w 12134850"/>
                <a:gd name="connsiteY1" fmla="*/ 3118485 h 3118484"/>
                <a:gd name="connsiteX2" fmla="*/ 0 w 12134850"/>
                <a:gd name="connsiteY2" fmla="*/ 1559243 h 3118484"/>
                <a:gd name="connsiteX3" fmla="*/ 1559243 w 12134850"/>
                <a:gd name="connsiteY3" fmla="*/ 0 h 3118484"/>
                <a:gd name="connsiteX4" fmla="*/ 10575608 w 12134850"/>
                <a:gd name="connsiteY4" fmla="*/ 0 h 3118484"/>
                <a:gd name="connsiteX5" fmla="*/ 12134850 w 12134850"/>
                <a:gd name="connsiteY5" fmla="*/ 1559243 h 3118484"/>
                <a:gd name="connsiteX6" fmla="*/ 10575608 w 12134850"/>
                <a:gd name="connsiteY6" fmla="*/ 3118485 h 3118484"/>
                <a:gd name="connsiteX7" fmla="*/ 1559243 w 12134850"/>
                <a:gd name="connsiteY7" fmla="*/ 135255 h 3118484"/>
                <a:gd name="connsiteX8" fmla="*/ 135255 w 12134850"/>
                <a:gd name="connsiteY8" fmla="*/ 1559243 h 3118484"/>
                <a:gd name="connsiteX9" fmla="*/ 1559243 w 12134850"/>
                <a:gd name="connsiteY9" fmla="*/ 2983230 h 3118484"/>
                <a:gd name="connsiteX10" fmla="*/ 10575608 w 12134850"/>
                <a:gd name="connsiteY10" fmla="*/ 2983230 h 3118484"/>
                <a:gd name="connsiteX11" fmla="*/ 11999595 w 12134850"/>
                <a:gd name="connsiteY11" fmla="*/ 1559243 h 3118484"/>
                <a:gd name="connsiteX12" fmla="*/ 10575608 w 12134850"/>
                <a:gd name="connsiteY12" fmla="*/ 135255 h 3118484"/>
                <a:gd name="connsiteX13" fmla="*/ 1559243 w 12134850"/>
                <a:gd name="connsiteY13" fmla="*/ 135255 h 3118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134850" h="3118484">
                  <a:moveTo>
                    <a:pt x="10575608" y="3118485"/>
                  </a:moveTo>
                  <a:lnTo>
                    <a:pt x="1559243" y="3118485"/>
                  </a:lnTo>
                  <a:cubicBezTo>
                    <a:pt x="699135" y="3118485"/>
                    <a:pt x="0" y="2419350"/>
                    <a:pt x="0" y="1559243"/>
                  </a:cubicBezTo>
                  <a:cubicBezTo>
                    <a:pt x="0" y="699135"/>
                    <a:pt x="699135" y="0"/>
                    <a:pt x="1559243" y="0"/>
                  </a:cubicBezTo>
                  <a:lnTo>
                    <a:pt x="10575608" y="0"/>
                  </a:lnTo>
                  <a:cubicBezTo>
                    <a:pt x="11435715" y="0"/>
                    <a:pt x="12134850" y="699135"/>
                    <a:pt x="12134850" y="1559243"/>
                  </a:cubicBezTo>
                  <a:cubicBezTo>
                    <a:pt x="12134850" y="2419350"/>
                    <a:pt x="11435715" y="3118485"/>
                    <a:pt x="10575608" y="3118485"/>
                  </a:cubicBezTo>
                  <a:close/>
                  <a:moveTo>
                    <a:pt x="1559243" y="135255"/>
                  </a:moveTo>
                  <a:cubicBezTo>
                    <a:pt x="774383" y="135255"/>
                    <a:pt x="135255" y="774383"/>
                    <a:pt x="135255" y="1559243"/>
                  </a:cubicBezTo>
                  <a:cubicBezTo>
                    <a:pt x="135255" y="2344103"/>
                    <a:pt x="773430" y="2983230"/>
                    <a:pt x="1559243" y="2983230"/>
                  </a:cubicBezTo>
                  <a:lnTo>
                    <a:pt x="10575608" y="2983230"/>
                  </a:lnTo>
                  <a:cubicBezTo>
                    <a:pt x="11360467" y="2983230"/>
                    <a:pt x="11999595" y="2344103"/>
                    <a:pt x="11999595" y="1559243"/>
                  </a:cubicBezTo>
                  <a:cubicBezTo>
                    <a:pt x="11999595" y="774383"/>
                    <a:pt x="11361420" y="135255"/>
                    <a:pt x="10575608" y="135255"/>
                  </a:cubicBezTo>
                  <a:lnTo>
                    <a:pt x="1559243" y="1352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grpSp>
          <p:nvGrpSpPr>
            <p:cNvPr id="26" name="Graphic 1">
              <a:extLst>
                <a:ext uri="{FF2B5EF4-FFF2-40B4-BE49-F238E27FC236}">
                  <a16:creationId xmlns:a16="http://schemas.microsoft.com/office/drawing/2014/main" id="{654B8B42-5803-41D1-913F-6C301EAD336B}"/>
                </a:ext>
              </a:extLst>
            </p:cNvPr>
            <p:cNvGrpSpPr/>
            <p:nvPr/>
          </p:nvGrpSpPr>
          <p:grpSpPr>
            <a:xfrm>
              <a:off x="1795462" y="2549841"/>
              <a:ext cx="8943975" cy="1763077"/>
              <a:chOff x="1795462" y="2549841"/>
              <a:chExt cx="8943975" cy="1763077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1956A415-B8A2-4A60-9439-DDFE21A83E2F}"/>
                  </a:ext>
                </a:extLst>
              </p:cNvPr>
              <p:cNvSpPr/>
              <p:nvPr/>
            </p:nvSpPr>
            <p:spPr>
              <a:xfrm>
                <a:off x="5654992" y="2549841"/>
                <a:ext cx="3864292" cy="1695450"/>
              </a:xfrm>
              <a:custGeom>
                <a:avLst/>
                <a:gdLst>
                  <a:gd name="connsiteX0" fmla="*/ 1693545 w 3864292"/>
                  <a:gd name="connsiteY0" fmla="*/ 286703 h 1695450"/>
                  <a:gd name="connsiteX1" fmla="*/ 1693545 w 3864292"/>
                  <a:gd name="connsiteY1" fmla="*/ 767715 h 1695450"/>
                  <a:gd name="connsiteX2" fmla="*/ 1858327 w 3864292"/>
                  <a:gd name="connsiteY2" fmla="*/ 767715 h 1695450"/>
                  <a:gd name="connsiteX3" fmla="*/ 2096452 w 3864292"/>
                  <a:gd name="connsiteY3" fmla="*/ 741045 h 1695450"/>
                  <a:gd name="connsiteX4" fmla="*/ 2190750 w 3864292"/>
                  <a:gd name="connsiteY4" fmla="*/ 658178 h 1695450"/>
                  <a:gd name="connsiteX5" fmla="*/ 2225040 w 3864292"/>
                  <a:gd name="connsiteY5" fmla="*/ 526733 h 1695450"/>
                  <a:gd name="connsiteX6" fmla="*/ 2177415 w 3864292"/>
                  <a:gd name="connsiteY6" fmla="*/ 374333 h 1695450"/>
                  <a:gd name="connsiteX7" fmla="*/ 2056447 w 3864292"/>
                  <a:gd name="connsiteY7" fmla="*/ 299085 h 1695450"/>
                  <a:gd name="connsiteX8" fmla="*/ 1839277 w 3864292"/>
                  <a:gd name="connsiteY8" fmla="*/ 287655 h 1695450"/>
                  <a:gd name="connsiteX9" fmla="*/ 1693545 w 3864292"/>
                  <a:gd name="connsiteY9" fmla="*/ 287655 h 1695450"/>
                  <a:gd name="connsiteX10" fmla="*/ 301943 w 3864292"/>
                  <a:gd name="connsiteY10" fmla="*/ 286703 h 1695450"/>
                  <a:gd name="connsiteX11" fmla="*/ 301943 w 3864292"/>
                  <a:gd name="connsiteY11" fmla="*/ 767715 h 1695450"/>
                  <a:gd name="connsiteX12" fmla="*/ 466725 w 3864292"/>
                  <a:gd name="connsiteY12" fmla="*/ 767715 h 1695450"/>
                  <a:gd name="connsiteX13" fmla="*/ 704850 w 3864292"/>
                  <a:gd name="connsiteY13" fmla="*/ 741045 h 1695450"/>
                  <a:gd name="connsiteX14" fmla="*/ 799147 w 3864292"/>
                  <a:gd name="connsiteY14" fmla="*/ 658178 h 1695450"/>
                  <a:gd name="connsiteX15" fmla="*/ 833438 w 3864292"/>
                  <a:gd name="connsiteY15" fmla="*/ 526733 h 1695450"/>
                  <a:gd name="connsiteX16" fmla="*/ 785813 w 3864292"/>
                  <a:gd name="connsiteY16" fmla="*/ 374333 h 1695450"/>
                  <a:gd name="connsiteX17" fmla="*/ 664845 w 3864292"/>
                  <a:gd name="connsiteY17" fmla="*/ 299085 h 1695450"/>
                  <a:gd name="connsiteX18" fmla="*/ 447675 w 3864292"/>
                  <a:gd name="connsiteY18" fmla="*/ 287655 h 1695450"/>
                  <a:gd name="connsiteX19" fmla="*/ 301943 w 3864292"/>
                  <a:gd name="connsiteY19" fmla="*/ 287655 h 1695450"/>
                  <a:gd name="connsiteX20" fmla="*/ 2676525 w 3864292"/>
                  <a:gd name="connsiteY20" fmla="*/ 0 h 1695450"/>
                  <a:gd name="connsiteX21" fmla="*/ 3864293 w 3864292"/>
                  <a:gd name="connsiteY21" fmla="*/ 0 h 1695450"/>
                  <a:gd name="connsiteX22" fmla="*/ 3864293 w 3864292"/>
                  <a:gd name="connsiteY22" fmla="*/ 286703 h 1695450"/>
                  <a:gd name="connsiteX23" fmla="*/ 3422333 w 3864292"/>
                  <a:gd name="connsiteY23" fmla="*/ 286703 h 1695450"/>
                  <a:gd name="connsiteX24" fmla="*/ 3422333 w 3864292"/>
                  <a:gd name="connsiteY24" fmla="*/ 1695450 h 1695450"/>
                  <a:gd name="connsiteX25" fmla="*/ 3120390 w 3864292"/>
                  <a:gd name="connsiteY25" fmla="*/ 1695450 h 1695450"/>
                  <a:gd name="connsiteX26" fmla="*/ 3120390 w 3864292"/>
                  <a:gd name="connsiteY26" fmla="*/ 286703 h 1695450"/>
                  <a:gd name="connsiteX27" fmla="*/ 2676525 w 3864292"/>
                  <a:gd name="connsiteY27" fmla="*/ 286703 h 1695450"/>
                  <a:gd name="connsiteX28" fmla="*/ 2676525 w 3864292"/>
                  <a:gd name="connsiteY28" fmla="*/ 0 h 1695450"/>
                  <a:gd name="connsiteX29" fmla="*/ 2676525 w 3864292"/>
                  <a:gd name="connsiteY29" fmla="*/ 0 h 1695450"/>
                  <a:gd name="connsiteX30" fmla="*/ 1392555 w 3864292"/>
                  <a:gd name="connsiteY30" fmla="*/ 0 h 1695450"/>
                  <a:gd name="connsiteX31" fmla="*/ 1876425 w 3864292"/>
                  <a:gd name="connsiteY31" fmla="*/ 0 h 1695450"/>
                  <a:gd name="connsiteX32" fmla="*/ 2235518 w 3864292"/>
                  <a:gd name="connsiteY32" fmla="*/ 25718 h 1695450"/>
                  <a:gd name="connsiteX33" fmla="*/ 2450783 w 3864292"/>
                  <a:gd name="connsiteY33" fmla="*/ 191453 h 1695450"/>
                  <a:gd name="connsiteX34" fmla="*/ 2537460 w 3864292"/>
                  <a:gd name="connsiteY34" fmla="*/ 521970 h 1695450"/>
                  <a:gd name="connsiteX35" fmla="*/ 2487930 w 3864292"/>
                  <a:gd name="connsiteY35" fmla="*/ 784860 h 1695450"/>
                  <a:gd name="connsiteX36" fmla="*/ 2361247 w 3864292"/>
                  <a:gd name="connsiteY36" fmla="*/ 951548 h 1695450"/>
                  <a:gd name="connsiteX37" fmla="*/ 2205038 w 3864292"/>
                  <a:gd name="connsiteY37" fmla="*/ 1031558 h 1695450"/>
                  <a:gd name="connsiteX38" fmla="*/ 1891665 w 3864292"/>
                  <a:gd name="connsiteY38" fmla="*/ 1055370 h 1695450"/>
                  <a:gd name="connsiteX39" fmla="*/ 1694497 w 3864292"/>
                  <a:gd name="connsiteY39" fmla="*/ 1055370 h 1695450"/>
                  <a:gd name="connsiteX40" fmla="*/ 1694497 w 3864292"/>
                  <a:gd name="connsiteY40" fmla="*/ 1694498 h 1695450"/>
                  <a:gd name="connsiteX41" fmla="*/ 1392555 w 3864292"/>
                  <a:gd name="connsiteY41" fmla="*/ 1694498 h 1695450"/>
                  <a:gd name="connsiteX42" fmla="*/ 1392555 w 3864292"/>
                  <a:gd name="connsiteY42" fmla="*/ 0 h 1695450"/>
                  <a:gd name="connsiteX43" fmla="*/ 1392555 w 3864292"/>
                  <a:gd name="connsiteY43" fmla="*/ 0 h 1695450"/>
                  <a:gd name="connsiteX44" fmla="*/ 0 w 3864292"/>
                  <a:gd name="connsiteY44" fmla="*/ 0 h 1695450"/>
                  <a:gd name="connsiteX45" fmla="*/ 483870 w 3864292"/>
                  <a:gd name="connsiteY45" fmla="*/ 0 h 1695450"/>
                  <a:gd name="connsiteX46" fmla="*/ 842963 w 3864292"/>
                  <a:gd name="connsiteY46" fmla="*/ 25718 h 1695450"/>
                  <a:gd name="connsiteX47" fmla="*/ 1058227 w 3864292"/>
                  <a:gd name="connsiteY47" fmla="*/ 191453 h 1695450"/>
                  <a:gd name="connsiteX48" fmla="*/ 1144905 w 3864292"/>
                  <a:gd name="connsiteY48" fmla="*/ 521970 h 1695450"/>
                  <a:gd name="connsiteX49" fmla="*/ 1095375 w 3864292"/>
                  <a:gd name="connsiteY49" fmla="*/ 784860 h 1695450"/>
                  <a:gd name="connsiteX50" fmla="*/ 968693 w 3864292"/>
                  <a:gd name="connsiteY50" fmla="*/ 951548 h 1695450"/>
                  <a:gd name="connsiteX51" fmla="*/ 812482 w 3864292"/>
                  <a:gd name="connsiteY51" fmla="*/ 1031558 h 1695450"/>
                  <a:gd name="connsiteX52" fmla="*/ 499110 w 3864292"/>
                  <a:gd name="connsiteY52" fmla="*/ 1055370 h 1695450"/>
                  <a:gd name="connsiteX53" fmla="*/ 301943 w 3864292"/>
                  <a:gd name="connsiteY53" fmla="*/ 1055370 h 1695450"/>
                  <a:gd name="connsiteX54" fmla="*/ 301943 w 3864292"/>
                  <a:gd name="connsiteY54" fmla="*/ 1694498 h 1695450"/>
                  <a:gd name="connsiteX55" fmla="*/ 0 w 3864292"/>
                  <a:gd name="connsiteY55" fmla="*/ 1694498 h 1695450"/>
                  <a:gd name="connsiteX56" fmla="*/ 0 w 3864292"/>
                  <a:gd name="connsiteY56" fmla="*/ 0 h 1695450"/>
                  <a:gd name="connsiteX57" fmla="*/ 0 w 3864292"/>
                  <a:gd name="connsiteY57" fmla="*/ 0 h 1695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3864292" h="1695450">
                    <a:moveTo>
                      <a:pt x="1693545" y="286703"/>
                    </a:moveTo>
                    <a:lnTo>
                      <a:pt x="1693545" y="767715"/>
                    </a:lnTo>
                    <a:lnTo>
                      <a:pt x="1858327" y="767715"/>
                    </a:lnTo>
                    <a:cubicBezTo>
                      <a:pt x="1977390" y="767715"/>
                      <a:pt x="2056447" y="759143"/>
                      <a:pt x="2096452" y="741045"/>
                    </a:cubicBezTo>
                    <a:cubicBezTo>
                      <a:pt x="2136458" y="722948"/>
                      <a:pt x="2167890" y="695325"/>
                      <a:pt x="2190750" y="658178"/>
                    </a:cubicBezTo>
                    <a:cubicBezTo>
                      <a:pt x="2213610" y="620078"/>
                      <a:pt x="2225040" y="576263"/>
                      <a:pt x="2225040" y="526733"/>
                    </a:cubicBezTo>
                    <a:cubicBezTo>
                      <a:pt x="2225040" y="464820"/>
                      <a:pt x="2208847" y="414338"/>
                      <a:pt x="2177415" y="374333"/>
                    </a:cubicBezTo>
                    <a:cubicBezTo>
                      <a:pt x="2145030" y="334328"/>
                      <a:pt x="2105025" y="309563"/>
                      <a:pt x="2056447" y="299085"/>
                    </a:cubicBezTo>
                    <a:cubicBezTo>
                      <a:pt x="2020252" y="291465"/>
                      <a:pt x="1947863" y="287655"/>
                      <a:pt x="1839277" y="287655"/>
                    </a:cubicBezTo>
                    <a:lnTo>
                      <a:pt x="1693545" y="287655"/>
                    </a:lnTo>
                    <a:close/>
                    <a:moveTo>
                      <a:pt x="301943" y="286703"/>
                    </a:moveTo>
                    <a:lnTo>
                      <a:pt x="301943" y="767715"/>
                    </a:lnTo>
                    <a:lnTo>
                      <a:pt x="466725" y="767715"/>
                    </a:lnTo>
                    <a:cubicBezTo>
                      <a:pt x="585788" y="767715"/>
                      <a:pt x="664845" y="759143"/>
                      <a:pt x="704850" y="741045"/>
                    </a:cubicBezTo>
                    <a:cubicBezTo>
                      <a:pt x="744855" y="722948"/>
                      <a:pt x="776288" y="695325"/>
                      <a:pt x="799147" y="658178"/>
                    </a:cubicBezTo>
                    <a:cubicBezTo>
                      <a:pt x="822007" y="620078"/>
                      <a:pt x="833438" y="576263"/>
                      <a:pt x="833438" y="526733"/>
                    </a:cubicBezTo>
                    <a:cubicBezTo>
                      <a:pt x="833438" y="464820"/>
                      <a:pt x="817245" y="414338"/>
                      <a:pt x="785813" y="374333"/>
                    </a:cubicBezTo>
                    <a:cubicBezTo>
                      <a:pt x="753427" y="334328"/>
                      <a:pt x="713422" y="309563"/>
                      <a:pt x="664845" y="299085"/>
                    </a:cubicBezTo>
                    <a:cubicBezTo>
                      <a:pt x="628650" y="291465"/>
                      <a:pt x="556260" y="287655"/>
                      <a:pt x="447675" y="287655"/>
                    </a:cubicBezTo>
                    <a:lnTo>
                      <a:pt x="301943" y="287655"/>
                    </a:lnTo>
                    <a:close/>
                    <a:moveTo>
                      <a:pt x="2676525" y="0"/>
                    </a:moveTo>
                    <a:lnTo>
                      <a:pt x="3864293" y="0"/>
                    </a:lnTo>
                    <a:lnTo>
                      <a:pt x="3864293" y="286703"/>
                    </a:lnTo>
                    <a:lnTo>
                      <a:pt x="3422333" y="286703"/>
                    </a:lnTo>
                    <a:lnTo>
                      <a:pt x="3422333" y="1695450"/>
                    </a:lnTo>
                    <a:lnTo>
                      <a:pt x="3120390" y="1695450"/>
                    </a:lnTo>
                    <a:lnTo>
                      <a:pt x="3120390" y="286703"/>
                    </a:lnTo>
                    <a:lnTo>
                      <a:pt x="2676525" y="286703"/>
                    </a:lnTo>
                    <a:lnTo>
                      <a:pt x="2676525" y="0"/>
                    </a:lnTo>
                    <a:lnTo>
                      <a:pt x="2676525" y="0"/>
                    </a:lnTo>
                    <a:close/>
                    <a:moveTo>
                      <a:pt x="1392555" y="0"/>
                    </a:moveTo>
                    <a:lnTo>
                      <a:pt x="1876425" y="0"/>
                    </a:lnTo>
                    <a:cubicBezTo>
                      <a:pt x="2060257" y="0"/>
                      <a:pt x="2179320" y="8573"/>
                      <a:pt x="2235518" y="25718"/>
                    </a:cubicBezTo>
                    <a:cubicBezTo>
                      <a:pt x="2321243" y="51435"/>
                      <a:pt x="2392680" y="106680"/>
                      <a:pt x="2450783" y="191453"/>
                    </a:cubicBezTo>
                    <a:cubicBezTo>
                      <a:pt x="2508885" y="276225"/>
                      <a:pt x="2537460" y="386715"/>
                      <a:pt x="2537460" y="521970"/>
                    </a:cubicBezTo>
                    <a:cubicBezTo>
                      <a:pt x="2537460" y="625793"/>
                      <a:pt x="2521268" y="713423"/>
                      <a:pt x="2487930" y="784860"/>
                    </a:cubicBezTo>
                    <a:cubicBezTo>
                      <a:pt x="2454593" y="855345"/>
                      <a:pt x="2412683" y="911543"/>
                      <a:pt x="2361247" y="951548"/>
                    </a:cubicBezTo>
                    <a:cubicBezTo>
                      <a:pt x="2309813" y="991553"/>
                      <a:pt x="2257425" y="1019175"/>
                      <a:pt x="2205038" y="1031558"/>
                    </a:cubicBezTo>
                    <a:cubicBezTo>
                      <a:pt x="2132647" y="1047750"/>
                      <a:pt x="2028825" y="1055370"/>
                      <a:pt x="1891665" y="1055370"/>
                    </a:cubicBezTo>
                    <a:lnTo>
                      <a:pt x="1694497" y="1055370"/>
                    </a:lnTo>
                    <a:lnTo>
                      <a:pt x="1694497" y="1694498"/>
                    </a:lnTo>
                    <a:lnTo>
                      <a:pt x="1392555" y="1694498"/>
                    </a:lnTo>
                    <a:lnTo>
                      <a:pt x="1392555" y="0"/>
                    </a:lnTo>
                    <a:lnTo>
                      <a:pt x="1392555" y="0"/>
                    </a:lnTo>
                    <a:close/>
                    <a:moveTo>
                      <a:pt x="0" y="0"/>
                    </a:moveTo>
                    <a:lnTo>
                      <a:pt x="483870" y="0"/>
                    </a:lnTo>
                    <a:cubicBezTo>
                      <a:pt x="667702" y="0"/>
                      <a:pt x="786765" y="8573"/>
                      <a:pt x="842963" y="25718"/>
                    </a:cubicBezTo>
                    <a:cubicBezTo>
                      <a:pt x="928688" y="51435"/>
                      <a:pt x="1000125" y="106680"/>
                      <a:pt x="1058227" y="191453"/>
                    </a:cubicBezTo>
                    <a:cubicBezTo>
                      <a:pt x="1116330" y="276225"/>
                      <a:pt x="1144905" y="386715"/>
                      <a:pt x="1144905" y="521970"/>
                    </a:cubicBezTo>
                    <a:cubicBezTo>
                      <a:pt x="1144905" y="625793"/>
                      <a:pt x="1128713" y="713423"/>
                      <a:pt x="1095375" y="784860"/>
                    </a:cubicBezTo>
                    <a:cubicBezTo>
                      <a:pt x="1062038" y="855345"/>
                      <a:pt x="1020127" y="911543"/>
                      <a:pt x="968693" y="951548"/>
                    </a:cubicBezTo>
                    <a:cubicBezTo>
                      <a:pt x="917257" y="991553"/>
                      <a:pt x="864870" y="1019175"/>
                      <a:pt x="812482" y="1031558"/>
                    </a:cubicBezTo>
                    <a:cubicBezTo>
                      <a:pt x="740093" y="1047750"/>
                      <a:pt x="636270" y="1055370"/>
                      <a:pt x="499110" y="1055370"/>
                    </a:cubicBezTo>
                    <a:lnTo>
                      <a:pt x="301943" y="1055370"/>
                    </a:lnTo>
                    <a:lnTo>
                      <a:pt x="301943" y="1694498"/>
                    </a:lnTo>
                    <a:lnTo>
                      <a:pt x="0" y="169449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grpSp>
            <p:nvGrpSpPr>
              <p:cNvPr id="28" name="Graphic 1">
                <a:extLst>
                  <a:ext uri="{FF2B5EF4-FFF2-40B4-BE49-F238E27FC236}">
                    <a16:creationId xmlns:a16="http://schemas.microsoft.com/office/drawing/2014/main" id="{654B8B42-5803-41D1-913F-6C301EAD336B}"/>
                  </a:ext>
                </a:extLst>
              </p:cNvPr>
              <p:cNvGrpSpPr/>
              <p:nvPr/>
            </p:nvGrpSpPr>
            <p:grpSpPr>
              <a:xfrm>
                <a:off x="1795462" y="2615564"/>
                <a:ext cx="8943975" cy="1697354"/>
                <a:chOff x="1795462" y="2615564"/>
                <a:chExt cx="8943975" cy="1697354"/>
              </a:xfrm>
              <a:grpFill/>
            </p:grpSpPr>
            <p:sp>
              <p:nvSpPr>
                <p:cNvPr id="29" name="Freeform: Shape 28">
                  <a:extLst>
                    <a:ext uri="{FF2B5EF4-FFF2-40B4-BE49-F238E27FC236}">
                      <a16:creationId xmlns:a16="http://schemas.microsoft.com/office/drawing/2014/main" id="{4BF55E03-EA07-4906-BB8F-E8D00F3A60D3}"/>
                    </a:ext>
                  </a:extLst>
                </p:cNvPr>
                <p:cNvSpPr/>
                <p:nvPr/>
              </p:nvSpPr>
              <p:spPr>
                <a:xfrm>
                  <a:off x="1795462" y="2615564"/>
                  <a:ext cx="1414462" cy="1697354"/>
                </a:xfrm>
                <a:custGeom>
                  <a:avLst/>
                  <a:gdLst>
                    <a:gd name="connsiteX0" fmla="*/ 1288732 w 1414462"/>
                    <a:gd name="connsiteY0" fmla="*/ 1835468 h 1835467"/>
                    <a:gd name="connsiteX1" fmla="*/ 689610 w 1414462"/>
                    <a:gd name="connsiteY1" fmla="*/ 365760 h 1835467"/>
                    <a:gd name="connsiteX2" fmla="*/ 126683 w 1414462"/>
                    <a:gd name="connsiteY2" fmla="*/ 1798320 h 1835467"/>
                    <a:gd name="connsiteX3" fmla="*/ 0 w 1414462"/>
                    <a:gd name="connsiteY3" fmla="*/ 1747838 h 1835467"/>
                    <a:gd name="connsiteX4" fmla="*/ 687705 w 1414462"/>
                    <a:gd name="connsiteY4" fmla="*/ 0 h 1835467"/>
                    <a:gd name="connsiteX5" fmla="*/ 1414463 w 1414462"/>
                    <a:gd name="connsiteY5" fmla="*/ 1784985 h 18354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414462" h="1835467">
                      <a:moveTo>
                        <a:pt x="1288732" y="1835468"/>
                      </a:moveTo>
                      <a:lnTo>
                        <a:pt x="689610" y="365760"/>
                      </a:lnTo>
                      <a:lnTo>
                        <a:pt x="126683" y="1798320"/>
                      </a:lnTo>
                      <a:lnTo>
                        <a:pt x="0" y="1747838"/>
                      </a:lnTo>
                      <a:lnTo>
                        <a:pt x="687705" y="0"/>
                      </a:lnTo>
                      <a:lnTo>
                        <a:pt x="1414463" y="178498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1">
                        <a:lumMod val="85000"/>
                        <a:lumOff val="15000"/>
                      </a:schemeClr>
                    </a:solidFill>
                  </a:endParaRPr>
                </a:p>
              </p:txBody>
            </p:sp>
            <p:grpSp>
              <p:nvGrpSpPr>
                <p:cNvPr id="30" name="Graphic 1">
                  <a:extLst>
                    <a:ext uri="{FF2B5EF4-FFF2-40B4-BE49-F238E27FC236}">
                      <a16:creationId xmlns:a16="http://schemas.microsoft.com/office/drawing/2014/main" id="{654B8B42-5803-41D1-913F-6C301EAD336B}"/>
                    </a:ext>
                  </a:extLst>
                </p:cNvPr>
                <p:cNvGrpSpPr/>
                <p:nvPr/>
              </p:nvGrpSpPr>
              <p:grpSpPr>
                <a:xfrm>
                  <a:off x="3416617" y="2615564"/>
                  <a:ext cx="7322820" cy="1697354"/>
                  <a:chOff x="3416617" y="2615564"/>
                  <a:chExt cx="7322820" cy="1697354"/>
                </a:xfrm>
                <a:grpFill/>
              </p:grpSpPr>
              <p:sp>
                <p:nvSpPr>
                  <p:cNvPr id="31" name="Freeform: Shape 30">
                    <a:extLst>
                      <a:ext uri="{FF2B5EF4-FFF2-40B4-BE49-F238E27FC236}">
                        <a16:creationId xmlns:a16="http://schemas.microsoft.com/office/drawing/2014/main" id="{91BD0B22-2415-4008-BFAE-7EE8BEC602DA}"/>
                      </a:ext>
                    </a:extLst>
                  </p:cNvPr>
                  <p:cNvSpPr/>
                  <p:nvPr/>
                </p:nvSpPr>
                <p:spPr>
                  <a:xfrm>
                    <a:off x="3416617" y="2615564"/>
                    <a:ext cx="815339" cy="1697354"/>
                  </a:xfrm>
                  <a:custGeom>
                    <a:avLst/>
                    <a:gdLst>
                      <a:gd name="connsiteX0" fmla="*/ 815340 w 815339"/>
                      <a:gd name="connsiteY0" fmla="*/ 1697355 h 1697354"/>
                      <a:gd name="connsiteX1" fmla="*/ 0 w 815339"/>
                      <a:gd name="connsiteY1" fmla="*/ 1697355 h 1697354"/>
                      <a:gd name="connsiteX2" fmla="*/ 37147 w 815339"/>
                      <a:gd name="connsiteY2" fmla="*/ 0 h 1697354"/>
                      <a:gd name="connsiteX3" fmla="*/ 172402 w 815339"/>
                      <a:gd name="connsiteY3" fmla="*/ 3810 h 1697354"/>
                      <a:gd name="connsiteX4" fmla="*/ 139065 w 815339"/>
                      <a:gd name="connsiteY4" fmla="*/ 1561148 h 1697354"/>
                      <a:gd name="connsiteX5" fmla="*/ 815340 w 815339"/>
                      <a:gd name="connsiteY5" fmla="*/ 1561148 h 16973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815339" h="1697354">
                        <a:moveTo>
                          <a:pt x="815340" y="1697355"/>
                        </a:moveTo>
                        <a:lnTo>
                          <a:pt x="0" y="1697355"/>
                        </a:lnTo>
                        <a:lnTo>
                          <a:pt x="37147" y="0"/>
                        </a:lnTo>
                        <a:lnTo>
                          <a:pt x="172402" y="3810"/>
                        </a:lnTo>
                        <a:lnTo>
                          <a:pt x="139065" y="1561148"/>
                        </a:lnTo>
                        <a:lnTo>
                          <a:pt x="815340" y="1561148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endParaRPr>
                  </a:p>
                </p:txBody>
              </p:sp>
              <p:grpSp>
                <p:nvGrpSpPr>
                  <p:cNvPr id="32" name="Graphic 1">
                    <a:extLst>
                      <a:ext uri="{FF2B5EF4-FFF2-40B4-BE49-F238E27FC236}">
                        <a16:creationId xmlns:a16="http://schemas.microsoft.com/office/drawing/2014/main" id="{654B8B42-5803-41D1-913F-6C301EAD336B}"/>
                      </a:ext>
                    </a:extLst>
                  </p:cNvPr>
                  <p:cNvGrpSpPr/>
                  <p:nvPr/>
                </p:nvGrpSpPr>
                <p:grpSpPr>
                  <a:xfrm>
                    <a:off x="4501515" y="2615564"/>
                    <a:ext cx="6237922" cy="1697354"/>
                    <a:chOff x="4501515" y="2615564"/>
                    <a:chExt cx="6237922" cy="1697354"/>
                  </a:xfrm>
                  <a:grpFill/>
                </p:grpSpPr>
                <p:sp>
                  <p:nvSpPr>
                    <p:cNvPr id="33" name="Freeform: Shape 32">
                      <a:extLst>
                        <a:ext uri="{FF2B5EF4-FFF2-40B4-BE49-F238E27FC236}">
                          <a16:creationId xmlns:a16="http://schemas.microsoft.com/office/drawing/2014/main" id="{3B10E363-7F63-4F0C-B916-6CF34FC8F5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501515" y="2615564"/>
                      <a:ext cx="882967" cy="1697354"/>
                    </a:xfrm>
                    <a:custGeom>
                      <a:avLst/>
                      <a:gdLst>
                        <a:gd name="connsiteX0" fmla="*/ 882967 w 882967"/>
                        <a:gd name="connsiteY0" fmla="*/ 1697355 h 1697354"/>
                        <a:gd name="connsiteX1" fmla="*/ 0 w 882967"/>
                        <a:gd name="connsiteY1" fmla="*/ 1697355 h 1697354"/>
                        <a:gd name="connsiteX2" fmla="*/ 40005 w 882967"/>
                        <a:gd name="connsiteY2" fmla="*/ 0 h 1697354"/>
                        <a:gd name="connsiteX3" fmla="*/ 175260 w 882967"/>
                        <a:gd name="connsiteY3" fmla="*/ 3810 h 1697354"/>
                        <a:gd name="connsiteX4" fmla="*/ 138113 w 882967"/>
                        <a:gd name="connsiteY4" fmla="*/ 1561148 h 1697354"/>
                        <a:gd name="connsiteX5" fmla="*/ 882967 w 882967"/>
                        <a:gd name="connsiteY5" fmla="*/ 1561148 h 169735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882967" h="1697354">
                          <a:moveTo>
                            <a:pt x="882967" y="1697355"/>
                          </a:moveTo>
                          <a:lnTo>
                            <a:pt x="0" y="1697355"/>
                          </a:lnTo>
                          <a:lnTo>
                            <a:pt x="40005" y="0"/>
                          </a:lnTo>
                          <a:lnTo>
                            <a:pt x="175260" y="3810"/>
                          </a:lnTo>
                          <a:lnTo>
                            <a:pt x="138113" y="1561148"/>
                          </a:lnTo>
                          <a:lnTo>
                            <a:pt x="882967" y="1561148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p:txBody>
                </p:sp>
                <p:sp>
                  <p:nvSpPr>
                    <p:cNvPr id="34" name="Freeform: Shape 33">
                      <a:extLst>
                        <a:ext uri="{FF2B5EF4-FFF2-40B4-BE49-F238E27FC236}">
                          <a16:creationId xmlns:a16="http://schemas.microsoft.com/office/drawing/2014/main" id="{078E0373-37EF-469E-89D2-6214E7756EC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180194" y="3837621"/>
                      <a:ext cx="1559242" cy="407670"/>
                    </a:xfrm>
                    <a:custGeom>
                      <a:avLst/>
                      <a:gdLst>
                        <a:gd name="connsiteX0" fmla="*/ 0 w 1559242"/>
                        <a:gd name="connsiteY0" fmla="*/ 324803 h 407670"/>
                        <a:gd name="connsiteX1" fmla="*/ 88582 w 1559242"/>
                        <a:gd name="connsiteY1" fmla="*/ 324803 h 407670"/>
                        <a:gd name="connsiteX2" fmla="*/ 88582 w 1559242"/>
                        <a:gd name="connsiteY2" fmla="*/ 400050 h 407670"/>
                        <a:gd name="connsiteX3" fmla="*/ 0 w 1559242"/>
                        <a:gd name="connsiteY3" fmla="*/ 400050 h 407670"/>
                        <a:gd name="connsiteX4" fmla="*/ 0 w 1559242"/>
                        <a:gd name="connsiteY4" fmla="*/ 324803 h 407670"/>
                        <a:gd name="connsiteX5" fmla="*/ 0 w 1559242"/>
                        <a:gd name="connsiteY5" fmla="*/ 324803 h 407670"/>
                        <a:gd name="connsiteX6" fmla="*/ 851535 w 1559242"/>
                        <a:gd name="connsiteY6" fmla="*/ 68580 h 407670"/>
                        <a:gd name="connsiteX7" fmla="*/ 758190 w 1559242"/>
                        <a:gd name="connsiteY7" fmla="*/ 101918 h 407670"/>
                        <a:gd name="connsiteX8" fmla="*/ 722947 w 1559242"/>
                        <a:gd name="connsiteY8" fmla="*/ 203835 h 407670"/>
                        <a:gd name="connsiteX9" fmla="*/ 759143 w 1559242"/>
                        <a:gd name="connsiteY9" fmla="*/ 304800 h 407670"/>
                        <a:gd name="connsiteX10" fmla="*/ 851535 w 1559242"/>
                        <a:gd name="connsiteY10" fmla="*/ 339090 h 407670"/>
                        <a:gd name="connsiteX11" fmla="*/ 942976 w 1559242"/>
                        <a:gd name="connsiteY11" fmla="*/ 304800 h 407670"/>
                        <a:gd name="connsiteX12" fmla="*/ 979170 w 1559242"/>
                        <a:gd name="connsiteY12" fmla="*/ 201930 h 407670"/>
                        <a:gd name="connsiteX13" fmla="*/ 943928 w 1559242"/>
                        <a:gd name="connsiteY13" fmla="*/ 100965 h 407670"/>
                        <a:gd name="connsiteX14" fmla="*/ 851535 w 1559242"/>
                        <a:gd name="connsiteY14" fmla="*/ 68580 h 407670"/>
                        <a:gd name="connsiteX15" fmla="*/ 851535 w 1559242"/>
                        <a:gd name="connsiteY15" fmla="*/ 68580 h 407670"/>
                        <a:gd name="connsiteX16" fmla="*/ 1113472 w 1559242"/>
                        <a:gd name="connsiteY16" fmla="*/ 6668 h 407670"/>
                        <a:gd name="connsiteX17" fmla="*/ 1252538 w 1559242"/>
                        <a:gd name="connsiteY17" fmla="*/ 6668 h 407670"/>
                        <a:gd name="connsiteX18" fmla="*/ 1336357 w 1559242"/>
                        <a:gd name="connsiteY18" fmla="*/ 275273 h 407670"/>
                        <a:gd name="connsiteX19" fmla="*/ 1419226 w 1559242"/>
                        <a:gd name="connsiteY19" fmla="*/ 6668 h 407670"/>
                        <a:gd name="connsiteX20" fmla="*/ 1559243 w 1559242"/>
                        <a:gd name="connsiteY20" fmla="*/ 6668 h 407670"/>
                        <a:gd name="connsiteX21" fmla="*/ 1559243 w 1559242"/>
                        <a:gd name="connsiteY21" fmla="*/ 400050 h 407670"/>
                        <a:gd name="connsiteX22" fmla="*/ 1472565 w 1559242"/>
                        <a:gd name="connsiteY22" fmla="*/ 400050 h 407670"/>
                        <a:gd name="connsiteX23" fmla="*/ 1472565 w 1559242"/>
                        <a:gd name="connsiteY23" fmla="*/ 90488 h 407670"/>
                        <a:gd name="connsiteX24" fmla="*/ 1381126 w 1559242"/>
                        <a:gd name="connsiteY24" fmla="*/ 400050 h 407670"/>
                        <a:gd name="connsiteX25" fmla="*/ 1291590 w 1559242"/>
                        <a:gd name="connsiteY25" fmla="*/ 400050 h 407670"/>
                        <a:gd name="connsiteX26" fmla="*/ 1200151 w 1559242"/>
                        <a:gd name="connsiteY26" fmla="*/ 90488 h 407670"/>
                        <a:gd name="connsiteX27" fmla="*/ 1200151 w 1559242"/>
                        <a:gd name="connsiteY27" fmla="*/ 400050 h 407670"/>
                        <a:gd name="connsiteX28" fmla="*/ 1113472 w 1559242"/>
                        <a:gd name="connsiteY28" fmla="*/ 400050 h 407670"/>
                        <a:gd name="connsiteX29" fmla="*/ 1113472 w 1559242"/>
                        <a:gd name="connsiteY29" fmla="*/ 6668 h 407670"/>
                        <a:gd name="connsiteX30" fmla="*/ 1113472 w 1559242"/>
                        <a:gd name="connsiteY30" fmla="*/ 6668 h 407670"/>
                        <a:gd name="connsiteX31" fmla="*/ 850582 w 1559242"/>
                        <a:gd name="connsiteY31" fmla="*/ 0 h 407670"/>
                        <a:gd name="connsiteX32" fmla="*/ 1013460 w 1559242"/>
                        <a:gd name="connsiteY32" fmla="*/ 54293 h 407670"/>
                        <a:gd name="connsiteX33" fmla="*/ 1074420 w 1559242"/>
                        <a:gd name="connsiteY33" fmla="*/ 203835 h 407670"/>
                        <a:gd name="connsiteX34" fmla="*/ 1013460 w 1559242"/>
                        <a:gd name="connsiteY34" fmla="*/ 352425 h 407670"/>
                        <a:gd name="connsiteX35" fmla="*/ 850582 w 1559242"/>
                        <a:gd name="connsiteY35" fmla="*/ 405765 h 407670"/>
                        <a:gd name="connsiteX36" fmla="*/ 686753 w 1559242"/>
                        <a:gd name="connsiteY36" fmla="*/ 352425 h 407670"/>
                        <a:gd name="connsiteX37" fmla="*/ 625793 w 1559242"/>
                        <a:gd name="connsiteY37" fmla="*/ 204788 h 407670"/>
                        <a:gd name="connsiteX38" fmla="*/ 646747 w 1559242"/>
                        <a:gd name="connsiteY38" fmla="*/ 103823 h 407670"/>
                        <a:gd name="connsiteX39" fmla="*/ 689610 w 1559242"/>
                        <a:gd name="connsiteY39" fmla="*/ 49530 h 407670"/>
                        <a:gd name="connsiteX40" fmla="*/ 749618 w 1559242"/>
                        <a:gd name="connsiteY40" fmla="*/ 14288 h 407670"/>
                        <a:gd name="connsiteX41" fmla="*/ 850582 w 1559242"/>
                        <a:gd name="connsiteY41" fmla="*/ 0 h 407670"/>
                        <a:gd name="connsiteX42" fmla="*/ 850582 w 1559242"/>
                        <a:gd name="connsiteY42" fmla="*/ 0 h 407670"/>
                        <a:gd name="connsiteX43" fmla="*/ 376238 w 1559242"/>
                        <a:gd name="connsiteY43" fmla="*/ 0 h 407670"/>
                        <a:gd name="connsiteX44" fmla="*/ 513398 w 1559242"/>
                        <a:gd name="connsiteY44" fmla="*/ 42863 h 407670"/>
                        <a:gd name="connsiteX45" fmla="*/ 561023 w 1559242"/>
                        <a:gd name="connsiteY45" fmla="*/ 115253 h 407670"/>
                        <a:gd name="connsiteX46" fmla="*/ 468630 w 1559242"/>
                        <a:gd name="connsiteY46" fmla="*/ 134303 h 407670"/>
                        <a:gd name="connsiteX47" fmla="*/ 434340 w 1559242"/>
                        <a:gd name="connsiteY47" fmla="*/ 85725 h 407670"/>
                        <a:gd name="connsiteX48" fmla="*/ 371475 w 1559242"/>
                        <a:gd name="connsiteY48" fmla="*/ 67628 h 407670"/>
                        <a:gd name="connsiteX49" fmla="*/ 288607 w 1559242"/>
                        <a:gd name="connsiteY49" fmla="*/ 99060 h 407670"/>
                        <a:gd name="connsiteX50" fmla="*/ 256223 w 1559242"/>
                        <a:gd name="connsiteY50" fmla="*/ 200978 h 407670"/>
                        <a:gd name="connsiteX51" fmla="*/ 287655 w 1559242"/>
                        <a:gd name="connsiteY51" fmla="*/ 307658 h 407670"/>
                        <a:gd name="connsiteX52" fmla="*/ 369570 w 1559242"/>
                        <a:gd name="connsiteY52" fmla="*/ 339090 h 407670"/>
                        <a:gd name="connsiteX53" fmla="*/ 433388 w 1559242"/>
                        <a:gd name="connsiteY53" fmla="*/ 319088 h 407670"/>
                        <a:gd name="connsiteX54" fmla="*/ 471488 w 1559242"/>
                        <a:gd name="connsiteY54" fmla="*/ 256223 h 407670"/>
                        <a:gd name="connsiteX55" fmla="*/ 561975 w 1559242"/>
                        <a:gd name="connsiteY55" fmla="*/ 280988 h 407670"/>
                        <a:gd name="connsiteX56" fmla="*/ 492443 w 1559242"/>
                        <a:gd name="connsiteY56" fmla="*/ 376238 h 407670"/>
                        <a:gd name="connsiteX57" fmla="*/ 369570 w 1559242"/>
                        <a:gd name="connsiteY57" fmla="*/ 407670 h 407670"/>
                        <a:gd name="connsiteX58" fmla="*/ 218123 w 1559242"/>
                        <a:gd name="connsiteY58" fmla="*/ 354330 h 407670"/>
                        <a:gd name="connsiteX59" fmla="*/ 159068 w 1559242"/>
                        <a:gd name="connsiteY59" fmla="*/ 207645 h 407670"/>
                        <a:gd name="connsiteX60" fmla="*/ 218123 w 1559242"/>
                        <a:gd name="connsiteY60" fmla="*/ 55245 h 407670"/>
                        <a:gd name="connsiteX61" fmla="*/ 376238 w 1559242"/>
                        <a:gd name="connsiteY61" fmla="*/ 0 h 407670"/>
                        <a:gd name="connsiteX62" fmla="*/ 376238 w 1559242"/>
                        <a:gd name="connsiteY62" fmla="*/ 0 h 40767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</a:cxnLst>
                      <a:rect l="l" t="t" r="r" b="b"/>
                      <a:pathLst>
                        <a:path w="1559242" h="407670">
                          <a:moveTo>
                            <a:pt x="0" y="324803"/>
                          </a:moveTo>
                          <a:lnTo>
                            <a:pt x="88582" y="324803"/>
                          </a:lnTo>
                          <a:lnTo>
                            <a:pt x="88582" y="400050"/>
                          </a:lnTo>
                          <a:lnTo>
                            <a:pt x="0" y="400050"/>
                          </a:lnTo>
                          <a:lnTo>
                            <a:pt x="0" y="324803"/>
                          </a:lnTo>
                          <a:lnTo>
                            <a:pt x="0" y="324803"/>
                          </a:lnTo>
                          <a:close/>
                          <a:moveTo>
                            <a:pt x="851535" y="68580"/>
                          </a:moveTo>
                          <a:cubicBezTo>
                            <a:pt x="813435" y="68580"/>
                            <a:pt x="782003" y="80010"/>
                            <a:pt x="758190" y="101918"/>
                          </a:cubicBezTo>
                          <a:cubicBezTo>
                            <a:pt x="734378" y="124778"/>
                            <a:pt x="722947" y="158115"/>
                            <a:pt x="722947" y="203835"/>
                          </a:cubicBezTo>
                          <a:cubicBezTo>
                            <a:pt x="722947" y="248603"/>
                            <a:pt x="735330" y="281940"/>
                            <a:pt x="759143" y="304800"/>
                          </a:cubicBezTo>
                          <a:cubicBezTo>
                            <a:pt x="782955" y="327660"/>
                            <a:pt x="814388" y="339090"/>
                            <a:pt x="851535" y="339090"/>
                          </a:cubicBezTo>
                          <a:cubicBezTo>
                            <a:pt x="888682" y="339090"/>
                            <a:pt x="919163" y="327660"/>
                            <a:pt x="942976" y="304800"/>
                          </a:cubicBezTo>
                          <a:cubicBezTo>
                            <a:pt x="966788" y="281940"/>
                            <a:pt x="979170" y="247650"/>
                            <a:pt x="979170" y="201930"/>
                          </a:cubicBezTo>
                          <a:cubicBezTo>
                            <a:pt x="979170" y="157163"/>
                            <a:pt x="967740" y="122873"/>
                            <a:pt x="943928" y="100965"/>
                          </a:cubicBezTo>
                          <a:cubicBezTo>
                            <a:pt x="920115" y="79058"/>
                            <a:pt x="889635" y="68580"/>
                            <a:pt x="851535" y="68580"/>
                          </a:cubicBezTo>
                          <a:lnTo>
                            <a:pt x="851535" y="68580"/>
                          </a:lnTo>
                          <a:close/>
                          <a:moveTo>
                            <a:pt x="1113472" y="6668"/>
                          </a:moveTo>
                          <a:lnTo>
                            <a:pt x="1252538" y="6668"/>
                          </a:lnTo>
                          <a:lnTo>
                            <a:pt x="1336357" y="275273"/>
                          </a:lnTo>
                          <a:lnTo>
                            <a:pt x="1419226" y="6668"/>
                          </a:lnTo>
                          <a:lnTo>
                            <a:pt x="1559243" y="6668"/>
                          </a:lnTo>
                          <a:lnTo>
                            <a:pt x="1559243" y="400050"/>
                          </a:lnTo>
                          <a:lnTo>
                            <a:pt x="1472565" y="400050"/>
                          </a:lnTo>
                          <a:lnTo>
                            <a:pt x="1472565" y="90488"/>
                          </a:lnTo>
                          <a:lnTo>
                            <a:pt x="1381126" y="400050"/>
                          </a:lnTo>
                          <a:lnTo>
                            <a:pt x="1291590" y="400050"/>
                          </a:lnTo>
                          <a:lnTo>
                            <a:pt x="1200151" y="90488"/>
                          </a:lnTo>
                          <a:lnTo>
                            <a:pt x="1200151" y="400050"/>
                          </a:lnTo>
                          <a:lnTo>
                            <a:pt x="1113472" y="400050"/>
                          </a:lnTo>
                          <a:lnTo>
                            <a:pt x="1113472" y="6668"/>
                          </a:lnTo>
                          <a:lnTo>
                            <a:pt x="1113472" y="6668"/>
                          </a:lnTo>
                          <a:close/>
                          <a:moveTo>
                            <a:pt x="850582" y="0"/>
                          </a:moveTo>
                          <a:cubicBezTo>
                            <a:pt x="918210" y="0"/>
                            <a:pt x="973455" y="18098"/>
                            <a:pt x="1013460" y="54293"/>
                          </a:cubicBezTo>
                          <a:cubicBezTo>
                            <a:pt x="1054418" y="90488"/>
                            <a:pt x="1074420" y="140018"/>
                            <a:pt x="1074420" y="203835"/>
                          </a:cubicBezTo>
                          <a:cubicBezTo>
                            <a:pt x="1074420" y="267653"/>
                            <a:pt x="1054418" y="317183"/>
                            <a:pt x="1013460" y="352425"/>
                          </a:cubicBezTo>
                          <a:cubicBezTo>
                            <a:pt x="972503" y="388620"/>
                            <a:pt x="919163" y="405765"/>
                            <a:pt x="850582" y="405765"/>
                          </a:cubicBezTo>
                          <a:cubicBezTo>
                            <a:pt x="782003" y="405765"/>
                            <a:pt x="727710" y="387668"/>
                            <a:pt x="686753" y="352425"/>
                          </a:cubicBezTo>
                          <a:cubicBezTo>
                            <a:pt x="645795" y="317183"/>
                            <a:pt x="625793" y="267653"/>
                            <a:pt x="625793" y="204788"/>
                          </a:cubicBezTo>
                          <a:cubicBezTo>
                            <a:pt x="625793" y="164783"/>
                            <a:pt x="632460" y="131445"/>
                            <a:pt x="646747" y="103823"/>
                          </a:cubicBezTo>
                          <a:cubicBezTo>
                            <a:pt x="657226" y="83820"/>
                            <a:pt x="671513" y="65723"/>
                            <a:pt x="689610" y="49530"/>
                          </a:cubicBezTo>
                          <a:cubicBezTo>
                            <a:pt x="707707" y="33338"/>
                            <a:pt x="727710" y="21908"/>
                            <a:pt x="749618" y="14288"/>
                          </a:cubicBezTo>
                          <a:cubicBezTo>
                            <a:pt x="779145" y="5715"/>
                            <a:pt x="812482" y="0"/>
                            <a:pt x="850582" y="0"/>
                          </a:cubicBezTo>
                          <a:lnTo>
                            <a:pt x="850582" y="0"/>
                          </a:lnTo>
                          <a:close/>
                          <a:moveTo>
                            <a:pt x="376238" y="0"/>
                          </a:moveTo>
                          <a:cubicBezTo>
                            <a:pt x="432435" y="0"/>
                            <a:pt x="478155" y="14288"/>
                            <a:pt x="513398" y="42863"/>
                          </a:cubicBezTo>
                          <a:cubicBezTo>
                            <a:pt x="534353" y="60008"/>
                            <a:pt x="550545" y="83820"/>
                            <a:pt x="561023" y="115253"/>
                          </a:cubicBezTo>
                          <a:lnTo>
                            <a:pt x="468630" y="134303"/>
                          </a:lnTo>
                          <a:cubicBezTo>
                            <a:pt x="462915" y="114300"/>
                            <a:pt x="451485" y="98108"/>
                            <a:pt x="434340" y="85725"/>
                          </a:cubicBezTo>
                          <a:cubicBezTo>
                            <a:pt x="417195" y="74295"/>
                            <a:pt x="396240" y="67628"/>
                            <a:pt x="371475" y="67628"/>
                          </a:cubicBezTo>
                          <a:cubicBezTo>
                            <a:pt x="337185" y="67628"/>
                            <a:pt x="309563" y="78105"/>
                            <a:pt x="288607" y="99060"/>
                          </a:cubicBezTo>
                          <a:cubicBezTo>
                            <a:pt x="267653" y="120015"/>
                            <a:pt x="256223" y="154305"/>
                            <a:pt x="256223" y="200978"/>
                          </a:cubicBezTo>
                          <a:cubicBezTo>
                            <a:pt x="256223" y="250508"/>
                            <a:pt x="266700" y="285750"/>
                            <a:pt x="287655" y="307658"/>
                          </a:cubicBezTo>
                          <a:cubicBezTo>
                            <a:pt x="308610" y="328613"/>
                            <a:pt x="336232" y="339090"/>
                            <a:pt x="369570" y="339090"/>
                          </a:cubicBezTo>
                          <a:cubicBezTo>
                            <a:pt x="394335" y="339090"/>
                            <a:pt x="415290" y="332423"/>
                            <a:pt x="433388" y="319088"/>
                          </a:cubicBezTo>
                          <a:cubicBezTo>
                            <a:pt x="451485" y="305753"/>
                            <a:pt x="463868" y="284798"/>
                            <a:pt x="471488" y="256223"/>
                          </a:cubicBezTo>
                          <a:lnTo>
                            <a:pt x="561975" y="280988"/>
                          </a:lnTo>
                          <a:cubicBezTo>
                            <a:pt x="547688" y="323850"/>
                            <a:pt x="524828" y="356235"/>
                            <a:pt x="492443" y="376238"/>
                          </a:cubicBezTo>
                          <a:cubicBezTo>
                            <a:pt x="460057" y="397193"/>
                            <a:pt x="419100" y="407670"/>
                            <a:pt x="369570" y="407670"/>
                          </a:cubicBezTo>
                          <a:cubicBezTo>
                            <a:pt x="308610" y="407670"/>
                            <a:pt x="258128" y="389573"/>
                            <a:pt x="218123" y="354330"/>
                          </a:cubicBezTo>
                          <a:cubicBezTo>
                            <a:pt x="179070" y="319088"/>
                            <a:pt x="159068" y="269558"/>
                            <a:pt x="159068" y="207645"/>
                          </a:cubicBezTo>
                          <a:cubicBezTo>
                            <a:pt x="159068" y="141923"/>
                            <a:pt x="179070" y="91440"/>
                            <a:pt x="218123" y="55245"/>
                          </a:cubicBezTo>
                          <a:cubicBezTo>
                            <a:pt x="257175" y="19050"/>
                            <a:pt x="311468" y="0"/>
                            <a:pt x="376238" y="0"/>
                          </a:cubicBezTo>
                          <a:lnTo>
                            <a:pt x="376238" y="0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p:txBody>
                </p:sp>
              </p:grpSp>
            </p:grpSp>
          </p:grpSp>
        </p:grpSp>
      </p:grpSp>
    </p:spTree>
    <p:extLst>
      <p:ext uri="{BB962C8B-B14F-4D97-AF65-F5344CB8AC3E}">
        <p14:creationId xmlns:p14="http://schemas.microsoft.com/office/powerpoint/2010/main" val="30211737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>
            <a:extLst>
              <a:ext uri="{FF2B5EF4-FFF2-40B4-BE49-F238E27FC236}">
                <a16:creationId xmlns:a16="http://schemas.microsoft.com/office/drawing/2014/main" id="{16BC3002-0F74-44B5-A322-A70E7A8210E4}"/>
              </a:ext>
            </a:extLst>
          </p:cNvPr>
          <p:cNvGrpSpPr/>
          <p:nvPr/>
        </p:nvGrpSpPr>
        <p:grpSpPr>
          <a:xfrm>
            <a:off x="6379074" y="1656897"/>
            <a:ext cx="5200308" cy="4680525"/>
            <a:chOff x="6379074" y="1656897"/>
            <a:chExt cx="5200308" cy="4680525"/>
          </a:xfrm>
        </p:grpSpPr>
        <p:grpSp>
          <p:nvGrpSpPr>
            <p:cNvPr id="3" name="Graphic 90">
              <a:extLst>
                <a:ext uri="{FF2B5EF4-FFF2-40B4-BE49-F238E27FC236}">
                  <a16:creationId xmlns:a16="http://schemas.microsoft.com/office/drawing/2014/main" id="{CCD3A398-809F-46CD-81E5-ED80C7A2A7D5}"/>
                </a:ext>
              </a:extLst>
            </p:cNvPr>
            <p:cNvGrpSpPr/>
            <p:nvPr/>
          </p:nvGrpSpPr>
          <p:grpSpPr>
            <a:xfrm>
              <a:off x="6379074" y="2143345"/>
              <a:ext cx="5200308" cy="4194077"/>
              <a:chOff x="1844323" y="0"/>
              <a:chExt cx="8503353" cy="6858000"/>
            </a:xfrm>
          </p:grpSpPr>
          <p:sp>
            <p:nvSpPr>
              <p:cNvPr id="4" name="Freeform: Shape 3">
                <a:extLst>
                  <a:ext uri="{FF2B5EF4-FFF2-40B4-BE49-F238E27FC236}">
                    <a16:creationId xmlns:a16="http://schemas.microsoft.com/office/drawing/2014/main" id="{7245F130-89DF-4DCF-9305-8211864076BE}"/>
                  </a:ext>
                </a:extLst>
              </p:cNvPr>
              <p:cNvSpPr/>
              <p:nvPr/>
            </p:nvSpPr>
            <p:spPr>
              <a:xfrm>
                <a:off x="2468351" y="1814072"/>
                <a:ext cx="2482" cy="3120"/>
              </a:xfrm>
              <a:custGeom>
                <a:avLst/>
                <a:gdLst>
                  <a:gd name="connsiteX0" fmla="*/ 1773 w 2482"/>
                  <a:gd name="connsiteY0" fmla="*/ 0 h 3120"/>
                  <a:gd name="connsiteX1" fmla="*/ 0 w 2482"/>
                  <a:gd name="connsiteY1" fmla="*/ 3121 h 3120"/>
                  <a:gd name="connsiteX2" fmla="*/ 2482 w 2482"/>
                  <a:gd name="connsiteY2" fmla="*/ 567 h 3120"/>
                  <a:gd name="connsiteX3" fmla="*/ 1773 w 2482"/>
                  <a:gd name="connsiteY3" fmla="*/ 0 h 31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482" h="3120">
                    <a:moveTo>
                      <a:pt x="1773" y="0"/>
                    </a:moveTo>
                    <a:cubicBezTo>
                      <a:pt x="1206" y="1064"/>
                      <a:pt x="567" y="2128"/>
                      <a:pt x="0" y="3121"/>
                    </a:cubicBezTo>
                    <a:cubicBezTo>
                      <a:pt x="851" y="2269"/>
                      <a:pt x="1631" y="1418"/>
                      <a:pt x="2482" y="567"/>
                    </a:cubicBezTo>
                    <a:lnTo>
                      <a:pt x="1773" y="0"/>
                    </a:lnTo>
                    <a:close/>
                  </a:path>
                </a:pathLst>
              </a:custGeom>
              <a:solidFill>
                <a:srgbClr val="010101"/>
              </a:solidFill>
              <a:ln w="70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" name="Freeform: Shape 4">
                <a:extLst>
                  <a:ext uri="{FF2B5EF4-FFF2-40B4-BE49-F238E27FC236}">
                    <a16:creationId xmlns:a16="http://schemas.microsoft.com/office/drawing/2014/main" id="{192FCA0D-45DC-4BDD-AEF2-17E301ACD2BE}"/>
                  </a:ext>
                </a:extLst>
              </p:cNvPr>
              <p:cNvSpPr/>
              <p:nvPr/>
            </p:nvSpPr>
            <p:spPr>
              <a:xfrm>
                <a:off x="1844039" y="-289"/>
                <a:ext cx="8505327" cy="6855934"/>
              </a:xfrm>
              <a:custGeom>
                <a:avLst/>
                <a:gdLst>
                  <a:gd name="connsiteX0" fmla="*/ 8504417 w 8505327"/>
                  <a:gd name="connsiteY0" fmla="*/ 2345342 h 6855934"/>
                  <a:gd name="connsiteX1" fmla="*/ 8504630 w 8505327"/>
                  <a:gd name="connsiteY1" fmla="*/ 1530325 h 6855934"/>
                  <a:gd name="connsiteX2" fmla="*/ 8471652 w 8505327"/>
                  <a:gd name="connsiteY2" fmla="*/ 1489262 h 6855934"/>
                  <a:gd name="connsiteX3" fmla="*/ 8456049 w 8505327"/>
                  <a:gd name="connsiteY3" fmla="*/ 1471319 h 6855934"/>
                  <a:gd name="connsiteX4" fmla="*/ 8455907 w 8505327"/>
                  <a:gd name="connsiteY4" fmla="*/ 1443022 h 6855934"/>
                  <a:gd name="connsiteX5" fmla="*/ 8417468 w 8505327"/>
                  <a:gd name="connsiteY5" fmla="*/ 1403094 h 6855934"/>
                  <a:gd name="connsiteX6" fmla="*/ 8336052 w 8505327"/>
                  <a:gd name="connsiteY6" fmla="*/ 1404016 h 6855934"/>
                  <a:gd name="connsiteX7" fmla="*/ 8312081 w 8505327"/>
                  <a:gd name="connsiteY7" fmla="*/ 1379478 h 6855934"/>
                  <a:gd name="connsiteX8" fmla="*/ 8304705 w 8505327"/>
                  <a:gd name="connsiteY8" fmla="*/ 1282104 h 6855934"/>
                  <a:gd name="connsiteX9" fmla="*/ 8295699 w 8505327"/>
                  <a:gd name="connsiteY9" fmla="*/ 1315437 h 6855934"/>
                  <a:gd name="connsiteX10" fmla="*/ 8245416 w 8505327"/>
                  <a:gd name="connsiteY10" fmla="*/ 1434228 h 6855934"/>
                  <a:gd name="connsiteX11" fmla="*/ 8227260 w 8505327"/>
                  <a:gd name="connsiteY11" fmla="*/ 1469901 h 6855934"/>
                  <a:gd name="connsiteX12" fmla="*/ 8227260 w 8505327"/>
                  <a:gd name="connsiteY12" fmla="*/ 1430540 h 6855934"/>
                  <a:gd name="connsiteX13" fmla="*/ 8228749 w 8505327"/>
                  <a:gd name="connsiteY13" fmla="*/ 544674 h 6855934"/>
                  <a:gd name="connsiteX14" fmla="*/ 8197544 w 8505327"/>
                  <a:gd name="connsiteY14" fmla="*/ 379429 h 6855934"/>
                  <a:gd name="connsiteX15" fmla="*/ 8165347 w 8505327"/>
                  <a:gd name="connsiteY15" fmla="*/ 239220 h 6855934"/>
                  <a:gd name="connsiteX16" fmla="*/ 8141659 w 8505327"/>
                  <a:gd name="connsiteY16" fmla="*/ 217447 h 6855934"/>
                  <a:gd name="connsiteX17" fmla="*/ 7865354 w 8505327"/>
                  <a:gd name="connsiteY17" fmla="*/ 217234 h 6855934"/>
                  <a:gd name="connsiteX18" fmla="*/ 7841169 w 8505327"/>
                  <a:gd name="connsiteY18" fmla="*/ 242482 h 6855934"/>
                  <a:gd name="connsiteX19" fmla="*/ 7779823 w 8505327"/>
                  <a:gd name="connsiteY19" fmla="*/ 395174 h 6855934"/>
                  <a:gd name="connsiteX20" fmla="*/ 7754009 w 8505327"/>
                  <a:gd name="connsiteY20" fmla="*/ 480775 h 6855934"/>
                  <a:gd name="connsiteX21" fmla="*/ 7754292 w 8505327"/>
                  <a:gd name="connsiteY21" fmla="*/ 891829 h 6855934"/>
                  <a:gd name="connsiteX22" fmla="*/ 7742732 w 8505327"/>
                  <a:gd name="connsiteY22" fmla="*/ 923176 h 6855934"/>
                  <a:gd name="connsiteX23" fmla="*/ 7673514 w 8505327"/>
                  <a:gd name="connsiteY23" fmla="*/ 921261 h 6855934"/>
                  <a:gd name="connsiteX24" fmla="*/ 7646918 w 8505327"/>
                  <a:gd name="connsiteY24" fmla="*/ 847646 h 6855934"/>
                  <a:gd name="connsiteX25" fmla="*/ 7643727 w 8505327"/>
                  <a:gd name="connsiteY25" fmla="*/ 777435 h 6855934"/>
                  <a:gd name="connsiteX26" fmla="*/ 7616777 w 8505327"/>
                  <a:gd name="connsiteY26" fmla="*/ 751336 h 6855934"/>
                  <a:gd name="connsiteX27" fmla="*/ 7450256 w 8505327"/>
                  <a:gd name="connsiteY27" fmla="*/ 751690 h 6855934"/>
                  <a:gd name="connsiteX28" fmla="*/ 7397634 w 8505327"/>
                  <a:gd name="connsiteY28" fmla="*/ 798498 h 6855934"/>
                  <a:gd name="connsiteX29" fmla="*/ 7393378 w 8505327"/>
                  <a:gd name="connsiteY29" fmla="*/ 818852 h 6855934"/>
                  <a:gd name="connsiteX30" fmla="*/ 7363379 w 8505327"/>
                  <a:gd name="connsiteY30" fmla="*/ 921545 h 6855934"/>
                  <a:gd name="connsiteX31" fmla="*/ 7362741 w 8505327"/>
                  <a:gd name="connsiteY31" fmla="*/ 1786135 h 6855934"/>
                  <a:gd name="connsiteX32" fmla="*/ 7354231 w 8505327"/>
                  <a:gd name="connsiteY32" fmla="*/ 1825283 h 6855934"/>
                  <a:gd name="connsiteX33" fmla="*/ 7346217 w 8505327"/>
                  <a:gd name="connsiteY33" fmla="*/ 1778050 h 6855934"/>
                  <a:gd name="connsiteX34" fmla="*/ 7303097 w 8505327"/>
                  <a:gd name="connsiteY34" fmla="*/ 1735356 h 6855934"/>
                  <a:gd name="connsiteX35" fmla="*/ 7271040 w 8505327"/>
                  <a:gd name="connsiteY35" fmla="*/ 1704293 h 6855934"/>
                  <a:gd name="connsiteX36" fmla="*/ 7271324 w 8505327"/>
                  <a:gd name="connsiteY36" fmla="*/ 1658266 h 6855934"/>
                  <a:gd name="connsiteX37" fmla="*/ 7272317 w 8505327"/>
                  <a:gd name="connsiteY37" fmla="*/ 223192 h 6855934"/>
                  <a:gd name="connsiteX38" fmla="*/ 7254871 w 8505327"/>
                  <a:gd name="connsiteY38" fmla="*/ 145392 h 6855934"/>
                  <a:gd name="connsiteX39" fmla="*/ 7167001 w 8505327"/>
                  <a:gd name="connsiteY39" fmla="*/ 21140 h 6855934"/>
                  <a:gd name="connsiteX40" fmla="*/ 7132959 w 8505327"/>
                  <a:gd name="connsiteY40" fmla="*/ 76 h 6855934"/>
                  <a:gd name="connsiteX41" fmla="*/ 6998352 w 8505327"/>
                  <a:gd name="connsiteY41" fmla="*/ 5 h 6855934"/>
                  <a:gd name="connsiteX42" fmla="*/ 6975303 w 8505327"/>
                  <a:gd name="connsiteY42" fmla="*/ 22771 h 6855934"/>
                  <a:gd name="connsiteX43" fmla="*/ 6975657 w 8505327"/>
                  <a:gd name="connsiteY43" fmla="*/ 58160 h 6855934"/>
                  <a:gd name="connsiteX44" fmla="*/ 6947857 w 8505327"/>
                  <a:gd name="connsiteY44" fmla="*/ 86032 h 6855934"/>
                  <a:gd name="connsiteX45" fmla="*/ 6894879 w 8505327"/>
                  <a:gd name="connsiteY45" fmla="*/ 141704 h 6855934"/>
                  <a:gd name="connsiteX46" fmla="*/ 6895446 w 8505327"/>
                  <a:gd name="connsiteY46" fmla="*/ 1342954 h 6855934"/>
                  <a:gd name="connsiteX47" fmla="*/ 6869561 w 8505327"/>
                  <a:gd name="connsiteY47" fmla="*/ 1379619 h 6855934"/>
                  <a:gd name="connsiteX48" fmla="*/ 6839632 w 8505327"/>
                  <a:gd name="connsiteY48" fmla="*/ 1378697 h 6855934"/>
                  <a:gd name="connsiteX49" fmla="*/ 6811335 w 8505327"/>
                  <a:gd name="connsiteY49" fmla="*/ 1351251 h 6855934"/>
                  <a:gd name="connsiteX50" fmla="*/ 6813321 w 8505327"/>
                  <a:gd name="connsiteY50" fmla="*/ 1223736 h 6855934"/>
                  <a:gd name="connsiteX51" fmla="*/ 6808214 w 8505327"/>
                  <a:gd name="connsiteY51" fmla="*/ 1024805 h 6855934"/>
                  <a:gd name="connsiteX52" fmla="*/ 6729493 w 8505327"/>
                  <a:gd name="connsiteY52" fmla="*/ 984096 h 6855934"/>
                  <a:gd name="connsiteX53" fmla="*/ 6697366 w 8505327"/>
                  <a:gd name="connsiteY53" fmla="*/ 952962 h 6855934"/>
                  <a:gd name="connsiteX54" fmla="*/ 6666870 w 8505327"/>
                  <a:gd name="connsiteY54" fmla="*/ 922609 h 6855934"/>
                  <a:gd name="connsiteX55" fmla="*/ 6532263 w 8505327"/>
                  <a:gd name="connsiteY55" fmla="*/ 922467 h 6855934"/>
                  <a:gd name="connsiteX56" fmla="*/ 6488434 w 8505327"/>
                  <a:gd name="connsiteY56" fmla="*/ 962040 h 6855934"/>
                  <a:gd name="connsiteX57" fmla="*/ 6470563 w 8505327"/>
                  <a:gd name="connsiteY57" fmla="*/ 984451 h 6855934"/>
                  <a:gd name="connsiteX58" fmla="*/ 6438790 w 8505327"/>
                  <a:gd name="connsiteY58" fmla="*/ 1019769 h 6855934"/>
                  <a:gd name="connsiteX59" fmla="*/ 6439003 w 8505327"/>
                  <a:gd name="connsiteY59" fmla="*/ 1313876 h 6855934"/>
                  <a:gd name="connsiteX60" fmla="*/ 6433897 w 8505327"/>
                  <a:gd name="connsiteY60" fmla="*/ 1343308 h 6855934"/>
                  <a:gd name="connsiteX61" fmla="*/ 6360565 w 8505327"/>
                  <a:gd name="connsiteY61" fmla="*/ 1346783 h 6855934"/>
                  <a:gd name="connsiteX62" fmla="*/ 6344253 w 8505327"/>
                  <a:gd name="connsiteY62" fmla="*/ 1320968 h 6855934"/>
                  <a:gd name="connsiteX63" fmla="*/ 6324963 w 8505327"/>
                  <a:gd name="connsiteY63" fmla="*/ 1310898 h 6855934"/>
                  <a:gd name="connsiteX64" fmla="*/ 6292907 w 8505327"/>
                  <a:gd name="connsiteY64" fmla="*/ 1275650 h 6855934"/>
                  <a:gd name="connsiteX65" fmla="*/ 6264823 w 8505327"/>
                  <a:gd name="connsiteY65" fmla="*/ 1239552 h 6855934"/>
                  <a:gd name="connsiteX66" fmla="*/ 6252199 w 8505327"/>
                  <a:gd name="connsiteY66" fmla="*/ 1216148 h 6855934"/>
                  <a:gd name="connsiteX67" fmla="*/ 6251773 w 8505327"/>
                  <a:gd name="connsiteY67" fmla="*/ 1124022 h 6855934"/>
                  <a:gd name="connsiteX68" fmla="*/ 6243972 w 8505327"/>
                  <a:gd name="connsiteY68" fmla="*/ 1107782 h 6855934"/>
                  <a:gd name="connsiteX69" fmla="*/ 6232766 w 8505327"/>
                  <a:gd name="connsiteY69" fmla="*/ 1122959 h 6855934"/>
                  <a:gd name="connsiteX70" fmla="*/ 6231632 w 8505327"/>
                  <a:gd name="connsiteY70" fmla="*/ 1215084 h 6855934"/>
                  <a:gd name="connsiteX71" fmla="*/ 6220355 w 8505327"/>
                  <a:gd name="connsiteY71" fmla="*/ 1240615 h 6855934"/>
                  <a:gd name="connsiteX72" fmla="*/ 6213618 w 8505327"/>
                  <a:gd name="connsiteY72" fmla="*/ 1214517 h 6855934"/>
                  <a:gd name="connsiteX73" fmla="*/ 6210285 w 8505327"/>
                  <a:gd name="connsiteY73" fmla="*/ 849702 h 6855934"/>
                  <a:gd name="connsiteX74" fmla="*/ 6175179 w 8505327"/>
                  <a:gd name="connsiteY74" fmla="*/ 761336 h 6855934"/>
                  <a:gd name="connsiteX75" fmla="*/ 6162485 w 8505327"/>
                  <a:gd name="connsiteY75" fmla="*/ 737365 h 6855934"/>
                  <a:gd name="connsiteX76" fmla="*/ 6111209 w 8505327"/>
                  <a:gd name="connsiteY76" fmla="*/ 695876 h 6855934"/>
                  <a:gd name="connsiteX77" fmla="*/ 6068799 w 8505327"/>
                  <a:gd name="connsiteY77" fmla="*/ 695734 h 6855934"/>
                  <a:gd name="connsiteX78" fmla="*/ 6027594 w 8505327"/>
                  <a:gd name="connsiteY78" fmla="*/ 734528 h 6855934"/>
                  <a:gd name="connsiteX79" fmla="*/ 6011353 w 8505327"/>
                  <a:gd name="connsiteY79" fmla="*/ 761265 h 6855934"/>
                  <a:gd name="connsiteX80" fmla="*/ 5976319 w 8505327"/>
                  <a:gd name="connsiteY80" fmla="*/ 800271 h 6855934"/>
                  <a:gd name="connsiteX81" fmla="*/ 5976815 w 8505327"/>
                  <a:gd name="connsiteY81" fmla="*/ 1856204 h 6855934"/>
                  <a:gd name="connsiteX82" fmla="*/ 5976602 w 8505327"/>
                  <a:gd name="connsiteY82" fmla="*/ 2012087 h 6855934"/>
                  <a:gd name="connsiteX83" fmla="*/ 5962276 w 8505327"/>
                  <a:gd name="connsiteY83" fmla="*/ 2037831 h 6855934"/>
                  <a:gd name="connsiteX84" fmla="*/ 5935752 w 8505327"/>
                  <a:gd name="connsiteY84" fmla="*/ 2072015 h 6855934"/>
                  <a:gd name="connsiteX85" fmla="*/ 5927738 w 8505327"/>
                  <a:gd name="connsiteY85" fmla="*/ 2118326 h 6855934"/>
                  <a:gd name="connsiteX86" fmla="*/ 5924617 w 8505327"/>
                  <a:gd name="connsiteY86" fmla="*/ 1988258 h 6855934"/>
                  <a:gd name="connsiteX87" fmla="*/ 5896959 w 8505327"/>
                  <a:gd name="connsiteY87" fmla="*/ 1941096 h 6855934"/>
                  <a:gd name="connsiteX88" fmla="*/ 5890505 w 8505327"/>
                  <a:gd name="connsiteY88" fmla="*/ 1930387 h 6855934"/>
                  <a:gd name="connsiteX89" fmla="*/ 5848449 w 8505327"/>
                  <a:gd name="connsiteY89" fmla="*/ 1800957 h 6855934"/>
                  <a:gd name="connsiteX90" fmla="*/ 5769514 w 8505327"/>
                  <a:gd name="connsiteY90" fmla="*/ 1748902 h 6855934"/>
                  <a:gd name="connsiteX91" fmla="*/ 5742139 w 8505327"/>
                  <a:gd name="connsiteY91" fmla="*/ 1730533 h 6855934"/>
                  <a:gd name="connsiteX92" fmla="*/ 5676325 w 8505327"/>
                  <a:gd name="connsiteY92" fmla="*/ 1679754 h 6855934"/>
                  <a:gd name="connsiteX93" fmla="*/ 5634979 w 8505327"/>
                  <a:gd name="connsiteY93" fmla="*/ 1639188 h 6855934"/>
                  <a:gd name="connsiteX94" fmla="*/ 5636326 w 8505327"/>
                  <a:gd name="connsiteY94" fmla="*/ 1089981 h 6855934"/>
                  <a:gd name="connsiteX95" fmla="*/ 5602355 w 8505327"/>
                  <a:gd name="connsiteY95" fmla="*/ 1056010 h 6855934"/>
                  <a:gd name="connsiteX96" fmla="*/ 5421721 w 8505327"/>
                  <a:gd name="connsiteY96" fmla="*/ 1055088 h 6855934"/>
                  <a:gd name="connsiteX97" fmla="*/ 5371155 w 8505327"/>
                  <a:gd name="connsiteY97" fmla="*/ 1083456 h 6855934"/>
                  <a:gd name="connsiteX98" fmla="*/ 5292930 w 8505327"/>
                  <a:gd name="connsiteY98" fmla="*/ 1222034 h 6855934"/>
                  <a:gd name="connsiteX99" fmla="*/ 5263852 w 8505327"/>
                  <a:gd name="connsiteY99" fmla="*/ 1332812 h 6855934"/>
                  <a:gd name="connsiteX100" fmla="*/ 5264278 w 8505327"/>
                  <a:gd name="connsiteY100" fmla="*/ 2133645 h 6855934"/>
                  <a:gd name="connsiteX101" fmla="*/ 5263923 w 8505327"/>
                  <a:gd name="connsiteY101" fmla="*/ 2162013 h 6855934"/>
                  <a:gd name="connsiteX102" fmla="*/ 5241087 w 8505327"/>
                  <a:gd name="connsiteY102" fmla="*/ 2176055 h 6855934"/>
                  <a:gd name="connsiteX103" fmla="*/ 5203712 w 8505327"/>
                  <a:gd name="connsiteY103" fmla="*/ 2162297 h 6855934"/>
                  <a:gd name="connsiteX104" fmla="*/ 5195130 w 8505327"/>
                  <a:gd name="connsiteY104" fmla="*/ 1984783 h 6855934"/>
                  <a:gd name="connsiteX105" fmla="*/ 5195556 w 8505327"/>
                  <a:gd name="connsiteY105" fmla="*/ 1846701 h 6855934"/>
                  <a:gd name="connsiteX106" fmla="*/ 5184421 w 8505327"/>
                  <a:gd name="connsiteY106" fmla="*/ 1822801 h 6855934"/>
                  <a:gd name="connsiteX107" fmla="*/ 5174209 w 8505327"/>
                  <a:gd name="connsiteY107" fmla="*/ 1845283 h 6855934"/>
                  <a:gd name="connsiteX108" fmla="*/ 5171798 w 8505327"/>
                  <a:gd name="connsiteY108" fmla="*/ 2137545 h 6855934"/>
                  <a:gd name="connsiteX109" fmla="*/ 5120522 w 8505327"/>
                  <a:gd name="connsiteY109" fmla="*/ 2180523 h 6855934"/>
                  <a:gd name="connsiteX110" fmla="*/ 5065417 w 8505327"/>
                  <a:gd name="connsiteY110" fmla="*/ 2179176 h 6855934"/>
                  <a:gd name="connsiteX111" fmla="*/ 5059176 w 8505327"/>
                  <a:gd name="connsiteY111" fmla="*/ 2146340 h 6855934"/>
                  <a:gd name="connsiteX112" fmla="*/ 5043787 w 8505327"/>
                  <a:gd name="connsiteY112" fmla="*/ 2106411 h 6855934"/>
                  <a:gd name="connsiteX113" fmla="*/ 5023716 w 8505327"/>
                  <a:gd name="connsiteY113" fmla="*/ 2181800 h 6855934"/>
                  <a:gd name="connsiteX114" fmla="*/ 5022581 w 8505327"/>
                  <a:gd name="connsiteY114" fmla="*/ 2106908 h 6855934"/>
                  <a:gd name="connsiteX115" fmla="*/ 5023291 w 8505327"/>
                  <a:gd name="connsiteY115" fmla="*/ 1681740 h 6855934"/>
                  <a:gd name="connsiteX116" fmla="*/ 5001447 w 8505327"/>
                  <a:gd name="connsiteY116" fmla="*/ 1651883 h 6855934"/>
                  <a:gd name="connsiteX117" fmla="*/ 4953292 w 8505327"/>
                  <a:gd name="connsiteY117" fmla="*/ 1604933 h 6855934"/>
                  <a:gd name="connsiteX118" fmla="*/ 4924002 w 8505327"/>
                  <a:gd name="connsiteY118" fmla="*/ 1547843 h 6855934"/>
                  <a:gd name="connsiteX119" fmla="*/ 4807621 w 8505327"/>
                  <a:gd name="connsiteY119" fmla="*/ 1555644 h 6855934"/>
                  <a:gd name="connsiteX120" fmla="*/ 4807621 w 8505327"/>
                  <a:gd name="connsiteY120" fmla="*/ 1528978 h 6855934"/>
                  <a:gd name="connsiteX121" fmla="*/ 4806699 w 8505327"/>
                  <a:gd name="connsiteY121" fmla="*/ 1224233 h 6855934"/>
                  <a:gd name="connsiteX122" fmla="*/ 4727694 w 8505327"/>
                  <a:gd name="connsiteY122" fmla="*/ 1131966 h 6855934"/>
                  <a:gd name="connsiteX123" fmla="*/ 4709184 w 8505327"/>
                  <a:gd name="connsiteY123" fmla="*/ 1112179 h 6855934"/>
                  <a:gd name="connsiteX124" fmla="*/ 4709184 w 8505327"/>
                  <a:gd name="connsiteY124" fmla="*/ 1076719 h 6855934"/>
                  <a:gd name="connsiteX125" fmla="*/ 4639753 w 8505327"/>
                  <a:gd name="connsiteY125" fmla="*/ 1005798 h 6855934"/>
                  <a:gd name="connsiteX126" fmla="*/ 4605215 w 8505327"/>
                  <a:gd name="connsiteY126" fmla="*/ 968636 h 6855934"/>
                  <a:gd name="connsiteX127" fmla="*/ 4605357 w 8505327"/>
                  <a:gd name="connsiteY127" fmla="*/ 709989 h 6855934"/>
                  <a:gd name="connsiteX128" fmla="*/ 4593158 w 8505327"/>
                  <a:gd name="connsiteY128" fmla="*/ 676869 h 6855934"/>
                  <a:gd name="connsiteX129" fmla="*/ 4588052 w 8505327"/>
                  <a:gd name="connsiteY129" fmla="*/ 712968 h 6855934"/>
                  <a:gd name="connsiteX130" fmla="*/ 4588052 w 8505327"/>
                  <a:gd name="connsiteY130" fmla="*/ 978707 h 6855934"/>
                  <a:gd name="connsiteX131" fmla="*/ 4564790 w 8505327"/>
                  <a:gd name="connsiteY131" fmla="*/ 1007571 h 6855934"/>
                  <a:gd name="connsiteX132" fmla="*/ 4495005 w 8505327"/>
                  <a:gd name="connsiteY132" fmla="*/ 1080832 h 6855934"/>
                  <a:gd name="connsiteX133" fmla="*/ 4495076 w 8505327"/>
                  <a:gd name="connsiteY133" fmla="*/ 1087924 h 6855934"/>
                  <a:gd name="connsiteX134" fmla="*/ 4451105 w 8505327"/>
                  <a:gd name="connsiteY134" fmla="*/ 1132675 h 6855934"/>
                  <a:gd name="connsiteX135" fmla="*/ 4405929 w 8505327"/>
                  <a:gd name="connsiteY135" fmla="*/ 1178631 h 6855934"/>
                  <a:gd name="connsiteX136" fmla="*/ 4405858 w 8505327"/>
                  <a:gd name="connsiteY136" fmla="*/ 1968826 h 6855934"/>
                  <a:gd name="connsiteX137" fmla="*/ 4401035 w 8505327"/>
                  <a:gd name="connsiteY137" fmla="*/ 2014002 h 6855934"/>
                  <a:gd name="connsiteX138" fmla="*/ 4374440 w 8505327"/>
                  <a:gd name="connsiteY138" fmla="*/ 2149886 h 6855934"/>
                  <a:gd name="connsiteX139" fmla="*/ 4369476 w 8505327"/>
                  <a:gd name="connsiteY139" fmla="*/ 2176055 h 6855934"/>
                  <a:gd name="connsiteX140" fmla="*/ 4349759 w 8505327"/>
                  <a:gd name="connsiteY140" fmla="*/ 2226905 h 6855934"/>
                  <a:gd name="connsiteX141" fmla="*/ 4350327 w 8505327"/>
                  <a:gd name="connsiteY141" fmla="*/ 2769020 h 6855934"/>
                  <a:gd name="connsiteX142" fmla="*/ 4316782 w 8505327"/>
                  <a:gd name="connsiteY142" fmla="*/ 2802211 h 6855934"/>
                  <a:gd name="connsiteX143" fmla="*/ 3881047 w 8505327"/>
                  <a:gd name="connsiteY143" fmla="*/ 2801998 h 6855934"/>
                  <a:gd name="connsiteX144" fmla="*/ 3833956 w 8505327"/>
                  <a:gd name="connsiteY144" fmla="*/ 2764056 h 6855934"/>
                  <a:gd name="connsiteX145" fmla="*/ 3811686 w 8505327"/>
                  <a:gd name="connsiteY145" fmla="*/ 2709093 h 6855934"/>
                  <a:gd name="connsiteX146" fmla="*/ 3736795 w 8505327"/>
                  <a:gd name="connsiteY146" fmla="*/ 2557394 h 6855934"/>
                  <a:gd name="connsiteX147" fmla="*/ 3739844 w 8505327"/>
                  <a:gd name="connsiteY147" fmla="*/ 2381724 h 6855934"/>
                  <a:gd name="connsiteX148" fmla="*/ 3716228 w 8505327"/>
                  <a:gd name="connsiteY148" fmla="*/ 2151942 h 6855934"/>
                  <a:gd name="connsiteX149" fmla="*/ 3619350 w 8505327"/>
                  <a:gd name="connsiteY149" fmla="*/ 2110312 h 6855934"/>
                  <a:gd name="connsiteX150" fmla="*/ 3579281 w 8505327"/>
                  <a:gd name="connsiteY150" fmla="*/ 2189246 h 6855934"/>
                  <a:gd name="connsiteX151" fmla="*/ 3482758 w 8505327"/>
                  <a:gd name="connsiteY151" fmla="*/ 2296265 h 6855934"/>
                  <a:gd name="connsiteX152" fmla="*/ 3405171 w 8505327"/>
                  <a:gd name="connsiteY152" fmla="*/ 2335981 h 6855934"/>
                  <a:gd name="connsiteX153" fmla="*/ 3382831 w 8505327"/>
                  <a:gd name="connsiteY153" fmla="*/ 2352292 h 6855934"/>
                  <a:gd name="connsiteX154" fmla="*/ 3185672 w 8505327"/>
                  <a:gd name="connsiteY154" fmla="*/ 2578174 h 6855934"/>
                  <a:gd name="connsiteX155" fmla="*/ 3142836 w 8505327"/>
                  <a:gd name="connsiteY155" fmla="*/ 2607393 h 6855934"/>
                  <a:gd name="connsiteX156" fmla="*/ 3107518 w 8505327"/>
                  <a:gd name="connsiteY156" fmla="*/ 2607393 h 6855934"/>
                  <a:gd name="connsiteX157" fmla="*/ 3007804 w 8505327"/>
                  <a:gd name="connsiteY157" fmla="*/ 2635406 h 6855934"/>
                  <a:gd name="connsiteX158" fmla="*/ 2990996 w 8505327"/>
                  <a:gd name="connsiteY158" fmla="*/ 2637463 h 6855934"/>
                  <a:gd name="connsiteX159" fmla="*/ 2870573 w 8505327"/>
                  <a:gd name="connsiteY159" fmla="*/ 2712922 h 6855934"/>
                  <a:gd name="connsiteX160" fmla="*/ 2929579 w 8505327"/>
                  <a:gd name="connsiteY160" fmla="*/ 2722355 h 6855934"/>
                  <a:gd name="connsiteX161" fmla="*/ 2920927 w 8505327"/>
                  <a:gd name="connsiteY161" fmla="*/ 2798382 h 6855934"/>
                  <a:gd name="connsiteX162" fmla="*/ 2863552 w 8505327"/>
                  <a:gd name="connsiteY162" fmla="*/ 2766680 h 6855934"/>
                  <a:gd name="connsiteX163" fmla="*/ 2851212 w 8505327"/>
                  <a:gd name="connsiteY163" fmla="*/ 2601578 h 6855934"/>
                  <a:gd name="connsiteX164" fmla="*/ 2846602 w 8505327"/>
                  <a:gd name="connsiteY164" fmla="*/ 2589450 h 6855934"/>
                  <a:gd name="connsiteX165" fmla="*/ 2781497 w 8505327"/>
                  <a:gd name="connsiteY165" fmla="*/ 2578245 h 6855934"/>
                  <a:gd name="connsiteX166" fmla="*/ 2769086 w 8505327"/>
                  <a:gd name="connsiteY166" fmla="*/ 2708667 h 6855934"/>
                  <a:gd name="connsiteX167" fmla="*/ 2743058 w 8505327"/>
                  <a:gd name="connsiteY167" fmla="*/ 2552075 h 6855934"/>
                  <a:gd name="connsiteX168" fmla="*/ 2697953 w 8505327"/>
                  <a:gd name="connsiteY168" fmla="*/ 2755049 h 6855934"/>
                  <a:gd name="connsiteX169" fmla="*/ 2670649 w 8505327"/>
                  <a:gd name="connsiteY169" fmla="*/ 2583351 h 6855934"/>
                  <a:gd name="connsiteX170" fmla="*/ 2641359 w 8505327"/>
                  <a:gd name="connsiteY170" fmla="*/ 2632995 h 6855934"/>
                  <a:gd name="connsiteX171" fmla="*/ 2629160 w 8505327"/>
                  <a:gd name="connsiteY171" fmla="*/ 2690583 h 6855934"/>
                  <a:gd name="connsiteX172" fmla="*/ 2615898 w 8505327"/>
                  <a:gd name="connsiteY172" fmla="*/ 2666115 h 6855934"/>
                  <a:gd name="connsiteX173" fmla="*/ 2640224 w 8505327"/>
                  <a:gd name="connsiteY173" fmla="*/ 2545834 h 6855934"/>
                  <a:gd name="connsiteX174" fmla="*/ 2600509 w 8505327"/>
                  <a:gd name="connsiteY174" fmla="*/ 2601578 h 6855934"/>
                  <a:gd name="connsiteX175" fmla="*/ 2594338 w 8505327"/>
                  <a:gd name="connsiteY175" fmla="*/ 2596968 h 6855934"/>
                  <a:gd name="connsiteX176" fmla="*/ 2610650 w 8505327"/>
                  <a:gd name="connsiteY176" fmla="*/ 2483991 h 6855934"/>
                  <a:gd name="connsiteX177" fmla="*/ 2555332 w 8505327"/>
                  <a:gd name="connsiteY177" fmla="*/ 2677249 h 6855934"/>
                  <a:gd name="connsiteX178" fmla="*/ 2554552 w 8505327"/>
                  <a:gd name="connsiteY178" fmla="*/ 2521012 h 6855934"/>
                  <a:gd name="connsiteX179" fmla="*/ 2486752 w 8505327"/>
                  <a:gd name="connsiteY179" fmla="*/ 2607464 h 6855934"/>
                  <a:gd name="connsiteX180" fmla="*/ 2378528 w 8505327"/>
                  <a:gd name="connsiteY180" fmla="*/ 2491296 h 6855934"/>
                  <a:gd name="connsiteX181" fmla="*/ 2443420 w 8505327"/>
                  <a:gd name="connsiteY181" fmla="*/ 2627322 h 6855934"/>
                  <a:gd name="connsiteX182" fmla="*/ 2354415 w 8505327"/>
                  <a:gd name="connsiteY182" fmla="*/ 2537253 h 6855934"/>
                  <a:gd name="connsiteX183" fmla="*/ 2354415 w 8505327"/>
                  <a:gd name="connsiteY183" fmla="*/ 2621010 h 6855934"/>
                  <a:gd name="connsiteX184" fmla="*/ 2328245 w 8505327"/>
                  <a:gd name="connsiteY184" fmla="*/ 2502715 h 6855934"/>
                  <a:gd name="connsiteX185" fmla="*/ 2278955 w 8505327"/>
                  <a:gd name="connsiteY185" fmla="*/ 2700653 h 6855934"/>
                  <a:gd name="connsiteX186" fmla="*/ 2262431 w 8505327"/>
                  <a:gd name="connsiteY186" fmla="*/ 2537749 h 6855934"/>
                  <a:gd name="connsiteX187" fmla="*/ 2219241 w 8505327"/>
                  <a:gd name="connsiteY187" fmla="*/ 2639024 h 6855934"/>
                  <a:gd name="connsiteX188" fmla="*/ 2180802 w 8505327"/>
                  <a:gd name="connsiteY188" fmla="*/ 2604840 h 6855934"/>
                  <a:gd name="connsiteX189" fmla="*/ 2181724 w 8505327"/>
                  <a:gd name="connsiteY189" fmla="*/ 2658172 h 6855934"/>
                  <a:gd name="connsiteX190" fmla="*/ 2066549 w 8505327"/>
                  <a:gd name="connsiteY190" fmla="*/ 2492927 h 6855934"/>
                  <a:gd name="connsiteX191" fmla="*/ 2077471 w 8505327"/>
                  <a:gd name="connsiteY191" fmla="*/ 2526260 h 6855934"/>
                  <a:gd name="connsiteX192" fmla="*/ 2092506 w 8505327"/>
                  <a:gd name="connsiteY192" fmla="*/ 2562004 h 6855934"/>
                  <a:gd name="connsiteX193" fmla="*/ 2079811 w 8505327"/>
                  <a:gd name="connsiteY193" fmla="*/ 2618527 h 6855934"/>
                  <a:gd name="connsiteX194" fmla="*/ 2080733 w 8505327"/>
                  <a:gd name="connsiteY194" fmla="*/ 2588528 h 6855934"/>
                  <a:gd name="connsiteX195" fmla="*/ 2049599 w 8505327"/>
                  <a:gd name="connsiteY195" fmla="*/ 2615832 h 6855934"/>
                  <a:gd name="connsiteX196" fmla="*/ 2068180 w 8505327"/>
                  <a:gd name="connsiteY196" fmla="*/ 2555196 h 6855934"/>
                  <a:gd name="connsiteX197" fmla="*/ 1973856 w 8505327"/>
                  <a:gd name="connsiteY197" fmla="*/ 2739660 h 6855934"/>
                  <a:gd name="connsiteX198" fmla="*/ 1945559 w 8505327"/>
                  <a:gd name="connsiteY198" fmla="*/ 2756468 h 6855934"/>
                  <a:gd name="connsiteX199" fmla="*/ 1939885 w 8505327"/>
                  <a:gd name="connsiteY199" fmla="*/ 2731149 h 6855934"/>
                  <a:gd name="connsiteX200" fmla="*/ 1986125 w 8505327"/>
                  <a:gd name="connsiteY200" fmla="*/ 2620442 h 6855934"/>
                  <a:gd name="connsiteX201" fmla="*/ 2033004 w 8505327"/>
                  <a:gd name="connsiteY201" fmla="*/ 2525054 h 6855934"/>
                  <a:gd name="connsiteX202" fmla="*/ 2020167 w 8505327"/>
                  <a:gd name="connsiteY202" fmla="*/ 2530728 h 6855934"/>
                  <a:gd name="connsiteX203" fmla="*/ 1971019 w 8505327"/>
                  <a:gd name="connsiteY203" fmla="*/ 2576613 h 6855934"/>
                  <a:gd name="connsiteX204" fmla="*/ 1955700 w 8505327"/>
                  <a:gd name="connsiteY204" fmla="*/ 2589308 h 6855934"/>
                  <a:gd name="connsiteX205" fmla="*/ 1932155 w 8505327"/>
                  <a:gd name="connsiteY205" fmla="*/ 2607109 h 6855934"/>
                  <a:gd name="connsiteX206" fmla="*/ 1884000 w 8505327"/>
                  <a:gd name="connsiteY206" fmla="*/ 2700228 h 6855934"/>
                  <a:gd name="connsiteX207" fmla="*/ 1899815 w 8505327"/>
                  <a:gd name="connsiteY207" fmla="*/ 2537820 h 6855934"/>
                  <a:gd name="connsiteX208" fmla="*/ 1879603 w 8505327"/>
                  <a:gd name="connsiteY208" fmla="*/ 2610301 h 6855934"/>
                  <a:gd name="connsiteX209" fmla="*/ 1853079 w 8505327"/>
                  <a:gd name="connsiteY209" fmla="*/ 2572004 h 6855934"/>
                  <a:gd name="connsiteX210" fmla="*/ 1806555 w 8505327"/>
                  <a:gd name="connsiteY210" fmla="*/ 2691859 h 6855934"/>
                  <a:gd name="connsiteX211" fmla="*/ 1766556 w 8505327"/>
                  <a:gd name="connsiteY211" fmla="*/ 2563635 h 6855934"/>
                  <a:gd name="connsiteX212" fmla="*/ 1711025 w 8505327"/>
                  <a:gd name="connsiteY212" fmla="*/ 2488105 h 6855934"/>
                  <a:gd name="connsiteX213" fmla="*/ 1643438 w 8505327"/>
                  <a:gd name="connsiteY213" fmla="*/ 2429596 h 6855934"/>
                  <a:gd name="connsiteX214" fmla="*/ 1597198 w 8505327"/>
                  <a:gd name="connsiteY214" fmla="*/ 2379597 h 6855934"/>
                  <a:gd name="connsiteX215" fmla="*/ 1634289 w 8505327"/>
                  <a:gd name="connsiteY215" fmla="*/ 2507112 h 6855934"/>
                  <a:gd name="connsiteX216" fmla="*/ 1572163 w 8505327"/>
                  <a:gd name="connsiteY216" fmla="*/ 2455340 h 6855934"/>
                  <a:gd name="connsiteX217" fmla="*/ 1634289 w 8505327"/>
                  <a:gd name="connsiteY217" fmla="*/ 2675689 h 6855934"/>
                  <a:gd name="connsiteX218" fmla="*/ 1363728 w 8505327"/>
                  <a:gd name="connsiteY218" fmla="*/ 2529239 h 6855934"/>
                  <a:gd name="connsiteX219" fmla="*/ 1395642 w 8505327"/>
                  <a:gd name="connsiteY219" fmla="*/ 2550018 h 6855934"/>
                  <a:gd name="connsiteX220" fmla="*/ 1404720 w 8505327"/>
                  <a:gd name="connsiteY220" fmla="*/ 2569876 h 6855934"/>
                  <a:gd name="connsiteX221" fmla="*/ 1385642 w 8505327"/>
                  <a:gd name="connsiteY221" fmla="*/ 2571649 h 6855934"/>
                  <a:gd name="connsiteX222" fmla="*/ 1341884 w 8505327"/>
                  <a:gd name="connsiteY222" fmla="*/ 2558600 h 6855934"/>
                  <a:gd name="connsiteX223" fmla="*/ 1350679 w 8505327"/>
                  <a:gd name="connsiteY223" fmla="*/ 2578032 h 6855934"/>
                  <a:gd name="connsiteX224" fmla="*/ 1311531 w 8505327"/>
                  <a:gd name="connsiteY224" fmla="*/ 2683420 h 6855934"/>
                  <a:gd name="connsiteX225" fmla="*/ 1341743 w 8505327"/>
                  <a:gd name="connsiteY225" fmla="*/ 2558458 h 6855934"/>
                  <a:gd name="connsiteX226" fmla="*/ 1341743 w 8505327"/>
                  <a:gd name="connsiteY226" fmla="*/ 2558458 h 6855934"/>
                  <a:gd name="connsiteX227" fmla="*/ 1316069 w 8505327"/>
                  <a:gd name="connsiteY227" fmla="*/ 2564486 h 6855934"/>
                  <a:gd name="connsiteX228" fmla="*/ 1275787 w 8505327"/>
                  <a:gd name="connsiteY228" fmla="*/ 2601010 h 6855934"/>
                  <a:gd name="connsiteX229" fmla="*/ 1291531 w 8505327"/>
                  <a:gd name="connsiteY229" fmla="*/ 2487608 h 6855934"/>
                  <a:gd name="connsiteX230" fmla="*/ 1235362 w 8505327"/>
                  <a:gd name="connsiteY230" fmla="*/ 2674342 h 6855934"/>
                  <a:gd name="connsiteX231" fmla="*/ 1236355 w 8505327"/>
                  <a:gd name="connsiteY231" fmla="*/ 2518813 h 6855934"/>
                  <a:gd name="connsiteX232" fmla="*/ 1172810 w 8505327"/>
                  <a:gd name="connsiteY232" fmla="*/ 2614840 h 6855934"/>
                  <a:gd name="connsiteX233" fmla="*/ 1064870 w 8505327"/>
                  <a:gd name="connsiteY233" fmla="*/ 2500587 h 6855934"/>
                  <a:gd name="connsiteX234" fmla="*/ 1124301 w 8505327"/>
                  <a:gd name="connsiteY234" fmla="*/ 2625052 h 6855934"/>
                  <a:gd name="connsiteX235" fmla="*/ 1069905 w 8505327"/>
                  <a:gd name="connsiteY235" fmla="*/ 2565195 h 6855934"/>
                  <a:gd name="connsiteX236" fmla="*/ 1001183 w 8505327"/>
                  <a:gd name="connsiteY236" fmla="*/ 2524983 h 6855934"/>
                  <a:gd name="connsiteX237" fmla="*/ 1021395 w 8505327"/>
                  <a:gd name="connsiteY237" fmla="*/ 2566827 h 6855934"/>
                  <a:gd name="connsiteX238" fmla="*/ 1094443 w 8505327"/>
                  <a:gd name="connsiteY238" fmla="*/ 2734837 h 6855934"/>
                  <a:gd name="connsiteX239" fmla="*/ 1090543 w 8505327"/>
                  <a:gd name="connsiteY239" fmla="*/ 2756539 h 6855934"/>
                  <a:gd name="connsiteX240" fmla="*/ 1062884 w 8505327"/>
                  <a:gd name="connsiteY240" fmla="*/ 2743986 h 6855934"/>
                  <a:gd name="connsiteX241" fmla="*/ 1058345 w 8505327"/>
                  <a:gd name="connsiteY241" fmla="*/ 2723277 h 6855934"/>
                  <a:gd name="connsiteX242" fmla="*/ 1008204 w 8505327"/>
                  <a:gd name="connsiteY242" fmla="*/ 2592074 h 6855934"/>
                  <a:gd name="connsiteX243" fmla="*/ 967638 w 8505327"/>
                  <a:gd name="connsiteY243" fmla="*/ 2545834 h 6855934"/>
                  <a:gd name="connsiteX244" fmla="*/ 978276 w 8505327"/>
                  <a:gd name="connsiteY244" fmla="*/ 2604627 h 6855934"/>
                  <a:gd name="connsiteX245" fmla="*/ 951822 w 8505327"/>
                  <a:gd name="connsiteY245" fmla="*/ 2586259 h 6855934"/>
                  <a:gd name="connsiteX246" fmla="*/ 942957 w 8505327"/>
                  <a:gd name="connsiteY246" fmla="*/ 2612074 h 6855934"/>
                  <a:gd name="connsiteX247" fmla="*/ 970474 w 8505327"/>
                  <a:gd name="connsiteY247" fmla="*/ 2482502 h 6855934"/>
                  <a:gd name="connsiteX248" fmla="*/ 849413 w 8505327"/>
                  <a:gd name="connsiteY248" fmla="*/ 2657179 h 6855934"/>
                  <a:gd name="connsiteX249" fmla="*/ 849981 w 8505327"/>
                  <a:gd name="connsiteY249" fmla="*/ 2628031 h 6855934"/>
                  <a:gd name="connsiteX250" fmla="*/ 846222 w 8505327"/>
                  <a:gd name="connsiteY250" fmla="*/ 2600727 h 6855934"/>
                  <a:gd name="connsiteX251" fmla="*/ 819556 w 8505327"/>
                  <a:gd name="connsiteY251" fmla="*/ 2635194 h 6855934"/>
                  <a:gd name="connsiteX252" fmla="*/ 766437 w 8505327"/>
                  <a:gd name="connsiteY252" fmla="*/ 2540373 h 6855934"/>
                  <a:gd name="connsiteX253" fmla="*/ 755089 w 8505327"/>
                  <a:gd name="connsiteY253" fmla="*/ 2710227 h 6855934"/>
                  <a:gd name="connsiteX254" fmla="*/ 700764 w 8505327"/>
                  <a:gd name="connsiteY254" fmla="*/ 2507892 h 6855934"/>
                  <a:gd name="connsiteX255" fmla="*/ 677644 w 8505327"/>
                  <a:gd name="connsiteY255" fmla="*/ 2604273 h 6855934"/>
                  <a:gd name="connsiteX256" fmla="*/ 656368 w 8505327"/>
                  <a:gd name="connsiteY256" fmla="*/ 2538175 h 6855934"/>
                  <a:gd name="connsiteX257" fmla="*/ 639064 w 8505327"/>
                  <a:gd name="connsiteY257" fmla="*/ 2603776 h 6855934"/>
                  <a:gd name="connsiteX258" fmla="*/ 620624 w 8505327"/>
                  <a:gd name="connsiteY258" fmla="*/ 2580940 h 6855934"/>
                  <a:gd name="connsiteX259" fmla="*/ 592894 w 8505327"/>
                  <a:gd name="connsiteY259" fmla="*/ 2661789 h 6855934"/>
                  <a:gd name="connsiteX260" fmla="*/ 599277 w 8505327"/>
                  <a:gd name="connsiteY260" fmla="*/ 2594627 h 6855934"/>
                  <a:gd name="connsiteX261" fmla="*/ 584100 w 8505327"/>
                  <a:gd name="connsiteY261" fmla="*/ 2534487 h 6855934"/>
                  <a:gd name="connsiteX262" fmla="*/ 560342 w 8505327"/>
                  <a:gd name="connsiteY262" fmla="*/ 2591862 h 6855934"/>
                  <a:gd name="connsiteX263" fmla="*/ 528641 w 8505327"/>
                  <a:gd name="connsiteY263" fmla="*/ 2485906 h 6855934"/>
                  <a:gd name="connsiteX264" fmla="*/ 542896 w 8505327"/>
                  <a:gd name="connsiteY264" fmla="*/ 2420376 h 6855934"/>
                  <a:gd name="connsiteX265" fmla="*/ 615092 w 8505327"/>
                  <a:gd name="connsiteY265" fmla="*/ 2339527 h 6855934"/>
                  <a:gd name="connsiteX266" fmla="*/ 728281 w 8505327"/>
                  <a:gd name="connsiteY266" fmla="*/ 2206693 h 6855934"/>
                  <a:gd name="connsiteX267" fmla="*/ 557931 w 8505327"/>
                  <a:gd name="connsiteY267" fmla="*/ 2340449 h 6855934"/>
                  <a:gd name="connsiteX268" fmla="*/ 551690 w 8505327"/>
                  <a:gd name="connsiteY268" fmla="*/ 2204778 h 6855934"/>
                  <a:gd name="connsiteX269" fmla="*/ 617007 w 8505327"/>
                  <a:gd name="connsiteY269" fmla="*/ 1996201 h 6855934"/>
                  <a:gd name="connsiteX270" fmla="*/ 662467 w 8505327"/>
                  <a:gd name="connsiteY270" fmla="*/ 1933933 h 6855934"/>
                  <a:gd name="connsiteX271" fmla="*/ 547222 w 8505327"/>
                  <a:gd name="connsiteY271" fmla="*/ 2076128 h 6855934"/>
                  <a:gd name="connsiteX272" fmla="*/ 551761 w 8505327"/>
                  <a:gd name="connsiteY272" fmla="*/ 1991308 h 6855934"/>
                  <a:gd name="connsiteX273" fmla="*/ 624028 w 8505327"/>
                  <a:gd name="connsiteY273" fmla="*/ 1817127 h 6855934"/>
                  <a:gd name="connsiteX274" fmla="*/ 521336 w 8505327"/>
                  <a:gd name="connsiteY274" fmla="*/ 2092866 h 6855934"/>
                  <a:gd name="connsiteX275" fmla="*/ 488925 w 8505327"/>
                  <a:gd name="connsiteY275" fmla="*/ 2209955 h 6855934"/>
                  <a:gd name="connsiteX276" fmla="*/ 462755 w 8505327"/>
                  <a:gd name="connsiteY276" fmla="*/ 2278464 h 6855934"/>
                  <a:gd name="connsiteX277" fmla="*/ 454458 w 8505327"/>
                  <a:gd name="connsiteY277" fmla="*/ 2308322 h 6855934"/>
                  <a:gd name="connsiteX278" fmla="*/ 389991 w 8505327"/>
                  <a:gd name="connsiteY278" fmla="*/ 2134141 h 6855934"/>
                  <a:gd name="connsiteX279" fmla="*/ 421196 w 8505327"/>
                  <a:gd name="connsiteY279" fmla="*/ 2099107 h 6855934"/>
                  <a:gd name="connsiteX280" fmla="*/ 501904 w 8505327"/>
                  <a:gd name="connsiteY280" fmla="*/ 2063008 h 6855934"/>
                  <a:gd name="connsiteX281" fmla="*/ 399494 w 8505327"/>
                  <a:gd name="connsiteY281" fmla="*/ 2084284 h 6855934"/>
                  <a:gd name="connsiteX282" fmla="*/ 430558 w 8505327"/>
                  <a:gd name="connsiteY282" fmla="*/ 2044994 h 6855934"/>
                  <a:gd name="connsiteX283" fmla="*/ 494882 w 8505327"/>
                  <a:gd name="connsiteY283" fmla="*/ 1992301 h 6855934"/>
                  <a:gd name="connsiteX284" fmla="*/ 429777 w 8505327"/>
                  <a:gd name="connsiteY284" fmla="*/ 2015421 h 6855934"/>
                  <a:gd name="connsiteX285" fmla="*/ 430770 w 8505327"/>
                  <a:gd name="connsiteY285" fmla="*/ 1992442 h 6855934"/>
                  <a:gd name="connsiteX286" fmla="*/ 363609 w 8505327"/>
                  <a:gd name="connsiteY286" fmla="*/ 2157261 h 6855934"/>
                  <a:gd name="connsiteX287" fmla="*/ 328007 w 8505327"/>
                  <a:gd name="connsiteY287" fmla="*/ 2027193 h 6855934"/>
                  <a:gd name="connsiteX288" fmla="*/ 351481 w 8505327"/>
                  <a:gd name="connsiteY288" fmla="*/ 1987833 h 6855934"/>
                  <a:gd name="connsiteX289" fmla="*/ 407508 w 8505327"/>
                  <a:gd name="connsiteY289" fmla="*/ 1927196 h 6855934"/>
                  <a:gd name="connsiteX290" fmla="*/ 331340 w 8505327"/>
                  <a:gd name="connsiteY290" fmla="*/ 1966911 h 6855934"/>
                  <a:gd name="connsiteX291" fmla="*/ 333326 w 8505327"/>
                  <a:gd name="connsiteY291" fmla="*/ 1915494 h 6855934"/>
                  <a:gd name="connsiteX292" fmla="*/ 317511 w 8505327"/>
                  <a:gd name="connsiteY292" fmla="*/ 1934430 h 6855934"/>
                  <a:gd name="connsiteX293" fmla="*/ 266802 w 8505327"/>
                  <a:gd name="connsiteY293" fmla="*/ 1869466 h 6855934"/>
                  <a:gd name="connsiteX294" fmla="*/ 299355 w 8505327"/>
                  <a:gd name="connsiteY294" fmla="*/ 1947975 h 6855934"/>
                  <a:gd name="connsiteX295" fmla="*/ 310206 w 8505327"/>
                  <a:gd name="connsiteY295" fmla="*/ 1976627 h 6855934"/>
                  <a:gd name="connsiteX296" fmla="*/ 310277 w 8505327"/>
                  <a:gd name="connsiteY296" fmla="*/ 2068753 h 6855934"/>
                  <a:gd name="connsiteX297" fmla="*/ 267654 w 8505327"/>
                  <a:gd name="connsiteY297" fmla="*/ 2045704 h 6855934"/>
                  <a:gd name="connsiteX298" fmla="*/ 367651 w 8505327"/>
                  <a:gd name="connsiteY298" fmla="*/ 2225841 h 6855934"/>
                  <a:gd name="connsiteX299" fmla="*/ 257157 w 8505327"/>
                  <a:gd name="connsiteY299" fmla="*/ 2172297 h 6855934"/>
                  <a:gd name="connsiteX300" fmla="*/ 393963 w 8505327"/>
                  <a:gd name="connsiteY300" fmla="*/ 2291584 h 6855934"/>
                  <a:gd name="connsiteX301" fmla="*/ 423324 w 8505327"/>
                  <a:gd name="connsiteY301" fmla="*/ 2315343 h 6855934"/>
                  <a:gd name="connsiteX302" fmla="*/ 465734 w 8505327"/>
                  <a:gd name="connsiteY302" fmla="*/ 2417326 h 6855934"/>
                  <a:gd name="connsiteX303" fmla="*/ 268150 w 8505327"/>
                  <a:gd name="connsiteY303" fmla="*/ 2301868 h 6855934"/>
                  <a:gd name="connsiteX304" fmla="*/ 93402 w 8505327"/>
                  <a:gd name="connsiteY304" fmla="*/ 2323853 h 6855934"/>
                  <a:gd name="connsiteX305" fmla="*/ 171202 w 8505327"/>
                  <a:gd name="connsiteY305" fmla="*/ 2323286 h 6855934"/>
                  <a:gd name="connsiteX306" fmla="*/ 248789 w 8505327"/>
                  <a:gd name="connsiteY306" fmla="*/ 2353002 h 6855934"/>
                  <a:gd name="connsiteX307" fmla="*/ 448359 w 8505327"/>
                  <a:gd name="connsiteY307" fmla="*/ 2472219 h 6855934"/>
                  <a:gd name="connsiteX308" fmla="*/ 479918 w 8505327"/>
                  <a:gd name="connsiteY308" fmla="*/ 2528600 h 6855934"/>
                  <a:gd name="connsiteX309" fmla="*/ 455734 w 8505327"/>
                  <a:gd name="connsiteY309" fmla="*/ 2580159 h 6855934"/>
                  <a:gd name="connsiteX310" fmla="*/ 369211 w 8505327"/>
                  <a:gd name="connsiteY310" fmla="*/ 2474843 h 6855934"/>
                  <a:gd name="connsiteX311" fmla="*/ 415097 w 8505327"/>
                  <a:gd name="connsiteY311" fmla="*/ 2619804 h 6855934"/>
                  <a:gd name="connsiteX312" fmla="*/ 298007 w 8505327"/>
                  <a:gd name="connsiteY312" fmla="*/ 2433638 h 6855934"/>
                  <a:gd name="connsiteX313" fmla="*/ 329567 w 8505327"/>
                  <a:gd name="connsiteY313" fmla="*/ 2517111 h 6855934"/>
                  <a:gd name="connsiteX314" fmla="*/ 258930 w 8505327"/>
                  <a:gd name="connsiteY314" fmla="*/ 2456404 h 6855934"/>
                  <a:gd name="connsiteX315" fmla="*/ 316659 w 8505327"/>
                  <a:gd name="connsiteY315" fmla="*/ 2673703 h 6855934"/>
                  <a:gd name="connsiteX316" fmla="*/ 39219 w 8505327"/>
                  <a:gd name="connsiteY316" fmla="*/ 2527040 h 6855934"/>
                  <a:gd name="connsiteX317" fmla="*/ 169712 w 8505327"/>
                  <a:gd name="connsiteY317" fmla="*/ 2637534 h 6855934"/>
                  <a:gd name="connsiteX318" fmla="*/ 0 w 8505327"/>
                  <a:gd name="connsiteY318" fmla="*/ 2555834 h 6855934"/>
                  <a:gd name="connsiteX319" fmla="*/ 120990 w 8505327"/>
                  <a:gd name="connsiteY319" fmla="*/ 2722000 h 6855934"/>
                  <a:gd name="connsiteX320" fmla="*/ 165174 w 8505327"/>
                  <a:gd name="connsiteY320" fmla="*/ 2871855 h 6855934"/>
                  <a:gd name="connsiteX321" fmla="*/ 267937 w 8505327"/>
                  <a:gd name="connsiteY321" fmla="*/ 3723325 h 6855934"/>
                  <a:gd name="connsiteX322" fmla="*/ 1801023 w 8505327"/>
                  <a:gd name="connsiteY322" fmla="*/ 6040010 h 6855934"/>
                  <a:gd name="connsiteX323" fmla="*/ 4135580 w 8505327"/>
                  <a:gd name="connsiteY323" fmla="*/ 6851836 h 6855934"/>
                  <a:gd name="connsiteX324" fmla="*/ 5287469 w 8505327"/>
                  <a:gd name="connsiteY324" fmla="*/ 6745030 h 6855934"/>
                  <a:gd name="connsiteX325" fmla="*/ 7146788 w 8505327"/>
                  <a:gd name="connsiteY325" fmla="*/ 5786541 h 6855934"/>
                  <a:gd name="connsiteX326" fmla="*/ 8311797 w 8505327"/>
                  <a:gd name="connsiteY326" fmla="*/ 4012893 h 6855934"/>
                  <a:gd name="connsiteX327" fmla="*/ 8496971 w 8505327"/>
                  <a:gd name="connsiteY327" fmla="*/ 3007809 h 6855934"/>
                  <a:gd name="connsiteX328" fmla="*/ 8504417 w 8505327"/>
                  <a:gd name="connsiteY328" fmla="*/ 2345342 h 6855934"/>
                  <a:gd name="connsiteX329" fmla="*/ 280348 w 8505327"/>
                  <a:gd name="connsiteY329" fmla="*/ 2743276 h 6855934"/>
                  <a:gd name="connsiteX330" fmla="*/ 256023 w 8505327"/>
                  <a:gd name="connsiteY330" fmla="*/ 2730936 h 6855934"/>
                  <a:gd name="connsiteX331" fmla="*/ 198435 w 8505327"/>
                  <a:gd name="connsiteY331" fmla="*/ 2588528 h 6855934"/>
                  <a:gd name="connsiteX332" fmla="*/ 291483 w 8505327"/>
                  <a:gd name="connsiteY332" fmla="*/ 2722568 h 6855934"/>
                  <a:gd name="connsiteX333" fmla="*/ 280348 w 8505327"/>
                  <a:gd name="connsiteY333" fmla="*/ 2743276 h 6855934"/>
                  <a:gd name="connsiteX334" fmla="*/ 533463 w 8505327"/>
                  <a:gd name="connsiteY334" fmla="*/ 2242579 h 6855934"/>
                  <a:gd name="connsiteX335" fmla="*/ 510414 w 8505327"/>
                  <a:gd name="connsiteY335" fmla="*/ 2420092 h 6855934"/>
                  <a:gd name="connsiteX336" fmla="*/ 533463 w 8505327"/>
                  <a:gd name="connsiteY336" fmla="*/ 2242579 h 6855934"/>
                  <a:gd name="connsiteX337" fmla="*/ 620908 w 8505327"/>
                  <a:gd name="connsiteY337" fmla="*/ 2756539 h 6855934"/>
                  <a:gd name="connsiteX338" fmla="*/ 598284 w 8505327"/>
                  <a:gd name="connsiteY338" fmla="*/ 2753985 h 6855934"/>
                  <a:gd name="connsiteX339" fmla="*/ 600057 w 8505327"/>
                  <a:gd name="connsiteY339" fmla="*/ 2727390 h 6855934"/>
                  <a:gd name="connsiteX340" fmla="*/ 632893 w 8505327"/>
                  <a:gd name="connsiteY340" fmla="*/ 2646612 h 6855934"/>
                  <a:gd name="connsiteX341" fmla="*/ 632610 w 8505327"/>
                  <a:gd name="connsiteY341" fmla="*/ 2731220 h 6855934"/>
                  <a:gd name="connsiteX342" fmla="*/ 620908 w 8505327"/>
                  <a:gd name="connsiteY342" fmla="*/ 2756539 h 6855934"/>
                  <a:gd name="connsiteX343" fmla="*/ 944021 w 8505327"/>
                  <a:gd name="connsiteY343" fmla="*/ 2743773 h 6855934"/>
                  <a:gd name="connsiteX344" fmla="*/ 920830 w 8505327"/>
                  <a:gd name="connsiteY344" fmla="*/ 2726255 h 6855934"/>
                  <a:gd name="connsiteX345" fmla="*/ 926858 w 8505327"/>
                  <a:gd name="connsiteY345" fmla="*/ 2623279 h 6855934"/>
                  <a:gd name="connsiteX346" fmla="*/ 952035 w 8505327"/>
                  <a:gd name="connsiteY346" fmla="*/ 2721362 h 6855934"/>
                  <a:gd name="connsiteX347" fmla="*/ 944021 w 8505327"/>
                  <a:gd name="connsiteY347" fmla="*/ 2743773 h 6855934"/>
                  <a:gd name="connsiteX348" fmla="*/ 1279475 w 8505327"/>
                  <a:gd name="connsiteY348" fmla="*/ 2741503 h 6855934"/>
                  <a:gd name="connsiteX349" fmla="*/ 1269900 w 8505327"/>
                  <a:gd name="connsiteY349" fmla="*/ 2742567 h 6855934"/>
                  <a:gd name="connsiteX350" fmla="*/ 1267063 w 8505327"/>
                  <a:gd name="connsiteY350" fmla="*/ 2708171 h 6855934"/>
                  <a:gd name="connsiteX351" fmla="*/ 1279475 w 8505327"/>
                  <a:gd name="connsiteY351" fmla="*/ 2741503 h 6855934"/>
                  <a:gd name="connsiteX352" fmla="*/ 1381600 w 8505327"/>
                  <a:gd name="connsiteY352" fmla="*/ 2749305 h 6855934"/>
                  <a:gd name="connsiteX353" fmla="*/ 1365217 w 8505327"/>
                  <a:gd name="connsiteY353" fmla="*/ 2575762 h 6855934"/>
                  <a:gd name="connsiteX354" fmla="*/ 1383089 w 8505327"/>
                  <a:gd name="connsiteY354" fmla="*/ 2649449 h 6855934"/>
                  <a:gd name="connsiteX355" fmla="*/ 1381600 w 8505327"/>
                  <a:gd name="connsiteY355" fmla="*/ 2749305 h 6855934"/>
                  <a:gd name="connsiteX356" fmla="*/ 1458194 w 8505327"/>
                  <a:gd name="connsiteY356" fmla="*/ 2708880 h 6855934"/>
                  <a:gd name="connsiteX357" fmla="*/ 1439400 w 8505327"/>
                  <a:gd name="connsiteY357" fmla="*/ 2641151 h 6855934"/>
                  <a:gd name="connsiteX358" fmla="*/ 1458194 w 8505327"/>
                  <a:gd name="connsiteY358" fmla="*/ 2708880 h 6855934"/>
                  <a:gd name="connsiteX359" fmla="*/ 1600531 w 8505327"/>
                  <a:gd name="connsiteY359" fmla="*/ 2742993 h 6855934"/>
                  <a:gd name="connsiteX360" fmla="*/ 1571950 w 8505327"/>
                  <a:gd name="connsiteY360" fmla="*/ 2726965 h 6855934"/>
                  <a:gd name="connsiteX361" fmla="*/ 1534362 w 8505327"/>
                  <a:gd name="connsiteY361" fmla="*/ 2607393 h 6855934"/>
                  <a:gd name="connsiteX362" fmla="*/ 1607836 w 8505327"/>
                  <a:gd name="connsiteY362" fmla="*/ 2717674 h 6855934"/>
                  <a:gd name="connsiteX363" fmla="*/ 1600531 w 8505327"/>
                  <a:gd name="connsiteY363" fmla="*/ 2742993 h 6855934"/>
                  <a:gd name="connsiteX364" fmla="*/ 1739606 w 8505327"/>
                  <a:gd name="connsiteY364" fmla="*/ 2724837 h 6855934"/>
                  <a:gd name="connsiteX365" fmla="*/ 1739606 w 8505327"/>
                  <a:gd name="connsiteY365" fmla="*/ 2624627 h 6855934"/>
                  <a:gd name="connsiteX366" fmla="*/ 1739606 w 8505327"/>
                  <a:gd name="connsiteY366" fmla="*/ 2724837 h 6855934"/>
                  <a:gd name="connsiteX367" fmla="*/ 2092577 w 8505327"/>
                  <a:gd name="connsiteY367" fmla="*/ 2743560 h 6855934"/>
                  <a:gd name="connsiteX368" fmla="*/ 2079456 w 8505327"/>
                  <a:gd name="connsiteY368" fmla="*/ 2732638 h 6855934"/>
                  <a:gd name="connsiteX369" fmla="*/ 2106052 w 8505327"/>
                  <a:gd name="connsiteY369" fmla="*/ 2629946 h 6855934"/>
                  <a:gd name="connsiteX370" fmla="*/ 2113924 w 8505327"/>
                  <a:gd name="connsiteY370" fmla="*/ 2631293 h 6855934"/>
                  <a:gd name="connsiteX371" fmla="*/ 2113995 w 8505327"/>
                  <a:gd name="connsiteY371" fmla="*/ 2728099 h 6855934"/>
                  <a:gd name="connsiteX372" fmla="*/ 2092577 w 8505327"/>
                  <a:gd name="connsiteY372" fmla="*/ 2743560 h 6855934"/>
                  <a:gd name="connsiteX373" fmla="*/ 2400371 w 8505327"/>
                  <a:gd name="connsiteY373" fmla="*/ 2710440 h 6855934"/>
                  <a:gd name="connsiteX374" fmla="*/ 2407605 w 8505327"/>
                  <a:gd name="connsiteY374" fmla="*/ 2646967 h 6855934"/>
                  <a:gd name="connsiteX375" fmla="*/ 2441576 w 8505327"/>
                  <a:gd name="connsiteY375" fmla="*/ 2739872 h 6855934"/>
                  <a:gd name="connsiteX376" fmla="*/ 2400371 w 8505327"/>
                  <a:gd name="connsiteY376" fmla="*/ 2710440 h 6855934"/>
                  <a:gd name="connsiteX377" fmla="*/ 2982344 w 8505327"/>
                  <a:gd name="connsiteY377" fmla="*/ 2799658 h 6855934"/>
                  <a:gd name="connsiteX378" fmla="*/ 3032059 w 8505327"/>
                  <a:gd name="connsiteY378" fmla="*/ 2762779 h 6855934"/>
                  <a:gd name="connsiteX379" fmla="*/ 3162765 w 8505327"/>
                  <a:gd name="connsiteY379" fmla="*/ 2761858 h 6855934"/>
                  <a:gd name="connsiteX380" fmla="*/ 3195318 w 8505327"/>
                  <a:gd name="connsiteY380" fmla="*/ 2799658 h 6855934"/>
                  <a:gd name="connsiteX381" fmla="*/ 2982344 w 8505327"/>
                  <a:gd name="connsiteY381" fmla="*/ 2799658 h 6855934"/>
                  <a:gd name="connsiteX382" fmla="*/ 3266096 w 8505327"/>
                  <a:gd name="connsiteY382" fmla="*/ 2800155 h 6855934"/>
                  <a:gd name="connsiteX383" fmla="*/ 3279358 w 8505327"/>
                  <a:gd name="connsiteY383" fmla="*/ 2776254 h 6855934"/>
                  <a:gd name="connsiteX384" fmla="*/ 3244891 w 8505327"/>
                  <a:gd name="connsiteY384" fmla="*/ 2697816 h 6855934"/>
                  <a:gd name="connsiteX385" fmla="*/ 3211984 w 8505327"/>
                  <a:gd name="connsiteY385" fmla="*/ 2652286 h 6855934"/>
                  <a:gd name="connsiteX386" fmla="*/ 3384888 w 8505327"/>
                  <a:gd name="connsiteY386" fmla="*/ 2379171 h 6855934"/>
                  <a:gd name="connsiteX387" fmla="*/ 3442404 w 8505327"/>
                  <a:gd name="connsiteY387" fmla="*/ 2366689 h 6855934"/>
                  <a:gd name="connsiteX388" fmla="*/ 3576727 w 8505327"/>
                  <a:gd name="connsiteY388" fmla="*/ 2346619 h 6855934"/>
                  <a:gd name="connsiteX389" fmla="*/ 3594954 w 8505327"/>
                  <a:gd name="connsiteY389" fmla="*/ 2359455 h 6855934"/>
                  <a:gd name="connsiteX390" fmla="*/ 3576727 w 8505327"/>
                  <a:gd name="connsiteY390" fmla="*/ 2502431 h 6855934"/>
                  <a:gd name="connsiteX391" fmla="*/ 3559990 w 8505327"/>
                  <a:gd name="connsiteY391" fmla="*/ 2703987 h 6855934"/>
                  <a:gd name="connsiteX392" fmla="*/ 3608642 w 8505327"/>
                  <a:gd name="connsiteY392" fmla="*/ 2800155 h 6855934"/>
                  <a:gd name="connsiteX393" fmla="*/ 3266096 w 8505327"/>
                  <a:gd name="connsiteY393" fmla="*/ 2800155 h 6855934"/>
                  <a:gd name="connsiteX394" fmla="*/ 3692186 w 8505327"/>
                  <a:gd name="connsiteY394" fmla="*/ 2801715 h 6855934"/>
                  <a:gd name="connsiteX395" fmla="*/ 3680058 w 8505327"/>
                  <a:gd name="connsiteY395" fmla="*/ 2789375 h 6855934"/>
                  <a:gd name="connsiteX396" fmla="*/ 3659350 w 8505327"/>
                  <a:gd name="connsiteY396" fmla="*/ 2720014 h 6855934"/>
                  <a:gd name="connsiteX397" fmla="*/ 3646088 w 8505327"/>
                  <a:gd name="connsiteY397" fmla="*/ 2598883 h 6855934"/>
                  <a:gd name="connsiteX398" fmla="*/ 3777645 w 8505327"/>
                  <a:gd name="connsiteY398" fmla="*/ 2801715 h 6855934"/>
                  <a:gd name="connsiteX399" fmla="*/ 3692186 w 8505327"/>
                  <a:gd name="connsiteY399" fmla="*/ 2801715 h 68559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</a:cxnLst>
                <a:rect l="l" t="t" r="r" b="b"/>
                <a:pathLst>
                  <a:path w="8505327" h="6855934">
                    <a:moveTo>
                      <a:pt x="8504417" y="2345342"/>
                    </a:moveTo>
                    <a:cubicBezTo>
                      <a:pt x="8504488" y="2073646"/>
                      <a:pt x="8501226" y="1802021"/>
                      <a:pt x="8504630" y="1530325"/>
                    </a:cubicBezTo>
                    <a:cubicBezTo>
                      <a:pt x="8505126" y="1490468"/>
                      <a:pt x="8511722" y="1490893"/>
                      <a:pt x="8471652" y="1489262"/>
                    </a:cubicBezTo>
                    <a:cubicBezTo>
                      <a:pt x="8458602" y="1488695"/>
                      <a:pt x="8456049" y="1482028"/>
                      <a:pt x="8456049" y="1471319"/>
                    </a:cubicBezTo>
                    <a:cubicBezTo>
                      <a:pt x="8456120" y="1461887"/>
                      <a:pt x="8456332" y="1452313"/>
                      <a:pt x="8455907" y="1443022"/>
                    </a:cubicBezTo>
                    <a:cubicBezTo>
                      <a:pt x="8454063" y="1401817"/>
                      <a:pt x="8461155" y="1401392"/>
                      <a:pt x="8417468" y="1403094"/>
                    </a:cubicBezTo>
                    <a:cubicBezTo>
                      <a:pt x="8388036" y="1404229"/>
                      <a:pt x="8363143" y="1402598"/>
                      <a:pt x="8336052" y="1404016"/>
                    </a:cubicBezTo>
                    <a:cubicBezTo>
                      <a:pt x="8316975" y="1405009"/>
                      <a:pt x="8312365" y="1397350"/>
                      <a:pt x="8312081" y="1379478"/>
                    </a:cubicBezTo>
                    <a:cubicBezTo>
                      <a:pt x="8311585" y="1348273"/>
                      <a:pt x="8317116" y="1281678"/>
                      <a:pt x="8304705" y="1282104"/>
                    </a:cubicBezTo>
                    <a:cubicBezTo>
                      <a:pt x="8292578" y="1282388"/>
                      <a:pt x="8295769" y="1304869"/>
                      <a:pt x="8295699" y="1315437"/>
                    </a:cubicBezTo>
                    <a:cubicBezTo>
                      <a:pt x="8294918" y="1435930"/>
                      <a:pt x="8307329" y="1430186"/>
                      <a:pt x="8245416" y="1434228"/>
                    </a:cubicBezTo>
                    <a:cubicBezTo>
                      <a:pt x="8244849" y="1473163"/>
                      <a:pt x="8249317" y="1470539"/>
                      <a:pt x="8227260" y="1469901"/>
                    </a:cubicBezTo>
                    <a:cubicBezTo>
                      <a:pt x="8227260" y="1453802"/>
                      <a:pt x="8227260" y="1442171"/>
                      <a:pt x="8227260" y="1430540"/>
                    </a:cubicBezTo>
                    <a:cubicBezTo>
                      <a:pt x="8227544" y="1135228"/>
                      <a:pt x="8227047" y="839986"/>
                      <a:pt x="8228749" y="544674"/>
                    </a:cubicBezTo>
                    <a:cubicBezTo>
                      <a:pt x="8229104" y="486803"/>
                      <a:pt x="8219671" y="432407"/>
                      <a:pt x="8197544" y="379429"/>
                    </a:cubicBezTo>
                    <a:cubicBezTo>
                      <a:pt x="8178821" y="334608"/>
                      <a:pt x="8164141" y="288509"/>
                      <a:pt x="8165347" y="239220"/>
                    </a:cubicBezTo>
                    <a:cubicBezTo>
                      <a:pt x="8165772" y="221064"/>
                      <a:pt x="8156978" y="217447"/>
                      <a:pt x="8141659" y="217447"/>
                    </a:cubicBezTo>
                    <a:cubicBezTo>
                      <a:pt x="8049534" y="217660"/>
                      <a:pt x="7957408" y="217731"/>
                      <a:pt x="7865354" y="217234"/>
                    </a:cubicBezTo>
                    <a:cubicBezTo>
                      <a:pt x="7847127" y="217164"/>
                      <a:pt x="7838049" y="224539"/>
                      <a:pt x="7841169" y="242482"/>
                    </a:cubicBezTo>
                    <a:cubicBezTo>
                      <a:pt x="7852233" y="306169"/>
                      <a:pt x="7811170" y="349075"/>
                      <a:pt x="7779823" y="395174"/>
                    </a:cubicBezTo>
                    <a:cubicBezTo>
                      <a:pt x="7761739" y="421769"/>
                      <a:pt x="7753654" y="448435"/>
                      <a:pt x="7754009" y="480775"/>
                    </a:cubicBezTo>
                    <a:cubicBezTo>
                      <a:pt x="7755356" y="617793"/>
                      <a:pt x="7754860" y="754811"/>
                      <a:pt x="7754292" y="891829"/>
                    </a:cubicBezTo>
                    <a:cubicBezTo>
                      <a:pt x="7754221" y="902893"/>
                      <a:pt x="7762945" y="922396"/>
                      <a:pt x="7742732" y="923176"/>
                    </a:cubicBezTo>
                    <a:cubicBezTo>
                      <a:pt x="7717698" y="924169"/>
                      <a:pt x="7694081" y="919843"/>
                      <a:pt x="7673514" y="921261"/>
                    </a:cubicBezTo>
                    <a:cubicBezTo>
                      <a:pt x="7645287" y="923247"/>
                      <a:pt x="7645642" y="892396"/>
                      <a:pt x="7646918" y="847646"/>
                    </a:cubicBezTo>
                    <a:cubicBezTo>
                      <a:pt x="7647415" y="829135"/>
                      <a:pt x="7642592" y="796228"/>
                      <a:pt x="7643727" y="777435"/>
                    </a:cubicBezTo>
                    <a:cubicBezTo>
                      <a:pt x="7644862" y="757293"/>
                      <a:pt x="7636564" y="750981"/>
                      <a:pt x="7616777" y="751336"/>
                    </a:cubicBezTo>
                    <a:cubicBezTo>
                      <a:pt x="7561318" y="752400"/>
                      <a:pt x="7505788" y="751761"/>
                      <a:pt x="7450256" y="751690"/>
                    </a:cubicBezTo>
                    <a:cubicBezTo>
                      <a:pt x="7401534" y="751690"/>
                      <a:pt x="7401676" y="751620"/>
                      <a:pt x="7397634" y="798498"/>
                    </a:cubicBezTo>
                    <a:cubicBezTo>
                      <a:pt x="7397066" y="805377"/>
                      <a:pt x="7396570" y="813037"/>
                      <a:pt x="7393378" y="818852"/>
                    </a:cubicBezTo>
                    <a:cubicBezTo>
                      <a:pt x="7375790" y="850979"/>
                      <a:pt x="7364088" y="844951"/>
                      <a:pt x="7363379" y="921545"/>
                    </a:cubicBezTo>
                    <a:cubicBezTo>
                      <a:pt x="7363166" y="1209765"/>
                      <a:pt x="7363237" y="1497915"/>
                      <a:pt x="7362741" y="1786135"/>
                    </a:cubicBezTo>
                    <a:cubicBezTo>
                      <a:pt x="7362741" y="1798901"/>
                      <a:pt x="7369407" y="1823581"/>
                      <a:pt x="7354231" y="1825283"/>
                    </a:cubicBezTo>
                    <a:cubicBezTo>
                      <a:pt x="7344585" y="1825354"/>
                      <a:pt x="7345224" y="1793156"/>
                      <a:pt x="7346217" y="1778050"/>
                    </a:cubicBezTo>
                    <a:cubicBezTo>
                      <a:pt x="7348486" y="1745001"/>
                      <a:pt x="7338132" y="1729186"/>
                      <a:pt x="7303097" y="1735356"/>
                    </a:cubicBezTo>
                    <a:cubicBezTo>
                      <a:pt x="7278842" y="1739611"/>
                      <a:pt x="7268345" y="1729541"/>
                      <a:pt x="7271040" y="1704293"/>
                    </a:cubicBezTo>
                    <a:cubicBezTo>
                      <a:pt x="7272672" y="1689116"/>
                      <a:pt x="7271324" y="1673584"/>
                      <a:pt x="7271324" y="1658266"/>
                    </a:cubicBezTo>
                    <a:cubicBezTo>
                      <a:pt x="7271608" y="1179908"/>
                      <a:pt x="7271891" y="701550"/>
                      <a:pt x="7272317" y="223192"/>
                    </a:cubicBezTo>
                    <a:cubicBezTo>
                      <a:pt x="7272317" y="195746"/>
                      <a:pt x="7271821" y="169009"/>
                      <a:pt x="7254871" y="145392"/>
                    </a:cubicBezTo>
                    <a:cubicBezTo>
                      <a:pt x="7225297" y="104187"/>
                      <a:pt x="7196220" y="62628"/>
                      <a:pt x="7167001" y="21140"/>
                    </a:cubicBezTo>
                    <a:cubicBezTo>
                      <a:pt x="7158632" y="9225"/>
                      <a:pt x="7149696" y="-207"/>
                      <a:pt x="7132959" y="76"/>
                    </a:cubicBezTo>
                    <a:cubicBezTo>
                      <a:pt x="7088066" y="785"/>
                      <a:pt x="7043245" y="644"/>
                      <a:pt x="6998352" y="5"/>
                    </a:cubicBezTo>
                    <a:cubicBezTo>
                      <a:pt x="6981969" y="-207"/>
                      <a:pt x="6974310" y="5892"/>
                      <a:pt x="6975303" y="22771"/>
                    </a:cubicBezTo>
                    <a:cubicBezTo>
                      <a:pt x="6976012" y="34544"/>
                      <a:pt x="6974168" y="46529"/>
                      <a:pt x="6975657" y="58160"/>
                    </a:cubicBezTo>
                    <a:cubicBezTo>
                      <a:pt x="6978423" y="80287"/>
                      <a:pt x="6969345" y="86103"/>
                      <a:pt x="6947857" y="86032"/>
                    </a:cubicBezTo>
                    <a:cubicBezTo>
                      <a:pt x="6894950" y="85961"/>
                      <a:pt x="6894879" y="87025"/>
                      <a:pt x="6894879" y="141704"/>
                    </a:cubicBezTo>
                    <a:cubicBezTo>
                      <a:pt x="6894879" y="542121"/>
                      <a:pt x="6894666" y="942537"/>
                      <a:pt x="6895446" y="1342954"/>
                    </a:cubicBezTo>
                    <a:cubicBezTo>
                      <a:pt x="6895517" y="1369762"/>
                      <a:pt x="6894312" y="1382102"/>
                      <a:pt x="6869561" y="1379619"/>
                    </a:cubicBezTo>
                    <a:cubicBezTo>
                      <a:pt x="6862610" y="1378910"/>
                      <a:pt x="6853674" y="1378556"/>
                      <a:pt x="6839632" y="1378697"/>
                    </a:cubicBezTo>
                    <a:cubicBezTo>
                      <a:pt x="6818498" y="1378910"/>
                      <a:pt x="6810200" y="1373946"/>
                      <a:pt x="6811335" y="1351251"/>
                    </a:cubicBezTo>
                    <a:cubicBezTo>
                      <a:pt x="6813533" y="1308841"/>
                      <a:pt x="6812399" y="1266218"/>
                      <a:pt x="6813321" y="1223736"/>
                    </a:cubicBezTo>
                    <a:cubicBezTo>
                      <a:pt x="6814810" y="1154873"/>
                      <a:pt x="6809278" y="1094803"/>
                      <a:pt x="6808214" y="1024805"/>
                    </a:cubicBezTo>
                    <a:cubicBezTo>
                      <a:pt x="6807789" y="994522"/>
                      <a:pt x="6820626" y="985799"/>
                      <a:pt x="6729493" y="984096"/>
                    </a:cubicBezTo>
                    <a:cubicBezTo>
                      <a:pt x="6704812" y="983600"/>
                      <a:pt x="6694316" y="977926"/>
                      <a:pt x="6697366" y="952962"/>
                    </a:cubicBezTo>
                    <a:cubicBezTo>
                      <a:pt x="6700132" y="930268"/>
                      <a:pt x="6690274" y="921828"/>
                      <a:pt x="6666870" y="922609"/>
                    </a:cubicBezTo>
                    <a:cubicBezTo>
                      <a:pt x="6622048" y="924169"/>
                      <a:pt x="6577014" y="924807"/>
                      <a:pt x="6532263" y="922467"/>
                    </a:cubicBezTo>
                    <a:cubicBezTo>
                      <a:pt x="6501696" y="920836"/>
                      <a:pt x="6484747" y="927928"/>
                      <a:pt x="6488434" y="962040"/>
                    </a:cubicBezTo>
                    <a:cubicBezTo>
                      <a:pt x="6489782" y="974380"/>
                      <a:pt x="6488364" y="987217"/>
                      <a:pt x="6470563" y="984451"/>
                    </a:cubicBezTo>
                    <a:cubicBezTo>
                      <a:pt x="6441273" y="979912"/>
                      <a:pt x="6438577" y="996153"/>
                      <a:pt x="6438790" y="1019769"/>
                    </a:cubicBezTo>
                    <a:cubicBezTo>
                      <a:pt x="6439712" y="1117781"/>
                      <a:pt x="6439287" y="1215864"/>
                      <a:pt x="6439003" y="1313876"/>
                    </a:cubicBezTo>
                    <a:cubicBezTo>
                      <a:pt x="6439003" y="1324018"/>
                      <a:pt x="6444322" y="1339337"/>
                      <a:pt x="6433897" y="1343308"/>
                    </a:cubicBezTo>
                    <a:cubicBezTo>
                      <a:pt x="6410564" y="1352315"/>
                      <a:pt x="6385104" y="1346500"/>
                      <a:pt x="6360565" y="1346783"/>
                    </a:cubicBezTo>
                    <a:cubicBezTo>
                      <a:pt x="6342338" y="1347067"/>
                      <a:pt x="6346310" y="1331677"/>
                      <a:pt x="6344253" y="1320968"/>
                    </a:cubicBezTo>
                    <a:cubicBezTo>
                      <a:pt x="6341984" y="1309337"/>
                      <a:pt x="6332551" y="1309692"/>
                      <a:pt x="6324963" y="1310898"/>
                    </a:cubicBezTo>
                    <a:cubicBezTo>
                      <a:pt x="6295531" y="1315578"/>
                      <a:pt x="6291630" y="1298983"/>
                      <a:pt x="6292907" y="1275650"/>
                    </a:cubicBezTo>
                    <a:cubicBezTo>
                      <a:pt x="6293971" y="1256502"/>
                      <a:pt x="6295035" y="1236786"/>
                      <a:pt x="6264823" y="1239552"/>
                    </a:cubicBezTo>
                    <a:cubicBezTo>
                      <a:pt x="6248085" y="1241112"/>
                      <a:pt x="6252412" y="1225651"/>
                      <a:pt x="6252199" y="1216148"/>
                    </a:cubicBezTo>
                    <a:cubicBezTo>
                      <a:pt x="6251631" y="1185439"/>
                      <a:pt x="6252128" y="1154731"/>
                      <a:pt x="6251773" y="1124022"/>
                    </a:cubicBezTo>
                    <a:cubicBezTo>
                      <a:pt x="6251702" y="1117781"/>
                      <a:pt x="6254326" y="1107994"/>
                      <a:pt x="6243972" y="1107782"/>
                    </a:cubicBezTo>
                    <a:cubicBezTo>
                      <a:pt x="6235532" y="1107569"/>
                      <a:pt x="6232908" y="1115512"/>
                      <a:pt x="6232766" y="1122959"/>
                    </a:cubicBezTo>
                    <a:cubicBezTo>
                      <a:pt x="6232270" y="1153667"/>
                      <a:pt x="6232554" y="1184376"/>
                      <a:pt x="6231632" y="1215084"/>
                    </a:cubicBezTo>
                    <a:cubicBezTo>
                      <a:pt x="6231348" y="1224517"/>
                      <a:pt x="6236100" y="1237495"/>
                      <a:pt x="6220355" y="1240615"/>
                    </a:cubicBezTo>
                    <a:cubicBezTo>
                      <a:pt x="6210852" y="1233665"/>
                      <a:pt x="6214114" y="1223453"/>
                      <a:pt x="6213618" y="1214517"/>
                    </a:cubicBezTo>
                    <a:cubicBezTo>
                      <a:pt x="6207093" y="1092959"/>
                      <a:pt x="6210639" y="971331"/>
                      <a:pt x="6210285" y="849702"/>
                    </a:cubicBezTo>
                    <a:cubicBezTo>
                      <a:pt x="6210143" y="814810"/>
                      <a:pt x="6203547" y="784243"/>
                      <a:pt x="6175179" y="761336"/>
                    </a:cubicBezTo>
                    <a:cubicBezTo>
                      <a:pt x="6167591" y="755236"/>
                      <a:pt x="6160924" y="747719"/>
                      <a:pt x="6162485" y="737365"/>
                    </a:cubicBezTo>
                    <a:cubicBezTo>
                      <a:pt x="6168938" y="694032"/>
                      <a:pt x="6142272" y="693039"/>
                      <a:pt x="6111209" y="695876"/>
                    </a:cubicBezTo>
                    <a:cubicBezTo>
                      <a:pt x="6097167" y="697153"/>
                      <a:pt x="6082628" y="697933"/>
                      <a:pt x="6068799" y="695734"/>
                    </a:cubicBezTo>
                    <a:cubicBezTo>
                      <a:pt x="6037097" y="690699"/>
                      <a:pt x="6026388" y="704528"/>
                      <a:pt x="6027594" y="734528"/>
                    </a:cubicBezTo>
                    <a:cubicBezTo>
                      <a:pt x="6028019" y="745308"/>
                      <a:pt x="6033977" y="764456"/>
                      <a:pt x="6011353" y="761265"/>
                    </a:cubicBezTo>
                    <a:cubicBezTo>
                      <a:pt x="5978730" y="756655"/>
                      <a:pt x="5976248" y="773605"/>
                      <a:pt x="5976319" y="800271"/>
                    </a:cubicBezTo>
                    <a:cubicBezTo>
                      <a:pt x="5977099" y="1152249"/>
                      <a:pt x="5976815" y="1504226"/>
                      <a:pt x="5976815" y="1856204"/>
                    </a:cubicBezTo>
                    <a:cubicBezTo>
                      <a:pt x="5976815" y="1908189"/>
                      <a:pt x="5977028" y="1960174"/>
                      <a:pt x="5976602" y="2012087"/>
                    </a:cubicBezTo>
                    <a:cubicBezTo>
                      <a:pt x="5976531" y="2022796"/>
                      <a:pt x="5981354" y="2039037"/>
                      <a:pt x="5962276" y="2037831"/>
                    </a:cubicBezTo>
                    <a:cubicBezTo>
                      <a:pt x="5934830" y="2036129"/>
                      <a:pt x="5934830" y="2036129"/>
                      <a:pt x="5935752" y="2072015"/>
                    </a:cubicBezTo>
                    <a:cubicBezTo>
                      <a:pt x="5937028" y="2124000"/>
                      <a:pt x="5938518" y="2119532"/>
                      <a:pt x="5927738" y="2118326"/>
                    </a:cubicBezTo>
                    <a:cubicBezTo>
                      <a:pt x="5924901" y="2074923"/>
                      <a:pt x="5925539" y="2031520"/>
                      <a:pt x="5924617" y="1988258"/>
                    </a:cubicBezTo>
                    <a:cubicBezTo>
                      <a:pt x="5924192" y="1968329"/>
                      <a:pt x="5935610" y="1939749"/>
                      <a:pt x="5896959" y="1941096"/>
                    </a:cubicBezTo>
                    <a:cubicBezTo>
                      <a:pt x="5891711" y="1941309"/>
                      <a:pt x="5890079" y="1935210"/>
                      <a:pt x="5890505" y="1930387"/>
                    </a:cubicBezTo>
                    <a:cubicBezTo>
                      <a:pt x="5894618" y="1881239"/>
                      <a:pt x="5863484" y="1843793"/>
                      <a:pt x="5848449" y="1800957"/>
                    </a:cubicBezTo>
                    <a:cubicBezTo>
                      <a:pt x="5834761" y="1762093"/>
                      <a:pt x="5811641" y="1742093"/>
                      <a:pt x="5769514" y="1748902"/>
                    </a:cubicBezTo>
                    <a:cubicBezTo>
                      <a:pt x="5754408" y="1751313"/>
                      <a:pt x="5746253" y="1747483"/>
                      <a:pt x="5742139" y="1730533"/>
                    </a:cubicBezTo>
                    <a:cubicBezTo>
                      <a:pt x="5729657" y="1678903"/>
                      <a:pt x="5728735" y="1677201"/>
                      <a:pt x="5676325" y="1679754"/>
                    </a:cubicBezTo>
                    <a:cubicBezTo>
                      <a:pt x="5644269" y="1681315"/>
                      <a:pt x="5634695" y="1672237"/>
                      <a:pt x="5634979" y="1639188"/>
                    </a:cubicBezTo>
                    <a:cubicBezTo>
                      <a:pt x="5636610" y="1456142"/>
                      <a:pt x="5635262" y="1273026"/>
                      <a:pt x="5636326" y="1089981"/>
                    </a:cubicBezTo>
                    <a:cubicBezTo>
                      <a:pt x="5636468" y="1063527"/>
                      <a:pt x="5628880" y="1055301"/>
                      <a:pt x="5602355" y="1056010"/>
                    </a:cubicBezTo>
                    <a:cubicBezTo>
                      <a:pt x="5542215" y="1057499"/>
                      <a:pt x="5481932" y="1056719"/>
                      <a:pt x="5421721" y="1055088"/>
                    </a:cubicBezTo>
                    <a:cubicBezTo>
                      <a:pt x="5397821" y="1054450"/>
                      <a:pt x="5382715" y="1060903"/>
                      <a:pt x="5371155" y="1083456"/>
                    </a:cubicBezTo>
                    <a:cubicBezTo>
                      <a:pt x="5346971" y="1130618"/>
                      <a:pt x="5321014" y="1177071"/>
                      <a:pt x="5292930" y="1222034"/>
                    </a:cubicBezTo>
                    <a:cubicBezTo>
                      <a:pt x="5271299" y="1256573"/>
                      <a:pt x="5263710" y="1292671"/>
                      <a:pt x="5263852" y="1332812"/>
                    </a:cubicBezTo>
                    <a:cubicBezTo>
                      <a:pt x="5264562" y="1599756"/>
                      <a:pt x="5264278" y="1866701"/>
                      <a:pt x="5264278" y="2133645"/>
                    </a:cubicBezTo>
                    <a:cubicBezTo>
                      <a:pt x="5264278" y="2143077"/>
                      <a:pt x="5264207" y="2152510"/>
                      <a:pt x="5263923" y="2162013"/>
                    </a:cubicBezTo>
                    <a:cubicBezTo>
                      <a:pt x="5263498" y="2178183"/>
                      <a:pt x="5251583" y="2175204"/>
                      <a:pt x="5241087" y="2176055"/>
                    </a:cubicBezTo>
                    <a:cubicBezTo>
                      <a:pt x="5214350" y="2178254"/>
                      <a:pt x="5205201" y="2179247"/>
                      <a:pt x="5203712" y="2162297"/>
                    </a:cubicBezTo>
                    <a:cubicBezTo>
                      <a:pt x="5198393" y="2102724"/>
                      <a:pt x="5194137" y="2052512"/>
                      <a:pt x="5195130" y="1984783"/>
                    </a:cubicBezTo>
                    <a:cubicBezTo>
                      <a:pt x="5195769" y="1938898"/>
                      <a:pt x="5196265" y="1892728"/>
                      <a:pt x="5195556" y="1846701"/>
                    </a:cubicBezTo>
                    <a:cubicBezTo>
                      <a:pt x="5195414" y="1837836"/>
                      <a:pt x="5202080" y="1822163"/>
                      <a:pt x="5184421" y="1822801"/>
                    </a:cubicBezTo>
                    <a:cubicBezTo>
                      <a:pt x="5170947" y="1823226"/>
                      <a:pt x="5174422" y="1836843"/>
                      <a:pt x="5174209" y="1845283"/>
                    </a:cubicBezTo>
                    <a:cubicBezTo>
                      <a:pt x="5171939" y="1941522"/>
                      <a:pt x="5173712" y="2037122"/>
                      <a:pt x="5171798" y="2137545"/>
                    </a:cubicBezTo>
                    <a:cubicBezTo>
                      <a:pt x="5170876" y="2184566"/>
                      <a:pt x="5178890" y="2180098"/>
                      <a:pt x="5120522" y="2180523"/>
                    </a:cubicBezTo>
                    <a:cubicBezTo>
                      <a:pt x="5111090" y="2180594"/>
                      <a:pt x="5074566" y="2181232"/>
                      <a:pt x="5065417" y="2179176"/>
                    </a:cubicBezTo>
                    <a:cubicBezTo>
                      <a:pt x="5055347" y="2176906"/>
                      <a:pt x="5061162" y="2157900"/>
                      <a:pt x="5059176" y="2146340"/>
                    </a:cubicBezTo>
                    <a:cubicBezTo>
                      <a:pt x="5056694" y="2131517"/>
                      <a:pt x="5064282" y="2106624"/>
                      <a:pt x="5043787" y="2106411"/>
                    </a:cubicBezTo>
                    <a:cubicBezTo>
                      <a:pt x="5021234" y="2106199"/>
                      <a:pt x="5036978" y="2182651"/>
                      <a:pt x="5023716" y="2181800"/>
                    </a:cubicBezTo>
                    <a:cubicBezTo>
                      <a:pt x="5018468" y="2159602"/>
                      <a:pt x="5022581" y="2121305"/>
                      <a:pt x="5022581" y="2106908"/>
                    </a:cubicBezTo>
                    <a:cubicBezTo>
                      <a:pt x="5022652" y="1965209"/>
                      <a:pt x="5023078" y="1823439"/>
                      <a:pt x="5023291" y="1681740"/>
                    </a:cubicBezTo>
                    <a:cubicBezTo>
                      <a:pt x="5023291" y="1666492"/>
                      <a:pt x="5026057" y="1647840"/>
                      <a:pt x="5001447" y="1651883"/>
                    </a:cubicBezTo>
                    <a:cubicBezTo>
                      <a:pt x="4963008" y="1658195"/>
                      <a:pt x="4949675" y="1644649"/>
                      <a:pt x="4953292" y="1604933"/>
                    </a:cubicBezTo>
                    <a:cubicBezTo>
                      <a:pt x="4955278" y="1583374"/>
                      <a:pt x="4951165" y="1550396"/>
                      <a:pt x="4924002" y="1547843"/>
                    </a:cubicBezTo>
                    <a:cubicBezTo>
                      <a:pt x="4886201" y="1544297"/>
                      <a:pt x="4846273" y="1537134"/>
                      <a:pt x="4807621" y="1555644"/>
                    </a:cubicBezTo>
                    <a:cubicBezTo>
                      <a:pt x="4807621" y="1545431"/>
                      <a:pt x="4807621" y="1537205"/>
                      <a:pt x="4807621" y="1528978"/>
                    </a:cubicBezTo>
                    <a:cubicBezTo>
                      <a:pt x="4807480" y="1427420"/>
                      <a:pt x="4808472" y="1325791"/>
                      <a:pt x="4806699" y="1224233"/>
                    </a:cubicBezTo>
                    <a:cubicBezTo>
                      <a:pt x="4805565" y="1160830"/>
                      <a:pt x="4786558" y="1140405"/>
                      <a:pt x="4727694" y="1131966"/>
                    </a:cubicBezTo>
                    <a:cubicBezTo>
                      <a:pt x="4714787" y="1130122"/>
                      <a:pt x="4708475" y="1125795"/>
                      <a:pt x="4709184" y="1112179"/>
                    </a:cubicBezTo>
                    <a:cubicBezTo>
                      <a:pt x="4709822" y="1100406"/>
                      <a:pt x="4709184" y="1088562"/>
                      <a:pt x="4709184" y="1076719"/>
                    </a:cubicBezTo>
                    <a:cubicBezTo>
                      <a:pt x="4709184" y="1006082"/>
                      <a:pt x="4709184" y="1004451"/>
                      <a:pt x="4639753" y="1005798"/>
                    </a:cubicBezTo>
                    <a:cubicBezTo>
                      <a:pt x="4609895" y="1006365"/>
                      <a:pt x="4604860" y="994593"/>
                      <a:pt x="4605215" y="968636"/>
                    </a:cubicBezTo>
                    <a:cubicBezTo>
                      <a:pt x="4606420" y="882397"/>
                      <a:pt x="4605782" y="796228"/>
                      <a:pt x="4605357" y="709989"/>
                    </a:cubicBezTo>
                    <a:cubicBezTo>
                      <a:pt x="4605286" y="698855"/>
                      <a:pt x="4610534" y="684458"/>
                      <a:pt x="4593158" y="676869"/>
                    </a:cubicBezTo>
                    <a:cubicBezTo>
                      <a:pt x="4585144" y="689777"/>
                      <a:pt x="4588123" y="701762"/>
                      <a:pt x="4588052" y="712968"/>
                    </a:cubicBezTo>
                    <a:cubicBezTo>
                      <a:pt x="4587839" y="801547"/>
                      <a:pt x="4587698" y="890127"/>
                      <a:pt x="4588052" y="978707"/>
                    </a:cubicBezTo>
                    <a:cubicBezTo>
                      <a:pt x="4588123" y="995444"/>
                      <a:pt x="4588194" y="1006862"/>
                      <a:pt x="4564790" y="1007571"/>
                    </a:cubicBezTo>
                    <a:cubicBezTo>
                      <a:pt x="4495005" y="1009557"/>
                      <a:pt x="4495076" y="1010763"/>
                      <a:pt x="4495005" y="1080832"/>
                    </a:cubicBezTo>
                    <a:cubicBezTo>
                      <a:pt x="4495005" y="1083172"/>
                      <a:pt x="4494650" y="1085654"/>
                      <a:pt x="4495076" y="1087924"/>
                    </a:cubicBezTo>
                    <a:cubicBezTo>
                      <a:pt x="4501742" y="1123951"/>
                      <a:pt x="4487062" y="1135157"/>
                      <a:pt x="4451105" y="1132675"/>
                    </a:cubicBezTo>
                    <a:cubicBezTo>
                      <a:pt x="4405999" y="1129483"/>
                      <a:pt x="4405858" y="1131966"/>
                      <a:pt x="4405929" y="1178631"/>
                    </a:cubicBezTo>
                    <a:cubicBezTo>
                      <a:pt x="4405999" y="1442029"/>
                      <a:pt x="4405999" y="1705428"/>
                      <a:pt x="4405858" y="1968826"/>
                    </a:cubicBezTo>
                    <a:cubicBezTo>
                      <a:pt x="4405858" y="1984074"/>
                      <a:pt x="4410113" y="2001307"/>
                      <a:pt x="4401035" y="2014002"/>
                    </a:cubicBezTo>
                    <a:cubicBezTo>
                      <a:pt x="4371107" y="2055632"/>
                      <a:pt x="4373802" y="2102724"/>
                      <a:pt x="4374440" y="2149886"/>
                    </a:cubicBezTo>
                    <a:cubicBezTo>
                      <a:pt x="4374582" y="2158822"/>
                      <a:pt x="4379192" y="2172013"/>
                      <a:pt x="4369476" y="2176055"/>
                    </a:cubicBezTo>
                    <a:cubicBezTo>
                      <a:pt x="4343873" y="2186693"/>
                      <a:pt x="4349759" y="2207899"/>
                      <a:pt x="4349759" y="2226905"/>
                    </a:cubicBezTo>
                    <a:cubicBezTo>
                      <a:pt x="4349547" y="2407610"/>
                      <a:pt x="4349050" y="2588315"/>
                      <a:pt x="4350327" y="2769020"/>
                    </a:cubicBezTo>
                    <a:cubicBezTo>
                      <a:pt x="4350540" y="2795970"/>
                      <a:pt x="4343022" y="2802424"/>
                      <a:pt x="4316782" y="2802211"/>
                    </a:cubicBezTo>
                    <a:cubicBezTo>
                      <a:pt x="4171536" y="2800935"/>
                      <a:pt x="4026292" y="2801147"/>
                      <a:pt x="3881047" y="2801998"/>
                    </a:cubicBezTo>
                    <a:cubicBezTo>
                      <a:pt x="3853175" y="2802140"/>
                      <a:pt x="3830693" y="2803913"/>
                      <a:pt x="3833956" y="2764056"/>
                    </a:cubicBezTo>
                    <a:cubicBezTo>
                      <a:pt x="3835516" y="2744695"/>
                      <a:pt x="3821048" y="2726823"/>
                      <a:pt x="3811686" y="2709093"/>
                    </a:cubicBezTo>
                    <a:cubicBezTo>
                      <a:pt x="3785446" y="2659165"/>
                      <a:pt x="3752681" y="2612712"/>
                      <a:pt x="3736795" y="2557394"/>
                    </a:cubicBezTo>
                    <a:cubicBezTo>
                      <a:pt x="3719774" y="2498176"/>
                      <a:pt x="3736724" y="2440163"/>
                      <a:pt x="3739844" y="2381724"/>
                    </a:cubicBezTo>
                    <a:cubicBezTo>
                      <a:pt x="3744029" y="2303712"/>
                      <a:pt x="3748355" y="2225700"/>
                      <a:pt x="3716228" y="2151942"/>
                    </a:cubicBezTo>
                    <a:cubicBezTo>
                      <a:pt x="3698568" y="2111447"/>
                      <a:pt x="3661548" y="2097263"/>
                      <a:pt x="3619350" y="2110312"/>
                    </a:cubicBezTo>
                    <a:cubicBezTo>
                      <a:pt x="3584387" y="2121092"/>
                      <a:pt x="3573607" y="2142297"/>
                      <a:pt x="3579281" y="2189246"/>
                    </a:cubicBezTo>
                    <a:cubicBezTo>
                      <a:pt x="3587153" y="2254919"/>
                      <a:pt x="3550345" y="2296123"/>
                      <a:pt x="3482758" y="2296265"/>
                    </a:cubicBezTo>
                    <a:cubicBezTo>
                      <a:pt x="3449922" y="2296336"/>
                      <a:pt x="3414674" y="2288819"/>
                      <a:pt x="3405171" y="2335981"/>
                    </a:cubicBezTo>
                    <a:cubicBezTo>
                      <a:pt x="3403824" y="2342647"/>
                      <a:pt x="3390561" y="2346902"/>
                      <a:pt x="3382831" y="2352292"/>
                    </a:cubicBezTo>
                    <a:cubicBezTo>
                      <a:pt x="3297939" y="2410944"/>
                      <a:pt x="3224750" y="2480233"/>
                      <a:pt x="3185672" y="2578174"/>
                    </a:cubicBezTo>
                    <a:cubicBezTo>
                      <a:pt x="3176666" y="2600727"/>
                      <a:pt x="3166595" y="2610584"/>
                      <a:pt x="3142836" y="2607393"/>
                    </a:cubicBezTo>
                    <a:cubicBezTo>
                      <a:pt x="3131206" y="2605833"/>
                      <a:pt x="3119007" y="2605549"/>
                      <a:pt x="3107518" y="2607393"/>
                    </a:cubicBezTo>
                    <a:cubicBezTo>
                      <a:pt x="3073406" y="2612783"/>
                      <a:pt x="3030711" y="2588315"/>
                      <a:pt x="3007804" y="2635406"/>
                    </a:cubicBezTo>
                    <a:cubicBezTo>
                      <a:pt x="3006457" y="2638243"/>
                      <a:pt x="2996457" y="2638598"/>
                      <a:pt x="2990996" y="2637463"/>
                    </a:cubicBezTo>
                    <a:cubicBezTo>
                      <a:pt x="2926033" y="2623350"/>
                      <a:pt x="2901920" y="2672001"/>
                      <a:pt x="2870573" y="2712922"/>
                    </a:cubicBezTo>
                    <a:cubicBezTo>
                      <a:pt x="2889864" y="2724482"/>
                      <a:pt x="2909934" y="2712852"/>
                      <a:pt x="2929579" y="2722355"/>
                    </a:cubicBezTo>
                    <a:cubicBezTo>
                      <a:pt x="2900785" y="2745049"/>
                      <a:pt x="2903409" y="2771432"/>
                      <a:pt x="2920927" y="2798382"/>
                    </a:cubicBezTo>
                    <a:cubicBezTo>
                      <a:pt x="2888232" y="2808807"/>
                      <a:pt x="2873481" y="2799091"/>
                      <a:pt x="2863552" y="2766680"/>
                    </a:cubicBezTo>
                    <a:cubicBezTo>
                      <a:pt x="2846815" y="2711859"/>
                      <a:pt x="2830432" y="2658597"/>
                      <a:pt x="2851212" y="2601578"/>
                    </a:cubicBezTo>
                    <a:cubicBezTo>
                      <a:pt x="2852418" y="2598315"/>
                      <a:pt x="2855467" y="2592500"/>
                      <a:pt x="2846602" y="2589450"/>
                    </a:cubicBezTo>
                    <a:cubicBezTo>
                      <a:pt x="2817454" y="2644981"/>
                      <a:pt x="2803766" y="2584131"/>
                      <a:pt x="2781497" y="2578245"/>
                    </a:cubicBezTo>
                    <a:cubicBezTo>
                      <a:pt x="2785327" y="2696469"/>
                      <a:pt x="2785327" y="2696469"/>
                      <a:pt x="2769086" y="2708667"/>
                    </a:cubicBezTo>
                    <a:cubicBezTo>
                      <a:pt x="2760434" y="2656470"/>
                      <a:pt x="2751782" y="2604202"/>
                      <a:pt x="2743058" y="2552075"/>
                    </a:cubicBezTo>
                    <a:cubicBezTo>
                      <a:pt x="2671429" y="2609662"/>
                      <a:pt x="2709300" y="2686824"/>
                      <a:pt x="2697953" y="2755049"/>
                    </a:cubicBezTo>
                    <a:cubicBezTo>
                      <a:pt x="2683414" y="2698171"/>
                      <a:pt x="2696747" y="2637960"/>
                      <a:pt x="2670649" y="2583351"/>
                    </a:cubicBezTo>
                    <a:cubicBezTo>
                      <a:pt x="2645401" y="2592145"/>
                      <a:pt x="2646323" y="2614343"/>
                      <a:pt x="2641359" y="2632995"/>
                    </a:cubicBezTo>
                    <a:cubicBezTo>
                      <a:pt x="2636323" y="2651789"/>
                      <a:pt x="2641501" y="2672852"/>
                      <a:pt x="2629160" y="2690583"/>
                    </a:cubicBezTo>
                    <a:cubicBezTo>
                      <a:pt x="2620012" y="2684483"/>
                      <a:pt x="2617387" y="2675335"/>
                      <a:pt x="2615898" y="2666115"/>
                    </a:cubicBezTo>
                    <a:cubicBezTo>
                      <a:pt x="2608877" y="2623705"/>
                      <a:pt x="2651784" y="2595762"/>
                      <a:pt x="2640224" y="2545834"/>
                    </a:cubicBezTo>
                    <a:cubicBezTo>
                      <a:pt x="2626962" y="2564415"/>
                      <a:pt x="2613700" y="2582996"/>
                      <a:pt x="2600509" y="2601578"/>
                    </a:cubicBezTo>
                    <a:cubicBezTo>
                      <a:pt x="2598452" y="2600017"/>
                      <a:pt x="2596395" y="2598457"/>
                      <a:pt x="2594338" y="2596968"/>
                    </a:cubicBezTo>
                    <a:cubicBezTo>
                      <a:pt x="2599303" y="2562429"/>
                      <a:pt x="2604338" y="2527891"/>
                      <a:pt x="2610650" y="2483991"/>
                    </a:cubicBezTo>
                    <a:cubicBezTo>
                      <a:pt x="2568027" y="2547607"/>
                      <a:pt x="2554978" y="2610230"/>
                      <a:pt x="2555332" y="2677249"/>
                    </a:cubicBezTo>
                    <a:cubicBezTo>
                      <a:pt x="2527602" y="2627180"/>
                      <a:pt x="2539730" y="2578174"/>
                      <a:pt x="2554552" y="2521012"/>
                    </a:cubicBezTo>
                    <a:cubicBezTo>
                      <a:pt x="2521290" y="2549309"/>
                      <a:pt x="2512284" y="2584344"/>
                      <a:pt x="2486752" y="2607464"/>
                    </a:cubicBezTo>
                    <a:cubicBezTo>
                      <a:pt x="2457533" y="2563777"/>
                      <a:pt x="2428172" y="2523210"/>
                      <a:pt x="2378528" y="2491296"/>
                    </a:cubicBezTo>
                    <a:cubicBezTo>
                      <a:pt x="2402215" y="2541012"/>
                      <a:pt x="2422782" y="2584202"/>
                      <a:pt x="2443420" y="2627322"/>
                    </a:cubicBezTo>
                    <a:cubicBezTo>
                      <a:pt x="2410938" y="2601932"/>
                      <a:pt x="2390939" y="2567394"/>
                      <a:pt x="2354415" y="2537253"/>
                    </a:cubicBezTo>
                    <a:cubicBezTo>
                      <a:pt x="2354415" y="2570798"/>
                      <a:pt x="2354415" y="2595904"/>
                      <a:pt x="2354415" y="2621010"/>
                    </a:cubicBezTo>
                    <a:cubicBezTo>
                      <a:pt x="2346542" y="2582571"/>
                      <a:pt x="2349734" y="2542501"/>
                      <a:pt x="2328245" y="2502715"/>
                    </a:cubicBezTo>
                    <a:cubicBezTo>
                      <a:pt x="2289593" y="2566401"/>
                      <a:pt x="2285126" y="2633633"/>
                      <a:pt x="2278955" y="2700653"/>
                    </a:cubicBezTo>
                    <a:cubicBezTo>
                      <a:pt x="2247750" y="2650158"/>
                      <a:pt x="2249807" y="2596826"/>
                      <a:pt x="2262431" y="2537749"/>
                    </a:cubicBezTo>
                    <a:cubicBezTo>
                      <a:pt x="2226829" y="2566117"/>
                      <a:pt x="2219737" y="2600727"/>
                      <a:pt x="2219241" y="2639024"/>
                    </a:cubicBezTo>
                    <a:cubicBezTo>
                      <a:pt x="2200943" y="2629449"/>
                      <a:pt x="2198035" y="2608882"/>
                      <a:pt x="2180802" y="2604840"/>
                    </a:cubicBezTo>
                    <a:cubicBezTo>
                      <a:pt x="2173568" y="2621577"/>
                      <a:pt x="2189525" y="2636754"/>
                      <a:pt x="2181724" y="2658172"/>
                    </a:cubicBezTo>
                    <a:cubicBezTo>
                      <a:pt x="2146973" y="2597961"/>
                      <a:pt x="2118250" y="2537182"/>
                      <a:pt x="2066549" y="2492927"/>
                    </a:cubicBezTo>
                    <a:cubicBezTo>
                      <a:pt x="2068606" y="2504913"/>
                      <a:pt x="2072932" y="2515622"/>
                      <a:pt x="2077471" y="2526260"/>
                    </a:cubicBezTo>
                    <a:cubicBezTo>
                      <a:pt x="2082506" y="2538175"/>
                      <a:pt x="2088818" y="2549664"/>
                      <a:pt x="2092506" y="2562004"/>
                    </a:cubicBezTo>
                    <a:cubicBezTo>
                      <a:pt x="2101087" y="2590727"/>
                      <a:pt x="2092648" y="2624485"/>
                      <a:pt x="2079811" y="2618527"/>
                    </a:cubicBezTo>
                    <a:cubicBezTo>
                      <a:pt x="2074492" y="2608670"/>
                      <a:pt x="2088676" y="2599875"/>
                      <a:pt x="2080733" y="2588528"/>
                    </a:cubicBezTo>
                    <a:cubicBezTo>
                      <a:pt x="2071726" y="2596400"/>
                      <a:pt x="2063428" y="2603705"/>
                      <a:pt x="2049599" y="2615832"/>
                    </a:cubicBezTo>
                    <a:cubicBezTo>
                      <a:pt x="2057187" y="2591081"/>
                      <a:pt x="2062719" y="2573138"/>
                      <a:pt x="2068180" y="2555196"/>
                    </a:cubicBezTo>
                    <a:cubicBezTo>
                      <a:pt x="2026408" y="2612074"/>
                      <a:pt x="1991161" y="2671718"/>
                      <a:pt x="1973856" y="2739660"/>
                    </a:cubicBezTo>
                    <a:cubicBezTo>
                      <a:pt x="1969104" y="2758241"/>
                      <a:pt x="1958537" y="2759021"/>
                      <a:pt x="1945559" y="2756468"/>
                    </a:cubicBezTo>
                    <a:cubicBezTo>
                      <a:pt x="1927687" y="2752922"/>
                      <a:pt x="1937545" y="2739305"/>
                      <a:pt x="1939885" y="2731149"/>
                    </a:cubicBezTo>
                    <a:cubicBezTo>
                      <a:pt x="1950949" y="2692568"/>
                      <a:pt x="1967899" y="2656186"/>
                      <a:pt x="1986125" y="2620442"/>
                    </a:cubicBezTo>
                    <a:cubicBezTo>
                      <a:pt x="2001373" y="2590514"/>
                      <a:pt x="2015770" y="2560231"/>
                      <a:pt x="2033004" y="2525054"/>
                    </a:cubicBezTo>
                    <a:cubicBezTo>
                      <a:pt x="2024138" y="2528884"/>
                      <a:pt x="2021727" y="2529310"/>
                      <a:pt x="2020167" y="2530728"/>
                    </a:cubicBezTo>
                    <a:cubicBezTo>
                      <a:pt x="2003713" y="2545976"/>
                      <a:pt x="1987473" y="2561366"/>
                      <a:pt x="1971019" y="2576613"/>
                    </a:cubicBezTo>
                    <a:cubicBezTo>
                      <a:pt x="1965984" y="2581294"/>
                      <a:pt x="1956977" y="2590301"/>
                      <a:pt x="1955700" y="2589308"/>
                    </a:cubicBezTo>
                    <a:cubicBezTo>
                      <a:pt x="1927545" y="2568458"/>
                      <a:pt x="1934850" y="2598741"/>
                      <a:pt x="1932155" y="2607109"/>
                    </a:cubicBezTo>
                    <a:cubicBezTo>
                      <a:pt x="1919034" y="2648172"/>
                      <a:pt x="1905276" y="2676895"/>
                      <a:pt x="1884000" y="2700228"/>
                    </a:cubicBezTo>
                    <a:cubicBezTo>
                      <a:pt x="1926410" y="2584344"/>
                      <a:pt x="1927403" y="2575550"/>
                      <a:pt x="1899815" y="2537820"/>
                    </a:cubicBezTo>
                    <a:cubicBezTo>
                      <a:pt x="1892865" y="2562713"/>
                      <a:pt x="1886411" y="2585833"/>
                      <a:pt x="1879603" y="2610301"/>
                    </a:cubicBezTo>
                    <a:cubicBezTo>
                      <a:pt x="1866341" y="2599024"/>
                      <a:pt x="1870667" y="2578954"/>
                      <a:pt x="1853079" y="2572004"/>
                    </a:cubicBezTo>
                    <a:cubicBezTo>
                      <a:pt x="1842228" y="2612499"/>
                      <a:pt x="1836554" y="2654484"/>
                      <a:pt x="1806555" y="2691859"/>
                    </a:cubicBezTo>
                    <a:cubicBezTo>
                      <a:pt x="1796059" y="2644768"/>
                      <a:pt x="1784286" y="2603209"/>
                      <a:pt x="1766556" y="2563635"/>
                    </a:cubicBezTo>
                    <a:cubicBezTo>
                      <a:pt x="1753435" y="2534416"/>
                      <a:pt x="1740173" y="2501296"/>
                      <a:pt x="1711025" y="2488105"/>
                    </a:cubicBezTo>
                    <a:cubicBezTo>
                      <a:pt x="1681097" y="2474559"/>
                      <a:pt x="1664501" y="2450517"/>
                      <a:pt x="1643438" y="2429596"/>
                    </a:cubicBezTo>
                    <a:cubicBezTo>
                      <a:pt x="1627339" y="2413639"/>
                      <a:pt x="1612588" y="2396263"/>
                      <a:pt x="1597198" y="2379597"/>
                    </a:cubicBezTo>
                    <a:cubicBezTo>
                      <a:pt x="1600957" y="2424986"/>
                      <a:pt x="1626204" y="2460020"/>
                      <a:pt x="1634289" y="2507112"/>
                    </a:cubicBezTo>
                    <a:cubicBezTo>
                      <a:pt x="1612871" y="2489240"/>
                      <a:pt x="1596276" y="2475410"/>
                      <a:pt x="1572163" y="2455340"/>
                    </a:cubicBezTo>
                    <a:cubicBezTo>
                      <a:pt x="1599396" y="2530373"/>
                      <a:pt x="1633296" y="2593918"/>
                      <a:pt x="1634289" y="2675689"/>
                    </a:cubicBezTo>
                    <a:cubicBezTo>
                      <a:pt x="1567908" y="2568316"/>
                      <a:pt x="1458690" y="2562997"/>
                      <a:pt x="1363728" y="2529239"/>
                    </a:cubicBezTo>
                    <a:cubicBezTo>
                      <a:pt x="1372735" y="2539451"/>
                      <a:pt x="1384224" y="2544629"/>
                      <a:pt x="1395642" y="2550018"/>
                    </a:cubicBezTo>
                    <a:cubicBezTo>
                      <a:pt x="1404224" y="2554061"/>
                      <a:pt x="1409259" y="2561366"/>
                      <a:pt x="1404720" y="2569876"/>
                    </a:cubicBezTo>
                    <a:cubicBezTo>
                      <a:pt x="1400678" y="2577535"/>
                      <a:pt x="1392096" y="2574202"/>
                      <a:pt x="1385642" y="2571649"/>
                    </a:cubicBezTo>
                    <a:cubicBezTo>
                      <a:pt x="1371387" y="2566046"/>
                      <a:pt x="1357629" y="2559167"/>
                      <a:pt x="1341884" y="2558600"/>
                    </a:cubicBezTo>
                    <a:cubicBezTo>
                      <a:pt x="1347487" y="2563777"/>
                      <a:pt x="1355288" y="2566543"/>
                      <a:pt x="1350679" y="2578032"/>
                    </a:cubicBezTo>
                    <a:cubicBezTo>
                      <a:pt x="1336920" y="2612499"/>
                      <a:pt x="1324722" y="2647605"/>
                      <a:pt x="1311531" y="2683420"/>
                    </a:cubicBezTo>
                    <a:cubicBezTo>
                      <a:pt x="1286992" y="2644555"/>
                      <a:pt x="1297559" y="2602570"/>
                      <a:pt x="1341743" y="2558458"/>
                    </a:cubicBezTo>
                    <a:cubicBezTo>
                      <a:pt x="1341743" y="2558458"/>
                      <a:pt x="1341743" y="2558458"/>
                      <a:pt x="1341743" y="2558458"/>
                    </a:cubicBezTo>
                    <a:cubicBezTo>
                      <a:pt x="1330183" y="2548033"/>
                      <a:pt x="1324225" y="2556472"/>
                      <a:pt x="1316069" y="2564486"/>
                    </a:cubicBezTo>
                    <a:cubicBezTo>
                      <a:pt x="1304226" y="2576117"/>
                      <a:pt x="1296141" y="2592571"/>
                      <a:pt x="1275787" y="2601010"/>
                    </a:cubicBezTo>
                    <a:cubicBezTo>
                      <a:pt x="1281177" y="2562217"/>
                      <a:pt x="1286070" y="2527324"/>
                      <a:pt x="1291531" y="2487608"/>
                    </a:cubicBezTo>
                    <a:cubicBezTo>
                      <a:pt x="1223873" y="2538387"/>
                      <a:pt x="1242312" y="2610230"/>
                      <a:pt x="1235362" y="2674342"/>
                    </a:cubicBezTo>
                    <a:cubicBezTo>
                      <a:pt x="1211107" y="2624130"/>
                      <a:pt x="1220965" y="2575975"/>
                      <a:pt x="1236355" y="2518813"/>
                    </a:cubicBezTo>
                    <a:cubicBezTo>
                      <a:pt x="1206285" y="2550728"/>
                      <a:pt x="1190399" y="2581294"/>
                      <a:pt x="1172810" y="2614840"/>
                    </a:cubicBezTo>
                    <a:cubicBezTo>
                      <a:pt x="1139052" y="2571578"/>
                      <a:pt x="1107705" y="2531437"/>
                      <a:pt x="1064870" y="2500587"/>
                    </a:cubicBezTo>
                    <a:cubicBezTo>
                      <a:pt x="1084656" y="2542075"/>
                      <a:pt x="1104443" y="2583564"/>
                      <a:pt x="1124301" y="2625052"/>
                    </a:cubicBezTo>
                    <a:cubicBezTo>
                      <a:pt x="1102315" y="2607109"/>
                      <a:pt x="1087422" y="2584982"/>
                      <a:pt x="1069905" y="2565195"/>
                    </a:cubicBezTo>
                    <a:cubicBezTo>
                      <a:pt x="1052671" y="2545692"/>
                      <a:pt x="1032884" y="2528317"/>
                      <a:pt x="1001183" y="2524983"/>
                    </a:cubicBezTo>
                    <a:cubicBezTo>
                      <a:pt x="1009126" y="2541437"/>
                      <a:pt x="1015225" y="2554132"/>
                      <a:pt x="1021395" y="2566827"/>
                    </a:cubicBezTo>
                    <a:cubicBezTo>
                      <a:pt x="1047990" y="2621861"/>
                      <a:pt x="1079124" y="2674980"/>
                      <a:pt x="1094443" y="2734837"/>
                    </a:cubicBezTo>
                    <a:cubicBezTo>
                      <a:pt x="1096145" y="2741574"/>
                      <a:pt x="1108273" y="2753560"/>
                      <a:pt x="1090543" y="2756539"/>
                    </a:cubicBezTo>
                    <a:cubicBezTo>
                      <a:pt x="1079763" y="2758382"/>
                      <a:pt x="1066004" y="2761716"/>
                      <a:pt x="1062884" y="2743986"/>
                    </a:cubicBezTo>
                    <a:cubicBezTo>
                      <a:pt x="1061678" y="2737036"/>
                      <a:pt x="1059480" y="2730227"/>
                      <a:pt x="1058345" y="2723277"/>
                    </a:cubicBezTo>
                    <a:cubicBezTo>
                      <a:pt x="1050331" y="2676186"/>
                      <a:pt x="1032884" y="2632570"/>
                      <a:pt x="1008204" y="2592074"/>
                    </a:cubicBezTo>
                    <a:cubicBezTo>
                      <a:pt x="997992" y="2575266"/>
                      <a:pt x="989481" y="2555550"/>
                      <a:pt x="967638" y="2545834"/>
                    </a:cubicBezTo>
                    <a:cubicBezTo>
                      <a:pt x="963524" y="2568458"/>
                      <a:pt x="980332" y="2584840"/>
                      <a:pt x="978276" y="2604627"/>
                    </a:cubicBezTo>
                    <a:cubicBezTo>
                      <a:pt x="964872" y="2604273"/>
                      <a:pt x="965297" y="2584557"/>
                      <a:pt x="951822" y="2586259"/>
                    </a:cubicBezTo>
                    <a:cubicBezTo>
                      <a:pt x="946220" y="2594273"/>
                      <a:pt x="959836" y="2605053"/>
                      <a:pt x="942957" y="2612074"/>
                    </a:cubicBezTo>
                    <a:cubicBezTo>
                      <a:pt x="924589" y="2562500"/>
                      <a:pt x="970403" y="2528317"/>
                      <a:pt x="970474" y="2482502"/>
                    </a:cubicBezTo>
                    <a:cubicBezTo>
                      <a:pt x="918915" y="2534274"/>
                      <a:pt x="885725" y="2596613"/>
                      <a:pt x="849413" y="2657179"/>
                    </a:cubicBezTo>
                    <a:cubicBezTo>
                      <a:pt x="847569" y="2646328"/>
                      <a:pt x="849555" y="2637180"/>
                      <a:pt x="849981" y="2628031"/>
                    </a:cubicBezTo>
                    <a:cubicBezTo>
                      <a:pt x="850335" y="2619662"/>
                      <a:pt x="854591" y="2610372"/>
                      <a:pt x="846222" y="2600727"/>
                    </a:cubicBezTo>
                    <a:cubicBezTo>
                      <a:pt x="836860" y="2612854"/>
                      <a:pt x="828705" y="2623350"/>
                      <a:pt x="819556" y="2635194"/>
                    </a:cubicBezTo>
                    <a:cubicBezTo>
                      <a:pt x="798989" y="2553848"/>
                      <a:pt x="798989" y="2553848"/>
                      <a:pt x="766437" y="2540373"/>
                    </a:cubicBezTo>
                    <a:cubicBezTo>
                      <a:pt x="789557" y="2598173"/>
                      <a:pt x="783245" y="2652144"/>
                      <a:pt x="755089" y="2710227"/>
                    </a:cubicBezTo>
                    <a:cubicBezTo>
                      <a:pt x="743175" y="2638031"/>
                      <a:pt x="729558" y="2572216"/>
                      <a:pt x="700764" y="2507892"/>
                    </a:cubicBezTo>
                    <a:cubicBezTo>
                      <a:pt x="685020" y="2539097"/>
                      <a:pt x="696864" y="2572784"/>
                      <a:pt x="677644" y="2604273"/>
                    </a:cubicBezTo>
                    <a:cubicBezTo>
                      <a:pt x="673531" y="2578599"/>
                      <a:pt x="676439" y="2555337"/>
                      <a:pt x="656368" y="2538175"/>
                    </a:cubicBezTo>
                    <a:cubicBezTo>
                      <a:pt x="642610" y="2558954"/>
                      <a:pt x="641829" y="2581223"/>
                      <a:pt x="639064" y="2603776"/>
                    </a:cubicBezTo>
                    <a:cubicBezTo>
                      <a:pt x="628780" y="2598102"/>
                      <a:pt x="634241" y="2583847"/>
                      <a:pt x="620624" y="2580940"/>
                    </a:cubicBezTo>
                    <a:cubicBezTo>
                      <a:pt x="612256" y="2605265"/>
                      <a:pt x="603816" y="2629875"/>
                      <a:pt x="592894" y="2661789"/>
                    </a:cubicBezTo>
                    <a:cubicBezTo>
                      <a:pt x="587079" y="2632995"/>
                      <a:pt x="598781" y="2614485"/>
                      <a:pt x="599277" y="2594627"/>
                    </a:cubicBezTo>
                    <a:cubicBezTo>
                      <a:pt x="599774" y="2574344"/>
                      <a:pt x="602469" y="2553706"/>
                      <a:pt x="584100" y="2534487"/>
                    </a:cubicBezTo>
                    <a:cubicBezTo>
                      <a:pt x="575093" y="2556259"/>
                      <a:pt x="567718" y="2573989"/>
                      <a:pt x="560342" y="2591862"/>
                    </a:cubicBezTo>
                    <a:cubicBezTo>
                      <a:pt x="521974" y="2563068"/>
                      <a:pt x="519208" y="2526260"/>
                      <a:pt x="528641" y="2485906"/>
                    </a:cubicBezTo>
                    <a:cubicBezTo>
                      <a:pt x="533747" y="2464134"/>
                      <a:pt x="540130" y="2442503"/>
                      <a:pt x="542896" y="2420376"/>
                    </a:cubicBezTo>
                    <a:cubicBezTo>
                      <a:pt x="548498" y="2376122"/>
                      <a:pt x="573462" y="2353356"/>
                      <a:pt x="615092" y="2339527"/>
                    </a:cubicBezTo>
                    <a:cubicBezTo>
                      <a:pt x="677928" y="2318676"/>
                      <a:pt x="707005" y="2265557"/>
                      <a:pt x="728281" y="2206693"/>
                    </a:cubicBezTo>
                    <a:cubicBezTo>
                      <a:pt x="659063" y="2234494"/>
                      <a:pt x="600412" y="2275202"/>
                      <a:pt x="557931" y="2340449"/>
                    </a:cubicBezTo>
                    <a:cubicBezTo>
                      <a:pt x="552966" y="2293499"/>
                      <a:pt x="558853" y="2248039"/>
                      <a:pt x="551690" y="2204778"/>
                    </a:cubicBezTo>
                    <a:cubicBezTo>
                      <a:pt x="537931" y="2122440"/>
                      <a:pt x="569136" y="2057618"/>
                      <a:pt x="617007" y="1996201"/>
                    </a:cubicBezTo>
                    <a:cubicBezTo>
                      <a:pt x="632823" y="1975918"/>
                      <a:pt x="647361" y="1954713"/>
                      <a:pt x="662467" y="1933933"/>
                    </a:cubicBezTo>
                    <a:cubicBezTo>
                      <a:pt x="611830" y="1967336"/>
                      <a:pt x="581122" y="2016697"/>
                      <a:pt x="547222" y="2076128"/>
                    </a:cubicBezTo>
                    <a:cubicBezTo>
                      <a:pt x="547505" y="2040172"/>
                      <a:pt x="548215" y="2015917"/>
                      <a:pt x="551761" y="1991308"/>
                    </a:cubicBezTo>
                    <a:cubicBezTo>
                      <a:pt x="561051" y="1926770"/>
                      <a:pt x="592894" y="1872232"/>
                      <a:pt x="624028" y="1817127"/>
                    </a:cubicBezTo>
                    <a:cubicBezTo>
                      <a:pt x="547789" y="1893154"/>
                      <a:pt x="518783" y="1987691"/>
                      <a:pt x="521336" y="2092866"/>
                    </a:cubicBezTo>
                    <a:cubicBezTo>
                      <a:pt x="522400" y="2136198"/>
                      <a:pt x="524243" y="2175843"/>
                      <a:pt x="488925" y="2209955"/>
                    </a:cubicBezTo>
                    <a:cubicBezTo>
                      <a:pt x="471833" y="2226409"/>
                      <a:pt x="467933" y="2254068"/>
                      <a:pt x="462755" y="2278464"/>
                    </a:cubicBezTo>
                    <a:cubicBezTo>
                      <a:pt x="460770" y="2287755"/>
                      <a:pt x="457720" y="2296833"/>
                      <a:pt x="454458" y="2308322"/>
                    </a:cubicBezTo>
                    <a:cubicBezTo>
                      <a:pt x="415735" y="2253358"/>
                      <a:pt x="379424" y="2203360"/>
                      <a:pt x="389991" y="2134141"/>
                    </a:cubicBezTo>
                    <a:cubicBezTo>
                      <a:pt x="393395" y="2111801"/>
                      <a:pt x="395665" y="2098894"/>
                      <a:pt x="421196" y="2099107"/>
                    </a:cubicBezTo>
                    <a:cubicBezTo>
                      <a:pt x="450841" y="2099319"/>
                      <a:pt x="473677" y="2082511"/>
                      <a:pt x="501904" y="2063008"/>
                    </a:cubicBezTo>
                    <a:cubicBezTo>
                      <a:pt x="463039" y="2064639"/>
                      <a:pt x="431409" y="2069249"/>
                      <a:pt x="399494" y="2084284"/>
                    </a:cubicBezTo>
                    <a:cubicBezTo>
                      <a:pt x="399565" y="2059604"/>
                      <a:pt x="410984" y="2049250"/>
                      <a:pt x="430558" y="2044994"/>
                    </a:cubicBezTo>
                    <a:cubicBezTo>
                      <a:pt x="458713" y="2038824"/>
                      <a:pt x="476301" y="2019321"/>
                      <a:pt x="494882" y="1992301"/>
                    </a:cubicBezTo>
                    <a:cubicBezTo>
                      <a:pt x="469777" y="2001166"/>
                      <a:pt x="449564" y="2008399"/>
                      <a:pt x="429777" y="2015421"/>
                    </a:cubicBezTo>
                    <a:cubicBezTo>
                      <a:pt x="424884" y="2005634"/>
                      <a:pt x="438004" y="2002017"/>
                      <a:pt x="430770" y="1992442"/>
                    </a:cubicBezTo>
                    <a:cubicBezTo>
                      <a:pt x="390488" y="2037619"/>
                      <a:pt x="375807" y="2093291"/>
                      <a:pt x="363609" y="2157261"/>
                    </a:cubicBezTo>
                    <a:cubicBezTo>
                      <a:pt x="339921" y="2110950"/>
                      <a:pt x="337155" y="2068256"/>
                      <a:pt x="328007" y="2027193"/>
                    </a:cubicBezTo>
                    <a:cubicBezTo>
                      <a:pt x="323326" y="2006201"/>
                      <a:pt x="330347" y="1994570"/>
                      <a:pt x="351481" y="1987833"/>
                    </a:cubicBezTo>
                    <a:cubicBezTo>
                      <a:pt x="378218" y="1979322"/>
                      <a:pt x="394743" y="1958968"/>
                      <a:pt x="407508" y="1927196"/>
                    </a:cubicBezTo>
                    <a:cubicBezTo>
                      <a:pt x="378573" y="1942302"/>
                      <a:pt x="355027" y="1954571"/>
                      <a:pt x="331340" y="1966911"/>
                    </a:cubicBezTo>
                    <a:cubicBezTo>
                      <a:pt x="322120" y="1948685"/>
                      <a:pt x="340134" y="1933862"/>
                      <a:pt x="333326" y="1915494"/>
                    </a:cubicBezTo>
                    <a:cubicBezTo>
                      <a:pt x="328149" y="1921664"/>
                      <a:pt x="323468" y="1927337"/>
                      <a:pt x="317511" y="1934430"/>
                    </a:cubicBezTo>
                    <a:cubicBezTo>
                      <a:pt x="312546" y="1904217"/>
                      <a:pt x="294036" y="1886913"/>
                      <a:pt x="266802" y="1869466"/>
                    </a:cubicBezTo>
                    <a:cubicBezTo>
                      <a:pt x="271767" y="1902090"/>
                      <a:pt x="269072" y="1931167"/>
                      <a:pt x="299355" y="1947975"/>
                    </a:cubicBezTo>
                    <a:cubicBezTo>
                      <a:pt x="309284" y="1953507"/>
                      <a:pt x="310135" y="1965776"/>
                      <a:pt x="310206" y="1976627"/>
                    </a:cubicBezTo>
                    <a:cubicBezTo>
                      <a:pt x="310348" y="2005634"/>
                      <a:pt x="310277" y="2034640"/>
                      <a:pt x="310277" y="2068753"/>
                    </a:cubicBezTo>
                    <a:cubicBezTo>
                      <a:pt x="291483" y="2058540"/>
                      <a:pt x="279568" y="2052086"/>
                      <a:pt x="267654" y="2045704"/>
                    </a:cubicBezTo>
                    <a:cubicBezTo>
                      <a:pt x="295738" y="2108610"/>
                      <a:pt x="358573" y="2150737"/>
                      <a:pt x="367651" y="2225841"/>
                    </a:cubicBezTo>
                    <a:cubicBezTo>
                      <a:pt x="333539" y="2201870"/>
                      <a:pt x="302901" y="2174353"/>
                      <a:pt x="257157" y="2172297"/>
                    </a:cubicBezTo>
                    <a:cubicBezTo>
                      <a:pt x="295596" y="2225770"/>
                      <a:pt x="341765" y="2265699"/>
                      <a:pt x="393963" y="2291584"/>
                    </a:cubicBezTo>
                    <a:cubicBezTo>
                      <a:pt x="405523" y="2297329"/>
                      <a:pt x="417792" y="2301726"/>
                      <a:pt x="423324" y="2315343"/>
                    </a:cubicBezTo>
                    <a:cubicBezTo>
                      <a:pt x="435877" y="2346264"/>
                      <a:pt x="448926" y="2377044"/>
                      <a:pt x="465734" y="2417326"/>
                    </a:cubicBezTo>
                    <a:cubicBezTo>
                      <a:pt x="398289" y="2367186"/>
                      <a:pt x="332758" y="2335626"/>
                      <a:pt x="268150" y="2301868"/>
                    </a:cubicBezTo>
                    <a:cubicBezTo>
                      <a:pt x="206024" y="2269387"/>
                      <a:pt x="154323" y="2285556"/>
                      <a:pt x="93402" y="2323853"/>
                    </a:cubicBezTo>
                    <a:cubicBezTo>
                      <a:pt x="125174" y="2323853"/>
                      <a:pt x="148507" y="2326052"/>
                      <a:pt x="171202" y="2323286"/>
                    </a:cubicBezTo>
                    <a:cubicBezTo>
                      <a:pt x="203258" y="2319385"/>
                      <a:pt x="225952" y="2329740"/>
                      <a:pt x="248789" y="2353002"/>
                    </a:cubicBezTo>
                    <a:cubicBezTo>
                      <a:pt x="304461" y="2409667"/>
                      <a:pt x="364318" y="2460446"/>
                      <a:pt x="448359" y="2472219"/>
                    </a:cubicBezTo>
                    <a:cubicBezTo>
                      <a:pt x="476727" y="2476190"/>
                      <a:pt x="488429" y="2499027"/>
                      <a:pt x="479918" y="2528600"/>
                    </a:cubicBezTo>
                    <a:cubicBezTo>
                      <a:pt x="474883" y="2546331"/>
                      <a:pt x="467294" y="2562642"/>
                      <a:pt x="455734" y="2580159"/>
                    </a:cubicBezTo>
                    <a:cubicBezTo>
                      <a:pt x="430274" y="2542359"/>
                      <a:pt x="415522" y="2500232"/>
                      <a:pt x="369211" y="2474843"/>
                    </a:cubicBezTo>
                    <a:cubicBezTo>
                      <a:pt x="385523" y="2528317"/>
                      <a:pt x="411835" y="2570373"/>
                      <a:pt x="415097" y="2619804"/>
                    </a:cubicBezTo>
                    <a:cubicBezTo>
                      <a:pt x="385310" y="2552075"/>
                      <a:pt x="346588" y="2490091"/>
                      <a:pt x="298007" y="2433638"/>
                    </a:cubicBezTo>
                    <a:cubicBezTo>
                      <a:pt x="308504" y="2461439"/>
                      <a:pt x="319071" y="2489310"/>
                      <a:pt x="329567" y="2517111"/>
                    </a:cubicBezTo>
                    <a:cubicBezTo>
                      <a:pt x="306305" y="2498388"/>
                      <a:pt x="289568" y="2474843"/>
                      <a:pt x="258930" y="2456404"/>
                    </a:cubicBezTo>
                    <a:cubicBezTo>
                      <a:pt x="282405" y="2530444"/>
                      <a:pt x="315241" y="2595549"/>
                      <a:pt x="316659" y="2673703"/>
                    </a:cubicBezTo>
                    <a:cubicBezTo>
                      <a:pt x="262618" y="2602145"/>
                      <a:pt x="128791" y="2531934"/>
                      <a:pt x="39219" y="2527040"/>
                    </a:cubicBezTo>
                    <a:cubicBezTo>
                      <a:pt x="86381" y="2562359"/>
                      <a:pt x="144465" y="2581436"/>
                      <a:pt x="169712" y="2637534"/>
                    </a:cubicBezTo>
                    <a:cubicBezTo>
                      <a:pt x="122976" y="2593564"/>
                      <a:pt x="70424" y="2563068"/>
                      <a:pt x="0" y="2555834"/>
                    </a:cubicBezTo>
                    <a:cubicBezTo>
                      <a:pt x="42552" y="2613776"/>
                      <a:pt x="85601" y="2665122"/>
                      <a:pt x="120990" y="2722000"/>
                    </a:cubicBezTo>
                    <a:cubicBezTo>
                      <a:pt x="149713" y="2768098"/>
                      <a:pt x="164961" y="2816041"/>
                      <a:pt x="165174" y="2871855"/>
                    </a:cubicBezTo>
                    <a:cubicBezTo>
                      <a:pt x="166096" y="3159508"/>
                      <a:pt x="200421" y="3443899"/>
                      <a:pt x="267937" y="3723325"/>
                    </a:cubicBezTo>
                    <a:cubicBezTo>
                      <a:pt x="499350" y="4680537"/>
                      <a:pt x="1011679" y="5454066"/>
                      <a:pt x="1801023" y="6040010"/>
                    </a:cubicBezTo>
                    <a:cubicBezTo>
                      <a:pt x="2493135" y="6553757"/>
                      <a:pt x="3276805" y="6814673"/>
                      <a:pt x="4135580" y="6851836"/>
                    </a:cubicBezTo>
                    <a:cubicBezTo>
                      <a:pt x="4523869" y="6868644"/>
                      <a:pt x="4908683" y="6833893"/>
                      <a:pt x="5287469" y="6745030"/>
                    </a:cubicBezTo>
                    <a:cubicBezTo>
                      <a:pt x="5987098" y="6580991"/>
                      <a:pt x="6609212" y="6265040"/>
                      <a:pt x="7146788" y="5786541"/>
                    </a:cubicBezTo>
                    <a:cubicBezTo>
                      <a:pt x="7693656" y="5299743"/>
                      <a:pt x="8083860" y="4709331"/>
                      <a:pt x="8311797" y="4012893"/>
                    </a:cubicBezTo>
                    <a:cubicBezTo>
                      <a:pt x="8418674" y="3686376"/>
                      <a:pt x="8479099" y="3350709"/>
                      <a:pt x="8496971" y="3007809"/>
                    </a:cubicBezTo>
                    <a:cubicBezTo>
                      <a:pt x="8508601" y="2787176"/>
                      <a:pt x="8504346" y="2566188"/>
                      <a:pt x="8504417" y="2345342"/>
                    </a:cubicBezTo>
                    <a:close/>
                    <a:moveTo>
                      <a:pt x="280348" y="2743276"/>
                    </a:moveTo>
                    <a:cubicBezTo>
                      <a:pt x="270419" y="2743560"/>
                      <a:pt x="258434" y="2746964"/>
                      <a:pt x="256023" y="2730936"/>
                    </a:cubicBezTo>
                    <a:cubicBezTo>
                      <a:pt x="248150" y="2679235"/>
                      <a:pt x="230420" y="2631151"/>
                      <a:pt x="198435" y="2588528"/>
                    </a:cubicBezTo>
                    <a:cubicBezTo>
                      <a:pt x="254037" y="2617322"/>
                      <a:pt x="281696" y="2664058"/>
                      <a:pt x="291483" y="2722568"/>
                    </a:cubicBezTo>
                    <a:cubicBezTo>
                      <a:pt x="292972" y="2731575"/>
                      <a:pt x="295029" y="2742851"/>
                      <a:pt x="280348" y="2743276"/>
                    </a:cubicBezTo>
                    <a:close/>
                    <a:moveTo>
                      <a:pt x="533463" y="2242579"/>
                    </a:moveTo>
                    <a:cubicBezTo>
                      <a:pt x="525378" y="2304989"/>
                      <a:pt x="518002" y="2361441"/>
                      <a:pt x="510414" y="2420092"/>
                    </a:cubicBezTo>
                    <a:cubicBezTo>
                      <a:pt x="466231" y="2359881"/>
                      <a:pt x="469847" y="2331371"/>
                      <a:pt x="533463" y="2242579"/>
                    </a:cubicBezTo>
                    <a:close/>
                    <a:moveTo>
                      <a:pt x="620908" y="2756539"/>
                    </a:moveTo>
                    <a:cubicBezTo>
                      <a:pt x="613249" y="2757673"/>
                      <a:pt x="599206" y="2757035"/>
                      <a:pt x="598284" y="2753985"/>
                    </a:cubicBezTo>
                    <a:cubicBezTo>
                      <a:pt x="595802" y="2745971"/>
                      <a:pt x="597008" y="2735617"/>
                      <a:pt x="600057" y="2727390"/>
                    </a:cubicBezTo>
                    <a:cubicBezTo>
                      <a:pt x="610128" y="2700299"/>
                      <a:pt x="621688" y="2673774"/>
                      <a:pt x="632893" y="2646612"/>
                    </a:cubicBezTo>
                    <a:cubicBezTo>
                      <a:pt x="632893" y="2675335"/>
                      <a:pt x="633390" y="2703277"/>
                      <a:pt x="632610" y="2731220"/>
                    </a:cubicBezTo>
                    <a:cubicBezTo>
                      <a:pt x="632326" y="2740723"/>
                      <a:pt x="636014" y="2754269"/>
                      <a:pt x="620908" y="2756539"/>
                    </a:cubicBezTo>
                    <a:close/>
                    <a:moveTo>
                      <a:pt x="944021" y="2743773"/>
                    </a:moveTo>
                    <a:cubicBezTo>
                      <a:pt x="930404" y="2744695"/>
                      <a:pt x="923100" y="2741929"/>
                      <a:pt x="920830" y="2726255"/>
                    </a:cubicBezTo>
                    <a:cubicBezTo>
                      <a:pt x="916220" y="2693916"/>
                      <a:pt x="916008" y="2662285"/>
                      <a:pt x="926858" y="2623279"/>
                    </a:cubicBezTo>
                    <a:cubicBezTo>
                      <a:pt x="936645" y="2660867"/>
                      <a:pt x="945156" y="2690937"/>
                      <a:pt x="952035" y="2721362"/>
                    </a:cubicBezTo>
                    <a:cubicBezTo>
                      <a:pt x="953737" y="2728809"/>
                      <a:pt x="964872" y="2742355"/>
                      <a:pt x="944021" y="2743773"/>
                    </a:cubicBezTo>
                    <a:close/>
                    <a:moveTo>
                      <a:pt x="1279475" y="2741503"/>
                    </a:moveTo>
                    <a:cubicBezTo>
                      <a:pt x="1279262" y="2742567"/>
                      <a:pt x="1272453" y="2743773"/>
                      <a:pt x="1269900" y="2742567"/>
                    </a:cubicBezTo>
                    <a:cubicBezTo>
                      <a:pt x="1254369" y="2734979"/>
                      <a:pt x="1262879" y="2723702"/>
                      <a:pt x="1267063" y="2708171"/>
                    </a:cubicBezTo>
                    <a:cubicBezTo>
                      <a:pt x="1273872" y="2721362"/>
                      <a:pt x="1281886" y="2729731"/>
                      <a:pt x="1279475" y="2741503"/>
                    </a:cubicBezTo>
                    <a:close/>
                    <a:moveTo>
                      <a:pt x="1381600" y="2749305"/>
                    </a:moveTo>
                    <a:cubicBezTo>
                      <a:pt x="1366707" y="2685902"/>
                      <a:pt x="1376210" y="2629875"/>
                      <a:pt x="1365217" y="2575762"/>
                    </a:cubicBezTo>
                    <a:cubicBezTo>
                      <a:pt x="1395358" y="2593776"/>
                      <a:pt x="1376706" y="2625194"/>
                      <a:pt x="1383089" y="2649449"/>
                    </a:cubicBezTo>
                    <a:cubicBezTo>
                      <a:pt x="1390465" y="2677391"/>
                      <a:pt x="1391032" y="2709235"/>
                      <a:pt x="1381600" y="2749305"/>
                    </a:cubicBezTo>
                    <a:close/>
                    <a:moveTo>
                      <a:pt x="1458194" y="2708880"/>
                    </a:moveTo>
                    <a:cubicBezTo>
                      <a:pt x="1450676" y="2681647"/>
                      <a:pt x="1445003" y="2661434"/>
                      <a:pt x="1439400" y="2641151"/>
                    </a:cubicBezTo>
                    <a:cubicBezTo>
                      <a:pt x="1459967" y="2657392"/>
                      <a:pt x="1471598" y="2675973"/>
                      <a:pt x="1458194" y="2708880"/>
                    </a:cubicBezTo>
                    <a:close/>
                    <a:moveTo>
                      <a:pt x="1600531" y="2742993"/>
                    </a:moveTo>
                    <a:cubicBezTo>
                      <a:pt x="1587127" y="2745688"/>
                      <a:pt x="1574716" y="2744908"/>
                      <a:pt x="1571950" y="2726965"/>
                    </a:cubicBezTo>
                    <a:cubicBezTo>
                      <a:pt x="1565638" y="2685476"/>
                      <a:pt x="1552731" y="2645974"/>
                      <a:pt x="1534362" y="2607393"/>
                    </a:cubicBezTo>
                    <a:cubicBezTo>
                      <a:pt x="1576560" y="2633208"/>
                      <a:pt x="1601028" y="2669945"/>
                      <a:pt x="1607836" y="2717674"/>
                    </a:cubicBezTo>
                    <a:cubicBezTo>
                      <a:pt x="1609183" y="2726681"/>
                      <a:pt x="1617765" y="2739518"/>
                      <a:pt x="1600531" y="2742993"/>
                    </a:cubicBezTo>
                    <a:close/>
                    <a:moveTo>
                      <a:pt x="1739606" y="2724837"/>
                    </a:moveTo>
                    <a:cubicBezTo>
                      <a:pt x="1739606" y="2691434"/>
                      <a:pt x="1739606" y="2658030"/>
                      <a:pt x="1739606" y="2624627"/>
                    </a:cubicBezTo>
                    <a:cubicBezTo>
                      <a:pt x="1748187" y="2657888"/>
                      <a:pt x="1747833" y="2691292"/>
                      <a:pt x="1739606" y="2724837"/>
                    </a:cubicBezTo>
                    <a:close/>
                    <a:moveTo>
                      <a:pt x="2092577" y="2743560"/>
                    </a:moveTo>
                    <a:cubicBezTo>
                      <a:pt x="2085485" y="2743276"/>
                      <a:pt x="2076832" y="2743135"/>
                      <a:pt x="2079456" y="2732638"/>
                    </a:cubicBezTo>
                    <a:cubicBezTo>
                      <a:pt x="2087896" y="2698313"/>
                      <a:pt x="2097116" y="2664129"/>
                      <a:pt x="2106052" y="2629946"/>
                    </a:cubicBezTo>
                    <a:cubicBezTo>
                      <a:pt x="2108676" y="2630371"/>
                      <a:pt x="2111300" y="2630868"/>
                      <a:pt x="2113924" y="2631293"/>
                    </a:cubicBezTo>
                    <a:cubicBezTo>
                      <a:pt x="2113924" y="2663562"/>
                      <a:pt x="2113711" y="2695831"/>
                      <a:pt x="2113995" y="2728099"/>
                    </a:cubicBezTo>
                    <a:cubicBezTo>
                      <a:pt x="2114066" y="2744128"/>
                      <a:pt x="2103640" y="2744057"/>
                      <a:pt x="2092577" y="2743560"/>
                    </a:cubicBezTo>
                    <a:close/>
                    <a:moveTo>
                      <a:pt x="2400371" y="2710440"/>
                    </a:moveTo>
                    <a:cubicBezTo>
                      <a:pt x="2402286" y="2689944"/>
                      <a:pt x="2400726" y="2669165"/>
                      <a:pt x="2407605" y="2646967"/>
                    </a:cubicBezTo>
                    <a:cubicBezTo>
                      <a:pt x="2418810" y="2677675"/>
                      <a:pt x="2430087" y="2708384"/>
                      <a:pt x="2441576" y="2739872"/>
                    </a:cubicBezTo>
                    <a:cubicBezTo>
                      <a:pt x="2410726" y="2750085"/>
                      <a:pt x="2397392" y="2742425"/>
                      <a:pt x="2400371" y="2710440"/>
                    </a:cubicBezTo>
                    <a:close/>
                    <a:moveTo>
                      <a:pt x="2982344" y="2799658"/>
                    </a:moveTo>
                    <a:cubicBezTo>
                      <a:pt x="2987805" y="2771290"/>
                      <a:pt x="3002060" y="2760652"/>
                      <a:pt x="3032059" y="2762779"/>
                    </a:cubicBezTo>
                    <a:cubicBezTo>
                      <a:pt x="3075391" y="2765900"/>
                      <a:pt x="3119220" y="2763843"/>
                      <a:pt x="3162765" y="2761858"/>
                    </a:cubicBezTo>
                    <a:cubicBezTo>
                      <a:pt x="3190069" y="2760652"/>
                      <a:pt x="3178722" y="2791006"/>
                      <a:pt x="3195318" y="2799658"/>
                    </a:cubicBezTo>
                    <a:cubicBezTo>
                      <a:pt x="3124397" y="2799658"/>
                      <a:pt x="3053477" y="2799658"/>
                      <a:pt x="2982344" y="2799658"/>
                    </a:cubicBezTo>
                    <a:close/>
                    <a:moveTo>
                      <a:pt x="3266096" y="2800155"/>
                    </a:moveTo>
                    <a:cubicBezTo>
                      <a:pt x="3264323" y="2788240"/>
                      <a:pt x="3275599" y="2784481"/>
                      <a:pt x="3279358" y="2776254"/>
                    </a:cubicBezTo>
                    <a:cubicBezTo>
                      <a:pt x="3294393" y="2743773"/>
                      <a:pt x="3279216" y="2701150"/>
                      <a:pt x="3244891" y="2697816"/>
                    </a:cubicBezTo>
                    <a:cubicBezTo>
                      <a:pt x="3209998" y="2694412"/>
                      <a:pt x="3213686" y="2676540"/>
                      <a:pt x="3211984" y="2652286"/>
                    </a:cubicBezTo>
                    <a:cubicBezTo>
                      <a:pt x="3202410" y="2518104"/>
                      <a:pt x="3289713" y="2446191"/>
                      <a:pt x="3384888" y="2379171"/>
                    </a:cubicBezTo>
                    <a:cubicBezTo>
                      <a:pt x="3401696" y="2367328"/>
                      <a:pt x="3421483" y="2365484"/>
                      <a:pt x="3442404" y="2366689"/>
                    </a:cubicBezTo>
                    <a:cubicBezTo>
                      <a:pt x="3488361" y="2369313"/>
                      <a:pt x="3534601" y="2371086"/>
                      <a:pt x="3576727" y="2346619"/>
                    </a:cubicBezTo>
                    <a:cubicBezTo>
                      <a:pt x="3591692" y="2337895"/>
                      <a:pt x="3594458" y="2346122"/>
                      <a:pt x="3594954" y="2359455"/>
                    </a:cubicBezTo>
                    <a:cubicBezTo>
                      <a:pt x="3596798" y="2408178"/>
                      <a:pt x="3591195" y="2455553"/>
                      <a:pt x="3576727" y="2502431"/>
                    </a:cubicBezTo>
                    <a:cubicBezTo>
                      <a:pt x="3556515" y="2568103"/>
                      <a:pt x="3542118" y="2634768"/>
                      <a:pt x="3559990" y="2703987"/>
                    </a:cubicBezTo>
                    <a:cubicBezTo>
                      <a:pt x="3568855" y="2738383"/>
                      <a:pt x="3588146" y="2767531"/>
                      <a:pt x="3608642" y="2800155"/>
                    </a:cubicBezTo>
                    <a:cubicBezTo>
                      <a:pt x="3491694" y="2800155"/>
                      <a:pt x="3378930" y="2800155"/>
                      <a:pt x="3266096" y="2800155"/>
                    </a:cubicBezTo>
                    <a:close/>
                    <a:moveTo>
                      <a:pt x="3692186" y="2801715"/>
                    </a:moveTo>
                    <a:cubicBezTo>
                      <a:pt x="3684101" y="2801715"/>
                      <a:pt x="3678214" y="2798949"/>
                      <a:pt x="3680058" y="2789375"/>
                    </a:cubicBezTo>
                    <a:cubicBezTo>
                      <a:pt x="3685236" y="2762567"/>
                      <a:pt x="3669704" y="2742213"/>
                      <a:pt x="3659350" y="2720014"/>
                    </a:cubicBezTo>
                    <a:cubicBezTo>
                      <a:pt x="3642471" y="2684058"/>
                      <a:pt x="3640627" y="2646186"/>
                      <a:pt x="3646088" y="2598883"/>
                    </a:cubicBezTo>
                    <a:cubicBezTo>
                      <a:pt x="3685023" y="2673207"/>
                      <a:pt x="3715377" y="2742213"/>
                      <a:pt x="3777645" y="2801715"/>
                    </a:cubicBezTo>
                    <a:cubicBezTo>
                      <a:pt x="3744312" y="2801715"/>
                      <a:pt x="3718284" y="2801786"/>
                      <a:pt x="3692186" y="2801715"/>
                    </a:cubicBezTo>
                    <a:close/>
                  </a:path>
                </a:pathLst>
              </a:custGeom>
              <a:solidFill>
                <a:srgbClr val="010101"/>
              </a:solidFill>
              <a:ln w="70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" name="Freeform: Shape 5">
                <a:extLst>
                  <a:ext uri="{FF2B5EF4-FFF2-40B4-BE49-F238E27FC236}">
                    <a16:creationId xmlns:a16="http://schemas.microsoft.com/office/drawing/2014/main" id="{4A9EDACE-7516-4C3B-9868-FE2CCCC71E5D}"/>
                  </a:ext>
                </a:extLst>
              </p:cNvPr>
              <p:cNvSpPr/>
              <p:nvPr/>
            </p:nvSpPr>
            <p:spPr>
              <a:xfrm>
                <a:off x="5320266" y="1907402"/>
                <a:ext cx="181138" cy="181706"/>
              </a:xfrm>
              <a:custGeom>
                <a:avLst/>
                <a:gdLst>
                  <a:gd name="connsiteX0" fmla="*/ 88940 w 181138"/>
                  <a:gd name="connsiteY0" fmla="*/ 181699 h 181706"/>
                  <a:gd name="connsiteX1" fmla="*/ 181136 w 181138"/>
                  <a:gd name="connsiteY1" fmla="*/ 89786 h 181706"/>
                  <a:gd name="connsiteX2" fmla="*/ 90358 w 181138"/>
                  <a:gd name="connsiteY2" fmla="*/ 1 h 181706"/>
                  <a:gd name="connsiteX3" fmla="*/ 6 w 181138"/>
                  <a:gd name="connsiteY3" fmla="*/ 90283 h 181706"/>
                  <a:gd name="connsiteX4" fmla="*/ 88940 w 181138"/>
                  <a:gd name="connsiteY4" fmla="*/ 181699 h 1817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1138" h="181706">
                    <a:moveTo>
                      <a:pt x="88940" y="181699"/>
                    </a:moveTo>
                    <a:cubicBezTo>
                      <a:pt x="138442" y="182338"/>
                      <a:pt x="181491" y="139431"/>
                      <a:pt x="181136" y="89786"/>
                    </a:cubicBezTo>
                    <a:cubicBezTo>
                      <a:pt x="180782" y="42057"/>
                      <a:pt x="137946" y="-282"/>
                      <a:pt x="90358" y="1"/>
                    </a:cubicBezTo>
                    <a:cubicBezTo>
                      <a:pt x="42274" y="285"/>
                      <a:pt x="644" y="41844"/>
                      <a:pt x="6" y="90283"/>
                    </a:cubicBezTo>
                    <a:cubicBezTo>
                      <a:pt x="-562" y="138225"/>
                      <a:pt x="41140" y="181061"/>
                      <a:pt x="88940" y="181699"/>
                    </a:cubicBezTo>
                    <a:close/>
                  </a:path>
                </a:pathLst>
              </a:custGeom>
              <a:solidFill>
                <a:srgbClr val="040404"/>
              </a:solidFill>
              <a:ln w="70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5310D6E5-7B52-4D81-A015-3CE1B83FD491}"/>
                  </a:ext>
                </a:extLst>
              </p:cNvPr>
              <p:cNvSpPr/>
              <p:nvPr/>
            </p:nvSpPr>
            <p:spPr>
              <a:xfrm>
                <a:off x="2470124" y="1812653"/>
                <a:ext cx="1276" cy="2056"/>
              </a:xfrm>
              <a:custGeom>
                <a:avLst/>
                <a:gdLst>
                  <a:gd name="connsiteX0" fmla="*/ 0 w 1276"/>
                  <a:gd name="connsiteY0" fmla="*/ 1418 h 2056"/>
                  <a:gd name="connsiteX1" fmla="*/ 709 w 1276"/>
                  <a:gd name="connsiteY1" fmla="*/ 2057 h 2056"/>
                  <a:gd name="connsiteX2" fmla="*/ 1277 w 1276"/>
                  <a:gd name="connsiteY2" fmla="*/ 0 h 2056"/>
                  <a:gd name="connsiteX3" fmla="*/ 0 w 1276"/>
                  <a:gd name="connsiteY3" fmla="*/ 1418 h 20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76" h="2056">
                    <a:moveTo>
                      <a:pt x="0" y="1418"/>
                    </a:moveTo>
                    <a:cubicBezTo>
                      <a:pt x="0" y="1418"/>
                      <a:pt x="709" y="2057"/>
                      <a:pt x="709" y="2057"/>
                    </a:cubicBezTo>
                    <a:cubicBezTo>
                      <a:pt x="851" y="1348"/>
                      <a:pt x="1135" y="709"/>
                      <a:pt x="1277" y="0"/>
                    </a:cubicBezTo>
                    <a:cubicBezTo>
                      <a:pt x="780" y="496"/>
                      <a:pt x="355" y="922"/>
                      <a:pt x="0" y="1418"/>
                    </a:cubicBezTo>
                    <a:close/>
                  </a:path>
                </a:pathLst>
              </a:custGeom>
              <a:solidFill>
                <a:srgbClr val="070707"/>
              </a:solidFill>
              <a:ln w="70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18EBA3C1-4B6D-42E6-80EA-744EC5A04010}"/>
                  </a:ext>
                </a:extLst>
              </p:cNvPr>
              <p:cNvSpPr/>
              <p:nvPr/>
            </p:nvSpPr>
            <p:spPr>
              <a:xfrm>
                <a:off x="2471330" y="1651446"/>
                <a:ext cx="208072" cy="161207"/>
              </a:xfrm>
              <a:custGeom>
                <a:avLst/>
                <a:gdLst>
                  <a:gd name="connsiteX0" fmla="*/ 80140 w 208072"/>
                  <a:gd name="connsiteY0" fmla="*/ 116599 h 161207"/>
                  <a:gd name="connsiteX1" fmla="*/ 194535 w 208072"/>
                  <a:gd name="connsiteY1" fmla="*/ 23409 h 161207"/>
                  <a:gd name="connsiteX2" fmla="*/ 207017 w 208072"/>
                  <a:gd name="connsiteY2" fmla="*/ 857 h 161207"/>
                  <a:gd name="connsiteX3" fmla="*/ 0 w 208072"/>
                  <a:gd name="connsiteY3" fmla="*/ 161208 h 161207"/>
                  <a:gd name="connsiteX4" fmla="*/ 80140 w 208072"/>
                  <a:gd name="connsiteY4" fmla="*/ 116599 h 1612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8072" h="161207">
                    <a:moveTo>
                      <a:pt x="80140" y="116599"/>
                    </a:moveTo>
                    <a:cubicBezTo>
                      <a:pt x="121487" y="90713"/>
                      <a:pt x="156876" y="55182"/>
                      <a:pt x="194535" y="23409"/>
                    </a:cubicBezTo>
                    <a:cubicBezTo>
                      <a:pt x="201414" y="17594"/>
                      <a:pt x="211343" y="11707"/>
                      <a:pt x="207017" y="857"/>
                    </a:cubicBezTo>
                    <a:cubicBezTo>
                      <a:pt x="202832" y="-9711"/>
                      <a:pt x="19787" y="79436"/>
                      <a:pt x="0" y="161208"/>
                    </a:cubicBezTo>
                    <a:cubicBezTo>
                      <a:pt x="21205" y="136031"/>
                      <a:pt x="54609" y="132556"/>
                      <a:pt x="80140" y="116599"/>
                    </a:cubicBezTo>
                    <a:close/>
                  </a:path>
                </a:pathLst>
              </a:custGeom>
              <a:solidFill>
                <a:srgbClr val="070707"/>
              </a:solidFill>
              <a:ln w="70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B58587C6-C2B0-4BAD-9BB9-543A666E1062}"/>
                  </a:ext>
                </a:extLst>
              </p:cNvPr>
              <p:cNvSpPr/>
              <p:nvPr/>
            </p:nvSpPr>
            <p:spPr>
              <a:xfrm>
                <a:off x="3583645" y="2624337"/>
                <a:ext cx="6277" cy="100210"/>
              </a:xfrm>
              <a:custGeom>
                <a:avLst/>
                <a:gdLst>
                  <a:gd name="connsiteX0" fmla="*/ 0 w 6277"/>
                  <a:gd name="connsiteY0" fmla="*/ 100211 h 100210"/>
                  <a:gd name="connsiteX1" fmla="*/ 0 w 6277"/>
                  <a:gd name="connsiteY1" fmla="*/ 0 h 100210"/>
                  <a:gd name="connsiteX2" fmla="*/ 0 w 6277"/>
                  <a:gd name="connsiteY2" fmla="*/ 100211 h 1002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277" h="100210">
                    <a:moveTo>
                      <a:pt x="0" y="100211"/>
                    </a:moveTo>
                    <a:cubicBezTo>
                      <a:pt x="8156" y="66665"/>
                      <a:pt x="8581" y="33262"/>
                      <a:pt x="0" y="0"/>
                    </a:cubicBezTo>
                    <a:cubicBezTo>
                      <a:pt x="0" y="33474"/>
                      <a:pt x="0" y="66807"/>
                      <a:pt x="0" y="100211"/>
                    </a:cubicBezTo>
                    <a:close/>
                  </a:path>
                </a:pathLst>
              </a:custGeom>
              <a:solidFill>
                <a:srgbClr val="7B7A7A"/>
              </a:solidFill>
              <a:ln w="70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314E51A5-250B-407E-8DFA-C9F08E3242EF}"/>
                </a:ext>
              </a:extLst>
            </p:cNvPr>
            <p:cNvSpPr/>
            <p:nvPr/>
          </p:nvSpPr>
          <p:spPr>
            <a:xfrm>
              <a:off x="8622071" y="1834474"/>
              <a:ext cx="1190222" cy="672274"/>
            </a:xfrm>
            <a:custGeom>
              <a:avLst/>
              <a:gdLst>
                <a:gd name="connsiteX0" fmla="*/ 1977150 w 1978122"/>
                <a:gd name="connsiteY0" fmla="*/ 572661 h 1117304"/>
                <a:gd name="connsiteX1" fmla="*/ 1965373 w 1978122"/>
                <a:gd name="connsiteY1" fmla="*/ 515540 h 1117304"/>
                <a:gd name="connsiteX2" fmla="*/ 1637558 w 1978122"/>
                <a:gd name="connsiteY2" fmla="*/ 329015 h 1117304"/>
                <a:gd name="connsiteX3" fmla="*/ 1615661 w 1978122"/>
                <a:gd name="connsiteY3" fmla="*/ 299266 h 1117304"/>
                <a:gd name="connsiteX4" fmla="*/ 1598265 w 1978122"/>
                <a:gd name="connsiteY4" fmla="*/ 238435 h 1117304"/>
                <a:gd name="connsiteX5" fmla="*/ 1345975 w 1978122"/>
                <a:gd name="connsiteY5" fmla="*/ 132657 h 1117304"/>
                <a:gd name="connsiteX6" fmla="*/ 1280427 w 1978122"/>
                <a:gd name="connsiteY6" fmla="*/ 80399 h 1117304"/>
                <a:gd name="connsiteX7" fmla="*/ 980524 w 1978122"/>
                <a:gd name="connsiteY7" fmla="*/ 84252 h 1117304"/>
                <a:gd name="connsiteX8" fmla="*/ 959743 w 1978122"/>
                <a:gd name="connsiteY8" fmla="*/ 80975 h 1117304"/>
                <a:gd name="connsiteX9" fmla="*/ 782258 w 1978122"/>
                <a:gd name="connsiteY9" fmla="*/ 228 h 1117304"/>
                <a:gd name="connsiteX10" fmla="*/ 594941 w 1978122"/>
                <a:gd name="connsiteY10" fmla="*/ 171158 h 1117304"/>
                <a:gd name="connsiteX11" fmla="*/ 574015 w 1978122"/>
                <a:gd name="connsiteY11" fmla="*/ 181279 h 1117304"/>
                <a:gd name="connsiteX12" fmla="*/ 276274 w 1978122"/>
                <a:gd name="connsiteY12" fmla="*/ 269805 h 1117304"/>
                <a:gd name="connsiteX13" fmla="*/ 247677 w 1978122"/>
                <a:gd name="connsiteY13" fmla="*/ 288857 h 1117304"/>
                <a:gd name="connsiteX14" fmla="*/ 3707 w 1978122"/>
                <a:gd name="connsiteY14" fmla="*/ 601401 h 1117304"/>
                <a:gd name="connsiteX15" fmla="*/ 143520 w 1978122"/>
                <a:gd name="connsiteY15" fmla="*/ 806114 h 1117304"/>
                <a:gd name="connsiteX16" fmla="*/ 303610 w 1978122"/>
                <a:gd name="connsiteY16" fmla="*/ 832550 h 1117304"/>
                <a:gd name="connsiteX17" fmla="*/ 355508 w 1978122"/>
                <a:gd name="connsiteY17" fmla="*/ 855276 h 1117304"/>
                <a:gd name="connsiteX18" fmla="*/ 425955 w 1978122"/>
                <a:gd name="connsiteY18" fmla="*/ 929612 h 1117304"/>
                <a:gd name="connsiteX19" fmla="*/ 467157 w 1978122"/>
                <a:gd name="connsiteY19" fmla="*/ 929216 h 1117304"/>
                <a:gd name="connsiteX20" fmla="*/ 537243 w 1978122"/>
                <a:gd name="connsiteY20" fmla="*/ 918699 h 1117304"/>
                <a:gd name="connsiteX21" fmla="*/ 559645 w 1978122"/>
                <a:gd name="connsiteY21" fmla="*/ 951077 h 1117304"/>
                <a:gd name="connsiteX22" fmla="*/ 722940 w 1978122"/>
                <a:gd name="connsiteY22" fmla="*/ 1083975 h 1117304"/>
                <a:gd name="connsiteX23" fmla="*/ 924340 w 1978122"/>
                <a:gd name="connsiteY23" fmla="*/ 1017238 h 1117304"/>
                <a:gd name="connsiteX24" fmla="*/ 946814 w 1978122"/>
                <a:gd name="connsiteY24" fmla="*/ 1017130 h 1117304"/>
                <a:gd name="connsiteX25" fmla="*/ 979156 w 1978122"/>
                <a:gd name="connsiteY25" fmla="*/ 1059664 h 1117304"/>
                <a:gd name="connsiteX26" fmla="*/ 1027092 w 1978122"/>
                <a:gd name="connsiteY26" fmla="*/ 1094348 h 1117304"/>
                <a:gd name="connsiteX27" fmla="*/ 1252443 w 1978122"/>
                <a:gd name="connsiteY27" fmla="*/ 1078897 h 1117304"/>
                <a:gd name="connsiteX28" fmla="*/ 1325951 w 1978122"/>
                <a:gd name="connsiteY28" fmla="*/ 988786 h 1117304"/>
                <a:gd name="connsiteX29" fmla="*/ 1348244 w 1978122"/>
                <a:gd name="connsiteY29" fmla="*/ 983996 h 1117304"/>
                <a:gd name="connsiteX30" fmla="*/ 1616849 w 1978122"/>
                <a:gd name="connsiteY30" fmla="*/ 1003588 h 1117304"/>
                <a:gd name="connsiteX31" fmla="*/ 1691077 w 1978122"/>
                <a:gd name="connsiteY31" fmla="*/ 911172 h 1117304"/>
                <a:gd name="connsiteX32" fmla="*/ 1735557 w 1978122"/>
                <a:gd name="connsiteY32" fmla="*/ 876381 h 1117304"/>
                <a:gd name="connsiteX33" fmla="*/ 1977150 w 1978122"/>
                <a:gd name="connsiteY33" fmla="*/ 572661 h 1117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978122" h="1117304">
                  <a:moveTo>
                    <a:pt x="1977150" y="572661"/>
                  </a:moveTo>
                  <a:cubicBezTo>
                    <a:pt x="1975493" y="553609"/>
                    <a:pt x="1971603" y="534484"/>
                    <a:pt x="1965373" y="515540"/>
                  </a:cubicBezTo>
                  <a:cubicBezTo>
                    <a:pt x="1917832" y="371729"/>
                    <a:pt x="1773913" y="332436"/>
                    <a:pt x="1637558" y="329015"/>
                  </a:cubicBezTo>
                  <a:cubicBezTo>
                    <a:pt x="1618866" y="328547"/>
                    <a:pt x="1617965" y="314068"/>
                    <a:pt x="1615661" y="299266"/>
                  </a:cubicBezTo>
                  <a:cubicBezTo>
                    <a:pt x="1612383" y="278377"/>
                    <a:pt x="1607917" y="257416"/>
                    <a:pt x="1598265" y="238435"/>
                  </a:cubicBezTo>
                  <a:cubicBezTo>
                    <a:pt x="1554434" y="152286"/>
                    <a:pt x="1433961" y="124014"/>
                    <a:pt x="1345975" y="132657"/>
                  </a:cubicBezTo>
                  <a:cubicBezTo>
                    <a:pt x="1318279" y="135395"/>
                    <a:pt x="1298975" y="96102"/>
                    <a:pt x="1280427" y="80399"/>
                  </a:cubicBezTo>
                  <a:cubicBezTo>
                    <a:pt x="1195934" y="8872"/>
                    <a:pt x="1059975" y="264"/>
                    <a:pt x="980524" y="84252"/>
                  </a:cubicBezTo>
                  <a:cubicBezTo>
                    <a:pt x="970944" y="94373"/>
                    <a:pt x="966226" y="89186"/>
                    <a:pt x="959743" y="80975"/>
                  </a:cubicBezTo>
                  <a:cubicBezTo>
                    <a:pt x="914543" y="23638"/>
                    <a:pt x="855190" y="-2762"/>
                    <a:pt x="782258" y="228"/>
                  </a:cubicBezTo>
                  <a:cubicBezTo>
                    <a:pt x="687789" y="4117"/>
                    <a:pt x="605205" y="79246"/>
                    <a:pt x="594941" y="171158"/>
                  </a:cubicBezTo>
                  <a:cubicBezTo>
                    <a:pt x="592563" y="192588"/>
                    <a:pt x="592563" y="192588"/>
                    <a:pt x="574015" y="181279"/>
                  </a:cubicBezTo>
                  <a:cubicBezTo>
                    <a:pt x="465212" y="114902"/>
                    <a:pt x="329109" y="155059"/>
                    <a:pt x="276274" y="269805"/>
                  </a:cubicBezTo>
                  <a:cubicBezTo>
                    <a:pt x="270007" y="283419"/>
                    <a:pt x="261688" y="287525"/>
                    <a:pt x="247677" y="288857"/>
                  </a:cubicBezTo>
                  <a:cubicBezTo>
                    <a:pt x="87912" y="303984"/>
                    <a:pt x="-21900" y="445273"/>
                    <a:pt x="3707" y="601401"/>
                  </a:cubicBezTo>
                  <a:cubicBezTo>
                    <a:pt x="17357" y="684561"/>
                    <a:pt x="70084" y="764084"/>
                    <a:pt x="143520" y="806114"/>
                  </a:cubicBezTo>
                  <a:cubicBezTo>
                    <a:pt x="191025" y="833306"/>
                    <a:pt x="249910" y="842166"/>
                    <a:pt x="303610" y="832550"/>
                  </a:cubicBezTo>
                  <a:cubicBezTo>
                    <a:pt x="329541" y="827904"/>
                    <a:pt x="340994" y="840293"/>
                    <a:pt x="355508" y="855276"/>
                  </a:cubicBezTo>
                  <a:cubicBezTo>
                    <a:pt x="380899" y="881459"/>
                    <a:pt x="383889" y="920356"/>
                    <a:pt x="425955" y="929612"/>
                  </a:cubicBezTo>
                  <a:cubicBezTo>
                    <a:pt x="439425" y="932601"/>
                    <a:pt x="453471" y="930908"/>
                    <a:pt x="467157" y="929216"/>
                  </a:cubicBezTo>
                  <a:cubicBezTo>
                    <a:pt x="486353" y="926839"/>
                    <a:pt x="518839" y="911712"/>
                    <a:pt x="537243" y="918699"/>
                  </a:cubicBezTo>
                  <a:cubicBezTo>
                    <a:pt x="550713" y="923777"/>
                    <a:pt x="555179" y="938724"/>
                    <a:pt x="559645" y="951077"/>
                  </a:cubicBezTo>
                  <a:cubicBezTo>
                    <a:pt x="585108" y="1021416"/>
                    <a:pt x="649072" y="1073062"/>
                    <a:pt x="722940" y="1083975"/>
                  </a:cubicBezTo>
                  <a:cubicBezTo>
                    <a:pt x="794395" y="1094528"/>
                    <a:pt x="877808" y="1075403"/>
                    <a:pt x="924340" y="1017238"/>
                  </a:cubicBezTo>
                  <a:cubicBezTo>
                    <a:pt x="932191" y="1007406"/>
                    <a:pt x="937594" y="1007226"/>
                    <a:pt x="946814" y="1017130"/>
                  </a:cubicBezTo>
                  <a:cubicBezTo>
                    <a:pt x="959095" y="1030348"/>
                    <a:pt x="966082" y="1046771"/>
                    <a:pt x="979156" y="1059664"/>
                  </a:cubicBezTo>
                  <a:cubicBezTo>
                    <a:pt x="993274" y="1073567"/>
                    <a:pt x="1009553" y="1085200"/>
                    <a:pt x="1027092" y="1094348"/>
                  </a:cubicBezTo>
                  <a:cubicBezTo>
                    <a:pt x="1096711" y="1130507"/>
                    <a:pt x="1187866" y="1122908"/>
                    <a:pt x="1252443" y="1078897"/>
                  </a:cubicBezTo>
                  <a:cubicBezTo>
                    <a:pt x="1285361" y="1056459"/>
                    <a:pt x="1309852" y="1025017"/>
                    <a:pt x="1325951" y="988786"/>
                  </a:cubicBezTo>
                  <a:cubicBezTo>
                    <a:pt x="1333046" y="972471"/>
                    <a:pt x="1335026" y="971930"/>
                    <a:pt x="1348244" y="983996"/>
                  </a:cubicBezTo>
                  <a:cubicBezTo>
                    <a:pt x="1417214" y="1046879"/>
                    <a:pt x="1539451" y="1057684"/>
                    <a:pt x="1616849" y="1003588"/>
                  </a:cubicBezTo>
                  <a:cubicBezTo>
                    <a:pt x="1649551" y="980718"/>
                    <a:pt x="1675771" y="948016"/>
                    <a:pt x="1691077" y="911172"/>
                  </a:cubicBezTo>
                  <a:cubicBezTo>
                    <a:pt x="1700081" y="889526"/>
                    <a:pt x="1712939" y="880018"/>
                    <a:pt x="1735557" y="876381"/>
                  </a:cubicBezTo>
                  <a:cubicBezTo>
                    <a:pt x="1879619" y="853295"/>
                    <a:pt x="1989683" y="715175"/>
                    <a:pt x="1977150" y="572661"/>
                  </a:cubicBezTo>
                  <a:close/>
                </a:path>
              </a:pathLst>
            </a:custGeom>
            <a:solidFill>
              <a:schemeClr val="bg1"/>
            </a:solidFill>
            <a:ln w="3598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66D89E01-78A7-40FB-8C22-27FFC3DC3319}"/>
                </a:ext>
              </a:extLst>
            </p:cNvPr>
            <p:cNvSpPr/>
            <p:nvPr/>
          </p:nvSpPr>
          <p:spPr>
            <a:xfrm>
              <a:off x="6668707" y="1972452"/>
              <a:ext cx="1137684" cy="706083"/>
            </a:xfrm>
            <a:custGeom>
              <a:avLst/>
              <a:gdLst>
                <a:gd name="connsiteX0" fmla="*/ 1889998 w 1890804"/>
                <a:gd name="connsiteY0" fmla="*/ 616151 h 1173493"/>
                <a:gd name="connsiteX1" fmla="*/ 1848833 w 1890804"/>
                <a:gd name="connsiteY1" fmla="*/ 475078 h 1173493"/>
                <a:gd name="connsiteX2" fmla="*/ 1712693 w 1890804"/>
                <a:gd name="connsiteY2" fmla="*/ 345962 h 1173493"/>
                <a:gd name="connsiteX3" fmla="*/ 1611813 w 1890804"/>
                <a:gd name="connsiteY3" fmla="*/ 296404 h 1173493"/>
                <a:gd name="connsiteX4" fmla="*/ 1576842 w 1890804"/>
                <a:gd name="connsiteY4" fmla="*/ 268564 h 1173493"/>
                <a:gd name="connsiteX5" fmla="*/ 1565029 w 1890804"/>
                <a:gd name="connsiteY5" fmla="*/ 225237 h 1173493"/>
                <a:gd name="connsiteX6" fmla="*/ 1527032 w 1890804"/>
                <a:gd name="connsiteY6" fmla="*/ 151802 h 1173493"/>
                <a:gd name="connsiteX7" fmla="*/ 1328190 w 1890804"/>
                <a:gd name="connsiteY7" fmla="*/ 18472 h 1173493"/>
                <a:gd name="connsiteX8" fmla="*/ 1096969 w 1890804"/>
                <a:gd name="connsiteY8" fmla="*/ 15878 h 1173493"/>
                <a:gd name="connsiteX9" fmla="*/ 905726 w 1890804"/>
                <a:gd name="connsiteY9" fmla="*/ 144995 h 1173493"/>
                <a:gd name="connsiteX10" fmla="*/ 875869 w 1890804"/>
                <a:gd name="connsiteY10" fmla="*/ 145787 h 1173493"/>
                <a:gd name="connsiteX11" fmla="*/ 627325 w 1890804"/>
                <a:gd name="connsiteY11" fmla="*/ 63599 h 1173493"/>
                <a:gd name="connsiteX12" fmla="*/ 448939 w 1890804"/>
                <a:gd name="connsiteY12" fmla="*/ 248540 h 1173493"/>
                <a:gd name="connsiteX13" fmla="*/ 423728 w 1890804"/>
                <a:gd name="connsiteY13" fmla="*/ 264747 h 1173493"/>
                <a:gd name="connsiteX14" fmla="*/ 225462 w 1890804"/>
                <a:gd name="connsiteY14" fmla="*/ 275767 h 1173493"/>
                <a:gd name="connsiteX15" fmla="*/ 1733 w 1890804"/>
                <a:gd name="connsiteY15" fmla="*/ 629837 h 1173493"/>
                <a:gd name="connsiteX16" fmla="*/ 185809 w 1890804"/>
                <a:gd name="connsiteY16" fmla="*/ 910615 h 1173493"/>
                <a:gd name="connsiteX17" fmla="*/ 414761 w 1890804"/>
                <a:gd name="connsiteY17" fmla="*/ 939752 h 1173493"/>
                <a:gd name="connsiteX18" fmla="*/ 441736 w 1890804"/>
                <a:gd name="connsiteY18" fmla="*/ 966332 h 1173493"/>
                <a:gd name="connsiteX19" fmla="*/ 535125 w 1890804"/>
                <a:gd name="connsiteY19" fmla="*/ 1112771 h 1173493"/>
                <a:gd name="connsiteX20" fmla="*/ 893985 w 1890804"/>
                <a:gd name="connsiteY20" fmla="*/ 1075207 h 1173493"/>
                <a:gd name="connsiteX21" fmla="*/ 948945 w 1890804"/>
                <a:gd name="connsiteY21" fmla="*/ 1040920 h 1173493"/>
                <a:gd name="connsiteX22" fmla="*/ 1198858 w 1890804"/>
                <a:gd name="connsiteY22" fmla="*/ 1042721 h 1173493"/>
                <a:gd name="connsiteX23" fmla="*/ 1292931 w 1890804"/>
                <a:gd name="connsiteY23" fmla="*/ 917999 h 1173493"/>
                <a:gd name="connsiteX24" fmla="*/ 1311803 w 1890804"/>
                <a:gd name="connsiteY24" fmla="*/ 911372 h 1173493"/>
                <a:gd name="connsiteX25" fmla="*/ 1735707 w 1890804"/>
                <a:gd name="connsiteY25" fmla="*/ 927075 h 1173493"/>
                <a:gd name="connsiteX26" fmla="*/ 1875268 w 1890804"/>
                <a:gd name="connsiteY26" fmla="*/ 740441 h 1173493"/>
                <a:gd name="connsiteX27" fmla="*/ 1889530 w 1890804"/>
                <a:gd name="connsiteY27" fmla="*/ 669779 h 1173493"/>
                <a:gd name="connsiteX28" fmla="*/ 1889998 w 1890804"/>
                <a:gd name="connsiteY28" fmla="*/ 616151 h 1173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804" h="1173493">
                  <a:moveTo>
                    <a:pt x="1889998" y="616151"/>
                  </a:moveTo>
                  <a:cubicBezTo>
                    <a:pt x="1886613" y="566918"/>
                    <a:pt x="1872603" y="518369"/>
                    <a:pt x="1848833" y="475078"/>
                  </a:cubicBezTo>
                  <a:cubicBezTo>
                    <a:pt x="1817211" y="417453"/>
                    <a:pt x="1768301" y="379168"/>
                    <a:pt x="1712693" y="345962"/>
                  </a:cubicBezTo>
                  <a:cubicBezTo>
                    <a:pt x="1680495" y="326730"/>
                    <a:pt x="1646712" y="310126"/>
                    <a:pt x="1611813" y="296404"/>
                  </a:cubicBezTo>
                  <a:cubicBezTo>
                    <a:pt x="1594310" y="289525"/>
                    <a:pt x="1584369" y="286752"/>
                    <a:pt x="1576842" y="268564"/>
                  </a:cubicBezTo>
                  <a:cubicBezTo>
                    <a:pt x="1571080" y="254698"/>
                    <a:pt x="1570035" y="239356"/>
                    <a:pt x="1565029" y="225237"/>
                  </a:cubicBezTo>
                  <a:cubicBezTo>
                    <a:pt x="1555773" y="199162"/>
                    <a:pt x="1542879" y="174419"/>
                    <a:pt x="1527032" y="151802"/>
                  </a:cubicBezTo>
                  <a:cubicBezTo>
                    <a:pt x="1478988" y="83264"/>
                    <a:pt x="1406560" y="43466"/>
                    <a:pt x="1328190" y="18472"/>
                  </a:cubicBezTo>
                  <a:cubicBezTo>
                    <a:pt x="1253565" y="-5335"/>
                    <a:pt x="1172134" y="-6055"/>
                    <a:pt x="1096969" y="15878"/>
                  </a:cubicBezTo>
                  <a:cubicBezTo>
                    <a:pt x="1021697" y="37848"/>
                    <a:pt x="953627" y="82687"/>
                    <a:pt x="905726" y="144995"/>
                  </a:cubicBezTo>
                  <a:cubicBezTo>
                    <a:pt x="891032" y="164119"/>
                    <a:pt x="891392" y="163795"/>
                    <a:pt x="875869" y="145787"/>
                  </a:cubicBezTo>
                  <a:cubicBezTo>
                    <a:pt x="809528" y="68713"/>
                    <a:pt x="725720" y="39000"/>
                    <a:pt x="627325" y="63599"/>
                  </a:cubicBezTo>
                  <a:cubicBezTo>
                    <a:pt x="531163" y="87658"/>
                    <a:pt x="471521" y="151765"/>
                    <a:pt x="448939" y="248540"/>
                  </a:cubicBezTo>
                  <a:cubicBezTo>
                    <a:pt x="445230" y="264458"/>
                    <a:pt x="440188" y="268600"/>
                    <a:pt x="423728" y="264747"/>
                  </a:cubicBezTo>
                  <a:cubicBezTo>
                    <a:pt x="356775" y="249116"/>
                    <a:pt x="290507" y="252537"/>
                    <a:pt x="225462" y="275767"/>
                  </a:cubicBezTo>
                  <a:cubicBezTo>
                    <a:pt x="78806" y="328134"/>
                    <a:pt x="-14006" y="475294"/>
                    <a:pt x="1733" y="629837"/>
                  </a:cubicBezTo>
                  <a:cubicBezTo>
                    <a:pt x="13402" y="744403"/>
                    <a:pt x="81652" y="858357"/>
                    <a:pt x="185809" y="910615"/>
                  </a:cubicBezTo>
                  <a:cubicBezTo>
                    <a:pt x="257048" y="946379"/>
                    <a:pt x="336895" y="955059"/>
                    <a:pt x="414761" y="939752"/>
                  </a:cubicBezTo>
                  <a:cubicBezTo>
                    <a:pt x="435001" y="935790"/>
                    <a:pt x="438855" y="949873"/>
                    <a:pt x="441736" y="966332"/>
                  </a:cubicBezTo>
                  <a:cubicBezTo>
                    <a:pt x="451100" y="1019851"/>
                    <a:pt x="496948" y="1076035"/>
                    <a:pt x="535125" y="1112771"/>
                  </a:cubicBezTo>
                  <a:cubicBezTo>
                    <a:pt x="641911" y="1215488"/>
                    <a:pt x="802577" y="1177744"/>
                    <a:pt x="893985" y="1075207"/>
                  </a:cubicBezTo>
                  <a:cubicBezTo>
                    <a:pt x="913758" y="1053021"/>
                    <a:pt x="915883" y="1018951"/>
                    <a:pt x="948945" y="1040920"/>
                  </a:cubicBezTo>
                  <a:cubicBezTo>
                    <a:pt x="1027423" y="1093035"/>
                    <a:pt x="1119407" y="1095880"/>
                    <a:pt x="1198858" y="1042721"/>
                  </a:cubicBezTo>
                  <a:cubicBezTo>
                    <a:pt x="1242653" y="1013440"/>
                    <a:pt x="1277516" y="968601"/>
                    <a:pt x="1292931" y="917999"/>
                  </a:cubicBezTo>
                  <a:cubicBezTo>
                    <a:pt x="1296064" y="907734"/>
                    <a:pt x="1302943" y="903989"/>
                    <a:pt x="1311803" y="911372"/>
                  </a:cubicBezTo>
                  <a:cubicBezTo>
                    <a:pt x="1434832" y="1013872"/>
                    <a:pt x="1605006" y="1017726"/>
                    <a:pt x="1735707" y="927075"/>
                  </a:cubicBezTo>
                  <a:cubicBezTo>
                    <a:pt x="1800679" y="881983"/>
                    <a:pt x="1851245" y="816002"/>
                    <a:pt x="1875268" y="740441"/>
                  </a:cubicBezTo>
                  <a:cubicBezTo>
                    <a:pt x="1882579" y="717500"/>
                    <a:pt x="1887369" y="693765"/>
                    <a:pt x="1889530" y="669779"/>
                  </a:cubicBezTo>
                  <a:cubicBezTo>
                    <a:pt x="1891043" y="652023"/>
                    <a:pt x="1891223" y="634051"/>
                    <a:pt x="1889998" y="616151"/>
                  </a:cubicBezTo>
                  <a:close/>
                </a:path>
              </a:pathLst>
            </a:custGeom>
            <a:solidFill>
              <a:schemeClr val="bg1"/>
            </a:solidFill>
            <a:ln w="3598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E9D7E6BD-FD74-4B00-8CC4-0887E0DA6DD7}"/>
                </a:ext>
              </a:extLst>
            </p:cNvPr>
            <p:cNvSpPr/>
            <p:nvPr/>
          </p:nvSpPr>
          <p:spPr>
            <a:xfrm>
              <a:off x="10004006" y="1656897"/>
              <a:ext cx="692347" cy="419927"/>
            </a:xfrm>
            <a:custGeom>
              <a:avLst/>
              <a:gdLst>
                <a:gd name="connsiteX0" fmla="*/ 1148958 w 1150665"/>
                <a:gd name="connsiteY0" fmla="*/ 379387 h 697909"/>
                <a:gd name="connsiteX1" fmla="*/ 1137469 w 1150665"/>
                <a:gd name="connsiteY1" fmla="*/ 328389 h 697909"/>
                <a:gd name="connsiteX2" fmla="*/ 1028234 w 1150665"/>
                <a:gd name="connsiteY2" fmla="*/ 207268 h 697909"/>
                <a:gd name="connsiteX3" fmla="*/ 844770 w 1150665"/>
                <a:gd name="connsiteY3" fmla="*/ 169812 h 697909"/>
                <a:gd name="connsiteX4" fmla="*/ 806845 w 1150665"/>
                <a:gd name="connsiteY4" fmla="*/ 174674 h 697909"/>
                <a:gd name="connsiteX5" fmla="*/ 773062 w 1150665"/>
                <a:gd name="connsiteY5" fmla="*/ 114239 h 697909"/>
                <a:gd name="connsiteX6" fmla="*/ 710792 w 1150665"/>
                <a:gd name="connsiteY6" fmla="*/ 47574 h 697909"/>
                <a:gd name="connsiteX7" fmla="*/ 517855 w 1150665"/>
                <a:gd name="connsiteY7" fmla="*/ 6733 h 697909"/>
                <a:gd name="connsiteX8" fmla="*/ 386362 w 1150665"/>
                <a:gd name="connsiteY8" fmla="*/ 114419 h 697909"/>
                <a:gd name="connsiteX9" fmla="*/ 359459 w 1150665"/>
                <a:gd name="connsiteY9" fmla="*/ 124036 h 697909"/>
                <a:gd name="connsiteX10" fmla="*/ 216513 w 1150665"/>
                <a:gd name="connsiteY10" fmla="*/ 108225 h 697909"/>
                <a:gd name="connsiteX11" fmla="*/ 22 w 1150665"/>
                <a:gd name="connsiteY11" fmla="*/ 354860 h 697909"/>
                <a:gd name="connsiteX12" fmla="*/ 33157 w 1150665"/>
                <a:gd name="connsiteY12" fmla="*/ 484084 h 697909"/>
                <a:gd name="connsiteX13" fmla="*/ 154601 w 1150665"/>
                <a:gd name="connsiteY13" fmla="*/ 603044 h 697909"/>
                <a:gd name="connsiteX14" fmla="*/ 340658 w 1150665"/>
                <a:gd name="connsiteY14" fmla="*/ 611976 h 697909"/>
                <a:gd name="connsiteX15" fmla="*/ 428248 w 1150665"/>
                <a:gd name="connsiteY15" fmla="*/ 650657 h 697909"/>
                <a:gd name="connsiteX16" fmla="*/ 549297 w 1150665"/>
                <a:gd name="connsiteY16" fmla="*/ 697909 h 697909"/>
                <a:gd name="connsiteX17" fmla="*/ 704345 w 1150665"/>
                <a:gd name="connsiteY17" fmla="*/ 636935 h 697909"/>
                <a:gd name="connsiteX18" fmla="*/ 772883 w 1150665"/>
                <a:gd name="connsiteY18" fmla="*/ 634594 h 697909"/>
                <a:gd name="connsiteX19" fmla="*/ 777204 w 1150665"/>
                <a:gd name="connsiteY19" fmla="*/ 637691 h 697909"/>
                <a:gd name="connsiteX20" fmla="*/ 893391 w 1150665"/>
                <a:gd name="connsiteY20" fmla="*/ 664559 h 697909"/>
                <a:gd name="connsiteX21" fmla="*/ 1073973 w 1150665"/>
                <a:gd name="connsiteY21" fmla="*/ 591375 h 697909"/>
                <a:gd name="connsiteX22" fmla="*/ 1148958 w 1150665"/>
                <a:gd name="connsiteY22" fmla="*/ 379387 h 697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50665" h="697909">
                  <a:moveTo>
                    <a:pt x="1148958" y="379387"/>
                  </a:moveTo>
                  <a:cubicBezTo>
                    <a:pt x="1146941" y="362243"/>
                    <a:pt x="1143159" y="345136"/>
                    <a:pt x="1137469" y="328389"/>
                  </a:cubicBezTo>
                  <a:cubicBezTo>
                    <a:pt x="1119353" y="274869"/>
                    <a:pt x="1077395" y="233451"/>
                    <a:pt x="1028234" y="207268"/>
                  </a:cubicBezTo>
                  <a:cubicBezTo>
                    <a:pt x="969672" y="176114"/>
                    <a:pt x="913920" y="161744"/>
                    <a:pt x="844770" y="169812"/>
                  </a:cubicBezTo>
                  <a:cubicBezTo>
                    <a:pt x="832344" y="171252"/>
                    <a:pt x="819199" y="176727"/>
                    <a:pt x="806845" y="174674"/>
                  </a:cubicBezTo>
                  <a:cubicBezTo>
                    <a:pt x="781742" y="170460"/>
                    <a:pt x="782391" y="132427"/>
                    <a:pt x="773062" y="114239"/>
                  </a:cubicBezTo>
                  <a:cubicBezTo>
                    <a:pt x="759017" y="86831"/>
                    <a:pt x="736327" y="64358"/>
                    <a:pt x="710792" y="47574"/>
                  </a:cubicBezTo>
                  <a:cubicBezTo>
                    <a:pt x="654823" y="10730"/>
                    <a:pt x="584016" y="-12068"/>
                    <a:pt x="517855" y="6733"/>
                  </a:cubicBezTo>
                  <a:cubicBezTo>
                    <a:pt x="461491" y="22760"/>
                    <a:pt x="414779" y="63781"/>
                    <a:pt x="386362" y="114419"/>
                  </a:cubicBezTo>
                  <a:cubicBezTo>
                    <a:pt x="379231" y="127097"/>
                    <a:pt x="372712" y="129474"/>
                    <a:pt x="359459" y="124036"/>
                  </a:cubicBezTo>
                  <a:cubicBezTo>
                    <a:pt x="313466" y="105271"/>
                    <a:pt x="265782" y="100625"/>
                    <a:pt x="216513" y="108225"/>
                  </a:cubicBezTo>
                  <a:cubicBezTo>
                    <a:pt x="95139" y="126953"/>
                    <a:pt x="1607" y="233919"/>
                    <a:pt x="22" y="354860"/>
                  </a:cubicBezTo>
                  <a:cubicBezTo>
                    <a:pt x="-590" y="400204"/>
                    <a:pt x="11475" y="444395"/>
                    <a:pt x="33157" y="484084"/>
                  </a:cubicBezTo>
                  <a:cubicBezTo>
                    <a:pt x="63014" y="538684"/>
                    <a:pt x="96184" y="578085"/>
                    <a:pt x="154601" y="603044"/>
                  </a:cubicBezTo>
                  <a:cubicBezTo>
                    <a:pt x="212190" y="627643"/>
                    <a:pt x="281052" y="632901"/>
                    <a:pt x="340658" y="611976"/>
                  </a:cubicBezTo>
                  <a:cubicBezTo>
                    <a:pt x="377611" y="599010"/>
                    <a:pt x="403470" y="628183"/>
                    <a:pt x="428248" y="650657"/>
                  </a:cubicBezTo>
                  <a:cubicBezTo>
                    <a:pt x="459330" y="678857"/>
                    <a:pt x="507519" y="697801"/>
                    <a:pt x="549297" y="697909"/>
                  </a:cubicBezTo>
                  <a:cubicBezTo>
                    <a:pt x="596586" y="698017"/>
                    <a:pt x="658425" y="680514"/>
                    <a:pt x="704345" y="636935"/>
                  </a:cubicBezTo>
                  <a:cubicBezTo>
                    <a:pt x="735750" y="607114"/>
                    <a:pt x="736254" y="614245"/>
                    <a:pt x="772883" y="634594"/>
                  </a:cubicBezTo>
                  <a:cubicBezTo>
                    <a:pt x="774395" y="635422"/>
                    <a:pt x="775656" y="636827"/>
                    <a:pt x="777204" y="637691"/>
                  </a:cubicBezTo>
                  <a:cubicBezTo>
                    <a:pt x="807745" y="655447"/>
                    <a:pt x="858672" y="664127"/>
                    <a:pt x="893391" y="664559"/>
                  </a:cubicBezTo>
                  <a:cubicBezTo>
                    <a:pt x="957319" y="665315"/>
                    <a:pt x="1028522" y="635962"/>
                    <a:pt x="1073973" y="591375"/>
                  </a:cubicBezTo>
                  <a:cubicBezTo>
                    <a:pt x="1130374" y="536055"/>
                    <a:pt x="1158070" y="457145"/>
                    <a:pt x="1148958" y="379387"/>
                  </a:cubicBezTo>
                  <a:close/>
                </a:path>
              </a:pathLst>
            </a:custGeom>
            <a:solidFill>
              <a:schemeClr val="bg1"/>
            </a:solidFill>
            <a:ln w="3598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388A9126-30A5-4DD1-B146-B765F4E7EF04}"/>
                </a:ext>
              </a:extLst>
            </p:cNvPr>
            <p:cNvSpPr/>
            <p:nvPr/>
          </p:nvSpPr>
          <p:spPr>
            <a:xfrm>
              <a:off x="7908299" y="2599460"/>
              <a:ext cx="603601" cy="416678"/>
            </a:xfrm>
            <a:custGeom>
              <a:avLst/>
              <a:gdLst>
                <a:gd name="connsiteX0" fmla="*/ 990803 w 1003172"/>
                <a:gd name="connsiteY0" fmla="*/ 193167 h 692510"/>
                <a:gd name="connsiteX1" fmla="*/ 974415 w 1003172"/>
                <a:gd name="connsiteY1" fmla="*/ 161726 h 692510"/>
                <a:gd name="connsiteX2" fmla="*/ 816271 w 1003172"/>
                <a:gd name="connsiteY2" fmla="*/ 56272 h 692510"/>
                <a:gd name="connsiteX3" fmla="*/ 612350 w 1003172"/>
                <a:gd name="connsiteY3" fmla="*/ 87173 h 692510"/>
                <a:gd name="connsiteX4" fmla="*/ 594270 w 1003172"/>
                <a:gd name="connsiteY4" fmla="*/ 81555 h 692510"/>
                <a:gd name="connsiteX5" fmla="*/ 300742 w 1003172"/>
                <a:gd name="connsiteY5" fmla="*/ 92287 h 692510"/>
                <a:gd name="connsiteX6" fmla="*/ 274739 w 1003172"/>
                <a:gd name="connsiteY6" fmla="*/ 103885 h 692510"/>
                <a:gd name="connsiteX7" fmla="*/ 196081 w 1003172"/>
                <a:gd name="connsiteY7" fmla="*/ 101363 h 692510"/>
                <a:gd name="connsiteX8" fmla="*/ 12 w 1003172"/>
                <a:gd name="connsiteY8" fmla="*/ 324192 h 692510"/>
                <a:gd name="connsiteX9" fmla="*/ 35163 w 1003172"/>
                <a:gd name="connsiteY9" fmla="*/ 436165 h 692510"/>
                <a:gd name="connsiteX10" fmla="*/ 131469 w 1003172"/>
                <a:gd name="connsiteY10" fmla="*/ 527609 h 692510"/>
                <a:gd name="connsiteX11" fmla="*/ 218951 w 1003172"/>
                <a:gd name="connsiteY11" fmla="*/ 544860 h 692510"/>
                <a:gd name="connsiteX12" fmla="*/ 264259 w 1003172"/>
                <a:gd name="connsiteY12" fmla="*/ 578787 h 692510"/>
                <a:gd name="connsiteX13" fmla="*/ 381922 w 1003172"/>
                <a:gd name="connsiteY13" fmla="*/ 685429 h 692510"/>
                <a:gd name="connsiteX14" fmla="*/ 560163 w 1003172"/>
                <a:gd name="connsiteY14" fmla="*/ 645560 h 692510"/>
                <a:gd name="connsiteX15" fmla="*/ 590273 w 1003172"/>
                <a:gd name="connsiteY15" fmla="*/ 637673 h 692510"/>
                <a:gd name="connsiteX16" fmla="*/ 752631 w 1003172"/>
                <a:gd name="connsiteY16" fmla="*/ 615847 h 692510"/>
                <a:gd name="connsiteX17" fmla="*/ 843103 w 1003172"/>
                <a:gd name="connsiteY17" fmla="*/ 473549 h 692510"/>
                <a:gd name="connsiteX18" fmla="*/ 902816 w 1003172"/>
                <a:gd name="connsiteY18" fmla="*/ 441243 h 692510"/>
                <a:gd name="connsiteX19" fmla="*/ 987993 w 1003172"/>
                <a:gd name="connsiteY19" fmla="*/ 344289 h 692510"/>
                <a:gd name="connsiteX20" fmla="*/ 990803 w 1003172"/>
                <a:gd name="connsiteY20" fmla="*/ 193167 h 692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3172" h="692510">
                  <a:moveTo>
                    <a:pt x="990803" y="193167"/>
                  </a:moveTo>
                  <a:cubicBezTo>
                    <a:pt x="986517" y="182111"/>
                    <a:pt x="981114" y="171558"/>
                    <a:pt x="974415" y="161726"/>
                  </a:cubicBezTo>
                  <a:cubicBezTo>
                    <a:pt x="939300" y="110079"/>
                    <a:pt x="876381" y="70606"/>
                    <a:pt x="816271" y="56272"/>
                  </a:cubicBezTo>
                  <a:cubicBezTo>
                    <a:pt x="747769" y="39957"/>
                    <a:pt x="672424" y="49609"/>
                    <a:pt x="612350" y="87173"/>
                  </a:cubicBezTo>
                  <a:cubicBezTo>
                    <a:pt x="602806" y="93152"/>
                    <a:pt x="599348" y="89118"/>
                    <a:pt x="594270" y="81555"/>
                  </a:cubicBezTo>
                  <a:cubicBezTo>
                    <a:pt x="518169" y="-31534"/>
                    <a:pt x="366615" y="-26132"/>
                    <a:pt x="300742" y="92287"/>
                  </a:cubicBezTo>
                  <a:cubicBezTo>
                    <a:pt x="294116" y="104209"/>
                    <a:pt x="286912" y="106370"/>
                    <a:pt x="274739" y="103885"/>
                  </a:cubicBezTo>
                  <a:cubicBezTo>
                    <a:pt x="248772" y="98518"/>
                    <a:pt x="222552" y="98266"/>
                    <a:pt x="196081" y="101363"/>
                  </a:cubicBezTo>
                  <a:cubicBezTo>
                    <a:pt x="83172" y="114653"/>
                    <a:pt x="-1141" y="210815"/>
                    <a:pt x="12" y="324192"/>
                  </a:cubicBezTo>
                  <a:cubicBezTo>
                    <a:pt x="408" y="364350"/>
                    <a:pt x="14166" y="402274"/>
                    <a:pt x="35163" y="436165"/>
                  </a:cubicBezTo>
                  <a:cubicBezTo>
                    <a:pt x="59942" y="476178"/>
                    <a:pt x="86269" y="509781"/>
                    <a:pt x="131469" y="527609"/>
                  </a:cubicBezTo>
                  <a:cubicBezTo>
                    <a:pt x="159777" y="538774"/>
                    <a:pt x="188950" y="541943"/>
                    <a:pt x="218951" y="544860"/>
                  </a:cubicBezTo>
                  <a:cubicBezTo>
                    <a:pt x="241101" y="547021"/>
                    <a:pt x="258424" y="555377"/>
                    <a:pt x="264259" y="578787"/>
                  </a:cubicBezTo>
                  <a:cubicBezTo>
                    <a:pt x="276936" y="629353"/>
                    <a:pt x="334525" y="670447"/>
                    <a:pt x="381922" y="685429"/>
                  </a:cubicBezTo>
                  <a:cubicBezTo>
                    <a:pt x="442608" y="704626"/>
                    <a:pt x="511038" y="682620"/>
                    <a:pt x="560163" y="645560"/>
                  </a:cubicBezTo>
                  <a:cubicBezTo>
                    <a:pt x="569095" y="638825"/>
                    <a:pt x="579360" y="633891"/>
                    <a:pt x="590273" y="637673"/>
                  </a:cubicBezTo>
                  <a:cubicBezTo>
                    <a:pt x="641307" y="655428"/>
                    <a:pt x="707720" y="644336"/>
                    <a:pt x="752631" y="615847"/>
                  </a:cubicBezTo>
                  <a:cubicBezTo>
                    <a:pt x="806871" y="581488"/>
                    <a:pt x="823762" y="530958"/>
                    <a:pt x="843103" y="473549"/>
                  </a:cubicBezTo>
                  <a:cubicBezTo>
                    <a:pt x="862119" y="461124"/>
                    <a:pt x="884376" y="454641"/>
                    <a:pt x="902816" y="441243"/>
                  </a:cubicBezTo>
                  <a:cubicBezTo>
                    <a:pt x="937031" y="416428"/>
                    <a:pt x="972399" y="384699"/>
                    <a:pt x="987993" y="344289"/>
                  </a:cubicBezTo>
                  <a:cubicBezTo>
                    <a:pt x="1006037" y="297757"/>
                    <a:pt x="1009243" y="240852"/>
                    <a:pt x="990803" y="193167"/>
                  </a:cubicBezTo>
                  <a:close/>
                </a:path>
              </a:pathLst>
            </a:custGeom>
            <a:solidFill>
              <a:schemeClr val="bg1"/>
            </a:solidFill>
            <a:ln w="3598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7980A696-982F-4B6E-B138-54BA25CAA653}"/>
              </a:ext>
            </a:extLst>
          </p:cNvPr>
          <p:cNvGrpSpPr/>
          <p:nvPr/>
        </p:nvGrpSpPr>
        <p:grpSpPr>
          <a:xfrm>
            <a:off x="7442773" y="4271502"/>
            <a:ext cx="3409538" cy="1234955"/>
            <a:chOff x="646414" y="687899"/>
            <a:chExt cx="3705561" cy="1342176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90CC1EA-2A1A-479C-A713-4D734937C4C5}"/>
                </a:ext>
              </a:extLst>
            </p:cNvPr>
            <p:cNvSpPr txBox="1"/>
            <p:nvPr/>
          </p:nvSpPr>
          <p:spPr>
            <a:xfrm>
              <a:off x="646414" y="687899"/>
              <a:ext cx="3705561" cy="915168"/>
            </a:xfrm>
            <a:custGeom>
              <a:avLst/>
              <a:gdLst/>
              <a:ahLst/>
              <a:cxnLst/>
              <a:rect l="l" t="t" r="r" b="b"/>
              <a:pathLst>
                <a:path w="3705561" h="915168">
                  <a:moveTo>
                    <a:pt x="3179972" y="399608"/>
                  </a:moveTo>
                  <a:cubicBezTo>
                    <a:pt x="3105813" y="437378"/>
                    <a:pt x="3051596" y="469139"/>
                    <a:pt x="3017320" y="494892"/>
                  </a:cubicBezTo>
                  <a:cubicBezTo>
                    <a:pt x="2983045" y="520645"/>
                    <a:pt x="2965908" y="546190"/>
                    <a:pt x="2965908" y="571529"/>
                  </a:cubicBezTo>
                  <a:cubicBezTo>
                    <a:pt x="2965908" y="580445"/>
                    <a:pt x="2967004" y="586948"/>
                    <a:pt x="2969197" y="591038"/>
                  </a:cubicBezTo>
                  <a:cubicBezTo>
                    <a:pt x="2971389" y="595128"/>
                    <a:pt x="2973471" y="597173"/>
                    <a:pt x="2975440" y="597173"/>
                  </a:cubicBezTo>
                  <a:cubicBezTo>
                    <a:pt x="2977457" y="597173"/>
                    <a:pt x="2982081" y="595364"/>
                    <a:pt x="2989312" y="591746"/>
                  </a:cubicBezTo>
                  <a:cubicBezTo>
                    <a:pt x="3022442" y="572177"/>
                    <a:pt x="3052914" y="546483"/>
                    <a:pt x="3080727" y="514665"/>
                  </a:cubicBezTo>
                  <a:cubicBezTo>
                    <a:pt x="3108541" y="482847"/>
                    <a:pt x="3141622" y="444495"/>
                    <a:pt x="3179972" y="399608"/>
                  </a:cubicBezTo>
                  <a:close/>
                  <a:moveTo>
                    <a:pt x="903497" y="399608"/>
                  </a:moveTo>
                  <a:cubicBezTo>
                    <a:pt x="829338" y="437378"/>
                    <a:pt x="775121" y="469139"/>
                    <a:pt x="740846" y="494892"/>
                  </a:cubicBezTo>
                  <a:cubicBezTo>
                    <a:pt x="706570" y="520645"/>
                    <a:pt x="689433" y="546190"/>
                    <a:pt x="689433" y="571529"/>
                  </a:cubicBezTo>
                  <a:cubicBezTo>
                    <a:pt x="689433" y="580445"/>
                    <a:pt x="690529" y="586948"/>
                    <a:pt x="692722" y="591038"/>
                  </a:cubicBezTo>
                  <a:cubicBezTo>
                    <a:pt x="694915" y="595128"/>
                    <a:pt x="696996" y="597173"/>
                    <a:pt x="698966" y="597173"/>
                  </a:cubicBezTo>
                  <a:cubicBezTo>
                    <a:pt x="700982" y="597173"/>
                    <a:pt x="705606" y="595364"/>
                    <a:pt x="712838" y="591746"/>
                  </a:cubicBezTo>
                  <a:cubicBezTo>
                    <a:pt x="745967" y="572177"/>
                    <a:pt x="776439" y="546483"/>
                    <a:pt x="804252" y="514665"/>
                  </a:cubicBezTo>
                  <a:cubicBezTo>
                    <a:pt x="832066" y="482847"/>
                    <a:pt x="865148" y="444495"/>
                    <a:pt x="903497" y="399608"/>
                  </a:cubicBezTo>
                  <a:close/>
                  <a:moveTo>
                    <a:pt x="3208012" y="300577"/>
                  </a:moveTo>
                  <a:cubicBezTo>
                    <a:pt x="3217602" y="300577"/>
                    <a:pt x="3226109" y="304189"/>
                    <a:pt x="3233535" y="311413"/>
                  </a:cubicBezTo>
                  <a:cubicBezTo>
                    <a:pt x="3240961" y="318636"/>
                    <a:pt x="3246644" y="326566"/>
                    <a:pt x="3250583" y="335202"/>
                  </a:cubicBezTo>
                  <a:cubicBezTo>
                    <a:pt x="3254523" y="343839"/>
                    <a:pt x="3256493" y="350575"/>
                    <a:pt x="3256493" y="355411"/>
                  </a:cubicBezTo>
                  <a:cubicBezTo>
                    <a:pt x="3256493" y="364918"/>
                    <a:pt x="3253244" y="371646"/>
                    <a:pt x="3246746" y="375593"/>
                  </a:cubicBezTo>
                  <a:cubicBezTo>
                    <a:pt x="3240248" y="379541"/>
                    <a:pt x="3233249" y="382422"/>
                    <a:pt x="3225748" y="384236"/>
                  </a:cubicBezTo>
                  <a:cubicBezTo>
                    <a:pt x="3227371" y="382914"/>
                    <a:pt x="3230027" y="386444"/>
                    <a:pt x="3233718" y="394826"/>
                  </a:cubicBezTo>
                  <a:cubicBezTo>
                    <a:pt x="3237409" y="403209"/>
                    <a:pt x="3240338" y="410199"/>
                    <a:pt x="3242505" y="415797"/>
                  </a:cubicBezTo>
                  <a:cubicBezTo>
                    <a:pt x="3244672" y="421396"/>
                    <a:pt x="3245755" y="426634"/>
                    <a:pt x="3245755" y="431512"/>
                  </a:cubicBezTo>
                  <a:cubicBezTo>
                    <a:pt x="3245755" y="441444"/>
                    <a:pt x="3237624" y="457390"/>
                    <a:pt x="3221362" y="479348"/>
                  </a:cubicBezTo>
                  <a:cubicBezTo>
                    <a:pt x="3205101" y="501307"/>
                    <a:pt x="3194041" y="516940"/>
                    <a:pt x="3188183" y="526247"/>
                  </a:cubicBezTo>
                  <a:cubicBezTo>
                    <a:pt x="3182326" y="535555"/>
                    <a:pt x="3179397" y="546579"/>
                    <a:pt x="3179397" y="559321"/>
                  </a:cubicBezTo>
                  <a:cubicBezTo>
                    <a:pt x="3179397" y="576749"/>
                    <a:pt x="3186973" y="585463"/>
                    <a:pt x="3202125" y="585463"/>
                  </a:cubicBezTo>
                  <a:cubicBezTo>
                    <a:pt x="3219797" y="585463"/>
                    <a:pt x="3251943" y="569151"/>
                    <a:pt x="3298563" y="536527"/>
                  </a:cubicBezTo>
                  <a:lnTo>
                    <a:pt x="3304447" y="532303"/>
                  </a:lnTo>
                  <a:lnTo>
                    <a:pt x="3304669" y="529595"/>
                  </a:lnTo>
                  <a:cubicBezTo>
                    <a:pt x="3306183" y="521175"/>
                    <a:pt x="3308453" y="513561"/>
                    <a:pt x="3311481" y="506754"/>
                  </a:cubicBezTo>
                  <a:cubicBezTo>
                    <a:pt x="3317535" y="493138"/>
                    <a:pt x="3327540" y="476147"/>
                    <a:pt x="3341495" y="455780"/>
                  </a:cubicBezTo>
                  <a:cubicBezTo>
                    <a:pt x="3362572" y="426492"/>
                    <a:pt x="3382298" y="402169"/>
                    <a:pt x="3400672" y="382813"/>
                  </a:cubicBezTo>
                  <a:cubicBezTo>
                    <a:pt x="3419046" y="363457"/>
                    <a:pt x="3435796" y="348063"/>
                    <a:pt x="3450922" y="336633"/>
                  </a:cubicBezTo>
                  <a:cubicBezTo>
                    <a:pt x="3466049" y="325203"/>
                    <a:pt x="3477507" y="319488"/>
                    <a:pt x="3485299" y="319488"/>
                  </a:cubicBezTo>
                  <a:cubicBezTo>
                    <a:pt x="3497216" y="319488"/>
                    <a:pt x="3508280" y="325095"/>
                    <a:pt x="3518489" y="336310"/>
                  </a:cubicBezTo>
                  <a:cubicBezTo>
                    <a:pt x="3528699" y="347526"/>
                    <a:pt x="3533803" y="359227"/>
                    <a:pt x="3533803" y="371414"/>
                  </a:cubicBezTo>
                  <a:cubicBezTo>
                    <a:pt x="3533803" y="379495"/>
                    <a:pt x="3528962" y="390932"/>
                    <a:pt x="3519278" y="405724"/>
                  </a:cubicBezTo>
                  <a:cubicBezTo>
                    <a:pt x="3509595" y="420516"/>
                    <a:pt x="3495023" y="438463"/>
                    <a:pt x="3475564" y="459567"/>
                  </a:cubicBezTo>
                  <a:cubicBezTo>
                    <a:pt x="3456103" y="480670"/>
                    <a:pt x="3429479" y="505568"/>
                    <a:pt x="3395692" y="534260"/>
                  </a:cubicBezTo>
                  <a:lnTo>
                    <a:pt x="3386975" y="559508"/>
                  </a:lnTo>
                  <a:cubicBezTo>
                    <a:pt x="3385000" y="563458"/>
                    <a:pt x="3384012" y="566643"/>
                    <a:pt x="3384012" y="569064"/>
                  </a:cubicBezTo>
                  <a:cubicBezTo>
                    <a:pt x="3384012" y="571215"/>
                    <a:pt x="3384922" y="572291"/>
                    <a:pt x="3386742" y="572291"/>
                  </a:cubicBezTo>
                  <a:cubicBezTo>
                    <a:pt x="3393828" y="572291"/>
                    <a:pt x="3413585" y="561160"/>
                    <a:pt x="3446012" y="538898"/>
                  </a:cubicBezTo>
                  <a:cubicBezTo>
                    <a:pt x="3478439" y="516636"/>
                    <a:pt x="3514198" y="486110"/>
                    <a:pt x="3553289" y="447320"/>
                  </a:cubicBezTo>
                  <a:cubicBezTo>
                    <a:pt x="3568908" y="431691"/>
                    <a:pt x="3581457" y="418371"/>
                    <a:pt x="3590935" y="407361"/>
                  </a:cubicBezTo>
                  <a:cubicBezTo>
                    <a:pt x="3600414" y="396350"/>
                    <a:pt x="3609325" y="385584"/>
                    <a:pt x="3617668" y="375061"/>
                  </a:cubicBezTo>
                  <a:cubicBezTo>
                    <a:pt x="3626011" y="364537"/>
                    <a:pt x="3633440" y="356116"/>
                    <a:pt x="3639953" y="349797"/>
                  </a:cubicBezTo>
                  <a:cubicBezTo>
                    <a:pt x="3646467" y="343478"/>
                    <a:pt x="3652587" y="340098"/>
                    <a:pt x="3658316" y="339658"/>
                  </a:cubicBezTo>
                  <a:cubicBezTo>
                    <a:pt x="3671674" y="338507"/>
                    <a:pt x="3681425" y="343086"/>
                    <a:pt x="3687567" y="353394"/>
                  </a:cubicBezTo>
                  <a:cubicBezTo>
                    <a:pt x="3693710" y="363702"/>
                    <a:pt x="3696782" y="377318"/>
                    <a:pt x="3696782" y="394243"/>
                  </a:cubicBezTo>
                  <a:cubicBezTo>
                    <a:pt x="3696782" y="404797"/>
                    <a:pt x="3692641" y="417061"/>
                    <a:pt x="3684360" y="431034"/>
                  </a:cubicBezTo>
                  <a:cubicBezTo>
                    <a:pt x="3676079" y="445007"/>
                    <a:pt x="3661072" y="468049"/>
                    <a:pt x="3639339" y="500160"/>
                  </a:cubicBezTo>
                  <a:cubicBezTo>
                    <a:pt x="3617606" y="532271"/>
                    <a:pt x="3596186" y="565162"/>
                    <a:pt x="3575080" y="598833"/>
                  </a:cubicBezTo>
                  <a:lnTo>
                    <a:pt x="3528126" y="672534"/>
                  </a:lnTo>
                  <a:lnTo>
                    <a:pt x="3558759" y="642281"/>
                  </a:lnTo>
                  <a:cubicBezTo>
                    <a:pt x="3568883" y="632143"/>
                    <a:pt x="3578441" y="622426"/>
                    <a:pt x="3587432" y="613129"/>
                  </a:cubicBezTo>
                  <a:cubicBezTo>
                    <a:pt x="3605415" y="594534"/>
                    <a:pt x="3621776" y="578662"/>
                    <a:pt x="3636516" y="565510"/>
                  </a:cubicBezTo>
                  <a:cubicBezTo>
                    <a:pt x="3651256" y="552359"/>
                    <a:pt x="3674271" y="537054"/>
                    <a:pt x="3705561" y="519595"/>
                  </a:cubicBezTo>
                  <a:lnTo>
                    <a:pt x="3705561" y="565923"/>
                  </a:lnTo>
                  <a:cubicBezTo>
                    <a:pt x="3660151" y="614692"/>
                    <a:pt x="3619517" y="660358"/>
                    <a:pt x="3583661" y="702922"/>
                  </a:cubicBezTo>
                  <a:cubicBezTo>
                    <a:pt x="3547805" y="745487"/>
                    <a:pt x="3520311" y="779307"/>
                    <a:pt x="3501180" y="804384"/>
                  </a:cubicBezTo>
                  <a:cubicBezTo>
                    <a:pt x="3482050" y="829460"/>
                    <a:pt x="3470859" y="844139"/>
                    <a:pt x="3467609" y="848421"/>
                  </a:cubicBezTo>
                  <a:cubicBezTo>
                    <a:pt x="3458822" y="859862"/>
                    <a:pt x="3450872" y="870626"/>
                    <a:pt x="3443757" y="880714"/>
                  </a:cubicBezTo>
                  <a:cubicBezTo>
                    <a:pt x="3436642" y="890801"/>
                    <a:pt x="3430256" y="899065"/>
                    <a:pt x="3424598" y="905506"/>
                  </a:cubicBezTo>
                  <a:cubicBezTo>
                    <a:pt x="3418940" y="911947"/>
                    <a:pt x="3412990" y="915168"/>
                    <a:pt x="3406749" y="915168"/>
                  </a:cubicBezTo>
                  <a:cubicBezTo>
                    <a:pt x="3395344" y="915168"/>
                    <a:pt x="3386442" y="907121"/>
                    <a:pt x="3380043" y="891028"/>
                  </a:cubicBezTo>
                  <a:cubicBezTo>
                    <a:pt x="3373644" y="874935"/>
                    <a:pt x="3370444" y="860961"/>
                    <a:pt x="3370444" y="849105"/>
                  </a:cubicBezTo>
                  <a:cubicBezTo>
                    <a:pt x="3370444" y="838017"/>
                    <a:pt x="3372699" y="827968"/>
                    <a:pt x="3377209" y="818959"/>
                  </a:cubicBezTo>
                  <a:cubicBezTo>
                    <a:pt x="3400474" y="766618"/>
                    <a:pt x="3452542" y="680134"/>
                    <a:pt x="3533415" y="559508"/>
                  </a:cubicBezTo>
                  <a:lnTo>
                    <a:pt x="3466964" y="625990"/>
                  </a:lnTo>
                  <a:cubicBezTo>
                    <a:pt x="3421476" y="666828"/>
                    <a:pt x="3390342" y="687247"/>
                    <a:pt x="3373562" y="687247"/>
                  </a:cubicBezTo>
                  <a:cubicBezTo>
                    <a:pt x="3356616" y="687247"/>
                    <a:pt x="3340519" y="671436"/>
                    <a:pt x="3325271" y="639815"/>
                  </a:cubicBezTo>
                  <a:cubicBezTo>
                    <a:pt x="3317647" y="624004"/>
                    <a:pt x="3311929" y="609221"/>
                    <a:pt x="3308117" y="595464"/>
                  </a:cubicBezTo>
                  <a:lnTo>
                    <a:pt x="3305745" y="579625"/>
                  </a:lnTo>
                  <a:lnTo>
                    <a:pt x="3288253" y="598493"/>
                  </a:lnTo>
                  <a:cubicBezTo>
                    <a:pt x="3218106" y="671726"/>
                    <a:pt x="3166150" y="708342"/>
                    <a:pt x="3132385" y="708342"/>
                  </a:cubicBezTo>
                  <a:cubicBezTo>
                    <a:pt x="3116056" y="708342"/>
                    <a:pt x="3104465" y="703040"/>
                    <a:pt x="3097612" y="692437"/>
                  </a:cubicBezTo>
                  <a:cubicBezTo>
                    <a:pt x="3090759" y="681833"/>
                    <a:pt x="3087333" y="667388"/>
                    <a:pt x="3087333" y="649099"/>
                  </a:cubicBezTo>
                  <a:cubicBezTo>
                    <a:pt x="3087333" y="622216"/>
                    <a:pt x="3096596" y="588285"/>
                    <a:pt x="3115123" y="547308"/>
                  </a:cubicBezTo>
                  <a:cubicBezTo>
                    <a:pt x="3078691" y="598596"/>
                    <a:pt x="3048558" y="635737"/>
                    <a:pt x="3024723" y="658729"/>
                  </a:cubicBezTo>
                  <a:cubicBezTo>
                    <a:pt x="3000888" y="681722"/>
                    <a:pt x="2980008" y="693218"/>
                    <a:pt x="2962082" y="693218"/>
                  </a:cubicBezTo>
                  <a:cubicBezTo>
                    <a:pt x="2951823" y="693218"/>
                    <a:pt x="2940689" y="686303"/>
                    <a:pt x="2928678" y="672473"/>
                  </a:cubicBezTo>
                  <a:cubicBezTo>
                    <a:pt x="2916667" y="658642"/>
                    <a:pt x="2906267" y="641307"/>
                    <a:pt x="2897478" y="620465"/>
                  </a:cubicBezTo>
                  <a:cubicBezTo>
                    <a:pt x="2888689" y="599624"/>
                    <a:pt x="2884294" y="577949"/>
                    <a:pt x="2884294" y="555441"/>
                  </a:cubicBezTo>
                  <a:cubicBezTo>
                    <a:pt x="2884294" y="539117"/>
                    <a:pt x="2885909" y="525322"/>
                    <a:pt x="2889138" y="514055"/>
                  </a:cubicBezTo>
                  <a:cubicBezTo>
                    <a:pt x="2892368" y="502788"/>
                    <a:pt x="2898451" y="491505"/>
                    <a:pt x="2907388" y="480207"/>
                  </a:cubicBezTo>
                  <a:cubicBezTo>
                    <a:pt x="2916325" y="468909"/>
                    <a:pt x="2931848" y="453266"/>
                    <a:pt x="2953956" y="433277"/>
                  </a:cubicBezTo>
                  <a:cubicBezTo>
                    <a:pt x="3001036" y="389624"/>
                    <a:pt x="3048470" y="356595"/>
                    <a:pt x="3096259" y="334188"/>
                  </a:cubicBezTo>
                  <a:cubicBezTo>
                    <a:pt x="3144049" y="311781"/>
                    <a:pt x="3181299" y="300577"/>
                    <a:pt x="3208012" y="300577"/>
                  </a:cubicBezTo>
                  <a:close/>
                  <a:moveTo>
                    <a:pt x="2610527" y="177659"/>
                  </a:moveTo>
                  <a:lnTo>
                    <a:pt x="2548383" y="179714"/>
                  </a:lnTo>
                  <a:lnTo>
                    <a:pt x="2548757" y="181403"/>
                  </a:lnTo>
                  <a:cubicBezTo>
                    <a:pt x="2550058" y="188067"/>
                    <a:pt x="2550709" y="193905"/>
                    <a:pt x="2550709" y="198918"/>
                  </a:cubicBezTo>
                  <a:cubicBezTo>
                    <a:pt x="2550709" y="207984"/>
                    <a:pt x="2546667" y="219652"/>
                    <a:pt x="2538583" y="233920"/>
                  </a:cubicBezTo>
                  <a:cubicBezTo>
                    <a:pt x="2530499" y="248188"/>
                    <a:pt x="2515346" y="272384"/>
                    <a:pt x="2493126" y="306506"/>
                  </a:cubicBezTo>
                  <a:cubicBezTo>
                    <a:pt x="2470906" y="340629"/>
                    <a:pt x="2451757" y="370809"/>
                    <a:pt x="2435679" y="397046"/>
                  </a:cubicBezTo>
                  <a:cubicBezTo>
                    <a:pt x="2419602" y="423284"/>
                    <a:pt x="2400581" y="457024"/>
                    <a:pt x="2378617" y="498266"/>
                  </a:cubicBezTo>
                  <a:cubicBezTo>
                    <a:pt x="2371676" y="511428"/>
                    <a:pt x="2367150" y="519732"/>
                    <a:pt x="2365037" y="523180"/>
                  </a:cubicBezTo>
                  <a:cubicBezTo>
                    <a:pt x="2362925" y="526627"/>
                    <a:pt x="2358881" y="533937"/>
                    <a:pt x="2352907" y="545111"/>
                  </a:cubicBezTo>
                  <a:cubicBezTo>
                    <a:pt x="2346933" y="556285"/>
                    <a:pt x="2342784" y="565206"/>
                    <a:pt x="2340462" y="571875"/>
                  </a:cubicBezTo>
                  <a:cubicBezTo>
                    <a:pt x="2338140" y="578544"/>
                    <a:pt x="2336979" y="583317"/>
                    <a:pt x="2336979" y="586194"/>
                  </a:cubicBezTo>
                  <a:cubicBezTo>
                    <a:pt x="2336979" y="590113"/>
                    <a:pt x="2340189" y="593254"/>
                    <a:pt x="2346609" y="595618"/>
                  </a:cubicBezTo>
                  <a:cubicBezTo>
                    <a:pt x="2353029" y="597982"/>
                    <a:pt x="2364227" y="599164"/>
                    <a:pt x="2380204" y="599164"/>
                  </a:cubicBezTo>
                  <a:cubicBezTo>
                    <a:pt x="2423649" y="599164"/>
                    <a:pt x="2469501" y="591309"/>
                    <a:pt x="2517759" y="575599"/>
                  </a:cubicBezTo>
                  <a:cubicBezTo>
                    <a:pt x="2566018" y="559890"/>
                    <a:pt x="2611502" y="537965"/>
                    <a:pt x="2654211" y="509825"/>
                  </a:cubicBezTo>
                  <a:cubicBezTo>
                    <a:pt x="2696921" y="481685"/>
                    <a:pt x="2730782" y="450268"/>
                    <a:pt x="2755797" y="415576"/>
                  </a:cubicBezTo>
                  <a:cubicBezTo>
                    <a:pt x="2780811" y="380883"/>
                    <a:pt x="2793318" y="344922"/>
                    <a:pt x="2793318" y="307692"/>
                  </a:cubicBezTo>
                  <a:cubicBezTo>
                    <a:pt x="2793318" y="266222"/>
                    <a:pt x="2777986" y="234182"/>
                    <a:pt x="2747321" y="211573"/>
                  </a:cubicBezTo>
                  <a:cubicBezTo>
                    <a:pt x="2716656" y="188964"/>
                    <a:pt x="2671058" y="177659"/>
                    <a:pt x="2610527" y="177659"/>
                  </a:cubicBezTo>
                  <a:close/>
                  <a:moveTo>
                    <a:pt x="2604237" y="34835"/>
                  </a:moveTo>
                  <a:cubicBezTo>
                    <a:pt x="2643276" y="34835"/>
                    <a:pt x="2679411" y="40596"/>
                    <a:pt x="2712641" y="52117"/>
                  </a:cubicBezTo>
                  <a:cubicBezTo>
                    <a:pt x="2745872" y="63638"/>
                    <a:pt x="2773787" y="79923"/>
                    <a:pt x="2796386" y="100971"/>
                  </a:cubicBezTo>
                  <a:cubicBezTo>
                    <a:pt x="2818984" y="122020"/>
                    <a:pt x="2836315" y="147655"/>
                    <a:pt x="2848378" y="177877"/>
                  </a:cubicBezTo>
                  <a:cubicBezTo>
                    <a:pt x="2860441" y="208098"/>
                    <a:pt x="2866472" y="241770"/>
                    <a:pt x="2866472" y="278891"/>
                  </a:cubicBezTo>
                  <a:cubicBezTo>
                    <a:pt x="2866472" y="335591"/>
                    <a:pt x="2850183" y="390493"/>
                    <a:pt x="2817605" y="443595"/>
                  </a:cubicBezTo>
                  <a:cubicBezTo>
                    <a:pt x="2785028" y="496698"/>
                    <a:pt x="2741857" y="543342"/>
                    <a:pt x="2688093" y="583527"/>
                  </a:cubicBezTo>
                  <a:cubicBezTo>
                    <a:pt x="2634330" y="623711"/>
                    <a:pt x="2573764" y="655523"/>
                    <a:pt x="2506395" y="678962"/>
                  </a:cubicBezTo>
                  <a:cubicBezTo>
                    <a:pt x="2439027" y="702400"/>
                    <a:pt x="2372449" y="714119"/>
                    <a:pt x="2306661" y="714119"/>
                  </a:cubicBezTo>
                  <a:cubicBezTo>
                    <a:pt x="2293355" y="714119"/>
                    <a:pt x="2282236" y="712459"/>
                    <a:pt x="2273307" y="709139"/>
                  </a:cubicBezTo>
                  <a:cubicBezTo>
                    <a:pt x="2264378" y="705819"/>
                    <a:pt x="2258077" y="699365"/>
                    <a:pt x="2254405" y="689778"/>
                  </a:cubicBezTo>
                  <a:cubicBezTo>
                    <a:pt x="2250732" y="680190"/>
                    <a:pt x="2248896" y="667268"/>
                    <a:pt x="2248896" y="651012"/>
                  </a:cubicBezTo>
                  <a:cubicBezTo>
                    <a:pt x="2248896" y="631339"/>
                    <a:pt x="2250412" y="615428"/>
                    <a:pt x="2253444" y="603277"/>
                  </a:cubicBezTo>
                  <a:cubicBezTo>
                    <a:pt x="2256477" y="591126"/>
                    <a:pt x="2261549" y="577081"/>
                    <a:pt x="2268661" y="561141"/>
                  </a:cubicBezTo>
                  <a:cubicBezTo>
                    <a:pt x="2315663" y="457024"/>
                    <a:pt x="2396859" y="331146"/>
                    <a:pt x="2512250" y="183506"/>
                  </a:cubicBezTo>
                  <a:cubicBezTo>
                    <a:pt x="2496549" y="186067"/>
                    <a:pt x="2475112" y="190895"/>
                    <a:pt x="2447942" y="197989"/>
                  </a:cubicBezTo>
                  <a:cubicBezTo>
                    <a:pt x="2420771" y="205083"/>
                    <a:pt x="2394548" y="213053"/>
                    <a:pt x="2369275" y="221899"/>
                  </a:cubicBezTo>
                  <a:cubicBezTo>
                    <a:pt x="2356638" y="226322"/>
                    <a:pt x="2345300" y="230515"/>
                    <a:pt x="2335261" y="234478"/>
                  </a:cubicBezTo>
                  <a:lnTo>
                    <a:pt x="2311621" y="244575"/>
                  </a:lnTo>
                  <a:lnTo>
                    <a:pt x="2321054" y="243068"/>
                  </a:lnTo>
                  <a:cubicBezTo>
                    <a:pt x="2344267" y="239232"/>
                    <a:pt x="2369580" y="237091"/>
                    <a:pt x="2396991" y="236645"/>
                  </a:cubicBezTo>
                  <a:cubicBezTo>
                    <a:pt x="2371067" y="255343"/>
                    <a:pt x="2350344" y="267709"/>
                    <a:pt x="2334821" y="273743"/>
                  </a:cubicBezTo>
                  <a:cubicBezTo>
                    <a:pt x="2319298" y="279777"/>
                    <a:pt x="2303370" y="286424"/>
                    <a:pt x="2287035" y="293684"/>
                  </a:cubicBezTo>
                  <a:cubicBezTo>
                    <a:pt x="2270701" y="300944"/>
                    <a:pt x="2258642" y="305898"/>
                    <a:pt x="2250859" y="308547"/>
                  </a:cubicBezTo>
                  <a:cubicBezTo>
                    <a:pt x="2243075" y="311196"/>
                    <a:pt x="2235949" y="312521"/>
                    <a:pt x="2229480" y="312521"/>
                  </a:cubicBezTo>
                  <a:cubicBezTo>
                    <a:pt x="2206261" y="312521"/>
                    <a:pt x="2194652" y="298483"/>
                    <a:pt x="2194652" y="270408"/>
                  </a:cubicBezTo>
                  <a:cubicBezTo>
                    <a:pt x="2194652" y="212012"/>
                    <a:pt x="2209859" y="170651"/>
                    <a:pt x="2240272" y="146323"/>
                  </a:cubicBezTo>
                  <a:cubicBezTo>
                    <a:pt x="2252573" y="136531"/>
                    <a:pt x="2271498" y="125299"/>
                    <a:pt x="2297046" y="112627"/>
                  </a:cubicBezTo>
                  <a:cubicBezTo>
                    <a:pt x="2322595" y="99955"/>
                    <a:pt x="2351360" y="87968"/>
                    <a:pt x="2383341" y="76664"/>
                  </a:cubicBezTo>
                  <a:cubicBezTo>
                    <a:pt x="2415322" y="65361"/>
                    <a:pt x="2450741" y="55564"/>
                    <a:pt x="2489596" y="47272"/>
                  </a:cubicBezTo>
                  <a:cubicBezTo>
                    <a:pt x="2528451" y="38981"/>
                    <a:pt x="2566665" y="34835"/>
                    <a:pt x="2604237" y="34835"/>
                  </a:cubicBezTo>
                  <a:close/>
                  <a:moveTo>
                    <a:pt x="1957423" y="29120"/>
                  </a:moveTo>
                  <a:cubicBezTo>
                    <a:pt x="1969485" y="30146"/>
                    <a:pt x="1980263" y="33087"/>
                    <a:pt x="1989754" y="37942"/>
                  </a:cubicBezTo>
                  <a:cubicBezTo>
                    <a:pt x="1999245" y="42796"/>
                    <a:pt x="2003991" y="49430"/>
                    <a:pt x="2003991" y="57843"/>
                  </a:cubicBezTo>
                  <a:cubicBezTo>
                    <a:pt x="2003991" y="67579"/>
                    <a:pt x="1997996" y="82441"/>
                    <a:pt x="1986006" y="102429"/>
                  </a:cubicBezTo>
                  <a:cubicBezTo>
                    <a:pt x="1974016" y="122418"/>
                    <a:pt x="1954491" y="152072"/>
                    <a:pt x="1927432" y="191391"/>
                  </a:cubicBezTo>
                  <a:cubicBezTo>
                    <a:pt x="1899113" y="231472"/>
                    <a:pt x="1878248" y="260771"/>
                    <a:pt x="1864838" y="279287"/>
                  </a:cubicBezTo>
                  <a:cubicBezTo>
                    <a:pt x="1851427" y="297804"/>
                    <a:pt x="1832662" y="322459"/>
                    <a:pt x="1808542" y="353254"/>
                  </a:cubicBezTo>
                  <a:cubicBezTo>
                    <a:pt x="1784421" y="384048"/>
                    <a:pt x="1761898" y="412069"/>
                    <a:pt x="1740971" y="437317"/>
                  </a:cubicBezTo>
                  <a:cubicBezTo>
                    <a:pt x="1720044" y="462564"/>
                    <a:pt x="1697717" y="488225"/>
                    <a:pt x="1673991" y="514300"/>
                  </a:cubicBezTo>
                  <a:lnTo>
                    <a:pt x="1673991" y="559337"/>
                  </a:lnTo>
                  <a:cubicBezTo>
                    <a:pt x="1705726" y="513019"/>
                    <a:pt x="1737805" y="474138"/>
                    <a:pt x="1770227" y="442693"/>
                  </a:cubicBezTo>
                  <a:cubicBezTo>
                    <a:pt x="1802649" y="411249"/>
                    <a:pt x="1830342" y="387332"/>
                    <a:pt x="1853306" y="370943"/>
                  </a:cubicBezTo>
                  <a:cubicBezTo>
                    <a:pt x="1876270" y="354555"/>
                    <a:pt x="1894059" y="346360"/>
                    <a:pt x="1906671" y="346360"/>
                  </a:cubicBezTo>
                  <a:cubicBezTo>
                    <a:pt x="1919931" y="346360"/>
                    <a:pt x="1931659" y="353305"/>
                    <a:pt x="1941856" y="367195"/>
                  </a:cubicBezTo>
                  <a:cubicBezTo>
                    <a:pt x="1952052" y="381085"/>
                    <a:pt x="1957151" y="392717"/>
                    <a:pt x="1957151" y="402089"/>
                  </a:cubicBezTo>
                  <a:cubicBezTo>
                    <a:pt x="1957151" y="407273"/>
                    <a:pt x="1954764" y="413447"/>
                    <a:pt x="1949989" y="420611"/>
                  </a:cubicBezTo>
                  <a:cubicBezTo>
                    <a:pt x="1926294" y="448940"/>
                    <a:pt x="1907670" y="472123"/>
                    <a:pt x="1894117" y="490160"/>
                  </a:cubicBezTo>
                  <a:cubicBezTo>
                    <a:pt x="1880564" y="508197"/>
                    <a:pt x="1870347" y="523881"/>
                    <a:pt x="1863465" y="537211"/>
                  </a:cubicBezTo>
                  <a:cubicBezTo>
                    <a:pt x="1856584" y="550541"/>
                    <a:pt x="1853143" y="561708"/>
                    <a:pt x="1853143" y="570712"/>
                  </a:cubicBezTo>
                  <a:cubicBezTo>
                    <a:pt x="1853143" y="579395"/>
                    <a:pt x="1856984" y="583737"/>
                    <a:pt x="1864666" y="583737"/>
                  </a:cubicBezTo>
                  <a:cubicBezTo>
                    <a:pt x="1877994" y="583737"/>
                    <a:pt x="1916141" y="562696"/>
                    <a:pt x="1979109" y="520614"/>
                  </a:cubicBezTo>
                  <a:lnTo>
                    <a:pt x="1979109" y="565223"/>
                  </a:lnTo>
                  <a:cubicBezTo>
                    <a:pt x="1948551" y="596455"/>
                    <a:pt x="1922781" y="621397"/>
                    <a:pt x="1901799" y="640048"/>
                  </a:cubicBezTo>
                  <a:cubicBezTo>
                    <a:pt x="1880818" y="658700"/>
                    <a:pt x="1862085" y="673053"/>
                    <a:pt x="1845601" y="683110"/>
                  </a:cubicBezTo>
                  <a:cubicBezTo>
                    <a:pt x="1829116" y="693167"/>
                    <a:pt x="1814467" y="698195"/>
                    <a:pt x="1801652" y="698195"/>
                  </a:cubicBezTo>
                  <a:cubicBezTo>
                    <a:pt x="1769627" y="698195"/>
                    <a:pt x="1753614" y="679893"/>
                    <a:pt x="1753614" y="643291"/>
                  </a:cubicBezTo>
                  <a:cubicBezTo>
                    <a:pt x="1753614" y="617538"/>
                    <a:pt x="1761723" y="588398"/>
                    <a:pt x="1777941" y="555873"/>
                  </a:cubicBezTo>
                  <a:cubicBezTo>
                    <a:pt x="1794158" y="523347"/>
                    <a:pt x="1816737" y="490501"/>
                    <a:pt x="1845678" y="457335"/>
                  </a:cubicBezTo>
                  <a:cubicBezTo>
                    <a:pt x="1841681" y="464281"/>
                    <a:pt x="1833433" y="472832"/>
                    <a:pt x="1820932" y="482987"/>
                  </a:cubicBezTo>
                  <a:cubicBezTo>
                    <a:pt x="1808431" y="493142"/>
                    <a:pt x="1796579" y="504536"/>
                    <a:pt x="1785374" y="517169"/>
                  </a:cubicBezTo>
                  <a:cubicBezTo>
                    <a:pt x="1774169" y="529802"/>
                    <a:pt x="1766395" y="538894"/>
                    <a:pt x="1762051" y="544446"/>
                  </a:cubicBezTo>
                  <a:cubicBezTo>
                    <a:pt x="1741259" y="567830"/>
                    <a:pt x="1720935" y="592197"/>
                    <a:pt x="1701082" y="617545"/>
                  </a:cubicBezTo>
                  <a:cubicBezTo>
                    <a:pt x="1681228" y="642894"/>
                    <a:pt x="1667414" y="659830"/>
                    <a:pt x="1659641" y="668352"/>
                  </a:cubicBezTo>
                  <a:cubicBezTo>
                    <a:pt x="1651868" y="676874"/>
                    <a:pt x="1643283" y="681135"/>
                    <a:pt x="1633884" y="681135"/>
                  </a:cubicBezTo>
                  <a:cubicBezTo>
                    <a:pt x="1605898" y="681135"/>
                    <a:pt x="1590156" y="654663"/>
                    <a:pt x="1586658" y="601718"/>
                  </a:cubicBezTo>
                  <a:lnTo>
                    <a:pt x="1586258" y="588753"/>
                  </a:lnTo>
                  <a:lnTo>
                    <a:pt x="1574545" y="601050"/>
                  </a:lnTo>
                  <a:cubicBezTo>
                    <a:pt x="1499488" y="677093"/>
                    <a:pt x="1442230" y="715115"/>
                    <a:pt x="1402773" y="715115"/>
                  </a:cubicBezTo>
                  <a:cubicBezTo>
                    <a:pt x="1384837" y="715115"/>
                    <a:pt x="1370585" y="708373"/>
                    <a:pt x="1360015" y="694890"/>
                  </a:cubicBezTo>
                  <a:cubicBezTo>
                    <a:pt x="1349445" y="681407"/>
                    <a:pt x="1344160" y="664511"/>
                    <a:pt x="1344160" y="644200"/>
                  </a:cubicBezTo>
                  <a:cubicBezTo>
                    <a:pt x="1344160" y="630992"/>
                    <a:pt x="1346718" y="615951"/>
                    <a:pt x="1351835" y="599078"/>
                  </a:cubicBezTo>
                  <a:cubicBezTo>
                    <a:pt x="1354393" y="590641"/>
                    <a:pt x="1357911" y="581178"/>
                    <a:pt x="1362390" y="570689"/>
                  </a:cubicBezTo>
                  <a:lnTo>
                    <a:pt x="1371593" y="551205"/>
                  </a:lnTo>
                  <a:lnTo>
                    <a:pt x="1370559" y="552206"/>
                  </a:lnTo>
                  <a:cubicBezTo>
                    <a:pt x="1364182" y="559059"/>
                    <a:pt x="1359895" y="563837"/>
                    <a:pt x="1357698" y="566541"/>
                  </a:cubicBezTo>
                  <a:cubicBezTo>
                    <a:pt x="1356599" y="567892"/>
                    <a:pt x="1353904" y="569531"/>
                    <a:pt x="1349615" y="571458"/>
                  </a:cubicBezTo>
                  <a:lnTo>
                    <a:pt x="1335792" y="576658"/>
                  </a:lnTo>
                  <a:lnTo>
                    <a:pt x="1325592" y="587234"/>
                  </a:lnTo>
                  <a:cubicBezTo>
                    <a:pt x="1306318" y="607001"/>
                    <a:pt x="1289823" y="623229"/>
                    <a:pt x="1276107" y="635919"/>
                  </a:cubicBezTo>
                  <a:cubicBezTo>
                    <a:pt x="1257818" y="652839"/>
                    <a:pt x="1240632" y="666453"/>
                    <a:pt x="1224550" y="676761"/>
                  </a:cubicBezTo>
                  <a:cubicBezTo>
                    <a:pt x="1208467" y="687069"/>
                    <a:pt x="1193526" y="692223"/>
                    <a:pt x="1179727" y="692223"/>
                  </a:cubicBezTo>
                  <a:cubicBezTo>
                    <a:pt x="1162636" y="692223"/>
                    <a:pt x="1148737" y="684861"/>
                    <a:pt x="1138030" y="670136"/>
                  </a:cubicBezTo>
                  <a:cubicBezTo>
                    <a:pt x="1127323" y="655412"/>
                    <a:pt x="1121969" y="635067"/>
                    <a:pt x="1121969" y="609101"/>
                  </a:cubicBezTo>
                  <a:cubicBezTo>
                    <a:pt x="1121969" y="593767"/>
                    <a:pt x="1125718" y="576707"/>
                    <a:pt x="1133217" y="557921"/>
                  </a:cubicBezTo>
                  <a:cubicBezTo>
                    <a:pt x="1140715" y="539135"/>
                    <a:pt x="1151453" y="519112"/>
                    <a:pt x="1165431" y="497850"/>
                  </a:cubicBezTo>
                  <a:cubicBezTo>
                    <a:pt x="1179409" y="476589"/>
                    <a:pt x="1194449" y="460728"/>
                    <a:pt x="1210550" y="450267"/>
                  </a:cubicBezTo>
                  <a:cubicBezTo>
                    <a:pt x="1210907" y="451812"/>
                    <a:pt x="1204995" y="453714"/>
                    <a:pt x="1192813" y="455974"/>
                  </a:cubicBezTo>
                  <a:cubicBezTo>
                    <a:pt x="1180631" y="458234"/>
                    <a:pt x="1168205" y="460501"/>
                    <a:pt x="1155533" y="462774"/>
                  </a:cubicBezTo>
                  <a:cubicBezTo>
                    <a:pt x="1142861" y="465047"/>
                    <a:pt x="1134910" y="466490"/>
                    <a:pt x="1131681" y="467101"/>
                  </a:cubicBezTo>
                  <a:cubicBezTo>
                    <a:pt x="1122068" y="486380"/>
                    <a:pt x="1108523" y="505277"/>
                    <a:pt x="1091047" y="523794"/>
                  </a:cubicBezTo>
                  <a:lnTo>
                    <a:pt x="1042954" y="564537"/>
                  </a:lnTo>
                  <a:lnTo>
                    <a:pt x="1042954" y="564865"/>
                  </a:lnTo>
                  <a:cubicBezTo>
                    <a:pt x="956846" y="660516"/>
                    <a:pt x="894498" y="708342"/>
                    <a:pt x="855910" y="708342"/>
                  </a:cubicBezTo>
                  <a:cubicBezTo>
                    <a:pt x="839581" y="708342"/>
                    <a:pt x="827990" y="703040"/>
                    <a:pt x="821137" y="692437"/>
                  </a:cubicBezTo>
                  <a:cubicBezTo>
                    <a:pt x="814284" y="681833"/>
                    <a:pt x="810858" y="667388"/>
                    <a:pt x="810858" y="649099"/>
                  </a:cubicBezTo>
                  <a:cubicBezTo>
                    <a:pt x="810858" y="622216"/>
                    <a:pt x="820121" y="588285"/>
                    <a:pt x="838648" y="547308"/>
                  </a:cubicBezTo>
                  <a:cubicBezTo>
                    <a:pt x="802217" y="598596"/>
                    <a:pt x="772083" y="635737"/>
                    <a:pt x="748248" y="658729"/>
                  </a:cubicBezTo>
                  <a:cubicBezTo>
                    <a:pt x="724413" y="681722"/>
                    <a:pt x="703533" y="693218"/>
                    <a:pt x="685607" y="693218"/>
                  </a:cubicBezTo>
                  <a:cubicBezTo>
                    <a:pt x="675348" y="693218"/>
                    <a:pt x="664214" y="686303"/>
                    <a:pt x="652203" y="672473"/>
                  </a:cubicBezTo>
                  <a:cubicBezTo>
                    <a:pt x="640192" y="658642"/>
                    <a:pt x="629792" y="641307"/>
                    <a:pt x="621003" y="620465"/>
                  </a:cubicBezTo>
                  <a:cubicBezTo>
                    <a:pt x="612214" y="599624"/>
                    <a:pt x="607819" y="577949"/>
                    <a:pt x="607819" y="555441"/>
                  </a:cubicBezTo>
                  <a:cubicBezTo>
                    <a:pt x="607819" y="539117"/>
                    <a:pt x="609434" y="525322"/>
                    <a:pt x="612663" y="514055"/>
                  </a:cubicBezTo>
                  <a:cubicBezTo>
                    <a:pt x="615893" y="502788"/>
                    <a:pt x="621976" y="491505"/>
                    <a:pt x="630913" y="480207"/>
                  </a:cubicBezTo>
                  <a:cubicBezTo>
                    <a:pt x="639850" y="468909"/>
                    <a:pt x="655373" y="453266"/>
                    <a:pt x="677482" y="433277"/>
                  </a:cubicBezTo>
                  <a:cubicBezTo>
                    <a:pt x="724561" y="389624"/>
                    <a:pt x="771995" y="356595"/>
                    <a:pt x="819784" y="334188"/>
                  </a:cubicBezTo>
                  <a:cubicBezTo>
                    <a:pt x="867574" y="311781"/>
                    <a:pt x="904824" y="300577"/>
                    <a:pt x="931537" y="300577"/>
                  </a:cubicBezTo>
                  <a:cubicBezTo>
                    <a:pt x="941126" y="300577"/>
                    <a:pt x="949634" y="304189"/>
                    <a:pt x="957060" y="311413"/>
                  </a:cubicBezTo>
                  <a:cubicBezTo>
                    <a:pt x="964486" y="318636"/>
                    <a:pt x="970169" y="326566"/>
                    <a:pt x="974108" y="335202"/>
                  </a:cubicBezTo>
                  <a:cubicBezTo>
                    <a:pt x="978048" y="343839"/>
                    <a:pt x="980018" y="350575"/>
                    <a:pt x="980018" y="355411"/>
                  </a:cubicBezTo>
                  <a:cubicBezTo>
                    <a:pt x="980018" y="364918"/>
                    <a:pt x="976769" y="371646"/>
                    <a:pt x="970271" y="375593"/>
                  </a:cubicBezTo>
                  <a:cubicBezTo>
                    <a:pt x="963773" y="379541"/>
                    <a:pt x="956774" y="382422"/>
                    <a:pt x="949273" y="384236"/>
                  </a:cubicBezTo>
                  <a:cubicBezTo>
                    <a:pt x="950895" y="382914"/>
                    <a:pt x="953552" y="386444"/>
                    <a:pt x="957243" y="394826"/>
                  </a:cubicBezTo>
                  <a:cubicBezTo>
                    <a:pt x="960934" y="403209"/>
                    <a:pt x="963863" y="410199"/>
                    <a:pt x="966029" y="415797"/>
                  </a:cubicBezTo>
                  <a:cubicBezTo>
                    <a:pt x="968196" y="421396"/>
                    <a:pt x="969280" y="426634"/>
                    <a:pt x="969280" y="431512"/>
                  </a:cubicBezTo>
                  <a:cubicBezTo>
                    <a:pt x="969280" y="441444"/>
                    <a:pt x="961149" y="457390"/>
                    <a:pt x="944887" y="479348"/>
                  </a:cubicBezTo>
                  <a:cubicBezTo>
                    <a:pt x="928626" y="501307"/>
                    <a:pt x="917566" y="516940"/>
                    <a:pt x="911709" y="526247"/>
                  </a:cubicBezTo>
                  <a:cubicBezTo>
                    <a:pt x="905851" y="535555"/>
                    <a:pt x="902922" y="546579"/>
                    <a:pt x="902922" y="559321"/>
                  </a:cubicBezTo>
                  <a:cubicBezTo>
                    <a:pt x="902922" y="576749"/>
                    <a:pt x="910498" y="585463"/>
                    <a:pt x="925650" y="585463"/>
                  </a:cubicBezTo>
                  <a:cubicBezTo>
                    <a:pt x="943322" y="585463"/>
                    <a:pt x="975468" y="569151"/>
                    <a:pt x="1022088" y="536527"/>
                  </a:cubicBezTo>
                  <a:lnTo>
                    <a:pt x="1026826" y="533126"/>
                  </a:lnTo>
                  <a:lnTo>
                    <a:pt x="1026826" y="532868"/>
                  </a:lnTo>
                  <a:cubicBezTo>
                    <a:pt x="1045539" y="510661"/>
                    <a:pt x="1058875" y="495926"/>
                    <a:pt x="1066832" y="488663"/>
                  </a:cubicBezTo>
                  <a:cubicBezTo>
                    <a:pt x="1059274" y="487253"/>
                    <a:pt x="1052425" y="483162"/>
                    <a:pt x="1046284" y="476389"/>
                  </a:cubicBezTo>
                  <a:cubicBezTo>
                    <a:pt x="1040144" y="469617"/>
                    <a:pt x="1037074" y="459720"/>
                    <a:pt x="1037074" y="446698"/>
                  </a:cubicBezTo>
                  <a:cubicBezTo>
                    <a:pt x="1037074" y="433220"/>
                    <a:pt x="1042246" y="417010"/>
                    <a:pt x="1052590" y="398069"/>
                  </a:cubicBezTo>
                  <a:cubicBezTo>
                    <a:pt x="1062935" y="379127"/>
                    <a:pt x="1075631" y="361458"/>
                    <a:pt x="1090680" y="345062"/>
                  </a:cubicBezTo>
                  <a:cubicBezTo>
                    <a:pt x="1105728" y="328666"/>
                    <a:pt x="1119621" y="317997"/>
                    <a:pt x="1132357" y="313057"/>
                  </a:cubicBezTo>
                  <a:cubicBezTo>
                    <a:pt x="1138314" y="310077"/>
                    <a:pt x="1144182" y="308586"/>
                    <a:pt x="1149962" y="308586"/>
                  </a:cubicBezTo>
                  <a:cubicBezTo>
                    <a:pt x="1163429" y="308586"/>
                    <a:pt x="1170163" y="314991"/>
                    <a:pt x="1170163" y="327800"/>
                  </a:cubicBezTo>
                  <a:cubicBezTo>
                    <a:pt x="1170163" y="334922"/>
                    <a:pt x="1165124" y="342820"/>
                    <a:pt x="1155047" y="351492"/>
                  </a:cubicBezTo>
                  <a:cubicBezTo>
                    <a:pt x="1214686" y="341104"/>
                    <a:pt x="1253469" y="335910"/>
                    <a:pt x="1271395" y="335910"/>
                  </a:cubicBezTo>
                  <a:cubicBezTo>
                    <a:pt x="1279813" y="335910"/>
                    <a:pt x="1285240" y="336558"/>
                    <a:pt x="1287677" y="337854"/>
                  </a:cubicBezTo>
                  <a:cubicBezTo>
                    <a:pt x="1297531" y="342965"/>
                    <a:pt x="1304558" y="351794"/>
                    <a:pt x="1308757" y="364342"/>
                  </a:cubicBezTo>
                  <a:cubicBezTo>
                    <a:pt x="1312956" y="376889"/>
                    <a:pt x="1315055" y="388906"/>
                    <a:pt x="1315055" y="400394"/>
                  </a:cubicBezTo>
                  <a:cubicBezTo>
                    <a:pt x="1315055" y="409388"/>
                    <a:pt x="1311636" y="418393"/>
                    <a:pt x="1304799" y="427410"/>
                  </a:cubicBezTo>
                  <a:cubicBezTo>
                    <a:pt x="1297962" y="436428"/>
                    <a:pt x="1285684" y="449728"/>
                    <a:pt x="1267965" y="467311"/>
                  </a:cubicBezTo>
                  <a:cubicBezTo>
                    <a:pt x="1254322" y="482858"/>
                    <a:pt x="1241922" y="501032"/>
                    <a:pt x="1230766" y="521834"/>
                  </a:cubicBezTo>
                  <a:cubicBezTo>
                    <a:pt x="1219611" y="542637"/>
                    <a:pt x="1214033" y="557776"/>
                    <a:pt x="1214033" y="567252"/>
                  </a:cubicBezTo>
                  <a:cubicBezTo>
                    <a:pt x="1214033" y="575919"/>
                    <a:pt x="1219984" y="580253"/>
                    <a:pt x="1231886" y="580253"/>
                  </a:cubicBezTo>
                  <a:cubicBezTo>
                    <a:pt x="1247185" y="580253"/>
                    <a:pt x="1278168" y="564797"/>
                    <a:pt x="1324833" y="533883"/>
                  </a:cubicBezTo>
                  <a:lnTo>
                    <a:pt x="1334853" y="527097"/>
                  </a:lnTo>
                  <a:lnTo>
                    <a:pt x="1359802" y="504284"/>
                  </a:lnTo>
                  <a:cubicBezTo>
                    <a:pt x="1388671" y="475879"/>
                    <a:pt x="1420622" y="438631"/>
                    <a:pt x="1455656" y="392540"/>
                  </a:cubicBezTo>
                  <a:cubicBezTo>
                    <a:pt x="1456558" y="392960"/>
                    <a:pt x="1455048" y="393094"/>
                    <a:pt x="1451126" y="392941"/>
                  </a:cubicBezTo>
                  <a:cubicBezTo>
                    <a:pt x="1447205" y="392788"/>
                    <a:pt x="1442452" y="392711"/>
                    <a:pt x="1436870" y="392711"/>
                  </a:cubicBezTo>
                  <a:cubicBezTo>
                    <a:pt x="1418820" y="392711"/>
                    <a:pt x="1404572" y="394015"/>
                    <a:pt x="1394127" y="396623"/>
                  </a:cubicBezTo>
                  <a:cubicBezTo>
                    <a:pt x="1391473" y="397571"/>
                    <a:pt x="1388428" y="398622"/>
                    <a:pt x="1384994" y="399776"/>
                  </a:cubicBezTo>
                  <a:cubicBezTo>
                    <a:pt x="1381560" y="400929"/>
                    <a:pt x="1377221" y="401506"/>
                    <a:pt x="1371978" y="401506"/>
                  </a:cubicBezTo>
                  <a:cubicBezTo>
                    <a:pt x="1366734" y="401506"/>
                    <a:pt x="1364113" y="397211"/>
                    <a:pt x="1364113" y="388621"/>
                  </a:cubicBezTo>
                  <a:cubicBezTo>
                    <a:pt x="1364113" y="375983"/>
                    <a:pt x="1370828" y="358840"/>
                    <a:pt x="1384259" y="337193"/>
                  </a:cubicBezTo>
                  <a:cubicBezTo>
                    <a:pt x="1396182" y="316826"/>
                    <a:pt x="1407426" y="301775"/>
                    <a:pt x="1417990" y="292040"/>
                  </a:cubicBezTo>
                  <a:cubicBezTo>
                    <a:pt x="1428555" y="282304"/>
                    <a:pt x="1441417" y="275736"/>
                    <a:pt x="1456577" y="272336"/>
                  </a:cubicBezTo>
                  <a:cubicBezTo>
                    <a:pt x="1471737" y="268935"/>
                    <a:pt x="1492150" y="267235"/>
                    <a:pt x="1517814" y="267235"/>
                  </a:cubicBezTo>
                  <a:lnTo>
                    <a:pt x="1532954" y="267235"/>
                  </a:lnTo>
                  <a:cubicBezTo>
                    <a:pt x="1548868" y="238698"/>
                    <a:pt x="1564465" y="217414"/>
                    <a:pt x="1579744" y="203381"/>
                  </a:cubicBezTo>
                  <a:cubicBezTo>
                    <a:pt x="1595023" y="189348"/>
                    <a:pt x="1612927" y="182332"/>
                    <a:pt x="1633454" y="182332"/>
                  </a:cubicBezTo>
                  <a:cubicBezTo>
                    <a:pt x="1658311" y="182332"/>
                    <a:pt x="1670739" y="189717"/>
                    <a:pt x="1670739" y="204485"/>
                  </a:cubicBezTo>
                  <a:cubicBezTo>
                    <a:pt x="1670739" y="210628"/>
                    <a:pt x="1663437" y="222700"/>
                    <a:pt x="1648835" y="240700"/>
                  </a:cubicBezTo>
                  <a:cubicBezTo>
                    <a:pt x="1634232" y="258701"/>
                    <a:pt x="1623968" y="269031"/>
                    <a:pt x="1618043" y="271691"/>
                  </a:cubicBezTo>
                  <a:cubicBezTo>
                    <a:pt x="1622900" y="271758"/>
                    <a:pt x="1629795" y="272297"/>
                    <a:pt x="1638726" y="273308"/>
                  </a:cubicBezTo>
                  <a:cubicBezTo>
                    <a:pt x="1647658" y="274319"/>
                    <a:pt x="1657354" y="275770"/>
                    <a:pt x="1667815" y="277662"/>
                  </a:cubicBezTo>
                  <a:cubicBezTo>
                    <a:pt x="1648242" y="320931"/>
                    <a:pt x="1623154" y="362210"/>
                    <a:pt x="1592554" y="401498"/>
                  </a:cubicBezTo>
                  <a:cubicBezTo>
                    <a:pt x="1578864" y="400798"/>
                    <a:pt x="1569104" y="400216"/>
                    <a:pt x="1563275" y="399752"/>
                  </a:cubicBezTo>
                  <a:cubicBezTo>
                    <a:pt x="1557446" y="399288"/>
                    <a:pt x="1551373" y="398813"/>
                    <a:pt x="1545057" y="398325"/>
                  </a:cubicBezTo>
                  <a:cubicBezTo>
                    <a:pt x="1538740" y="397838"/>
                    <a:pt x="1533166" y="397271"/>
                    <a:pt x="1528335" y="396623"/>
                  </a:cubicBezTo>
                  <a:cubicBezTo>
                    <a:pt x="1513261" y="421204"/>
                    <a:pt x="1499805" y="444605"/>
                    <a:pt x="1487967" y="466825"/>
                  </a:cubicBezTo>
                  <a:cubicBezTo>
                    <a:pt x="1476130" y="489046"/>
                    <a:pt x="1467201" y="508951"/>
                    <a:pt x="1461180" y="526543"/>
                  </a:cubicBezTo>
                  <a:cubicBezTo>
                    <a:pt x="1455159" y="544134"/>
                    <a:pt x="1452149" y="560770"/>
                    <a:pt x="1452149" y="576451"/>
                  </a:cubicBezTo>
                  <a:cubicBezTo>
                    <a:pt x="1452149" y="592256"/>
                    <a:pt x="1457612" y="600159"/>
                    <a:pt x="1468540" y="600159"/>
                  </a:cubicBezTo>
                  <a:cubicBezTo>
                    <a:pt x="1478897" y="600159"/>
                    <a:pt x="1493631" y="593866"/>
                    <a:pt x="1512741" y="581280"/>
                  </a:cubicBezTo>
                  <a:cubicBezTo>
                    <a:pt x="1527073" y="571840"/>
                    <a:pt x="1548481" y="557924"/>
                    <a:pt x="1576962" y="539533"/>
                  </a:cubicBezTo>
                  <a:lnTo>
                    <a:pt x="1590792" y="530617"/>
                  </a:lnTo>
                  <a:lnTo>
                    <a:pt x="1595441" y="506691"/>
                  </a:lnTo>
                  <a:cubicBezTo>
                    <a:pt x="1601796" y="481205"/>
                    <a:pt x="1618776" y="447608"/>
                    <a:pt x="1646380" y="405899"/>
                  </a:cubicBezTo>
                  <a:cubicBezTo>
                    <a:pt x="1703536" y="320418"/>
                    <a:pt x="1752442" y="250522"/>
                    <a:pt x="1793099" y="196212"/>
                  </a:cubicBezTo>
                  <a:cubicBezTo>
                    <a:pt x="1833756" y="141901"/>
                    <a:pt x="1868013" y="100269"/>
                    <a:pt x="1895870" y="71315"/>
                  </a:cubicBezTo>
                  <a:cubicBezTo>
                    <a:pt x="1923728" y="42361"/>
                    <a:pt x="1944246" y="28296"/>
                    <a:pt x="1957423" y="29120"/>
                  </a:cubicBezTo>
                  <a:close/>
                  <a:moveTo>
                    <a:pt x="524051" y="0"/>
                  </a:moveTo>
                  <a:cubicBezTo>
                    <a:pt x="560596" y="0"/>
                    <a:pt x="587109" y="2367"/>
                    <a:pt x="603588" y="7099"/>
                  </a:cubicBezTo>
                  <a:cubicBezTo>
                    <a:pt x="620067" y="11832"/>
                    <a:pt x="629831" y="18655"/>
                    <a:pt x="632879" y="27569"/>
                  </a:cubicBezTo>
                  <a:cubicBezTo>
                    <a:pt x="635927" y="36482"/>
                    <a:pt x="637451" y="50446"/>
                    <a:pt x="637451" y="69460"/>
                  </a:cubicBezTo>
                  <a:lnTo>
                    <a:pt x="637451" y="102631"/>
                  </a:lnTo>
                  <a:cubicBezTo>
                    <a:pt x="637451" y="119785"/>
                    <a:pt x="633895" y="130732"/>
                    <a:pt x="626783" y="135472"/>
                  </a:cubicBezTo>
                  <a:cubicBezTo>
                    <a:pt x="619671" y="140213"/>
                    <a:pt x="599005" y="150442"/>
                    <a:pt x="564784" y="166159"/>
                  </a:cubicBezTo>
                  <a:cubicBezTo>
                    <a:pt x="530563" y="181876"/>
                    <a:pt x="493010" y="200608"/>
                    <a:pt x="452126" y="222354"/>
                  </a:cubicBezTo>
                  <a:cubicBezTo>
                    <a:pt x="465743" y="193770"/>
                    <a:pt x="477880" y="174938"/>
                    <a:pt x="488535" y="165856"/>
                  </a:cubicBezTo>
                  <a:cubicBezTo>
                    <a:pt x="499191" y="156774"/>
                    <a:pt x="511451" y="149612"/>
                    <a:pt x="525318" y="144371"/>
                  </a:cubicBezTo>
                  <a:cubicBezTo>
                    <a:pt x="515863" y="143340"/>
                    <a:pt x="498850" y="142824"/>
                    <a:pt x="474279" y="142824"/>
                  </a:cubicBezTo>
                  <a:cubicBezTo>
                    <a:pt x="435208" y="142824"/>
                    <a:pt x="392848" y="150618"/>
                    <a:pt x="347197" y="166205"/>
                  </a:cubicBezTo>
                  <a:cubicBezTo>
                    <a:pt x="301545" y="181793"/>
                    <a:pt x="263286" y="200028"/>
                    <a:pt x="232420" y="220911"/>
                  </a:cubicBezTo>
                  <a:cubicBezTo>
                    <a:pt x="201553" y="241794"/>
                    <a:pt x="186119" y="257987"/>
                    <a:pt x="186119" y="269490"/>
                  </a:cubicBezTo>
                  <a:cubicBezTo>
                    <a:pt x="186119" y="273378"/>
                    <a:pt x="189871" y="277229"/>
                    <a:pt x="197375" y="281045"/>
                  </a:cubicBezTo>
                  <a:cubicBezTo>
                    <a:pt x="204878" y="284860"/>
                    <a:pt x="219358" y="288118"/>
                    <a:pt x="240813" y="290819"/>
                  </a:cubicBezTo>
                  <a:cubicBezTo>
                    <a:pt x="262269" y="293520"/>
                    <a:pt x="288310" y="295323"/>
                    <a:pt x="318936" y="296231"/>
                  </a:cubicBezTo>
                  <a:cubicBezTo>
                    <a:pt x="349562" y="297138"/>
                    <a:pt x="390610" y="297591"/>
                    <a:pt x="442079" y="297591"/>
                  </a:cubicBezTo>
                  <a:cubicBezTo>
                    <a:pt x="477749" y="297591"/>
                    <a:pt x="502232" y="299311"/>
                    <a:pt x="515528" y="302751"/>
                  </a:cubicBezTo>
                  <a:cubicBezTo>
                    <a:pt x="528825" y="306190"/>
                    <a:pt x="535473" y="315120"/>
                    <a:pt x="535473" y="329542"/>
                  </a:cubicBezTo>
                  <a:cubicBezTo>
                    <a:pt x="535473" y="343662"/>
                    <a:pt x="528739" y="359503"/>
                    <a:pt x="515272" y="377063"/>
                  </a:cubicBezTo>
                  <a:cubicBezTo>
                    <a:pt x="501804" y="394623"/>
                    <a:pt x="484687" y="404963"/>
                    <a:pt x="463921" y="408084"/>
                  </a:cubicBezTo>
                  <a:cubicBezTo>
                    <a:pt x="429361" y="413190"/>
                    <a:pt x="404087" y="417382"/>
                    <a:pt x="388101" y="420661"/>
                  </a:cubicBezTo>
                  <a:cubicBezTo>
                    <a:pt x="372114" y="423940"/>
                    <a:pt x="352138" y="429542"/>
                    <a:pt x="328173" y="437468"/>
                  </a:cubicBezTo>
                  <a:cubicBezTo>
                    <a:pt x="304209" y="445394"/>
                    <a:pt x="273697" y="457317"/>
                    <a:pt x="236638" y="473236"/>
                  </a:cubicBezTo>
                  <a:cubicBezTo>
                    <a:pt x="200367" y="495262"/>
                    <a:pt x="170355" y="517672"/>
                    <a:pt x="146603" y="540465"/>
                  </a:cubicBezTo>
                  <a:cubicBezTo>
                    <a:pt x="122851" y="563258"/>
                    <a:pt x="110975" y="582521"/>
                    <a:pt x="110975" y="598254"/>
                  </a:cubicBezTo>
                  <a:cubicBezTo>
                    <a:pt x="110975" y="610218"/>
                    <a:pt x="118577" y="619996"/>
                    <a:pt x="133781" y="627588"/>
                  </a:cubicBezTo>
                  <a:cubicBezTo>
                    <a:pt x="148985" y="635179"/>
                    <a:pt x="172540" y="638975"/>
                    <a:pt x="204447" y="638975"/>
                  </a:cubicBezTo>
                  <a:cubicBezTo>
                    <a:pt x="317490" y="638975"/>
                    <a:pt x="438365" y="587163"/>
                    <a:pt x="567074" y="483539"/>
                  </a:cubicBezTo>
                  <a:cubicBezTo>
                    <a:pt x="568043" y="523330"/>
                    <a:pt x="564537" y="555873"/>
                    <a:pt x="556557" y="581167"/>
                  </a:cubicBezTo>
                  <a:cubicBezTo>
                    <a:pt x="548576" y="606461"/>
                    <a:pt x="533252" y="625137"/>
                    <a:pt x="510583" y="637195"/>
                  </a:cubicBezTo>
                  <a:cubicBezTo>
                    <a:pt x="488163" y="667924"/>
                    <a:pt x="457725" y="691943"/>
                    <a:pt x="419269" y="709252"/>
                  </a:cubicBezTo>
                  <a:cubicBezTo>
                    <a:pt x="380813" y="726561"/>
                    <a:pt x="339080" y="740325"/>
                    <a:pt x="294069" y="750545"/>
                  </a:cubicBezTo>
                  <a:cubicBezTo>
                    <a:pt x="249058" y="760764"/>
                    <a:pt x="206499" y="765874"/>
                    <a:pt x="166392" y="765874"/>
                  </a:cubicBezTo>
                  <a:cubicBezTo>
                    <a:pt x="118945" y="765874"/>
                    <a:pt x="79351" y="754260"/>
                    <a:pt x="47611" y="731032"/>
                  </a:cubicBezTo>
                  <a:cubicBezTo>
                    <a:pt x="15871" y="707803"/>
                    <a:pt x="0" y="676602"/>
                    <a:pt x="0" y="637428"/>
                  </a:cubicBezTo>
                  <a:cubicBezTo>
                    <a:pt x="0" y="609695"/>
                    <a:pt x="7519" y="582324"/>
                    <a:pt x="22558" y="555317"/>
                  </a:cubicBezTo>
                  <a:cubicBezTo>
                    <a:pt x="37596" y="528309"/>
                    <a:pt x="60266" y="502728"/>
                    <a:pt x="90568" y="478574"/>
                  </a:cubicBezTo>
                  <a:cubicBezTo>
                    <a:pt x="120870" y="454421"/>
                    <a:pt x="159149" y="432566"/>
                    <a:pt x="205407" y="413010"/>
                  </a:cubicBezTo>
                  <a:cubicBezTo>
                    <a:pt x="228536" y="403232"/>
                    <a:pt x="253358" y="394501"/>
                    <a:pt x="279874" y="386818"/>
                  </a:cubicBezTo>
                  <a:lnTo>
                    <a:pt x="348094" y="370771"/>
                  </a:lnTo>
                  <a:lnTo>
                    <a:pt x="340976" y="370464"/>
                  </a:lnTo>
                  <a:cubicBezTo>
                    <a:pt x="332599" y="370239"/>
                    <a:pt x="321771" y="370045"/>
                    <a:pt x="308493" y="369882"/>
                  </a:cubicBezTo>
                  <a:cubicBezTo>
                    <a:pt x="281937" y="369555"/>
                    <a:pt x="258432" y="368401"/>
                    <a:pt x="237979" y="366418"/>
                  </a:cubicBezTo>
                  <a:cubicBezTo>
                    <a:pt x="217526" y="364435"/>
                    <a:pt x="194958" y="359851"/>
                    <a:pt x="170272" y="352667"/>
                  </a:cubicBezTo>
                  <a:cubicBezTo>
                    <a:pt x="146634" y="345331"/>
                    <a:pt x="127939" y="331830"/>
                    <a:pt x="114186" y="312163"/>
                  </a:cubicBezTo>
                  <a:cubicBezTo>
                    <a:pt x="100434" y="292496"/>
                    <a:pt x="93557" y="270662"/>
                    <a:pt x="93557" y="246661"/>
                  </a:cubicBezTo>
                  <a:cubicBezTo>
                    <a:pt x="93557" y="216444"/>
                    <a:pt x="104091" y="186539"/>
                    <a:pt x="125158" y="156945"/>
                  </a:cubicBezTo>
                  <a:cubicBezTo>
                    <a:pt x="146225" y="127350"/>
                    <a:pt x="175638" y="100855"/>
                    <a:pt x="213396" y="77458"/>
                  </a:cubicBezTo>
                  <a:cubicBezTo>
                    <a:pt x="251155" y="54061"/>
                    <a:pt x="296691" y="35302"/>
                    <a:pt x="350004" y="21181"/>
                  </a:cubicBezTo>
                  <a:cubicBezTo>
                    <a:pt x="403316" y="7060"/>
                    <a:pt x="461332" y="0"/>
                    <a:pt x="524051" y="0"/>
                  </a:cubicBezTo>
                  <a:close/>
                </a:path>
              </a:pathLst>
            </a:custGeom>
            <a:solidFill>
              <a:schemeClr val="accent4"/>
            </a:solidFill>
            <a:ln w="12700"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8000" b="1" dirty="0">
                <a:ln w="12700">
                  <a:noFill/>
                </a:ln>
                <a:solidFill>
                  <a:schemeClr val="accent4"/>
                </a:solidFill>
                <a:latin typeface="Brush Script MT" panose="03060802040406070304" pitchFamily="66" charset="0"/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91C2866-4865-4744-906F-FFE6C1339F3A}"/>
                </a:ext>
              </a:extLst>
            </p:cNvPr>
            <p:cNvSpPr txBox="1"/>
            <p:nvPr/>
          </p:nvSpPr>
          <p:spPr>
            <a:xfrm>
              <a:off x="2026686" y="1676219"/>
              <a:ext cx="2061412" cy="353856"/>
            </a:xfrm>
            <a:custGeom>
              <a:avLst/>
              <a:gdLst/>
              <a:ahLst/>
              <a:cxnLst/>
              <a:rect l="l" t="t" r="r" b="b"/>
              <a:pathLst>
                <a:path w="4267414" h="732532">
                  <a:moveTo>
                    <a:pt x="852938" y="89078"/>
                  </a:moveTo>
                  <a:lnTo>
                    <a:pt x="852938" y="349843"/>
                  </a:lnTo>
                  <a:lnTo>
                    <a:pt x="1041546" y="349843"/>
                  </a:lnTo>
                  <a:cubicBezTo>
                    <a:pt x="1103917" y="349843"/>
                    <a:pt x="1148207" y="338232"/>
                    <a:pt x="1174417" y="315008"/>
                  </a:cubicBezTo>
                  <a:cubicBezTo>
                    <a:pt x="1200626" y="291785"/>
                    <a:pt x="1213731" y="259106"/>
                    <a:pt x="1213731" y="216972"/>
                  </a:cubicBezTo>
                  <a:cubicBezTo>
                    <a:pt x="1213731" y="186450"/>
                    <a:pt x="1206017" y="160324"/>
                    <a:pt x="1190590" y="138593"/>
                  </a:cubicBezTo>
                  <a:cubicBezTo>
                    <a:pt x="1175163" y="116863"/>
                    <a:pt x="1154843" y="102514"/>
                    <a:pt x="1129629" y="95547"/>
                  </a:cubicBezTo>
                  <a:cubicBezTo>
                    <a:pt x="1113372" y="91234"/>
                    <a:pt x="1083348" y="89078"/>
                    <a:pt x="1039555" y="89078"/>
                  </a:cubicBezTo>
                  <a:close/>
                  <a:moveTo>
                    <a:pt x="1530706" y="83604"/>
                  </a:moveTo>
                  <a:lnTo>
                    <a:pt x="1530706" y="324961"/>
                  </a:lnTo>
                  <a:lnTo>
                    <a:pt x="1738224" y="324961"/>
                  </a:lnTo>
                  <a:cubicBezTo>
                    <a:pt x="1782348" y="324961"/>
                    <a:pt x="1816852" y="320399"/>
                    <a:pt x="1841734" y="311276"/>
                  </a:cubicBezTo>
                  <a:cubicBezTo>
                    <a:pt x="1866616" y="302152"/>
                    <a:pt x="1885527" y="287555"/>
                    <a:pt x="1898465" y="267483"/>
                  </a:cubicBezTo>
                  <a:cubicBezTo>
                    <a:pt x="1911404" y="247412"/>
                    <a:pt x="1917873" y="225598"/>
                    <a:pt x="1917873" y="202043"/>
                  </a:cubicBezTo>
                  <a:cubicBezTo>
                    <a:pt x="1917873" y="167540"/>
                    <a:pt x="1905350" y="139174"/>
                    <a:pt x="1880301" y="116946"/>
                  </a:cubicBezTo>
                  <a:cubicBezTo>
                    <a:pt x="1855253" y="94718"/>
                    <a:pt x="1815691" y="83604"/>
                    <a:pt x="1761613" y="83604"/>
                  </a:cubicBezTo>
                  <a:close/>
                  <a:moveTo>
                    <a:pt x="329938" y="79623"/>
                  </a:moveTo>
                  <a:cubicBezTo>
                    <a:pt x="320649" y="126401"/>
                    <a:pt x="307544" y="172848"/>
                    <a:pt x="290624" y="218963"/>
                  </a:cubicBezTo>
                  <a:lnTo>
                    <a:pt x="210503" y="432950"/>
                  </a:lnTo>
                  <a:lnTo>
                    <a:pt x="457832" y="432950"/>
                  </a:lnTo>
                  <a:lnTo>
                    <a:pt x="381693" y="230906"/>
                  </a:lnTo>
                  <a:cubicBezTo>
                    <a:pt x="358469" y="169530"/>
                    <a:pt x="341218" y="119102"/>
                    <a:pt x="329938" y="79623"/>
                  </a:cubicBezTo>
                  <a:close/>
                  <a:moveTo>
                    <a:pt x="2447864" y="2985"/>
                  </a:moveTo>
                  <a:lnTo>
                    <a:pt x="2544407" y="2985"/>
                  </a:lnTo>
                  <a:lnTo>
                    <a:pt x="2544407" y="646439"/>
                  </a:lnTo>
                  <a:lnTo>
                    <a:pt x="2903706" y="646439"/>
                  </a:lnTo>
                  <a:lnTo>
                    <a:pt x="2903706" y="732532"/>
                  </a:lnTo>
                  <a:lnTo>
                    <a:pt x="2447864" y="732532"/>
                  </a:lnTo>
                  <a:close/>
                  <a:moveTo>
                    <a:pt x="2182518" y="2985"/>
                  </a:moveTo>
                  <a:lnTo>
                    <a:pt x="2279061" y="2985"/>
                  </a:lnTo>
                  <a:lnTo>
                    <a:pt x="2279061" y="732532"/>
                  </a:lnTo>
                  <a:lnTo>
                    <a:pt x="2182518" y="732532"/>
                  </a:lnTo>
                  <a:close/>
                  <a:moveTo>
                    <a:pt x="1434164" y="2985"/>
                  </a:moveTo>
                  <a:lnTo>
                    <a:pt x="1757632" y="2985"/>
                  </a:lnTo>
                  <a:cubicBezTo>
                    <a:pt x="1822658" y="2985"/>
                    <a:pt x="1872090" y="9538"/>
                    <a:pt x="1905930" y="22642"/>
                  </a:cubicBezTo>
                  <a:cubicBezTo>
                    <a:pt x="1939770" y="35747"/>
                    <a:pt x="1966809" y="58887"/>
                    <a:pt x="1987046" y="92064"/>
                  </a:cubicBezTo>
                  <a:cubicBezTo>
                    <a:pt x="2007283" y="125240"/>
                    <a:pt x="2017402" y="161900"/>
                    <a:pt x="2017402" y="202043"/>
                  </a:cubicBezTo>
                  <a:cubicBezTo>
                    <a:pt x="2017402" y="253798"/>
                    <a:pt x="2000648" y="297425"/>
                    <a:pt x="1967140" y="332923"/>
                  </a:cubicBezTo>
                  <a:cubicBezTo>
                    <a:pt x="1933632" y="368422"/>
                    <a:pt x="1881877" y="390982"/>
                    <a:pt x="1811875" y="400603"/>
                  </a:cubicBezTo>
                  <a:cubicBezTo>
                    <a:pt x="1837421" y="412878"/>
                    <a:pt x="1856829" y="424988"/>
                    <a:pt x="1870099" y="436931"/>
                  </a:cubicBezTo>
                  <a:cubicBezTo>
                    <a:pt x="1898299" y="462809"/>
                    <a:pt x="1925007" y="495155"/>
                    <a:pt x="1950220" y="533972"/>
                  </a:cubicBezTo>
                  <a:lnTo>
                    <a:pt x="2077120" y="732532"/>
                  </a:lnTo>
                  <a:lnTo>
                    <a:pt x="1955694" y="732532"/>
                  </a:lnTo>
                  <a:lnTo>
                    <a:pt x="1859152" y="580750"/>
                  </a:lnTo>
                  <a:cubicBezTo>
                    <a:pt x="1830952" y="536957"/>
                    <a:pt x="1807728" y="503449"/>
                    <a:pt x="1789481" y="480226"/>
                  </a:cubicBezTo>
                  <a:cubicBezTo>
                    <a:pt x="1771234" y="457003"/>
                    <a:pt x="1754895" y="440746"/>
                    <a:pt x="1740463" y="431457"/>
                  </a:cubicBezTo>
                  <a:cubicBezTo>
                    <a:pt x="1726032" y="422168"/>
                    <a:pt x="1711351" y="415698"/>
                    <a:pt x="1696422" y="412049"/>
                  </a:cubicBezTo>
                  <a:cubicBezTo>
                    <a:pt x="1685474" y="409727"/>
                    <a:pt x="1667559" y="408565"/>
                    <a:pt x="1642676" y="408565"/>
                  </a:cubicBezTo>
                  <a:lnTo>
                    <a:pt x="1530706" y="408565"/>
                  </a:lnTo>
                  <a:lnTo>
                    <a:pt x="1530706" y="732532"/>
                  </a:lnTo>
                  <a:lnTo>
                    <a:pt x="1434164" y="732532"/>
                  </a:lnTo>
                  <a:close/>
                  <a:moveTo>
                    <a:pt x="756396" y="2985"/>
                  </a:moveTo>
                  <a:lnTo>
                    <a:pt x="1031593" y="2985"/>
                  </a:lnTo>
                  <a:cubicBezTo>
                    <a:pt x="1080030" y="2985"/>
                    <a:pt x="1117022" y="5308"/>
                    <a:pt x="1142567" y="9952"/>
                  </a:cubicBezTo>
                  <a:cubicBezTo>
                    <a:pt x="1178398" y="15924"/>
                    <a:pt x="1208422" y="27287"/>
                    <a:pt x="1232641" y="44041"/>
                  </a:cubicBezTo>
                  <a:cubicBezTo>
                    <a:pt x="1256859" y="60795"/>
                    <a:pt x="1276351" y="84267"/>
                    <a:pt x="1291114" y="114458"/>
                  </a:cubicBezTo>
                  <a:cubicBezTo>
                    <a:pt x="1305878" y="144648"/>
                    <a:pt x="1313259" y="177824"/>
                    <a:pt x="1313259" y="213986"/>
                  </a:cubicBezTo>
                  <a:cubicBezTo>
                    <a:pt x="1313259" y="276026"/>
                    <a:pt x="1293519" y="328528"/>
                    <a:pt x="1254040" y="371491"/>
                  </a:cubicBezTo>
                  <a:cubicBezTo>
                    <a:pt x="1214560" y="414454"/>
                    <a:pt x="1143231" y="435936"/>
                    <a:pt x="1040053" y="435936"/>
                  </a:cubicBezTo>
                  <a:lnTo>
                    <a:pt x="852938" y="435936"/>
                  </a:lnTo>
                  <a:lnTo>
                    <a:pt x="852938" y="732532"/>
                  </a:lnTo>
                  <a:lnTo>
                    <a:pt x="756396" y="732532"/>
                  </a:lnTo>
                  <a:close/>
                  <a:moveTo>
                    <a:pt x="280173" y="2985"/>
                  </a:moveTo>
                  <a:lnTo>
                    <a:pt x="384181" y="2985"/>
                  </a:lnTo>
                  <a:lnTo>
                    <a:pt x="682767" y="732532"/>
                  </a:lnTo>
                  <a:lnTo>
                    <a:pt x="572788" y="732532"/>
                  </a:lnTo>
                  <a:lnTo>
                    <a:pt x="487691" y="511578"/>
                  </a:lnTo>
                  <a:lnTo>
                    <a:pt x="182635" y="511578"/>
                  </a:lnTo>
                  <a:lnTo>
                    <a:pt x="102515" y="732532"/>
                  </a:lnTo>
                  <a:lnTo>
                    <a:pt x="0" y="732532"/>
                  </a:lnTo>
                  <a:close/>
                  <a:moveTo>
                    <a:pt x="4038995" y="0"/>
                  </a:moveTo>
                  <a:cubicBezTo>
                    <a:pt x="4108996" y="0"/>
                    <a:pt x="4164401" y="19408"/>
                    <a:pt x="4205208" y="58224"/>
                  </a:cubicBezTo>
                  <a:cubicBezTo>
                    <a:pt x="4246014" y="97040"/>
                    <a:pt x="4266418" y="145146"/>
                    <a:pt x="4266418" y="202541"/>
                  </a:cubicBezTo>
                  <a:cubicBezTo>
                    <a:pt x="4266418" y="231736"/>
                    <a:pt x="4260446" y="260433"/>
                    <a:pt x="4248503" y="288633"/>
                  </a:cubicBezTo>
                  <a:cubicBezTo>
                    <a:pt x="4236560" y="316833"/>
                    <a:pt x="4216737" y="346526"/>
                    <a:pt x="4189034" y="377711"/>
                  </a:cubicBezTo>
                  <a:cubicBezTo>
                    <a:pt x="4161332" y="408897"/>
                    <a:pt x="4115300" y="451695"/>
                    <a:pt x="4050938" y="506104"/>
                  </a:cubicBezTo>
                  <a:cubicBezTo>
                    <a:pt x="3997192" y="551223"/>
                    <a:pt x="3962690" y="581828"/>
                    <a:pt x="3947428" y="597919"/>
                  </a:cubicBezTo>
                  <a:cubicBezTo>
                    <a:pt x="3932168" y="614009"/>
                    <a:pt x="3919560" y="630183"/>
                    <a:pt x="3909608" y="646439"/>
                  </a:cubicBezTo>
                  <a:lnTo>
                    <a:pt x="4267414" y="646439"/>
                  </a:lnTo>
                  <a:lnTo>
                    <a:pt x="4267414" y="732532"/>
                  </a:lnTo>
                  <a:lnTo>
                    <a:pt x="3785196" y="732532"/>
                  </a:lnTo>
                  <a:cubicBezTo>
                    <a:pt x="3784532" y="710967"/>
                    <a:pt x="3788016" y="690232"/>
                    <a:pt x="3795647" y="670326"/>
                  </a:cubicBezTo>
                  <a:cubicBezTo>
                    <a:pt x="3807922" y="637482"/>
                    <a:pt x="3827579" y="605135"/>
                    <a:pt x="3854618" y="573285"/>
                  </a:cubicBezTo>
                  <a:cubicBezTo>
                    <a:pt x="3881656" y="541436"/>
                    <a:pt x="3920722" y="504611"/>
                    <a:pt x="3971813" y="462809"/>
                  </a:cubicBezTo>
                  <a:cubicBezTo>
                    <a:pt x="4051104" y="397783"/>
                    <a:pt x="4104684" y="346277"/>
                    <a:pt x="4132552" y="308290"/>
                  </a:cubicBezTo>
                  <a:cubicBezTo>
                    <a:pt x="4160420" y="270303"/>
                    <a:pt x="4174354" y="234390"/>
                    <a:pt x="4174354" y="200550"/>
                  </a:cubicBezTo>
                  <a:cubicBezTo>
                    <a:pt x="4174354" y="165051"/>
                    <a:pt x="4161664" y="135110"/>
                    <a:pt x="4136284" y="110725"/>
                  </a:cubicBezTo>
                  <a:cubicBezTo>
                    <a:pt x="4110904" y="86341"/>
                    <a:pt x="4077811" y="74148"/>
                    <a:pt x="4037004" y="74148"/>
                  </a:cubicBezTo>
                  <a:cubicBezTo>
                    <a:pt x="3993875" y="74148"/>
                    <a:pt x="3959372" y="87087"/>
                    <a:pt x="3933494" y="112965"/>
                  </a:cubicBezTo>
                  <a:cubicBezTo>
                    <a:pt x="3907617" y="138842"/>
                    <a:pt x="3894512" y="174673"/>
                    <a:pt x="3894180" y="220456"/>
                  </a:cubicBezTo>
                  <a:lnTo>
                    <a:pt x="3802116" y="211001"/>
                  </a:lnTo>
                  <a:cubicBezTo>
                    <a:pt x="3808420" y="142326"/>
                    <a:pt x="3832141" y="89990"/>
                    <a:pt x="3873280" y="53994"/>
                  </a:cubicBezTo>
                  <a:cubicBezTo>
                    <a:pt x="3914418" y="17998"/>
                    <a:pt x="3969656" y="0"/>
                    <a:pt x="4038995" y="0"/>
                  </a:cubicBezTo>
                  <a:close/>
                  <a:moveTo>
                    <a:pt x="3467495" y="0"/>
                  </a:moveTo>
                  <a:cubicBezTo>
                    <a:pt x="3537497" y="0"/>
                    <a:pt x="3592901" y="19408"/>
                    <a:pt x="3633708" y="58224"/>
                  </a:cubicBezTo>
                  <a:cubicBezTo>
                    <a:pt x="3674514" y="97040"/>
                    <a:pt x="3694918" y="145146"/>
                    <a:pt x="3694918" y="202541"/>
                  </a:cubicBezTo>
                  <a:cubicBezTo>
                    <a:pt x="3694918" y="231736"/>
                    <a:pt x="3688946" y="260433"/>
                    <a:pt x="3677003" y="288633"/>
                  </a:cubicBezTo>
                  <a:cubicBezTo>
                    <a:pt x="3665060" y="316833"/>
                    <a:pt x="3645237" y="346526"/>
                    <a:pt x="3617534" y="377711"/>
                  </a:cubicBezTo>
                  <a:cubicBezTo>
                    <a:pt x="3589832" y="408897"/>
                    <a:pt x="3543800" y="451695"/>
                    <a:pt x="3479438" y="506104"/>
                  </a:cubicBezTo>
                  <a:cubicBezTo>
                    <a:pt x="3425693" y="551223"/>
                    <a:pt x="3391190" y="581828"/>
                    <a:pt x="3375928" y="597919"/>
                  </a:cubicBezTo>
                  <a:cubicBezTo>
                    <a:pt x="3360667" y="614009"/>
                    <a:pt x="3348060" y="630183"/>
                    <a:pt x="3338107" y="646439"/>
                  </a:cubicBezTo>
                  <a:lnTo>
                    <a:pt x="3695914" y="646439"/>
                  </a:lnTo>
                  <a:lnTo>
                    <a:pt x="3695914" y="732532"/>
                  </a:lnTo>
                  <a:lnTo>
                    <a:pt x="3213696" y="732532"/>
                  </a:lnTo>
                  <a:cubicBezTo>
                    <a:pt x="3213033" y="710967"/>
                    <a:pt x="3216516" y="690232"/>
                    <a:pt x="3224147" y="670326"/>
                  </a:cubicBezTo>
                  <a:cubicBezTo>
                    <a:pt x="3236422" y="637482"/>
                    <a:pt x="3256079" y="605135"/>
                    <a:pt x="3283118" y="573285"/>
                  </a:cubicBezTo>
                  <a:cubicBezTo>
                    <a:pt x="3310156" y="541436"/>
                    <a:pt x="3349222" y="504611"/>
                    <a:pt x="3400313" y="462809"/>
                  </a:cubicBezTo>
                  <a:cubicBezTo>
                    <a:pt x="3479604" y="397783"/>
                    <a:pt x="3533184" y="346277"/>
                    <a:pt x="3561052" y="308290"/>
                  </a:cubicBezTo>
                  <a:cubicBezTo>
                    <a:pt x="3588920" y="270303"/>
                    <a:pt x="3602854" y="234390"/>
                    <a:pt x="3602854" y="200550"/>
                  </a:cubicBezTo>
                  <a:cubicBezTo>
                    <a:pt x="3602854" y="165051"/>
                    <a:pt x="3590164" y="135110"/>
                    <a:pt x="3564784" y="110725"/>
                  </a:cubicBezTo>
                  <a:cubicBezTo>
                    <a:pt x="3539404" y="86341"/>
                    <a:pt x="3506311" y="74148"/>
                    <a:pt x="3465504" y="74148"/>
                  </a:cubicBezTo>
                  <a:cubicBezTo>
                    <a:pt x="3422375" y="74148"/>
                    <a:pt x="3387872" y="87087"/>
                    <a:pt x="3361994" y="112965"/>
                  </a:cubicBezTo>
                  <a:cubicBezTo>
                    <a:pt x="3336117" y="138842"/>
                    <a:pt x="3323012" y="174673"/>
                    <a:pt x="3322680" y="220456"/>
                  </a:cubicBezTo>
                  <a:lnTo>
                    <a:pt x="3230616" y="211001"/>
                  </a:lnTo>
                  <a:cubicBezTo>
                    <a:pt x="3236920" y="142326"/>
                    <a:pt x="3260641" y="89990"/>
                    <a:pt x="3301779" y="53994"/>
                  </a:cubicBezTo>
                  <a:cubicBezTo>
                    <a:pt x="3342918" y="17998"/>
                    <a:pt x="3398156" y="0"/>
                    <a:pt x="3467495" y="0"/>
                  </a:cubicBezTo>
                  <a:close/>
                </a:path>
              </a:pathLst>
            </a:custGeom>
            <a:solidFill>
              <a:schemeClr val="accent4"/>
            </a:solidFill>
            <a:ln w="12700"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8000" dirty="0">
                <a:ln w="12700">
                  <a:noFill/>
                </a:ln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13" name="Oval 90">
            <a:extLst>
              <a:ext uri="{FF2B5EF4-FFF2-40B4-BE49-F238E27FC236}">
                <a16:creationId xmlns:a16="http://schemas.microsoft.com/office/drawing/2014/main" id="{D3F51783-8CED-45AB-A8BB-BD09165CE24D}"/>
              </a:ext>
            </a:extLst>
          </p:cNvPr>
          <p:cNvSpPr/>
          <p:nvPr/>
        </p:nvSpPr>
        <p:spPr>
          <a:xfrm>
            <a:off x="790398" y="1907018"/>
            <a:ext cx="693414" cy="69341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4" name="Group 92">
            <a:extLst>
              <a:ext uri="{FF2B5EF4-FFF2-40B4-BE49-F238E27FC236}">
                <a16:creationId xmlns:a16="http://schemas.microsoft.com/office/drawing/2014/main" id="{61117733-5D96-45CD-85C6-773CE2591061}"/>
              </a:ext>
            </a:extLst>
          </p:cNvPr>
          <p:cNvGrpSpPr/>
          <p:nvPr/>
        </p:nvGrpSpPr>
        <p:grpSpPr>
          <a:xfrm>
            <a:off x="1582486" y="1828509"/>
            <a:ext cx="4682512" cy="850432"/>
            <a:chOff x="1775729" y="2204864"/>
            <a:chExt cx="1716151" cy="850432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12EF5EC-15D7-45C0-9ADB-7F36089CA46F}"/>
                </a:ext>
              </a:extLst>
            </p:cNvPr>
            <p:cNvSpPr txBox="1"/>
            <p:nvPr/>
          </p:nvSpPr>
          <p:spPr>
            <a:xfrm>
              <a:off x="1775729" y="2408965"/>
              <a:ext cx="17094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42A9B6B-403A-4D0B-AF71-3FBEFAE3515D}"/>
                </a:ext>
              </a:extLst>
            </p:cNvPr>
            <p:cNvSpPr txBox="1"/>
            <p:nvPr/>
          </p:nvSpPr>
          <p:spPr>
            <a:xfrm>
              <a:off x="1777330" y="2204864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7" name="Oval 95">
            <a:extLst>
              <a:ext uri="{FF2B5EF4-FFF2-40B4-BE49-F238E27FC236}">
                <a16:creationId xmlns:a16="http://schemas.microsoft.com/office/drawing/2014/main" id="{E0A8F456-8756-4EE6-8AC1-21521C9F28A3}"/>
              </a:ext>
            </a:extLst>
          </p:cNvPr>
          <p:cNvSpPr/>
          <p:nvPr/>
        </p:nvSpPr>
        <p:spPr>
          <a:xfrm>
            <a:off x="790398" y="3066929"/>
            <a:ext cx="693414" cy="69341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8" name="Group 97">
            <a:extLst>
              <a:ext uri="{FF2B5EF4-FFF2-40B4-BE49-F238E27FC236}">
                <a16:creationId xmlns:a16="http://schemas.microsoft.com/office/drawing/2014/main" id="{00E492DB-8BD7-4CA8-9931-DDC65B7852B5}"/>
              </a:ext>
            </a:extLst>
          </p:cNvPr>
          <p:cNvGrpSpPr/>
          <p:nvPr/>
        </p:nvGrpSpPr>
        <p:grpSpPr>
          <a:xfrm>
            <a:off x="1582486" y="2988420"/>
            <a:ext cx="4682512" cy="850432"/>
            <a:chOff x="1775729" y="2204864"/>
            <a:chExt cx="1716151" cy="85043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1465563-2681-4F09-ABB1-4F1E05D269DE}"/>
                </a:ext>
              </a:extLst>
            </p:cNvPr>
            <p:cNvSpPr txBox="1"/>
            <p:nvPr/>
          </p:nvSpPr>
          <p:spPr>
            <a:xfrm>
              <a:off x="1775729" y="2408965"/>
              <a:ext cx="17094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F72DE73-6ACE-453C-8783-00AE73CEB377}"/>
                </a:ext>
              </a:extLst>
            </p:cNvPr>
            <p:cNvSpPr txBox="1"/>
            <p:nvPr/>
          </p:nvSpPr>
          <p:spPr>
            <a:xfrm>
              <a:off x="1777330" y="2204864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1" name="Oval 117">
            <a:extLst>
              <a:ext uri="{FF2B5EF4-FFF2-40B4-BE49-F238E27FC236}">
                <a16:creationId xmlns:a16="http://schemas.microsoft.com/office/drawing/2014/main" id="{BA4137B6-924A-46C8-BD7B-E815D8CF73F4}"/>
              </a:ext>
            </a:extLst>
          </p:cNvPr>
          <p:cNvSpPr/>
          <p:nvPr/>
        </p:nvSpPr>
        <p:spPr>
          <a:xfrm>
            <a:off x="790398" y="4226840"/>
            <a:ext cx="693414" cy="69341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2" name="Group 119">
            <a:extLst>
              <a:ext uri="{FF2B5EF4-FFF2-40B4-BE49-F238E27FC236}">
                <a16:creationId xmlns:a16="http://schemas.microsoft.com/office/drawing/2014/main" id="{187C23D2-847F-419C-B4DF-ADAF71953873}"/>
              </a:ext>
            </a:extLst>
          </p:cNvPr>
          <p:cNvGrpSpPr/>
          <p:nvPr/>
        </p:nvGrpSpPr>
        <p:grpSpPr>
          <a:xfrm>
            <a:off x="1582486" y="4148331"/>
            <a:ext cx="4682512" cy="850432"/>
            <a:chOff x="1775729" y="2204864"/>
            <a:chExt cx="1716151" cy="850432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0BD6607-B52E-469B-990D-12493A9151FD}"/>
                </a:ext>
              </a:extLst>
            </p:cNvPr>
            <p:cNvSpPr txBox="1"/>
            <p:nvPr/>
          </p:nvSpPr>
          <p:spPr>
            <a:xfrm>
              <a:off x="1775729" y="2408965"/>
              <a:ext cx="17094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AC02D5E-CD88-4B46-8B36-A30B03F411CA}"/>
                </a:ext>
              </a:extLst>
            </p:cNvPr>
            <p:cNvSpPr txBox="1"/>
            <p:nvPr/>
          </p:nvSpPr>
          <p:spPr>
            <a:xfrm>
              <a:off x="1777330" y="2204864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5" name="Oval 122">
            <a:extLst>
              <a:ext uri="{FF2B5EF4-FFF2-40B4-BE49-F238E27FC236}">
                <a16:creationId xmlns:a16="http://schemas.microsoft.com/office/drawing/2014/main" id="{93F0186B-70F5-4D06-A4AD-A28F66F0247B}"/>
              </a:ext>
            </a:extLst>
          </p:cNvPr>
          <p:cNvSpPr/>
          <p:nvPr/>
        </p:nvSpPr>
        <p:spPr>
          <a:xfrm>
            <a:off x="790398" y="5386751"/>
            <a:ext cx="693414" cy="69341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6" name="Group 124">
            <a:extLst>
              <a:ext uri="{FF2B5EF4-FFF2-40B4-BE49-F238E27FC236}">
                <a16:creationId xmlns:a16="http://schemas.microsoft.com/office/drawing/2014/main" id="{A9E70F87-6487-47C4-A83D-9864A842C1CA}"/>
              </a:ext>
            </a:extLst>
          </p:cNvPr>
          <p:cNvGrpSpPr/>
          <p:nvPr/>
        </p:nvGrpSpPr>
        <p:grpSpPr>
          <a:xfrm>
            <a:off x="1582486" y="5308242"/>
            <a:ext cx="4682512" cy="850432"/>
            <a:chOff x="1775729" y="2204864"/>
            <a:chExt cx="1716151" cy="850432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8881285-292D-497D-A800-AEAD0CC9CA96}"/>
                </a:ext>
              </a:extLst>
            </p:cNvPr>
            <p:cNvSpPr txBox="1"/>
            <p:nvPr/>
          </p:nvSpPr>
          <p:spPr>
            <a:xfrm>
              <a:off x="1775729" y="2408965"/>
              <a:ext cx="17094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C3ED967-9A5D-47FD-84B4-1DCAC531DB3D}"/>
                </a:ext>
              </a:extLst>
            </p:cNvPr>
            <p:cNvSpPr txBox="1"/>
            <p:nvPr/>
          </p:nvSpPr>
          <p:spPr>
            <a:xfrm>
              <a:off x="1777330" y="2204864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9" name="Block Arc 5">
            <a:extLst>
              <a:ext uri="{FF2B5EF4-FFF2-40B4-BE49-F238E27FC236}">
                <a16:creationId xmlns:a16="http://schemas.microsoft.com/office/drawing/2014/main" id="{0AE93129-06DA-43AB-AB58-1C92C681004C}"/>
              </a:ext>
            </a:extLst>
          </p:cNvPr>
          <p:cNvSpPr>
            <a:spLocks noChangeAspect="1"/>
          </p:cNvSpPr>
          <p:nvPr/>
        </p:nvSpPr>
        <p:spPr>
          <a:xfrm rot="10800000">
            <a:off x="975670" y="4388136"/>
            <a:ext cx="322870" cy="370822"/>
          </a:xfrm>
          <a:custGeom>
            <a:avLst/>
            <a:gdLst/>
            <a:ahLst/>
            <a:cxnLst/>
            <a:rect l="l" t="t" r="r" b="b"/>
            <a:pathLst>
              <a:path w="3672275" h="3963955">
                <a:moveTo>
                  <a:pt x="984766" y="3417555"/>
                </a:moveTo>
                <a:cubicBezTo>
                  <a:pt x="932254" y="3417555"/>
                  <a:pt x="882982" y="3403623"/>
                  <a:pt x="841068" y="3378104"/>
                </a:cubicBezTo>
                <a:lnTo>
                  <a:pt x="840676" y="3378710"/>
                </a:lnTo>
                <a:lnTo>
                  <a:pt x="835545" y="3375094"/>
                </a:lnTo>
                <a:cubicBezTo>
                  <a:pt x="823791" y="3369308"/>
                  <a:pt x="813094" y="3361844"/>
                  <a:pt x="803763" y="3352697"/>
                </a:cubicBezTo>
                <a:cubicBezTo>
                  <a:pt x="147868" y="2908007"/>
                  <a:pt x="-148746" y="2089941"/>
                  <a:pt x="72539" y="1325492"/>
                </a:cubicBezTo>
                <a:cubicBezTo>
                  <a:pt x="298018" y="546553"/>
                  <a:pt x="1007805" y="7791"/>
                  <a:pt x="1818686" y="83"/>
                </a:cubicBezTo>
                <a:cubicBezTo>
                  <a:pt x="2629567" y="-7624"/>
                  <a:pt x="3349467" y="517549"/>
                  <a:pt x="3589711" y="1292061"/>
                </a:cubicBezTo>
                <a:cubicBezTo>
                  <a:pt x="3828334" y="2061344"/>
                  <a:pt x="3537615" y="2895621"/>
                  <a:pt x="2873980" y="3349798"/>
                </a:cubicBezTo>
                <a:cubicBezTo>
                  <a:pt x="2824845" y="3391084"/>
                  <a:pt x="2761401" y="3415171"/>
                  <a:pt x="2692355" y="3415171"/>
                </a:cubicBezTo>
                <a:cubicBezTo>
                  <a:pt x="2531252" y="3415171"/>
                  <a:pt x="2400652" y="3284038"/>
                  <a:pt x="2400652" y="3122277"/>
                </a:cubicBezTo>
                <a:cubicBezTo>
                  <a:pt x="2400652" y="3018609"/>
                  <a:pt x="2454292" y="2927520"/>
                  <a:pt x="2535552" y="2875976"/>
                </a:cubicBezTo>
                <a:lnTo>
                  <a:pt x="2534959" y="2875094"/>
                </a:lnTo>
                <a:cubicBezTo>
                  <a:pt x="2993902" y="2566441"/>
                  <a:pt x="3196002" y="1993261"/>
                  <a:pt x="3032146" y="1465012"/>
                </a:cubicBezTo>
                <a:cubicBezTo>
                  <a:pt x="2868290" y="936764"/>
                  <a:pt x="2377289" y="578575"/>
                  <a:pt x="1824236" y="583831"/>
                </a:cubicBezTo>
                <a:cubicBezTo>
                  <a:pt x="1271183" y="589088"/>
                  <a:pt x="787080" y="956545"/>
                  <a:pt x="633294" y="1487812"/>
                </a:cubicBezTo>
                <a:cubicBezTo>
                  <a:pt x="479508" y="2019079"/>
                  <a:pt x="692467" y="2588315"/>
                  <a:pt x="1157194" y="2888188"/>
                </a:cubicBezTo>
                <a:lnTo>
                  <a:pt x="1156634" y="2889057"/>
                </a:lnTo>
                <a:cubicBezTo>
                  <a:pt x="1229500" y="2941659"/>
                  <a:pt x="1276469" y="3027652"/>
                  <a:pt x="1276469" y="3124661"/>
                </a:cubicBezTo>
                <a:cubicBezTo>
                  <a:pt x="1276469" y="3286422"/>
                  <a:pt x="1145869" y="3417555"/>
                  <a:pt x="984766" y="3417555"/>
                </a:cubicBezTo>
                <a:close/>
                <a:moveTo>
                  <a:pt x="1836138" y="3963955"/>
                </a:moveTo>
                <a:cubicBezTo>
                  <a:pt x="1677062" y="3963955"/>
                  <a:pt x="1548106" y="3834999"/>
                  <a:pt x="1548106" y="3675923"/>
                </a:cubicBezTo>
                <a:lnTo>
                  <a:pt x="1548106" y="1958036"/>
                </a:lnTo>
                <a:cubicBezTo>
                  <a:pt x="1548106" y="1798960"/>
                  <a:pt x="1677062" y="1670004"/>
                  <a:pt x="1836138" y="1670004"/>
                </a:cubicBezTo>
                <a:cubicBezTo>
                  <a:pt x="1995214" y="1670004"/>
                  <a:pt x="2124170" y="1798960"/>
                  <a:pt x="2124170" y="1958036"/>
                </a:cubicBezTo>
                <a:lnTo>
                  <a:pt x="2124170" y="3675923"/>
                </a:lnTo>
                <a:cubicBezTo>
                  <a:pt x="2124170" y="3834999"/>
                  <a:pt x="1995214" y="3963955"/>
                  <a:pt x="1836138" y="396395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0" name="Rectangle 6">
            <a:extLst>
              <a:ext uri="{FF2B5EF4-FFF2-40B4-BE49-F238E27FC236}">
                <a16:creationId xmlns:a16="http://schemas.microsoft.com/office/drawing/2014/main" id="{CEAFBF45-4B25-4E72-803A-985BCD4E1CCD}"/>
              </a:ext>
            </a:extLst>
          </p:cNvPr>
          <p:cNvSpPr>
            <a:spLocks noChangeAspect="1"/>
          </p:cNvSpPr>
          <p:nvPr/>
        </p:nvSpPr>
        <p:spPr>
          <a:xfrm>
            <a:off x="966518" y="3228225"/>
            <a:ext cx="341174" cy="370822"/>
          </a:xfrm>
          <a:custGeom>
            <a:avLst/>
            <a:gdLst/>
            <a:ahLst/>
            <a:cxnLst/>
            <a:rect l="l" t="t" r="r" b="b"/>
            <a:pathLst>
              <a:path w="3860876" h="3940019">
                <a:moveTo>
                  <a:pt x="3248876" y="1942264"/>
                </a:moveTo>
                <a:lnTo>
                  <a:pt x="3860876" y="1942264"/>
                </a:lnTo>
                <a:lnTo>
                  <a:pt x="3860876" y="2090815"/>
                </a:lnTo>
                <a:lnTo>
                  <a:pt x="3859023" y="2090815"/>
                </a:lnTo>
                <a:cubicBezTo>
                  <a:pt x="3817225" y="2949620"/>
                  <a:pt x="3215273" y="3679864"/>
                  <a:pt x="2378197" y="3884304"/>
                </a:cubicBezTo>
                <a:cubicBezTo>
                  <a:pt x="2219818" y="3922985"/>
                  <a:pt x="2060231" y="3941082"/>
                  <a:pt x="1902626" y="3939971"/>
                </a:cubicBezTo>
                <a:cubicBezTo>
                  <a:pt x="1286982" y="3935631"/>
                  <a:pt x="701577" y="3638194"/>
                  <a:pt x="337583" y="3128887"/>
                </a:cubicBezTo>
                <a:lnTo>
                  <a:pt x="30667" y="3435803"/>
                </a:lnTo>
                <a:lnTo>
                  <a:pt x="30667" y="2342045"/>
                </a:lnTo>
                <a:lnTo>
                  <a:pt x="1124425" y="2342045"/>
                </a:lnTo>
                <a:lnTo>
                  <a:pt x="781340" y="2685130"/>
                </a:lnTo>
                <a:cubicBezTo>
                  <a:pt x="1079782" y="3180935"/>
                  <a:pt x="1667379" y="3425841"/>
                  <a:pt x="2232517" y="3287817"/>
                </a:cubicBezTo>
                <a:cubicBezTo>
                  <a:pt x="2810639" y="3146622"/>
                  <a:pt x="3224897" y="2638979"/>
                  <a:pt x="3247291" y="2044286"/>
                </a:cubicBezTo>
                <a:lnTo>
                  <a:pt x="3248876" y="2044345"/>
                </a:lnTo>
                <a:close/>
                <a:moveTo>
                  <a:pt x="1958249" y="48"/>
                </a:moveTo>
                <a:cubicBezTo>
                  <a:pt x="2573893" y="4388"/>
                  <a:pt x="3159298" y="301825"/>
                  <a:pt x="3523293" y="811132"/>
                </a:cubicBezTo>
                <a:lnTo>
                  <a:pt x="3830209" y="504216"/>
                </a:lnTo>
                <a:lnTo>
                  <a:pt x="3830209" y="1597974"/>
                </a:lnTo>
                <a:lnTo>
                  <a:pt x="2736450" y="1597974"/>
                </a:lnTo>
                <a:lnTo>
                  <a:pt x="3079535" y="1254889"/>
                </a:lnTo>
                <a:cubicBezTo>
                  <a:pt x="2781093" y="759084"/>
                  <a:pt x="2193496" y="514178"/>
                  <a:pt x="1628358" y="652202"/>
                </a:cubicBezTo>
                <a:cubicBezTo>
                  <a:pt x="1050236" y="793397"/>
                  <a:pt x="635978" y="1301040"/>
                  <a:pt x="613584" y="1895733"/>
                </a:cubicBezTo>
                <a:lnTo>
                  <a:pt x="612000" y="1895674"/>
                </a:lnTo>
                <a:lnTo>
                  <a:pt x="612000" y="1985958"/>
                </a:lnTo>
                <a:lnTo>
                  <a:pt x="0" y="1985958"/>
                </a:lnTo>
                <a:lnTo>
                  <a:pt x="0" y="1837407"/>
                </a:lnTo>
                <a:lnTo>
                  <a:pt x="2787" y="1837407"/>
                </a:lnTo>
                <a:cubicBezTo>
                  <a:pt x="49183" y="983705"/>
                  <a:pt x="649445" y="259216"/>
                  <a:pt x="1482678" y="55715"/>
                </a:cubicBezTo>
                <a:cubicBezTo>
                  <a:pt x="1641057" y="17034"/>
                  <a:pt x="1800644" y="-1063"/>
                  <a:pt x="1958249" y="4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1" name="Rounded Rectangle 1">
            <a:extLst>
              <a:ext uri="{FF2B5EF4-FFF2-40B4-BE49-F238E27FC236}">
                <a16:creationId xmlns:a16="http://schemas.microsoft.com/office/drawing/2014/main" id="{068BB017-439A-4E63-BF89-3283312F5C66}"/>
              </a:ext>
            </a:extLst>
          </p:cNvPr>
          <p:cNvSpPr/>
          <p:nvPr/>
        </p:nvSpPr>
        <p:spPr>
          <a:xfrm>
            <a:off x="1034328" y="2079641"/>
            <a:ext cx="205555" cy="348168"/>
          </a:xfrm>
          <a:custGeom>
            <a:avLst/>
            <a:gdLst/>
            <a:ahLst/>
            <a:cxnLst/>
            <a:rect l="l" t="t" r="r" b="b"/>
            <a:pathLst>
              <a:path w="2337548" h="3944720">
                <a:moveTo>
                  <a:pt x="2013548" y="1242075"/>
                </a:moveTo>
                <a:lnTo>
                  <a:pt x="2337548" y="1242075"/>
                </a:lnTo>
                <a:lnTo>
                  <a:pt x="2337548" y="1945866"/>
                </a:lnTo>
                <a:lnTo>
                  <a:pt x="2337548" y="1962155"/>
                </a:lnTo>
                <a:lnTo>
                  <a:pt x="2336798" y="1962155"/>
                </a:lnTo>
                <a:cubicBezTo>
                  <a:pt x="2330129" y="2597501"/>
                  <a:pt x="1898450" y="3121603"/>
                  <a:pt x="1336990" y="3208701"/>
                </a:cubicBezTo>
                <a:lnTo>
                  <a:pt x="1336990" y="3620720"/>
                </a:lnTo>
                <a:lnTo>
                  <a:pt x="1895070" y="3620720"/>
                </a:lnTo>
                <a:lnTo>
                  <a:pt x="1895070" y="3944720"/>
                </a:lnTo>
                <a:lnTo>
                  <a:pt x="454910" y="3944720"/>
                </a:lnTo>
                <a:lnTo>
                  <a:pt x="454910" y="3620720"/>
                </a:lnTo>
                <a:lnTo>
                  <a:pt x="1012990" y="3620720"/>
                </a:lnTo>
                <a:lnTo>
                  <a:pt x="1012990" y="3210585"/>
                </a:lnTo>
                <a:cubicBezTo>
                  <a:pt x="447376" y="3129632"/>
                  <a:pt x="8655" y="2604919"/>
                  <a:pt x="389" y="1964536"/>
                </a:cubicBezTo>
                <a:lnTo>
                  <a:pt x="0" y="1964536"/>
                </a:lnTo>
                <a:lnTo>
                  <a:pt x="0" y="1244456"/>
                </a:lnTo>
                <a:lnTo>
                  <a:pt x="324000" y="1244456"/>
                </a:lnTo>
                <a:lnTo>
                  <a:pt x="324000" y="1964536"/>
                </a:lnTo>
                <a:lnTo>
                  <a:pt x="323361" y="1964536"/>
                </a:lnTo>
                <a:cubicBezTo>
                  <a:pt x="331926" y="2486037"/>
                  <a:pt x="710705" y="2903701"/>
                  <a:pt x="1173940" y="2900510"/>
                </a:cubicBezTo>
                <a:cubicBezTo>
                  <a:pt x="1634302" y="2897337"/>
                  <a:pt x="2006933" y="2479634"/>
                  <a:pt x="2014006" y="1962155"/>
                </a:cubicBezTo>
                <a:lnTo>
                  <a:pt x="2013548" y="1962155"/>
                </a:lnTo>
                <a:close/>
                <a:moveTo>
                  <a:pt x="1168773" y="0"/>
                </a:moveTo>
                <a:cubicBezTo>
                  <a:pt x="1546536" y="0"/>
                  <a:pt x="1852773" y="306237"/>
                  <a:pt x="1852773" y="684000"/>
                </a:cubicBezTo>
                <a:lnTo>
                  <a:pt x="1852773" y="1980000"/>
                </a:lnTo>
                <a:cubicBezTo>
                  <a:pt x="1852773" y="2357763"/>
                  <a:pt x="1546536" y="2664000"/>
                  <a:pt x="1168773" y="2664000"/>
                </a:cubicBezTo>
                <a:cubicBezTo>
                  <a:pt x="791010" y="2664000"/>
                  <a:pt x="484773" y="2357763"/>
                  <a:pt x="484773" y="1980000"/>
                </a:cubicBezTo>
                <a:lnTo>
                  <a:pt x="484773" y="684000"/>
                </a:lnTo>
                <a:cubicBezTo>
                  <a:pt x="484773" y="306237"/>
                  <a:pt x="791010" y="0"/>
                  <a:pt x="116877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2" name="Rounded Rectangle 5">
            <a:extLst>
              <a:ext uri="{FF2B5EF4-FFF2-40B4-BE49-F238E27FC236}">
                <a16:creationId xmlns:a16="http://schemas.microsoft.com/office/drawing/2014/main" id="{AA9EE79A-B583-45D5-8B96-8185D40A53F7}"/>
              </a:ext>
            </a:extLst>
          </p:cNvPr>
          <p:cNvSpPr>
            <a:spLocks/>
          </p:cNvSpPr>
          <p:nvPr/>
        </p:nvSpPr>
        <p:spPr>
          <a:xfrm>
            <a:off x="977222" y="5563172"/>
            <a:ext cx="319767" cy="340573"/>
          </a:xfrm>
          <a:custGeom>
            <a:avLst/>
            <a:gdLst/>
            <a:ahLst/>
            <a:cxnLst/>
            <a:rect l="l" t="t" r="r" b="b"/>
            <a:pathLst>
              <a:path w="3928707" h="3954781">
                <a:moveTo>
                  <a:pt x="2773336" y="2238726"/>
                </a:moveTo>
                <a:cubicBezTo>
                  <a:pt x="2746826" y="2238726"/>
                  <a:pt x="2725335" y="2260217"/>
                  <a:pt x="2725335" y="2286727"/>
                </a:cubicBezTo>
                <a:lnTo>
                  <a:pt x="2725335" y="2478725"/>
                </a:lnTo>
                <a:cubicBezTo>
                  <a:pt x="2725335" y="2505235"/>
                  <a:pt x="2746826" y="2526726"/>
                  <a:pt x="2773336" y="2526726"/>
                </a:cubicBezTo>
                <a:lnTo>
                  <a:pt x="2965334" y="2526726"/>
                </a:lnTo>
                <a:cubicBezTo>
                  <a:pt x="2991844" y="2526726"/>
                  <a:pt x="3013335" y="2505235"/>
                  <a:pt x="3013335" y="2478725"/>
                </a:cubicBezTo>
                <a:lnTo>
                  <a:pt x="3013335" y="2286727"/>
                </a:lnTo>
                <a:cubicBezTo>
                  <a:pt x="3013335" y="2260217"/>
                  <a:pt x="2991844" y="2238726"/>
                  <a:pt x="2965334" y="2238726"/>
                </a:cubicBezTo>
                <a:close/>
                <a:moveTo>
                  <a:pt x="2313922" y="2238726"/>
                </a:moveTo>
                <a:cubicBezTo>
                  <a:pt x="2287412" y="2238726"/>
                  <a:pt x="2265921" y="2260217"/>
                  <a:pt x="2265921" y="2286727"/>
                </a:cubicBezTo>
                <a:lnTo>
                  <a:pt x="2265921" y="2478725"/>
                </a:lnTo>
                <a:cubicBezTo>
                  <a:pt x="2265921" y="2505235"/>
                  <a:pt x="2287412" y="2526726"/>
                  <a:pt x="2313922" y="2526726"/>
                </a:cubicBezTo>
                <a:lnTo>
                  <a:pt x="2505920" y="2526726"/>
                </a:lnTo>
                <a:cubicBezTo>
                  <a:pt x="2532430" y="2526726"/>
                  <a:pt x="2553921" y="2505235"/>
                  <a:pt x="2553921" y="2478725"/>
                </a:cubicBezTo>
                <a:lnTo>
                  <a:pt x="2553921" y="2286727"/>
                </a:lnTo>
                <a:cubicBezTo>
                  <a:pt x="2553921" y="2260217"/>
                  <a:pt x="2532430" y="2238726"/>
                  <a:pt x="2505920" y="2238726"/>
                </a:cubicBezTo>
                <a:close/>
                <a:moveTo>
                  <a:pt x="1854508" y="2238726"/>
                </a:moveTo>
                <a:cubicBezTo>
                  <a:pt x="1827998" y="2238726"/>
                  <a:pt x="1806507" y="2260217"/>
                  <a:pt x="1806507" y="2286727"/>
                </a:cubicBezTo>
                <a:lnTo>
                  <a:pt x="1806507" y="2478725"/>
                </a:lnTo>
                <a:cubicBezTo>
                  <a:pt x="1806507" y="2505235"/>
                  <a:pt x="1827998" y="2526726"/>
                  <a:pt x="1854508" y="2526726"/>
                </a:cubicBezTo>
                <a:lnTo>
                  <a:pt x="2046506" y="2526726"/>
                </a:lnTo>
                <a:cubicBezTo>
                  <a:pt x="2073016" y="2526726"/>
                  <a:pt x="2094507" y="2505235"/>
                  <a:pt x="2094507" y="2478725"/>
                </a:cubicBezTo>
                <a:lnTo>
                  <a:pt x="2094507" y="2286727"/>
                </a:lnTo>
                <a:cubicBezTo>
                  <a:pt x="2094507" y="2260217"/>
                  <a:pt x="2073016" y="2238726"/>
                  <a:pt x="2046506" y="2238726"/>
                </a:cubicBezTo>
                <a:close/>
                <a:moveTo>
                  <a:pt x="879732" y="2133675"/>
                </a:moveTo>
                <a:cubicBezTo>
                  <a:pt x="767330" y="2133675"/>
                  <a:pt x="676210" y="2224795"/>
                  <a:pt x="676210" y="2337197"/>
                </a:cubicBezTo>
                <a:cubicBezTo>
                  <a:pt x="676210" y="2449599"/>
                  <a:pt x="767330" y="2540719"/>
                  <a:pt x="879732" y="2540719"/>
                </a:cubicBezTo>
                <a:cubicBezTo>
                  <a:pt x="956121" y="2540719"/>
                  <a:pt x="1022681" y="2498634"/>
                  <a:pt x="1054808" y="2434886"/>
                </a:cubicBezTo>
                <a:lnTo>
                  <a:pt x="1469273" y="2434887"/>
                </a:lnTo>
                <a:cubicBezTo>
                  <a:pt x="1529381" y="2434887"/>
                  <a:pt x="1578108" y="2386160"/>
                  <a:pt x="1578108" y="2326052"/>
                </a:cubicBezTo>
                <a:cubicBezTo>
                  <a:pt x="1578108" y="2265944"/>
                  <a:pt x="1529381" y="2217217"/>
                  <a:pt x="1469273" y="2217217"/>
                </a:cubicBezTo>
                <a:lnTo>
                  <a:pt x="1039779" y="2217217"/>
                </a:lnTo>
                <a:cubicBezTo>
                  <a:pt x="1005455" y="2165662"/>
                  <a:pt x="946329" y="2133675"/>
                  <a:pt x="879732" y="2133675"/>
                </a:cubicBezTo>
                <a:close/>
                <a:moveTo>
                  <a:pt x="2773336" y="1699178"/>
                </a:moveTo>
                <a:cubicBezTo>
                  <a:pt x="2746826" y="1699178"/>
                  <a:pt x="2725335" y="1720669"/>
                  <a:pt x="2725335" y="1747179"/>
                </a:cubicBezTo>
                <a:lnTo>
                  <a:pt x="2725335" y="1939177"/>
                </a:lnTo>
                <a:cubicBezTo>
                  <a:pt x="2725335" y="1965687"/>
                  <a:pt x="2746826" y="1987178"/>
                  <a:pt x="2773336" y="1987178"/>
                </a:cubicBezTo>
                <a:lnTo>
                  <a:pt x="2965334" y="1987178"/>
                </a:lnTo>
                <a:cubicBezTo>
                  <a:pt x="2991844" y="1987178"/>
                  <a:pt x="3013335" y="1965687"/>
                  <a:pt x="3013335" y="1939177"/>
                </a:cubicBezTo>
                <a:lnTo>
                  <a:pt x="3013335" y="1747179"/>
                </a:lnTo>
                <a:cubicBezTo>
                  <a:pt x="3013335" y="1720669"/>
                  <a:pt x="2991844" y="1699178"/>
                  <a:pt x="2965334" y="1699178"/>
                </a:cubicBezTo>
                <a:close/>
                <a:moveTo>
                  <a:pt x="2313922" y="1699178"/>
                </a:moveTo>
                <a:cubicBezTo>
                  <a:pt x="2287412" y="1699178"/>
                  <a:pt x="2265921" y="1720669"/>
                  <a:pt x="2265921" y="1747179"/>
                </a:cubicBezTo>
                <a:lnTo>
                  <a:pt x="2265921" y="1939177"/>
                </a:lnTo>
                <a:cubicBezTo>
                  <a:pt x="2265921" y="1965687"/>
                  <a:pt x="2287412" y="1987178"/>
                  <a:pt x="2313922" y="1987178"/>
                </a:cubicBezTo>
                <a:lnTo>
                  <a:pt x="2505920" y="1987178"/>
                </a:lnTo>
                <a:cubicBezTo>
                  <a:pt x="2532430" y="1987178"/>
                  <a:pt x="2553921" y="1965687"/>
                  <a:pt x="2553921" y="1939177"/>
                </a:cubicBezTo>
                <a:lnTo>
                  <a:pt x="2553921" y="1747179"/>
                </a:lnTo>
                <a:cubicBezTo>
                  <a:pt x="2553921" y="1720669"/>
                  <a:pt x="2532430" y="1699178"/>
                  <a:pt x="2505920" y="1699178"/>
                </a:cubicBezTo>
                <a:close/>
                <a:moveTo>
                  <a:pt x="1854508" y="1699178"/>
                </a:moveTo>
                <a:cubicBezTo>
                  <a:pt x="1827998" y="1699178"/>
                  <a:pt x="1806507" y="1720669"/>
                  <a:pt x="1806507" y="1747179"/>
                </a:cubicBezTo>
                <a:lnTo>
                  <a:pt x="1806507" y="1939177"/>
                </a:lnTo>
                <a:cubicBezTo>
                  <a:pt x="1806507" y="1965687"/>
                  <a:pt x="1827998" y="1987178"/>
                  <a:pt x="1854508" y="1987178"/>
                </a:cubicBezTo>
                <a:lnTo>
                  <a:pt x="2046506" y="1987178"/>
                </a:lnTo>
                <a:cubicBezTo>
                  <a:pt x="2073016" y="1987178"/>
                  <a:pt x="2094507" y="1965687"/>
                  <a:pt x="2094507" y="1939177"/>
                </a:cubicBezTo>
                <a:lnTo>
                  <a:pt x="2094507" y="1747179"/>
                </a:lnTo>
                <a:cubicBezTo>
                  <a:pt x="2094507" y="1720669"/>
                  <a:pt x="2073016" y="1699178"/>
                  <a:pt x="2046506" y="1699178"/>
                </a:cubicBezTo>
                <a:close/>
                <a:moveTo>
                  <a:pt x="1035948" y="1186216"/>
                </a:moveTo>
                <a:cubicBezTo>
                  <a:pt x="1165960" y="1186216"/>
                  <a:pt x="1271356" y="1291612"/>
                  <a:pt x="1271356" y="1421624"/>
                </a:cubicBezTo>
                <a:cubicBezTo>
                  <a:pt x="1271356" y="1551636"/>
                  <a:pt x="1165960" y="1657032"/>
                  <a:pt x="1035948" y="1657032"/>
                </a:cubicBezTo>
                <a:cubicBezTo>
                  <a:pt x="905936" y="1657032"/>
                  <a:pt x="800540" y="1551636"/>
                  <a:pt x="800540" y="1421624"/>
                </a:cubicBezTo>
                <a:cubicBezTo>
                  <a:pt x="800540" y="1291612"/>
                  <a:pt x="905936" y="1186216"/>
                  <a:pt x="1035948" y="1186216"/>
                </a:cubicBezTo>
                <a:close/>
                <a:moveTo>
                  <a:pt x="2773336" y="1159631"/>
                </a:moveTo>
                <a:cubicBezTo>
                  <a:pt x="2746826" y="1159631"/>
                  <a:pt x="2725335" y="1181122"/>
                  <a:pt x="2725335" y="1207632"/>
                </a:cubicBezTo>
                <a:lnTo>
                  <a:pt x="2725335" y="1399630"/>
                </a:lnTo>
                <a:cubicBezTo>
                  <a:pt x="2725335" y="1426140"/>
                  <a:pt x="2746826" y="1447631"/>
                  <a:pt x="2773336" y="1447631"/>
                </a:cubicBezTo>
                <a:lnTo>
                  <a:pt x="2965334" y="1447631"/>
                </a:lnTo>
                <a:cubicBezTo>
                  <a:pt x="2991844" y="1447631"/>
                  <a:pt x="3013335" y="1426140"/>
                  <a:pt x="3013335" y="1399630"/>
                </a:cubicBezTo>
                <a:lnTo>
                  <a:pt x="3013335" y="1207632"/>
                </a:lnTo>
                <a:cubicBezTo>
                  <a:pt x="3013335" y="1181122"/>
                  <a:pt x="2991844" y="1159631"/>
                  <a:pt x="2965334" y="1159631"/>
                </a:cubicBezTo>
                <a:close/>
                <a:moveTo>
                  <a:pt x="2313922" y="1159631"/>
                </a:moveTo>
                <a:cubicBezTo>
                  <a:pt x="2287412" y="1159631"/>
                  <a:pt x="2265921" y="1181122"/>
                  <a:pt x="2265921" y="1207632"/>
                </a:cubicBezTo>
                <a:lnTo>
                  <a:pt x="2265921" y="1399630"/>
                </a:lnTo>
                <a:cubicBezTo>
                  <a:pt x="2265921" y="1426140"/>
                  <a:pt x="2287412" y="1447631"/>
                  <a:pt x="2313922" y="1447631"/>
                </a:cubicBezTo>
                <a:lnTo>
                  <a:pt x="2505920" y="1447631"/>
                </a:lnTo>
                <a:cubicBezTo>
                  <a:pt x="2532430" y="1447631"/>
                  <a:pt x="2553921" y="1426140"/>
                  <a:pt x="2553921" y="1399630"/>
                </a:cubicBezTo>
                <a:lnTo>
                  <a:pt x="2553921" y="1207632"/>
                </a:lnTo>
                <a:cubicBezTo>
                  <a:pt x="2553921" y="1181122"/>
                  <a:pt x="2532430" y="1159631"/>
                  <a:pt x="2505920" y="1159631"/>
                </a:cubicBezTo>
                <a:close/>
                <a:moveTo>
                  <a:pt x="1854508" y="1159631"/>
                </a:moveTo>
                <a:cubicBezTo>
                  <a:pt x="1827998" y="1159631"/>
                  <a:pt x="1806507" y="1181122"/>
                  <a:pt x="1806507" y="1207632"/>
                </a:cubicBezTo>
                <a:lnTo>
                  <a:pt x="1806507" y="1399630"/>
                </a:lnTo>
                <a:cubicBezTo>
                  <a:pt x="1806507" y="1426140"/>
                  <a:pt x="1827998" y="1447631"/>
                  <a:pt x="1854508" y="1447631"/>
                </a:cubicBezTo>
                <a:lnTo>
                  <a:pt x="2046506" y="1447631"/>
                </a:lnTo>
                <a:cubicBezTo>
                  <a:pt x="2073016" y="1447631"/>
                  <a:pt x="2094507" y="1426140"/>
                  <a:pt x="2094507" y="1399630"/>
                </a:cubicBezTo>
                <a:lnTo>
                  <a:pt x="2094507" y="1207632"/>
                </a:lnTo>
                <a:cubicBezTo>
                  <a:pt x="2094507" y="1181122"/>
                  <a:pt x="2073016" y="1159631"/>
                  <a:pt x="2046506" y="1159631"/>
                </a:cubicBezTo>
                <a:close/>
                <a:moveTo>
                  <a:pt x="1035947" y="1097587"/>
                </a:moveTo>
                <a:cubicBezTo>
                  <a:pt x="856987" y="1097587"/>
                  <a:pt x="711911" y="1242663"/>
                  <a:pt x="711911" y="1421623"/>
                </a:cubicBezTo>
                <a:cubicBezTo>
                  <a:pt x="711911" y="1600583"/>
                  <a:pt x="856987" y="1745659"/>
                  <a:pt x="1035947" y="1745659"/>
                </a:cubicBezTo>
                <a:cubicBezTo>
                  <a:pt x="1214907" y="1745659"/>
                  <a:pt x="1359983" y="1600583"/>
                  <a:pt x="1359983" y="1421623"/>
                </a:cubicBezTo>
                <a:cubicBezTo>
                  <a:pt x="1359983" y="1242663"/>
                  <a:pt x="1214907" y="1097587"/>
                  <a:pt x="1035947" y="1097587"/>
                </a:cubicBezTo>
                <a:close/>
                <a:moveTo>
                  <a:pt x="593124" y="376367"/>
                </a:moveTo>
                <a:lnTo>
                  <a:pt x="3225543" y="376367"/>
                </a:lnTo>
                <a:cubicBezTo>
                  <a:pt x="3328637" y="376367"/>
                  <a:pt x="3412211" y="459941"/>
                  <a:pt x="3412211" y="563035"/>
                </a:cubicBezTo>
                <a:lnTo>
                  <a:pt x="3412211" y="3074837"/>
                </a:lnTo>
                <a:cubicBezTo>
                  <a:pt x="3412211" y="3177931"/>
                  <a:pt x="3328637" y="3261505"/>
                  <a:pt x="3225543" y="3261505"/>
                </a:cubicBezTo>
                <a:lnTo>
                  <a:pt x="593124" y="3261505"/>
                </a:lnTo>
                <a:cubicBezTo>
                  <a:pt x="490030" y="3261505"/>
                  <a:pt x="406456" y="3177931"/>
                  <a:pt x="406456" y="3074837"/>
                </a:cubicBezTo>
                <a:lnTo>
                  <a:pt x="406456" y="563035"/>
                </a:lnTo>
                <a:cubicBezTo>
                  <a:pt x="406456" y="459941"/>
                  <a:pt x="490030" y="376367"/>
                  <a:pt x="593124" y="376367"/>
                </a:cubicBezTo>
                <a:close/>
                <a:moveTo>
                  <a:pt x="466365" y="263607"/>
                </a:moveTo>
                <a:cubicBezTo>
                  <a:pt x="353740" y="263607"/>
                  <a:pt x="262440" y="354907"/>
                  <a:pt x="262440" y="467532"/>
                </a:cubicBezTo>
                <a:lnTo>
                  <a:pt x="262440" y="3211530"/>
                </a:lnTo>
                <a:cubicBezTo>
                  <a:pt x="262440" y="3324155"/>
                  <a:pt x="353740" y="3415455"/>
                  <a:pt x="466365" y="3415455"/>
                </a:cubicBezTo>
                <a:lnTo>
                  <a:pt x="3352302" y="3415455"/>
                </a:lnTo>
                <a:cubicBezTo>
                  <a:pt x="3464927" y="3415455"/>
                  <a:pt x="3556227" y="3324155"/>
                  <a:pt x="3556227" y="3211530"/>
                </a:cubicBezTo>
                <a:lnTo>
                  <a:pt x="3556227" y="2945906"/>
                </a:lnTo>
                <a:lnTo>
                  <a:pt x="3604113" y="2945906"/>
                </a:lnTo>
                <a:cubicBezTo>
                  <a:pt x="3647262" y="2945906"/>
                  <a:pt x="3682241" y="2910927"/>
                  <a:pt x="3682241" y="2867778"/>
                </a:cubicBezTo>
                <a:lnTo>
                  <a:pt x="3682241" y="2555278"/>
                </a:lnTo>
                <a:cubicBezTo>
                  <a:pt x="3682241" y="2512129"/>
                  <a:pt x="3647262" y="2477150"/>
                  <a:pt x="3604113" y="2477150"/>
                </a:cubicBezTo>
                <a:lnTo>
                  <a:pt x="3556227" y="2477150"/>
                </a:lnTo>
                <a:lnTo>
                  <a:pt x="3556227" y="1181006"/>
                </a:lnTo>
                <a:lnTo>
                  <a:pt x="3604113" y="1181006"/>
                </a:lnTo>
                <a:cubicBezTo>
                  <a:pt x="3647262" y="1181006"/>
                  <a:pt x="3682241" y="1146027"/>
                  <a:pt x="3682241" y="1102878"/>
                </a:cubicBezTo>
                <a:lnTo>
                  <a:pt x="3682241" y="790378"/>
                </a:lnTo>
                <a:cubicBezTo>
                  <a:pt x="3682241" y="747229"/>
                  <a:pt x="3647262" y="712250"/>
                  <a:pt x="3604113" y="712250"/>
                </a:cubicBezTo>
                <a:lnTo>
                  <a:pt x="3556227" y="712250"/>
                </a:lnTo>
                <a:lnTo>
                  <a:pt x="3556227" y="467532"/>
                </a:lnTo>
                <a:cubicBezTo>
                  <a:pt x="3556227" y="354907"/>
                  <a:pt x="3464927" y="263607"/>
                  <a:pt x="3352302" y="263607"/>
                </a:cubicBezTo>
                <a:close/>
                <a:moveTo>
                  <a:pt x="235370" y="0"/>
                </a:moveTo>
                <a:lnTo>
                  <a:pt x="3693337" y="0"/>
                </a:lnTo>
                <a:cubicBezTo>
                  <a:pt x="3823328" y="0"/>
                  <a:pt x="3928707" y="105379"/>
                  <a:pt x="3928707" y="235370"/>
                </a:cubicBezTo>
                <a:lnTo>
                  <a:pt x="3928707" y="3402502"/>
                </a:lnTo>
                <a:cubicBezTo>
                  <a:pt x="3928707" y="3485210"/>
                  <a:pt x="3886047" y="3557954"/>
                  <a:pt x="3821334" y="3599629"/>
                </a:cubicBezTo>
                <a:lnTo>
                  <a:pt x="3732546" y="3954781"/>
                </a:lnTo>
                <a:lnTo>
                  <a:pt x="2998166" y="3954781"/>
                </a:lnTo>
                <a:lnTo>
                  <a:pt x="2918939" y="3637872"/>
                </a:lnTo>
                <a:lnTo>
                  <a:pt x="1025164" y="3637872"/>
                </a:lnTo>
                <a:lnTo>
                  <a:pt x="945937" y="3954781"/>
                </a:lnTo>
                <a:lnTo>
                  <a:pt x="211557" y="3954781"/>
                </a:lnTo>
                <a:lnTo>
                  <a:pt x="125186" y="3609298"/>
                </a:lnTo>
                <a:cubicBezTo>
                  <a:pt x="50483" y="3570656"/>
                  <a:pt x="0" y="3492475"/>
                  <a:pt x="0" y="3402502"/>
                </a:cubicBezTo>
                <a:lnTo>
                  <a:pt x="0" y="235370"/>
                </a:lnTo>
                <a:cubicBezTo>
                  <a:pt x="0" y="105379"/>
                  <a:pt x="105379" y="0"/>
                  <a:pt x="23537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7">
            <a:extLst>
              <a:ext uri="{FF2B5EF4-FFF2-40B4-BE49-F238E27FC236}">
                <a16:creationId xmlns:a16="http://schemas.microsoft.com/office/drawing/2014/main" id="{1DA718D8-4B6F-4300-BDB3-7DB945DB8610}"/>
              </a:ext>
            </a:extLst>
          </p:cNvPr>
          <p:cNvGrpSpPr/>
          <p:nvPr/>
        </p:nvGrpSpPr>
        <p:grpSpPr>
          <a:xfrm>
            <a:off x="5945973" y="1948111"/>
            <a:ext cx="5553200" cy="1184131"/>
            <a:chOff x="1747873" y="3161350"/>
            <a:chExt cx="3621608" cy="1184131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E8428BC2-14D0-447C-BA8B-1C4BABED1E7E}"/>
                </a:ext>
              </a:extLst>
            </p:cNvPr>
            <p:cNvSpPr txBox="1"/>
            <p:nvPr/>
          </p:nvSpPr>
          <p:spPr>
            <a:xfrm>
              <a:off x="1747873" y="3161350"/>
              <a:ext cx="3621608" cy="373436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marL="0" indent="0" algn="r">
                <a:lnSpc>
                  <a:spcPct val="110000"/>
                </a:lnSpc>
                <a:buNone/>
              </a:pPr>
              <a:r>
                <a:rPr lang="en-US" altLang="ko-KR" sz="1800" b="1" kern="1200" dirty="0">
                  <a:solidFill>
                    <a:schemeClr val="bg1"/>
                  </a:solidFill>
                  <a:latin typeface="+mn-lt"/>
                  <a:ea typeface="+mn-ea"/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63ADD278-07FE-4D45-88A5-9D5B3DA508F7}"/>
                </a:ext>
              </a:extLst>
            </p:cNvPr>
            <p:cNvSpPr txBox="1"/>
            <p:nvPr/>
          </p:nvSpPr>
          <p:spPr>
            <a:xfrm>
              <a:off x="1747873" y="3514484"/>
              <a:ext cx="3621608" cy="830997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latin typeface="+mn-lt"/>
                </a:rPr>
                <a:t>Get a modern PowerPoint  Presentation that is beautifully designed.  I hope and I believe that this Template will your Time. You can simply impress your audience and add a unique zing and appeal to your Reports. I hope and I believe that this Template will your Time. 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6E58411E-0A00-4292-9082-97F196C37958}"/>
              </a:ext>
            </a:extLst>
          </p:cNvPr>
          <p:cNvSpPr txBox="1"/>
          <p:nvPr/>
        </p:nvSpPr>
        <p:spPr>
          <a:xfrm>
            <a:off x="6180169" y="791454"/>
            <a:ext cx="5319004" cy="1107996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pPr algn="r"/>
            <a:r>
              <a:rPr lang="en-US" altLang="ko-KR" sz="3600" dirty="0">
                <a:solidFill>
                  <a:schemeClr val="bg1"/>
                </a:solidFill>
                <a:latin typeface="+mn-lt"/>
                <a:cs typeface="Arial" pitchFamily="34" charset="0"/>
              </a:rPr>
              <a:t>We Create</a:t>
            </a:r>
          </a:p>
          <a:p>
            <a:pPr algn="r"/>
            <a:r>
              <a:rPr lang="en-US" altLang="ko-KR" sz="3600" dirty="0">
                <a:solidFill>
                  <a:schemeClr val="bg1"/>
                </a:solidFill>
                <a:latin typeface="+mn-lt"/>
                <a:cs typeface="Arial" pitchFamily="34" charset="0"/>
              </a:rPr>
              <a:t>Professional Presentation</a:t>
            </a:r>
            <a:endParaRPr lang="ko-KR" altLang="en-US" sz="3600" dirty="0">
              <a:solidFill>
                <a:schemeClr val="bg1"/>
              </a:solidFill>
              <a:latin typeface="+mn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1C468E0D-0614-4A30-8C66-2EF73503EA68}"/>
              </a:ext>
            </a:extLst>
          </p:cNvPr>
          <p:cNvSpPr/>
          <p:nvPr/>
        </p:nvSpPr>
        <p:spPr>
          <a:xfrm>
            <a:off x="2319337" y="1998281"/>
            <a:ext cx="8476443" cy="2200897"/>
          </a:xfrm>
          <a:custGeom>
            <a:avLst/>
            <a:gdLst>
              <a:gd name="connsiteX0" fmla="*/ 8412480 w 8476443"/>
              <a:gd name="connsiteY0" fmla="*/ 1613205 h 2200897"/>
              <a:gd name="connsiteX1" fmla="*/ 8304848 w 8476443"/>
              <a:gd name="connsiteY1" fmla="*/ 1650352 h 2200897"/>
              <a:gd name="connsiteX2" fmla="*/ 8303895 w 8476443"/>
              <a:gd name="connsiteY2" fmla="*/ 1623682 h 2200897"/>
              <a:gd name="connsiteX3" fmla="*/ 8302943 w 8476443"/>
              <a:gd name="connsiteY3" fmla="*/ 487350 h 2200897"/>
              <a:gd name="connsiteX4" fmla="*/ 8299133 w 8476443"/>
              <a:gd name="connsiteY4" fmla="*/ 424485 h 2200897"/>
              <a:gd name="connsiteX5" fmla="*/ 8174355 w 8476443"/>
              <a:gd name="connsiteY5" fmla="*/ 159690 h 2200897"/>
              <a:gd name="connsiteX6" fmla="*/ 7863840 w 8476443"/>
              <a:gd name="connsiteY6" fmla="*/ 1575 h 2200897"/>
              <a:gd name="connsiteX7" fmla="*/ 7526655 w 8476443"/>
              <a:gd name="connsiteY7" fmla="*/ 622 h 2200897"/>
              <a:gd name="connsiteX8" fmla="*/ 0 w 8476443"/>
              <a:gd name="connsiteY8" fmla="*/ 622 h 2200897"/>
              <a:gd name="connsiteX9" fmla="*/ 0 w 8476443"/>
              <a:gd name="connsiteY9" fmla="*/ 202552 h 2200897"/>
              <a:gd name="connsiteX10" fmla="*/ 7809548 w 8476443"/>
              <a:gd name="connsiteY10" fmla="*/ 201600 h 2200897"/>
              <a:gd name="connsiteX11" fmla="*/ 8027670 w 8476443"/>
              <a:gd name="connsiteY11" fmla="*/ 288277 h 2200897"/>
              <a:gd name="connsiteX12" fmla="*/ 8129588 w 8476443"/>
              <a:gd name="connsiteY12" fmla="*/ 491160 h 2200897"/>
              <a:gd name="connsiteX13" fmla="*/ 8130540 w 8476443"/>
              <a:gd name="connsiteY13" fmla="*/ 1624635 h 2200897"/>
              <a:gd name="connsiteX14" fmla="*/ 8130540 w 8476443"/>
              <a:gd name="connsiteY14" fmla="*/ 1652257 h 2200897"/>
              <a:gd name="connsiteX15" fmla="*/ 8121015 w 8476443"/>
              <a:gd name="connsiteY15" fmla="*/ 1650352 h 2200897"/>
              <a:gd name="connsiteX16" fmla="*/ 8021955 w 8476443"/>
              <a:gd name="connsiteY16" fmla="*/ 1616062 h 2200897"/>
              <a:gd name="connsiteX17" fmla="*/ 7957185 w 8476443"/>
              <a:gd name="connsiteY17" fmla="*/ 1671307 h 2200897"/>
              <a:gd name="connsiteX18" fmla="*/ 7969568 w 8476443"/>
              <a:gd name="connsiteY18" fmla="*/ 1705597 h 2200897"/>
              <a:gd name="connsiteX19" fmla="*/ 8216265 w 8476443"/>
              <a:gd name="connsiteY19" fmla="*/ 2200897 h 2200897"/>
              <a:gd name="connsiteX20" fmla="*/ 8467725 w 8476443"/>
              <a:gd name="connsiteY20" fmla="*/ 1697025 h 2200897"/>
              <a:gd name="connsiteX21" fmla="*/ 8476298 w 8476443"/>
              <a:gd name="connsiteY21" fmla="*/ 1656067 h 2200897"/>
              <a:gd name="connsiteX22" fmla="*/ 8412480 w 8476443"/>
              <a:gd name="connsiteY22" fmla="*/ 1613205 h 2200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8476443" h="2200897">
                <a:moveTo>
                  <a:pt x="8412480" y="1613205"/>
                </a:moveTo>
                <a:cubicBezTo>
                  <a:pt x="8377238" y="1625587"/>
                  <a:pt x="8342948" y="1637017"/>
                  <a:pt x="8304848" y="1650352"/>
                </a:cubicBezTo>
                <a:cubicBezTo>
                  <a:pt x="8304848" y="1638922"/>
                  <a:pt x="8304848" y="1630350"/>
                  <a:pt x="8303895" y="1623682"/>
                </a:cubicBezTo>
                <a:cubicBezTo>
                  <a:pt x="8303895" y="1432230"/>
                  <a:pt x="8303895" y="678802"/>
                  <a:pt x="8302943" y="487350"/>
                </a:cubicBezTo>
                <a:cubicBezTo>
                  <a:pt x="8302943" y="466395"/>
                  <a:pt x="8301990" y="445440"/>
                  <a:pt x="8299133" y="424485"/>
                </a:cubicBezTo>
                <a:cubicBezTo>
                  <a:pt x="8283893" y="323520"/>
                  <a:pt x="8239125" y="236842"/>
                  <a:pt x="8174355" y="159690"/>
                </a:cubicBezTo>
                <a:cubicBezTo>
                  <a:pt x="8093393" y="65392"/>
                  <a:pt x="7992428" y="4432"/>
                  <a:pt x="7863840" y="1575"/>
                </a:cubicBezTo>
                <a:cubicBezTo>
                  <a:pt x="7750493" y="-1283"/>
                  <a:pt x="7639050" y="622"/>
                  <a:pt x="7526655" y="622"/>
                </a:cubicBezTo>
                <a:cubicBezTo>
                  <a:pt x="6993255" y="622"/>
                  <a:pt x="11430" y="622"/>
                  <a:pt x="0" y="622"/>
                </a:cubicBezTo>
                <a:cubicBezTo>
                  <a:pt x="0" y="68250"/>
                  <a:pt x="0" y="133972"/>
                  <a:pt x="0" y="202552"/>
                </a:cubicBezTo>
                <a:cubicBezTo>
                  <a:pt x="12383" y="202552"/>
                  <a:pt x="7182803" y="203505"/>
                  <a:pt x="7809548" y="201600"/>
                </a:cubicBezTo>
                <a:cubicBezTo>
                  <a:pt x="7896225" y="201600"/>
                  <a:pt x="7966710" y="231127"/>
                  <a:pt x="8027670" y="288277"/>
                </a:cubicBezTo>
                <a:cubicBezTo>
                  <a:pt x="8086725" y="342570"/>
                  <a:pt x="8128635" y="407340"/>
                  <a:pt x="8129588" y="491160"/>
                </a:cubicBezTo>
                <a:cubicBezTo>
                  <a:pt x="8131493" y="681660"/>
                  <a:pt x="8130540" y="1434135"/>
                  <a:pt x="8130540" y="1624635"/>
                </a:cubicBezTo>
                <a:cubicBezTo>
                  <a:pt x="8130540" y="1634160"/>
                  <a:pt x="8130540" y="1642732"/>
                  <a:pt x="8130540" y="1652257"/>
                </a:cubicBezTo>
                <a:cubicBezTo>
                  <a:pt x="8123873" y="1651305"/>
                  <a:pt x="8122920" y="1651305"/>
                  <a:pt x="8121015" y="1650352"/>
                </a:cubicBezTo>
                <a:cubicBezTo>
                  <a:pt x="8088630" y="1638922"/>
                  <a:pt x="8055293" y="1627492"/>
                  <a:pt x="8021955" y="1616062"/>
                </a:cubicBezTo>
                <a:cubicBezTo>
                  <a:pt x="7979093" y="1600822"/>
                  <a:pt x="7949565" y="1624635"/>
                  <a:pt x="7957185" y="1671307"/>
                </a:cubicBezTo>
                <a:cubicBezTo>
                  <a:pt x="7959090" y="1682737"/>
                  <a:pt x="7963853" y="1694167"/>
                  <a:pt x="7969568" y="1705597"/>
                </a:cubicBezTo>
                <a:cubicBezTo>
                  <a:pt x="8023860" y="1815135"/>
                  <a:pt x="8187690" y="2143747"/>
                  <a:pt x="8216265" y="2200897"/>
                </a:cubicBezTo>
                <a:cubicBezTo>
                  <a:pt x="8221028" y="2193277"/>
                  <a:pt x="8386763" y="1859902"/>
                  <a:pt x="8467725" y="1697025"/>
                </a:cubicBezTo>
                <a:cubicBezTo>
                  <a:pt x="8473440" y="1684642"/>
                  <a:pt x="8477250" y="1669402"/>
                  <a:pt x="8476298" y="1656067"/>
                </a:cubicBezTo>
                <a:cubicBezTo>
                  <a:pt x="8475345" y="1617015"/>
                  <a:pt x="8449627" y="1600822"/>
                  <a:pt x="8412480" y="1613205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31ED38CD-DD20-4565-9404-FE34C12E57F3}"/>
              </a:ext>
            </a:extLst>
          </p:cNvPr>
          <p:cNvSpPr/>
          <p:nvPr/>
        </p:nvSpPr>
        <p:spPr>
          <a:xfrm>
            <a:off x="2314575" y="2331656"/>
            <a:ext cx="6547631" cy="1867522"/>
          </a:xfrm>
          <a:custGeom>
            <a:avLst/>
            <a:gdLst>
              <a:gd name="connsiteX0" fmla="*/ 6483668 w 6547631"/>
              <a:gd name="connsiteY0" fmla="*/ 1279830 h 1867522"/>
              <a:gd name="connsiteX1" fmla="*/ 6376035 w 6547631"/>
              <a:gd name="connsiteY1" fmla="*/ 1316977 h 1867522"/>
              <a:gd name="connsiteX2" fmla="*/ 6375083 w 6547631"/>
              <a:gd name="connsiteY2" fmla="*/ 1290307 h 1867522"/>
              <a:gd name="connsiteX3" fmla="*/ 6374130 w 6547631"/>
              <a:gd name="connsiteY3" fmla="*/ 487350 h 1867522"/>
              <a:gd name="connsiteX4" fmla="*/ 6370320 w 6547631"/>
              <a:gd name="connsiteY4" fmla="*/ 424485 h 1867522"/>
              <a:gd name="connsiteX5" fmla="*/ 6245543 w 6547631"/>
              <a:gd name="connsiteY5" fmla="*/ 159690 h 1867522"/>
              <a:gd name="connsiteX6" fmla="*/ 5935028 w 6547631"/>
              <a:gd name="connsiteY6" fmla="*/ 1575 h 1867522"/>
              <a:gd name="connsiteX7" fmla="*/ 5597843 w 6547631"/>
              <a:gd name="connsiteY7" fmla="*/ 622 h 1867522"/>
              <a:gd name="connsiteX8" fmla="*/ 0 w 6547631"/>
              <a:gd name="connsiteY8" fmla="*/ 622 h 1867522"/>
              <a:gd name="connsiteX9" fmla="*/ 0 w 6547631"/>
              <a:gd name="connsiteY9" fmla="*/ 202552 h 1867522"/>
              <a:gd name="connsiteX10" fmla="*/ 5880735 w 6547631"/>
              <a:gd name="connsiteY10" fmla="*/ 201600 h 1867522"/>
              <a:gd name="connsiteX11" fmla="*/ 6098858 w 6547631"/>
              <a:gd name="connsiteY11" fmla="*/ 288277 h 1867522"/>
              <a:gd name="connsiteX12" fmla="*/ 6200775 w 6547631"/>
              <a:gd name="connsiteY12" fmla="*/ 491160 h 1867522"/>
              <a:gd name="connsiteX13" fmla="*/ 6201728 w 6547631"/>
              <a:gd name="connsiteY13" fmla="*/ 1291260 h 1867522"/>
              <a:gd name="connsiteX14" fmla="*/ 6201728 w 6547631"/>
              <a:gd name="connsiteY14" fmla="*/ 1318882 h 1867522"/>
              <a:gd name="connsiteX15" fmla="*/ 6192203 w 6547631"/>
              <a:gd name="connsiteY15" fmla="*/ 1316977 h 1867522"/>
              <a:gd name="connsiteX16" fmla="*/ 6093143 w 6547631"/>
              <a:gd name="connsiteY16" fmla="*/ 1282687 h 1867522"/>
              <a:gd name="connsiteX17" fmla="*/ 6028373 w 6547631"/>
              <a:gd name="connsiteY17" fmla="*/ 1337932 h 1867522"/>
              <a:gd name="connsiteX18" fmla="*/ 6040755 w 6547631"/>
              <a:gd name="connsiteY18" fmla="*/ 1372222 h 1867522"/>
              <a:gd name="connsiteX19" fmla="*/ 6287453 w 6547631"/>
              <a:gd name="connsiteY19" fmla="*/ 1867522 h 1867522"/>
              <a:gd name="connsiteX20" fmla="*/ 6538913 w 6547631"/>
              <a:gd name="connsiteY20" fmla="*/ 1363650 h 1867522"/>
              <a:gd name="connsiteX21" fmla="*/ 6547485 w 6547631"/>
              <a:gd name="connsiteY21" fmla="*/ 1322692 h 1867522"/>
              <a:gd name="connsiteX22" fmla="*/ 6483668 w 6547631"/>
              <a:gd name="connsiteY22" fmla="*/ 1279830 h 18675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6547631" h="1867522">
                <a:moveTo>
                  <a:pt x="6483668" y="1279830"/>
                </a:moveTo>
                <a:cubicBezTo>
                  <a:pt x="6448425" y="1292212"/>
                  <a:pt x="6414135" y="1303642"/>
                  <a:pt x="6376035" y="1316977"/>
                </a:cubicBezTo>
                <a:cubicBezTo>
                  <a:pt x="6376035" y="1305547"/>
                  <a:pt x="6376035" y="1296975"/>
                  <a:pt x="6375083" y="1290307"/>
                </a:cubicBezTo>
                <a:cubicBezTo>
                  <a:pt x="6375083" y="1098855"/>
                  <a:pt x="6375083" y="678802"/>
                  <a:pt x="6374130" y="487350"/>
                </a:cubicBezTo>
                <a:cubicBezTo>
                  <a:pt x="6374130" y="466395"/>
                  <a:pt x="6373178" y="445440"/>
                  <a:pt x="6370320" y="424485"/>
                </a:cubicBezTo>
                <a:cubicBezTo>
                  <a:pt x="6355080" y="323520"/>
                  <a:pt x="6310313" y="236842"/>
                  <a:pt x="6245543" y="159690"/>
                </a:cubicBezTo>
                <a:cubicBezTo>
                  <a:pt x="6164580" y="65392"/>
                  <a:pt x="6063615" y="4432"/>
                  <a:pt x="5935028" y="1575"/>
                </a:cubicBezTo>
                <a:cubicBezTo>
                  <a:pt x="5821680" y="-1283"/>
                  <a:pt x="5710238" y="622"/>
                  <a:pt x="5597843" y="622"/>
                </a:cubicBezTo>
                <a:cubicBezTo>
                  <a:pt x="5247323" y="622"/>
                  <a:pt x="2111693" y="622"/>
                  <a:pt x="0" y="622"/>
                </a:cubicBezTo>
                <a:lnTo>
                  <a:pt x="0" y="202552"/>
                </a:lnTo>
                <a:cubicBezTo>
                  <a:pt x="2175510" y="202552"/>
                  <a:pt x="5465445" y="202552"/>
                  <a:pt x="5880735" y="201600"/>
                </a:cubicBezTo>
                <a:cubicBezTo>
                  <a:pt x="5967413" y="201600"/>
                  <a:pt x="6037898" y="231127"/>
                  <a:pt x="6098858" y="288277"/>
                </a:cubicBezTo>
                <a:cubicBezTo>
                  <a:pt x="6157913" y="342570"/>
                  <a:pt x="6199823" y="407340"/>
                  <a:pt x="6200775" y="491160"/>
                </a:cubicBezTo>
                <a:cubicBezTo>
                  <a:pt x="6202680" y="681660"/>
                  <a:pt x="6201728" y="1100760"/>
                  <a:pt x="6201728" y="1291260"/>
                </a:cubicBezTo>
                <a:cubicBezTo>
                  <a:pt x="6201728" y="1300785"/>
                  <a:pt x="6201728" y="1309357"/>
                  <a:pt x="6201728" y="1318882"/>
                </a:cubicBezTo>
                <a:cubicBezTo>
                  <a:pt x="6195060" y="1317930"/>
                  <a:pt x="6194108" y="1317930"/>
                  <a:pt x="6192203" y="1316977"/>
                </a:cubicBezTo>
                <a:cubicBezTo>
                  <a:pt x="6159818" y="1305547"/>
                  <a:pt x="6126480" y="1294117"/>
                  <a:pt x="6093143" y="1282687"/>
                </a:cubicBezTo>
                <a:cubicBezTo>
                  <a:pt x="6050280" y="1267447"/>
                  <a:pt x="6020753" y="1291260"/>
                  <a:pt x="6028373" y="1337932"/>
                </a:cubicBezTo>
                <a:cubicBezTo>
                  <a:pt x="6030278" y="1349362"/>
                  <a:pt x="6035040" y="1360792"/>
                  <a:pt x="6040755" y="1372222"/>
                </a:cubicBezTo>
                <a:cubicBezTo>
                  <a:pt x="6095048" y="1481760"/>
                  <a:pt x="6258878" y="1810372"/>
                  <a:pt x="6287453" y="1867522"/>
                </a:cubicBezTo>
                <a:cubicBezTo>
                  <a:pt x="6292215" y="1859902"/>
                  <a:pt x="6457950" y="1526527"/>
                  <a:pt x="6538913" y="1363650"/>
                </a:cubicBezTo>
                <a:cubicBezTo>
                  <a:pt x="6544628" y="1351267"/>
                  <a:pt x="6548438" y="1336027"/>
                  <a:pt x="6547485" y="1322692"/>
                </a:cubicBezTo>
                <a:cubicBezTo>
                  <a:pt x="6546533" y="1283640"/>
                  <a:pt x="6520815" y="1267447"/>
                  <a:pt x="6483668" y="1279830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FCB4AF17-F393-41B7-9A8E-3F0665F862BB}"/>
              </a:ext>
            </a:extLst>
          </p:cNvPr>
          <p:cNvSpPr/>
          <p:nvPr/>
        </p:nvSpPr>
        <p:spPr>
          <a:xfrm>
            <a:off x="2314574" y="2675509"/>
            <a:ext cx="4633105" cy="1524622"/>
          </a:xfrm>
          <a:custGeom>
            <a:avLst/>
            <a:gdLst>
              <a:gd name="connsiteX0" fmla="*/ 3966210 w 4633105"/>
              <a:gd name="connsiteY0" fmla="*/ 201600 h 1524622"/>
              <a:gd name="connsiteX1" fmla="*/ 4184333 w 4633105"/>
              <a:gd name="connsiteY1" fmla="*/ 288277 h 1524622"/>
              <a:gd name="connsiteX2" fmla="*/ 4286250 w 4633105"/>
              <a:gd name="connsiteY2" fmla="*/ 491160 h 1524622"/>
              <a:gd name="connsiteX3" fmla="*/ 4287203 w 4633105"/>
              <a:gd name="connsiteY3" fmla="*/ 948360 h 1524622"/>
              <a:gd name="connsiteX4" fmla="*/ 4287203 w 4633105"/>
              <a:gd name="connsiteY4" fmla="*/ 975982 h 1524622"/>
              <a:gd name="connsiteX5" fmla="*/ 4277678 w 4633105"/>
              <a:gd name="connsiteY5" fmla="*/ 974077 h 1524622"/>
              <a:gd name="connsiteX6" fmla="*/ 4178618 w 4633105"/>
              <a:gd name="connsiteY6" fmla="*/ 939787 h 1524622"/>
              <a:gd name="connsiteX7" fmla="*/ 4113848 w 4633105"/>
              <a:gd name="connsiteY7" fmla="*/ 995032 h 1524622"/>
              <a:gd name="connsiteX8" fmla="*/ 4126230 w 4633105"/>
              <a:gd name="connsiteY8" fmla="*/ 1029322 h 1524622"/>
              <a:gd name="connsiteX9" fmla="*/ 4372928 w 4633105"/>
              <a:gd name="connsiteY9" fmla="*/ 1524622 h 1524622"/>
              <a:gd name="connsiteX10" fmla="*/ 4624388 w 4633105"/>
              <a:gd name="connsiteY10" fmla="*/ 1020750 h 1524622"/>
              <a:gd name="connsiteX11" fmla="*/ 4632960 w 4633105"/>
              <a:gd name="connsiteY11" fmla="*/ 979792 h 1524622"/>
              <a:gd name="connsiteX12" fmla="*/ 4569143 w 4633105"/>
              <a:gd name="connsiteY12" fmla="*/ 936930 h 1524622"/>
              <a:gd name="connsiteX13" fmla="*/ 4461510 w 4633105"/>
              <a:gd name="connsiteY13" fmla="*/ 974077 h 1524622"/>
              <a:gd name="connsiteX14" fmla="*/ 4460558 w 4633105"/>
              <a:gd name="connsiteY14" fmla="*/ 947407 h 1524622"/>
              <a:gd name="connsiteX15" fmla="*/ 4459605 w 4633105"/>
              <a:gd name="connsiteY15" fmla="*/ 487350 h 1524622"/>
              <a:gd name="connsiteX16" fmla="*/ 4455795 w 4633105"/>
              <a:gd name="connsiteY16" fmla="*/ 424485 h 1524622"/>
              <a:gd name="connsiteX17" fmla="*/ 4331018 w 4633105"/>
              <a:gd name="connsiteY17" fmla="*/ 159690 h 1524622"/>
              <a:gd name="connsiteX18" fmla="*/ 4020503 w 4633105"/>
              <a:gd name="connsiteY18" fmla="*/ 1575 h 1524622"/>
              <a:gd name="connsiteX19" fmla="*/ 3683318 w 4633105"/>
              <a:gd name="connsiteY19" fmla="*/ 622 h 1524622"/>
              <a:gd name="connsiteX20" fmla="*/ 0 w 4633105"/>
              <a:gd name="connsiteY20" fmla="*/ 622 h 1524622"/>
              <a:gd name="connsiteX21" fmla="*/ 0 w 4633105"/>
              <a:gd name="connsiteY21" fmla="*/ 202552 h 1524622"/>
              <a:gd name="connsiteX22" fmla="*/ 3966210 w 4633105"/>
              <a:gd name="connsiteY22" fmla="*/ 201600 h 15246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4633105" h="1524622">
                <a:moveTo>
                  <a:pt x="3966210" y="201600"/>
                </a:moveTo>
                <a:cubicBezTo>
                  <a:pt x="4052888" y="201600"/>
                  <a:pt x="4123373" y="231127"/>
                  <a:pt x="4184333" y="288277"/>
                </a:cubicBezTo>
                <a:cubicBezTo>
                  <a:pt x="4243388" y="342570"/>
                  <a:pt x="4285298" y="407340"/>
                  <a:pt x="4286250" y="491160"/>
                </a:cubicBezTo>
                <a:cubicBezTo>
                  <a:pt x="4288155" y="681660"/>
                  <a:pt x="4287203" y="757860"/>
                  <a:pt x="4287203" y="948360"/>
                </a:cubicBezTo>
                <a:cubicBezTo>
                  <a:pt x="4287203" y="957885"/>
                  <a:pt x="4287203" y="966457"/>
                  <a:pt x="4287203" y="975982"/>
                </a:cubicBezTo>
                <a:cubicBezTo>
                  <a:pt x="4280535" y="975030"/>
                  <a:pt x="4279583" y="975030"/>
                  <a:pt x="4277678" y="974077"/>
                </a:cubicBezTo>
                <a:cubicBezTo>
                  <a:pt x="4245293" y="962647"/>
                  <a:pt x="4211955" y="951217"/>
                  <a:pt x="4178618" y="939787"/>
                </a:cubicBezTo>
                <a:cubicBezTo>
                  <a:pt x="4135755" y="924547"/>
                  <a:pt x="4106228" y="948360"/>
                  <a:pt x="4113848" y="995032"/>
                </a:cubicBezTo>
                <a:cubicBezTo>
                  <a:pt x="4115753" y="1006462"/>
                  <a:pt x="4120515" y="1017892"/>
                  <a:pt x="4126230" y="1029322"/>
                </a:cubicBezTo>
                <a:cubicBezTo>
                  <a:pt x="4180523" y="1138860"/>
                  <a:pt x="4344353" y="1467472"/>
                  <a:pt x="4372928" y="1524622"/>
                </a:cubicBezTo>
                <a:cubicBezTo>
                  <a:pt x="4377690" y="1517002"/>
                  <a:pt x="4543425" y="1183627"/>
                  <a:pt x="4624388" y="1020750"/>
                </a:cubicBezTo>
                <a:cubicBezTo>
                  <a:pt x="4630103" y="1008367"/>
                  <a:pt x="4633913" y="993127"/>
                  <a:pt x="4632960" y="979792"/>
                </a:cubicBezTo>
                <a:cubicBezTo>
                  <a:pt x="4632008" y="940740"/>
                  <a:pt x="4606290" y="924547"/>
                  <a:pt x="4569143" y="936930"/>
                </a:cubicBezTo>
                <a:cubicBezTo>
                  <a:pt x="4533900" y="949312"/>
                  <a:pt x="4499610" y="960742"/>
                  <a:pt x="4461510" y="974077"/>
                </a:cubicBezTo>
                <a:cubicBezTo>
                  <a:pt x="4461510" y="962647"/>
                  <a:pt x="4461510" y="954075"/>
                  <a:pt x="4460558" y="947407"/>
                </a:cubicBezTo>
                <a:cubicBezTo>
                  <a:pt x="4460558" y="755955"/>
                  <a:pt x="4460558" y="678802"/>
                  <a:pt x="4459605" y="487350"/>
                </a:cubicBezTo>
                <a:cubicBezTo>
                  <a:pt x="4459605" y="466395"/>
                  <a:pt x="4458653" y="445440"/>
                  <a:pt x="4455795" y="424485"/>
                </a:cubicBezTo>
                <a:cubicBezTo>
                  <a:pt x="4440555" y="323520"/>
                  <a:pt x="4395788" y="236842"/>
                  <a:pt x="4331018" y="159690"/>
                </a:cubicBezTo>
                <a:cubicBezTo>
                  <a:pt x="4250055" y="65392"/>
                  <a:pt x="4149090" y="4432"/>
                  <a:pt x="4020503" y="1575"/>
                </a:cubicBezTo>
                <a:cubicBezTo>
                  <a:pt x="3907155" y="-1283"/>
                  <a:pt x="3795713" y="622"/>
                  <a:pt x="3683318" y="622"/>
                </a:cubicBezTo>
                <a:cubicBezTo>
                  <a:pt x="3429953" y="622"/>
                  <a:pt x="1724025" y="622"/>
                  <a:pt x="0" y="622"/>
                </a:cubicBezTo>
                <a:lnTo>
                  <a:pt x="0" y="202552"/>
                </a:lnTo>
                <a:cubicBezTo>
                  <a:pt x="1819275" y="202552"/>
                  <a:pt x="3662363" y="202552"/>
                  <a:pt x="3966210" y="201600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0E1BAE17-F167-4F80-A472-3511178C8879}"/>
              </a:ext>
            </a:extLst>
          </p:cNvPr>
          <p:cNvSpPr/>
          <p:nvPr/>
        </p:nvSpPr>
        <p:spPr>
          <a:xfrm>
            <a:off x="2314575" y="3008884"/>
            <a:ext cx="2680480" cy="1191247"/>
          </a:xfrm>
          <a:custGeom>
            <a:avLst/>
            <a:gdLst>
              <a:gd name="connsiteX0" fmla="*/ 2013585 w 2680480"/>
              <a:gd name="connsiteY0" fmla="*/ 201600 h 1191247"/>
              <a:gd name="connsiteX1" fmla="*/ 2231708 w 2680480"/>
              <a:gd name="connsiteY1" fmla="*/ 288277 h 1191247"/>
              <a:gd name="connsiteX2" fmla="*/ 2333625 w 2680480"/>
              <a:gd name="connsiteY2" fmla="*/ 491160 h 1191247"/>
              <a:gd name="connsiteX3" fmla="*/ 2334578 w 2680480"/>
              <a:gd name="connsiteY3" fmla="*/ 642607 h 1191247"/>
              <a:gd name="connsiteX4" fmla="*/ 2325053 w 2680480"/>
              <a:gd name="connsiteY4" fmla="*/ 640702 h 1191247"/>
              <a:gd name="connsiteX5" fmla="*/ 2225993 w 2680480"/>
              <a:gd name="connsiteY5" fmla="*/ 606412 h 1191247"/>
              <a:gd name="connsiteX6" fmla="*/ 2161223 w 2680480"/>
              <a:gd name="connsiteY6" fmla="*/ 661657 h 1191247"/>
              <a:gd name="connsiteX7" fmla="*/ 2173605 w 2680480"/>
              <a:gd name="connsiteY7" fmla="*/ 695947 h 1191247"/>
              <a:gd name="connsiteX8" fmla="*/ 2420303 w 2680480"/>
              <a:gd name="connsiteY8" fmla="*/ 1191247 h 1191247"/>
              <a:gd name="connsiteX9" fmla="*/ 2671763 w 2680480"/>
              <a:gd name="connsiteY9" fmla="*/ 687375 h 1191247"/>
              <a:gd name="connsiteX10" fmla="*/ 2680335 w 2680480"/>
              <a:gd name="connsiteY10" fmla="*/ 646417 h 1191247"/>
              <a:gd name="connsiteX11" fmla="*/ 2616518 w 2680480"/>
              <a:gd name="connsiteY11" fmla="*/ 603555 h 1191247"/>
              <a:gd name="connsiteX12" fmla="*/ 2508885 w 2680480"/>
              <a:gd name="connsiteY12" fmla="*/ 640702 h 1191247"/>
              <a:gd name="connsiteX13" fmla="*/ 2506980 w 2680480"/>
              <a:gd name="connsiteY13" fmla="*/ 487350 h 1191247"/>
              <a:gd name="connsiteX14" fmla="*/ 2503170 w 2680480"/>
              <a:gd name="connsiteY14" fmla="*/ 424485 h 1191247"/>
              <a:gd name="connsiteX15" fmla="*/ 2378393 w 2680480"/>
              <a:gd name="connsiteY15" fmla="*/ 159690 h 1191247"/>
              <a:gd name="connsiteX16" fmla="*/ 2067878 w 2680480"/>
              <a:gd name="connsiteY16" fmla="*/ 1575 h 1191247"/>
              <a:gd name="connsiteX17" fmla="*/ 1730693 w 2680480"/>
              <a:gd name="connsiteY17" fmla="*/ 622 h 1191247"/>
              <a:gd name="connsiteX18" fmla="*/ 0 w 2680480"/>
              <a:gd name="connsiteY18" fmla="*/ 622 h 1191247"/>
              <a:gd name="connsiteX19" fmla="*/ 0 w 2680480"/>
              <a:gd name="connsiteY19" fmla="*/ 202552 h 1191247"/>
              <a:gd name="connsiteX20" fmla="*/ 2013585 w 2680480"/>
              <a:gd name="connsiteY20" fmla="*/ 201600 h 1191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680480" h="1191247">
                <a:moveTo>
                  <a:pt x="2013585" y="201600"/>
                </a:moveTo>
                <a:cubicBezTo>
                  <a:pt x="2100263" y="201600"/>
                  <a:pt x="2170748" y="231127"/>
                  <a:pt x="2231708" y="288277"/>
                </a:cubicBezTo>
                <a:cubicBezTo>
                  <a:pt x="2290763" y="342570"/>
                  <a:pt x="2332673" y="407340"/>
                  <a:pt x="2333625" y="491160"/>
                </a:cubicBezTo>
                <a:cubicBezTo>
                  <a:pt x="2335530" y="681660"/>
                  <a:pt x="2334578" y="633082"/>
                  <a:pt x="2334578" y="642607"/>
                </a:cubicBezTo>
                <a:cubicBezTo>
                  <a:pt x="2327910" y="641655"/>
                  <a:pt x="2326958" y="641655"/>
                  <a:pt x="2325053" y="640702"/>
                </a:cubicBezTo>
                <a:cubicBezTo>
                  <a:pt x="2292668" y="629272"/>
                  <a:pt x="2259330" y="617842"/>
                  <a:pt x="2225993" y="606412"/>
                </a:cubicBezTo>
                <a:cubicBezTo>
                  <a:pt x="2183130" y="591172"/>
                  <a:pt x="2153603" y="614985"/>
                  <a:pt x="2161223" y="661657"/>
                </a:cubicBezTo>
                <a:cubicBezTo>
                  <a:pt x="2163128" y="673087"/>
                  <a:pt x="2167890" y="684517"/>
                  <a:pt x="2173605" y="695947"/>
                </a:cubicBezTo>
                <a:cubicBezTo>
                  <a:pt x="2227898" y="805485"/>
                  <a:pt x="2391728" y="1134097"/>
                  <a:pt x="2420303" y="1191247"/>
                </a:cubicBezTo>
                <a:cubicBezTo>
                  <a:pt x="2425065" y="1183627"/>
                  <a:pt x="2590800" y="850252"/>
                  <a:pt x="2671763" y="687375"/>
                </a:cubicBezTo>
                <a:cubicBezTo>
                  <a:pt x="2677478" y="674992"/>
                  <a:pt x="2681288" y="659752"/>
                  <a:pt x="2680335" y="646417"/>
                </a:cubicBezTo>
                <a:cubicBezTo>
                  <a:pt x="2679383" y="607365"/>
                  <a:pt x="2653665" y="591172"/>
                  <a:pt x="2616518" y="603555"/>
                </a:cubicBezTo>
                <a:cubicBezTo>
                  <a:pt x="2581275" y="615937"/>
                  <a:pt x="2546985" y="627367"/>
                  <a:pt x="2508885" y="640702"/>
                </a:cubicBezTo>
                <a:cubicBezTo>
                  <a:pt x="2508885" y="629272"/>
                  <a:pt x="2507933" y="678802"/>
                  <a:pt x="2506980" y="487350"/>
                </a:cubicBezTo>
                <a:cubicBezTo>
                  <a:pt x="2506980" y="466395"/>
                  <a:pt x="2506028" y="445440"/>
                  <a:pt x="2503170" y="424485"/>
                </a:cubicBezTo>
                <a:cubicBezTo>
                  <a:pt x="2487930" y="323520"/>
                  <a:pt x="2443163" y="236842"/>
                  <a:pt x="2378393" y="159690"/>
                </a:cubicBezTo>
                <a:cubicBezTo>
                  <a:pt x="2297430" y="65392"/>
                  <a:pt x="2196465" y="4432"/>
                  <a:pt x="2067878" y="1575"/>
                </a:cubicBezTo>
                <a:cubicBezTo>
                  <a:pt x="1954530" y="-1283"/>
                  <a:pt x="1843088" y="622"/>
                  <a:pt x="1730693" y="622"/>
                </a:cubicBezTo>
                <a:cubicBezTo>
                  <a:pt x="1578293" y="622"/>
                  <a:pt x="896303" y="622"/>
                  <a:pt x="0" y="622"/>
                </a:cubicBezTo>
                <a:lnTo>
                  <a:pt x="0" y="202552"/>
                </a:lnTo>
                <a:cubicBezTo>
                  <a:pt x="1021080" y="202552"/>
                  <a:pt x="1822133" y="201600"/>
                  <a:pt x="2013585" y="201600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9BFB7B73-540A-4AB0-95AD-E30AADA870A7}"/>
              </a:ext>
            </a:extLst>
          </p:cNvPr>
          <p:cNvGrpSpPr/>
          <p:nvPr/>
        </p:nvGrpSpPr>
        <p:grpSpPr>
          <a:xfrm>
            <a:off x="933541" y="1531808"/>
            <a:ext cx="2290796" cy="2289622"/>
            <a:chOff x="4574848" y="1897856"/>
            <a:chExt cx="3028217" cy="3026664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4BFEB515-5A14-4D29-9A75-FF893EB0FA78}"/>
                </a:ext>
              </a:extLst>
            </p:cNvPr>
            <p:cNvSpPr/>
            <p:nvPr/>
          </p:nvSpPr>
          <p:spPr>
            <a:xfrm>
              <a:off x="4575624" y="1897856"/>
              <a:ext cx="3026664" cy="3026664"/>
            </a:xfrm>
            <a:custGeom>
              <a:avLst/>
              <a:gdLst>
                <a:gd name="connsiteX0" fmla="*/ 3057049 w 3057525"/>
                <a:gd name="connsiteY0" fmla="*/ 1532096 h 3057525"/>
                <a:gd name="connsiteX1" fmla="*/ 1532096 w 3057525"/>
                <a:gd name="connsiteY1" fmla="*/ 3057049 h 3057525"/>
                <a:gd name="connsiteX2" fmla="*/ 7144 w 3057525"/>
                <a:gd name="connsiteY2" fmla="*/ 1532096 h 3057525"/>
                <a:gd name="connsiteX3" fmla="*/ 1532096 w 3057525"/>
                <a:gd name="connsiteY3" fmla="*/ 7144 h 3057525"/>
                <a:gd name="connsiteX4" fmla="*/ 3057049 w 3057525"/>
                <a:gd name="connsiteY4" fmla="*/ 1532096 h 3057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7525" h="3057525">
                  <a:moveTo>
                    <a:pt x="3057049" y="1532096"/>
                  </a:moveTo>
                  <a:cubicBezTo>
                    <a:pt x="3057049" y="2374304"/>
                    <a:pt x="2374304" y="3057049"/>
                    <a:pt x="1532096" y="3057049"/>
                  </a:cubicBezTo>
                  <a:cubicBezTo>
                    <a:pt x="689888" y="3057049"/>
                    <a:pt x="7144" y="2374304"/>
                    <a:pt x="7144" y="1532096"/>
                  </a:cubicBezTo>
                  <a:cubicBezTo>
                    <a:pt x="7144" y="689888"/>
                    <a:pt x="689888" y="7144"/>
                    <a:pt x="1532096" y="7144"/>
                  </a:cubicBezTo>
                  <a:cubicBezTo>
                    <a:pt x="2374304" y="7144"/>
                    <a:pt x="3057049" y="689888"/>
                    <a:pt x="3057049" y="1532096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C149E392-D305-48D0-98B7-7C327634172C}"/>
                </a:ext>
              </a:extLst>
            </p:cNvPr>
            <p:cNvSpPr/>
            <p:nvPr/>
          </p:nvSpPr>
          <p:spPr>
            <a:xfrm>
              <a:off x="4574848" y="1907000"/>
              <a:ext cx="3028217" cy="2962327"/>
            </a:xfrm>
            <a:custGeom>
              <a:avLst/>
              <a:gdLst>
                <a:gd name="connsiteX0" fmla="*/ 2863236 w 3028217"/>
                <a:gd name="connsiteY0" fmla="*/ 2049564 h 2962327"/>
                <a:gd name="connsiteX1" fmla="*/ 2844662 w 3028217"/>
                <a:gd name="connsiteY1" fmla="*/ 2065518 h 2962327"/>
                <a:gd name="connsiteX2" fmla="*/ 2847519 w 3028217"/>
                <a:gd name="connsiteY2" fmla="*/ 2116953 h 2962327"/>
                <a:gd name="connsiteX3" fmla="*/ 2887525 w 3028217"/>
                <a:gd name="connsiteY3" fmla="*/ 2084568 h 2962327"/>
                <a:gd name="connsiteX4" fmla="*/ 2890382 w 3028217"/>
                <a:gd name="connsiteY4" fmla="*/ 2078853 h 2962327"/>
                <a:gd name="connsiteX5" fmla="*/ 2890382 w 3028217"/>
                <a:gd name="connsiteY5" fmla="*/ 2057898 h 2962327"/>
                <a:gd name="connsiteX6" fmla="*/ 2863236 w 3028217"/>
                <a:gd name="connsiteY6" fmla="*/ 2049564 h 2962327"/>
                <a:gd name="connsiteX7" fmla="*/ 2453184 w 3028217"/>
                <a:gd name="connsiteY7" fmla="*/ 1703568 h 2962327"/>
                <a:gd name="connsiteX8" fmla="*/ 2444611 w 3028217"/>
                <a:gd name="connsiteY8" fmla="*/ 1714046 h 2962327"/>
                <a:gd name="connsiteX9" fmla="*/ 2467471 w 3028217"/>
                <a:gd name="connsiteY9" fmla="*/ 1740716 h 2962327"/>
                <a:gd name="connsiteX10" fmla="*/ 2482711 w 3028217"/>
                <a:gd name="connsiteY10" fmla="*/ 1728333 h 2962327"/>
                <a:gd name="connsiteX11" fmla="*/ 2453184 w 3028217"/>
                <a:gd name="connsiteY11" fmla="*/ 1703568 h 2962327"/>
                <a:gd name="connsiteX12" fmla="*/ 802501 w 3028217"/>
                <a:gd name="connsiteY12" fmla="*/ 1583553 h 2962327"/>
                <a:gd name="connsiteX13" fmla="*/ 812026 w 3028217"/>
                <a:gd name="connsiteY13" fmla="*/ 1589268 h 2962327"/>
                <a:gd name="connsiteX14" fmla="*/ 802501 w 3028217"/>
                <a:gd name="connsiteY14" fmla="*/ 1599745 h 2962327"/>
                <a:gd name="connsiteX15" fmla="*/ 792024 w 3028217"/>
                <a:gd name="connsiteY15" fmla="*/ 1594030 h 2962327"/>
                <a:gd name="connsiteX16" fmla="*/ 802501 w 3028217"/>
                <a:gd name="connsiteY16" fmla="*/ 1583553 h 2962327"/>
                <a:gd name="connsiteX17" fmla="*/ 573901 w 3028217"/>
                <a:gd name="connsiteY17" fmla="*/ 1577838 h 2962327"/>
                <a:gd name="connsiteX18" fmla="*/ 592951 w 3028217"/>
                <a:gd name="connsiteY18" fmla="*/ 1589268 h 2962327"/>
                <a:gd name="connsiteX19" fmla="*/ 584379 w 3028217"/>
                <a:gd name="connsiteY19" fmla="*/ 1596888 h 2962327"/>
                <a:gd name="connsiteX20" fmla="*/ 565329 w 3028217"/>
                <a:gd name="connsiteY20" fmla="*/ 1587363 h 2962327"/>
                <a:gd name="connsiteX21" fmla="*/ 573901 w 3028217"/>
                <a:gd name="connsiteY21" fmla="*/ 1577838 h 2962327"/>
                <a:gd name="connsiteX22" fmla="*/ 698678 w 3028217"/>
                <a:gd name="connsiteY22" fmla="*/ 1550216 h 2962327"/>
                <a:gd name="connsiteX23" fmla="*/ 763448 w 3028217"/>
                <a:gd name="connsiteY23" fmla="*/ 1592126 h 2962327"/>
                <a:gd name="connsiteX24" fmla="*/ 678676 w 3028217"/>
                <a:gd name="connsiteY24" fmla="*/ 1592126 h 2962327"/>
                <a:gd name="connsiteX25" fmla="*/ 698678 w 3028217"/>
                <a:gd name="connsiteY25" fmla="*/ 1550216 h 2962327"/>
                <a:gd name="connsiteX26" fmla="*/ 492939 w 3028217"/>
                <a:gd name="connsiteY26" fmla="*/ 1460681 h 2962327"/>
                <a:gd name="connsiteX27" fmla="*/ 562471 w 3028217"/>
                <a:gd name="connsiteY27" fmla="*/ 1479731 h 2962327"/>
                <a:gd name="connsiteX28" fmla="*/ 646291 w 3028217"/>
                <a:gd name="connsiteY28" fmla="*/ 1537833 h 2962327"/>
                <a:gd name="connsiteX29" fmla="*/ 577711 w 3028217"/>
                <a:gd name="connsiteY29" fmla="*/ 1525451 h 2962327"/>
                <a:gd name="connsiteX30" fmla="*/ 527229 w 3028217"/>
                <a:gd name="connsiteY30" fmla="*/ 1487351 h 2962327"/>
                <a:gd name="connsiteX31" fmla="*/ 525032 w 3028217"/>
                <a:gd name="connsiteY31" fmla="*/ 1486533 h 2962327"/>
                <a:gd name="connsiteX32" fmla="*/ 527229 w 3028217"/>
                <a:gd name="connsiteY32" fmla="*/ 1488303 h 2962327"/>
                <a:gd name="connsiteX33" fmla="*/ 451029 w 3028217"/>
                <a:gd name="connsiteY33" fmla="*/ 1494971 h 2962327"/>
                <a:gd name="connsiteX34" fmla="*/ 492939 w 3028217"/>
                <a:gd name="connsiteY34" fmla="*/ 1460681 h 2962327"/>
                <a:gd name="connsiteX35" fmla="*/ 592475 w 3028217"/>
                <a:gd name="connsiteY35" fmla="*/ 1413889 h 2962327"/>
                <a:gd name="connsiteX36" fmla="*/ 596761 w 3028217"/>
                <a:gd name="connsiteY36" fmla="*/ 1414961 h 2962327"/>
                <a:gd name="connsiteX37" fmla="*/ 595809 w 3028217"/>
                <a:gd name="connsiteY37" fmla="*/ 1447346 h 2962327"/>
                <a:gd name="connsiteX38" fmla="*/ 588189 w 3028217"/>
                <a:gd name="connsiteY38" fmla="*/ 1414961 h 2962327"/>
                <a:gd name="connsiteX39" fmla="*/ 592475 w 3028217"/>
                <a:gd name="connsiteY39" fmla="*/ 1413889 h 2962327"/>
                <a:gd name="connsiteX40" fmla="*/ 2633206 w 3028217"/>
                <a:gd name="connsiteY40" fmla="*/ 1174931 h 2962327"/>
                <a:gd name="connsiteX41" fmla="*/ 2673211 w 3028217"/>
                <a:gd name="connsiteY41" fmla="*/ 1180646 h 2962327"/>
                <a:gd name="connsiteX42" fmla="*/ 2633206 w 3028217"/>
                <a:gd name="connsiteY42" fmla="*/ 1174931 h 2962327"/>
                <a:gd name="connsiteX43" fmla="*/ 2477948 w 3028217"/>
                <a:gd name="connsiteY43" fmla="*/ 1095873 h 2962327"/>
                <a:gd name="connsiteX44" fmla="*/ 2484616 w 3028217"/>
                <a:gd name="connsiteY44" fmla="*/ 1110160 h 2962327"/>
                <a:gd name="connsiteX45" fmla="*/ 2464613 w 3028217"/>
                <a:gd name="connsiteY45" fmla="*/ 1135878 h 2962327"/>
                <a:gd name="connsiteX46" fmla="*/ 2444611 w 3028217"/>
                <a:gd name="connsiteY46" fmla="*/ 1144450 h 2962327"/>
                <a:gd name="connsiteX47" fmla="*/ 2415083 w 3028217"/>
                <a:gd name="connsiteY47" fmla="*/ 1119685 h 2962327"/>
                <a:gd name="connsiteX48" fmla="*/ 2446516 w 3028217"/>
                <a:gd name="connsiteY48" fmla="*/ 1114923 h 2962327"/>
                <a:gd name="connsiteX49" fmla="*/ 2477948 w 3028217"/>
                <a:gd name="connsiteY49" fmla="*/ 1095873 h 2962327"/>
                <a:gd name="connsiteX50" fmla="*/ 2344599 w 3028217"/>
                <a:gd name="connsiteY50" fmla="*/ 1039676 h 2962327"/>
                <a:gd name="connsiteX51" fmla="*/ 2355076 w 3028217"/>
                <a:gd name="connsiteY51" fmla="*/ 1066346 h 2962327"/>
                <a:gd name="connsiteX52" fmla="*/ 2341741 w 3028217"/>
                <a:gd name="connsiteY52" fmla="*/ 1092063 h 2962327"/>
                <a:gd name="connsiteX53" fmla="*/ 2328406 w 3028217"/>
                <a:gd name="connsiteY53" fmla="*/ 1065393 h 2962327"/>
                <a:gd name="connsiteX54" fmla="*/ 2344599 w 3028217"/>
                <a:gd name="connsiteY54" fmla="*/ 1039676 h 2962327"/>
                <a:gd name="connsiteX55" fmla="*/ 699631 w 3028217"/>
                <a:gd name="connsiteY55" fmla="*/ 966334 h 2962327"/>
                <a:gd name="connsiteX56" fmla="*/ 616764 w 3028217"/>
                <a:gd name="connsiteY56" fmla="*/ 992051 h 2962327"/>
                <a:gd name="connsiteX57" fmla="*/ 699631 w 3028217"/>
                <a:gd name="connsiteY57" fmla="*/ 966334 h 2962327"/>
                <a:gd name="connsiteX58" fmla="*/ 2786559 w 3028217"/>
                <a:gd name="connsiteY58" fmla="*/ 938711 h 2962327"/>
                <a:gd name="connsiteX59" fmla="*/ 2814181 w 3028217"/>
                <a:gd name="connsiteY59" fmla="*/ 938711 h 2962327"/>
                <a:gd name="connsiteX60" fmla="*/ 2814181 w 3028217"/>
                <a:gd name="connsiteY60" fmla="*/ 945378 h 2962327"/>
                <a:gd name="connsiteX61" fmla="*/ 2786559 w 3028217"/>
                <a:gd name="connsiteY61" fmla="*/ 938711 h 2962327"/>
                <a:gd name="connsiteX62" fmla="*/ 737731 w 3028217"/>
                <a:gd name="connsiteY62" fmla="*/ 935019 h 2962327"/>
                <a:gd name="connsiteX63" fmla="*/ 702489 w 3028217"/>
                <a:gd name="connsiteY63" fmla="*/ 951093 h 2962327"/>
                <a:gd name="connsiteX64" fmla="*/ 770116 w 3028217"/>
                <a:gd name="connsiteY64" fmla="*/ 936805 h 2962327"/>
                <a:gd name="connsiteX65" fmla="*/ 737731 w 3028217"/>
                <a:gd name="connsiteY65" fmla="*/ 935019 h 2962327"/>
                <a:gd name="connsiteX66" fmla="*/ 619383 w 3028217"/>
                <a:gd name="connsiteY66" fmla="*/ 880251 h 2962327"/>
                <a:gd name="connsiteX67" fmla="*/ 608191 w 3028217"/>
                <a:gd name="connsiteY67" fmla="*/ 882513 h 2962327"/>
                <a:gd name="connsiteX68" fmla="*/ 541516 w 3028217"/>
                <a:gd name="connsiteY68" fmla="*/ 968238 h 2962327"/>
                <a:gd name="connsiteX69" fmla="*/ 558661 w 3028217"/>
                <a:gd name="connsiteY69" fmla="*/ 975858 h 2962327"/>
                <a:gd name="connsiteX70" fmla="*/ 578664 w 3028217"/>
                <a:gd name="connsiteY70" fmla="*/ 949188 h 2962327"/>
                <a:gd name="connsiteX71" fmla="*/ 623431 w 3028217"/>
                <a:gd name="connsiteY71" fmla="*/ 890133 h 2962327"/>
                <a:gd name="connsiteX72" fmla="*/ 619383 w 3028217"/>
                <a:gd name="connsiteY72" fmla="*/ 880251 h 2962327"/>
                <a:gd name="connsiteX73" fmla="*/ 659626 w 3028217"/>
                <a:gd name="connsiteY73" fmla="*/ 872036 h 2962327"/>
                <a:gd name="connsiteX74" fmla="*/ 647244 w 3028217"/>
                <a:gd name="connsiteY74" fmla="*/ 879656 h 2962327"/>
                <a:gd name="connsiteX75" fmla="*/ 657721 w 3028217"/>
                <a:gd name="connsiteY75" fmla="*/ 950141 h 2962327"/>
                <a:gd name="connsiteX76" fmla="*/ 683439 w 3028217"/>
                <a:gd name="connsiteY76" fmla="*/ 913946 h 2962327"/>
                <a:gd name="connsiteX77" fmla="*/ 711061 w 3028217"/>
                <a:gd name="connsiteY77" fmla="*/ 910136 h 2962327"/>
                <a:gd name="connsiteX78" fmla="*/ 709156 w 3028217"/>
                <a:gd name="connsiteY78" fmla="*/ 891086 h 2962327"/>
                <a:gd name="connsiteX79" fmla="*/ 659626 w 3028217"/>
                <a:gd name="connsiteY79" fmla="*/ 872036 h 2962327"/>
                <a:gd name="connsiteX80" fmla="*/ 620410 w 3028217"/>
                <a:gd name="connsiteY80" fmla="*/ 803828 h 2962327"/>
                <a:gd name="connsiteX81" fmla="*/ 603429 w 3028217"/>
                <a:gd name="connsiteY81" fmla="*/ 807266 h 2962327"/>
                <a:gd name="connsiteX82" fmla="*/ 532944 w 3028217"/>
                <a:gd name="connsiteY82" fmla="*/ 841556 h 2962327"/>
                <a:gd name="connsiteX83" fmla="*/ 541516 w 3028217"/>
                <a:gd name="connsiteY83" fmla="*/ 855843 h 2962327"/>
                <a:gd name="connsiteX84" fmla="*/ 602476 w 3028217"/>
                <a:gd name="connsiteY84" fmla="*/ 859653 h 2962327"/>
                <a:gd name="connsiteX85" fmla="*/ 652959 w 3028217"/>
                <a:gd name="connsiteY85" fmla="*/ 835841 h 2962327"/>
                <a:gd name="connsiteX86" fmla="*/ 620410 w 3028217"/>
                <a:gd name="connsiteY86" fmla="*/ 803828 h 2962327"/>
                <a:gd name="connsiteX87" fmla="*/ 2051228 w 3028217"/>
                <a:gd name="connsiteY87" fmla="*/ 690108 h 2962327"/>
                <a:gd name="connsiteX88" fmla="*/ 2074088 w 3028217"/>
                <a:gd name="connsiteY88" fmla="*/ 722493 h 2962327"/>
                <a:gd name="connsiteX89" fmla="*/ 2021701 w 3028217"/>
                <a:gd name="connsiteY89" fmla="*/ 782500 h 2962327"/>
                <a:gd name="connsiteX90" fmla="*/ 2000746 w 3028217"/>
                <a:gd name="connsiteY90" fmla="*/ 772023 h 2962327"/>
                <a:gd name="connsiteX91" fmla="*/ 2036941 w 3028217"/>
                <a:gd name="connsiteY91" fmla="*/ 698680 h 2962327"/>
                <a:gd name="connsiteX92" fmla="*/ 2051228 w 3028217"/>
                <a:gd name="connsiteY92" fmla="*/ 690108 h 2962327"/>
                <a:gd name="connsiteX93" fmla="*/ 2111236 w 3028217"/>
                <a:gd name="connsiteY93" fmla="*/ 608669 h 2962327"/>
                <a:gd name="connsiteX94" fmla="*/ 2113141 w 3028217"/>
                <a:gd name="connsiteY94" fmla="*/ 623433 h 2962327"/>
                <a:gd name="connsiteX95" fmla="*/ 2111236 w 3028217"/>
                <a:gd name="connsiteY95" fmla="*/ 626290 h 2962327"/>
                <a:gd name="connsiteX96" fmla="*/ 2159814 w 3028217"/>
                <a:gd name="connsiteY96" fmla="*/ 711063 h 2962327"/>
                <a:gd name="connsiteX97" fmla="*/ 2199819 w 3028217"/>
                <a:gd name="connsiteY97" fmla="*/ 758688 h 2962327"/>
                <a:gd name="connsiteX98" fmla="*/ 2176959 w 3028217"/>
                <a:gd name="connsiteY98" fmla="*/ 800598 h 2962327"/>
                <a:gd name="connsiteX99" fmla="*/ 2092186 w 3028217"/>
                <a:gd name="connsiteY99" fmla="*/ 814885 h 2962327"/>
                <a:gd name="connsiteX100" fmla="*/ 2092186 w 3028217"/>
                <a:gd name="connsiteY100" fmla="*/ 777738 h 2962327"/>
                <a:gd name="connsiteX101" fmla="*/ 2111236 w 3028217"/>
                <a:gd name="connsiteY101" fmla="*/ 740590 h 2962327"/>
                <a:gd name="connsiteX102" fmla="*/ 2110284 w 3028217"/>
                <a:gd name="connsiteY102" fmla="*/ 710110 h 2962327"/>
                <a:gd name="connsiteX103" fmla="*/ 2076946 w 3028217"/>
                <a:gd name="connsiteY103" fmla="*/ 669153 h 2962327"/>
                <a:gd name="connsiteX104" fmla="*/ 2097901 w 3028217"/>
                <a:gd name="connsiteY104" fmla="*/ 611050 h 2962327"/>
                <a:gd name="connsiteX105" fmla="*/ 2111236 w 3028217"/>
                <a:gd name="connsiteY105" fmla="*/ 608669 h 2962327"/>
                <a:gd name="connsiteX106" fmla="*/ 927279 w 3028217"/>
                <a:gd name="connsiteY106" fmla="*/ 479605 h 2962327"/>
                <a:gd name="connsiteX107" fmla="*/ 933946 w 3028217"/>
                <a:gd name="connsiteY107" fmla="*/ 486273 h 2962327"/>
                <a:gd name="connsiteX108" fmla="*/ 929184 w 3028217"/>
                <a:gd name="connsiteY108" fmla="*/ 493893 h 2962327"/>
                <a:gd name="connsiteX109" fmla="*/ 919659 w 3028217"/>
                <a:gd name="connsiteY109" fmla="*/ 488178 h 2962327"/>
                <a:gd name="connsiteX110" fmla="*/ 927279 w 3028217"/>
                <a:gd name="connsiteY110" fmla="*/ 479605 h 2962327"/>
                <a:gd name="connsiteX111" fmla="*/ 1938089 w 3028217"/>
                <a:gd name="connsiteY111" fmla="*/ 417931 h 2962327"/>
                <a:gd name="connsiteX112" fmla="*/ 1959789 w 3028217"/>
                <a:gd name="connsiteY112" fmla="*/ 441505 h 2962327"/>
                <a:gd name="connsiteX113" fmla="*/ 1940739 w 3028217"/>
                <a:gd name="connsiteY113" fmla="*/ 466270 h 2962327"/>
                <a:gd name="connsiteX114" fmla="*/ 1842631 w 3028217"/>
                <a:gd name="connsiteY114" fmla="*/ 480558 h 2962327"/>
                <a:gd name="connsiteX115" fmla="*/ 1832154 w 3028217"/>
                <a:gd name="connsiteY115" fmla="*/ 458650 h 2962327"/>
                <a:gd name="connsiteX116" fmla="*/ 1833106 w 3028217"/>
                <a:gd name="connsiteY116" fmla="*/ 431980 h 2962327"/>
                <a:gd name="connsiteX117" fmla="*/ 1845489 w 3028217"/>
                <a:gd name="connsiteY117" fmla="*/ 423408 h 2962327"/>
                <a:gd name="connsiteX118" fmla="*/ 1857871 w 3028217"/>
                <a:gd name="connsiteY118" fmla="*/ 432933 h 2962327"/>
                <a:gd name="connsiteX119" fmla="*/ 1926451 w 3028217"/>
                <a:gd name="connsiteY119" fmla="*/ 418645 h 2962327"/>
                <a:gd name="connsiteX120" fmla="*/ 1938089 w 3028217"/>
                <a:gd name="connsiteY120" fmla="*/ 417931 h 2962327"/>
                <a:gd name="connsiteX121" fmla="*/ 904419 w 3028217"/>
                <a:gd name="connsiteY121" fmla="*/ 389118 h 2962327"/>
                <a:gd name="connsiteX122" fmla="*/ 938709 w 3028217"/>
                <a:gd name="connsiteY122" fmla="*/ 433886 h 2962327"/>
                <a:gd name="connsiteX123" fmla="*/ 942519 w 3028217"/>
                <a:gd name="connsiteY123" fmla="*/ 446268 h 2962327"/>
                <a:gd name="connsiteX124" fmla="*/ 931089 w 3028217"/>
                <a:gd name="connsiteY124" fmla="*/ 449125 h 2962327"/>
                <a:gd name="connsiteX125" fmla="*/ 878701 w 3028217"/>
                <a:gd name="connsiteY125" fmla="*/ 449125 h 2962327"/>
                <a:gd name="connsiteX126" fmla="*/ 856794 w 3028217"/>
                <a:gd name="connsiteY126" fmla="*/ 443411 h 2962327"/>
                <a:gd name="connsiteX127" fmla="*/ 867271 w 3028217"/>
                <a:gd name="connsiteY127" fmla="*/ 412930 h 2962327"/>
                <a:gd name="connsiteX128" fmla="*/ 904419 w 3028217"/>
                <a:gd name="connsiteY128" fmla="*/ 389118 h 2962327"/>
                <a:gd name="connsiteX129" fmla="*/ 1062534 w 3028217"/>
                <a:gd name="connsiteY129" fmla="*/ 340541 h 2962327"/>
                <a:gd name="connsiteX130" fmla="*/ 1083489 w 3028217"/>
                <a:gd name="connsiteY130" fmla="*/ 353876 h 2962327"/>
                <a:gd name="connsiteX131" fmla="*/ 1053961 w 3028217"/>
                <a:gd name="connsiteY131" fmla="*/ 360543 h 2962327"/>
                <a:gd name="connsiteX132" fmla="*/ 1062534 w 3028217"/>
                <a:gd name="connsiteY132" fmla="*/ 340541 h 2962327"/>
                <a:gd name="connsiteX133" fmla="*/ 2471113 w 3028217"/>
                <a:gd name="connsiteY133" fmla="*/ 336025 h 2962327"/>
                <a:gd name="connsiteX134" fmla="*/ 2521763 w 3028217"/>
                <a:gd name="connsiteY134" fmla="*/ 370068 h 2962327"/>
                <a:gd name="connsiteX135" fmla="*/ 2848471 w 3028217"/>
                <a:gd name="connsiteY135" fmla="*/ 785358 h 2962327"/>
                <a:gd name="connsiteX136" fmla="*/ 2920861 w 3028217"/>
                <a:gd name="connsiteY136" fmla="*/ 940616 h 2962327"/>
                <a:gd name="connsiteX137" fmla="*/ 2926576 w 3028217"/>
                <a:gd name="connsiteY137" fmla="*/ 977763 h 2962327"/>
                <a:gd name="connsiteX138" fmla="*/ 2847518 w 3028217"/>
                <a:gd name="connsiteY138" fmla="*/ 938711 h 2962327"/>
                <a:gd name="connsiteX139" fmla="*/ 2864663 w 3028217"/>
                <a:gd name="connsiteY139" fmla="*/ 890133 h 2962327"/>
                <a:gd name="connsiteX140" fmla="*/ 2810371 w 3028217"/>
                <a:gd name="connsiteY140" fmla="*/ 908231 h 2962327"/>
                <a:gd name="connsiteX141" fmla="*/ 2757031 w 3028217"/>
                <a:gd name="connsiteY141" fmla="*/ 904421 h 2962327"/>
                <a:gd name="connsiteX142" fmla="*/ 2728456 w 3028217"/>
                <a:gd name="connsiteY142" fmla="*/ 916803 h 2962327"/>
                <a:gd name="connsiteX143" fmla="*/ 2707501 w 3028217"/>
                <a:gd name="connsiteY143" fmla="*/ 971096 h 2962327"/>
                <a:gd name="connsiteX144" fmla="*/ 2706548 w 3028217"/>
                <a:gd name="connsiteY144" fmla="*/ 1011101 h 2962327"/>
                <a:gd name="connsiteX145" fmla="*/ 2712263 w 3028217"/>
                <a:gd name="connsiteY145" fmla="*/ 1044438 h 2962327"/>
                <a:gd name="connsiteX146" fmla="*/ 2750438 w 3028217"/>
                <a:gd name="connsiteY146" fmla="*/ 1026892 h 2962327"/>
                <a:gd name="connsiteX147" fmla="*/ 2757317 w 3028217"/>
                <a:gd name="connsiteY147" fmla="*/ 1029909 h 2962327"/>
                <a:gd name="connsiteX148" fmla="*/ 2760842 w 3028217"/>
                <a:gd name="connsiteY148" fmla="*/ 1028246 h 2962327"/>
                <a:gd name="connsiteX149" fmla="*/ 2785607 w 3028217"/>
                <a:gd name="connsiteY149" fmla="*/ 1010148 h 2962327"/>
                <a:gd name="connsiteX150" fmla="*/ 2804538 w 3028217"/>
                <a:gd name="connsiteY150" fmla="*/ 1006457 h 2962327"/>
                <a:gd name="connsiteX151" fmla="*/ 2822755 w 3028217"/>
                <a:gd name="connsiteY151" fmla="*/ 1009196 h 2962327"/>
                <a:gd name="connsiteX152" fmla="*/ 2938959 w 3028217"/>
                <a:gd name="connsiteY152" fmla="*/ 1031103 h 2962327"/>
                <a:gd name="connsiteX153" fmla="*/ 2959915 w 3028217"/>
                <a:gd name="connsiteY153" fmla="*/ 1058726 h 2962327"/>
                <a:gd name="connsiteX154" fmla="*/ 3021827 w 3028217"/>
                <a:gd name="connsiteY154" fmla="*/ 1368288 h 2962327"/>
                <a:gd name="connsiteX155" fmla="*/ 3027542 w 3028217"/>
                <a:gd name="connsiteY155" fmla="*/ 1562598 h 2962327"/>
                <a:gd name="connsiteX156" fmla="*/ 3020874 w 3028217"/>
                <a:gd name="connsiteY156" fmla="*/ 1594983 h 2962327"/>
                <a:gd name="connsiteX157" fmla="*/ 2958009 w 3028217"/>
                <a:gd name="connsiteY157" fmla="*/ 1512116 h 2962327"/>
                <a:gd name="connsiteX158" fmla="*/ 2918005 w 3028217"/>
                <a:gd name="connsiteY158" fmla="*/ 1446393 h 2962327"/>
                <a:gd name="connsiteX159" fmla="*/ 2860855 w 3028217"/>
                <a:gd name="connsiteY159" fmla="*/ 1371146 h 2962327"/>
                <a:gd name="connsiteX160" fmla="*/ 2831327 w 3028217"/>
                <a:gd name="connsiteY160" fmla="*/ 1343523 h 2962327"/>
                <a:gd name="connsiteX161" fmla="*/ 2856092 w 3028217"/>
                <a:gd name="connsiteY161" fmla="*/ 1380671 h 2962327"/>
                <a:gd name="connsiteX162" fmla="*/ 2930387 w 3028217"/>
                <a:gd name="connsiteY162" fmla="*/ 1514021 h 2962327"/>
                <a:gd name="connsiteX163" fmla="*/ 2939912 w 3028217"/>
                <a:gd name="connsiteY163" fmla="*/ 1546406 h 2962327"/>
                <a:gd name="connsiteX164" fmla="*/ 2962772 w 3028217"/>
                <a:gd name="connsiteY164" fmla="*/ 1597841 h 2962327"/>
                <a:gd name="connsiteX165" fmla="*/ 2999919 w 3028217"/>
                <a:gd name="connsiteY165" fmla="*/ 1683566 h 2962327"/>
                <a:gd name="connsiteX166" fmla="*/ 3012302 w 3028217"/>
                <a:gd name="connsiteY166" fmla="*/ 1740716 h 2962327"/>
                <a:gd name="connsiteX167" fmla="*/ 2886572 w 3028217"/>
                <a:gd name="connsiteY167" fmla="*/ 2158864 h 2962327"/>
                <a:gd name="connsiteX168" fmla="*/ 2841805 w 3028217"/>
                <a:gd name="connsiteY168" fmla="*/ 2246493 h 2962327"/>
                <a:gd name="connsiteX169" fmla="*/ 2821802 w 3028217"/>
                <a:gd name="connsiteY169" fmla="*/ 2266496 h 2962327"/>
                <a:gd name="connsiteX170" fmla="*/ 2808467 w 3028217"/>
                <a:gd name="connsiteY170" fmla="*/ 2240778 h 2962327"/>
                <a:gd name="connsiteX171" fmla="*/ 2785607 w 3028217"/>
                <a:gd name="connsiteY171" fmla="*/ 2172198 h 2962327"/>
                <a:gd name="connsiteX172" fmla="*/ 2805609 w 3028217"/>
                <a:gd name="connsiteY172" fmla="*/ 2234111 h 2962327"/>
                <a:gd name="connsiteX173" fmla="*/ 2821802 w 3028217"/>
                <a:gd name="connsiteY173" fmla="*/ 2273164 h 2962327"/>
                <a:gd name="connsiteX174" fmla="*/ 2708455 w 3028217"/>
                <a:gd name="connsiteY174" fmla="*/ 2451281 h 2962327"/>
                <a:gd name="connsiteX175" fmla="*/ 2551292 w 3028217"/>
                <a:gd name="connsiteY175" fmla="*/ 2622731 h 2962327"/>
                <a:gd name="connsiteX176" fmla="*/ 2476997 w 3028217"/>
                <a:gd name="connsiteY176" fmla="*/ 2687501 h 2962327"/>
                <a:gd name="connsiteX177" fmla="*/ 2463662 w 3028217"/>
                <a:gd name="connsiteY177" fmla="*/ 2655116 h 2962327"/>
                <a:gd name="connsiteX178" fmla="*/ 2425562 w 3028217"/>
                <a:gd name="connsiteY178" fmla="*/ 2533196 h 2962327"/>
                <a:gd name="connsiteX179" fmla="*/ 2439849 w 3028217"/>
                <a:gd name="connsiteY179" fmla="*/ 2375081 h 2962327"/>
                <a:gd name="connsiteX180" fmla="*/ 2449374 w 3028217"/>
                <a:gd name="connsiteY180" fmla="*/ 2301739 h 2962327"/>
                <a:gd name="connsiteX181" fmla="*/ 2430324 w 3028217"/>
                <a:gd name="connsiteY181" fmla="*/ 2210298 h 2962327"/>
                <a:gd name="connsiteX182" fmla="*/ 2396987 w 3028217"/>
                <a:gd name="connsiteY182" fmla="*/ 2144576 h 2962327"/>
                <a:gd name="connsiteX183" fmla="*/ 2370317 w 3028217"/>
                <a:gd name="connsiteY183" fmla="*/ 2012178 h 2962327"/>
                <a:gd name="connsiteX184" fmla="*/ 2374127 w 3028217"/>
                <a:gd name="connsiteY184" fmla="*/ 1992176 h 2962327"/>
                <a:gd name="connsiteX185" fmla="*/ 2319834 w 3028217"/>
                <a:gd name="connsiteY185" fmla="*/ 1944551 h 2962327"/>
                <a:gd name="connsiteX186" fmla="*/ 2282687 w 3028217"/>
                <a:gd name="connsiteY186" fmla="*/ 1931216 h 2962327"/>
                <a:gd name="connsiteX187" fmla="*/ 2200772 w 3028217"/>
                <a:gd name="connsiteY187" fmla="*/ 1905498 h 2962327"/>
                <a:gd name="connsiteX188" fmla="*/ 2157909 w 3028217"/>
                <a:gd name="connsiteY188" fmla="*/ 1926453 h 2962327"/>
                <a:gd name="connsiteX189" fmla="*/ 2106474 w 3028217"/>
                <a:gd name="connsiteY189" fmla="*/ 1931216 h 2962327"/>
                <a:gd name="connsiteX190" fmla="*/ 2040752 w 3028217"/>
                <a:gd name="connsiteY190" fmla="*/ 1937883 h 2962327"/>
                <a:gd name="connsiteX191" fmla="*/ 1974077 w 3028217"/>
                <a:gd name="connsiteY191" fmla="*/ 1924548 h 2962327"/>
                <a:gd name="connsiteX192" fmla="*/ 1919784 w 3028217"/>
                <a:gd name="connsiteY192" fmla="*/ 1877876 h 2962327"/>
                <a:gd name="connsiteX193" fmla="*/ 1896924 w 3028217"/>
                <a:gd name="connsiteY193" fmla="*/ 1849301 h 2962327"/>
                <a:gd name="connsiteX194" fmla="*/ 1839774 w 3028217"/>
                <a:gd name="connsiteY194" fmla="*/ 1762623 h 2962327"/>
                <a:gd name="connsiteX195" fmla="*/ 1822629 w 3028217"/>
                <a:gd name="connsiteY195" fmla="*/ 1676898 h 2962327"/>
                <a:gd name="connsiteX196" fmla="*/ 1829297 w 3028217"/>
                <a:gd name="connsiteY196" fmla="*/ 1537833 h 2962327"/>
                <a:gd name="connsiteX197" fmla="*/ 1828344 w 3028217"/>
                <a:gd name="connsiteY197" fmla="*/ 1514973 h 2962327"/>
                <a:gd name="connsiteX198" fmla="*/ 1909307 w 3028217"/>
                <a:gd name="connsiteY198" fmla="*/ 1373051 h 2962327"/>
                <a:gd name="connsiteX199" fmla="*/ 1929309 w 3028217"/>
                <a:gd name="connsiteY199" fmla="*/ 1361621 h 2962327"/>
                <a:gd name="connsiteX200" fmla="*/ 1977887 w 3028217"/>
                <a:gd name="connsiteY200" fmla="*/ 1293041 h 2962327"/>
                <a:gd name="connsiteX201" fmla="*/ 2019797 w 3028217"/>
                <a:gd name="connsiteY201" fmla="*/ 1227318 h 2962327"/>
                <a:gd name="connsiteX202" fmla="*/ 2051229 w 3028217"/>
                <a:gd name="connsiteY202" fmla="*/ 1178741 h 2962327"/>
                <a:gd name="connsiteX203" fmla="*/ 2083614 w 3028217"/>
                <a:gd name="connsiteY203" fmla="*/ 1172073 h 2962327"/>
                <a:gd name="connsiteX204" fmla="*/ 2161719 w 3028217"/>
                <a:gd name="connsiteY204" fmla="*/ 1162548 h 2962327"/>
                <a:gd name="connsiteX205" fmla="*/ 2266494 w 3028217"/>
                <a:gd name="connsiteY205" fmla="*/ 1136831 h 2962327"/>
                <a:gd name="connsiteX206" fmla="*/ 2331264 w 3028217"/>
                <a:gd name="connsiteY206" fmla="*/ 1133021 h 2962327"/>
                <a:gd name="connsiteX207" fmla="*/ 2387462 w 3028217"/>
                <a:gd name="connsiteY207" fmla="*/ 1197791 h 2962327"/>
                <a:gd name="connsiteX208" fmla="*/ 2400797 w 3028217"/>
                <a:gd name="connsiteY208" fmla="*/ 1229223 h 2962327"/>
                <a:gd name="connsiteX209" fmla="*/ 2517002 w 3028217"/>
                <a:gd name="connsiteY209" fmla="*/ 1283516 h 2962327"/>
                <a:gd name="connsiteX210" fmla="*/ 2556055 w 3028217"/>
                <a:gd name="connsiteY210" fmla="*/ 1266371 h 2962327"/>
                <a:gd name="connsiteX211" fmla="*/ 2617967 w 3028217"/>
                <a:gd name="connsiteY211" fmla="*/ 1241606 h 2962327"/>
                <a:gd name="connsiteX212" fmla="*/ 2701787 w 3028217"/>
                <a:gd name="connsiteY212" fmla="*/ 1271133 h 2962327"/>
                <a:gd name="connsiteX213" fmla="*/ 2823707 w 3028217"/>
                <a:gd name="connsiteY213" fmla="*/ 1270181 h 2962327"/>
                <a:gd name="connsiteX214" fmla="*/ 2842757 w 3028217"/>
                <a:gd name="connsiteY214" fmla="*/ 1253988 h 2962327"/>
                <a:gd name="connsiteX215" fmla="*/ 2857997 w 3028217"/>
                <a:gd name="connsiteY215" fmla="*/ 1191123 h 2962327"/>
                <a:gd name="connsiteX216" fmla="*/ 2824659 w 3028217"/>
                <a:gd name="connsiteY216" fmla="*/ 1163501 h 2962327"/>
                <a:gd name="connsiteX217" fmla="*/ 2781797 w 3028217"/>
                <a:gd name="connsiteY217" fmla="*/ 1153023 h 2962327"/>
                <a:gd name="connsiteX218" fmla="*/ 2778142 w 3028217"/>
                <a:gd name="connsiteY218" fmla="*/ 1149005 h 2962327"/>
                <a:gd name="connsiteX219" fmla="*/ 2758579 w 3028217"/>
                <a:gd name="connsiteY219" fmla="*/ 1157637 h 2962327"/>
                <a:gd name="connsiteX220" fmla="*/ 2684641 w 3028217"/>
                <a:gd name="connsiteY220" fmla="*/ 1122543 h 2962327"/>
                <a:gd name="connsiteX221" fmla="*/ 2664638 w 3028217"/>
                <a:gd name="connsiteY221" fmla="*/ 1083491 h 2962327"/>
                <a:gd name="connsiteX222" fmla="*/ 2646541 w 3028217"/>
                <a:gd name="connsiteY222" fmla="*/ 1054916 h 2962327"/>
                <a:gd name="connsiteX223" fmla="*/ 2610346 w 3028217"/>
                <a:gd name="connsiteY223" fmla="*/ 1080633 h 2962327"/>
                <a:gd name="connsiteX224" fmla="*/ 2609202 w 3028217"/>
                <a:gd name="connsiteY224" fmla="*/ 1082346 h 2962327"/>
                <a:gd name="connsiteX225" fmla="*/ 2613204 w 3028217"/>
                <a:gd name="connsiteY225" fmla="*/ 1086348 h 2962327"/>
                <a:gd name="connsiteX226" fmla="*/ 2632254 w 3028217"/>
                <a:gd name="connsiteY226" fmla="*/ 1108255 h 2962327"/>
                <a:gd name="connsiteX227" fmla="*/ 2609394 w 3028217"/>
                <a:gd name="connsiteY227" fmla="*/ 1145403 h 2962327"/>
                <a:gd name="connsiteX228" fmla="*/ 2584629 w 3028217"/>
                <a:gd name="connsiteY228" fmla="*/ 1132068 h 2962327"/>
                <a:gd name="connsiteX229" fmla="*/ 2566055 w 3028217"/>
                <a:gd name="connsiteY229" fmla="*/ 1095397 h 2962327"/>
                <a:gd name="connsiteX230" fmla="*/ 2558490 w 3028217"/>
                <a:gd name="connsiteY230" fmla="*/ 1083461 h 2962327"/>
                <a:gd name="connsiteX231" fmla="*/ 2545576 w 3028217"/>
                <a:gd name="connsiteY231" fmla="*/ 1071108 h 2962327"/>
                <a:gd name="connsiteX232" fmla="*/ 2536051 w 3028217"/>
                <a:gd name="connsiteY232" fmla="*/ 1061583 h 2962327"/>
                <a:gd name="connsiteX233" fmla="*/ 2429371 w 3028217"/>
                <a:gd name="connsiteY233" fmla="*/ 952046 h 2962327"/>
                <a:gd name="connsiteX234" fmla="*/ 2417941 w 3028217"/>
                <a:gd name="connsiteY234" fmla="*/ 944426 h 2962327"/>
                <a:gd name="connsiteX235" fmla="*/ 2407463 w 3028217"/>
                <a:gd name="connsiteY235" fmla="*/ 947283 h 2962327"/>
                <a:gd name="connsiteX236" fmla="*/ 2469376 w 3028217"/>
                <a:gd name="connsiteY236" fmla="*/ 1014911 h 2962327"/>
                <a:gd name="connsiteX237" fmla="*/ 2509381 w 3028217"/>
                <a:gd name="connsiteY237" fmla="*/ 1044438 h 2962327"/>
                <a:gd name="connsiteX238" fmla="*/ 2504618 w 3028217"/>
                <a:gd name="connsiteY238" fmla="*/ 1057773 h 2962327"/>
                <a:gd name="connsiteX239" fmla="*/ 2488426 w 3028217"/>
                <a:gd name="connsiteY239" fmla="*/ 1077776 h 2962327"/>
                <a:gd name="connsiteX240" fmla="*/ 2476996 w 3028217"/>
                <a:gd name="connsiteY240" fmla="*/ 1084443 h 2962327"/>
                <a:gd name="connsiteX241" fmla="*/ 2356028 w 3028217"/>
                <a:gd name="connsiteY241" fmla="*/ 985383 h 2962327"/>
                <a:gd name="connsiteX242" fmla="*/ 2317928 w 3028217"/>
                <a:gd name="connsiteY242" fmla="*/ 978716 h 2962327"/>
                <a:gd name="connsiteX243" fmla="*/ 2295068 w 3028217"/>
                <a:gd name="connsiteY243" fmla="*/ 993003 h 2962327"/>
                <a:gd name="connsiteX244" fmla="*/ 2196008 w 3028217"/>
                <a:gd name="connsiteY244" fmla="*/ 1057773 h 2962327"/>
                <a:gd name="connsiteX245" fmla="*/ 2181721 w 3028217"/>
                <a:gd name="connsiteY245" fmla="*/ 1087301 h 2962327"/>
                <a:gd name="connsiteX246" fmla="*/ 2105521 w 3028217"/>
                <a:gd name="connsiteY246" fmla="*/ 1157786 h 2962327"/>
                <a:gd name="connsiteX247" fmla="*/ 2053133 w 3028217"/>
                <a:gd name="connsiteY247" fmla="*/ 1155881 h 2962327"/>
                <a:gd name="connsiteX248" fmla="*/ 2036941 w 3028217"/>
                <a:gd name="connsiteY248" fmla="*/ 1136831 h 2962327"/>
                <a:gd name="connsiteX249" fmla="*/ 2008366 w 3028217"/>
                <a:gd name="connsiteY249" fmla="*/ 1131116 h 2962327"/>
                <a:gd name="connsiteX250" fmla="*/ 2001698 w 3028217"/>
                <a:gd name="connsiteY250" fmla="*/ 1074918 h 2962327"/>
                <a:gd name="connsiteX251" fmla="*/ 2008366 w 3028217"/>
                <a:gd name="connsiteY251" fmla="*/ 1001576 h 2962327"/>
                <a:gd name="connsiteX252" fmla="*/ 2035988 w 3028217"/>
                <a:gd name="connsiteY252" fmla="*/ 977763 h 2962327"/>
                <a:gd name="connsiteX253" fmla="*/ 2107426 w 3028217"/>
                <a:gd name="connsiteY253" fmla="*/ 983478 h 2962327"/>
                <a:gd name="connsiteX254" fmla="*/ 2148383 w 3028217"/>
                <a:gd name="connsiteY254" fmla="*/ 975858 h 2962327"/>
                <a:gd name="connsiteX255" fmla="*/ 2150288 w 3028217"/>
                <a:gd name="connsiteY255" fmla="*/ 913946 h 2962327"/>
                <a:gd name="connsiteX256" fmla="*/ 2112188 w 3028217"/>
                <a:gd name="connsiteY256" fmla="*/ 876798 h 2962327"/>
                <a:gd name="connsiteX257" fmla="*/ 2096948 w 3028217"/>
                <a:gd name="connsiteY257" fmla="*/ 862511 h 2962327"/>
                <a:gd name="connsiteX258" fmla="*/ 2118856 w 3028217"/>
                <a:gd name="connsiteY258" fmla="*/ 849176 h 2962327"/>
                <a:gd name="connsiteX259" fmla="*/ 2206486 w 3028217"/>
                <a:gd name="connsiteY259" fmla="*/ 810123 h 2962327"/>
                <a:gd name="connsiteX260" fmla="*/ 2308403 w 3028217"/>
                <a:gd name="connsiteY260" fmla="*/ 731066 h 2962327"/>
                <a:gd name="connsiteX261" fmla="*/ 2321738 w 3028217"/>
                <a:gd name="connsiteY261" fmla="*/ 708206 h 2962327"/>
                <a:gd name="connsiteX262" fmla="*/ 2311261 w 3028217"/>
                <a:gd name="connsiteY262" fmla="*/ 679631 h 2962327"/>
                <a:gd name="connsiteX263" fmla="*/ 2320786 w 3028217"/>
                <a:gd name="connsiteY263" fmla="*/ 643436 h 2962327"/>
                <a:gd name="connsiteX264" fmla="*/ 2338883 w 3028217"/>
                <a:gd name="connsiteY264" fmla="*/ 638673 h 2962327"/>
                <a:gd name="connsiteX265" fmla="*/ 2343646 w 3028217"/>
                <a:gd name="connsiteY265" fmla="*/ 675821 h 2962327"/>
                <a:gd name="connsiteX266" fmla="*/ 2348408 w 3028217"/>
                <a:gd name="connsiteY266" fmla="*/ 699633 h 2962327"/>
                <a:gd name="connsiteX267" fmla="*/ 2376031 w 3028217"/>
                <a:gd name="connsiteY267" fmla="*/ 706301 h 2962327"/>
                <a:gd name="connsiteX268" fmla="*/ 2385556 w 3028217"/>
                <a:gd name="connsiteY268" fmla="*/ 704396 h 2962327"/>
                <a:gd name="connsiteX269" fmla="*/ 2454136 w 3028217"/>
                <a:gd name="connsiteY269" fmla="*/ 698681 h 2962327"/>
                <a:gd name="connsiteX270" fmla="*/ 2476996 w 3028217"/>
                <a:gd name="connsiteY270" fmla="*/ 692013 h 2962327"/>
                <a:gd name="connsiteX271" fmla="*/ 2517953 w 3028217"/>
                <a:gd name="connsiteY271" fmla="*/ 648198 h 2962327"/>
                <a:gd name="connsiteX272" fmla="*/ 2563673 w 3028217"/>
                <a:gd name="connsiteY272" fmla="*/ 626291 h 2962327"/>
                <a:gd name="connsiteX273" fmla="*/ 2554148 w 3028217"/>
                <a:gd name="connsiteY273" fmla="*/ 585333 h 2962327"/>
                <a:gd name="connsiteX274" fmla="*/ 2572928 w 3028217"/>
                <a:gd name="connsiteY274" fmla="*/ 573708 h 2962327"/>
                <a:gd name="connsiteX275" fmla="*/ 2586098 w 3028217"/>
                <a:gd name="connsiteY275" fmla="*/ 571735 h 2962327"/>
                <a:gd name="connsiteX276" fmla="*/ 2586726 w 3028217"/>
                <a:gd name="connsiteY276" fmla="*/ 571671 h 2962327"/>
                <a:gd name="connsiteX277" fmla="*/ 2624633 w 3028217"/>
                <a:gd name="connsiteY277" fmla="*/ 568188 h 2962327"/>
                <a:gd name="connsiteX278" fmla="*/ 2630348 w 3028217"/>
                <a:gd name="connsiteY278" fmla="*/ 563426 h 2962327"/>
                <a:gd name="connsiteX279" fmla="*/ 2633206 w 3028217"/>
                <a:gd name="connsiteY279" fmla="*/ 563426 h 2962327"/>
                <a:gd name="connsiteX280" fmla="*/ 2626538 w 3028217"/>
                <a:gd name="connsiteY280" fmla="*/ 563426 h 2962327"/>
                <a:gd name="connsiteX281" fmla="*/ 2593082 w 3028217"/>
                <a:gd name="connsiteY281" fmla="*/ 570689 h 2962327"/>
                <a:gd name="connsiteX282" fmla="*/ 2586098 w 3028217"/>
                <a:gd name="connsiteY282" fmla="*/ 571735 h 2962327"/>
                <a:gd name="connsiteX283" fmla="*/ 2574151 w 3028217"/>
                <a:gd name="connsiteY283" fmla="*/ 572951 h 2962327"/>
                <a:gd name="connsiteX284" fmla="*/ 2572928 w 3028217"/>
                <a:gd name="connsiteY284" fmla="*/ 573708 h 2962327"/>
                <a:gd name="connsiteX285" fmla="*/ 2558911 w 3028217"/>
                <a:gd name="connsiteY285" fmla="*/ 575808 h 2962327"/>
                <a:gd name="connsiteX286" fmla="*/ 2506523 w 3028217"/>
                <a:gd name="connsiteY286" fmla="*/ 541518 h 2962327"/>
                <a:gd name="connsiteX287" fmla="*/ 2512238 w 3028217"/>
                <a:gd name="connsiteY287" fmla="*/ 480558 h 2962327"/>
                <a:gd name="connsiteX288" fmla="*/ 2533193 w 3028217"/>
                <a:gd name="connsiteY288" fmla="*/ 458651 h 2962327"/>
                <a:gd name="connsiteX289" fmla="*/ 2534146 w 3028217"/>
                <a:gd name="connsiteY289" fmla="*/ 440553 h 2962327"/>
                <a:gd name="connsiteX290" fmla="*/ 2513191 w 3028217"/>
                <a:gd name="connsiteY290" fmla="*/ 445316 h 2962327"/>
                <a:gd name="connsiteX291" fmla="*/ 2464613 w 3028217"/>
                <a:gd name="connsiteY291" fmla="*/ 509133 h 2962327"/>
                <a:gd name="connsiteX292" fmla="*/ 2467471 w 3028217"/>
                <a:gd name="connsiteY292" fmla="*/ 551996 h 2962327"/>
                <a:gd name="connsiteX293" fmla="*/ 2468423 w 3028217"/>
                <a:gd name="connsiteY293" fmla="*/ 597716 h 2962327"/>
                <a:gd name="connsiteX294" fmla="*/ 2453183 w 3028217"/>
                <a:gd name="connsiteY294" fmla="*/ 638673 h 2962327"/>
                <a:gd name="connsiteX295" fmla="*/ 2423656 w 3028217"/>
                <a:gd name="connsiteY295" fmla="*/ 676773 h 2962327"/>
                <a:gd name="connsiteX296" fmla="*/ 2389366 w 3028217"/>
                <a:gd name="connsiteY296" fmla="*/ 683441 h 2962327"/>
                <a:gd name="connsiteX297" fmla="*/ 2383651 w 3028217"/>
                <a:gd name="connsiteY297" fmla="*/ 659628 h 2962327"/>
                <a:gd name="connsiteX298" fmla="*/ 2367458 w 3028217"/>
                <a:gd name="connsiteY298" fmla="*/ 627243 h 2962327"/>
                <a:gd name="connsiteX299" fmla="*/ 2308403 w 3028217"/>
                <a:gd name="connsiteY299" fmla="*/ 612003 h 2962327"/>
                <a:gd name="connsiteX300" fmla="*/ 2270303 w 3028217"/>
                <a:gd name="connsiteY300" fmla="*/ 571046 h 2962327"/>
                <a:gd name="connsiteX301" fmla="*/ 2260778 w 3028217"/>
                <a:gd name="connsiteY301" fmla="*/ 543423 h 2962327"/>
                <a:gd name="connsiteX302" fmla="*/ 2259826 w 3028217"/>
                <a:gd name="connsiteY302" fmla="*/ 522468 h 2962327"/>
                <a:gd name="connsiteX303" fmla="*/ 2390318 w 3028217"/>
                <a:gd name="connsiteY303" fmla="*/ 385308 h 2962327"/>
                <a:gd name="connsiteX304" fmla="*/ 2416988 w 3028217"/>
                <a:gd name="connsiteY304" fmla="*/ 357686 h 2962327"/>
                <a:gd name="connsiteX305" fmla="*/ 2417941 w 3028217"/>
                <a:gd name="connsiteY305" fmla="*/ 351971 h 2962327"/>
                <a:gd name="connsiteX306" fmla="*/ 2424608 w 3028217"/>
                <a:gd name="connsiteY306" fmla="*/ 353876 h 2962327"/>
                <a:gd name="connsiteX307" fmla="*/ 2452245 w 3028217"/>
                <a:gd name="connsiteY307" fmla="*/ 336582 h 2962327"/>
                <a:gd name="connsiteX308" fmla="*/ 2471113 w 3028217"/>
                <a:gd name="connsiteY308" fmla="*/ 336025 h 2962327"/>
                <a:gd name="connsiteX309" fmla="*/ 761544 w 3028217"/>
                <a:gd name="connsiteY309" fmla="*/ 194808 h 2962327"/>
                <a:gd name="connsiteX310" fmla="*/ 773926 w 3028217"/>
                <a:gd name="connsiteY310" fmla="*/ 216716 h 2962327"/>
                <a:gd name="connsiteX311" fmla="*/ 773926 w 3028217"/>
                <a:gd name="connsiteY311" fmla="*/ 278628 h 2962327"/>
                <a:gd name="connsiteX312" fmla="*/ 687249 w 3028217"/>
                <a:gd name="connsiteY312" fmla="*/ 293868 h 2962327"/>
                <a:gd name="connsiteX313" fmla="*/ 671056 w 3028217"/>
                <a:gd name="connsiteY313" fmla="*/ 292916 h 2962327"/>
                <a:gd name="connsiteX314" fmla="*/ 640576 w 3028217"/>
                <a:gd name="connsiteY314" fmla="*/ 298631 h 2962327"/>
                <a:gd name="connsiteX315" fmla="*/ 603429 w 3028217"/>
                <a:gd name="connsiteY315" fmla="*/ 291011 h 2962327"/>
                <a:gd name="connsiteX316" fmla="*/ 715824 w 3028217"/>
                <a:gd name="connsiteY316" fmla="*/ 211953 h 2962327"/>
                <a:gd name="connsiteX317" fmla="*/ 727254 w 3028217"/>
                <a:gd name="connsiteY317" fmla="*/ 215763 h 2962327"/>
                <a:gd name="connsiteX318" fmla="*/ 761544 w 3028217"/>
                <a:gd name="connsiteY318" fmla="*/ 194808 h 2962327"/>
                <a:gd name="connsiteX319" fmla="*/ 873343 w 3028217"/>
                <a:gd name="connsiteY319" fmla="*/ 184331 h 2962327"/>
                <a:gd name="connsiteX320" fmla="*/ 891083 w 3028217"/>
                <a:gd name="connsiteY320" fmla="*/ 191951 h 2962327"/>
                <a:gd name="connsiteX321" fmla="*/ 888226 w 3028217"/>
                <a:gd name="connsiteY321" fmla="*/ 217668 h 2962327"/>
                <a:gd name="connsiteX322" fmla="*/ 879241 w 3028217"/>
                <a:gd name="connsiteY322" fmla="*/ 234820 h 2962327"/>
                <a:gd name="connsiteX323" fmla="*/ 895370 w 3028217"/>
                <a:gd name="connsiteY323" fmla="*/ 235036 h 2962327"/>
                <a:gd name="connsiteX324" fmla="*/ 899656 w 3028217"/>
                <a:gd name="connsiteY324" fmla="*/ 266246 h 2962327"/>
                <a:gd name="connsiteX325" fmla="*/ 892988 w 3028217"/>
                <a:gd name="connsiteY325" fmla="*/ 303393 h 2962327"/>
                <a:gd name="connsiteX326" fmla="*/ 905371 w 3028217"/>
                <a:gd name="connsiteY326" fmla="*/ 303393 h 2962327"/>
                <a:gd name="connsiteX327" fmla="*/ 915848 w 3028217"/>
                <a:gd name="connsiteY327" fmla="*/ 337683 h 2962327"/>
                <a:gd name="connsiteX328" fmla="*/ 946328 w 3028217"/>
                <a:gd name="connsiteY328" fmla="*/ 324348 h 2962327"/>
                <a:gd name="connsiteX329" fmla="*/ 973409 w 3028217"/>
                <a:gd name="connsiteY329" fmla="*/ 303804 h 2962327"/>
                <a:gd name="connsiteX330" fmla="*/ 975260 w 3028217"/>
                <a:gd name="connsiteY330" fmla="*/ 292796 h 2962327"/>
                <a:gd name="connsiteX331" fmla="*/ 965378 w 3028217"/>
                <a:gd name="connsiteY331" fmla="*/ 281485 h 2962327"/>
                <a:gd name="connsiteX332" fmla="*/ 962521 w 3028217"/>
                <a:gd name="connsiteY332" fmla="*/ 233860 h 2962327"/>
                <a:gd name="connsiteX333" fmla="*/ 1013956 w 3028217"/>
                <a:gd name="connsiteY333" fmla="*/ 203380 h 2962327"/>
                <a:gd name="connsiteX334" fmla="*/ 1028243 w 3028217"/>
                <a:gd name="connsiteY334" fmla="*/ 200165 h 2962327"/>
                <a:gd name="connsiteX335" fmla="*/ 1042531 w 3028217"/>
                <a:gd name="connsiteY335" fmla="*/ 206238 h 2962327"/>
                <a:gd name="connsiteX336" fmla="*/ 1016813 w 3028217"/>
                <a:gd name="connsiteY336" fmla="*/ 234813 h 2962327"/>
                <a:gd name="connsiteX337" fmla="*/ 1075868 w 3028217"/>
                <a:gd name="connsiteY337" fmla="*/ 204333 h 2962327"/>
                <a:gd name="connsiteX338" fmla="*/ 1095871 w 3028217"/>
                <a:gd name="connsiteY338" fmla="*/ 204333 h 2962327"/>
                <a:gd name="connsiteX339" fmla="*/ 1099681 w 3028217"/>
                <a:gd name="connsiteY339" fmla="*/ 232908 h 2962327"/>
                <a:gd name="connsiteX340" fmla="*/ 1133971 w 3028217"/>
                <a:gd name="connsiteY340" fmla="*/ 231003 h 2962327"/>
                <a:gd name="connsiteX341" fmla="*/ 1151116 w 3028217"/>
                <a:gd name="connsiteY341" fmla="*/ 238623 h 2962327"/>
                <a:gd name="connsiteX342" fmla="*/ 1205408 w 3028217"/>
                <a:gd name="connsiteY342" fmla="*/ 287200 h 2962327"/>
                <a:gd name="connsiteX343" fmla="*/ 1198741 w 3028217"/>
                <a:gd name="connsiteY343" fmla="*/ 334825 h 2962327"/>
                <a:gd name="connsiteX344" fmla="*/ 1248271 w 3028217"/>
                <a:gd name="connsiteY344" fmla="*/ 377688 h 2962327"/>
                <a:gd name="connsiteX345" fmla="*/ 1246366 w 3028217"/>
                <a:gd name="connsiteY345" fmla="*/ 402453 h 2962327"/>
                <a:gd name="connsiteX346" fmla="*/ 1187311 w 3028217"/>
                <a:gd name="connsiteY346" fmla="*/ 402453 h 2962327"/>
                <a:gd name="connsiteX347" fmla="*/ 1171118 w 3028217"/>
                <a:gd name="connsiteY347" fmla="*/ 396738 h 2962327"/>
                <a:gd name="connsiteX348" fmla="*/ 1171118 w 3028217"/>
                <a:gd name="connsiteY348" fmla="*/ 431028 h 2962327"/>
                <a:gd name="connsiteX349" fmla="*/ 1151116 w 3028217"/>
                <a:gd name="connsiteY349" fmla="*/ 479605 h 2962327"/>
                <a:gd name="connsiteX350" fmla="*/ 1136828 w 3028217"/>
                <a:gd name="connsiteY350" fmla="*/ 476748 h 2962327"/>
                <a:gd name="connsiteX351" fmla="*/ 1136828 w 3028217"/>
                <a:gd name="connsiteY351" fmla="*/ 487225 h 2962327"/>
                <a:gd name="connsiteX352" fmla="*/ 1118731 w 3028217"/>
                <a:gd name="connsiteY352" fmla="*/ 497703 h 2962327"/>
                <a:gd name="connsiteX353" fmla="*/ 1066343 w 3028217"/>
                <a:gd name="connsiteY353" fmla="*/ 455793 h 2962327"/>
                <a:gd name="connsiteX354" fmla="*/ 1016813 w 3028217"/>
                <a:gd name="connsiteY354" fmla="*/ 433885 h 2962327"/>
                <a:gd name="connsiteX355" fmla="*/ 996811 w 3028217"/>
                <a:gd name="connsiteY355" fmla="*/ 428170 h 2962327"/>
                <a:gd name="connsiteX356" fmla="*/ 1013003 w 3028217"/>
                <a:gd name="connsiteY356" fmla="*/ 411978 h 2962327"/>
                <a:gd name="connsiteX357" fmla="*/ 1109206 w 3028217"/>
                <a:gd name="connsiteY357" fmla="*/ 369115 h 2962327"/>
                <a:gd name="connsiteX358" fmla="*/ 1089203 w 3028217"/>
                <a:gd name="connsiteY358" fmla="*/ 307203 h 2962327"/>
                <a:gd name="connsiteX359" fmla="*/ 1077773 w 3028217"/>
                <a:gd name="connsiteY359" fmla="*/ 291010 h 2962327"/>
                <a:gd name="connsiteX360" fmla="*/ 1016813 w 3028217"/>
                <a:gd name="connsiteY360" fmla="*/ 292915 h 2962327"/>
                <a:gd name="connsiteX361" fmla="*/ 1007169 w 3028217"/>
                <a:gd name="connsiteY361" fmla="*/ 296011 h 2962327"/>
                <a:gd name="connsiteX362" fmla="*/ 1007866 w 3028217"/>
                <a:gd name="connsiteY362" fmla="*/ 302667 h 2962327"/>
                <a:gd name="connsiteX363" fmla="*/ 1009193 w 3028217"/>
                <a:gd name="connsiteY363" fmla="*/ 303393 h 2962327"/>
                <a:gd name="connsiteX364" fmla="*/ 962521 w 3028217"/>
                <a:gd name="connsiteY364" fmla="*/ 370068 h 2962327"/>
                <a:gd name="connsiteX365" fmla="*/ 905371 w 3028217"/>
                <a:gd name="connsiteY365" fmla="*/ 371973 h 2962327"/>
                <a:gd name="connsiteX366" fmla="*/ 868223 w 3028217"/>
                <a:gd name="connsiteY366" fmla="*/ 410073 h 2962327"/>
                <a:gd name="connsiteX367" fmla="*/ 836791 w 3028217"/>
                <a:gd name="connsiteY367" fmla="*/ 426266 h 2962327"/>
                <a:gd name="connsiteX368" fmla="*/ 816788 w 3028217"/>
                <a:gd name="connsiteY368" fmla="*/ 424361 h 2962327"/>
                <a:gd name="connsiteX369" fmla="*/ 677723 w 3028217"/>
                <a:gd name="connsiteY369" fmla="*/ 507228 h 2962327"/>
                <a:gd name="connsiteX370" fmla="*/ 668198 w 3028217"/>
                <a:gd name="connsiteY370" fmla="*/ 553901 h 2962327"/>
                <a:gd name="connsiteX371" fmla="*/ 662483 w 3028217"/>
                <a:gd name="connsiteY371" fmla="*/ 586286 h 2962327"/>
                <a:gd name="connsiteX372" fmla="*/ 716776 w 3028217"/>
                <a:gd name="connsiteY372" fmla="*/ 612956 h 2962327"/>
                <a:gd name="connsiteX373" fmla="*/ 771068 w 3028217"/>
                <a:gd name="connsiteY373" fmla="*/ 645341 h 2962327"/>
                <a:gd name="connsiteX374" fmla="*/ 782498 w 3028217"/>
                <a:gd name="connsiteY374" fmla="*/ 667248 h 2962327"/>
                <a:gd name="connsiteX375" fmla="*/ 772973 w 3028217"/>
                <a:gd name="connsiteY375" fmla="*/ 726303 h 2962327"/>
                <a:gd name="connsiteX376" fmla="*/ 805358 w 3028217"/>
                <a:gd name="connsiteY376" fmla="*/ 736781 h 2962327"/>
                <a:gd name="connsiteX377" fmla="*/ 828218 w 3028217"/>
                <a:gd name="connsiteY377" fmla="*/ 689156 h 2962327"/>
                <a:gd name="connsiteX378" fmla="*/ 858698 w 3028217"/>
                <a:gd name="connsiteY378" fmla="*/ 652961 h 2962327"/>
                <a:gd name="connsiteX379" fmla="*/ 901561 w 3028217"/>
                <a:gd name="connsiteY379" fmla="*/ 573903 h 2962327"/>
                <a:gd name="connsiteX380" fmla="*/ 904418 w 3028217"/>
                <a:gd name="connsiteY380" fmla="*/ 561521 h 2962327"/>
                <a:gd name="connsiteX381" fmla="*/ 953948 w 3028217"/>
                <a:gd name="connsiteY381" fmla="*/ 491988 h 2962327"/>
                <a:gd name="connsiteX382" fmla="*/ 968236 w 3028217"/>
                <a:gd name="connsiteY382" fmla="*/ 478653 h 2962327"/>
                <a:gd name="connsiteX383" fmla="*/ 1049198 w 3028217"/>
                <a:gd name="connsiteY383" fmla="*/ 512943 h 2962327"/>
                <a:gd name="connsiteX384" fmla="*/ 1063486 w 3028217"/>
                <a:gd name="connsiteY384" fmla="*/ 539613 h 2962327"/>
                <a:gd name="connsiteX385" fmla="*/ 1067296 w 3028217"/>
                <a:gd name="connsiteY385" fmla="*/ 583428 h 2962327"/>
                <a:gd name="connsiteX386" fmla="*/ 1112063 w 3028217"/>
                <a:gd name="connsiteY386" fmla="*/ 568188 h 2962327"/>
                <a:gd name="connsiteX387" fmla="*/ 1146353 w 3028217"/>
                <a:gd name="connsiteY387" fmla="*/ 580571 h 2962327"/>
                <a:gd name="connsiteX388" fmla="*/ 1151116 w 3028217"/>
                <a:gd name="connsiteY388" fmla="*/ 616766 h 2962327"/>
                <a:gd name="connsiteX389" fmla="*/ 1193026 w 3028217"/>
                <a:gd name="connsiteY389" fmla="*/ 684393 h 2962327"/>
                <a:gd name="connsiteX390" fmla="*/ 1182905 w 3028217"/>
                <a:gd name="connsiteY390" fmla="*/ 697847 h 2962327"/>
                <a:gd name="connsiteX391" fmla="*/ 1179024 w 3028217"/>
                <a:gd name="connsiteY391" fmla="*/ 699159 h 2962327"/>
                <a:gd name="connsiteX392" fmla="*/ 1177845 w 3028217"/>
                <a:gd name="connsiteY392" fmla="*/ 699023 h 2962327"/>
                <a:gd name="connsiteX393" fmla="*/ 1166356 w 3028217"/>
                <a:gd name="connsiteY393" fmla="*/ 703443 h 2962327"/>
                <a:gd name="connsiteX394" fmla="*/ 1179024 w 3028217"/>
                <a:gd name="connsiteY394" fmla="*/ 699159 h 2962327"/>
                <a:gd name="connsiteX395" fmla="*/ 1188263 w 3028217"/>
                <a:gd name="connsiteY395" fmla="*/ 700229 h 2962327"/>
                <a:gd name="connsiteX396" fmla="*/ 1207313 w 3028217"/>
                <a:gd name="connsiteY396" fmla="*/ 712016 h 2962327"/>
                <a:gd name="connsiteX397" fmla="*/ 1205051 w 3028217"/>
                <a:gd name="connsiteY397" fmla="*/ 754402 h 2962327"/>
                <a:gd name="connsiteX398" fmla="*/ 1180854 w 3028217"/>
                <a:gd name="connsiteY398" fmla="*/ 787924 h 2962327"/>
                <a:gd name="connsiteX399" fmla="*/ 1187073 w 3028217"/>
                <a:gd name="connsiteY399" fmla="*/ 807504 h 2962327"/>
                <a:gd name="connsiteX400" fmla="*/ 1206361 w 3028217"/>
                <a:gd name="connsiteY400" fmla="*/ 814886 h 2962327"/>
                <a:gd name="connsiteX401" fmla="*/ 1213981 w 3028217"/>
                <a:gd name="connsiteY401" fmla="*/ 828221 h 2962327"/>
                <a:gd name="connsiteX402" fmla="*/ 1172071 w 3028217"/>
                <a:gd name="connsiteY402" fmla="*/ 862511 h 2962327"/>
                <a:gd name="connsiteX403" fmla="*/ 1115874 w 3028217"/>
                <a:gd name="connsiteY403" fmla="*/ 854891 h 2962327"/>
                <a:gd name="connsiteX404" fmla="*/ 1148259 w 3028217"/>
                <a:gd name="connsiteY404" fmla="*/ 807266 h 2962327"/>
                <a:gd name="connsiteX405" fmla="*/ 1173024 w 3028217"/>
                <a:gd name="connsiteY405" fmla="*/ 780596 h 2962327"/>
                <a:gd name="connsiteX406" fmla="*/ 1173125 w 3028217"/>
                <a:gd name="connsiteY406" fmla="*/ 780684 h 2962327"/>
                <a:gd name="connsiteX407" fmla="*/ 1174333 w 3028217"/>
                <a:gd name="connsiteY407" fmla="*/ 770475 h 2962327"/>
                <a:gd name="connsiteX408" fmla="*/ 1163498 w 3028217"/>
                <a:gd name="connsiteY408" fmla="*/ 767261 h 2962327"/>
                <a:gd name="connsiteX409" fmla="*/ 1124446 w 3028217"/>
                <a:gd name="connsiteY409" fmla="*/ 787263 h 2962327"/>
                <a:gd name="connsiteX410" fmla="*/ 1043483 w 3028217"/>
                <a:gd name="connsiteY410" fmla="*/ 789168 h 2962327"/>
                <a:gd name="connsiteX411" fmla="*/ 993953 w 3028217"/>
                <a:gd name="connsiteY411" fmla="*/ 794883 h 2962327"/>
                <a:gd name="connsiteX412" fmla="*/ 959663 w 3028217"/>
                <a:gd name="connsiteY412" fmla="*/ 814886 h 2962327"/>
                <a:gd name="connsiteX413" fmla="*/ 929183 w 3028217"/>
                <a:gd name="connsiteY413" fmla="*/ 839651 h 2962327"/>
                <a:gd name="connsiteX414" fmla="*/ 925100 w 3028217"/>
                <a:gd name="connsiteY414" fmla="*/ 843462 h 2962327"/>
                <a:gd name="connsiteX415" fmla="*/ 915848 w 3028217"/>
                <a:gd name="connsiteY415" fmla="*/ 851081 h 2962327"/>
                <a:gd name="connsiteX416" fmla="*/ 912991 w 3028217"/>
                <a:gd name="connsiteY416" fmla="*/ 851081 h 2962327"/>
                <a:gd name="connsiteX417" fmla="*/ 914896 w 3028217"/>
                <a:gd name="connsiteY417" fmla="*/ 852986 h 2962327"/>
                <a:gd name="connsiteX418" fmla="*/ 925100 w 3028217"/>
                <a:gd name="connsiteY418" fmla="*/ 843462 h 2962327"/>
                <a:gd name="connsiteX419" fmla="*/ 932041 w 3028217"/>
                <a:gd name="connsiteY419" fmla="*/ 837746 h 2962327"/>
                <a:gd name="connsiteX420" fmla="*/ 972998 w 3028217"/>
                <a:gd name="connsiteY420" fmla="*/ 820601 h 2962327"/>
                <a:gd name="connsiteX421" fmla="*/ 992048 w 3028217"/>
                <a:gd name="connsiteY421" fmla="*/ 814886 h 2962327"/>
                <a:gd name="connsiteX422" fmla="*/ 1023481 w 3028217"/>
                <a:gd name="connsiteY422" fmla="*/ 819648 h 2962327"/>
                <a:gd name="connsiteX423" fmla="*/ 1005383 w 3028217"/>
                <a:gd name="connsiteY423" fmla="*/ 842508 h 2962327"/>
                <a:gd name="connsiteX424" fmla="*/ 1006336 w 3028217"/>
                <a:gd name="connsiteY424" fmla="*/ 854891 h 2962327"/>
                <a:gd name="connsiteX425" fmla="*/ 1005383 w 3028217"/>
                <a:gd name="connsiteY425" fmla="*/ 889181 h 2962327"/>
                <a:gd name="connsiteX426" fmla="*/ 984428 w 3028217"/>
                <a:gd name="connsiteY426" fmla="*/ 910136 h 2962327"/>
                <a:gd name="connsiteX427" fmla="*/ 952043 w 3028217"/>
                <a:gd name="connsiteY427" fmla="*/ 916803 h 2962327"/>
                <a:gd name="connsiteX428" fmla="*/ 899656 w 3028217"/>
                <a:gd name="connsiteY428" fmla="*/ 938711 h 2962327"/>
                <a:gd name="connsiteX429" fmla="*/ 855841 w 3028217"/>
                <a:gd name="connsiteY429" fmla="*/ 985383 h 2962327"/>
                <a:gd name="connsiteX430" fmla="*/ 831076 w 3028217"/>
                <a:gd name="connsiteY430" fmla="*/ 1003481 h 2962327"/>
                <a:gd name="connsiteX431" fmla="*/ 738683 w 3028217"/>
                <a:gd name="connsiteY431" fmla="*/ 1081586 h 2962327"/>
                <a:gd name="connsiteX432" fmla="*/ 711061 w 3028217"/>
                <a:gd name="connsiteY432" fmla="*/ 1115876 h 2962327"/>
                <a:gd name="connsiteX433" fmla="*/ 666293 w 3028217"/>
                <a:gd name="connsiteY433" fmla="*/ 1175883 h 2962327"/>
                <a:gd name="connsiteX434" fmla="*/ 585331 w 3028217"/>
                <a:gd name="connsiteY434" fmla="*/ 1230176 h 2962327"/>
                <a:gd name="connsiteX435" fmla="*/ 559613 w 3028217"/>
                <a:gd name="connsiteY435" fmla="*/ 1297803 h 2962327"/>
                <a:gd name="connsiteX436" fmla="*/ 557708 w 3028217"/>
                <a:gd name="connsiteY436" fmla="*/ 1386386 h 2962327"/>
                <a:gd name="connsiteX437" fmla="*/ 542468 w 3028217"/>
                <a:gd name="connsiteY437" fmla="*/ 1407341 h 2962327"/>
                <a:gd name="connsiteX438" fmla="*/ 528181 w 3028217"/>
                <a:gd name="connsiteY438" fmla="*/ 1387338 h 2962327"/>
                <a:gd name="connsiteX439" fmla="*/ 519608 w 3028217"/>
                <a:gd name="connsiteY439" fmla="*/ 1320663 h 2962327"/>
                <a:gd name="connsiteX440" fmla="*/ 488176 w 3028217"/>
                <a:gd name="connsiteY440" fmla="*/ 1283516 h 2962327"/>
                <a:gd name="connsiteX441" fmla="*/ 429121 w 3028217"/>
                <a:gd name="connsiteY441" fmla="*/ 1267323 h 2962327"/>
                <a:gd name="connsiteX442" fmla="*/ 409118 w 3028217"/>
                <a:gd name="connsiteY442" fmla="*/ 1268276 h 2962327"/>
                <a:gd name="connsiteX443" fmla="*/ 336728 w 3028217"/>
                <a:gd name="connsiteY443" fmla="*/ 1284468 h 2962327"/>
                <a:gd name="connsiteX444" fmla="*/ 215761 w 3028217"/>
                <a:gd name="connsiteY444" fmla="*/ 1373051 h 2962327"/>
                <a:gd name="connsiteX445" fmla="*/ 189091 w 3028217"/>
                <a:gd name="connsiteY445" fmla="*/ 1441631 h 2962327"/>
                <a:gd name="connsiteX446" fmla="*/ 196711 w 3028217"/>
                <a:gd name="connsiteY446" fmla="*/ 1544501 h 2962327"/>
                <a:gd name="connsiteX447" fmla="*/ 244336 w 3028217"/>
                <a:gd name="connsiteY447" fmla="*/ 1573076 h 2962327"/>
                <a:gd name="connsiteX448" fmla="*/ 320536 w 3028217"/>
                <a:gd name="connsiteY448" fmla="*/ 1514973 h 2962327"/>
                <a:gd name="connsiteX449" fmla="*/ 387211 w 3028217"/>
                <a:gd name="connsiteY449" fmla="*/ 1494971 h 2962327"/>
                <a:gd name="connsiteX450" fmla="*/ 389116 w 3028217"/>
                <a:gd name="connsiteY450" fmla="*/ 1515926 h 2962327"/>
                <a:gd name="connsiteX451" fmla="*/ 340538 w 3028217"/>
                <a:gd name="connsiteY451" fmla="*/ 1624511 h 2962327"/>
                <a:gd name="connsiteX452" fmla="*/ 354826 w 3028217"/>
                <a:gd name="connsiteY452" fmla="*/ 1644513 h 2962327"/>
                <a:gd name="connsiteX453" fmla="*/ 410071 w 3028217"/>
                <a:gd name="connsiteY453" fmla="*/ 1645466 h 2962327"/>
                <a:gd name="connsiteX454" fmla="*/ 439598 w 3028217"/>
                <a:gd name="connsiteY454" fmla="*/ 1687376 h 2962327"/>
                <a:gd name="connsiteX455" fmla="*/ 426263 w 3028217"/>
                <a:gd name="connsiteY455" fmla="*/ 1743573 h 2962327"/>
                <a:gd name="connsiteX456" fmla="*/ 450076 w 3028217"/>
                <a:gd name="connsiteY456" fmla="*/ 1813106 h 2962327"/>
                <a:gd name="connsiteX457" fmla="*/ 499606 w 3028217"/>
                <a:gd name="connsiteY457" fmla="*/ 1812153 h 2962327"/>
                <a:gd name="connsiteX458" fmla="*/ 536753 w 3028217"/>
                <a:gd name="connsiteY458" fmla="*/ 1818821 h 2962327"/>
                <a:gd name="connsiteX459" fmla="*/ 577711 w 3028217"/>
                <a:gd name="connsiteY459" fmla="*/ 1813106 h 2962327"/>
                <a:gd name="connsiteX460" fmla="*/ 661531 w 3028217"/>
                <a:gd name="connsiteY460" fmla="*/ 1754051 h 2962327"/>
                <a:gd name="connsiteX461" fmla="*/ 672008 w 3028217"/>
                <a:gd name="connsiteY461" fmla="*/ 1763576 h 2962327"/>
                <a:gd name="connsiteX462" fmla="*/ 695821 w 3028217"/>
                <a:gd name="connsiteY462" fmla="*/ 1768338 h 2962327"/>
                <a:gd name="connsiteX463" fmla="*/ 741541 w 3028217"/>
                <a:gd name="connsiteY463" fmla="*/ 1772148 h 2962327"/>
                <a:gd name="connsiteX464" fmla="*/ 832028 w 3028217"/>
                <a:gd name="connsiteY464" fmla="*/ 1788341 h 2962327"/>
                <a:gd name="connsiteX465" fmla="*/ 865366 w 3028217"/>
                <a:gd name="connsiteY465" fmla="*/ 1796913 h 2962327"/>
                <a:gd name="connsiteX466" fmla="*/ 910133 w 3028217"/>
                <a:gd name="connsiteY466" fmla="*/ 1838823 h 2962327"/>
                <a:gd name="connsiteX467" fmla="*/ 1047293 w 3028217"/>
                <a:gd name="connsiteY467" fmla="*/ 1918833 h 2962327"/>
                <a:gd name="connsiteX468" fmla="*/ 1116826 w 3028217"/>
                <a:gd name="connsiteY468" fmla="*/ 2036943 h 2962327"/>
                <a:gd name="connsiteX469" fmla="*/ 1106348 w 3028217"/>
                <a:gd name="connsiteY469" fmla="*/ 2056946 h 2962327"/>
                <a:gd name="connsiteX470" fmla="*/ 1104443 w 3028217"/>
                <a:gd name="connsiteY470" fmla="*/ 2099808 h 2962327"/>
                <a:gd name="connsiteX471" fmla="*/ 1124446 w 3028217"/>
                <a:gd name="connsiteY471" fmla="*/ 2102666 h 2962327"/>
                <a:gd name="connsiteX472" fmla="*/ 1193026 w 3028217"/>
                <a:gd name="connsiteY472" fmla="*/ 2077901 h 2962327"/>
                <a:gd name="connsiteX473" fmla="*/ 1280656 w 3028217"/>
                <a:gd name="connsiteY473" fmla="*/ 2123621 h 2962327"/>
                <a:gd name="connsiteX474" fmla="*/ 1387336 w 3028217"/>
                <a:gd name="connsiteY474" fmla="*/ 2172198 h 2962327"/>
                <a:gd name="connsiteX475" fmla="*/ 1434008 w 3028217"/>
                <a:gd name="connsiteY475" fmla="*/ 2199821 h 2962327"/>
                <a:gd name="connsiteX476" fmla="*/ 1430198 w 3028217"/>
                <a:gd name="connsiteY476" fmla="*/ 2282688 h 2962327"/>
                <a:gd name="connsiteX477" fmla="*/ 1370191 w 3028217"/>
                <a:gd name="connsiteY477" fmla="*/ 2373176 h 2962327"/>
                <a:gd name="connsiteX478" fmla="*/ 1358761 w 3028217"/>
                <a:gd name="connsiteY478" fmla="*/ 2423658 h 2962327"/>
                <a:gd name="connsiteX479" fmla="*/ 1327328 w 3028217"/>
                <a:gd name="connsiteY479" fmla="*/ 2600823 h 2962327"/>
                <a:gd name="connsiteX480" fmla="*/ 1293991 w 3028217"/>
                <a:gd name="connsiteY480" fmla="*/ 2626541 h 2962327"/>
                <a:gd name="connsiteX481" fmla="*/ 1218743 w 3028217"/>
                <a:gd name="connsiteY481" fmla="*/ 2661783 h 2962327"/>
                <a:gd name="connsiteX482" fmla="*/ 1193026 w 3028217"/>
                <a:gd name="connsiteY482" fmla="*/ 2710361 h 2962327"/>
                <a:gd name="connsiteX483" fmla="*/ 1164451 w 3028217"/>
                <a:gd name="connsiteY483" fmla="*/ 2832281 h 2962327"/>
                <a:gd name="connsiteX484" fmla="*/ 1122541 w 3028217"/>
                <a:gd name="connsiteY484" fmla="*/ 2910386 h 2962327"/>
                <a:gd name="connsiteX485" fmla="*/ 1095871 w 3028217"/>
                <a:gd name="connsiteY485" fmla="*/ 2929436 h 2962327"/>
                <a:gd name="connsiteX486" fmla="*/ 1061581 w 3028217"/>
                <a:gd name="connsiteY486" fmla="*/ 2922768 h 2962327"/>
                <a:gd name="connsiteX487" fmla="*/ 1047293 w 3028217"/>
                <a:gd name="connsiteY487" fmla="*/ 2929436 h 2962327"/>
                <a:gd name="connsiteX488" fmla="*/ 1061581 w 3028217"/>
                <a:gd name="connsiteY488" fmla="*/ 2956106 h 2962327"/>
                <a:gd name="connsiteX489" fmla="*/ 1040626 w 3028217"/>
                <a:gd name="connsiteY489" fmla="*/ 2959916 h 2962327"/>
                <a:gd name="connsiteX490" fmla="*/ 783451 w 3028217"/>
                <a:gd name="connsiteY490" fmla="*/ 2850378 h 2962327"/>
                <a:gd name="connsiteX491" fmla="*/ 752971 w 3028217"/>
                <a:gd name="connsiteY491" fmla="*/ 2805611 h 2962327"/>
                <a:gd name="connsiteX492" fmla="*/ 737731 w 3028217"/>
                <a:gd name="connsiteY492" fmla="*/ 2765606 h 2962327"/>
                <a:gd name="connsiteX493" fmla="*/ 721538 w 3028217"/>
                <a:gd name="connsiteY493" fmla="*/ 2564628 h 2962327"/>
                <a:gd name="connsiteX494" fmla="*/ 670103 w 3028217"/>
                <a:gd name="connsiteY494" fmla="*/ 2492238 h 2962327"/>
                <a:gd name="connsiteX495" fmla="*/ 539611 w 3028217"/>
                <a:gd name="connsiteY495" fmla="*/ 2337933 h 2962327"/>
                <a:gd name="connsiteX496" fmla="*/ 473888 w 3028217"/>
                <a:gd name="connsiteY496" fmla="*/ 2221728 h 2962327"/>
                <a:gd name="connsiteX497" fmla="*/ 468173 w 3028217"/>
                <a:gd name="connsiteY497" fmla="*/ 2148386 h 2962327"/>
                <a:gd name="connsiteX498" fmla="*/ 471983 w 3028217"/>
                <a:gd name="connsiteY498" fmla="*/ 2122668 h 2962327"/>
                <a:gd name="connsiteX499" fmla="*/ 493891 w 3028217"/>
                <a:gd name="connsiteY499" fmla="*/ 2021703 h 2962327"/>
                <a:gd name="connsiteX500" fmla="*/ 538658 w 3028217"/>
                <a:gd name="connsiteY500" fmla="*/ 1907403 h 2962327"/>
                <a:gd name="connsiteX501" fmla="*/ 524371 w 3028217"/>
                <a:gd name="connsiteY501" fmla="*/ 1854063 h 2962327"/>
                <a:gd name="connsiteX502" fmla="*/ 499606 w 3028217"/>
                <a:gd name="connsiteY502" fmla="*/ 1853111 h 2962327"/>
                <a:gd name="connsiteX503" fmla="*/ 459601 w 3028217"/>
                <a:gd name="connsiteY503" fmla="*/ 1860731 h 2962327"/>
                <a:gd name="connsiteX504" fmla="*/ 408166 w 3028217"/>
                <a:gd name="connsiteY504" fmla="*/ 1827393 h 2962327"/>
                <a:gd name="connsiteX505" fmla="*/ 354826 w 3028217"/>
                <a:gd name="connsiteY505" fmla="*/ 1742621 h 2962327"/>
                <a:gd name="connsiteX506" fmla="*/ 322441 w 3028217"/>
                <a:gd name="connsiteY506" fmla="*/ 1715951 h 2962327"/>
                <a:gd name="connsiteX507" fmla="*/ 234811 w 3028217"/>
                <a:gd name="connsiteY507" fmla="*/ 1658801 h 2962327"/>
                <a:gd name="connsiteX508" fmla="*/ 206236 w 3028217"/>
                <a:gd name="connsiteY508" fmla="*/ 1644513 h 2962327"/>
                <a:gd name="connsiteX509" fmla="*/ 116701 w 3028217"/>
                <a:gd name="connsiteY509" fmla="*/ 1622606 h 2962327"/>
                <a:gd name="connsiteX510" fmla="*/ 28118 w 3028217"/>
                <a:gd name="connsiteY510" fmla="*/ 1557836 h 2962327"/>
                <a:gd name="connsiteX511" fmla="*/ 12878 w 3028217"/>
                <a:gd name="connsiteY511" fmla="*/ 1499733 h 2962327"/>
                <a:gd name="connsiteX512" fmla="*/ 10021 w 3028217"/>
                <a:gd name="connsiteY512" fmla="*/ 1446393 h 2962327"/>
                <a:gd name="connsiteX513" fmla="*/ 5258 w 3028217"/>
                <a:gd name="connsiteY513" fmla="*/ 1410198 h 2962327"/>
                <a:gd name="connsiteX514" fmla="*/ 45263 w 3028217"/>
                <a:gd name="connsiteY514" fmla="*/ 1105398 h 2962327"/>
                <a:gd name="connsiteX515" fmla="*/ 304343 w 3028217"/>
                <a:gd name="connsiteY515" fmla="*/ 581523 h 2962327"/>
                <a:gd name="connsiteX516" fmla="*/ 548183 w 3028217"/>
                <a:gd name="connsiteY516" fmla="*/ 329111 h 2962327"/>
                <a:gd name="connsiteX517" fmla="*/ 617716 w 3028217"/>
                <a:gd name="connsiteY517" fmla="*/ 317681 h 2962327"/>
                <a:gd name="connsiteX518" fmla="*/ 631051 w 3028217"/>
                <a:gd name="connsiteY518" fmla="*/ 309108 h 2962327"/>
                <a:gd name="connsiteX519" fmla="*/ 692011 w 3028217"/>
                <a:gd name="connsiteY519" fmla="*/ 299583 h 2962327"/>
                <a:gd name="connsiteX520" fmla="*/ 756781 w 3028217"/>
                <a:gd name="connsiteY520" fmla="*/ 316728 h 2962327"/>
                <a:gd name="connsiteX521" fmla="*/ 780593 w 3028217"/>
                <a:gd name="connsiteY521" fmla="*/ 315776 h 2962327"/>
                <a:gd name="connsiteX522" fmla="*/ 797738 w 3028217"/>
                <a:gd name="connsiteY522" fmla="*/ 314823 h 2962327"/>
                <a:gd name="connsiteX523" fmla="*/ 831076 w 3028217"/>
                <a:gd name="connsiteY523" fmla="*/ 316728 h 2962327"/>
                <a:gd name="connsiteX524" fmla="*/ 841553 w 3028217"/>
                <a:gd name="connsiteY524" fmla="*/ 277676 h 2962327"/>
                <a:gd name="connsiteX525" fmla="*/ 852031 w 3028217"/>
                <a:gd name="connsiteY525" fmla="*/ 259578 h 2962327"/>
                <a:gd name="connsiteX526" fmla="*/ 867152 w 3028217"/>
                <a:gd name="connsiteY526" fmla="*/ 248624 h 2962327"/>
                <a:gd name="connsiteX527" fmla="*/ 876026 w 3028217"/>
                <a:gd name="connsiteY527" fmla="*/ 238011 h 2962327"/>
                <a:gd name="connsiteX528" fmla="*/ 858921 w 3028217"/>
                <a:gd name="connsiteY528" fmla="*/ 241392 h 2962327"/>
                <a:gd name="connsiteX529" fmla="*/ 821551 w 3028217"/>
                <a:gd name="connsiteY529" fmla="*/ 210048 h 2962327"/>
                <a:gd name="connsiteX530" fmla="*/ 857746 w 3028217"/>
                <a:gd name="connsiteY530" fmla="*/ 190998 h 2962327"/>
                <a:gd name="connsiteX531" fmla="*/ 873343 w 3028217"/>
                <a:gd name="connsiteY531" fmla="*/ 184331 h 2962327"/>
                <a:gd name="connsiteX532" fmla="*/ 798215 w 3028217"/>
                <a:gd name="connsiteY532" fmla="*/ 181949 h 2962327"/>
                <a:gd name="connsiteX533" fmla="*/ 805359 w 3028217"/>
                <a:gd name="connsiteY533" fmla="*/ 187188 h 2962327"/>
                <a:gd name="connsiteX534" fmla="*/ 795834 w 3028217"/>
                <a:gd name="connsiteY534" fmla="*/ 196713 h 2962327"/>
                <a:gd name="connsiteX535" fmla="*/ 788214 w 3028217"/>
                <a:gd name="connsiteY535" fmla="*/ 182426 h 2962327"/>
                <a:gd name="connsiteX536" fmla="*/ 798215 w 3028217"/>
                <a:gd name="connsiteY536" fmla="*/ 181949 h 2962327"/>
                <a:gd name="connsiteX537" fmla="*/ 938708 w 3028217"/>
                <a:gd name="connsiteY537" fmla="*/ 121466 h 2962327"/>
                <a:gd name="connsiteX538" fmla="*/ 952043 w 3028217"/>
                <a:gd name="connsiteY538" fmla="*/ 141468 h 2962327"/>
                <a:gd name="connsiteX539" fmla="*/ 951037 w 3028217"/>
                <a:gd name="connsiteY539" fmla="*/ 142501 h 2962327"/>
                <a:gd name="connsiteX540" fmla="*/ 953949 w 3028217"/>
                <a:gd name="connsiteY540" fmla="*/ 140516 h 2962327"/>
                <a:gd name="connsiteX541" fmla="*/ 952996 w 3028217"/>
                <a:gd name="connsiteY541" fmla="*/ 148136 h 2962327"/>
                <a:gd name="connsiteX542" fmla="*/ 952996 w 3028217"/>
                <a:gd name="connsiteY542" fmla="*/ 169091 h 2962327"/>
                <a:gd name="connsiteX543" fmla="*/ 944424 w 3028217"/>
                <a:gd name="connsiteY543" fmla="*/ 159804 h 2962327"/>
                <a:gd name="connsiteX544" fmla="*/ 933131 w 3028217"/>
                <a:gd name="connsiteY544" fmla="*/ 154863 h 2962327"/>
                <a:gd name="connsiteX545" fmla="*/ 931088 w 3028217"/>
                <a:gd name="connsiteY545" fmla="*/ 155756 h 2962327"/>
                <a:gd name="connsiteX546" fmla="*/ 930136 w 3028217"/>
                <a:gd name="connsiteY546" fmla="*/ 155756 h 2962327"/>
                <a:gd name="connsiteX547" fmla="*/ 918706 w 3028217"/>
                <a:gd name="connsiteY547" fmla="*/ 144326 h 2962327"/>
                <a:gd name="connsiteX548" fmla="*/ 931088 w 3028217"/>
                <a:gd name="connsiteY548" fmla="*/ 122418 h 2962327"/>
                <a:gd name="connsiteX549" fmla="*/ 938708 w 3028217"/>
                <a:gd name="connsiteY549" fmla="*/ 121466 h 2962327"/>
                <a:gd name="connsiteX550" fmla="*/ 925373 w 3028217"/>
                <a:gd name="connsiteY550" fmla="*/ 107178 h 2962327"/>
                <a:gd name="connsiteX551" fmla="*/ 938708 w 3028217"/>
                <a:gd name="connsiteY551" fmla="*/ 121465 h 2962327"/>
                <a:gd name="connsiteX552" fmla="*/ 935851 w 3028217"/>
                <a:gd name="connsiteY552" fmla="*/ 121465 h 2962327"/>
                <a:gd name="connsiteX553" fmla="*/ 932993 w 3028217"/>
                <a:gd name="connsiteY553" fmla="*/ 121465 h 2962327"/>
                <a:gd name="connsiteX554" fmla="*/ 901561 w 3028217"/>
                <a:gd name="connsiteY554" fmla="*/ 123370 h 2962327"/>
                <a:gd name="connsiteX555" fmla="*/ 925373 w 3028217"/>
                <a:gd name="connsiteY555" fmla="*/ 107178 h 2962327"/>
                <a:gd name="connsiteX556" fmla="*/ 1021576 w 3028217"/>
                <a:gd name="connsiteY556" fmla="*/ 71936 h 2962327"/>
                <a:gd name="connsiteX557" fmla="*/ 1031101 w 3028217"/>
                <a:gd name="connsiteY557" fmla="*/ 97653 h 2962327"/>
                <a:gd name="connsiteX558" fmla="*/ 1000621 w 3028217"/>
                <a:gd name="connsiteY558" fmla="*/ 92891 h 2962327"/>
                <a:gd name="connsiteX559" fmla="*/ 1007288 w 3028217"/>
                <a:gd name="connsiteY559" fmla="*/ 79556 h 2962327"/>
                <a:gd name="connsiteX560" fmla="*/ 1021576 w 3028217"/>
                <a:gd name="connsiteY560" fmla="*/ 71936 h 2962327"/>
                <a:gd name="connsiteX561" fmla="*/ 1113849 w 3028217"/>
                <a:gd name="connsiteY561" fmla="*/ 40265 h 2962327"/>
                <a:gd name="connsiteX562" fmla="*/ 1159689 w 3028217"/>
                <a:gd name="connsiteY562" fmla="*/ 51933 h 2962327"/>
                <a:gd name="connsiteX563" fmla="*/ 1151116 w 3028217"/>
                <a:gd name="connsiteY563" fmla="*/ 84318 h 2962327"/>
                <a:gd name="connsiteX564" fmla="*/ 1111111 w 3028217"/>
                <a:gd name="connsiteY564" fmla="*/ 92891 h 2962327"/>
                <a:gd name="connsiteX565" fmla="*/ 1070153 w 3028217"/>
                <a:gd name="connsiteY565" fmla="*/ 58601 h 2962327"/>
                <a:gd name="connsiteX566" fmla="*/ 1113849 w 3028217"/>
                <a:gd name="connsiteY566" fmla="*/ 40265 h 2962327"/>
                <a:gd name="connsiteX567" fmla="*/ 1400760 w 3028217"/>
                <a:gd name="connsiteY567" fmla="*/ 96 h 2962327"/>
                <a:gd name="connsiteX568" fmla="*/ 1476871 w 3028217"/>
                <a:gd name="connsiteY568" fmla="*/ 5260 h 2962327"/>
                <a:gd name="connsiteX569" fmla="*/ 1611174 w 3028217"/>
                <a:gd name="connsiteY569" fmla="*/ 9070 h 2962327"/>
                <a:gd name="connsiteX570" fmla="*/ 1619746 w 3028217"/>
                <a:gd name="connsiteY570" fmla="*/ 17643 h 2962327"/>
                <a:gd name="connsiteX571" fmla="*/ 1646416 w 3028217"/>
                <a:gd name="connsiteY571" fmla="*/ 28120 h 2962327"/>
                <a:gd name="connsiteX572" fmla="*/ 1667371 w 3028217"/>
                <a:gd name="connsiteY572" fmla="*/ 31930 h 2962327"/>
                <a:gd name="connsiteX573" fmla="*/ 1742261 w 3028217"/>
                <a:gd name="connsiteY573" fmla="*/ 11690 h 2962327"/>
                <a:gd name="connsiteX574" fmla="*/ 1820723 w 3028217"/>
                <a:gd name="connsiteY574" fmla="*/ 30025 h 2962327"/>
                <a:gd name="connsiteX575" fmla="*/ 1901686 w 3028217"/>
                <a:gd name="connsiteY575" fmla="*/ 45265 h 2962327"/>
                <a:gd name="connsiteX576" fmla="*/ 1894066 w 3028217"/>
                <a:gd name="connsiteY576" fmla="*/ 69078 h 2962327"/>
                <a:gd name="connsiteX577" fmla="*/ 1955978 w 3028217"/>
                <a:gd name="connsiteY577" fmla="*/ 55743 h 2962327"/>
                <a:gd name="connsiteX578" fmla="*/ 1954073 w 3028217"/>
                <a:gd name="connsiteY578" fmla="*/ 71935 h 2962327"/>
                <a:gd name="connsiteX579" fmla="*/ 1935976 w 3028217"/>
                <a:gd name="connsiteY579" fmla="*/ 103368 h 2962327"/>
                <a:gd name="connsiteX580" fmla="*/ 1949311 w 3028217"/>
                <a:gd name="connsiteY580" fmla="*/ 161470 h 2962327"/>
                <a:gd name="connsiteX581" fmla="*/ 1894066 w 3028217"/>
                <a:gd name="connsiteY581" fmla="*/ 171948 h 2962327"/>
                <a:gd name="connsiteX582" fmla="*/ 1913116 w 3028217"/>
                <a:gd name="connsiteY582" fmla="*/ 183378 h 2962327"/>
                <a:gd name="connsiteX583" fmla="*/ 1907401 w 3028217"/>
                <a:gd name="connsiteY583" fmla="*/ 196713 h 2962327"/>
                <a:gd name="connsiteX584" fmla="*/ 1873111 w 3028217"/>
                <a:gd name="connsiteY584" fmla="*/ 245290 h 2962327"/>
                <a:gd name="connsiteX585" fmla="*/ 1866443 w 3028217"/>
                <a:gd name="connsiteY585" fmla="*/ 267198 h 2962327"/>
                <a:gd name="connsiteX586" fmla="*/ 1851203 w 3028217"/>
                <a:gd name="connsiteY586" fmla="*/ 270055 h 2962327"/>
                <a:gd name="connsiteX587" fmla="*/ 1866443 w 3028217"/>
                <a:gd name="connsiteY587" fmla="*/ 313870 h 2962327"/>
                <a:gd name="connsiteX588" fmla="*/ 1843583 w 3028217"/>
                <a:gd name="connsiteY588" fmla="*/ 319585 h 2962327"/>
                <a:gd name="connsiteX589" fmla="*/ 1819771 w 3028217"/>
                <a:gd name="connsiteY589" fmla="*/ 300535 h 2962327"/>
                <a:gd name="connsiteX590" fmla="*/ 1788338 w 3028217"/>
                <a:gd name="connsiteY590" fmla="*/ 313870 h 2962327"/>
                <a:gd name="connsiteX591" fmla="*/ 1800721 w 3028217"/>
                <a:gd name="connsiteY591" fmla="*/ 315775 h 2962327"/>
                <a:gd name="connsiteX592" fmla="*/ 1823581 w 3028217"/>
                <a:gd name="connsiteY592" fmla="*/ 314823 h 2962327"/>
                <a:gd name="connsiteX593" fmla="*/ 1833106 w 3028217"/>
                <a:gd name="connsiteY593" fmla="*/ 317680 h 2962327"/>
                <a:gd name="connsiteX594" fmla="*/ 1838821 w 3028217"/>
                <a:gd name="connsiteY594" fmla="*/ 334825 h 2962327"/>
                <a:gd name="connsiteX595" fmla="*/ 1715948 w 3028217"/>
                <a:gd name="connsiteY595" fmla="*/ 370068 h 2962327"/>
                <a:gd name="connsiteX596" fmla="*/ 1691183 w 3028217"/>
                <a:gd name="connsiteY596" fmla="*/ 379593 h 2962327"/>
                <a:gd name="connsiteX597" fmla="*/ 1586408 w 3028217"/>
                <a:gd name="connsiteY597" fmla="*/ 430075 h 2962327"/>
                <a:gd name="connsiteX598" fmla="*/ 1542593 w 3028217"/>
                <a:gd name="connsiteY598" fmla="*/ 468175 h 2962327"/>
                <a:gd name="connsiteX599" fmla="*/ 1480681 w 3028217"/>
                <a:gd name="connsiteY599" fmla="*/ 555805 h 2962327"/>
                <a:gd name="connsiteX600" fmla="*/ 1462583 w 3028217"/>
                <a:gd name="connsiteY600" fmla="*/ 562473 h 2962327"/>
                <a:gd name="connsiteX601" fmla="*/ 1385431 w 3028217"/>
                <a:gd name="connsiteY601" fmla="*/ 462460 h 2962327"/>
                <a:gd name="connsiteX602" fmla="*/ 1379716 w 3028217"/>
                <a:gd name="connsiteY602" fmla="*/ 398643 h 2962327"/>
                <a:gd name="connsiteX603" fmla="*/ 1441628 w 3028217"/>
                <a:gd name="connsiteY603" fmla="*/ 335778 h 2962327"/>
                <a:gd name="connsiteX604" fmla="*/ 1449248 w 3028217"/>
                <a:gd name="connsiteY604" fmla="*/ 321490 h 2962327"/>
                <a:gd name="connsiteX605" fmla="*/ 1461631 w 3028217"/>
                <a:gd name="connsiteY605" fmla="*/ 300535 h 2962327"/>
                <a:gd name="connsiteX606" fmla="*/ 1412101 w 3028217"/>
                <a:gd name="connsiteY606" fmla="*/ 280533 h 2962327"/>
                <a:gd name="connsiteX607" fmla="*/ 1434961 w 3028217"/>
                <a:gd name="connsiteY607" fmla="*/ 215763 h 2962327"/>
                <a:gd name="connsiteX608" fmla="*/ 1371143 w 3028217"/>
                <a:gd name="connsiteY608" fmla="*/ 160518 h 2962327"/>
                <a:gd name="connsiteX609" fmla="*/ 1331138 w 3028217"/>
                <a:gd name="connsiteY609" fmla="*/ 162423 h 2962327"/>
                <a:gd name="connsiteX610" fmla="*/ 1303516 w 3028217"/>
                <a:gd name="connsiteY610" fmla="*/ 150040 h 2962327"/>
                <a:gd name="connsiteX611" fmla="*/ 1313993 w 3028217"/>
                <a:gd name="connsiteY611" fmla="*/ 130038 h 2962327"/>
                <a:gd name="connsiteX612" fmla="*/ 1313041 w 3028217"/>
                <a:gd name="connsiteY612" fmla="*/ 121465 h 2962327"/>
                <a:gd name="connsiteX613" fmla="*/ 1323518 w 3028217"/>
                <a:gd name="connsiteY613" fmla="*/ 96700 h 2962327"/>
                <a:gd name="connsiteX614" fmla="*/ 1387336 w 3028217"/>
                <a:gd name="connsiteY614" fmla="*/ 88128 h 2962327"/>
                <a:gd name="connsiteX615" fmla="*/ 1394003 w 3028217"/>
                <a:gd name="connsiteY615" fmla="*/ 68125 h 2962327"/>
                <a:gd name="connsiteX616" fmla="*/ 1445438 w 3028217"/>
                <a:gd name="connsiteY616" fmla="*/ 41455 h 2962327"/>
                <a:gd name="connsiteX617" fmla="*/ 1471104 w 3028217"/>
                <a:gd name="connsiteY617" fmla="*/ 35589 h 2962327"/>
                <a:gd name="connsiteX618" fmla="*/ 1469608 w 3028217"/>
                <a:gd name="connsiteY618" fmla="*/ 35026 h 2962327"/>
                <a:gd name="connsiteX619" fmla="*/ 1456869 w 3028217"/>
                <a:gd name="connsiteY619" fmla="*/ 34788 h 2962327"/>
                <a:gd name="connsiteX620" fmla="*/ 1365429 w 3028217"/>
                <a:gd name="connsiteY620" fmla="*/ 60505 h 2962327"/>
                <a:gd name="connsiteX621" fmla="*/ 1208266 w 3028217"/>
                <a:gd name="connsiteY621" fmla="*/ 122418 h 2962327"/>
                <a:gd name="connsiteX622" fmla="*/ 1175881 w 3028217"/>
                <a:gd name="connsiteY622" fmla="*/ 122418 h 2962327"/>
                <a:gd name="connsiteX623" fmla="*/ 1187311 w 3028217"/>
                <a:gd name="connsiteY623" fmla="*/ 142420 h 2962327"/>
                <a:gd name="connsiteX624" fmla="*/ 1180644 w 3028217"/>
                <a:gd name="connsiteY624" fmla="*/ 149088 h 2962327"/>
                <a:gd name="connsiteX625" fmla="*/ 1158647 w 3028217"/>
                <a:gd name="connsiteY625" fmla="*/ 153642 h 2962327"/>
                <a:gd name="connsiteX626" fmla="*/ 1143520 w 3028217"/>
                <a:gd name="connsiteY626" fmla="*/ 152466 h 2962327"/>
                <a:gd name="connsiteX627" fmla="*/ 1148259 w 3028217"/>
                <a:gd name="connsiteY627" fmla="*/ 153731 h 2962327"/>
                <a:gd name="connsiteX628" fmla="*/ 1152069 w 3028217"/>
                <a:gd name="connsiteY628" fmla="*/ 175758 h 2962327"/>
                <a:gd name="connsiteX629" fmla="*/ 1029196 w 3028217"/>
                <a:gd name="connsiteY629" fmla="*/ 182425 h 2962327"/>
                <a:gd name="connsiteX630" fmla="*/ 1006336 w 3028217"/>
                <a:gd name="connsiteY630" fmla="*/ 148135 h 2962327"/>
                <a:gd name="connsiteX631" fmla="*/ 995859 w 3028217"/>
                <a:gd name="connsiteY631" fmla="*/ 134800 h 2962327"/>
                <a:gd name="connsiteX632" fmla="*/ 987286 w 3028217"/>
                <a:gd name="connsiteY632" fmla="*/ 114798 h 2962327"/>
                <a:gd name="connsiteX633" fmla="*/ 1049199 w 3028217"/>
                <a:gd name="connsiteY633" fmla="*/ 134800 h 2962327"/>
                <a:gd name="connsiteX634" fmla="*/ 1064439 w 3028217"/>
                <a:gd name="connsiteY634" fmla="*/ 149088 h 2962327"/>
                <a:gd name="connsiteX635" fmla="*/ 1095871 w 3028217"/>
                <a:gd name="connsiteY635" fmla="*/ 149326 h 2962327"/>
                <a:gd name="connsiteX636" fmla="*/ 1106484 w 3028217"/>
                <a:gd name="connsiteY636" fmla="*/ 148924 h 2962327"/>
                <a:gd name="connsiteX637" fmla="*/ 1093014 w 3028217"/>
                <a:gd name="connsiteY637" fmla="*/ 149088 h 2962327"/>
                <a:gd name="connsiteX638" fmla="*/ 1062534 w 3028217"/>
                <a:gd name="connsiteY638" fmla="*/ 131943 h 2962327"/>
                <a:gd name="connsiteX639" fmla="*/ 1133971 w 3028217"/>
                <a:gd name="connsiteY639" fmla="*/ 110988 h 2962327"/>
                <a:gd name="connsiteX640" fmla="*/ 1158736 w 3028217"/>
                <a:gd name="connsiteY640" fmla="*/ 88128 h 2962327"/>
                <a:gd name="connsiteX641" fmla="*/ 1173024 w 3028217"/>
                <a:gd name="connsiteY641" fmla="*/ 73840 h 2962327"/>
                <a:gd name="connsiteX642" fmla="*/ 1214934 w 3028217"/>
                <a:gd name="connsiteY642" fmla="*/ 54790 h 2962327"/>
                <a:gd name="connsiteX643" fmla="*/ 1275894 w 3028217"/>
                <a:gd name="connsiteY643" fmla="*/ 44313 h 2962327"/>
                <a:gd name="connsiteX644" fmla="*/ 1211124 w 3028217"/>
                <a:gd name="connsiteY644" fmla="*/ 51933 h 2962327"/>
                <a:gd name="connsiteX645" fmla="*/ 1174929 w 3028217"/>
                <a:gd name="connsiteY645" fmla="*/ 39550 h 2962327"/>
                <a:gd name="connsiteX646" fmla="*/ 1174929 w 3028217"/>
                <a:gd name="connsiteY646" fmla="*/ 26215 h 2962327"/>
                <a:gd name="connsiteX647" fmla="*/ 1400760 w 3028217"/>
                <a:gd name="connsiteY647" fmla="*/ 96 h 2962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</a:cxnLst>
              <a:rect l="l" t="t" r="r" b="b"/>
              <a:pathLst>
                <a:path w="3028217" h="2962327">
                  <a:moveTo>
                    <a:pt x="2863236" y="2049564"/>
                  </a:moveTo>
                  <a:cubicBezTo>
                    <a:pt x="2854902" y="2049564"/>
                    <a:pt x="2847996" y="2053612"/>
                    <a:pt x="2844662" y="2065518"/>
                  </a:cubicBezTo>
                  <a:cubicBezTo>
                    <a:pt x="2840852" y="2080758"/>
                    <a:pt x="2821802" y="2104571"/>
                    <a:pt x="2847519" y="2116953"/>
                  </a:cubicBezTo>
                  <a:cubicBezTo>
                    <a:pt x="2878000" y="2131241"/>
                    <a:pt x="2877047" y="2098856"/>
                    <a:pt x="2887525" y="2084568"/>
                  </a:cubicBezTo>
                  <a:cubicBezTo>
                    <a:pt x="2888477" y="2083616"/>
                    <a:pt x="2889430" y="2080758"/>
                    <a:pt x="2890382" y="2078853"/>
                  </a:cubicBezTo>
                  <a:cubicBezTo>
                    <a:pt x="2895144" y="2071233"/>
                    <a:pt x="2896097" y="2064566"/>
                    <a:pt x="2890382" y="2057898"/>
                  </a:cubicBezTo>
                  <a:cubicBezTo>
                    <a:pt x="2881334" y="2053612"/>
                    <a:pt x="2871571" y="2049564"/>
                    <a:pt x="2863236" y="2049564"/>
                  </a:cubicBezTo>
                  <a:close/>
                  <a:moveTo>
                    <a:pt x="2453184" y="1703568"/>
                  </a:moveTo>
                  <a:cubicBezTo>
                    <a:pt x="2446516" y="1700711"/>
                    <a:pt x="2442706" y="1708331"/>
                    <a:pt x="2444611" y="1714046"/>
                  </a:cubicBezTo>
                  <a:cubicBezTo>
                    <a:pt x="2448421" y="1725476"/>
                    <a:pt x="2452231" y="1738811"/>
                    <a:pt x="2467471" y="1740716"/>
                  </a:cubicBezTo>
                  <a:cubicBezTo>
                    <a:pt x="2475091" y="1741668"/>
                    <a:pt x="2480806" y="1736906"/>
                    <a:pt x="2482711" y="1728333"/>
                  </a:cubicBezTo>
                  <a:cubicBezTo>
                    <a:pt x="2473186" y="1720713"/>
                    <a:pt x="2463661" y="1710236"/>
                    <a:pt x="2453184" y="1703568"/>
                  </a:cubicBezTo>
                  <a:close/>
                  <a:moveTo>
                    <a:pt x="802501" y="1583553"/>
                  </a:moveTo>
                  <a:cubicBezTo>
                    <a:pt x="805359" y="1585458"/>
                    <a:pt x="811074" y="1586410"/>
                    <a:pt x="812026" y="1589268"/>
                  </a:cubicBezTo>
                  <a:cubicBezTo>
                    <a:pt x="814884" y="1596888"/>
                    <a:pt x="807264" y="1597840"/>
                    <a:pt x="802501" y="1599745"/>
                  </a:cubicBezTo>
                  <a:cubicBezTo>
                    <a:pt x="797739" y="1601650"/>
                    <a:pt x="792976" y="1598793"/>
                    <a:pt x="792024" y="1594030"/>
                  </a:cubicBezTo>
                  <a:cubicBezTo>
                    <a:pt x="788214" y="1586410"/>
                    <a:pt x="794881" y="1585458"/>
                    <a:pt x="802501" y="1583553"/>
                  </a:cubicBezTo>
                  <a:close/>
                  <a:moveTo>
                    <a:pt x="573901" y="1577838"/>
                  </a:moveTo>
                  <a:cubicBezTo>
                    <a:pt x="581521" y="1579743"/>
                    <a:pt x="588189" y="1582600"/>
                    <a:pt x="592951" y="1589268"/>
                  </a:cubicBezTo>
                  <a:cubicBezTo>
                    <a:pt x="592951" y="1594982"/>
                    <a:pt x="589141" y="1596888"/>
                    <a:pt x="584379" y="1596888"/>
                  </a:cubicBezTo>
                  <a:cubicBezTo>
                    <a:pt x="575806" y="1597840"/>
                    <a:pt x="568186" y="1595935"/>
                    <a:pt x="565329" y="1587363"/>
                  </a:cubicBezTo>
                  <a:cubicBezTo>
                    <a:pt x="562471" y="1580695"/>
                    <a:pt x="568186" y="1576885"/>
                    <a:pt x="573901" y="1577838"/>
                  </a:cubicBezTo>
                  <a:close/>
                  <a:moveTo>
                    <a:pt x="698678" y="1550216"/>
                  </a:moveTo>
                  <a:cubicBezTo>
                    <a:pt x="729158" y="1545453"/>
                    <a:pt x="746303" y="1560693"/>
                    <a:pt x="763448" y="1592126"/>
                  </a:cubicBezTo>
                  <a:cubicBezTo>
                    <a:pt x="731063" y="1576886"/>
                    <a:pt x="706298" y="1611176"/>
                    <a:pt x="678676" y="1592126"/>
                  </a:cubicBezTo>
                  <a:cubicBezTo>
                    <a:pt x="675818" y="1573076"/>
                    <a:pt x="667246" y="1551168"/>
                    <a:pt x="698678" y="1550216"/>
                  </a:cubicBezTo>
                  <a:close/>
                  <a:moveTo>
                    <a:pt x="492939" y="1460681"/>
                  </a:moveTo>
                  <a:cubicBezTo>
                    <a:pt x="518656" y="1456871"/>
                    <a:pt x="541516" y="1464491"/>
                    <a:pt x="562471" y="1479731"/>
                  </a:cubicBezTo>
                  <a:cubicBezTo>
                    <a:pt x="590094" y="1499733"/>
                    <a:pt x="618669" y="1515926"/>
                    <a:pt x="646291" y="1537833"/>
                  </a:cubicBezTo>
                  <a:cubicBezTo>
                    <a:pt x="620574" y="1545453"/>
                    <a:pt x="593904" y="1560693"/>
                    <a:pt x="577711" y="1525451"/>
                  </a:cubicBezTo>
                  <a:cubicBezTo>
                    <a:pt x="567234" y="1503543"/>
                    <a:pt x="541516" y="1503543"/>
                    <a:pt x="527229" y="1487351"/>
                  </a:cubicBezTo>
                  <a:lnTo>
                    <a:pt x="525032" y="1486533"/>
                  </a:lnTo>
                  <a:lnTo>
                    <a:pt x="527229" y="1488303"/>
                  </a:lnTo>
                  <a:cubicBezTo>
                    <a:pt x="502464" y="1486398"/>
                    <a:pt x="475794" y="1465443"/>
                    <a:pt x="451029" y="1494971"/>
                  </a:cubicBezTo>
                  <a:cubicBezTo>
                    <a:pt x="453886" y="1467348"/>
                    <a:pt x="471984" y="1461633"/>
                    <a:pt x="492939" y="1460681"/>
                  </a:cubicBezTo>
                  <a:close/>
                  <a:moveTo>
                    <a:pt x="592475" y="1413889"/>
                  </a:moveTo>
                  <a:cubicBezTo>
                    <a:pt x="594380" y="1414008"/>
                    <a:pt x="596285" y="1414485"/>
                    <a:pt x="596761" y="1414961"/>
                  </a:cubicBezTo>
                  <a:cubicBezTo>
                    <a:pt x="605334" y="1423533"/>
                    <a:pt x="603428" y="1433058"/>
                    <a:pt x="595809" y="1447346"/>
                  </a:cubicBezTo>
                  <a:cubicBezTo>
                    <a:pt x="589141" y="1434011"/>
                    <a:pt x="579616" y="1426391"/>
                    <a:pt x="588189" y="1414961"/>
                  </a:cubicBezTo>
                  <a:cubicBezTo>
                    <a:pt x="588665" y="1414009"/>
                    <a:pt x="590570" y="1413770"/>
                    <a:pt x="592475" y="1413889"/>
                  </a:cubicBezTo>
                  <a:close/>
                  <a:moveTo>
                    <a:pt x="2633206" y="1174931"/>
                  </a:moveTo>
                  <a:cubicBezTo>
                    <a:pt x="2646541" y="1176836"/>
                    <a:pt x="2659876" y="1178741"/>
                    <a:pt x="2673211" y="1180646"/>
                  </a:cubicBezTo>
                  <a:cubicBezTo>
                    <a:pt x="2657018" y="1197791"/>
                    <a:pt x="2645588" y="1186361"/>
                    <a:pt x="2633206" y="1174931"/>
                  </a:cubicBezTo>
                  <a:close/>
                  <a:moveTo>
                    <a:pt x="2477948" y="1095873"/>
                  </a:moveTo>
                  <a:cubicBezTo>
                    <a:pt x="2477948" y="1101588"/>
                    <a:pt x="2478901" y="1106350"/>
                    <a:pt x="2484616" y="1110160"/>
                  </a:cubicBezTo>
                  <a:cubicBezTo>
                    <a:pt x="2478901" y="1119685"/>
                    <a:pt x="2464613" y="1121590"/>
                    <a:pt x="2464613" y="1135878"/>
                  </a:cubicBezTo>
                  <a:cubicBezTo>
                    <a:pt x="2464613" y="1153023"/>
                    <a:pt x="2454136" y="1151118"/>
                    <a:pt x="2444611" y="1144450"/>
                  </a:cubicBezTo>
                  <a:cubicBezTo>
                    <a:pt x="2434133" y="1136830"/>
                    <a:pt x="2413178" y="1133020"/>
                    <a:pt x="2415083" y="1119685"/>
                  </a:cubicBezTo>
                  <a:cubicBezTo>
                    <a:pt x="2417941" y="1101588"/>
                    <a:pt x="2436038" y="1116828"/>
                    <a:pt x="2446516" y="1114923"/>
                  </a:cubicBezTo>
                  <a:cubicBezTo>
                    <a:pt x="2458898" y="1112065"/>
                    <a:pt x="2470329" y="1106350"/>
                    <a:pt x="2477948" y="1095873"/>
                  </a:cubicBezTo>
                  <a:close/>
                  <a:moveTo>
                    <a:pt x="2344599" y="1039676"/>
                  </a:moveTo>
                  <a:cubicBezTo>
                    <a:pt x="2358886" y="1039676"/>
                    <a:pt x="2352219" y="1056821"/>
                    <a:pt x="2355076" y="1066346"/>
                  </a:cubicBezTo>
                  <a:cubicBezTo>
                    <a:pt x="2354124" y="1077776"/>
                    <a:pt x="2356981" y="1093016"/>
                    <a:pt x="2341741" y="1092063"/>
                  </a:cubicBezTo>
                  <a:cubicBezTo>
                    <a:pt x="2328406" y="1091111"/>
                    <a:pt x="2329359" y="1075871"/>
                    <a:pt x="2328406" y="1065393"/>
                  </a:cubicBezTo>
                  <a:cubicBezTo>
                    <a:pt x="2327454" y="1053011"/>
                    <a:pt x="2331264" y="1039676"/>
                    <a:pt x="2344599" y="1039676"/>
                  </a:cubicBezTo>
                  <a:close/>
                  <a:moveTo>
                    <a:pt x="699631" y="966334"/>
                  </a:moveTo>
                  <a:cubicBezTo>
                    <a:pt x="671056" y="960619"/>
                    <a:pt x="648196" y="971096"/>
                    <a:pt x="616764" y="992051"/>
                  </a:cubicBezTo>
                  <a:cubicBezTo>
                    <a:pt x="652959" y="990146"/>
                    <a:pt x="677724" y="983478"/>
                    <a:pt x="699631" y="966334"/>
                  </a:cubicBezTo>
                  <a:close/>
                  <a:moveTo>
                    <a:pt x="2786559" y="938711"/>
                  </a:moveTo>
                  <a:cubicBezTo>
                    <a:pt x="2796084" y="944426"/>
                    <a:pt x="2804656" y="939663"/>
                    <a:pt x="2814181" y="938711"/>
                  </a:cubicBezTo>
                  <a:cubicBezTo>
                    <a:pt x="2814181" y="940616"/>
                    <a:pt x="2814181" y="943473"/>
                    <a:pt x="2814181" y="945378"/>
                  </a:cubicBezTo>
                  <a:cubicBezTo>
                    <a:pt x="2803704" y="949188"/>
                    <a:pt x="2791321" y="959666"/>
                    <a:pt x="2786559" y="938711"/>
                  </a:cubicBezTo>
                  <a:close/>
                  <a:moveTo>
                    <a:pt x="737731" y="935019"/>
                  </a:moveTo>
                  <a:cubicBezTo>
                    <a:pt x="726540" y="936091"/>
                    <a:pt x="714872" y="940139"/>
                    <a:pt x="702489" y="951093"/>
                  </a:cubicBezTo>
                  <a:cubicBezTo>
                    <a:pt x="731064" y="951093"/>
                    <a:pt x="753924" y="958713"/>
                    <a:pt x="770116" y="936805"/>
                  </a:cubicBezTo>
                  <a:cubicBezTo>
                    <a:pt x="759639" y="935853"/>
                    <a:pt x="748923" y="933948"/>
                    <a:pt x="737731" y="935019"/>
                  </a:cubicBezTo>
                  <a:close/>
                  <a:moveTo>
                    <a:pt x="619383" y="880251"/>
                  </a:moveTo>
                  <a:cubicBezTo>
                    <a:pt x="616526" y="879417"/>
                    <a:pt x="612477" y="880608"/>
                    <a:pt x="608191" y="882513"/>
                  </a:cubicBezTo>
                  <a:cubicBezTo>
                    <a:pt x="589141" y="887276"/>
                    <a:pt x="539611" y="951093"/>
                    <a:pt x="541516" y="968238"/>
                  </a:cubicBezTo>
                  <a:cubicBezTo>
                    <a:pt x="543421" y="979668"/>
                    <a:pt x="550089" y="980621"/>
                    <a:pt x="558661" y="975858"/>
                  </a:cubicBezTo>
                  <a:cubicBezTo>
                    <a:pt x="569139" y="970143"/>
                    <a:pt x="576759" y="960618"/>
                    <a:pt x="578664" y="949188"/>
                  </a:cubicBezTo>
                  <a:cubicBezTo>
                    <a:pt x="582474" y="920613"/>
                    <a:pt x="601524" y="904421"/>
                    <a:pt x="623431" y="890133"/>
                  </a:cubicBezTo>
                  <a:cubicBezTo>
                    <a:pt x="623907" y="883942"/>
                    <a:pt x="622241" y="881084"/>
                    <a:pt x="619383" y="880251"/>
                  </a:cubicBezTo>
                  <a:close/>
                  <a:moveTo>
                    <a:pt x="659626" y="872036"/>
                  </a:moveTo>
                  <a:cubicBezTo>
                    <a:pt x="653911" y="870131"/>
                    <a:pt x="645339" y="876798"/>
                    <a:pt x="647244" y="879656"/>
                  </a:cubicBezTo>
                  <a:cubicBezTo>
                    <a:pt x="657721" y="901563"/>
                    <a:pt x="632956" y="928233"/>
                    <a:pt x="657721" y="950141"/>
                  </a:cubicBezTo>
                  <a:cubicBezTo>
                    <a:pt x="667246" y="936806"/>
                    <a:pt x="676771" y="926328"/>
                    <a:pt x="683439" y="913946"/>
                  </a:cubicBezTo>
                  <a:cubicBezTo>
                    <a:pt x="691059" y="897753"/>
                    <a:pt x="704394" y="924423"/>
                    <a:pt x="711061" y="910136"/>
                  </a:cubicBezTo>
                  <a:cubicBezTo>
                    <a:pt x="713919" y="903468"/>
                    <a:pt x="713919" y="896801"/>
                    <a:pt x="709156" y="891086"/>
                  </a:cubicBezTo>
                  <a:cubicBezTo>
                    <a:pt x="696774" y="875846"/>
                    <a:pt x="676771" y="876798"/>
                    <a:pt x="659626" y="872036"/>
                  </a:cubicBezTo>
                  <a:close/>
                  <a:moveTo>
                    <a:pt x="620410" y="803828"/>
                  </a:moveTo>
                  <a:cubicBezTo>
                    <a:pt x="614918" y="803575"/>
                    <a:pt x="609144" y="804646"/>
                    <a:pt x="603429" y="807266"/>
                  </a:cubicBezTo>
                  <a:cubicBezTo>
                    <a:pt x="579616" y="817743"/>
                    <a:pt x="555804" y="830126"/>
                    <a:pt x="532944" y="841556"/>
                  </a:cubicBezTo>
                  <a:cubicBezTo>
                    <a:pt x="530086" y="850128"/>
                    <a:pt x="536754" y="852033"/>
                    <a:pt x="541516" y="855843"/>
                  </a:cubicBezTo>
                  <a:cubicBezTo>
                    <a:pt x="561519" y="852986"/>
                    <a:pt x="579616" y="838698"/>
                    <a:pt x="602476" y="859653"/>
                  </a:cubicBezTo>
                  <a:cubicBezTo>
                    <a:pt x="617716" y="874893"/>
                    <a:pt x="654864" y="853938"/>
                    <a:pt x="652959" y="835841"/>
                  </a:cubicBezTo>
                  <a:cubicBezTo>
                    <a:pt x="650815" y="817267"/>
                    <a:pt x="636885" y="804587"/>
                    <a:pt x="620410" y="803828"/>
                  </a:cubicBezTo>
                  <a:close/>
                  <a:moveTo>
                    <a:pt x="2051228" y="690108"/>
                  </a:moveTo>
                  <a:cubicBezTo>
                    <a:pt x="2066468" y="695823"/>
                    <a:pt x="2079803" y="697728"/>
                    <a:pt x="2074088" y="722493"/>
                  </a:cubicBezTo>
                  <a:cubicBezTo>
                    <a:pt x="2066468" y="753925"/>
                    <a:pt x="2053133" y="773928"/>
                    <a:pt x="2021701" y="782500"/>
                  </a:cubicBezTo>
                  <a:cubicBezTo>
                    <a:pt x="2009318" y="785358"/>
                    <a:pt x="1997888" y="785358"/>
                    <a:pt x="2000746" y="772023"/>
                  </a:cubicBezTo>
                  <a:cubicBezTo>
                    <a:pt x="2006461" y="745353"/>
                    <a:pt x="2008366" y="714873"/>
                    <a:pt x="2036941" y="698680"/>
                  </a:cubicBezTo>
                  <a:cubicBezTo>
                    <a:pt x="2040751" y="694870"/>
                    <a:pt x="2045513" y="692965"/>
                    <a:pt x="2051228" y="690108"/>
                  </a:cubicBezTo>
                  <a:close/>
                  <a:moveTo>
                    <a:pt x="2111236" y="608669"/>
                  </a:moveTo>
                  <a:cubicBezTo>
                    <a:pt x="2115046" y="609621"/>
                    <a:pt x="2116951" y="613431"/>
                    <a:pt x="2113141" y="623433"/>
                  </a:cubicBezTo>
                  <a:cubicBezTo>
                    <a:pt x="2113141" y="624385"/>
                    <a:pt x="2112189" y="625338"/>
                    <a:pt x="2111236" y="626290"/>
                  </a:cubicBezTo>
                  <a:cubicBezTo>
                    <a:pt x="2147431" y="643435"/>
                    <a:pt x="2126476" y="692013"/>
                    <a:pt x="2159814" y="711063"/>
                  </a:cubicBezTo>
                  <a:cubicBezTo>
                    <a:pt x="2178864" y="721540"/>
                    <a:pt x="2174101" y="752020"/>
                    <a:pt x="2199819" y="758688"/>
                  </a:cubicBezTo>
                  <a:cubicBezTo>
                    <a:pt x="2206486" y="760593"/>
                    <a:pt x="2189341" y="798693"/>
                    <a:pt x="2176959" y="800598"/>
                  </a:cubicBezTo>
                  <a:cubicBezTo>
                    <a:pt x="2149336" y="805360"/>
                    <a:pt x="2120761" y="810123"/>
                    <a:pt x="2092186" y="814885"/>
                  </a:cubicBezTo>
                  <a:cubicBezTo>
                    <a:pt x="2089329" y="799645"/>
                    <a:pt x="2128381" y="789168"/>
                    <a:pt x="2092186" y="777738"/>
                  </a:cubicBezTo>
                  <a:cubicBezTo>
                    <a:pt x="2098854" y="765355"/>
                    <a:pt x="2098854" y="749163"/>
                    <a:pt x="2111236" y="740590"/>
                  </a:cubicBezTo>
                  <a:cubicBezTo>
                    <a:pt x="2127429" y="729160"/>
                    <a:pt x="2118856" y="712015"/>
                    <a:pt x="2110284" y="710110"/>
                  </a:cubicBezTo>
                  <a:cubicBezTo>
                    <a:pt x="2086471" y="705348"/>
                    <a:pt x="2087424" y="682488"/>
                    <a:pt x="2076946" y="669153"/>
                  </a:cubicBezTo>
                  <a:cubicBezTo>
                    <a:pt x="2062659" y="651055"/>
                    <a:pt x="2076946" y="617718"/>
                    <a:pt x="2097901" y="611050"/>
                  </a:cubicBezTo>
                  <a:cubicBezTo>
                    <a:pt x="2101711" y="609621"/>
                    <a:pt x="2107426" y="607716"/>
                    <a:pt x="2111236" y="608669"/>
                  </a:cubicBezTo>
                  <a:close/>
                  <a:moveTo>
                    <a:pt x="927279" y="479605"/>
                  </a:moveTo>
                  <a:cubicBezTo>
                    <a:pt x="932041" y="477700"/>
                    <a:pt x="935851" y="480558"/>
                    <a:pt x="933946" y="486273"/>
                  </a:cubicBezTo>
                  <a:cubicBezTo>
                    <a:pt x="932041" y="490083"/>
                    <a:pt x="929184" y="492941"/>
                    <a:pt x="929184" y="493893"/>
                  </a:cubicBezTo>
                  <a:cubicBezTo>
                    <a:pt x="919659" y="493893"/>
                    <a:pt x="917754" y="491035"/>
                    <a:pt x="919659" y="488178"/>
                  </a:cubicBezTo>
                  <a:cubicBezTo>
                    <a:pt x="921564" y="484368"/>
                    <a:pt x="924421" y="480558"/>
                    <a:pt x="927279" y="479605"/>
                  </a:cubicBezTo>
                  <a:close/>
                  <a:moveTo>
                    <a:pt x="1938089" y="417931"/>
                  </a:moveTo>
                  <a:cubicBezTo>
                    <a:pt x="1948537" y="420431"/>
                    <a:pt x="1955503" y="431504"/>
                    <a:pt x="1959789" y="441505"/>
                  </a:cubicBezTo>
                  <a:cubicBezTo>
                    <a:pt x="1967409" y="457698"/>
                    <a:pt x="1952169" y="461508"/>
                    <a:pt x="1940739" y="466270"/>
                  </a:cubicBezTo>
                  <a:cubicBezTo>
                    <a:pt x="1909306" y="478653"/>
                    <a:pt x="1880731" y="501513"/>
                    <a:pt x="1842631" y="480558"/>
                  </a:cubicBezTo>
                  <a:cubicBezTo>
                    <a:pt x="1829296" y="472938"/>
                    <a:pt x="1832154" y="467223"/>
                    <a:pt x="1832154" y="458650"/>
                  </a:cubicBezTo>
                  <a:cubicBezTo>
                    <a:pt x="1828344" y="450078"/>
                    <a:pt x="1835964" y="442458"/>
                    <a:pt x="1833106" y="431980"/>
                  </a:cubicBezTo>
                  <a:cubicBezTo>
                    <a:pt x="1828344" y="420550"/>
                    <a:pt x="1835011" y="416740"/>
                    <a:pt x="1845489" y="423408"/>
                  </a:cubicBezTo>
                  <a:cubicBezTo>
                    <a:pt x="1847394" y="430075"/>
                    <a:pt x="1849299" y="439600"/>
                    <a:pt x="1857871" y="432933"/>
                  </a:cubicBezTo>
                  <a:cubicBezTo>
                    <a:pt x="1878826" y="418645"/>
                    <a:pt x="1903591" y="426265"/>
                    <a:pt x="1926451" y="418645"/>
                  </a:cubicBezTo>
                  <a:cubicBezTo>
                    <a:pt x="1930737" y="417216"/>
                    <a:pt x="1934607" y="417097"/>
                    <a:pt x="1938089" y="417931"/>
                  </a:cubicBezTo>
                  <a:close/>
                  <a:moveTo>
                    <a:pt x="904419" y="389118"/>
                  </a:moveTo>
                  <a:cubicBezTo>
                    <a:pt x="915849" y="404358"/>
                    <a:pt x="928231" y="418646"/>
                    <a:pt x="938709" y="433886"/>
                  </a:cubicBezTo>
                  <a:cubicBezTo>
                    <a:pt x="940614" y="436743"/>
                    <a:pt x="940614" y="441505"/>
                    <a:pt x="942519" y="446268"/>
                  </a:cubicBezTo>
                  <a:cubicBezTo>
                    <a:pt x="938709" y="447221"/>
                    <a:pt x="932041" y="450078"/>
                    <a:pt x="931089" y="449125"/>
                  </a:cubicBezTo>
                  <a:cubicBezTo>
                    <a:pt x="912991" y="426266"/>
                    <a:pt x="896799" y="440553"/>
                    <a:pt x="878701" y="449125"/>
                  </a:cubicBezTo>
                  <a:cubicBezTo>
                    <a:pt x="871081" y="452936"/>
                    <a:pt x="863461" y="446268"/>
                    <a:pt x="856794" y="443411"/>
                  </a:cubicBezTo>
                  <a:cubicBezTo>
                    <a:pt x="835839" y="424361"/>
                    <a:pt x="864414" y="422455"/>
                    <a:pt x="867271" y="412930"/>
                  </a:cubicBezTo>
                  <a:cubicBezTo>
                    <a:pt x="878701" y="402453"/>
                    <a:pt x="887274" y="388166"/>
                    <a:pt x="904419" y="389118"/>
                  </a:cubicBezTo>
                  <a:close/>
                  <a:moveTo>
                    <a:pt x="1062534" y="340541"/>
                  </a:moveTo>
                  <a:cubicBezTo>
                    <a:pt x="1073011" y="340541"/>
                    <a:pt x="1082536" y="340541"/>
                    <a:pt x="1083489" y="353876"/>
                  </a:cubicBezTo>
                  <a:cubicBezTo>
                    <a:pt x="1073964" y="356733"/>
                    <a:pt x="1066344" y="373878"/>
                    <a:pt x="1053961" y="360543"/>
                  </a:cubicBezTo>
                  <a:cubicBezTo>
                    <a:pt x="1045389" y="351018"/>
                    <a:pt x="1054914" y="345303"/>
                    <a:pt x="1062534" y="340541"/>
                  </a:cubicBezTo>
                  <a:close/>
                  <a:moveTo>
                    <a:pt x="2471113" y="336025"/>
                  </a:moveTo>
                  <a:cubicBezTo>
                    <a:pt x="2489315" y="339763"/>
                    <a:pt x="2505689" y="355066"/>
                    <a:pt x="2521763" y="370068"/>
                  </a:cubicBezTo>
                  <a:cubicBezTo>
                    <a:pt x="2652256" y="491988"/>
                    <a:pt x="2764651" y="627243"/>
                    <a:pt x="2848471" y="785358"/>
                  </a:cubicBezTo>
                  <a:cubicBezTo>
                    <a:pt x="2875141" y="835841"/>
                    <a:pt x="2898953" y="887276"/>
                    <a:pt x="2920861" y="940616"/>
                  </a:cubicBezTo>
                  <a:cubicBezTo>
                    <a:pt x="2925623" y="952046"/>
                    <a:pt x="2938006" y="963476"/>
                    <a:pt x="2926576" y="977763"/>
                  </a:cubicBezTo>
                  <a:cubicBezTo>
                    <a:pt x="2893238" y="978716"/>
                    <a:pt x="2872283" y="955856"/>
                    <a:pt x="2847518" y="938711"/>
                  </a:cubicBezTo>
                  <a:cubicBezTo>
                    <a:pt x="2844661" y="919661"/>
                    <a:pt x="2858948" y="906326"/>
                    <a:pt x="2864663" y="890133"/>
                  </a:cubicBezTo>
                  <a:cubicBezTo>
                    <a:pt x="2846566" y="892991"/>
                    <a:pt x="2829421" y="903468"/>
                    <a:pt x="2810371" y="908231"/>
                  </a:cubicBezTo>
                  <a:cubicBezTo>
                    <a:pt x="2792273" y="911088"/>
                    <a:pt x="2774176" y="912041"/>
                    <a:pt x="2757031" y="904421"/>
                  </a:cubicBezTo>
                  <a:cubicBezTo>
                    <a:pt x="2741791" y="897753"/>
                    <a:pt x="2733218" y="902516"/>
                    <a:pt x="2728456" y="916803"/>
                  </a:cubicBezTo>
                  <a:cubicBezTo>
                    <a:pt x="2724646" y="935853"/>
                    <a:pt x="2713216" y="952998"/>
                    <a:pt x="2707501" y="971096"/>
                  </a:cubicBezTo>
                  <a:cubicBezTo>
                    <a:pt x="2702738" y="984431"/>
                    <a:pt x="2699881" y="997766"/>
                    <a:pt x="2706548" y="1011101"/>
                  </a:cubicBezTo>
                  <a:cubicBezTo>
                    <a:pt x="2712263" y="1021578"/>
                    <a:pt x="2722741" y="1031103"/>
                    <a:pt x="2712263" y="1044438"/>
                  </a:cubicBezTo>
                  <a:cubicBezTo>
                    <a:pt x="2722979" y="1032294"/>
                    <a:pt x="2735302" y="1023900"/>
                    <a:pt x="2750438" y="1026892"/>
                  </a:cubicBezTo>
                  <a:lnTo>
                    <a:pt x="2757317" y="1029909"/>
                  </a:lnTo>
                  <a:lnTo>
                    <a:pt x="2760842" y="1028246"/>
                  </a:lnTo>
                  <a:cubicBezTo>
                    <a:pt x="2768462" y="1021578"/>
                    <a:pt x="2775130" y="1013006"/>
                    <a:pt x="2785607" y="1010148"/>
                  </a:cubicBezTo>
                  <a:cubicBezTo>
                    <a:pt x="2791798" y="1008243"/>
                    <a:pt x="2798228" y="1006814"/>
                    <a:pt x="2804538" y="1006457"/>
                  </a:cubicBezTo>
                  <a:cubicBezTo>
                    <a:pt x="2810848" y="1006100"/>
                    <a:pt x="2817040" y="1006814"/>
                    <a:pt x="2822755" y="1009196"/>
                  </a:cubicBezTo>
                  <a:cubicBezTo>
                    <a:pt x="2859902" y="1023483"/>
                    <a:pt x="2898955" y="1027293"/>
                    <a:pt x="2938959" y="1031103"/>
                  </a:cubicBezTo>
                  <a:cubicBezTo>
                    <a:pt x="2955152" y="1033008"/>
                    <a:pt x="2957057" y="1047296"/>
                    <a:pt x="2959915" y="1058726"/>
                  </a:cubicBezTo>
                  <a:cubicBezTo>
                    <a:pt x="2990394" y="1159691"/>
                    <a:pt x="3010397" y="1262561"/>
                    <a:pt x="3021827" y="1368288"/>
                  </a:cubicBezTo>
                  <a:cubicBezTo>
                    <a:pt x="3029447" y="1433058"/>
                    <a:pt x="3025637" y="1497828"/>
                    <a:pt x="3027542" y="1562598"/>
                  </a:cubicBezTo>
                  <a:cubicBezTo>
                    <a:pt x="3027542" y="1573076"/>
                    <a:pt x="3031352" y="1585458"/>
                    <a:pt x="3020874" y="1594983"/>
                  </a:cubicBezTo>
                  <a:cubicBezTo>
                    <a:pt x="2992299" y="1573076"/>
                    <a:pt x="2963724" y="1551168"/>
                    <a:pt x="2958009" y="1512116"/>
                  </a:cubicBezTo>
                  <a:cubicBezTo>
                    <a:pt x="2954199" y="1483541"/>
                    <a:pt x="2933244" y="1467348"/>
                    <a:pt x="2918005" y="1446393"/>
                  </a:cubicBezTo>
                  <a:cubicBezTo>
                    <a:pt x="2898955" y="1421628"/>
                    <a:pt x="2888477" y="1390196"/>
                    <a:pt x="2860855" y="1371146"/>
                  </a:cubicBezTo>
                  <a:cubicBezTo>
                    <a:pt x="2846567" y="1368288"/>
                    <a:pt x="2836089" y="1359716"/>
                    <a:pt x="2831327" y="1343523"/>
                  </a:cubicBezTo>
                  <a:cubicBezTo>
                    <a:pt x="2835137" y="1360668"/>
                    <a:pt x="2849424" y="1368288"/>
                    <a:pt x="2856092" y="1380671"/>
                  </a:cubicBezTo>
                  <a:cubicBezTo>
                    <a:pt x="2882762" y="1424486"/>
                    <a:pt x="2896097" y="1474968"/>
                    <a:pt x="2930387" y="1514021"/>
                  </a:cubicBezTo>
                  <a:cubicBezTo>
                    <a:pt x="2938007" y="1522593"/>
                    <a:pt x="2938959" y="1534976"/>
                    <a:pt x="2939912" y="1546406"/>
                  </a:cubicBezTo>
                  <a:cubicBezTo>
                    <a:pt x="2941817" y="1566408"/>
                    <a:pt x="2950390" y="1582601"/>
                    <a:pt x="2962772" y="1597841"/>
                  </a:cubicBezTo>
                  <a:cubicBezTo>
                    <a:pt x="2983727" y="1622606"/>
                    <a:pt x="2993252" y="1652133"/>
                    <a:pt x="2999919" y="1683566"/>
                  </a:cubicBezTo>
                  <a:cubicBezTo>
                    <a:pt x="3023732" y="1698806"/>
                    <a:pt x="3015159" y="1721666"/>
                    <a:pt x="3012302" y="1740716"/>
                  </a:cubicBezTo>
                  <a:cubicBezTo>
                    <a:pt x="2988490" y="1885496"/>
                    <a:pt x="2951342" y="2026466"/>
                    <a:pt x="2886572" y="2158864"/>
                  </a:cubicBezTo>
                  <a:cubicBezTo>
                    <a:pt x="2872284" y="2188391"/>
                    <a:pt x="2858949" y="2218871"/>
                    <a:pt x="2841805" y="2246493"/>
                  </a:cubicBezTo>
                  <a:cubicBezTo>
                    <a:pt x="2837042" y="2255066"/>
                    <a:pt x="2835137" y="2266496"/>
                    <a:pt x="2821802" y="2266496"/>
                  </a:cubicBezTo>
                  <a:cubicBezTo>
                    <a:pt x="2812277" y="2260781"/>
                    <a:pt x="2812277" y="2249351"/>
                    <a:pt x="2808467" y="2240778"/>
                  </a:cubicBezTo>
                  <a:cubicBezTo>
                    <a:pt x="2794180" y="2222681"/>
                    <a:pt x="2796084" y="2198868"/>
                    <a:pt x="2785607" y="2172198"/>
                  </a:cubicBezTo>
                  <a:cubicBezTo>
                    <a:pt x="2795132" y="2196011"/>
                    <a:pt x="2791322" y="2217918"/>
                    <a:pt x="2805609" y="2234111"/>
                  </a:cubicBezTo>
                  <a:cubicBezTo>
                    <a:pt x="2812277" y="2246493"/>
                    <a:pt x="2811324" y="2261733"/>
                    <a:pt x="2821802" y="2273164"/>
                  </a:cubicBezTo>
                  <a:cubicBezTo>
                    <a:pt x="2795132" y="2339839"/>
                    <a:pt x="2750364" y="2394131"/>
                    <a:pt x="2708455" y="2451281"/>
                  </a:cubicBezTo>
                  <a:cubicBezTo>
                    <a:pt x="2661782" y="2514146"/>
                    <a:pt x="2606537" y="2568439"/>
                    <a:pt x="2551292" y="2622731"/>
                  </a:cubicBezTo>
                  <a:cubicBezTo>
                    <a:pt x="2527480" y="2646543"/>
                    <a:pt x="2502714" y="2666546"/>
                    <a:pt x="2476997" y="2687501"/>
                  </a:cubicBezTo>
                  <a:cubicBezTo>
                    <a:pt x="2465567" y="2677976"/>
                    <a:pt x="2476997" y="2661783"/>
                    <a:pt x="2463662" y="2655116"/>
                  </a:cubicBezTo>
                  <a:cubicBezTo>
                    <a:pt x="2469377" y="2608443"/>
                    <a:pt x="2446517" y="2570343"/>
                    <a:pt x="2425562" y="2533196"/>
                  </a:cubicBezTo>
                  <a:cubicBezTo>
                    <a:pt x="2392224" y="2475093"/>
                    <a:pt x="2414132" y="2424611"/>
                    <a:pt x="2439849" y="2375081"/>
                  </a:cubicBezTo>
                  <a:cubicBezTo>
                    <a:pt x="2453184" y="2349364"/>
                    <a:pt x="2458899" y="2330314"/>
                    <a:pt x="2449374" y="2301739"/>
                  </a:cubicBezTo>
                  <a:cubicBezTo>
                    <a:pt x="2439849" y="2272211"/>
                    <a:pt x="2442707" y="2240778"/>
                    <a:pt x="2430324" y="2210298"/>
                  </a:cubicBezTo>
                  <a:cubicBezTo>
                    <a:pt x="2420799" y="2187439"/>
                    <a:pt x="2416989" y="2160768"/>
                    <a:pt x="2396987" y="2144576"/>
                  </a:cubicBezTo>
                  <a:cubicBezTo>
                    <a:pt x="2352219" y="2107428"/>
                    <a:pt x="2357934" y="2060756"/>
                    <a:pt x="2370317" y="2012178"/>
                  </a:cubicBezTo>
                  <a:cubicBezTo>
                    <a:pt x="2372222" y="2005511"/>
                    <a:pt x="2374127" y="1998843"/>
                    <a:pt x="2374127" y="1992176"/>
                  </a:cubicBezTo>
                  <a:cubicBezTo>
                    <a:pt x="2376984" y="1954076"/>
                    <a:pt x="2356982" y="1935978"/>
                    <a:pt x="2319834" y="1944551"/>
                  </a:cubicBezTo>
                  <a:cubicBezTo>
                    <a:pt x="2303642" y="1948361"/>
                    <a:pt x="2292212" y="1948361"/>
                    <a:pt x="2282687" y="1931216"/>
                  </a:cubicBezTo>
                  <a:cubicBezTo>
                    <a:pt x="2263637" y="1897878"/>
                    <a:pt x="2235062" y="1889306"/>
                    <a:pt x="2200772" y="1905498"/>
                  </a:cubicBezTo>
                  <a:cubicBezTo>
                    <a:pt x="2186484" y="1912166"/>
                    <a:pt x="2171244" y="1918833"/>
                    <a:pt x="2157909" y="1926453"/>
                  </a:cubicBezTo>
                  <a:cubicBezTo>
                    <a:pt x="2140764" y="1935978"/>
                    <a:pt x="2124572" y="1938836"/>
                    <a:pt x="2106474" y="1931216"/>
                  </a:cubicBezTo>
                  <a:cubicBezTo>
                    <a:pt x="2083614" y="1921691"/>
                    <a:pt x="2059802" y="1925501"/>
                    <a:pt x="2040752" y="1937883"/>
                  </a:cubicBezTo>
                  <a:cubicBezTo>
                    <a:pt x="2012177" y="1956933"/>
                    <a:pt x="1991222" y="1941693"/>
                    <a:pt x="1974077" y="1924548"/>
                  </a:cubicBezTo>
                  <a:cubicBezTo>
                    <a:pt x="1956932" y="1907403"/>
                    <a:pt x="1938834" y="1892163"/>
                    <a:pt x="1919784" y="1877876"/>
                  </a:cubicBezTo>
                  <a:cubicBezTo>
                    <a:pt x="1909307" y="1870256"/>
                    <a:pt x="1899782" y="1861683"/>
                    <a:pt x="1896924" y="1849301"/>
                  </a:cubicBezTo>
                  <a:cubicBezTo>
                    <a:pt x="1889304" y="1812153"/>
                    <a:pt x="1862634" y="1789293"/>
                    <a:pt x="1839774" y="1762623"/>
                  </a:cubicBezTo>
                  <a:cubicBezTo>
                    <a:pt x="1827392" y="1748336"/>
                    <a:pt x="1815962" y="1694043"/>
                    <a:pt x="1822629" y="1676898"/>
                  </a:cubicBezTo>
                  <a:cubicBezTo>
                    <a:pt x="1840727" y="1632131"/>
                    <a:pt x="1846442" y="1585458"/>
                    <a:pt x="1829297" y="1537833"/>
                  </a:cubicBezTo>
                  <a:cubicBezTo>
                    <a:pt x="1826439" y="1530213"/>
                    <a:pt x="1823582" y="1522593"/>
                    <a:pt x="1828344" y="1514973"/>
                  </a:cubicBezTo>
                  <a:cubicBezTo>
                    <a:pt x="1854062" y="1466396"/>
                    <a:pt x="1875017" y="1416866"/>
                    <a:pt x="1909307" y="1373051"/>
                  </a:cubicBezTo>
                  <a:cubicBezTo>
                    <a:pt x="1915022" y="1366383"/>
                    <a:pt x="1923594" y="1365431"/>
                    <a:pt x="1929309" y="1361621"/>
                  </a:cubicBezTo>
                  <a:cubicBezTo>
                    <a:pt x="1954074" y="1345428"/>
                    <a:pt x="1976934" y="1330188"/>
                    <a:pt x="1977887" y="1293041"/>
                  </a:cubicBezTo>
                  <a:cubicBezTo>
                    <a:pt x="1978839" y="1267323"/>
                    <a:pt x="1992174" y="1239701"/>
                    <a:pt x="2019797" y="1227318"/>
                  </a:cubicBezTo>
                  <a:cubicBezTo>
                    <a:pt x="2040752" y="1217793"/>
                    <a:pt x="2050277" y="1201601"/>
                    <a:pt x="2051229" y="1178741"/>
                  </a:cubicBezTo>
                  <a:cubicBezTo>
                    <a:pt x="2058849" y="1162548"/>
                    <a:pt x="2071232" y="1167311"/>
                    <a:pt x="2083614" y="1172073"/>
                  </a:cubicBezTo>
                  <a:cubicBezTo>
                    <a:pt x="2111237" y="1181598"/>
                    <a:pt x="2136002" y="1178741"/>
                    <a:pt x="2161719" y="1162548"/>
                  </a:cubicBezTo>
                  <a:cubicBezTo>
                    <a:pt x="2193152" y="1142546"/>
                    <a:pt x="2229347" y="1134926"/>
                    <a:pt x="2266494" y="1136831"/>
                  </a:cubicBezTo>
                  <a:cubicBezTo>
                    <a:pt x="2288402" y="1137783"/>
                    <a:pt x="2310309" y="1137783"/>
                    <a:pt x="2331264" y="1133021"/>
                  </a:cubicBezTo>
                  <a:cubicBezTo>
                    <a:pt x="2370317" y="1123496"/>
                    <a:pt x="2397939" y="1138736"/>
                    <a:pt x="2387462" y="1197791"/>
                  </a:cubicBezTo>
                  <a:cubicBezTo>
                    <a:pt x="2384604" y="1213983"/>
                    <a:pt x="2384604" y="1228271"/>
                    <a:pt x="2400797" y="1229223"/>
                  </a:cubicBezTo>
                  <a:cubicBezTo>
                    <a:pt x="2447469" y="1231128"/>
                    <a:pt x="2477949" y="1266371"/>
                    <a:pt x="2517002" y="1283516"/>
                  </a:cubicBezTo>
                  <a:cubicBezTo>
                    <a:pt x="2538909" y="1293041"/>
                    <a:pt x="2550339" y="1296851"/>
                    <a:pt x="2556055" y="1266371"/>
                  </a:cubicBezTo>
                  <a:cubicBezTo>
                    <a:pt x="2561769" y="1236843"/>
                    <a:pt x="2589392" y="1227318"/>
                    <a:pt x="2617967" y="1241606"/>
                  </a:cubicBezTo>
                  <a:cubicBezTo>
                    <a:pt x="2644637" y="1254941"/>
                    <a:pt x="2673212" y="1262561"/>
                    <a:pt x="2701787" y="1271133"/>
                  </a:cubicBezTo>
                  <a:cubicBezTo>
                    <a:pt x="2743697" y="1283516"/>
                    <a:pt x="2782749" y="1259703"/>
                    <a:pt x="2823707" y="1270181"/>
                  </a:cubicBezTo>
                  <a:cubicBezTo>
                    <a:pt x="2833232" y="1272086"/>
                    <a:pt x="2840852" y="1262561"/>
                    <a:pt x="2842757" y="1253988"/>
                  </a:cubicBezTo>
                  <a:cubicBezTo>
                    <a:pt x="2847519" y="1233033"/>
                    <a:pt x="2856092" y="1212078"/>
                    <a:pt x="2857997" y="1191123"/>
                  </a:cubicBezTo>
                  <a:cubicBezTo>
                    <a:pt x="2861807" y="1157786"/>
                    <a:pt x="2857044" y="1154928"/>
                    <a:pt x="2824659" y="1163501"/>
                  </a:cubicBezTo>
                  <a:cubicBezTo>
                    <a:pt x="2807514" y="1168263"/>
                    <a:pt x="2793227" y="1167311"/>
                    <a:pt x="2781797" y="1153023"/>
                  </a:cubicBezTo>
                  <a:lnTo>
                    <a:pt x="2778142" y="1149005"/>
                  </a:lnTo>
                  <a:lnTo>
                    <a:pt x="2758579" y="1157637"/>
                  </a:lnTo>
                  <a:cubicBezTo>
                    <a:pt x="2730182" y="1164691"/>
                    <a:pt x="2706072" y="1153261"/>
                    <a:pt x="2684641" y="1122543"/>
                  </a:cubicBezTo>
                  <a:cubicBezTo>
                    <a:pt x="2676068" y="1110161"/>
                    <a:pt x="2672258" y="1095873"/>
                    <a:pt x="2664638" y="1083491"/>
                  </a:cubicBezTo>
                  <a:cubicBezTo>
                    <a:pt x="2658923" y="1073966"/>
                    <a:pt x="2664638" y="1054916"/>
                    <a:pt x="2646541" y="1054916"/>
                  </a:cubicBezTo>
                  <a:cubicBezTo>
                    <a:pt x="2631301" y="1055868"/>
                    <a:pt x="2616061" y="1061583"/>
                    <a:pt x="2610346" y="1080633"/>
                  </a:cubicBezTo>
                  <a:lnTo>
                    <a:pt x="2609202" y="1082346"/>
                  </a:lnTo>
                  <a:lnTo>
                    <a:pt x="2613204" y="1086348"/>
                  </a:lnTo>
                  <a:cubicBezTo>
                    <a:pt x="2619871" y="1093968"/>
                    <a:pt x="2626539" y="1101588"/>
                    <a:pt x="2632254" y="1108255"/>
                  </a:cubicBezTo>
                  <a:cubicBezTo>
                    <a:pt x="2619871" y="1117780"/>
                    <a:pt x="2617014" y="1133020"/>
                    <a:pt x="2609394" y="1145403"/>
                  </a:cubicBezTo>
                  <a:cubicBezTo>
                    <a:pt x="2602726" y="1154928"/>
                    <a:pt x="2586534" y="1142545"/>
                    <a:pt x="2584629" y="1132068"/>
                  </a:cubicBezTo>
                  <a:cubicBezTo>
                    <a:pt x="2581771" y="1117780"/>
                    <a:pt x="2574151" y="1106350"/>
                    <a:pt x="2566055" y="1095397"/>
                  </a:cubicBezTo>
                  <a:lnTo>
                    <a:pt x="2558490" y="1083461"/>
                  </a:lnTo>
                  <a:lnTo>
                    <a:pt x="2545576" y="1071108"/>
                  </a:lnTo>
                  <a:cubicBezTo>
                    <a:pt x="2541766" y="1068251"/>
                    <a:pt x="2537003" y="1065393"/>
                    <a:pt x="2536051" y="1061583"/>
                  </a:cubicBezTo>
                  <a:cubicBezTo>
                    <a:pt x="2522716" y="1003481"/>
                    <a:pt x="2462708" y="991098"/>
                    <a:pt x="2429371" y="952046"/>
                  </a:cubicBezTo>
                  <a:cubicBezTo>
                    <a:pt x="2426513" y="949188"/>
                    <a:pt x="2421751" y="947283"/>
                    <a:pt x="2417941" y="944426"/>
                  </a:cubicBezTo>
                  <a:cubicBezTo>
                    <a:pt x="2416036" y="943473"/>
                    <a:pt x="2413178" y="943473"/>
                    <a:pt x="2407463" y="947283"/>
                  </a:cubicBezTo>
                  <a:cubicBezTo>
                    <a:pt x="2425561" y="973001"/>
                    <a:pt x="2440801" y="998718"/>
                    <a:pt x="2469376" y="1014911"/>
                  </a:cubicBezTo>
                  <a:cubicBezTo>
                    <a:pt x="2483663" y="1023483"/>
                    <a:pt x="2500808" y="1028246"/>
                    <a:pt x="2509381" y="1044438"/>
                  </a:cubicBezTo>
                  <a:cubicBezTo>
                    <a:pt x="2510333" y="1049201"/>
                    <a:pt x="2508428" y="1053963"/>
                    <a:pt x="2504618" y="1057773"/>
                  </a:cubicBezTo>
                  <a:cubicBezTo>
                    <a:pt x="2500808" y="1066346"/>
                    <a:pt x="2479853" y="1059678"/>
                    <a:pt x="2488426" y="1077776"/>
                  </a:cubicBezTo>
                  <a:cubicBezTo>
                    <a:pt x="2485568" y="1082538"/>
                    <a:pt x="2481758" y="1084443"/>
                    <a:pt x="2476996" y="1084443"/>
                  </a:cubicBezTo>
                  <a:cubicBezTo>
                    <a:pt x="2437943" y="1050153"/>
                    <a:pt x="2385556" y="1032056"/>
                    <a:pt x="2356028" y="985383"/>
                  </a:cubicBezTo>
                  <a:cubicBezTo>
                    <a:pt x="2346503" y="970143"/>
                    <a:pt x="2333168" y="968238"/>
                    <a:pt x="2317928" y="978716"/>
                  </a:cubicBezTo>
                  <a:cubicBezTo>
                    <a:pt x="2310308" y="984431"/>
                    <a:pt x="2301736" y="994908"/>
                    <a:pt x="2295068" y="993003"/>
                  </a:cubicBezTo>
                  <a:cubicBezTo>
                    <a:pt x="2237918" y="978716"/>
                    <a:pt x="2232203" y="1040628"/>
                    <a:pt x="2196008" y="1057773"/>
                  </a:cubicBezTo>
                  <a:cubicBezTo>
                    <a:pt x="2185531" y="1062536"/>
                    <a:pt x="2183626" y="1075871"/>
                    <a:pt x="2181721" y="1087301"/>
                  </a:cubicBezTo>
                  <a:cubicBezTo>
                    <a:pt x="2172196" y="1130163"/>
                    <a:pt x="2149336" y="1152071"/>
                    <a:pt x="2105521" y="1157786"/>
                  </a:cubicBezTo>
                  <a:cubicBezTo>
                    <a:pt x="2088376" y="1159691"/>
                    <a:pt x="2069326" y="1179693"/>
                    <a:pt x="2053133" y="1155881"/>
                  </a:cubicBezTo>
                  <a:cubicBezTo>
                    <a:pt x="2052181" y="1145403"/>
                    <a:pt x="2048371" y="1137783"/>
                    <a:pt x="2036941" y="1136831"/>
                  </a:cubicBezTo>
                  <a:cubicBezTo>
                    <a:pt x="2026463" y="1135878"/>
                    <a:pt x="2010271" y="1148261"/>
                    <a:pt x="2008366" y="1131116"/>
                  </a:cubicBezTo>
                  <a:cubicBezTo>
                    <a:pt x="2005508" y="1113018"/>
                    <a:pt x="1993126" y="1094921"/>
                    <a:pt x="2001698" y="1074918"/>
                  </a:cubicBezTo>
                  <a:cubicBezTo>
                    <a:pt x="2011223" y="1051106"/>
                    <a:pt x="2015986" y="1027293"/>
                    <a:pt x="2008366" y="1001576"/>
                  </a:cubicBezTo>
                  <a:cubicBezTo>
                    <a:pt x="2002651" y="979668"/>
                    <a:pt x="2021701" y="978716"/>
                    <a:pt x="2035988" y="977763"/>
                  </a:cubicBezTo>
                  <a:cubicBezTo>
                    <a:pt x="2059801" y="974906"/>
                    <a:pt x="2083613" y="981573"/>
                    <a:pt x="2107426" y="983478"/>
                  </a:cubicBezTo>
                  <a:cubicBezTo>
                    <a:pt x="2120761" y="984431"/>
                    <a:pt x="2139811" y="992051"/>
                    <a:pt x="2148383" y="975858"/>
                  </a:cubicBezTo>
                  <a:cubicBezTo>
                    <a:pt x="2157908" y="956808"/>
                    <a:pt x="2162671" y="934901"/>
                    <a:pt x="2150288" y="913946"/>
                  </a:cubicBezTo>
                  <a:cubicBezTo>
                    <a:pt x="2140763" y="897753"/>
                    <a:pt x="2131238" y="882513"/>
                    <a:pt x="2112188" y="876798"/>
                  </a:cubicBezTo>
                  <a:cubicBezTo>
                    <a:pt x="2105521" y="874893"/>
                    <a:pt x="2094091" y="873941"/>
                    <a:pt x="2096948" y="862511"/>
                  </a:cubicBezTo>
                  <a:cubicBezTo>
                    <a:pt x="2098853" y="852033"/>
                    <a:pt x="2109331" y="852033"/>
                    <a:pt x="2118856" y="849176"/>
                  </a:cubicBezTo>
                  <a:cubicBezTo>
                    <a:pt x="2149336" y="838698"/>
                    <a:pt x="2177911" y="830126"/>
                    <a:pt x="2206486" y="810123"/>
                  </a:cubicBezTo>
                  <a:cubicBezTo>
                    <a:pt x="2241728" y="785358"/>
                    <a:pt x="2258873" y="735828"/>
                    <a:pt x="2308403" y="731066"/>
                  </a:cubicBezTo>
                  <a:cubicBezTo>
                    <a:pt x="2322691" y="729161"/>
                    <a:pt x="2323643" y="718683"/>
                    <a:pt x="2321738" y="708206"/>
                  </a:cubicBezTo>
                  <a:cubicBezTo>
                    <a:pt x="2319833" y="698681"/>
                    <a:pt x="2314118" y="689156"/>
                    <a:pt x="2311261" y="679631"/>
                  </a:cubicBezTo>
                  <a:cubicBezTo>
                    <a:pt x="2307451" y="666296"/>
                    <a:pt x="2305546" y="652008"/>
                    <a:pt x="2320786" y="643436"/>
                  </a:cubicBezTo>
                  <a:cubicBezTo>
                    <a:pt x="2326501" y="640578"/>
                    <a:pt x="2334121" y="632958"/>
                    <a:pt x="2338883" y="638673"/>
                  </a:cubicBezTo>
                  <a:cubicBezTo>
                    <a:pt x="2346503" y="649151"/>
                    <a:pt x="2353171" y="662486"/>
                    <a:pt x="2343646" y="675821"/>
                  </a:cubicBezTo>
                  <a:cubicBezTo>
                    <a:pt x="2337931" y="685346"/>
                    <a:pt x="2342693" y="692966"/>
                    <a:pt x="2348408" y="699633"/>
                  </a:cubicBezTo>
                  <a:cubicBezTo>
                    <a:pt x="2356028" y="708206"/>
                    <a:pt x="2364601" y="711063"/>
                    <a:pt x="2376031" y="706301"/>
                  </a:cubicBezTo>
                  <a:cubicBezTo>
                    <a:pt x="2378888" y="705348"/>
                    <a:pt x="2381746" y="704396"/>
                    <a:pt x="2385556" y="704396"/>
                  </a:cubicBezTo>
                  <a:cubicBezTo>
                    <a:pt x="2409368" y="712968"/>
                    <a:pt x="2432228" y="712016"/>
                    <a:pt x="2454136" y="698681"/>
                  </a:cubicBezTo>
                  <a:cubicBezTo>
                    <a:pt x="2460803" y="694871"/>
                    <a:pt x="2469376" y="692966"/>
                    <a:pt x="2476996" y="692013"/>
                  </a:cubicBezTo>
                  <a:cubicBezTo>
                    <a:pt x="2517001" y="689156"/>
                    <a:pt x="2517001" y="689156"/>
                    <a:pt x="2517953" y="648198"/>
                  </a:cubicBezTo>
                  <a:cubicBezTo>
                    <a:pt x="2525573" y="626291"/>
                    <a:pt x="2540813" y="618671"/>
                    <a:pt x="2563673" y="626291"/>
                  </a:cubicBezTo>
                  <a:cubicBezTo>
                    <a:pt x="2558911" y="610098"/>
                    <a:pt x="2545576" y="599621"/>
                    <a:pt x="2554148" y="585333"/>
                  </a:cubicBezTo>
                  <a:lnTo>
                    <a:pt x="2572928" y="573708"/>
                  </a:lnTo>
                  <a:lnTo>
                    <a:pt x="2586098" y="571735"/>
                  </a:lnTo>
                  <a:lnTo>
                    <a:pt x="2586726" y="571671"/>
                  </a:lnTo>
                  <a:cubicBezTo>
                    <a:pt x="2599630" y="572653"/>
                    <a:pt x="2613203" y="578189"/>
                    <a:pt x="2624633" y="568188"/>
                  </a:cubicBezTo>
                  <a:cubicBezTo>
                    <a:pt x="2626538" y="566283"/>
                    <a:pt x="2628443" y="565331"/>
                    <a:pt x="2630348" y="563426"/>
                  </a:cubicBezTo>
                  <a:cubicBezTo>
                    <a:pt x="2634158" y="561521"/>
                    <a:pt x="2634158" y="568188"/>
                    <a:pt x="2633206" y="563426"/>
                  </a:cubicBezTo>
                  <a:cubicBezTo>
                    <a:pt x="2632253" y="557711"/>
                    <a:pt x="2629396" y="564378"/>
                    <a:pt x="2626538" y="563426"/>
                  </a:cubicBezTo>
                  <a:cubicBezTo>
                    <a:pt x="2615584" y="567236"/>
                    <a:pt x="2604392" y="569141"/>
                    <a:pt x="2593082" y="570689"/>
                  </a:cubicBezTo>
                  <a:lnTo>
                    <a:pt x="2586098" y="571735"/>
                  </a:lnTo>
                  <a:lnTo>
                    <a:pt x="2574151" y="572951"/>
                  </a:lnTo>
                  <a:lnTo>
                    <a:pt x="2572928" y="573708"/>
                  </a:lnTo>
                  <a:lnTo>
                    <a:pt x="2558911" y="575808"/>
                  </a:lnTo>
                  <a:cubicBezTo>
                    <a:pt x="2533193" y="580571"/>
                    <a:pt x="2516048" y="563426"/>
                    <a:pt x="2506523" y="541518"/>
                  </a:cubicBezTo>
                  <a:cubicBezTo>
                    <a:pt x="2496998" y="519611"/>
                    <a:pt x="2487473" y="498656"/>
                    <a:pt x="2512238" y="480558"/>
                  </a:cubicBezTo>
                  <a:cubicBezTo>
                    <a:pt x="2520811" y="474843"/>
                    <a:pt x="2527478" y="467223"/>
                    <a:pt x="2533193" y="458651"/>
                  </a:cubicBezTo>
                  <a:cubicBezTo>
                    <a:pt x="2537003" y="452936"/>
                    <a:pt x="2541766" y="446268"/>
                    <a:pt x="2534146" y="440553"/>
                  </a:cubicBezTo>
                  <a:cubicBezTo>
                    <a:pt x="2526526" y="434838"/>
                    <a:pt x="2515096" y="437696"/>
                    <a:pt x="2513191" y="445316"/>
                  </a:cubicBezTo>
                  <a:cubicBezTo>
                    <a:pt x="2506523" y="474843"/>
                    <a:pt x="2482711" y="489131"/>
                    <a:pt x="2464613" y="509133"/>
                  </a:cubicBezTo>
                  <a:cubicBezTo>
                    <a:pt x="2452231" y="523421"/>
                    <a:pt x="2455088" y="538661"/>
                    <a:pt x="2467471" y="551996"/>
                  </a:cubicBezTo>
                  <a:cubicBezTo>
                    <a:pt x="2481758" y="567236"/>
                    <a:pt x="2481758" y="582476"/>
                    <a:pt x="2468423" y="597716"/>
                  </a:cubicBezTo>
                  <a:cubicBezTo>
                    <a:pt x="2457946" y="610098"/>
                    <a:pt x="2455088" y="623433"/>
                    <a:pt x="2453183" y="638673"/>
                  </a:cubicBezTo>
                  <a:cubicBezTo>
                    <a:pt x="2451278" y="657723"/>
                    <a:pt x="2442706" y="671058"/>
                    <a:pt x="2423656" y="676773"/>
                  </a:cubicBezTo>
                  <a:cubicBezTo>
                    <a:pt x="2413178" y="682488"/>
                    <a:pt x="2402701" y="690108"/>
                    <a:pt x="2389366" y="683441"/>
                  </a:cubicBezTo>
                  <a:cubicBezTo>
                    <a:pt x="2381746" y="676773"/>
                    <a:pt x="2376983" y="670106"/>
                    <a:pt x="2383651" y="659628"/>
                  </a:cubicBezTo>
                  <a:cubicBezTo>
                    <a:pt x="2377936" y="649151"/>
                    <a:pt x="2372221" y="638673"/>
                    <a:pt x="2367458" y="627243"/>
                  </a:cubicBezTo>
                  <a:cubicBezTo>
                    <a:pt x="2348408" y="585333"/>
                    <a:pt x="2348408" y="584381"/>
                    <a:pt x="2308403" y="612003"/>
                  </a:cubicBezTo>
                  <a:cubicBezTo>
                    <a:pt x="2273161" y="616766"/>
                    <a:pt x="2265541" y="608193"/>
                    <a:pt x="2270303" y="571046"/>
                  </a:cubicBezTo>
                  <a:cubicBezTo>
                    <a:pt x="2271256" y="560568"/>
                    <a:pt x="2287448" y="545328"/>
                    <a:pt x="2260778" y="543423"/>
                  </a:cubicBezTo>
                  <a:cubicBezTo>
                    <a:pt x="2255063" y="542471"/>
                    <a:pt x="2255063" y="530088"/>
                    <a:pt x="2259826" y="522468"/>
                  </a:cubicBezTo>
                  <a:cubicBezTo>
                    <a:pt x="2313166" y="486273"/>
                    <a:pt x="2361743" y="445316"/>
                    <a:pt x="2390318" y="385308"/>
                  </a:cubicBezTo>
                  <a:cubicBezTo>
                    <a:pt x="2396986" y="372926"/>
                    <a:pt x="2403653" y="362448"/>
                    <a:pt x="2416988" y="357686"/>
                  </a:cubicBezTo>
                  <a:cubicBezTo>
                    <a:pt x="2416988" y="355781"/>
                    <a:pt x="2416988" y="353876"/>
                    <a:pt x="2417941" y="351971"/>
                  </a:cubicBezTo>
                  <a:cubicBezTo>
                    <a:pt x="2419846" y="352923"/>
                    <a:pt x="2423656" y="354828"/>
                    <a:pt x="2424608" y="353876"/>
                  </a:cubicBezTo>
                  <a:cubicBezTo>
                    <a:pt x="2434371" y="344351"/>
                    <a:pt x="2443539" y="338934"/>
                    <a:pt x="2452245" y="336582"/>
                  </a:cubicBezTo>
                  <a:cubicBezTo>
                    <a:pt x="2458775" y="334818"/>
                    <a:pt x="2465045" y="334779"/>
                    <a:pt x="2471113" y="336025"/>
                  </a:cubicBezTo>
                  <a:close/>
                  <a:moveTo>
                    <a:pt x="761544" y="194808"/>
                  </a:moveTo>
                  <a:cubicBezTo>
                    <a:pt x="773926" y="196713"/>
                    <a:pt x="774879" y="206238"/>
                    <a:pt x="773926" y="216716"/>
                  </a:cubicBezTo>
                  <a:cubicBezTo>
                    <a:pt x="755829" y="237671"/>
                    <a:pt x="760591" y="257673"/>
                    <a:pt x="773926" y="278628"/>
                  </a:cubicBezTo>
                  <a:cubicBezTo>
                    <a:pt x="748209" y="302441"/>
                    <a:pt x="720586" y="315776"/>
                    <a:pt x="687249" y="293868"/>
                  </a:cubicBezTo>
                  <a:cubicBezTo>
                    <a:pt x="682486" y="291011"/>
                    <a:pt x="675819" y="292916"/>
                    <a:pt x="671056" y="292916"/>
                  </a:cubicBezTo>
                  <a:cubicBezTo>
                    <a:pt x="660579" y="294821"/>
                    <a:pt x="650101" y="296726"/>
                    <a:pt x="640576" y="298631"/>
                  </a:cubicBezTo>
                  <a:cubicBezTo>
                    <a:pt x="627241" y="300536"/>
                    <a:pt x="613906" y="302441"/>
                    <a:pt x="603429" y="291011"/>
                  </a:cubicBezTo>
                  <a:cubicBezTo>
                    <a:pt x="636766" y="258626"/>
                    <a:pt x="678676" y="239576"/>
                    <a:pt x="715824" y="211953"/>
                  </a:cubicBezTo>
                  <a:cubicBezTo>
                    <a:pt x="719634" y="209096"/>
                    <a:pt x="724396" y="211953"/>
                    <a:pt x="727254" y="215763"/>
                  </a:cubicBezTo>
                  <a:cubicBezTo>
                    <a:pt x="746304" y="220526"/>
                    <a:pt x="741541" y="187188"/>
                    <a:pt x="761544" y="194808"/>
                  </a:cubicBezTo>
                  <a:close/>
                  <a:moveTo>
                    <a:pt x="873343" y="184331"/>
                  </a:moveTo>
                  <a:cubicBezTo>
                    <a:pt x="879653" y="185283"/>
                    <a:pt x="886320" y="188617"/>
                    <a:pt x="891083" y="191951"/>
                  </a:cubicBezTo>
                  <a:cubicBezTo>
                    <a:pt x="904418" y="200523"/>
                    <a:pt x="892988" y="209096"/>
                    <a:pt x="888226" y="217668"/>
                  </a:cubicBezTo>
                  <a:lnTo>
                    <a:pt x="879241" y="234820"/>
                  </a:lnTo>
                  <a:lnTo>
                    <a:pt x="895370" y="235036"/>
                  </a:lnTo>
                  <a:cubicBezTo>
                    <a:pt x="907514" y="238206"/>
                    <a:pt x="906800" y="249815"/>
                    <a:pt x="899656" y="266246"/>
                  </a:cubicBezTo>
                  <a:cubicBezTo>
                    <a:pt x="894893" y="277676"/>
                    <a:pt x="884416" y="289106"/>
                    <a:pt x="892988" y="303393"/>
                  </a:cubicBezTo>
                  <a:cubicBezTo>
                    <a:pt x="897751" y="310061"/>
                    <a:pt x="901561" y="309108"/>
                    <a:pt x="905371" y="303393"/>
                  </a:cubicBezTo>
                  <a:cubicBezTo>
                    <a:pt x="923468" y="307203"/>
                    <a:pt x="923468" y="307203"/>
                    <a:pt x="915848" y="337683"/>
                  </a:cubicBezTo>
                  <a:cubicBezTo>
                    <a:pt x="926326" y="330063"/>
                    <a:pt x="936803" y="329111"/>
                    <a:pt x="946328" y="324348"/>
                  </a:cubicBezTo>
                  <a:lnTo>
                    <a:pt x="973409" y="303804"/>
                  </a:lnTo>
                  <a:lnTo>
                    <a:pt x="975260" y="292796"/>
                  </a:lnTo>
                  <a:cubicBezTo>
                    <a:pt x="974903" y="288629"/>
                    <a:pt x="972522" y="284819"/>
                    <a:pt x="965378" y="281485"/>
                  </a:cubicBezTo>
                  <a:cubicBezTo>
                    <a:pt x="944423" y="270055"/>
                    <a:pt x="942518" y="249100"/>
                    <a:pt x="962521" y="233860"/>
                  </a:cubicBezTo>
                  <a:cubicBezTo>
                    <a:pt x="977761" y="221478"/>
                    <a:pt x="993953" y="208143"/>
                    <a:pt x="1013956" y="203380"/>
                  </a:cubicBezTo>
                  <a:cubicBezTo>
                    <a:pt x="1018718" y="201475"/>
                    <a:pt x="1023481" y="200046"/>
                    <a:pt x="1028243" y="200165"/>
                  </a:cubicBezTo>
                  <a:cubicBezTo>
                    <a:pt x="1033006" y="200284"/>
                    <a:pt x="1037768" y="201951"/>
                    <a:pt x="1042531" y="206238"/>
                  </a:cubicBezTo>
                  <a:cubicBezTo>
                    <a:pt x="1037768" y="220525"/>
                    <a:pt x="1018718" y="221478"/>
                    <a:pt x="1016813" y="234813"/>
                  </a:cubicBezTo>
                  <a:cubicBezTo>
                    <a:pt x="1029196" y="212905"/>
                    <a:pt x="1052056" y="208143"/>
                    <a:pt x="1075868" y="204333"/>
                  </a:cubicBezTo>
                  <a:cubicBezTo>
                    <a:pt x="1082536" y="204333"/>
                    <a:pt x="1089203" y="204333"/>
                    <a:pt x="1095871" y="204333"/>
                  </a:cubicBezTo>
                  <a:cubicBezTo>
                    <a:pt x="1106348" y="211953"/>
                    <a:pt x="1099681" y="223383"/>
                    <a:pt x="1099681" y="232908"/>
                  </a:cubicBezTo>
                  <a:cubicBezTo>
                    <a:pt x="1112063" y="235765"/>
                    <a:pt x="1123493" y="229098"/>
                    <a:pt x="1133971" y="231003"/>
                  </a:cubicBezTo>
                  <a:cubicBezTo>
                    <a:pt x="1140638" y="231003"/>
                    <a:pt x="1146353" y="233860"/>
                    <a:pt x="1151116" y="238623"/>
                  </a:cubicBezTo>
                  <a:cubicBezTo>
                    <a:pt x="1162546" y="262435"/>
                    <a:pt x="1192073" y="265293"/>
                    <a:pt x="1205408" y="287200"/>
                  </a:cubicBezTo>
                  <a:cubicBezTo>
                    <a:pt x="1219696" y="305298"/>
                    <a:pt x="1210171" y="320538"/>
                    <a:pt x="1198741" y="334825"/>
                  </a:cubicBezTo>
                  <a:cubicBezTo>
                    <a:pt x="1205408" y="359590"/>
                    <a:pt x="1234936" y="358638"/>
                    <a:pt x="1248271" y="377688"/>
                  </a:cubicBezTo>
                  <a:cubicBezTo>
                    <a:pt x="1257796" y="391023"/>
                    <a:pt x="1257796" y="393880"/>
                    <a:pt x="1246366" y="402453"/>
                  </a:cubicBezTo>
                  <a:cubicBezTo>
                    <a:pt x="1226363" y="415788"/>
                    <a:pt x="1207313" y="445315"/>
                    <a:pt x="1187311" y="402453"/>
                  </a:cubicBezTo>
                  <a:cubicBezTo>
                    <a:pt x="1184453" y="396738"/>
                    <a:pt x="1176833" y="390070"/>
                    <a:pt x="1171118" y="396738"/>
                  </a:cubicBezTo>
                  <a:cubicBezTo>
                    <a:pt x="1161593" y="407215"/>
                    <a:pt x="1163498" y="418645"/>
                    <a:pt x="1171118" y="431028"/>
                  </a:cubicBezTo>
                  <a:cubicBezTo>
                    <a:pt x="1186358" y="457698"/>
                    <a:pt x="1180643" y="471033"/>
                    <a:pt x="1151116" y="479605"/>
                  </a:cubicBezTo>
                  <a:cubicBezTo>
                    <a:pt x="1147306" y="475795"/>
                    <a:pt x="1141591" y="474843"/>
                    <a:pt x="1136828" y="476748"/>
                  </a:cubicBezTo>
                  <a:cubicBezTo>
                    <a:pt x="1132066" y="478653"/>
                    <a:pt x="1134923" y="483415"/>
                    <a:pt x="1136828" y="487225"/>
                  </a:cubicBezTo>
                  <a:cubicBezTo>
                    <a:pt x="1135876" y="500560"/>
                    <a:pt x="1128256" y="503418"/>
                    <a:pt x="1118731" y="497703"/>
                  </a:cubicBezTo>
                  <a:cubicBezTo>
                    <a:pt x="1098728" y="487225"/>
                    <a:pt x="1074916" y="482463"/>
                    <a:pt x="1066343" y="455793"/>
                  </a:cubicBezTo>
                  <a:cubicBezTo>
                    <a:pt x="1058723" y="432933"/>
                    <a:pt x="1039673" y="427218"/>
                    <a:pt x="1016813" y="433885"/>
                  </a:cubicBezTo>
                  <a:cubicBezTo>
                    <a:pt x="1008241" y="436743"/>
                    <a:pt x="999668" y="438648"/>
                    <a:pt x="996811" y="428170"/>
                  </a:cubicBezTo>
                  <a:cubicBezTo>
                    <a:pt x="993001" y="415788"/>
                    <a:pt x="1007288" y="411025"/>
                    <a:pt x="1013003" y="411978"/>
                  </a:cubicBezTo>
                  <a:cubicBezTo>
                    <a:pt x="1055866" y="420550"/>
                    <a:pt x="1078726" y="386260"/>
                    <a:pt x="1109206" y="369115"/>
                  </a:cubicBezTo>
                  <a:cubicBezTo>
                    <a:pt x="1117778" y="343398"/>
                    <a:pt x="1089203" y="330063"/>
                    <a:pt x="1089203" y="307203"/>
                  </a:cubicBezTo>
                  <a:cubicBezTo>
                    <a:pt x="1085393" y="301488"/>
                    <a:pt x="1081583" y="296725"/>
                    <a:pt x="1077773" y="291010"/>
                  </a:cubicBezTo>
                  <a:cubicBezTo>
                    <a:pt x="1057771" y="307203"/>
                    <a:pt x="1036816" y="290058"/>
                    <a:pt x="1016813" y="292915"/>
                  </a:cubicBezTo>
                  <a:cubicBezTo>
                    <a:pt x="1012050" y="293391"/>
                    <a:pt x="1008717" y="294106"/>
                    <a:pt x="1007169" y="296011"/>
                  </a:cubicBezTo>
                  <a:lnTo>
                    <a:pt x="1007866" y="302667"/>
                  </a:lnTo>
                  <a:lnTo>
                    <a:pt x="1009193" y="303393"/>
                  </a:lnTo>
                  <a:cubicBezTo>
                    <a:pt x="1013003" y="324348"/>
                    <a:pt x="986333" y="363401"/>
                    <a:pt x="962521" y="370068"/>
                  </a:cubicBezTo>
                  <a:cubicBezTo>
                    <a:pt x="943471" y="375783"/>
                    <a:pt x="924421" y="377688"/>
                    <a:pt x="905371" y="371973"/>
                  </a:cubicBezTo>
                  <a:cubicBezTo>
                    <a:pt x="896798" y="389118"/>
                    <a:pt x="879653" y="396738"/>
                    <a:pt x="868223" y="410073"/>
                  </a:cubicBezTo>
                  <a:cubicBezTo>
                    <a:pt x="859651" y="419598"/>
                    <a:pt x="849173" y="424361"/>
                    <a:pt x="836791" y="426266"/>
                  </a:cubicBezTo>
                  <a:cubicBezTo>
                    <a:pt x="830123" y="425313"/>
                    <a:pt x="820598" y="421503"/>
                    <a:pt x="816788" y="424361"/>
                  </a:cubicBezTo>
                  <a:cubicBezTo>
                    <a:pt x="772973" y="455793"/>
                    <a:pt x="714871" y="464366"/>
                    <a:pt x="677723" y="507228"/>
                  </a:cubicBezTo>
                  <a:cubicBezTo>
                    <a:pt x="667246" y="519611"/>
                    <a:pt x="646291" y="531993"/>
                    <a:pt x="668198" y="553901"/>
                  </a:cubicBezTo>
                  <a:cubicBezTo>
                    <a:pt x="672961" y="558663"/>
                    <a:pt x="665341" y="574856"/>
                    <a:pt x="662483" y="586286"/>
                  </a:cubicBezTo>
                  <a:cubicBezTo>
                    <a:pt x="685343" y="585333"/>
                    <a:pt x="702488" y="596763"/>
                    <a:pt x="716776" y="612956"/>
                  </a:cubicBezTo>
                  <a:cubicBezTo>
                    <a:pt x="731063" y="630101"/>
                    <a:pt x="747256" y="644388"/>
                    <a:pt x="771068" y="645341"/>
                  </a:cubicBezTo>
                  <a:cubicBezTo>
                    <a:pt x="789166" y="646293"/>
                    <a:pt x="788213" y="653913"/>
                    <a:pt x="782498" y="667248"/>
                  </a:cubicBezTo>
                  <a:cubicBezTo>
                    <a:pt x="774878" y="685346"/>
                    <a:pt x="766306" y="702491"/>
                    <a:pt x="772973" y="726303"/>
                  </a:cubicBezTo>
                  <a:cubicBezTo>
                    <a:pt x="779641" y="752973"/>
                    <a:pt x="789166" y="747258"/>
                    <a:pt x="805358" y="736781"/>
                  </a:cubicBezTo>
                  <a:cubicBezTo>
                    <a:pt x="823456" y="725351"/>
                    <a:pt x="826313" y="706301"/>
                    <a:pt x="828218" y="689156"/>
                  </a:cubicBezTo>
                  <a:cubicBezTo>
                    <a:pt x="831076" y="669153"/>
                    <a:pt x="841553" y="660581"/>
                    <a:pt x="858698" y="652961"/>
                  </a:cubicBezTo>
                  <a:cubicBezTo>
                    <a:pt x="901561" y="638673"/>
                    <a:pt x="911086" y="619623"/>
                    <a:pt x="901561" y="573903"/>
                  </a:cubicBezTo>
                  <a:cubicBezTo>
                    <a:pt x="900608" y="569141"/>
                    <a:pt x="899656" y="563426"/>
                    <a:pt x="904418" y="561521"/>
                  </a:cubicBezTo>
                  <a:cubicBezTo>
                    <a:pt x="937756" y="550091"/>
                    <a:pt x="937756" y="514848"/>
                    <a:pt x="953948" y="491988"/>
                  </a:cubicBezTo>
                  <a:cubicBezTo>
                    <a:pt x="957758" y="486273"/>
                    <a:pt x="961568" y="480558"/>
                    <a:pt x="968236" y="478653"/>
                  </a:cubicBezTo>
                  <a:cubicBezTo>
                    <a:pt x="991096" y="471986"/>
                    <a:pt x="1037768" y="491036"/>
                    <a:pt x="1049198" y="512943"/>
                  </a:cubicBezTo>
                  <a:cubicBezTo>
                    <a:pt x="1061581" y="517706"/>
                    <a:pt x="1074916" y="522468"/>
                    <a:pt x="1063486" y="539613"/>
                  </a:cubicBezTo>
                  <a:cubicBezTo>
                    <a:pt x="1048246" y="555806"/>
                    <a:pt x="1052056" y="572951"/>
                    <a:pt x="1067296" y="583428"/>
                  </a:cubicBezTo>
                  <a:cubicBezTo>
                    <a:pt x="1084441" y="593906"/>
                    <a:pt x="1099681" y="578666"/>
                    <a:pt x="1112063" y="568188"/>
                  </a:cubicBezTo>
                  <a:cubicBezTo>
                    <a:pt x="1139686" y="545328"/>
                    <a:pt x="1138733" y="544376"/>
                    <a:pt x="1146353" y="580571"/>
                  </a:cubicBezTo>
                  <a:cubicBezTo>
                    <a:pt x="1149211" y="592953"/>
                    <a:pt x="1154926" y="606288"/>
                    <a:pt x="1151116" y="616766"/>
                  </a:cubicBezTo>
                  <a:cubicBezTo>
                    <a:pt x="1138733" y="656771"/>
                    <a:pt x="1163498" y="672011"/>
                    <a:pt x="1193026" y="684393"/>
                  </a:cubicBezTo>
                  <a:cubicBezTo>
                    <a:pt x="1193026" y="693918"/>
                    <a:pt x="1188501" y="696537"/>
                    <a:pt x="1182905" y="697847"/>
                  </a:cubicBezTo>
                  <a:lnTo>
                    <a:pt x="1179024" y="699159"/>
                  </a:lnTo>
                  <a:lnTo>
                    <a:pt x="1177845" y="699023"/>
                  </a:lnTo>
                  <a:cubicBezTo>
                    <a:pt x="1174214" y="699455"/>
                    <a:pt x="1170404" y="700824"/>
                    <a:pt x="1166356" y="703443"/>
                  </a:cubicBezTo>
                  <a:lnTo>
                    <a:pt x="1179024" y="699159"/>
                  </a:lnTo>
                  <a:lnTo>
                    <a:pt x="1188263" y="700229"/>
                  </a:lnTo>
                  <a:cubicBezTo>
                    <a:pt x="1194931" y="702491"/>
                    <a:pt x="1201122" y="707253"/>
                    <a:pt x="1207313" y="712016"/>
                  </a:cubicBezTo>
                  <a:cubicBezTo>
                    <a:pt x="1210647" y="727732"/>
                    <a:pt x="1209694" y="741781"/>
                    <a:pt x="1205051" y="754402"/>
                  </a:cubicBezTo>
                  <a:lnTo>
                    <a:pt x="1180854" y="787924"/>
                  </a:lnTo>
                  <a:lnTo>
                    <a:pt x="1187073" y="807504"/>
                  </a:lnTo>
                  <a:cubicBezTo>
                    <a:pt x="1190883" y="812504"/>
                    <a:pt x="1196836" y="815362"/>
                    <a:pt x="1206361" y="814886"/>
                  </a:cubicBezTo>
                  <a:cubicBezTo>
                    <a:pt x="1214934" y="814886"/>
                    <a:pt x="1223506" y="816791"/>
                    <a:pt x="1213981" y="828221"/>
                  </a:cubicBezTo>
                  <a:cubicBezTo>
                    <a:pt x="1208266" y="850128"/>
                    <a:pt x="1205409" y="874893"/>
                    <a:pt x="1172071" y="862511"/>
                  </a:cubicBezTo>
                  <a:cubicBezTo>
                    <a:pt x="1153021" y="859653"/>
                    <a:pt x="1123494" y="872036"/>
                    <a:pt x="1115874" y="854891"/>
                  </a:cubicBezTo>
                  <a:cubicBezTo>
                    <a:pt x="1109206" y="839651"/>
                    <a:pt x="1133971" y="821553"/>
                    <a:pt x="1148259" y="807266"/>
                  </a:cubicBezTo>
                  <a:cubicBezTo>
                    <a:pt x="1157784" y="799646"/>
                    <a:pt x="1159689" y="785358"/>
                    <a:pt x="1173024" y="780596"/>
                  </a:cubicBezTo>
                  <a:lnTo>
                    <a:pt x="1173125" y="780684"/>
                  </a:lnTo>
                  <a:lnTo>
                    <a:pt x="1174333" y="770475"/>
                  </a:lnTo>
                  <a:cubicBezTo>
                    <a:pt x="1173023" y="767975"/>
                    <a:pt x="1169689" y="766784"/>
                    <a:pt x="1163498" y="767261"/>
                  </a:cubicBezTo>
                  <a:cubicBezTo>
                    <a:pt x="1147306" y="769166"/>
                    <a:pt x="1137781" y="780596"/>
                    <a:pt x="1124446" y="787263"/>
                  </a:cubicBezTo>
                  <a:cubicBezTo>
                    <a:pt x="1097776" y="793931"/>
                    <a:pt x="1070153" y="791073"/>
                    <a:pt x="1043483" y="789168"/>
                  </a:cubicBezTo>
                  <a:cubicBezTo>
                    <a:pt x="1026338" y="788216"/>
                    <a:pt x="1010146" y="786311"/>
                    <a:pt x="993953" y="794883"/>
                  </a:cubicBezTo>
                  <a:cubicBezTo>
                    <a:pt x="987286" y="810123"/>
                    <a:pt x="971093" y="808218"/>
                    <a:pt x="959663" y="814886"/>
                  </a:cubicBezTo>
                  <a:cubicBezTo>
                    <a:pt x="951091" y="825363"/>
                    <a:pt x="939661" y="831078"/>
                    <a:pt x="929183" y="839651"/>
                  </a:cubicBezTo>
                  <a:lnTo>
                    <a:pt x="925100" y="843462"/>
                  </a:lnTo>
                  <a:lnTo>
                    <a:pt x="915848" y="851081"/>
                  </a:lnTo>
                  <a:cubicBezTo>
                    <a:pt x="915848" y="851081"/>
                    <a:pt x="912991" y="851081"/>
                    <a:pt x="912991" y="851081"/>
                  </a:cubicBezTo>
                  <a:cubicBezTo>
                    <a:pt x="912991" y="851081"/>
                    <a:pt x="914896" y="852986"/>
                    <a:pt x="914896" y="852986"/>
                  </a:cubicBezTo>
                  <a:lnTo>
                    <a:pt x="925100" y="843462"/>
                  </a:lnTo>
                  <a:lnTo>
                    <a:pt x="932041" y="837746"/>
                  </a:lnTo>
                  <a:cubicBezTo>
                    <a:pt x="942518" y="824411"/>
                    <a:pt x="959663" y="826316"/>
                    <a:pt x="972998" y="820601"/>
                  </a:cubicBezTo>
                  <a:cubicBezTo>
                    <a:pt x="979666" y="818696"/>
                    <a:pt x="986333" y="814886"/>
                    <a:pt x="992048" y="814886"/>
                  </a:cubicBezTo>
                  <a:cubicBezTo>
                    <a:pt x="1003478" y="813933"/>
                    <a:pt x="1017766" y="809171"/>
                    <a:pt x="1023481" y="819648"/>
                  </a:cubicBezTo>
                  <a:cubicBezTo>
                    <a:pt x="1032053" y="834888"/>
                    <a:pt x="1013003" y="835841"/>
                    <a:pt x="1005383" y="842508"/>
                  </a:cubicBezTo>
                  <a:cubicBezTo>
                    <a:pt x="1003478" y="844413"/>
                    <a:pt x="1005383" y="851081"/>
                    <a:pt x="1006336" y="854891"/>
                  </a:cubicBezTo>
                  <a:cubicBezTo>
                    <a:pt x="997763" y="866321"/>
                    <a:pt x="1011098" y="877751"/>
                    <a:pt x="1005383" y="889181"/>
                  </a:cubicBezTo>
                  <a:cubicBezTo>
                    <a:pt x="1001573" y="899658"/>
                    <a:pt x="992048" y="903468"/>
                    <a:pt x="984428" y="910136"/>
                  </a:cubicBezTo>
                  <a:cubicBezTo>
                    <a:pt x="974903" y="918708"/>
                    <a:pt x="961568" y="909183"/>
                    <a:pt x="952043" y="916803"/>
                  </a:cubicBezTo>
                  <a:cubicBezTo>
                    <a:pt x="937756" y="931091"/>
                    <a:pt x="916801" y="932043"/>
                    <a:pt x="899656" y="938711"/>
                  </a:cubicBezTo>
                  <a:cubicBezTo>
                    <a:pt x="876796" y="947283"/>
                    <a:pt x="858698" y="959666"/>
                    <a:pt x="855841" y="985383"/>
                  </a:cubicBezTo>
                  <a:cubicBezTo>
                    <a:pt x="853936" y="1001576"/>
                    <a:pt x="839648" y="1003481"/>
                    <a:pt x="831076" y="1003481"/>
                  </a:cubicBezTo>
                  <a:cubicBezTo>
                    <a:pt x="779641" y="1006338"/>
                    <a:pt x="763448" y="1048248"/>
                    <a:pt x="738683" y="1081586"/>
                  </a:cubicBezTo>
                  <a:cubicBezTo>
                    <a:pt x="708203" y="1076823"/>
                    <a:pt x="712013" y="1097778"/>
                    <a:pt x="711061" y="1115876"/>
                  </a:cubicBezTo>
                  <a:cubicBezTo>
                    <a:pt x="707251" y="1144451"/>
                    <a:pt x="692011" y="1163501"/>
                    <a:pt x="666293" y="1175883"/>
                  </a:cubicBezTo>
                  <a:cubicBezTo>
                    <a:pt x="636766" y="1191123"/>
                    <a:pt x="610096" y="1209221"/>
                    <a:pt x="585331" y="1230176"/>
                  </a:cubicBezTo>
                  <a:cubicBezTo>
                    <a:pt x="565328" y="1247320"/>
                    <a:pt x="557708" y="1270181"/>
                    <a:pt x="559613" y="1297803"/>
                  </a:cubicBezTo>
                  <a:cubicBezTo>
                    <a:pt x="561518" y="1327331"/>
                    <a:pt x="564376" y="1356858"/>
                    <a:pt x="557708" y="1386386"/>
                  </a:cubicBezTo>
                  <a:cubicBezTo>
                    <a:pt x="555803" y="1394958"/>
                    <a:pt x="551993" y="1406388"/>
                    <a:pt x="542468" y="1407341"/>
                  </a:cubicBezTo>
                  <a:cubicBezTo>
                    <a:pt x="530086" y="1409246"/>
                    <a:pt x="531038" y="1394958"/>
                    <a:pt x="528181" y="1387338"/>
                  </a:cubicBezTo>
                  <a:cubicBezTo>
                    <a:pt x="522466" y="1365431"/>
                    <a:pt x="516751" y="1344476"/>
                    <a:pt x="519608" y="1320663"/>
                  </a:cubicBezTo>
                  <a:cubicBezTo>
                    <a:pt x="521513" y="1300661"/>
                    <a:pt x="522466" y="1280658"/>
                    <a:pt x="488176" y="1283516"/>
                  </a:cubicBezTo>
                  <a:cubicBezTo>
                    <a:pt x="470078" y="1285421"/>
                    <a:pt x="452933" y="1262561"/>
                    <a:pt x="429121" y="1267323"/>
                  </a:cubicBezTo>
                  <a:cubicBezTo>
                    <a:pt x="422453" y="1268276"/>
                    <a:pt x="411023" y="1265418"/>
                    <a:pt x="409118" y="1268276"/>
                  </a:cubicBezTo>
                  <a:cubicBezTo>
                    <a:pt x="391973" y="1307328"/>
                    <a:pt x="364351" y="1288278"/>
                    <a:pt x="336728" y="1284468"/>
                  </a:cubicBezTo>
                  <a:cubicBezTo>
                    <a:pt x="279578" y="1275896"/>
                    <a:pt x="228143" y="1315901"/>
                    <a:pt x="215761" y="1373051"/>
                  </a:cubicBezTo>
                  <a:cubicBezTo>
                    <a:pt x="210998" y="1396863"/>
                    <a:pt x="193853" y="1415913"/>
                    <a:pt x="189091" y="1441631"/>
                  </a:cubicBezTo>
                  <a:cubicBezTo>
                    <a:pt x="182423" y="1476873"/>
                    <a:pt x="183376" y="1511163"/>
                    <a:pt x="196711" y="1544501"/>
                  </a:cubicBezTo>
                  <a:cubicBezTo>
                    <a:pt x="204331" y="1564503"/>
                    <a:pt x="219571" y="1574028"/>
                    <a:pt x="244336" y="1573076"/>
                  </a:cubicBezTo>
                  <a:cubicBezTo>
                    <a:pt x="284341" y="1571171"/>
                    <a:pt x="310058" y="1555931"/>
                    <a:pt x="320536" y="1514973"/>
                  </a:cubicBezTo>
                  <a:cubicBezTo>
                    <a:pt x="324346" y="1500686"/>
                    <a:pt x="374828" y="1487351"/>
                    <a:pt x="387211" y="1494971"/>
                  </a:cubicBezTo>
                  <a:cubicBezTo>
                    <a:pt x="396736" y="1500686"/>
                    <a:pt x="392926" y="1507353"/>
                    <a:pt x="389116" y="1515926"/>
                  </a:cubicBezTo>
                  <a:cubicBezTo>
                    <a:pt x="372923" y="1552121"/>
                    <a:pt x="358636" y="1589268"/>
                    <a:pt x="340538" y="1624511"/>
                  </a:cubicBezTo>
                  <a:cubicBezTo>
                    <a:pt x="329108" y="1646418"/>
                    <a:pt x="340538" y="1644513"/>
                    <a:pt x="354826" y="1644513"/>
                  </a:cubicBezTo>
                  <a:cubicBezTo>
                    <a:pt x="372923" y="1644513"/>
                    <a:pt x="391973" y="1642608"/>
                    <a:pt x="410071" y="1645466"/>
                  </a:cubicBezTo>
                  <a:cubicBezTo>
                    <a:pt x="432931" y="1649276"/>
                    <a:pt x="449123" y="1658801"/>
                    <a:pt x="439598" y="1687376"/>
                  </a:cubicBezTo>
                  <a:cubicBezTo>
                    <a:pt x="433883" y="1705473"/>
                    <a:pt x="432931" y="1725476"/>
                    <a:pt x="426263" y="1743573"/>
                  </a:cubicBezTo>
                  <a:cubicBezTo>
                    <a:pt x="414833" y="1774053"/>
                    <a:pt x="432931" y="1793103"/>
                    <a:pt x="450076" y="1813106"/>
                  </a:cubicBezTo>
                  <a:cubicBezTo>
                    <a:pt x="466268" y="1832156"/>
                    <a:pt x="483413" y="1819773"/>
                    <a:pt x="499606" y="1812153"/>
                  </a:cubicBezTo>
                  <a:cubicBezTo>
                    <a:pt x="512941" y="1806438"/>
                    <a:pt x="528181" y="1806438"/>
                    <a:pt x="536753" y="1818821"/>
                  </a:cubicBezTo>
                  <a:cubicBezTo>
                    <a:pt x="554851" y="1843586"/>
                    <a:pt x="571996" y="1829298"/>
                    <a:pt x="577711" y="1813106"/>
                  </a:cubicBezTo>
                  <a:cubicBezTo>
                    <a:pt x="591998" y="1771196"/>
                    <a:pt x="630098" y="1768338"/>
                    <a:pt x="661531" y="1754051"/>
                  </a:cubicBezTo>
                  <a:cubicBezTo>
                    <a:pt x="671056" y="1754051"/>
                    <a:pt x="673913" y="1755956"/>
                    <a:pt x="672008" y="1763576"/>
                  </a:cubicBezTo>
                  <a:cubicBezTo>
                    <a:pt x="676771" y="1783578"/>
                    <a:pt x="689153" y="1777863"/>
                    <a:pt x="695821" y="1768338"/>
                  </a:cubicBezTo>
                  <a:cubicBezTo>
                    <a:pt x="713918" y="1745478"/>
                    <a:pt x="729158" y="1761671"/>
                    <a:pt x="741541" y="1772148"/>
                  </a:cubicBezTo>
                  <a:cubicBezTo>
                    <a:pt x="769163" y="1795008"/>
                    <a:pt x="799643" y="1798818"/>
                    <a:pt x="832028" y="1788341"/>
                  </a:cubicBezTo>
                  <a:cubicBezTo>
                    <a:pt x="845363" y="1783578"/>
                    <a:pt x="854888" y="1779768"/>
                    <a:pt x="865366" y="1796913"/>
                  </a:cubicBezTo>
                  <a:cubicBezTo>
                    <a:pt x="875843" y="1814058"/>
                    <a:pt x="896798" y="1823583"/>
                    <a:pt x="910133" y="1838823"/>
                  </a:cubicBezTo>
                  <a:cubicBezTo>
                    <a:pt x="947281" y="1881686"/>
                    <a:pt x="990143" y="1906451"/>
                    <a:pt x="1047293" y="1918833"/>
                  </a:cubicBezTo>
                  <a:cubicBezTo>
                    <a:pt x="1093966" y="1928358"/>
                    <a:pt x="1124446" y="1995986"/>
                    <a:pt x="1116826" y="2036943"/>
                  </a:cubicBezTo>
                  <a:cubicBezTo>
                    <a:pt x="1113968" y="2044563"/>
                    <a:pt x="1111111" y="2051231"/>
                    <a:pt x="1106348" y="2056946"/>
                  </a:cubicBezTo>
                  <a:cubicBezTo>
                    <a:pt x="1092061" y="2071233"/>
                    <a:pt x="1112063" y="2086473"/>
                    <a:pt x="1104443" y="2099808"/>
                  </a:cubicBezTo>
                  <a:cubicBezTo>
                    <a:pt x="1110158" y="2107428"/>
                    <a:pt x="1117778" y="2102666"/>
                    <a:pt x="1124446" y="2102666"/>
                  </a:cubicBezTo>
                  <a:cubicBezTo>
                    <a:pt x="1147306" y="2095046"/>
                    <a:pt x="1161593" y="2062661"/>
                    <a:pt x="1193026" y="2077901"/>
                  </a:cubicBezTo>
                  <a:cubicBezTo>
                    <a:pt x="1225411" y="2087426"/>
                    <a:pt x="1244461" y="2125526"/>
                    <a:pt x="1280656" y="2123621"/>
                  </a:cubicBezTo>
                  <a:cubicBezTo>
                    <a:pt x="1325423" y="2121716"/>
                    <a:pt x="1360666" y="2136956"/>
                    <a:pt x="1387336" y="2172198"/>
                  </a:cubicBezTo>
                  <a:cubicBezTo>
                    <a:pt x="1398766" y="2187438"/>
                    <a:pt x="1427341" y="2172198"/>
                    <a:pt x="1434008" y="2199821"/>
                  </a:cubicBezTo>
                  <a:cubicBezTo>
                    <a:pt x="1440676" y="2228396"/>
                    <a:pt x="1444486" y="2256018"/>
                    <a:pt x="1430198" y="2282688"/>
                  </a:cubicBezTo>
                  <a:cubicBezTo>
                    <a:pt x="1413053" y="2315073"/>
                    <a:pt x="1388288" y="2341743"/>
                    <a:pt x="1370191" y="2373176"/>
                  </a:cubicBezTo>
                  <a:cubicBezTo>
                    <a:pt x="1359713" y="2391273"/>
                    <a:pt x="1356856" y="2406513"/>
                    <a:pt x="1358761" y="2423658"/>
                  </a:cubicBezTo>
                  <a:cubicBezTo>
                    <a:pt x="1366381" y="2486523"/>
                    <a:pt x="1352093" y="2544626"/>
                    <a:pt x="1327328" y="2600823"/>
                  </a:cubicBezTo>
                  <a:cubicBezTo>
                    <a:pt x="1321613" y="2612253"/>
                    <a:pt x="1313041" y="2629398"/>
                    <a:pt x="1293991" y="2626541"/>
                  </a:cubicBezTo>
                  <a:cubicBezTo>
                    <a:pt x="1261606" y="2622731"/>
                    <a:pt x="1241603" y="2647496"/>
                    <a:pt x="1218743" y="2661783"/>
                  </a:cubicBezTo>
                  <a:cubicBezTo>
                    <a:pt x="1203503" y="2671308"/>
                    <a:pt x="1187311" y="2690358"/>
                    <a:pt x="1193026" y="2710361"/>
                  </a:cubicBezTo>
                  <a:cubicBezTo>
                    <a:pt x="1205408" y="2757033"/>
                    <a:pt x="1178738" y="2793228"/>
                    <a:pt x="1164451" y="2832281"/>
                  </a:cubicBezTo>
                  <a:cubicBezTo>
                    <a:pt x="1154926" y="2859903"/>
                    <a:pt x="1136828" y="2884668"/>
                    <a:pt x="1122541" y="2910386"/>
                  </a:cubicBezTo>
                  <a:cubicBezTo>
                    <a:pt x="1116826" y="2920863"/>
                    <a:pt x="1109206" y="2929436"/>
                    <a:pt x="1095871" y="2929436"/>
                  </a:cubicBezTo>
                  <a:cubicBezTo>
                    <a:pt x="1085393" y="2920863"/>
                    <a:pt x="1072058" y="2930388"/>
                    <a:pt x="1061581" y="2922768"/>
                  </a:cubicBezTo>
                  <a:cubicBezTo>
                    <a:pt x="1053961" y="2919911"/>
                    <a:pt x="1044436" y="2911338"/>
                    <a:pt x="1047293" y="2929436"/>
                  </a:cubicBezTo>
                  <a:cubicBezTo>
                    <a:pt x="1052056" y="2938961"/>
                    <a:pt x="1062533" y="2944676"/>
                    <a:pt x="1061581" y="2956106"/>
                  </a:cubicBezTo>
                  <a:cubicBezTo>
                    <a:pt x="1055866" y="2964678"/>
                    <a:pt x="1048246" y="2962773"/>
                    <a:pt x="1040626" y="2959916"/>
                  </a:cubicBezTo>
                  <a:cubicBezTo>
                    <a:pt x="952043" y="2929436"/>
                    <a:pt x="865366" y="2895146"/>
                    <a:pt x="783451" y="2850378"/>
                  </a:cubicBezTo>
                  <a:cubicBezTo>
                    <a:pt x="762496" y="2838948"/>
                    <a:pt x="762496" y="2820851"/>
                    <a:pt x="752971" y="2805611"/>
                  </a:cubicBezTo>
                  <a:cubicBezTo>
                    <a:pt x="730111" y="2799896"/>
                    <a:pt x="738683" y="2779893"/>
                    <a:pt x="737731" y="2765606"/>
                  </a:cubicBezTo>
                  <a:cubicBezTo>
                    <a:pt x="736778" y="2697978"/>
                    <a:pt x="732968" y="2631303"/>
                    <a:pt x="721538" y="2564628"/>
                  </a:cubicBezTo>
                  <a:cubicBezTo>
                    <a:pt x="715823" y="2532243"/>
                    <a:pt x="700583" y="2503668"/>
                    <a:pt x="670103" y="2492238"/>
                  </a:cubicBezTo>
                  <a:cubicBezTo>
                    <a:pt x="596761" y="2464616"/>
                    <a:pt x="568186" y="2400798"/>
                    <a:pt x="539611" y="2337933"/>
                  </a:cubicBezTo>
                  <a:cubicBezTo>
                    <a:pt x="520561" y="2296976"/>
                    <a:pt x="502463" y="2256971"/>
                    <a:pt x="473888" y="2221728"/>
                  </a:cubicBezTo>
                  <a:cubicBezTo>
                    <a:pt x="456743" y="2200773"/>
                    <a:pt x="450076" y="2174103"/>
                    <a:pt x="468173" y="2148386"/>
                  </a:cubicBezTo>
                  <a:cubicBezTo>
                    <a:pt x="473888" y="2140766"/>
                    <a:pt x="477698" y="2133146"/>
                    <a:pt x="471983" y="2122668"/>
                  </a:cubicBezTo>
                  <a:cubicBezTo>
                    <a:pt x="452933" y="2083616"/>
                    <a:pt x="471983" y="2052183"/>
                    <a:pt x="493891" y="2021703"/>
                  </a:cubicBezTo>
                  <a:cubicBezTo>
                    <a:pt x="518656" y="1987413"/>
                    <a:pt x="546278" y="1955028"/>
                    <a:pt x="538658" y="1907403"/>
                  </a:cubicBezTo>
                  <a:cubicBezTo>
                    <a:pt x="535801" y="1889306"/>
                    <a:pt x="531991" y="1871208"/>
                    <a:pt x="524371" y="1854063"/>
                  </a:cubicBezTo>
                  <a:cubicBezTo>
                    <a:pt x="517703" y="1837871"/>
                    <a:pt x="507226" y="1834061"/>
                    <a:pt x="499606" y="1853111"/>
                  </a:cubicBezTo>
                  <a:cubicBezTo>
                    <a:pt x="489128" y="1876923"/>
                    <a:pt x="475793" y="1875018"/>
                    <a:pt x="459601" y="1860731"/>
                  </a:cubicBezTo>
                  <a:cubicBezTo>
                    <a:pt x="443408" y="1847396"/>
                    <a:pt x="425311" y="1838823"/>
                    <a:pt x="408166" y="1827393"/>
                  </a:cubicBezTo>
                  <a:cubicBezTo>
                    <a:pt x="375781" y="1806438"/>
                    <a:pt x="371971" y="1771196"/>
                    <a:pt x="354826" y="1742621"/>
                  </a:cubicBezTo>
                  <a:cubicBezTo>
                    <a:pt x="346253" y="1729286"/>
                    <a:pt x="337681" y="1720713"/>
                    <a:pt x="322441" y="1715951"/>
                  </a:cubicBezTo>
                  <a:cubicBezTo>
                    <a:pt x="289103" y="1705473"/>
                    <a:pt x="255766" y="1691186"/>
                    <a:pt x="234811" y="1658801"/>
                  </a:cubicBezTo>
                  <a:cubicBezTo>
                    <a:pt x="228143" y="1649276"/>
                    <a:pt x="218618" y="1639751"/>
                    <a:pt x="206236" y="1644513"/>
                  </a:cubicBezTo>
                  <a:cubicBezTo>
                    <a:pt x="170993" y="1656896"/>
                    <a:pt x="143371" y="1639751"/>
                    <a:pt x="116701" y="1622606"/>
                  </a:cubicBezTo>
                  <a:cubicBezTo>
                    <a:pt x="85268" y="1603556"/>
                    <a:pt x="54788" y="1583553"/>
                    <a:pt x="28118" y="1557836"/>
                  </a:cubicBezTo>
                  <a:cubicBezTo>
                    <a:pt x="11926" y="1541643"/>
                    <a:pt x="1448" y="1523546"/>
                    <a:pt x="12878" y="1499733"/>
                  </a:cubicBezTo>
                  <a:cubicBezTo>
                    <a:pt x="20498" y="1482588"/>
                    <a:pt x="16688" y="1463538"/>
                    <a:pt x="10021" y="1446393"/>
                  </a:cubicBezTo>
                  <a:cubicBezTo>
                    <a:pt x="6211" y="1434963"/>
                    <a:pt x="-1409" y="1423533"/>
                    <a:pt x="5258" y="1410198"/>
                  </a:cubicBezTo>
                  <a:cubicBezTo>
                    <a:pt x="-12839" y="1304471"/>
                    <a:pt x="19546" y="1205411"/>
                    <a:pt x="45263" y="1105398"/>
                  </a:cubicBezTo>
                  <a:cubicBezTo>
                    <a:pt x="94793" y="912993"/>
                    <a:pt x="185281" y="739638"/>
                    <a:pt x="304343" y="581523"/>
                  </a:cubicBezTo>
                  <a:cubicBezTo>
                    <a:pt x="374828" y="487226"/>
                    <a:pt x="458648" y="405311"/>
                    <a:pt x="548183" y="329111"/>
                  </a:cubicBezTo>
                  <a:cubicBezTo>
                    <a:pt x="568186" y="311966"/>
                    <a:pt x="591046" y="303393"/>
                    <a:pt x="617716" y="317681"/>
                  </a:cubicBezTo>
                  <a:cubicBezTo>
                    <a:pt x="628193" y="324348"/>
                    <a:pt x="628193" y="314823"/>
                    <a:pt x="631051" y="309108"/>
                  </a:cubicBezTo>
                  <a:cubicBezTo>
                    <a:pt x="652006" y="308156"/>
                    <a:pt x="669151" y="289106"/>
                    <a:pt x="692011" y="299583"/>
                  </a:cubicBezTo>
                  <a:cubicBezTo>
                    <a:pt x="712013" y="311966"/>
                    <a:pt x="732968" y="317681"/>
                    <a:pt x="756781" y="316728"/>
                  </a:cubicBezTo>
                  <a:cubicBezTo>
                    <a:pt x="764401" y="317681"/>
                    <a:pt x="772973" y="320538"/>
                    <a:pt x="780593" y="315776"/>
                  </a:cubicBezTo>
                  <a:cubicBezTo>
                    <a:pt x="786308" y="312918"/>
                    <a:pt x="792023" y="311966"/>
                    <a:pt x="797738" y="314823"/>
                  </a:cubicBezTo>
                  <a:cubicBezTo>
                    <a:pt x="808216" y="327206"/>
                    <a:pt x="819646" y="321491"/>
                    <a:pt x="831076" y="316728"/>
                  </a:cubicBezTo>
                  <a:cubicBezTo>
                    <a:pt x="837743" y="304346"/>
                    <a:pt x="858698" y="297678"/>
                    <a:pt x="841553" y="277676"/>
                  </a:cubicBezTo>
                  <a:cubicBezTo>
                    <a:pt x="834886" y="270056"/>
                    <a:pt x="846316" y="263388"/>
                    <a:pt x="852031" y="259578"/>
                  </a:cubicBezTo>
                  <a:cubicBezTo>
                    <a:pt x="857269" y="255768"/>
                    <a:pt x="862508" y="252434"/>
                    <a:pt x="867152" y="248624"/>
                  </a:cubicBezTo>
                  <a:lnTo>
                    <a:pt x="876026" y="238011"/>
                  </a:lnTo>
                  <a:lnTo>
                    <a:pt x="858921" y="241392"/>
                  </a:lnTo>
                  <a:cubicBezTo>
                    <a:pt x="840303" y="244874"/>
                    <a:pt x="823694" y="244338"/>
                    <a:pt x="821551" y="210048"/>
                  </a:cubicBezTo>
                  <a:cubicBezTo>
                    <a:pt x="833933" y="208143"/>
                    <a:pt x="848221" y="208143"/>
                    <a:pt x="857746" y="190998"/>
                  </a:cubicBezTo>
                  <a:cubicBezTo>
                    <a:pt x="861079" y="184807"/>
                    <a:pt x="867032" y="183378"/>
                    <a:pt x="873343" y="184331"/>
                  </a:cubicBezTo>
                  <a:close/>
                  <a:moveTo>
                    <a:pt x="798215" y="181949"/>
                  </a:moveTo>
                  <a:cubicBezTo>
                    <a:pt x="801310" y="182187"/>
                    <a:pt x="803930" y="183378"/>
                    <a:pt x="805359" y="187188"/>
                  </a:cubicBezTo>
                  <a:cubicBezTo>
                    <a:pt x="808216" y="194808"/>
                    <a:pt x="800596" y="194808"/>
                    <a:pt x="795834" y="196713"/>
                  </a:cubicBezTo>
                  <a:cubicBezTo>
                    <a:pt x="790119" y="193856"/>
                    <a:pt x="788214" y="189093"/>
                    <a:pt x="788214" y="182426"/>
                  </a:cubicBezTo>
                  <a:cubicBezTo>
                    <a:pt x="791547" y="182426"/>
                    <a:pt x="795119" y="181711"/>
                    <a:pt x="798215" y="181949"/>
                  </a:cubicBezTo>
                  <a:close/>
                  <a:moveTo>
                    <a:pt x="938708" y="121466"/>
                  </a:moveTo>
                  <a:cubicBezTo>
                    <a:pt x="943471" y="128133"/>
                    <a:pt x="953948" y="130038"/>
                    <a:pt x="952043" y="141468"/>
                  </a:cubicBezTo>
                  <a:lnTo>
                    <a:pt x="951037" y="142501"/>
                  </a:lnTo>
                  <a:lnTo>
                    <a:pt x="953949" y="140516"/>
                  </a:lnTo>
                  <a:cubicBezTo>
                    <a:pt x="952996" y="143373"/>
                    <a:pt x="952996" y="146231"/>
                    <a:pt x="952996" y="148136"/>
                  </a:cubicBezTo>
                  <a:cubicBezTo>
                    <a:pt x="952996" y="154803"/>
                    <a:pt x="952996" y="161471"/>
                    <a:pt x="952996" y="169091"/>
                  </a:cubicBezTo>
                  <a:cubicBezTo>
                    <a:pt x="949662" y="166709"/>
                    <a:pt x="947281" y="162899"/>
                    <a:pt x="944424" y="159804"/>
                  </a:cubicBezTo>
                  <a:lnTo>
                    <a:pt x="933131" y="154863"/>
                  </a:lnTo>
                  <a:lnTo>
                    <a:pt x="931088" y="155756"/>
                  </a:lnTo>
                  <a:cubicBezTo>
                    <a:pt x="931088" y="155756"/>
                    <a:pt x="930136" y="155756"/>
                    <a:pt x="930136" y="155756"/>
                  </a:cubicBezTo>
                  <a:cubicBezTo>
                    <a:pt x="925373" y="152898"/>
                    <a:pt x="906323" y="162423"/>
                    <a:pt x="918706" y="144326"/>
                  </a:cubicBezTo>
                  <a:cubicBezTo>
                    <a:pt x="923468" y="137658"/>
                    <a:pt x="931088" y="131943"/>
                    <a:pt x="931088" y="122418"/>
                  </a:cubicBezTo>
                  <a:cubicBezTo>
                    <a:pt x="934898" y="118608"/>
                    <a:pt x="936803" y="118608"/>
                    <a:pt x="938708" y="121466"/>
                  </a:cubicBezTo>
                  <a:close/>
                  <a:moveTo>
                    <a:pt x="925373" y="107178"/>
                  </a:moveTo>
                  <a:cubicBezTo>
                    <a:pt x="930136" y="111940"/>
                    <a:pt x="934898" y="116703"/>
                    <a:pt x="938708" y="121465"/>
                  </a:cubicBezTo>
                  <a:lnTo>
                    <a:pt x="935851" y="121465"/>
                  </a:lnTo>
                  <a:cubicBezTo>
                    <a:pt x="935851" y="121465"/>
                    <a:pt x="932993" y="121465"/>
                    <a:pt x="932993" y="121465"/>
                  </a:cubicBezTo>
                  <a:cubicBezTo>
                    <a:pt x="923468" y="125275"/>
                    <a:pt x="912991" y="131943"/>
                    <a:pt x="901561" y="123370"/>
                  </a:cubicBezTo>
                  <a:cubicBezTo>
                    <a:pt x="904418" y="109083"/>
                    <a:pt x="915848" y="109083"/>
                    <a:pt x="925373" y="107178"/>
                  </a:cubicBezTo>
                  <a:close/>
                  <a:moveTo>
                    <a:pt x="1021576" y="71936"/>
                  </a:moveTo>
                  <a:cubicBezTo>
                    <a:pt x="1037768" y="75746"/>
                    <a:pt x="1038721" y="87176"/>
                    <a:pt x="1031101" y="97653"/>
                  </a:cubicBezTo>
                  <a:cubicBezTo>
                    <a:pt x="1019671" y="115751"/>
                    <a:pt x="1011098" y="95748"/>
                    <a:pt x="1000621" y="92891"/>
                  </a:cubicBezTo>
                  <a:cubicBezTo>
                    <a:pt x="1002526" y="88128"/>
                    <a:pt x="1005383" y="83366"/>
                    <a:pt x="1007288" y="79556"/>
                  </a:cubicBezTo>
                  <a:cubicBezTo>
                    <a:pt x="1012051" y="76698"/>
                    <a:pt x="1016813" y="74793"/>
                    <a:pt x="1021576" y="71936"/>
                  </a:cubicBezTo>
                  <a:close/>
                  <a:moveTo>
                    <a:pt x="1113849" y="40265"/>
                  </a:moveTo>
                  <a:cubicBezTo>
                    <a:pt x="1128732" y="39074"/>
                    <a:pt x="1143972" y="42885"/>
                    <a:pt x="1159689" y="51933"/>
                  </a:cubicBezTo>
                  <a:cubicBezTo>
                    <a:pt x="1175881" y="68126"/>
                    <a:pt x="1166356" y="76698"/>
                    <a:pt x="1151116" y="84318"/>
                  </a:cubicBezTo>
                  <a:cubicBezTo>
                    <a:pt x="1137781" y="90986"/>
                    <a:pt x="1123494" y="86223"/>
                    <a:pt x="1111111" y="92891"/>
                  </a:cubicBezTo>
                  <a:cubicBezTo>
                    <a:pt x="1083489" y="98606"/>
                    <a:pt x="1067296" y="90033"/>
                    <a:pt x="1070153" y="58601"/>
                  </a:cubicBezTo>
                  <a:cubicBezTo>
                    <a:pt x="1084441" y="47647"/>
                    <a:pt x="1098967" y="41456"/>
                    <a:pt x="1113849" y="40265"/>
                  </a:cubicBezTo>
                  <a:close/>
                  <a:moveTo>
                    <a:pt x="1400760" y="96"/>
                  </a:moveTo>
                  <a:cubicBezTo>
                    <a:pt x="1426031" y="498"/>
                    <a:pt x="1451392" y="2164"/>
                    <a:pt x="1476871" y="5260"/>
                  </a:cubicBezTo>
                  <a:cubicBezTo>
                    <a:pt x="1521639" y="13833"/>
                    <a:pt x="1566406" y="14785"/>
                    <a:pt x="1611174" y="9070"/>
                  </a:cubicBezTo>
                  <a:cubicBezTo>
                    <a:pt x="1614984" y="7165"/>
                    <a:pt x="1619746" y="9070"/>
                    <a:pt x="1619746" y="17643"/>
                  </a:cubicBezTo>
                  <a:cubicBezTo>
                    <a:pt x="1631176" y="13833"/>
                    <a:pt x="1639748" y="20500"/>
                    <a:pt x="1646416" y="28120"/>
                  </a:cubicBezTo>
                  <a:cubicBezTo>
                    <a:pt x="1652131" y="36693"/>
                    <a:pt x="1659751" y="35740"/>
                    <a:pt x="1667371" y="31930"/>
                  </a:cubicBezTo>
                  <a:cubicBezTo>
                    <a:pt x="1693088" y="18119"/>
                    <a:pt x="1717377" y="11690"/>
                    <a:pt x="1742261" y="11690"/>
                  </a:cubicBezTo>
                  <a:cubicBezTo>
                    <a:pt x="1767145" y="11690"/>
                    <a:pt x="1792624" y="18119"/>
                    <a:pt x="1820723" y="30025"/>
                  </a:cubicBezTo>
                  <a:cubicBezTo>
                    <a:pt x="1845488" y="40503"/>
                    <a:pt x="1874063" y="40503"/>
                    <a:pt x="1901686" y="45265"/>
                  </a:cubicBezTo>
                  <a:cubicBezTo>
                    <a:pt x="1905496" y="54790"/>
                    <a:pt x="1888351" y="56695"/>
                    <a:pt x="1894066" y="69078"/>
                  </a:cubicBezTo>
                  <a:cubicBezTo>
                    <a:pt x="1913116" y="57648"/>
                    <a:pt x="1934071" y="52885"/>
                    <a:pt x="1955978" y="55743"/>
                  </a:cubicBezTo>
                  <a:cubicBezTo>
                    <a:pt x="1961693" y="62410"/>
                    <a:pt x="1959788" y="69078"/>
                    <a:pt x="1954073" y="71935"/>
                  </a:cubicBezTo>
                  <a:cubicBezTo>
                    <a:pt x="1939786" y="78603"/>
                    <a:pt x="1939786" y="91938"/>
                    <a:pt x="1935976" y="103368"/>
                  </a:cubicBezTo>
                  <a:cubicBezTo>
                    <a:pt x="1904543" y="124323"/>
                    <a:pt x="1914068" y="142420"/>
                    <a:pt x="1949311" y="161470"/>
                  </a:cubicBezTo>
                  <a:cubicBezTo>
                    <a:pt x="1923593" y="162423"/>
                    <a:pt x="1905496" y="153850"/>
                    <a:pt x="1894066" y="171948"/>
                  </a:cubicBezTo>
                  <a:cubicBezTo>
                    <a:pt x="1899781" y="177663"/>
                    <a:pt x="1909306" y="175758"/>
                    <a:pt x="1913116" y="183378"/>
                  </a:cubicBezTo>
                  <a:cubicBezTo>
                    <a:pt x="1917878" y="187188"/>
                    <a:pt x="1922641" y="195760"/>
                    <a:pt x="1907401" y="196713"/>
                  </a:cubicBezTo>
                  <a:cubicBezTo>
                    <a:pt x="1907401" y="221478"/>
                    <a:pt x="1903591" y="242433"/>
                    <a:pt x="1873111" y="245290"/>
                  </a:cubicBezTo>
                  <a:cubicBezTo>
                    <a:pt x="1842631" y="244338"/>
                    <a:pt x="1879778" y="263388"/>
                    <a:pt x="1866443" y="267198"/>
                  </a:cubicBezTo>
                  <a:cubicBezTo>
                    <a:pt x="1860728" y="271008"/>
                    <a:pt x="1855013" y="271960"/>
                    <a:pt x="1851203" y="270055"/>
                  </a:cubicBezTo>
                  <a:cubicBezTo>
                    <a:pt x="1860728" y="280533"/>
                    <a:pt x="1876921" y="291963"/>
                    <a:pt x="1866443" y="313870"/>
                  </a:cubicBezTo>
                  <a:cubicBezTo>
                    <a:pt x="1859776" y="319585"/>
                    <a:pt x="1852156" y="321490"/>
                    <a:pt x="1843583" y="319585"/>
                  </a:cubicBezTo>
                  <a:cubicBezTo>
                    <a:pt x="1833106" y="315775"/>
                    <a:pt x="1827391" y="307203"/>
                    <a:pt x="1819771" y="300535"/>
                  </a:cubicBezTo>
                  <a:cubicBezTo>
                    <a:pt x="1811198" y="310060"/>
                    <a:pt x="1800721" y="314823"/>
                    <a:pt x="1788338" y="313870"/>
                  </a:cubicBezTo>
                  <a:cubicBezTo>
                    <a:pt x="1791196" y="322443"/>
                    <a:pt x="1796911" y="313870"/>
                    <a:pt x="1800721" y="315775"/>
                  </a:cubicBezTo>
                  <a:cubicBezTo>
                    <a:pt x="1808341" y="314823"/>
                    <a:pt x="1815961" y="312918"/>
                    <a:pt x="1823581" y="314823"/>
                  </a:cubicBezTo>
                  <a:cubicBezTo>
                    <a:pt x="1826438" y="315775"/>
                    <a:pt x="1830248" y="316728"/>
                    <a:pt x="1833106" y="317680"/>
                  </a:cubicBezTo>
                  <a:cubicBezTo>
                    <a:pt x="1838821" y="322443"/>
                    <a:pt x="1842631" y="327205"/>
                    <a:pt x="1838821" y="334825"/>
                  </a:cubicBezTo>
                  <a:cubicBezTo>
                    <a:pt x="1800721" y="354828"/>
                    <a:pt x="1760716" y="371020"/>
                    <a:pt x="1715948" y="370068"/>
                  </a:cubicBezTo>
                  <a:cubicBezTo>
                    <a:pt x="1707376" y="370068"/>
                    <a:pt x="1695946" y="372925"/>
                    <a:pt x="1691183" y="379593"/>
                  </a:cubicBezTo>
                  <a:cubicBezTo>
                    <a:pt x="1662608" y="411025"/>
                    <a:pt x="1627366" y="425313"/>
                    <a:pt x="1586408" y="430075"/>
                  </a:cubicBezTo>
                  <a:cubicBezTo>
                    <a:pt x="1564501" y="432933"/>
                    <a:pt x="1554976" y="450078"/>
                    <a:pt x="1542593" y="468175"/>
                  </a:cubicBezTo>
                  <a:cubicBezTo>
                    <a:pt x="1522591" y="497703"/>
                    <a:pt x="1501636" y="527230"/>
                    <a:pt x="1480681" y="555805"/>
                  </a:cubicBezTo>
                  <a:cubicBezTo>
                    <a:pt x="1475918" y="562473"/>
                    <a:pt x="1469251" y="562473"/>
                    <a:pt x="1462583" y="562473"/>
                  </a:cubicBezTo>
                  <a:cubicBezTo>
                    <a:pt x="1419721" y="558663"/>
                    <a:pt x="1380668" y="507228"/>
                    <a:pt x="1385431" y="462460"/>
                  </a:cubicBezTo>
                  <a:cubicBezTo>
                    <a:pt x="1388288" y="441505"/>
                    <a:pt x="1374001" y="421503"/>
                    <a:pt x="1379716" y="398643"/>
                  </a:cubicBezTo>
                  <a:cubicBezTo>
                    <a:pt x="1387336" y="363400"/>
                    <a:pt x="1418768" y="354828"/>
                    <a:pt x="1441628" y="335778"/>
                  </a:cubicBezTo>
                  <a:cubicBezTo>
                    <a:pt x="1443533" y="331015"/>
                    <a:pt x="1445438" y="325300"/>
                    <a:pt x="1449248" y="321490"/>
                  </a:cubicBezTo>
                  <a:cubicBezTo>
                    <a:pt x="1454011" y="314823"/>
                    <a:pt x="1454963" y="306250"/>
                    <a:pt x="1461631" y="300535"/>
                  </a:cubicBezTo>
                  <a:cubicBezTo>
                    <a:pt x="1451153" y="280533"/>
                    <a:pt x="1439723" y="265293"/>
                    <a:pt x="1412101" y="280533"/>
                  </a:cubicBezTo>
                  <a:cubicBezTo>
                    <a:pt x="1425436" y="259578"/>
                    <a:pt x="1438771" y="241480"/>
                    <a:pt x="1434961" y="215763"/>
                  </a:cubicBezTo>
                  <a:cubicBezTo>
                    <a:pt x="1430198" y="178615"/>
                    <a:pt x="1409243" y="158613"/>
                    <a:pt x="1371143" y="160518"/>
                  </a:cubicBezTo>
                  <a:cubicBezTo>
                    <a:pt x="1357808" y="161470"/>
                    <a:pt x="1343521" y="159565"/>
                    <a:pt x="1331138" y="162423"/>
                  </a:cubicBezTo>
                  <a:cubicBezTo>
                    <a:pt x="1317803" y="165280"/>
                    <a:pt x="1310183" y="161470"/>
                    <a:pt x="1303516" y="150040"/>
                  </a:cubicBezTo>
                  <a:cubicBezTo>
                    <a:pt x="1296848" y="136705"/>
                    <a:pt x="1300658" y="131943"/>
                    <a:pt x="1313993" y="130038"/>
                  </a:cubicBezTo>
                  <a:cubicBezTo>
                    <a:pt x="1321613" y="129085"/>
                    <a:pt x="1316851" y="124323"/>
                    <a:pt x="1313041" y="121465"/>
                  </a:cubicBezTo>
                  <a:cubicBezTo>
                    <a:pt x="1283513" y="99558"/>
                    <a:pt x="1311136" y="99558"/>
                    <a:pt x="1323518" y="96700"/>
                  </a:cubicBezTo>
                  <a:cubicBezTo>
                    <a:pt x="1344473" y="92890"/>
                    <a:pt x="1365428" y="88128"/>
                    <a:pt x="1387336" y="88128"/>
                  </a:cubicBezTo>
                  <a:cubicBezTo>
                    <a:pt x="1399718" y="88128"/>
                    <a:pt x="1414006" y="81460"/>
                    <a:pt x="1394003" y="68125"/>
                  </a:cubicBezTo>
                  <a:cubicBezTo>
                    <a:pt x="1402576" y="42408"/>
                    <a:pt x="1427341" y="49075"/>
                    <a:pt x="1445438" y="41455"/>
                  </a:cubicBezTo>
                  <a:lnTo>
                    <a:pt x="1471104" y="35589"/>
                  </a:lnTo>
                  <a:lnTo>
                    <a:pt x="1469608" y="35026"/>
                  </a:lnTo>
                  <a:cubicBezTo>
                    <a:pt x="1465441" y="34550"/>
                    <a:pt x="1461155" y="34788"/>
                    <a:pt x="1456869" y="34788"/>
                  </a:cubicBezTo>
                  <a:cubicBezTo>
                    <a:pt x="1424484" y="38598"/>
                    <a:pt x="1396861" y="56695"/>
                    <a:pt x="1365429" y="60505"/>
                  </a:cubicBezTo>
                  <a:cubicBezTo>
                    <a:pt x="1307326" y="66220"/>
                    <a:pt x="1264464" y="112893"/>
                    <a:pt x="1208266" y="122418"/>
                  </a:cubicBezTo>
                  <a:cubicBezTo>
                    <a:pt x="1196836" y="130038"/>
                    <a:pt x="1186359" y="129085"/>
                    <a:pt x="1175881" y="122418"/>
                  </a:cubicBezTo>
                  <a:cubicBezTo>
                    <a:pt x="1178739" y="129085"/>
                    <a:pt x="1197789" y="127180"/>
                    <a:pt x="1187311" y="142420"/>
                  </a:cubicBezTo>
                  <a:cubicBezTo>
                    <a:pt x="1185406" y="144325"/>
                    <a:pt x="1182549" y="146230"/>
                    <a:pt x="1180644" y="149088"/>
                  </a:cubicBezTo>
                  <a:cubicBezTo>
                    <a:pt x="1173262" y="152183"/>
                    <a:pt x="1165939" y="153434"/>
                    <a:pt x="1158647" y="153642"/>
                  </a:cubicBezTo>
                  <a:lnTo>
                    <a:pt x="1143520" y="152466"/>
                  </a:lnTo>
                  <a:lnTo>
                    <a:pt x="1148259" y="153731"/>
                  </a:lnTo>
                  <a:cubicBezTo>
                    <a:pt x="1153498" y="157422"/>
                    <a:pt x="1155879" y="163851"/>
                    <a:pt x="1152069" y="175758"/>
                  </a:cubicBezTo>
                  <a:cubicBezTo>
                    <a:pt x="1112064" y="198618"/>
                    <a:pt x="1069201" y="175758"/>
                    <a:pt x="1029196" y="182425"/>
                  </a:cubicBezTo>
                  <a:cubicBezTo>
                    <a:pt x="1020624" y="171948"/>
                    <a:pt x="980619" y="182425"/>
                    <a:pt x="1006336" y="148135"/>
                  </a:cubicBezTo>
                  <a:cubicBezTo>
                    <a:pt x="1011099" y="141468"/>
                    <a:pt x="1003479" y="136705"/>
                    <a:pt x="995859" y="134800"/>
                  </a:cubicBezTo>
                  <a:cubicBezTo>
                    <a:pt x="984429" y="131943"/>
                    <a:pt x="981571" y="125275"/>
                    <a:pt x="987286" y="114798"/>
                  </a:cubicBezTo>
                  <a:cubicBezTo>
                    <a:pt x="1010146" y="115750"/>
                    <a:pt x="1027291" y="130990"/>
                    <a:pt x="1049199" y="134800"/>
                  </a:cubicBezTo>
                  <a:cubicBezTo>
                    <a:pt x="1053009" y="140515"/>
                    <a:pt x="1055866" y="147183"/>
                    <a:pt x="1064439" y="149088"/>
                  </a:cubicBezTo>
                  <a:cubicBezTo>
                    <a:pt x="1074916" y="150993"/>
                    <a:pt x="1085394" y="150278"/>
                    <a:pt x="1095871" y="149326"/>
                  </a:cubicBezTo>
                  <a:lnTo>
                    <a:pt x="1106484" y="148924"/>
                  </a:lnTo>
                  <a:lnTo>
                    <a:pt x="1093014" y="149088"/>
                  </a:lnTo>
                  <a:cubicBezTo>
                    <a:pt x="1081584" y="144325"/>
                    <a:pt x="1067296" y="146230"/>
                    <a:pt x="1062534" y="131943"/>
                  </a:cubicBezTo>
                  <a:cubicBezTo>
                    <a:pt x="1083489" y="115750"/>
                    <a:pt x="1102539" y="93843"/>
                    <a:pt x="1133971" y="110988"/>
                  </a:cubicBezTo>
                  <a:cubicBezTo>
                    <a:pt x="1150164" y="112893"/>
                    <a:pt x="1147306" y="91938"/>
                    <a:pt x="1158736" y="88128"/>
                  </a:cubicBezTo>
                  <a:cubicBezTo>
                    <a:pt x="1164451" y="84318"/>
                    <a:pt x="1172071" y="81460"/>
                    <a:pt x="1173024" y="73840"/>
                  </a:cubicBezTo>
                  <a:cubicBezTo>
                    <a:pt x="1176834" y="44313"/>
                    <a:pt x="1193979" y="46218"/>
                    <a:pt x="1214934" y="54790"/>
                  </a:cubicBezTo>
                  <a:cubicBezTo>
                    <a:pt x="1234936" y="51933"/>
                    <a:pt x="1254939" y="44313"/>
                    <a:pt x="1275894" y="44313"/>
                  </a:cubicBezTo>
                  <a:cubicBezTo>
                    <a:pt x="1253986" y="44313"/>
                    <a:pt x="1233031" y="51933"/>
                    <a:pt x="1211124" y="51933"/>
                  </a:cubicBezTo>
                  <a:cubicBezTo>
                    <a:pt x="1199694" y="46218"/>
                    <a:pt x="1184454" y="50028"/>
                    <a:pt x="1174929" y="39550"/>
                  </a:cubicBezTo>
                  <a:cubicBezTo>
                    <a:pt x="1174929" y="34788"/>
                    <a:pt x="1174929" y="30978"/>
                    <a:pt x="1174929" y="26215"/>
                  </a:cubicBezTo>
                  <a:cubicBezTo>
                    <a:pt x="1249938" y="9070"/>
                    <a:pt x="1324947" y="-1110"/>
                    <a:pt x="1400760" y="96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0" name="Oval 8">
            <a:extLst>
              <a:ext uri="{FF2B5EF4-FFF2-40B4-BE49-F238E27FC236}">
                <a16:creationId xmlns:a16="http://schemas.microsoft.com/office/drawing/2014/main" id="{766701B1-8217-4CF4-8A36-2CC937D84F8C}"/>
              </a:ext>
            </a:extLst>
          </p:cNvPr>
          <p:cNvSpPr/>
          <p:nvPr/>
        </p:nvSpPr>
        <p:spPr>
          <a:xfrm>
            <a:off x="10200233" y="4280584"/>
            <a:ext cx="661814" cy="661812"/>
          </a:xfrm>
          <a:prstGeom prst="ellipse">
            <a:avLst/>
          </a:prstGeom>
          <a:solidFill>
            <a:schemeClr val="accent4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1" name="Group 25">
            <a:extLst>
              <a:ext uri="{FF2B5EF4-FFF2-40B4-BE49-F238E27FC236}">
                <a16:creationId xmlns:a16="http://schemas.microsoft.com/office/drawing/2014/main" id="{7D861F05-4EB8-4005-A8C4-1AA021131446}"/>
              </a:ext>
            </a:extLst>
          </p:cNvPr>
          <p:cNvGrpSpPr/>
          <p:nvPr/>
        </p:nvGrpSpPr>
        <p:grpSpPr>
          <a:xfrm>
            <a:off x="9656502" y="5044295"/>
            <a:ext cx="1749276" cy="1293898"/>
            <a:chOff x="3921390" y="4148064"/>
            <a:chExt cx="1441967" cy="1433600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E7DD109-0E81-4B4D-95D5-9B01220D532A}"/>
                </a:ext>
              </a:extLst>
            </p:cNvPr>
            <p:cNvSpPr txBox="1"/>
            <p:nvPr/>
          </p:nvSpPr>
          <p:spPr>
            <a:xfrm>
              <a:off x="3921390" y="4148064"/>
              <a:ext cx="1441967" cy="34100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E1A39AE-9021-45DD-A793-DD139DB53CC8}"/>
                </a:ext>
              </a:extLst>
            </p:cNvPr>
            <p:cNvSpPr txBox="1"/>
            <p:nvPr/>
          </p:nvSpPr>
          <p:spPr>
            <a:xfrm>
              <a:off x="3921391" y="4456340"/>
              <a:ext cx="1441966" cy="1125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4" name="Oval 7">
            <a:extLst>
              <a:ext uri="{FF2B5EF4-FFF2-40B4-BE49-F238E27FC236}">
                <a16:creationId xmlns:a16="http://schemas.microsoft.com/office/drawing/2014/main" id="{FF0FF30E-AC79-4BA2-9396-3D503452EDD2}"/>
              </a:ext>
            </a:extLst>
          </p:cNvPr>
          <p:cNvSpPr/>
          <p:nvPr/>
        </p:nvSpPr>
        <p:spPr>
          <a:xfrm>
            <a:off x="8260925" y="4280584"/>
            <a:ext cx="661814" cy="661812"/>
          </a:xfrm>
          <a:prstGeom prst="ellipse">
            <a:avLst/>
          </a:prstGeom>
          <a:solidFill>
            <a:schemeClr val="accent3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5" name="Group 22">
            <a:extLst>
              <a:ext uri="{FF2B5EF4-FFF2-40B4-BE49-F238E27FC236}">
                <a16:creationId xmlns:a16="http://schemas.microsoft.com/office/drawing/2014/main" id="{1822BAFC-F082-48BB-AC58-3B5569EEC2B8}"/>
              </a:ext>
            </a:extLst>
          </p:cNvPr>
          <p:cNvGrpSpPr/>
          <p:nvPr/>
        </p:nvGrpSpPr>
        <p:grpSpPr>
          <a:xfrm>
            <a:off x="7717194" y="5044295"/>
            <a:ext cx="1749276" cy="1293898"/>
            <a:chOff x="3921390" y="4148064"/>
            <a:chExt cx="1441967" cy="143360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D2701BC-408C-4053-8C90-D46AB72F9D05}"/>
                </a:ext>
              </a:extLst>
            </p:cNvPr>
            <p:cNvSpPr txBox="1"/>
            <p:nvPr/>
          </p:nvSpPr>
          <p:spPr>
            <a:xfrm>
              <a:off x="3921390" y="4148064"/>
              <a:ext cx="1441967" cy="34100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60020C4-7262-4D04-8CF3-A008661BB3A7}"/>
                </a:ext>
              </a:extLst>
            </p:cNvPr>
            <p:cNvSpPr txBox="1"/>
            <p:nvPr/>
          </p:nvSpPr>
          <p:spPr>
            <a:xfrm>
              <a:off x="3921391" y="4456340"/>
              <a:ext cx="1441966" cy="1125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8" name="Oval 5">
            <a:extLst>
              <a:ext uri="{FF2B5EF4-FFF2-40B4-BE49-F238E27FC236}">
                <a16:creationId xmlns:a16="http://schemas.microsoft.com/office/drawing/2014/main" id="{FFF15CF1-4AE1-4ED1-B75B-3B7F065E0AC6}"/>
              </a:ext>
            </a:extLst>
          </p:cNvPr>
          <p:cNvSpPr/>
          <p:nvPr/>
        </p:nvSpPr>
        <p:spPr>
          <a:xfrm>
            <a:off x="4382307" y="4280584"/>
            <a:ext cx="661814" cy="661812"/>
          </a:xfrm>
          <a:prstGeom prst="ellipse">
            <a:avLst/>
          </a:prstGeom>
          <a:solidFill>
            <a:schemeClr val="accent1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9" name="Group 16">
            <a:extLst>
              <a:ext uri="{FF2B5EF4-FFF2-40B4-BE49-F238E27FC236}">
                <a16:creationId xmlns:a16="http://schemas.microsoft.com/office/drawing/2014/main" id="{969A3E7F-B442-4084-8B4A-74E973ACF142}"/>
              </a:ext>
            </a:extLst>
          </p:cNvPr>
          <p:cNvGrpSpPr/>
          <p:nvPr/>
        </p:nvGrpSpPr>
        <p:grpSpPr>
          <a:xfrm>
            <a:off x="3838576" y="5044295"/>
            <a:ext cx="1749276" cy="1293898"/>
            <a:chOff x="2479422" y="4105902"/>
            <a:chExt cx="1441967" cy="143360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39134F4-8017-4D28-B302-0A417F05B181}"/>
                </a:ext>
              </a:extLst>
            </p:cNvPr>
            <p:cNvSpPr txBox="1"/>
            <p:nvPr/>
          </p:nvSpPr>
          <p:spPr>
            <a:xfrm>
              <a:off x="2479422" y="4105902"/>
              <a:ext cx="1441967" cy="34100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DA28634-4CFE-4221-B4F8-0C6F0C367580}"/>
                </a:ext>
              </a:extLst>
            </p:cNvPr>
            <p:cNvSpPr txBox="1"/>
            <p:nvPr/>
          </p:nvSpPr>
          <p:spPr>
            <a:xfrm>
              <a:off x="2479423" y="4414178"/>
              <a:ext cx="1441966" cy="1125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2" name="Oval 6">
            <a:extLst>
              <a:ext uri="{FF2B5EF4-FFF2-40B4-BE49-F238E27FC236}">
                <a16:creationId xmlns:a16="http://schemas.microsoft.com/office/drawing/2014/main" id="{84E08187-3034-46ED-957B-42536F634266}"/>
              </a:ext>
            </a:extLst>
          </p:cNvPr>
          <p:cNvSpPr/>
          <p:nvPr/>
        </p:nvSpPr>
        <p:spPr>
          <a:xfrm>
            <a:off x="6321616" y="4280584"/>
            <a:ext cx="661814" cy="661812"/>
          </a:xfrm>
          <a:prstGeom prst="ellipse">
            <a:avLst/>
          </a:prstGeom>
          <a:solidFill>
            <a:schemeClr val="accent2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3" name="Group 19">
            <a:extLst>
              <a:ext uri="{FF2B5EF4-FFF2-40B4-BE49-F238E27FC236}">
                <a16:creationId xmlns:a16="http://schemas.microsoft.com/office/drawing/2014/main" id="{2DE9DD03-BA30-440F-B2D5-C0FC6F7AEA3C}"/>
              </a:ext>
            </a:extLst>
          </p:cNvPr>
          <p:cNvGrpSpPr/>
          <p:nvPr/>
        </p:nvGrpSpPr>
        <p:grpSpPr>
          <a:xfrm>
            <a:off x="5777885" y="5044295"/>
            <a:ext cx="1749276" cy="1293898"/>
            <a:chOff x="3921390" y="4148064"/>
            <a:chExt cx="1441967" cy="1433600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230C0AAB-C392-454F-8C0B-B4C559935EA4}"/>
                </a:ext>
              </a:extLst>
            </p:cNvPr>
            <p:cNvSpPr txBox="1"/>
            <p:nvPr/>
          </p:nvSpPr>
          <p:spPr>
            <a:xfrm>
              <a:off x="3921390" y="4148064"/>
              <a:ext cx="1441967" cy="34100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1708105-16C0-41E8-A40E-A9CD9C8BA123}"/>
                </a:ext>
              </a:extLst>
            </p:cNvPr>
            <p:cNvSpPr txBox="1"/>
            <p:nvPr/>
          </p:nvSpPr>
          <p:spPr>
            <a:xfrm>
              <a:off x="3921391" y="4456340"/>
              <a:ext cx="1441966" cy="1125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6" name="Parallelogram 15">
            <a:extLst>
              <a:ext uri="{FF2B5EF4-FFF2-40B4-BE49-F238E27FC236}">
                <a16:creationId xmlns:a16="http://schemas.microsoft.com/office/drawing/2014/main" id="{2ABA6DE0-12FB-458F-B528-D24E011D3B39}"/>
              </a:ext>
            </a:extLst>
          </p:cNvPr>
          <p:cNvSpPr/>
          <p:nvPr/>
        </p:nvSpPr>
        <p:spPr>
          <a:xfrm flipH="1">
            <a:off x="6461877" y="4426065"/>
            <a:ext cx="400895" cy="400895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Rounded Rectangle 32">
            <a:extLst>
              <a:ext uri="{FF2B5EF4-FFF2-40B4-BE49-F238E27FC236}">
                <a16:creationId xmlns:a16="http://schemas.microsoft.com/office/drawing/2014/main" id="{0009E4FA-3ACF-458D-9F56-27ADC7819F4F}"/>
              </a:ext>
            </a:extLst>
          </p:cNvPr>
          <p:cNvSpPr/>
          <p:nvPr/>
        </p:nvSpPr>
        <p:spPr>
          <a:xfrm>
            <a:off x="4551896" y="4465194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Chord 15">
            <a:extLst>
              <a:ext uri="{FF2B5EF4-FFF2-40B4-BE49-F238E27FC236}">
                <a16:creationId xmlns:a16="http://schemas.microsoft.com/office/drawing/2014/main" id="{D18AC39A-6ACF-46F9-B574-A4AFCC724DE4}"/>
              </a:ext>
            </a:extLst>
          </p:cNvPr>
          <p:cNvSpPr/>
          <p:nvPr/>
        </p:nvSpPr>
        <p:spPr>
          <a:xfrm>
            <a:off x="10431578" y="4409439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ectangle 16">
            <a:extLst>
              <a:ext uri="{FF2B5EF4-FFF2-40B4-BE49-F238E27FC236}">
                <a16:creationId xmlns:a16="http://schemas.microsoft.com/office/drawing/2014/main" id="{18C6307C-B4E6-4BC2-A375-B63997626EA8}"/>
              </a:ext>
            </a:extLst>
          </p:cNvPr>
          <p:cNvSpPr/>
          <p:nvPr/>
        </p:nvSpPr>
        <p:spPr>
          <a:xfrm>
            <a:off x="8402491" y="4497002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B4C8774-22C1-449D-9AB1-3BBF9391AE1B}"/>
              </a:ext>
            </a:extLst>
          </p:cNvPr>
          <p:cNvSpPr txBox="1"/>
          <p:nvPr/>
        </p:nvSpPr>
        <p:spPr>
          <a:xfrm>
            <a:off x="720613" y="5789728"/>
            <a:ext cx="32448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AB1E34A-AF75-4995-AFA2-0D72ECD3FC00}"/>
              </a:ext>
            </a:extLst>
          </p:cNvPr>
          <p:cNvSpPr txBox="1"/>
          <p:nvPr/>
        </p:nvSpPr>
        <p:spPr>
          <a:xfrm>
            <a:off x="720612" y="5044295"/>
            <a:ext cx="3244827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cs typeface="Arial" pitchFamily="34" charset="0"/>
              </a:rPr>
              <a:t>L</a:t>
            </a:r>
            <a:r>
              <a:rPr lang="en-US" altLang="ko-KR" sz="2400" dirty="0"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cs typeface="Arial" pitchFamily="34" charset="0"/>
              </a:rPr>
              <a:t>DOLOR SIT AMET, </a:t>
            </a:r>
            <a:endParaRPr lang="ko-KR" altLang="en-US" sz="2400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E582F86-5BB0-47B9-9E15-E571E9D34AC0}"/>
              </a:ext>
            </a:extLst>
          </p:cNvPr>
          <p:cNvGrpSpPr/>
          <p:nvPr/>
        </p:nvGrpSpPr>
        <p:grpSpPr>
          <a:xfrm>
            <a:off x="4871260" y="1182690"/>
            <a:ext cx="2432365" cy="4849068"/>
            <a:chOff x="3434589" y="973514"/>
            <a:chExt cx="2310951" cy="4607022"/>
          </a:xfrm>
        </p:grpSpPr>
        <p:sp>
          <p:nvSpPr>
            <p:cNvPr id="4" name="Block Arc 3">
              <a:extLst>
                <a:ext uri="{FF2B5EF4-FFF2-40B4-BE49-F238E27FC236}">
                  <a16:creationId xmlns:a16="http://schemas.microsoft.com/office/drawing/2014/main" id="{8576B76D-2231-4947-A0D1-9470FD9ECE88}"/>
                </a:ext>
              </a:extLst>
            </p:cNvPr>
            <p:cNvSpPr/>
            <p:nvPr/>
          </p:nvSpPr>
          <p:spPr>
            <a:xfrm rot="6300000">
              <a:off x="3793217" y="973514"/>
              <a:ext cx="1483887" cy="1483887"/>
            </a:xfrm>
            <a:prstGeom prst="blockArc">
              <a:avLst>
                <a:gd name="adj1" fmla="val 18220756"/>
                <a:gd name="adj2" fmla="val 7"/>
                <a:gd name="adj3" fmla="val 20459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2385DC1D-F347-4346-8996-A19C39B12D54}"/>
                </a:ext>
              </a:extLst>
            </p:cNvPr>
            <p:cNvSpPr/>
            <p:nvPr/>
          </p:nvSpPr>
          <p:spPr>
            <a:xfrm rot="2937747">
              <a:off x="5001671" y="1800156"/>
              <a:ext cx="302800" cy="3905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10CCBEAF-E9AB-4EE2-A8DE-2E11920AAF0F}"/>
                </a:ext>
              </a:extLst>
            </p:cNvPr>
            <p:cNvGrpSpPr/>
            <p:nvPr/>
          </p:nvGrpSpPr>
          <p:grpSpPr>
            <a:xfrm>
              <a:off x="3434589" y="2089204"/>
              <a:ext cx="2144221" cy="3491332"/>
              <a:chOff x="3434589" y="2089204"/>
              <a:chExt cx="2144221" cy="3491332"/>
            </a:xfrm>
          </p:grpSpPr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00C72D56-9440-42FF-8C91-2ED97B350BA8}"/>
                  </a:ext>
                </a:extLst>
              </p:cNvPr>
              <p:cNvGrpSpPr/>
              <p:nvPr/>
            </p:nvGrpSpPr>
            <p:grpSpPr>
              <a:xfrm rot="17100000">
                <a:off x="3888111" y="4065663"/>
                <a:ext cx="1483887" cy="1483887"/>
                <a:chOff x="1626729" y="2060848"/>
                <a:chExt cx="1483887" cy="1483887"/>
              </a:xfrm>
            </p:grpSpPr>
            <p:sp>
              <p:nvSpPr>
                <p:cNvPr id="20" name="Block Arc 19">
                  <a:extLst>
                    <a:ext uri="{FF2B5EF4-FFF2-40B4-BE49-F238E27FC236}">
                      <a16:creationId xmlns:a16="http://schemas.microsoft.com/office/drawing/2014/main" id="{483D7039-539C-4481-8F6A-B50F1B7B7EEF}"/>
                    </a:ext>
                  </a:extLst>
                </p:cNvPr>
                <p:cNvSpPr/>
                <p:nvPr/>
              </p:nvSpPr>
              <p:spPr>
                <a:xfrm>
                  <a:off x="1626729" y="2060848"/>
                  <a:ext cx="1483887" cy="1483887"/>
                </a:xfrm>
                <a:prstGeom prst="blockArc">
                  <a:avLst>
                    <a:gd name="adj1" fmla="val 14029105"/>
                    <a:gd name="adj2" fmla="val 18056557"/>
                    <a:gd name="adj3" fmla="val 20441"/>
                  </a:avLst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1" name="Block Arc 20">
                  <a:extLst>
                    <a:ext uri="{FF2B5EF4-FFF2-40B4-BE49-F238E27FC236}">
                      <a16:creationId xmlns:a16="http://schemas.microsoft.com/office/drawing/2014/main" id="{95C3C2AC-1403-437D-92CC-3A670458D975}"/>
                    </a:ext>
                  </a:extLst>
                </p:cNvPr>
                <p:cNvSpPr/>
                <p:nvPr/>
              </p:nvSpPr>
              <p:spPr>
                <a:xfrm>
                  <a:off x="1626729" y="2060848"/>
                  <a:ext cx="1483887" cy="1483887"/>
                </a:xfrm>
                <a:prstGeom prst="blockArc">
                  <a:avLst>
                    <a:gd name="adj1" fmla="val 18220756"/>
                    <a:gd name="adj2" fmla="val 7"/>
                    <a:gd name="adj3" fmla="val 20459"/>
                  </a:avLst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2" name="Block Arc 21">
                  <a:extLst>
                    <a:ext uri="{FF2B5EF4-FFF2-40B4-BE49-F238E27FC236}">
                      <a16:creationId xmlns:a16="http://schemas.microsoft.com/office/drawing/2014/main" id="{E4E53D04-4A52-4CC6-889D-65DCC11E8294}"/>
                    </a:ext>
                  </a:extLst>
                </p:cNvPr>
                <p:cNvSpPr/>
                <p:nvPr/>
              </p:nvSpPr>
              <p:spPr>
                <a:xfrm>
                  <a:off x="1626729" y="2060848"/>
                  <a:ext cx="1483887" cy="1483887"/>
                </a:xfrm>
                <a:prstGeom prst="blockArc">
                  <a:avLst>
                    <a:gd name="adj1" fmla="val 10800000"/>
                    <a:gd name="adj2" fmla="val 13821376"/>
                    <a:gd name="adj3" fmla="val 20509"/>
                  </a:avLst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A4FEB03A-3E80-43F8-B09E-324B160132A5}"/>
                  </a:ext>
                </a:extLst>
              </p:cNvPr>
              <p:cNvGrpSpPr/>
              <p:nvPr/>
            </p:nvGrpSpPr>
            <p:grpSpPr>
              <a:xfrm rot="6300000">
                <a:off x="3496163" y="3497890"/>
                <a:ext cx="2671989" cy="1493304"/>
                <a:chOff x="1626728" y="2060848"/>
                <a:chExt cx="2671989" cy="1493304"/>
              </a:xfrm>
            </p:grpSpPr>
            <p:sp>
              <p:nvSpPr>
                <p:cNvPr id="15" name="Block Arc 14">
                  <a:extLst>
                    <a:ext uri="{FF2B5EF4-FFF2-40B4-BE49-F238E27FC236}">
                      <a16:creationId xmlns:a16="http://schemas.microsoft.com/office/drawing/2014/main" id="{8A957168-67A0-4534-9248-7AD61E23ACC6}"/>
                    </a:ext>
                  </a:extLst>
                </p:cNvPr>
                <p:cNvSpPr/>
                <p:nvPr/>
              </p:nvSpPr>
              <p:spPr>
                <a:xfrm>
                  <a:off x="1626729" y="2060848"/>
                  <a:ext cx="1483887" cy="1483887"/>
                </a:xfrm>
                <a:prstGeom prst="blockArc">
                  <a:avLst>
                    <a:gd name="adj1" fmla="val 14029105"/>
                    <a:gd name="adj2" fmla="val 18056557"/>
                    <a:gd name="adj3" fmla="val 20441"/>
                  </a:avLst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6" name="Block Arc 15">
                  <a:extLst>
                    <a:ext uri="{FF2B5EF4-FFF2-40B4-BE49-F238E27FC236}">
                      <a16:creationId xmlns:a16="http://schemas.microsoft.com/office/drawing/2014/main" id="{2CFA4D6D-A3A1-46D3-BAA0-1DDC49CC8EDA}"/>
                    </a:ext>
                  </a:extLst>
                </p:cNvPr>
                <p:cNvSpPr/>
                <p:nvPr/>
              </p:nvSpPr>
              <p:spPr>
                <a:xfrm>
                  <a:off x="1626729" y="2060848"/>
                  <a:ext cx="1483887" cy="1483887"/>
                </a:xfrm>
                <a:prstGeom prst="blockArc">
                  <a:avLst>
                    <a:gd name="adj1" fmla="val 18220756"/>
                    <a:gd name="adj2" fmla="val 7"/>
                    <a:gd name="adj3" fmla="val 20459"/>
                  </a:avLst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7" name="Block Arc 16">
                  <a:extLst>
                    <a:ext uri="{FF2B5EF4-FFF2-40B4-BE49-F238E27FC236}">
                      <a16:creationId xmlns:a16="http://schemas.microsoft.com/office/drawing/2014/main" id="{65068371-C161-488B-BD20-1FFD5B198179}"/>
                    </a:ext>
                  </a:extLst>
                </p:cNvPr>
                <p:cNvSpPr/>
                <p:nvPr/>
              </p:nvSpPr>
              <p:spPr>
                <a:xfrm>
                  <a:off x="1626729" y="2060848"/>
                  <a:ext cx="1483887" cy="1483887"/>
                </a:xfrm>
                <a:prstGeom prst="blockArc">
                  <a:avLst>
                    <a:gd name="adj1" fmla="val 10800000"/>
                    <a:gd name="adj2" fmla="val 13821376"/>
                    <a:gd name="adj3" fmla="val 20509"/>
                  </a:avLst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8" name="Block Arc 17">
                  <a:extLst>
                    <a:ext uri="{FF2B5EF4-FFF2-40B4-BE49-F238E27FC236}">
                      <a16:creationId xmlns:a16="http://schemas.microsoft.com/office/drawing/2014/main" id="{41D560F6-A001-4DE7-8F79-65AE0762D77A}"/>
                    </a:ext>
                  </a:extLst>
                </p:cNvPr>
                <p:cNvSpPr/>
                <p:nvPr/>
              </p:nvSpPr>
              <p:spPr>
                <a:xfrm flipH="1" flipV="1">
                  <a:off x="1626728" y="2060848"/>
                  <a:ext cx="1483887" cy="1483887"/>
                </a:xfrm>
                <a:prstGeom prst="blockArc">
                  <a:avLst>
                    <a:gd name="adj1" fmla="val 18220756"/>
                    <a:gd name="adj2" fmla="val 21429398"/>
                    <a:gd name="adj3" fmla="val 20423"/>
                  </a:avLst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9" name="Block Arc 18">
                  <a:extLst>
                    <a:ext uri="{FF2B5EF4-FFF2-40B4-BE49-F238E27FC236}">
                      <a16:creationId xmlns:a16="http://schemas.microsoft.com/office/drawing/2014/main" id="{9BC53C23-59F2-4D9A-A210-9670934DB7F7}"/>
                    </a:ext>
                  </a:extLst>
                </p:cNvPr>
                <p:cNvSpPr/>
                <p:nvPr/>
              </p:nvSpPr>
              <p:spPr>
                <a:xfrm>
                  <a:off x="2814830" y="2070265"/>
                  <a:ext cx="1483887" cy="1483887"/>
                </a:xfrm>
                <a:prstGeom prst="blockArc">
                  <a:avLst>
                    <a:gd name="adj1" fmla="val 18220756"/>
                    <a:gd name="adj2" fmla="val 7"/>
                    <a:gd name="adj3" fmla="val 20459"/>
                  </a:avLst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8C674294-274E-4101-8118-2BEE3802EAF2}"/>
                  </a:ext>
                </a:extLst>
              </p:cNvPr>
              <p:cNvGrpSpPr/>
              <p:nvPr/>
            </p:nvGrpSpPr>
            <p:grpSpPr>
              <a:xfrm rot="17100000">
                <a:off x="3434589" y="2089204"/>
                <a:ext cx="1483888" cy="1483887"/>
                <a:chOff x="1626728" y="2060848"/>
                <a:chExt cx="1483888" cy="1483887"/>
              </a:xfrm>
            </p:grpSpPr>
            <p:sp>
              <p:nvSpPr>
                <p:cNvPr id="11" name="Block Arc 10">
                  <a:extLst>
                    <a:ext uri="{FF2B5EF4-FFF2-40B4-BE49-F238E27FC236}">
                      <a16:creationId xmlns:a16="http://schemas.microsoft.com/office/drawing/2014/main" id="{C84146D3-CF6F-4EE8-940C-446A74C6BA8B}"/>
                    </a:ext>
                  </a:extLst>
                </p:cNvPr>
                <p:cNvSpPr/>
                <p:nvPr/>
              </p:nvSpPr>
              <p:spPr>
                <a:xfrm>
                  <a:off x="1626729" y="2060848"/>
                  <a:ext cx="1483887" cy="1483887"/>
                </a:xfrm>
                <a:prstGeom prst="blockArc">
                  <a:avLst>
                    <a:gd name="adj1" fmla="val 14029105"/>
                    <a:gd name="adj2" fmla="val 18056557"/>
                    <a:gd name="adj3" fmla="val 20441"/>
                  </a:avLst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2" name="Block Arc 11">
                  <a:extLst>
                    <a:ext uri="{FF2B5EF4-FFF2-40B4-BE49-F238E27FC236}">
                      <a16:creationId xmlns:a16="http://schemas.microsoft.com/office/drawing/2014/main" id="{F713E188-98BE-4582-8E5C-E0EB09AD1F98}"/>
                    </a:ext>
                  </a:extLst>
                </p:cNvPr>
                <p:cNvSpPr/>
                <p:nvPr/>
              </p:nvSpPr>
              <p:spPr>
                <a:xfrm>
                  <a:off x="1626729" y="2060848"/>
                  <a:ext cx="1483887" cy="1483887"/>
                </a:xfrm>
                <a:prstGeom prst="blockArc">
                  <a:avLst>
                    <a:gd name="adj1" fmla="val 18220756"/>
                    <a:gd name="adj2" fmla="val 7"/>
                    <a:gd name="adj3" fmla="val 20459"/>
                  </a:avLst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3" name="Block Arc 12">
                  <a:extLst>
                    <a:ext uri="{FF2B5EF4-FFF2-40B4-BE49-F238E27FC236}">
                      <a16:creationId xmlns:a16="http://schemas.microsoft.com/office/drawing/2014/main" id="{C8C6EA18-F858-4071-8A47-2BD90341A088}"/>
                    </a:ext>
                  </a:extLst>
                </p:cNvPr>
                <p:cNvSpPr/>
                <p:nvPr/>
              </p:nvSpPr>
              <p:spPr>
                <a:xfrm>
                  <a:off x="1626729" y="2060848"/>
                  <a:ext cx="1483887" cy="1483887"/>
                </a:xfrm>
                <a:prstGeom prst="blockArc">
                  <a:avLst>
                    <a:gd name="adj1" fmla="val 10800000"/>
                    <a:gd name="adj2" fmla="val 13821376"/>
                    <a:gd name="adj3" fmla="val 20509"/>
                  </a:avLst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4" name="Block Arc 13">
                  <a:extLst>
                    <a:ext uri="{FF2B5EF4-FFF2-40B4-BE49-F238E27FC236}">
                      <a16:creationId xmlns:a16="http://schemas.microsoft.com/office/drawing/2014/main" id="{32BDE467-98C7-42DD-B50E-038068FE0FF2}"/>
                    </a:ext>
                  </a:extLst>
                </p:cNvPr>
                <p:cNvSpPr/>
                <p:nvPr/>
              </p:nvSpPr>
              <p:spPr>
                <a:xfrm flipH="1" flipV="1">
                  <a:off x="1626728" y="2060848"/>
                  <a:ext cx="1483887" cy="1483887"/>
                </a:xfrm>
                <a:prstGeom prst="blockArc">
                  <a:avLst>
                    <a:gd name="adj1" fmla="val 18220756"/>
                    <a:gd name="adj2" fmla="val 21429398"/>
                    <a:gd name="adj3" fmla="val 20423"/>
                  </a:avLst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>
                    <a:solidFill>
                      <a:schemeClr val="tx1"/>
                    </a:solidFill>
                  </a:endParaRPr>
                </a:p>
              </p:txBody>
            </p:sp>
          </p:grpSp>
        </p:grpSp>
        <p:sp>
          <p:nvSpPr>
            <p:cNvPr id="7" name="Isosceles Triangle 6">
              <a:extLst>
                <a:ext uri="{FF2B5EF4-FFF2-40B4-BE49-F238E27FC236}">
                  <a16:creationId xmlns:a16="http://schemas.microsoft.com/office/drawing/2014/main" id="{3FE0DCE2-B519-4249-A844-CC8A9D4A50F9}"/>
                </a:ext>
              </a:extLst>
            </p:cNvPr>
            <p:cNvSpPr/>
            <p:nvPr/>
          </p:nvSpPr>
          <p:spPr>
            <a:xfrm rot="2725174">
              <a:off x="5247156" y="1430330"/>
              <a:ext cx="535302" cy="461467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9F48764A-B960-4ECC-B48C-8121792E6B48}"/>
              </a:ext>
            </a:extLst>
          </p:cNvPr>
          <p:cNvSpPr txBox="1"/>
          <p:nvPr/>
        </p:nvSpPr>
        <p:spPr>
          <a:xfrm>
            <a:off x="6066745" y="2844178"/>
            <a:ext cx="922561" cy="27699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4"/>
                </a:solidFill>
                <a:cs typeface="Arial" pitchFamily="34" charset="0"/>
              </a:rPr>
              <a:t>Contents </a:t>
            </a:r>
            <a:endParaRPr lang="ko-KR" altLang="en-US" sz="12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DF54647-B5BB-4E41-AD9F-AAA71FF39E6E}"/>
              </a:ext>
            </a:extLst>
          </p:cNvPr>
          <p:cNvSpPr txBox="1"/>
          <p:nvPr/>
        </p:nvSpPr>
        <p:spPr>
          <a:xfrm>
            <a:off x="5117342" y="4077209"/>
            <a:ext cx="922561" cy="27699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3"/>
                </a:solidFill>
                <a:cs typeface="Arial" pitchFamily="34" charset="0"/>
              </a:rPr>
              <a:t>Contents </a:t>
            </a:r>
            <a:endParaRPr lang="ko-KR" altLang="en-US" sz="1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7FAB31-89A0-4675-81AA-25591CB39973}"/>
              </a:ext>
            </a:extLst>
          </p:cNvPr>
          <p:cNvSpPr txBox="1"/>
          <p:nvPr/>
        </p:nvSpPr>
        <p:spPr>
          <a:xfrm>
            <a:off x="6511822" y="5074820"/>
            <a:ext cx="922561" cy="27699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2"/>
                </a:solidFill>
                <a:cs typeface="Arial" pitchFamily="34" charset="0"/>
              </a:rPr>
              <a:t>Contents </a:t>
            </a:r>
            <a:endParaRPr lang="ko-KR" altLang="en-US" sz="1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972EFDA7-227D-4E3E-A50D-669A5F1C00FC}"/>
              </a:ext>
            </a:extLst>
          </p:cNvPr>
          <p:cNvGrpSpPr/>
          <p:nvPr/>
        </p:nvGrpSpPr>
        <p:grpSpPr>
          <a:xfrm>
            <a:off x="7771105" y="2244014"/>
            <a:ext cx="3599061" cy="1477328"/>
            <a:chOff x="3017859" y="4283314"/>
            <a:chExt cx="1249475" cy="1477328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18453DA-1014-46E9-99D1-9EACAFD6EC96}"/>
                </a:ext>
              </a:extLst>
            </p:cNvPr>
            <p:cNvSpPr txBox="1"/>
            <p:nvPr/>
          </p:nvSpPr>
          <p:spPr>
            <a:xfrm>
              <a:off x="3021856" y="4560313"/>
              <a:ext cx="124547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3BB64E4B-1648-465B-BB7A-8A9E40B92914}"/>
                </a:ext>
              </a:extLst>
            </p:cNvPr>
            <p:cNvSpPr txBox="1"/>
            <p:nvPr/>
          </p:nvSpPr>
          <p:spPr>
            <a:xfrm>
              <a:off x="3017859" y="4283314"/>
              <a:ext cx="123489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D63754C4-B4F1-43E2-B1CB-FFACDC8792B0}"/>
              </a:ext>
            </a:extLst>
          </p:cNvPr>
          <p:cNvGrpSpPr/>
          <p:nvPr/>
        </p:nvGrpSpPr>
        <p:grpSpPr>
          <a:xfrm>
            <a:off x="930391" y="3477045"/>
            <a:ext cx="3539115" cy="1477328"/>
            <a:chOff x="3017859" y="4283314"/>
            <a:chExt cx="1249475" cy="1477328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F4F4AD0-DC0D-4B8A-AAD9-F023E64DDD42}"/>
                </a:ext>
              </a:extLst>
            </p:cNvPr>
            <p:cNvSpPr txBox="1"/>
            <p:nvPr/>
          </p:nvSpPr>
          <p:spPr>
            <a:xfrm>
              <a:off x="3021856" y="4560313"/>
              <a:ext cx="124547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5A30A4F-3D27-4D43-BE1A-170D279D52EF}"/>
                </a:ext>
              </a:extLst>
            </p:cNvPr>
            <p:cNvSpPr txBox="1"/>
            <p:nvPr/>
          </p:nvSpPr>
          <p:spPr>
            <a:xfrm>
              <a:off x="3017859" y="4283314"/>
              <a:ext cx="123489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25D240E4-FA46-41EE-BEF4-150B5DC54873}"/>
              </a:ext>
            </a:extLst>
          </p:cNvPr>
          <p:cNvGrpSpPr/>
          <p:nvPr/>
        </p:nvGrpSpPr>
        <p:grpSpPr>
          <a:xfrm>
            <a:off x="7771105" y="4485044"/>
            <a:ext cx="3599061" cy="1477328"/>
            <a:chOff x="3017859" y="4283314"/>
            <a:chExt cx="1249475" cy="1477328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EA296F01-396C-4BD5-9679-4CDCE9A19933}"/>
                </a:ext>
              </a:extLst>
            </p:cNvPr>
            <p:cNvSpPr txBox="1"/>
            <p:nvPr/>
          </p:nvSpPr>
          <p:spPr>
            <a:xfrm>
              <a:off x="3021856" y="4560313"/>
              <a:ext cx="124547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8F21DCDF-EC6A-4B8F-BB35-2B4BC3F0E414}"/>
                </a:ext>
              </a:extLst>
            </p:cNvPr>
            <p:cNvSpPr txBox="1"/>
            <p:nvPr/>
          </p:nvSpPr>
          <p:spPr>
            <a:xfrm>
              <a:off x="3017859" y="4283314"/>
              <a:ext cx="123489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5" name="Rectangle 16">
            <a:extLst>
              <a:ext uri="{FF2B5EF4-FFF2-40B4-BE49-F238E27FC236}">
                <a16:creationId xmlns:a16="http://schemas.microsoft.com/office/drawing/2014/main" id="{BBE66610-4E43-44DE-9AA8-0A17E1E5407A}"/>
              </a:ext>
            </a:extLst>
          </p:cNvPr>
          <p:cNvSpPr/>
          <p:nvPr/>
        </p:nvSpPr>
        <p:spPr>
          <a:xfrm rot="2700000">
            <a:off x="6042678" y="4989874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Rectangle 36">
            <a:extLst>
              <a:ext uri="{FF2B5EF4-FFF2-40B4-BE49-F238E27FC236}">
                <a16:creationId xmlns:a16="http://schemas.microsoft.com/office/drawing/2014/main" id="{FDF36F20-F281-448F-B69E-CBEA7A409100}"/>
              </a:ext>
            </a:extLst>
          </p:cNvPr>
          <p:cNvSpPr/>
          <p:nvPr/>
        </p:nvSpPr>
        <p:spPr>
          <a:xfrm>
            <a:off x="6354652" y="3854280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Oval 21">
            <a:extLst>
              <a:ext uri="{FF2B5EF4-FFF2-40B4-BE49-F238E27FC236}">
                <a16:creationId xmlns:a16="http://schemas.microsoft.com/office/drawing/2014/main" id="{D43B6EE9-23B0-4753-AFD7-1528F71F7A69}"/>
              </a:ext>
            </a:extLst>
          </p:cNvPr>
          <p:cNvSpPr>
            <a:spLocks noChangeAspect="1"/>
          </p:cNvSpPr>
          <p:nvPr/>
        </p:nvSpPr>
        <p:spPr>
          <a:xfrm>
            <a:off x="5449731" y="2964594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458A852-3304-4780-BF34-668DAACF8EA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7EABE12-52A5-477E-8B88-DE430AE1F9E4}"/>
              </a:ext>
            </a:extLst>
          </p:cNvPr>
          <p:cNvSpPr txBox="1"/>
          <p:nvPr/>
        </p:nvSpPr>
        <p:spPr>
          <a:xfrm>
            <a:off x="7347904" y="5502360"/>
            <a:ext cx="204129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accent2"/>
                </a:solidFill>
                <a:cs typeface="Arial" pitchFamily="34" charset="0"/>
              </a:rPr>
              <a:t>Awesome </a:t>
            </a:r>
            <a:r>
              <a:rPr lang="en-GB" altLang="ko-KR" sz="1400" dirty="0">
                <a:solidFill>
                  <a:schemeClr val="accent2"/>
                </a:solidFill>
                <a:cs typeface="Arial" pitchFamily="34" charset="0"/>
              </a:rPr>
              <a:t>P</a:t>
            </a:r>
            <a:r>
              <a:rPr lang="en-US" altLang="ko-KR" sz="1400" dirty="0" err="1">
                <a:solidFill>
                  <a:schemeClr val="accent2"/>
                </a:solidFill>
                <a:cs typeface="Arial" pitchFamily="34" charset="0"/>
              </a:rPr>
              <a:t>resentation</a:t>
            </a:r>
            <a:r>
              <a:rPr lang="en-US" altLang="ko-KR" sz="1400" dirty="0">
                <a:solidFill>
                  <a:schemeClr val="accent2"/>
                </a:solidFill>
                <a:cs typeface="Arial" pitchFamily="34" charset="0"/>
              </a:rPr>
              <a:t>  </a:t>
            </a:r>
          </a:p>
          <a:p>
            <a:r>
              <a:rPr lang="en-GB" altLang="ko-KR" sz="1400" dirty="0">
                <a:solidFill>
                  <a:schemeClr val="accent2"/>
                </a:solidFill>
                <a:cs typeface="Arial" pitchFamily="34" charset="0"/>
              </a:rPr>
              <a:t>w</a:t>
            </a:r>
            <a:r>
              <a:rPr lang="en-US" altLang="ko-KR" sz="1400" dirty="0" err="1">
                <a:solidFill>
                  <a:schemeClr val="accent2"/>
                </a:solidFill>
                <a:cs typeface="Arial" pitchFamily="34" charset="0"/>
              </a:rPr>
              <a:t>ith</a:t>
            </a:r>
            <a:r>
              <a:rPr lang="en-US" altLang="ko-KR" sz="1400" dirty="0">
                <a:solidFill>
                  <a:schemeClr val="accent2"/>
                </a:solidFill>
                <a:cs typeface="Arial" pitchFamily="34" charset="0"/>
              </a:rPr>
              <a:t> </a:t>
            </a:r>
            <a:r>
              <a:rPr lang="en-GB" altLang="ko-KR" sz="1400" dirty="0">
                <a:solidFill>
                  <a:schemeClr val="accent2"/>
                </a:solidFill>
                <a:cs typeface="Arial" pitchFamily="34" charset="0"/>
              </a:rPr>
              <a:t>A</a:t>
            </a:r>
            <a:r>
              <a:rPr lang="en-US" altLang="ko-KR" sz="1400" dirty="0">
                <a:solidFill>
                  <a:schemeClr val="accent2"/>
                </a:solidFill>
                <a:cs typeface="Arial" pitchFamily="34" charset="0"/>
              </a:rPr>
              <a:t>llppt.com</a:t>
            </a:r>
            <a:endParaRPr lang="ko-KR" altLang="en-US" sz="1400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34CC962-6443-4139-B3B2-7B7613217E21}"/>
              </a:ext>
            </a:extLst>
          </p:cNvPr>
          <p:cNvSpPr txBox="1"/>
          <p:nvPr/>
        </p:nvSpPr>
        <p:spPr>
          <a:xfrm>
            <a:off x="9621348" y="5502360"/>
            <a:ext cx="204129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accent3"/>
                </a:solidFill>
                <a:cs typeface="Arial" pitchFamily="34" charset="0"/>
              </a:rPr>
              <a:t>Awesome </a:t>
            </a:r>
            <a:r>
              <a:rPr lang="en-GB" altLang="ko-KR" sz="1400" dirty="0">
                <a:solidFill>
                  <a:schemeClr val="accent3"/>
                </a:solidFill>
                <a:cs typeface="Arial" pitchFamily="34" charset="0"/>
              </a:rPr>
              <a:t>P</a:t>
            </a:r>
            <a:r>
              <a:rPr lang="en-US" altLang="ko-KR" sz="1400" dirty="0" err="1">
                <a:solidFill>
                  <a:schemeClr val="accent3"/>
                </a:solidFill>
                <a:cs typeface="Arial" pitchFamily="34" charset="0"/>
              </a:rPr>
              <a:t>resentation</a:t>
            </a:r>
            <a:r>
              <a:rPr lang="en-US" altLang="ko-KR" sz="1400" dirty="0">
                <a:solidFill>
                  <a:schemeClr val="accent3"/>
                </a:solidFill>
                <a:cs typeface="Arial" pitchFamily="34" charset="0"/>
              </a:rPr>
              <a:t>  </a:t>
            </a:r>
          </a:p>
          <a:p>
            <a:r>
              <a:rPr lang="en-GB" altLang="ko-KR" sz="1400" dirty="0">
                <a:solidFill>
                  <a:schemeClr val="accent3"/>
                </a:solidFill>
                <a:cs typeface="Arial" pitchFamily="34" charset="0"/>
              </a:rPr>
              <a:t>w</a:t>
            </a:r>
            <a:r>
              <a:rPr lang="en-US" altLang="ko-KR" sz="1400" dirty="0" err="1">
                <a:solidFill>
                  <a:schemeClr val="accent3"/>
                </a:solidFill>
                <a:cs typeface="Arial" pitchFamily="34" charset="0"/>
              </a:rPr>
              <a:t>ith</a:t>
            </a:r>
            <a:r>
              <a:rPr lang="en-US" altLang="ko-KR" sz="1400" dirty="0">
                <a:solidFill>
                  <a:schemeClr val="accent3"/>
                </a:solidFill>
                <a:cs typeface="Arial" pitchFamily="34" charset="0"/>
              </a:rPr>
              <a:t> </a:t>
            </a:r>
            <a:r>
              <a:rPr lang="en-GB" altLang="ko-KR" sz="1400" dirty="0">
                <a:solidFill>
                  <a:schemeClr val="accent3"/>
                </a:solidFill>
                <a:cs typeface="Arial" pitchFamily="34" charset="0"/>
              </a:rPr>
              <a:t>A</a:t>
            </a:r>
            <a:r>
              <a:rPr lang="en-US" altLang="ko-KR" sz="1400" dirty="0">
                <a:solidFill>
                  <a:schemeClr val="accent3"/>
                </a:solidFill>
                <a:cs typeface="Arial" pitchFamily="34" charset="0"/>
              </a:rPr>
              <a:t>llppt.com</a:t>
            </a:r>
            <a:endParaRPr lang="ko-KR" altLang="en-US" sz="1400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08CCCF8-B6EC-4119-B2EE-A621AB660EA3}"/>
              </a:ext>
            </a:extLst>
          </p:cNvPr>
          <p:cNvSpPr txBox="1"/>
          <p:nvPr/>
        </p:nvSpPr>
        <p:spPr>
          <a:xfrm>
            <a:off x="529354" y="5502360"/>
            <a:ext cx="204129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accent4"/>
                </a:solidFill>
                <a:cs typeface="Arial" pitchFamily="34" charset="0"/>
              </a:rPr>
              <a:t>Awesome </a:t>
            </a:r>
            <a:r>
              <a:rPr lang="en-GB" altLang="ko-KR" sz="1400" dirty="0">
                <a:solidFill>
                  <a:schemeClr val="accent4"/>
                </a:solidFill>
                <a:cs typeface="Arial" pitchFamily="34" charset="0"/>
              </a:rPr>
              <a:t>P</a:t>
            </a:r>
            <a:r>
              <a:rPr lang="en-US" altLang="ko-KR" sz="1400" dirty="0" err="1">
                <a:solidFill>
                  <a:schemeClr val="accent4"/>
                </a:solidFill>
                <a:cs typeface="Arial" pitchFamily="34" charset="0"/>
              </a:rPr>
              <a:t>resentation</a:t>
            </a:r>
            <a:r>
              <a:rPr lang="en-US" altLang="ko-KR" sz="1400" dirty="0">
                <a:solidFill>
                  <a:schemeClr val="accent4"/>
                </a:solidFill>
                <a:cs typeface="Arial" pitchFamily="34" charset="0"/>
              </a:rPr>
              <a:t>  </a:t>
            </a:r>
          </a:p>
          <a:p>
            <a:r>
              <a:rPr lang="en-GB" altLang="ko-KR" sz="1400" dirty="0">
                <a:solidFill>
                  <a:schemeClr val="accent4"/>
                </a:solidFill>
                <a:cs typeface="Arial" pitchFamily="34" charset="0"/>
              </a:rPr>
              <a:t>w</a:t>
            </a:r>
            <a:r>
              <a:rPr lang="en-US" altLang="ko-KR" sz="1400" dirty="0" err="1">
                <a:solidFill>
                  <a:schemeClr val="accent4"/>
                </a:solidFill>
                <a:cs typeface="Arial" pitchFamily="34" charset="0"/>
              </a:rPr>
              <a:t>ith</a:t>
            </a:r>
            <a:r>
              <a:rPr lang="en-US" altLang="ko-KR" sz="1400" dirty="0">
                <a:solidFill>
                  <a:schemeClr val="accent4"/>
                </a:solidFill>
                <a:cs typeface="Arial" pitchFamily="34" charset="0"/>
              </a:rPr>
              <a:t> </a:t>
            </a:r>
            <a:r>
              <a:rPr lang="en-GB" altLang="ko-KR" sz="1400" dirty="0">
                <a:solidFill>
                  <a:schemeClr val="accent4"/>
                </a:solidFill>
                <a:cs typeface="Arial" pitchFamily="34" charset="0"/>
              </a:rPr>
              <a:t>A</a:t>
            </a:r>
            <a:r>
              <a:rPr lang="en-US" altLang="ko-KR" sz="1400" dirty="0">
                <a:solidFill>
                  <a:schemeClr val="accent4"/>
                </a:solidFill>
                <a:cs typeface="Arial" pitchFamily="34" charset="0"/>
              </a:rPr>
              <a:t>llppt.com</a:t>
            </a:r>
            <a:endParaRPr lang="ko-KR" altLang="en-US" sz="1400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922DA6C-64DE-42AB-9341-EBCCA59C3F54}"/>
              </a:ext>
            </a:extLst>
          </p:cNvPr>
          <p:cNvSpPr txBox="1"/>
          <p:nvPr/>
        </p:nvSpPr>
        <p:spPr>
          <a:xfrm>
            <a:off x="2802798" y="5502360"/>
            <a:ext cx="204129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accent1"/>
                </a:solidFill>
                <a:cs typeface="Arial" pitchFamily="34" charset="0"/>
              </a:rPr>
              <a:t>Awesome </a:t>
            </a:r>
            <a:r>
              <a:rPr lang="en-GB" altLang="ko-KR" sz="1400" dirty="0">
                <a:solidFill>
                  <a:schemeClr val="accent1"/>
                </a:solidFill>
                <a:cs typeface="Arial" pitchFamily="34" charset="0"/>
              </a:rPr>
              <a:t>P</a:t>
            </a:r>
            <a:r>
              <a:rPr lang="en-US" altLang="ko-KR" sz="1400" dirty="0" err="1">
                <a:solidFill>
                  <a:schemeClr val="accent1"/>
                </a:solidFill>
                <a:cs typeface="Arial" pitchFamily="34" charset="0"/>
              </a:rPr>
              <a:t>resentation</a:t>
            </a:r>
            <a:r>
              <a:rPr lang="en-US" altLang="ko-KR" sz="1400" dirty="0">
                <a:solidFill>
                  <a:schemeClr val="accent1"/>
                </a:solidFill>
                <a:cs typeface="Arial" pitchFamily="34" charset="0"/>
              </a:rPr>
              <a:t>  </a:t>
            </a:r>
          </a:p>
          <a:p>
            <a:r>
              <a:rPr lang="en-GB" altLang="ko-KR" sz="1400" dirty="0">
                <a:solidFill>
                  <a:schemeClr val="accent1"/>
                </a:solidFill>
                <a:cs typeface="Arial" pitchFamily="34" charset="0"/>
              </a:rPr>
              <a:t>w</a:t>
            </a:r>
            <a:r>
              <a:rPr lang="en-US" altLang="ko-KR" sz="1400" dirty="0" err="1">
                <a:solidFill>
                  <a:schemeClr val="accent1"/>
                </a:solidFill>
                <a:cs typeface="Arial" pitchFamily="34" charset="0"/>
              </a:rPr>
              <a:t>ith</a:t>
            </a:r>
            <a:r>
              <a:rPr lang="en-US" altLang="ko-KR" sz="1400" dirty="0">
                <a:solidFill>
                  <a:schemeClr val="accent1"/>
                </a:solidFill>
                <a:cs typeface="Arial" pitchFamily="34" charset="0"/>
              </a:rPr>
              <a:t> </a:t>
            </a:r>
            <a:r>
              <a:rPr lang="en-GB" altLang="ko-KR" sz="1400" dirty="0">
                <a:solidFill>
                  <a:schemeClr val="accent1"/>
                </a:solidFill>
                <a:cs typeface="Arial" pitchFamily="34" charset="0"/>
              </a:rPr>
              <a:t>A</a:t>
            </a:r>
            <a:r>
              <a:rPr lang="en-US" altLang="ko-KR" sz="1400" dirty="0">
                <a:solidFill>
                  <a:schemeClr val="accent1"/>
                </a:solidFill>
                <a:cs typeface="Arial" pitchFamily="34" charset="0"/>
              </a:rPr>
              <a:t>llppt.com</a:t>
            </a:r>
            <a:endParaRPr lang="ko-KR" altLang="en-US" sz="14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60C0EEC3-26BC-48AE-8847-4E73E91FA072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8A64AACA-F11C-4451-A104-BDDE63101D93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A9244A68-DAD4-490A-A54F-C7619C760362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48B3159E-7B9B-43DB-8D1E-68816315D211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9184466A-C2A2-47FC-B1E7-111037AC3088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</p:spTree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ardrop 2">
            <a:extLst>
              <a:ext uri="{FF2B5EF4-FFF2-40B4-BE49-F238E27FC236}">
                <a16:creationId xmlns:a16="http://schemas.microsoft.com/office/drawing/2014/main" id="{8E00580E-8062-41B5-B8F6-5633E162851E}"/>
              </a:ext>
            </a:extLst>
          </p:cNvPr>
          <p:cNvSpPr/>
          <p:nvPr/>
        </p:nvSpPr>
        <p:spPr>
          <a:xfrm rot="8100000">
            <a:off x="5115591" y="3012111"/>
            <a:ext cx="1960821" cy="1960821"/>
          </a:xfrm>
          <a:prstGeom prst="teardrop">
            <a:avLst/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Block Arc 14">
            <a:extLst>
              <a:ext uri="{FF2B5EF4-FFF2-40B4-BE49-F238E27FC236}">
                <a16:creationId xmlns:a16="http://schemas.microsoft.com/office/drawing/2014/main" id="{0CA3186A-4876-472A-A442-D1B49C21D3D3}"/>
              </a:ext>
            </a:extLst>
          </p:cNvPr>
          <p:cNvSpPr/>
          <p:nvPr/>
        </p:nvSpPr>
        <p:spPr>
          <a:xfrm rot="10800000" flipH="1">
            <a:off x="4079779" y="3992520"/>
            <a:ext cx="2577233" cy="1994890"/>
          </a:xfrm>
          <a:custGeom>
            <a:avLst/>
            <a:gdLst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520486 w 2544314"/>
              <a:gd name="connsiteY3" fmla="*/ 63579 h 2013962"/>
              <a:gd name="connsiteX4" fmla="*/ 1483610 w 2544314"/>
              <a:gd name="connsiteY4" fmla="*/ 0 h 2013962"/>
              <a:gd name="connsiteX5" fmla="*/ 2544314 w 2544314"/>
              <a:gd name="connsiteY5" fmla="*/ 0 h 2013962"/>
              <a:gd name="connsiteX6" fmla="*/ 2036902 w 2544314"/>
              <a:gd name="connsiteY6" fmla="*/ 874849 h 2013962"/>
              <a:gd name="connsiteX7" fmla="*/ 1375575 w 2544314"/>
              <a:gd name="connsiteY7" fmla="*/ 1362590 h 2013962"/>
              <a:gd name="connsiteX8" fmla="*/ 1101918 w 2544314"/>
              <a:gd name="connsiteY8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520486 w 2544314"/>
              <a:gd name="connsiteY3" fmla="*/ 63579 h 2013962"/>
              <a:gd name="connsiteX4" fmla="*/ 1483610 w 2544314"/>
              <a:gd name="connsiteY4" fmla="*/ 0 h 2013962"/>
              <a:gd name="connsiteX5" fmla="*/ 2544314 w 2544314"/>
              <a:gd name="connsiteY5" fmla="*/ 0 h 2013962"/>
              <a:gd name="connsiteX6" fmla="*/ 1989277 w 2544314"/>
              <a:gd name="connsiteY6" fmla="*/ 760549 h 2013962"/>
              <a:gd name="connsiteX7" fmla="*/ 1375575 w 2544314"/>
              <a:gd name="connsiteY7" fmla="*/ 1362590 h 2013962"/>
              <a:gd name="connsiteX8" fmla="*/ 1101918 w 2544314"/>
              <a:gd name="connsiteY8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520486 w 2544314"/>
              <a:gd name="connsiteY3" fmla="*/ 63579 h 2013962"/>
              <a:gd name="connsiteX4" fmla="*/ 1483610 w 2544314"/>
              <a:gd name="connsiteY4" fmla="*/ 0 h 2013962"/>
              <a:gd name="connsiteX5" fmla="*/ 2544314 w 2544314"/>
              <a:gd name="connsiteY5" fmla="*/ 0 h 2013962"/>
              <a:gd name="connsiteX6" fmla="*/ 1989277 w 2544314"/>
              <a:gd name="connsiteY6" fmla="*/ 760549 h 2013962"/>
              <a:gd name="connsiteX7" fmla="*/ 1375575 w 2544314"/>
              <a:gd name="connsiteY7" fmla="*/ 1362590 h 2013962"/>
              <a:gd name="connsiteX8" fmla="*/ 1101918 w 2544314"/>
              <a:gd name="connsiteY8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520486 w 2544314"/>
              <a:gd name="connsiteY3" fmla="*/ 63579 h 2013962"/>
              <a:gd name="connsiteX4" fmla="*/ 1483610 w 2544314"/>
              <a:gd name="connsiteY4" fmla="*/ 0 h 2013962"/>
              <a:gd name="connsiteX5" fmla="*/ 2544314 w 2544314"/>
              <a:gd name="connsiteY5" fmla="*/ 0 h 2013962"/>
              <a:gd name="connsiteX6" fmla="*/ 1989277 w 2544314"/>
              <a:gd name="connsiteY6" fmla="*/ 760549 h 2013962"/>
              <a:gd name="connsiteX7" fmla="*/ 1375575 w 2544314"/>
              <a:gd name="connsiteY7" fmla="*/ 1362590 h 2013962"/>
              <a:gd name="connsiteX8" fmla="*/ 1101918 w 2544314"/>
              <a:gd name="connsiteY8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520486 w 2544314"/>
              <a:gd name="connsiteY3" fmla="*/ 63579 h 2013962"/>
              <a:gd name="connsiteX4" fmla="*/ 2544314 w 2544314"/>
              <a:gd name="connsiteY4" fmla="*/ 0 h 2013962"/>
              <a:gd name="connsiteX5" fmla="*/ 1989277 w 2544314"/>
              <a:gd name="connsiteY5" fmla="*/ 760549 h 2013962"/>
              <a:gd name="connsiteX6" fmla="*/ 1375575 w 2544314"/>
              <a:gd name="connsiteY6" fmla="*/ 1362590 h 2013962"/>
              <a:gd name="connsiteX7" fmla="*/ 1101918 w 2544314"/>
              <a:gd name="connsiteY7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482386 w 2544314"/>
              <a:gd name="connsiteY3" fmla="*/ 25479 h 2013962"/>
              <a:gd name="connsiteX4" fmla="*/ 2544314 w 2544314"/>
              <a:gd name="connsiteY4" fmla="*/ 0 h 2013962"/>
              <a:gd name="connsiteX5" fmla="*/ 1989277 w 2544314"/>
              <a:gd name="connsiteY5" fmla="*/ 760549 h 2013962"/>
              <a:gd name="connsiteX6" fmla="*/ 1375575 w 2544314"/>
              <a:gd name="connsiteY6" fmla="*/ 1362590 h 2013962"/>
              <a:gd name="connsiteX7" fmla="*/ 1101918 w 2544314"/>
              <a:gd name="connsiteY7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482386 w 2544314"/>
              <a:gd name="connsiteY3" fmla="*/ 25479 h 2013962"/>
              <a:gd name="connsiteX4" fmla="*/ 2544314 w 2544314"/>
              <a:gd name="connsiteY4" fmla="*/ 0 h 2013962"/>
              <a:gd name="connsiteX5" fmla="*/ 1989277 w 2544314"/>
              <a:gd name="connsiteY5" fmla="*/ 760549 h 2013962"/>
              <a:gd name="connsiteX6" fmla="*/ 1375575 w 2544314"/>
              <a:gd name="connsiteY6" fmla="*/ 1362590 h 2013962"/>
              <a:gd name="connsiteX7" fmla="*/ 1101918 w 2544314"/>
              <a:gd name="connsiteY7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482386 w 2544314"/>
              <a:gd name="connsiteY3" fmla="*/ 25479 h 2013962"/>
              <a:gd name="connsiteX4" fmla="*/ 2544314 w 2544314"/>
              <a:gd name="connsiteY4" fmla="*/ 0 h 2013962"/>
              <a:gd name="connsiteX5" fmla="*/ 1989277 w 2544314"/>
              <a:gd name="connsiteY5" fmla="*/ 760549 h 2013962"/>
              <a:gd name="connsiteX6" fmla="*/ 1375575 w 2544314"/>
              <a:gd name="connsiteY6" fmla="*/ 1362590 h 2013962"/>
              <a:gd name="connsiteX7" fmla="*/ 1101918 w 2544314"/>
              <a:gd name="connsiteY7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482386 w 2544314"/>
              <a:gd name="connsiteY3" fmla="*/ 25479 h 2013962"/>
              <a:gd name="connsiteX4" fmla="*/ 2544314 w 2544314"/>
              <a:gd name="connsiteY4" fmla="*/ 0 h 2013962"/>
              <a:gd name="connsiteX5" fmla="*/ 1989277 w 2544314"/>
              <a:gd name="connsiteY5" fmla="*/ 760549 h 2013962"/>
              <a:gd name="connsiteX6" fmla="*/ 1375575 w 2544314"/>
              <a:gd name="connsiteY6" fmla="*/ 1362590 h 2013962"/>
              <a:gd name="connsiteX7" fmla="*/ 1101918 w 2544314"/>
              <a:gd name="connsiteY7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482386 w 2544314"/>
              <a:gd name="connsiteY3" fmla="*/ 25479 h 2013962"/>
              <a:gd name="connsiteX4" fmla="*/ 2544314 w 2544314"/>
              <a:gd name="connsiteY4" fmla="*/ 0 h 2013962"/>
              <a:gd name="connsiteX5" fmla="*/ 1989277 w 2544314"/>
              <a:gd name="connsiteY5" fmla="*/ 760549 h 2013962"/>
              <a:gd name="connsiteX6" fmla="*/ 1375575 w 2544314"/>
              <a:gd name="connsiteY6" fmla="*/ 1362590 h 2013962"/>
              <a:gd name="connsiteX7" fmla="*/ 1101918 w 2544314"/>
              <a:gd name="connsiteY7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482386 w 2544314"/>
              <a:gd name="connsiteY3" fmla="*/ 25479 h 2013962"/>
              <a:gd name="connsiteX4" fmla="*/ 2544314 w 2544314"/>
              <a:gd name="connsiteY4" fmla="*/ 0 h 2013962"/>
              <a:gd name="connsiteX5" fmla="*/ 1989277 w 2544314"/>
              <a:gd name="connsiteY5" fmla="*/ 760549 h 2013962"/>
              <a:gd name="connsiteX6" fmla="*/ 1375575 w 2544314"/>
              <a:gd name="connsiteY6" fmla="*/ 1362590 h 2013962"/>
              <a:gd name="connsiteX7" fmla="*/ 1101918 w 2544314"/>
              <a:gd name="connsiteY7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139486 w 2544314"/>
              <a:gd name="connsiteY3" fmla="*/ 63579 h 2013962"/>
              <a:gd name="connsiteX4" fmla="*/ 2544314 w 2544314"/>
              <a:gd name="connsiteY4" fmla="*/ 0 h 2013962"/>
              <a:gd name="connsiteX5" fmla="*/ 1989277 w 2544314"/>
              <a:gd name="connsiteY5" fmla="*/ 760549 h 2013962"/>
              <a:gd name="connsiteX6" fmla="*/ 1375575 w 2544314"/>
              <a:gd name="connsiteY6" fmla="*/ 1362590 h 2013962"/>
              <a:gd name="connsiteX7" fmla="*/ 1101918 w 2544314"/>
              <a:gd name="connsiteY7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091861 w 2544314"/>
              <a:gd name="connsiteY3" fmla="*/ 35004 h 2013962"/>
              <a:gd name="connsiteX4" fmla="*/ 2544314 w 2544314"/>
              <a:gd name="connsiteY4" fmla="*/ 0 h 2013962"/>
              <a:gd name="connsiteX5" fmla="*/ 1989277 w 2544314"/>
              <a:gd name="connsiteY5" fmla="*/ 760549 h 2013962"/>
              <a:gd name="connsiteX6" fmla="*/ 1375575 w 2544314"/>
              <a:gd name="connsiteY6" fmla="*/ 1362590 h 2013962"/>
              <a:gd name="connsiteX7" fmla="*/ 1101918 w 2544314"/>
              <a:gd name="connsiteY7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091861 w 2544314"/>
              <a:gd name="connsiteY3" fmla="*/ 35004 h 2013962"/>
              <a:gd name="connsiteX4" fmla="*/ 2544314 w 2544314"/>
              <a:gd name="connsiteY4" fmla="*/ 0 h 2013962"/>
              <a:gd name="connsiteX5" fmla="*/ 1989277 w 2544314"/>
              <a:gd name="connsiteY5" fmla="*/ 760549 h 2013962"/>
              <a:gd name="connsiteX6" fmla="*/ 1375575 w 2544314"/>
              <a:gd name="connsiteY6" fmla="*/ 1362590 h 2013962"/>
              <a:gd name="connsiteX7" fmla="*/ 1101918 w 2544314"/>
              <a:gd name="connsiteY7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091861 w 2544314"/>
              <a:gd name="connsiteY3" fmla="*/ 35004 h 2013962"/>
              <a:gd name="connsiteX4" fmla="*/ 2544314 w 2544314"/>
              <a:gd name="connsiteY4" fmla="*/ 0 h 2013962"/>
              <a:gd name="connsiteX5" fmla="*/ 1989277 w 2544314"/>
              <a:gd name="connsiteY5" fmla="*/ 760549 h 2013962"/>
              <a:gd name="connsiteX6" fmla="*/ 1375575 w 2544314"/>
              <a:gd name="connsiteY6" fmla="*/ 1362590 h 2013962"/>
              <a:gd name="connsiteX7" fmla="*/ 1101918 w 2544314"/>
              <a:gd name="connsiteY7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091861 w 2544314"/>
              <a:gd name="connsiteY3" fmla="*/ 35004 h 2013962"/>
              <a:gd name="connsiteX4" fmla="*/ 2544314 w 2544314"/>
              <a:gd name="connsiteY4" fmla="*/ 0 h 2013962"/>
              <a:gd name="connsiteX5" fmla="*/ 1989277 w 2544314"/>
              <a:gd name="connsiteY5" fmla="*/ 760549 h 2013962"/>
              <a:gd name="connsiteX6" fmla="*/ 1375575 w 2544314"/>
              <a:gd name="connsiteY6" fmla="*/ 1362590 h 2013962"/>
              <a:gd name="connsiteX7" fmla="*/ 1101918 w 2544314"/>
              <a:gd name="connsiteY7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091861 w 2544314"/>
              <a:gd name="connsiteY3" fmla="*/ 35004 h 2013962"/>
              <a:gd name="connsiteX4" fmla="*/ 2544314 w 2544314"/>
              <a:gd name="connsiteY4" fmla="*/ 0 h 2013962"/>
              <a:gd name="connsiteX5" fmla="*/ 1989277 w 2544314"/>
              <a:gd name="connsiteY5" fmla="*/ 760549 h 2013962"/>
              <a:gd name="connsiteX6" fmla="*/ 1375575 w 2544314"/>
              <a:gd name="connsiteY6" fmla="*/ 1362590 h 2013962"/>
              <a:gd name="connsiteX7" fmla="*/ 1101918 w 2544314"/>
              <a:gd name="connsiteY7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091861 w 2544314"/>
              <a:gd name="connsiteY3" fmla="*/ 35004 h 2013962"/>
              <a:gd name="connsiteX4" fmla="*/ 2544314 w 2544314"/>
              <a:gd name="connsiteY4" fmla="*/ 0 h 2013962"/>
              <a:gd name="connsiteX5" fmla="*/ 1989277 w 2544314"/>
              <a:gd name="connsiteY5" fmla="*/ 760549 h 2013962"/>
              <a:gd name="connsiteX6" fmla="*/ 1375575 w 2544314"/>
              <a:gd name="connsiteY6" fmla="*/ 1362590 h 2013962"/>
              <a:gd name="connsiteX7" fmla="*/ 1101918 w 2544314"/>
              <a:gd name="connsiteY7" fmla="*/ 2013962 h 2013962"/>
              <a:gd name="connsiteX0" fmla="*/ 1111188 w 2553584"/>
              <a:gd name="connsiteY0" fmla="*/ 2013962 h 2013962"/>
              <a:gd name="connsiteX1" fmla="*/ 9270 w 2553584"/>
              <a:gd name="connsiteY1" fmla="*/ 2013962 h 2013962"/>
              <a:gd name="connsiteX2" fmla="*/ 613555 w 2553584"/>
              <a:gd name="connsiteY2" fmla="*/ 575611 h 2013962"/>
              <a:gd name="connsiteX3" fmla="*/ 1101131 w 2553584"/>
              <a:gd name="connsiteY3" fmla="*/ 35004 h 2013962"/>
              <a:gd name="connsiteX4" fmla="*/ 2553584 w 2553584"/>
              <a:gd name="connsiteY4" fmla="*/ 0 h 2013962"/>
              <a:gd name="connsiteX5" fmla="*/ 1998547 w 2553584"/>
              <a:gd name="connsiteY5" fmla="*/ 760549 h 2013962"/>
              <a:gd name="connsiteX6" fmla="*/ 1384845 w 2553584"/>
              <a:gd name="connsiteY6" fmla="*/ 1362590 h 2013962"/>
              <a:gd name="connsiteX7" fmla="*/ 1111188 w 2553584"/>
              <a:gd name="connsiteY7" fmla="*/ 2013962 h 2013962"/>
              <a:gd name="connsiteX0" fmla="*/ 1112586 w 2554982"/>
              <a:gd name="connsiteY0" fmla="*/ 2013962 h 2013962"/>
              <a:gd name="connsiteX1" fmla="*/ 10668 w 2554982"/>
              <a:gd name="connsiteY1" fmla="*/ 2013962 h 2013962"/>
              <a:gd name="connsiteX2" fmla="*/ 614953 w 2554982"/>
              <a:gd name="connsiteY2" fmla="*/ 575611 h 2013962"/>
              <a:gd name="connsiteX3" fmla="*/ 1102529 w 2554982"/>
              <a:gd name="connsiteY3" fmla="*/ 35004 h 2013962"/>
              <a:gd name="connsiteX4" fmla="*/ 2554982 w 2554982"/>
              <a:gd name="connsiteY4" fmla="*/ 0 h 2013962"/>
              <a:gd name="connsiteX5" fmla="*/ 1999945 w 2554982"/>
              <a:gd name="connsiteY5" fmla="*/ 760549 h 2013962"/>
              <a:gd name="connsiteX6" fmla="*/ 1386243 w 2554982"/>
              <a:gd name="connsiteY6" fmla="*/ 1362590 h 2013962"/>
              <a:gd name="connsiteX7" fmla="*/ 1112586 w 2554982"/>
              <a:gd name="connsiteY7" fmla="*/ 2013962 h 2013962"/>
              <a:gd name="connsiteX0" fmla="*/ 1113358 w 2555754"/>
              <a:gd name="connsiteY0" fmla="*/ 2013962 h 2013962"/>
              <a:gd name="connsiteX1" fmla="*/ 11440 w 2555754"/>
              <a:gd name="connsiteY1" fmla="*/ 2013962 h 2013962"/>
              <a:gd name="connsiteX2" fmla="*/ 615725 w 2555754"/>
              <a:gd name="connsiteY2" fmla="*/ 575611 h 2013962"/>
              <a:gd name="connsiteX3" fmla="*/ 1103301 w 2555754"/>
              <a:gd name="connsiteY3" fmla="*/ 35004 h 2013962"/>
              <a:gd name="connsiteX4" fmla="*/ 2555754 w 2555754"/>
              <a:gd name="connsiteY4" fmla="*/ 0 h 2013962"/>
              <a:gd name="connsiteX5" fmla="*/ 2000717 w 2555754"/>
              <a:gd name="connsiteY5" fmla="*/ 760549 h 2013962"/>
              <a:gd name="connsiteX6" fmla="*/ 1387015 w 2555754"/>
              <a:gd name="connsiteY6" fmla="*/ 1362590 h 2013962"/>
              <a:gd name="connsiteX7" fmla="*/ 1113358 w 2555754"/>
              <a:gd name="connsiteY7" fmla="*/ 2013962 h 2013962"/>
              <a:gd name="connsiteX0" fmla="*/ 1120440 w 2562836"/>
              <a:gd name="connsiteY0" fmla="*/ 2013962 h 2013962"/>
              <a:gd name="connsiteX1" fmla="*/ 18522 w 2562836"/>
              <a:gd name="connsiteY1" fmla="*/ 2013962 h 2013962"/>
              <a:gd name="connsiteX2" fmla="*/ 622807 w 2562836"/>
              <a:gd name="connsiteY2" fmla="*/ 575611 h 2013962"/>
              <a:gd name="connsiteX3" fmla="*/ 1110383 w 2562836"/>
              <a:gd name="connsiteY3" fmla="*/ 35004 h 2013962"/>
              <a:gd name="connsiteX4" fmla="*/ 2562836 w 2562836"/>
              <a:gd name="connsiteY4" fmla="*/ 0 h 2013962"/>
              <a:gd name="connsiteX5" fmla="*/ 2007799 w 2562836"/>
              <a:gd name="connsiteY5" fmla="*/ 760549 h 2013962"/>
              <a:gd name="connsiteX6" fmla="*/ 1394097 w 2562836"/>
              <a:gd name="connsiteY6" fmla="*/ 1362590 h 2013962"/>
              <a:gd name="connsiteX7" fmla="*/ 1120440 w 2562836"/>
              <a:gd name="connsiteY7" fmla="*/ 2013962 h 2013962"/>
              <a:gd name="connsiteX0" fmla="*/ 1116147 w 2558543"/>
              <a:gd name="connsiteY0" fmla="*/ 2013962 h 2013962"/>
              <a:gd name="connsiteX1" fmla="*/ 14229 w 2558543"/>
              <a:gd name="connsiteY1" fmla="*/ 2013962 h 2013962"/>
              <a:gd name="connsiteX2" fmla="*/ 618514 w 2558543"/>
              <a:gd name="connsiteY2" fmla="*/ 575611 h 2013962"/>
              <a:gd name="connsiteX3" fmla="*/ 1106090 w 2558543"/>
              <a:gd name="connsiteY3" fmla="*/ 35004 h 2013962"/>
              <a:gd name="connsiteX4" fmla="*/ 2558543 w 2558543"/>
              <a:gd name="connsiteY4" fmla="*/ 0 h 2013962"/>
              <a:gd name="connsiteX5" fmla="*/ 2003506 w 2558543"/>
              <a:gd name="connsiteY5" fmla="*/ 760549 h 2013962"/>
              <a:gd name="connsiteX6" fmla="*/ 1389804 w 2558543"/>
              <a:gd name="connsiteY6" fmla="*/ 1362590 h 2013962"/>
              <a:gd name="connsiteX7" fmla="*/ 1116147 w 2558543"/>
              <a:gd name="connsiteY7" fmla="*/ 2013962 h 2013962"/>
              <a:gd name="connsiteX0" fmla="*/ 1116147 w 2558543"/>
              <a:gd name="connsiteY0" fmla="*/ 2013962 h 2013962"/>
              <a:gd name="connsiteX1" fmla="*/ 14229 w 2558543"/>
              <a:gd name="connsiteY1" fmla="*/ 2013962 h 2013962"/>
              <a:gd name="connsiteX2" fmla="*/ 618514 w 2558543"/>
              <a:gd name="connsiteY2" fmla="*/ 575611 h 2013962"/>
              <a:gd name="connsiteX3" fmla="*/ 1106090 w 2558543"/>
              <a:gd name="connsiteY3" fmla="*/ 35004 h 2013962"/>
              <a:gd name="connsiteX4" fmla="*/ 2558543 w 2558543"/>
              <a:gd name="connsiteY4" fmla="*/ 0 h 2013962"/>
              <a:gd name="connsiteX5" fmla="*/ 2003506 w 2558543"/>
              <a:gd name="connsiteY5" fmla="*/ 760549 h 2013962"/>
              <a:gd name="connsiteX6" fmla="*/ 1389804 w 2558543"/>
              <a:gd name="connsiteY6" fmla="*/ 1362590 h 2013962"/>
              <a:gd name="connsiteX7" fmla="*/ 1116147 w 2558543"/>
              <a:gd name="connsiteY7" fmla="*/ 2013962 h 2013962"/>
              <a:gd name="connsiteX0" fmla="*/ 1115495 w 2557891"/>
              <a:gd name="connsiteY0" fmla="*/ 2013962 h 2013962"/>
              <a:gd name="connsiteX1" fmla="*/ 13577 w 2557891"/>
              <a:gd name="connsiteY1" fmla="*/ 2013962 h 2013962"/>
              <a:gd name="connsiteX2" fmla="*/ 617862 w 2557891"/>
              <a:gd name="connsiteY2" fmla="*/ 575611 h 2013962"/>
              <a:gd name="connsiteX3" fmla="*/ 1105438 w 2557891"/>
              <a:gd name="connsiteY3" fmla="*/ 35004 h 2013962"/>
              <a:gd name="connsiteX4" fmla="*/ 2557891 w 2557891"/>
              <a:gd name="connsiteY4" fmla="*/ 0 h 2013962"/>
              <a:gd name="connsiteX5" fmla="*/ 2002854 w 2557891"/>
              <a:gd name="connsiteY5" fmla="*/ 760549 h 2013962"/>
              <a:gd name="connsiteX6" fmla="*/ 1389152 w 2557891"/>
              <a:gd name="connsiteY6" fmla="*/ 1362590 h 2013962"/>
              <a:gd name="connsiteX7" fmla="*/ 1115495 w 2557891"/>
              <a:gd name="connsiteY7" fmla="*/ 2013962 h 2013962"/>
              <a:gd name="connsiteX0" fmla="*/ 1115495 w 2557891"/>
              <a:gd name="connsiteY0" fmla="*/ 2013962 h 2013962"/>
              <a:gd name="connsiteX1" fmla="*/ 13577 w 2557891"/>
              <a:gd name="connsiteY1" fmla="*/ 2013962 h 2013962"/>
              <a:gd name="connsiteX2" fmla="*/ 617862 w 2557891"/>
              <a:gd name="connsiteY2" fmla="*/ 575611 h 2013962"/>
              <a:gd name="connsiteX3" fmla="*/ 1105438 w 2557891"/>
              <a:gd name="connsiteY3" fmla="*/ 35004 h 2013962"/>
              <a:gd name="connsiteX4" fmla="*/ 2557891 w 2557891"/>
              <a:gd name="connsiteY4" fmla="*/ 0 h 2013962"/>
              <a:gd name="connsiteX5" fmla="*/ 2002854 w 2557891"/>
              <a:gd name="connsiteY5" fmla="*/ 760549 h 2013962"/>
              <a:gd name="connsiteX6" fmla="*/ 1389152 w 2557891"/>
              <a:gd name="connsiteY6" fmla="*/ 1362590 h 2013962"/>
              <a:gd name="connsiteX7" fmla="*/ 1115495 w 2557891"/>
              <a:gd name="connsiteY7" fmla="*/ 2013962 h 2013962"/>
              <a:gd name="connsiteX0" fmla="*/ 1115495 w 2557891"/>
              <a:gd name="connsiteY0" fmla="*/ 2013962 h 2013962"/>
              <a:gd name="connsiteX1" fmla="*/ 13577 w 2557891"/>
              <a:gd name="connsiteY1" fmla="*/ 2013962 h 2013962"/>
              <a:gd name="connsiteX2" fmla="*/ 617862 w 2557891"/>
              <a:gd name="connsiteY2" fmla="*/ 575611 h 2013962"/>
              <a:gd name="connsiteX3" fmla="*/ 1105438 w 2557891"/>
              <a:gd name="connsiteY3" fmla="*/ 35004 h 2013962"/>
              <a:gd name="connsiteX4" fmla="*/ 2557891 w 2557891"/>
              <a:gd name="connsiteY4" fmla="*/ 0 h 2013962"/>
              <a:gd name="connsiteX5" fmla="*/ 2002854 w 2557891"/>
              <a:gd name="connsiteY5" fmla="*/ 760549 h 2013962"/>
              <a:gd name="connsiteX6" fmla="*/ 1389152 w 2557891"/>
              <a:gd name="connsiteY6" fmla="*/ 1362590 h 2013962"/>
              <a:gd name="connsiteX7" fmla="*/ 1115495 w 2557891"/>
              <a:gd name="connsiteY7" fmla="*/ 2013962 h 2013962"/>
              <a:gd name="connsiteX0" fmla="*/ 1115495 w 2557891"/>
              <a:gd name="connsiteY0" fmla="*/ 2013962 h 2013962"/>
              <a:gd name="connsiteX1" fmla="*/ 13577 w 2557891"/>
              <a:gd name="connsiteY1" fmla="*/ 2013962 h 2013962"/>
              <a:gd name="connsiteX2" fmla="*/ 617862 w 2557891"/>
              <a:gd name="connsiteY2" fmla="*/ 575611 h 2013962"/>
              <a:gd name="connsiteX3" fmla="*/ 1105438 w 2557891"/>
              <a:gd name="connsiteY3" fmla="*/ 35004 h 2013962"/>
              <a:gd name="connsiteX4" fmla="*/ 2557891 w 2557891"/>
              <a:gd name="connsiteY4" fmla="*/ 0 h 2013962"/>
              <a:gd name="connsiteX5" fmla="*/ 2002854 w 2557891"/>
              <a:gd name="connsiteY5" fmla="*/ 760549 h 2013962"/>
              <a:gd name="connsiteX6" fmla="*/ 1389152 w 2557891"/>
              <a:gd name="connsiteY6" fmla="*/ 1362590 h 2013962"/>
              <a:gd name="connsiteX7" fmla="*/ 1115495 w 2557891"/>
              <a:gd name="connsiteY7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091861 w 2544314"/>
              <a:gd name="connsiteY3" fmla="*/ 35004 h 2013962"/>
              <a:gd name="connsiteX4" fmla="*/ 2544314 w 2544314"/>
              <a:gd name="connsiteY4" fmla="*/ 0 h 2013962"/>
              <a:gd name="connsiteX5" fmla="*/ 1989277 w 2544314"/>
              <a:gd name="connsiteY5" fmla="*/ 760549 h 2013962"/>
              <a:gd name="connsiteX6" fmla="*/ 1375575 w 2544314"/>
              <a:gd name="connsiteY6" fmla="*/ 1362590 h 2013962"/>
              <a:gd name="connsiteX7" fmla="*/ 1101918 w 2544314"/>
              <a:gd name="connsiteY7" fmla="*/ 2013962 h 2013962"/>
              <a:gd name="connsiteX0" fmla="*/ 1112891 w 2555287"/>
              <a:gd name="connsiteY0" fmla="*/ 2013962 h 2013962"/>
              <a:gd name="connsiteX1" fmla="*/ 0 w 2555287"/>
              <a:gd name="connsiteY1" fmla="*/ 2006647 h 2013962"/>
              <a:gd name="connsiteX2" fmla="*/ 615258 w 2555287"/>
              <a:gd name="connsiteY2" fmla="*/ 575611 h 2013962"/>
              <a:gd name="connsiteX3" fmla="*/ 1102834 w 2555287"/>
              <a:gd name="connsiteY3" fmla="*/ 35004 h 2013962"/>
              <a:gd name="connsiteX4" fmla="*/ 2555287 w 2555287"/>
              <a:gd name="connsiteY4" fmla="*/ 0 h 2013962"/>
              <a:gd name="connsiteX5" fmla="*/ 2000250 w 2555287"/>
              <a:gd name="connsiteY5" fmla="*/ 760549 h 2013962"/>
              <a:gd name="connsiteX6" fmla="*/ 1386548 w 2555287"/>
              <a:gd name="connsiteY6" fmla="*/ 1362590 h 2013962"/>
              <a:gd name="connsiteX7" fmla="*/ 1112891 w 2555287"/>
              <a:gd name="connsiteY7" fmla="*/ 2013962 h 2013962"/>
              <a:gd name="connsiteX0" fmla="*/ 1112909 w 2555305"/>
              <a:gd name="connsiteY0" fmla="*/ 2013962 h 2013962"/>
              <a:gd name="connsiteX1" fmla="*/ 18 w 2555305"/>
              <a:gd name="connsiteY1" fmla="*/ 2006647 h 2013962"/>
              <a:gd name="connsiteX2" fmla="*/ 615276 w 2555305"/>
              <a:gd name="connsiteY2" fmla="*/ 575611 h 2013962"/>
              <a:gd name="connsiteX3" fmla="*/ 1102852 w 2555305"/>
              <a:gd name="connsiteY3" fmla="*/ 35004 h 2013962"/>
              <a:gd name="connsiteX4" fmla="*/ 2555305 w 2555305"/>
              <a:gd name="connsiteY4" fmla="*/ 0 h 2013962"/>
              <a:gd name="connsiteX5" fmla="*/ 2000268 w 2555305"/>
              <a:gd name="connsiteY5" fmla="*/ 760549 h 2013962"/>
              <a:gd name="connsiteX6" fmla="*/ 1386566 w 2555305"/>
              <a:gd name="connsiteY6" fmla="*/ 1362590 h 2013962"/>
              <a:gd name="connsiteX7" fmla="*/ 1112909 w 2555305"/>
              <a:gd name="connsiteY7" fmla="*/ 2013962 h 2013962"/>
              <a:gd name="connsiteX0" fmla="*/ 1112909 w 2577251"/>
              <a:gd name="connsiteY0" fmla="*/ 1991807 h 1991807"/>
              <a:gd name="connsiteX1" fmla="*/ 18 w 2577251"/>
              <a:gd name="connsiteY1" fmla="*/ 1984492 h 1991807"/>
              <a:gd name="connsiteX2" fmla="*/ 615276 w 2577251"/>
              <a:gd name="connsiteY2" fmla="*/ 553456 h 1991807"/>
              <a:gd name="connsiteX3" fmla="*/ 1102852 w 2577251"/>
              <a:gd name="connsiteY3" fmla="*/ 12849 h 1991807"/>
              <a:gd name="connsiteX4" fmla="*/ 2577251 w 2577251"/>
              <a:gd name="connsiteY4" fmla="*/ 3449 h 1991807"/>
              <a:gd name="connsiteX5" fmla="*/ 2000268 w 2577251"/>
              <a:gd name="connsiteY5" fmla="*/ 738394 h 1991807"/>
              <a:gd name="connsiteX6" fmla="*/ 1386566 w 2577251"/>
              <a:gd name="connsiteY6" fmla="*/ 1340435 h 1991807"/>
              <a:gd name="connsiteX7" fmla="*/ 1112909 w 2577251"/>
              <a:gd name="connsiteY7" fmla="*/ 1991807 h 1991807"/>
              <a:gd name="connsiteX0" fmla="*/ 1112909 w 2577251"/>
              <a:gd name="connsiteY0" fmla="*/ 1991807 h 1995465"/>
              <a:gd name="connsiteX1" fmla="*/ 18 w 2577251"/>
              <a:gd name="connsiteY1" fmla="*/ 1995465 h 1995465"/>
              <a:gd name="connsiteX2" fmla="*/ 615276 w 2577251"/>
              <a:gd name="connsiteY2" fmla="*/ 553456 h 1995465"/>
              <a:gd name="connsiteX3" fmla="*/ 1102852 w 2577251"/>
              <a:gd name="connsiteY3" fmla="*/ 12849 h 1995465"/>
              <a:gd name="connsiteX4" fmla="*/ 2577251 w 2577251"/>
              <a:gd name="connsiteY4" fmla="*/ 3449 h 1995465"/>
              <a:gd name="connsiteX5" fmla="*/ 2000268 w 2577251"/>
              <a:gd name="connsiteY5" fmla="*/ 738394 h 1995465"/>
              <a:gd name="connsiteX6" fmla="*/ 1386566 w 2577251"/>
              <a:gd name="connsiteY6" fmla="*/ 1340435 h 1995465"/>
              <a:gd name="connsiteX7" fmla="*/ 1112909 w 2577251"/>
              <a:gd name="connsiteY7" fmla="*/ 1991807 h 1995465"/>
              <a:gd name="connsiteX0" fmla="*/ 1112913 w 2577255"/>
              <a:gd name="connsiteY0" fmla="*/ 1991807 h 1995465"/>
              <a:gd name="connsiteX1" fmla="*/ 22 w 2577255"/>
              <a:gd name="connsiteY1" fmla="*/ 1995465 h 1995465"/>
              <a:gd name="connsiteX2" fmla="*/ 615280 w 2577255"/>
              <a:gd name="connsiteY2" fmla="*/ 553456 h 1995465"/>
              <a:gd name="connsiteX3" fmla="*/ 1102856 w 2577255"/>
              <a:gd name="connsiteY3" fmla="*/ 12849 h 1995465"/>
              <a:gd name="connsiteX4" fmla="*/ 2577255 w 2577255"/>
              <a:gd name="connsiteY4" fmla="*/ 3449 h 1995465"/>
              <a:gd name="connsiteX5" fmla="*/ 2000272 w 2577255"/>
              <a:gd name="connsiteY5" fmla="*/ 738394 h 1995465"/>
              <a:gd name="connsiteX6" fmla="*/ 1386570 w 2577255"/>
              <a:gd name="connsiteY6" fmla="*/ 1340435 h 1995465"/>
              <a:gd name="connsiteX7" fmla="*/ 1112913 w 2577255"/>
              <a:gd name="connsiteY7" fmla="*/ 1991807 h 1995465"/>
              <a:gd name="connsiteX0" fmla="*/ 1112891 w 2577233"/>
              <a:gd name="connsiteY0" fmla="*/ 1991807 h 1995465"/>
              <a:gd name="connsiteX1" fmla="*/ 0 w 2577233"/>
              <a:gd name="connsiteY1" fmla="*/ 1995465 h 1995465"/>
              <a:gd name="connsiteX2" fmla="*/ 615258 w 2577233"/>
              <a:gd name="connsiteY2" fmla="*/ 553456 h 1995465"/>
              <a:gd name="connsiteX3" fmla="*/ 1102834 w 2577233"/>
              <a:gd name="connsiteY3" fmla="*/ 12849 h 1995465"/>
              <a:gd name="connsiteX4" fmla="*/ 2577233 w 2577233"/>
              <a:gd name="connsiteY4" fmla="*/ 3449 h 1995465"/>
              <a:gd name="connsiteX5" fmla="*/ 2000250 w 2577233"/>
              <a:gd name="connsiteY5" fmla="*/ 738394 h 1995465"/>
              <a:gd name="connsiteX6" fmla="*/ 1386548 w 2577233"/>
              <a:gd name="connsiteY6" fmla="*/ 1340435 h 1995465"/>
              <a:gd name="connsiteX7" fmla="*/ 1112891 w 2577233"/>
              <a:gd name="connsiteY7" fmla="*/ 1991807 h 1995465"/>
              <a:gd name="connsiteX0" fmla="*/ 1112891 w 2577233"/>
              <a:gd name="connsiteY0" fmla="*/ 1991807 h 1995465"/>
              <a:gd name="connsiteX1" fmla="*/ 0 w 2577233"/>
              <a:gd name="connsiteY1" fmla="*/ 1995465 h 1995465"/>
              <a:gd name="connsiteX2" fmla="*/ 615258 w 2577233"/>
              <a:gd name="connsiteY2" fmla="*/ 553456 h 1995465"/>
              <a:gd name="connsiteX3" fmla="*/ 1102834 w 2577233"/>
              <a:gd name="connsiteY3" fmla="*/ 12849 h 1995465"/>
              <a:gd name="connsiteX4" fmla="*/ 2577233 w 2577233"/>
              <a:gd name="connsiteY4" fmla="*/ 3449 h 1995465"/>
              <a:gd name="connsiteX5" fmla="*/ 2000250 w 2577233"/>
              <a:gd name="connsiteY5" fmla="*/ 738394 h 1995465"/>
              <a:gd name="connsiteX6" fmla="*/ 1386548 w 2577233"/>
              <a:gd name="connsiteY6" fmla="*/ 1340435 h 1995465"/>
              <a:gd name="connsiteX7" fmla="*/ 1112891 w 2577233"/>
              <a:gd name="connsiteY7" fmla="*/ 1991807 h 1995465"/>
              <a:gd name="connsiteX0" fmla="*/ 1112891 w 2577233"/>
              <a:gd name="connsiteY0" fmla="*/ 1991807 h 1995465"/>
              <a:gd name="connsiteX1" fmla="*/ 0 w 2577233"/>
              <a:gd name="connsiteY1" fmla="*/ 1995465 h 1995465"/>
              <a:gd name="connsiteX2" fmla="*/ 615258 w 2577233"/>
              <a:gd name="connsiteY2" fmla="*/ 553456 h 1995465"/>
              <a:gd name="connsiteX3" fmla="*/ 1102834 w 2577233"/>
              <a:gd name="connsiteY3" fmla="*/ 12849 h 1995465"/>
              <a:gd name="connsiteX4" fmla="*/ 2577233 w 2577233"/>
              <a:gd name="connsiteY4" fmla="*/ 3449 h 1995465"/>
              <a:gd name="connsiteX5" fmla="*/ 2000250 w 2577233"/>
              <a:gd name="connsiteY5" fmla="*/ 738394 h 1995465"/>
              <a:gd name="connsiteX6" fmla="*/ 1386548 w 2577233"/>
              <a:gd name="connsiteY6" fmla="*/ 1340435 h 1995465"/>
              <a:gd name="connsiteX7" fmla="*/ 1112891 w 2577233"/>
              <a:gd name="connsiteY7" fmla="*/ 1991807 h 1995465"/>
              <a:gd name="connsiteX0" fmla="*/ 1112891 w 2577233"/>
              <a:gd name="connsiteY0" fmla="*/ 1991807 h 1995465"/>
              <a:gd name="connsiteX1" fmla="*/ 0 w 2577233"/>
              <a:gd name="connsiteY1" fmla="*/ 1995465 h 1995465"/>
              <a:gd name="connsiteX2" fmla="*/ 615258 w 2577233"/>
              <a:gd name="connsiteY2" fmla="*/ 553456 h 1995465"/>
              <a:gd name="connsiteX3" fmla="*/ 1102834 w 2577233"/>
              <a:gd name="connsiteY3" fmla="*/ 12849 h 1995465"/>
              <a:gd name="connsiteX4" fmla="*/ 2577233 w 2577233"/>
              <a:gd name="connsiteY4" fmla="*/ 3449 h 1995465"/>
              <a:gd name="connsiteX5" fmla="*/ 2000250 w 2577233"/>
              <a:gd name="connsiteY5" fmla="*/ 738394 h 1995465"/>
              <a:gd name="connsiteX6" fmla="*/ 1386548 w 2577233"/>
              <a:gd name="connsiteY6" fmla="*/ 1340435 h 1995465"/>
              <a:gd name="connsiteX7" fmla="*/ 1112891 w 2577233"/>
              <a:gd name="connsiteY7" fmla="*/ 1991807 h 1995465"/>
              <a:gd name="connsiteX0" fmla="*/ 1112891 w 2577233"/>
              <a:gd name="connsiteY0" fmla="*/ 1991807 h 1995465"/>
              <a:gd name="connsiteX1" fmla="*/ 0 w 2577233"/>
              <a:gd name="connsiteY1" fmla="*/ 1995465 h 1995465"/>
              <a:gd name="connsiteX2" fmla="*/ 615258 w 2577233"/>
              <a:gd name="connsiteY2" fmla="*/ 553456 h 1995465"/>
              <a:gd name="connsiteX3" fmla="*/ 1102834 w 2577233"/>
              <a:gd name="connsiteY3" fmla="*/ 12849 h 1995465"/>
              <a:gd name="connsiteX4" fmla="*/ 2577233 w 2577233"/>
              <a:gd name="connsiteY4" fmla="*/ 3449 h 1995465"/>
              <a:gd name="connsiteX5" fmla="*/ 2000250 w 2577233"/>
              <a:gd name="connsiteY5" fmla="*/ 738394 h 1995465"/>
              <a:gd name="connsiteX6" fmla="*/ 1386548 w 2577233"/>
              <a:gd name="connsiteY6" fmla="*/ 1340435 h 1995465"/>
              <a:gd name="connsiteX7" fmla="*/ 1112891 w 2577233"/>
              <a:gd name="connsiteY7" fmla="*/ 1991807 h 1995465"/>
              <a:gd name="connsiteX0" fmla="*/ 1112891 w 2577233"/>
              <a:gd name="connsiteY0" fmla="*/ 1991807 h 1995465"/>
              <a:gd name="connsiteX1" fmla="*/ 0 w 2577233"/>
              <a:gd name="connsiteY1" fmla="*/ 1995465 h 1995465"/>
              <a:gd name="connsiteX2" fmla="*/ 615258 w 2577233"/>
              <a:gd name="connsiteY2" fmla="*/ 553456 h 1995465"/>
              <a:gd name="connsiteX3" fmla="*/ 1421811 w 2577233"/>
              <a:gd name="connsiteY3" fmla="*/ 12849 h 1995465"/>
              <a:gd name="connsiteX4" fmla="*/ 2577233 w 2577233"/>
              <a:gd name="connsiteY4" fmla="*/ 3449 h 1995465"/>
              <a:gd name="connsiteX5" fmla="*/ 2000250 w 2577233"/>
              <a:gd name="connsiteY5" fmla="*/ 738394 h 1995465"/>
              <a:gd name="connsiteX6" fmla="*/ 1386548 w 2577233"/>
              <a:gd name="connsiteY6" fmla="*/ 1340435 h 1995465"/>
              <a:gd name="connsiteX7" fmla="*/ 1112891 w 2577233"/>
              <a:gd name="connsiteY7" fmla="*/ 1991807 h 1995465"/>
              <a:gd name="connsiteX0" fmla="*/ 1112891 w 2577233"/>
              <a:gd name="connsiteY0" fmla="*/ 1991807 h 1995465"/>
              <a:gd name="connsiteX1" fmla="*/ 0 w 2577233"/>
              <a:gd name="connsiteY1" fmla="*/ 1995465 h 1995465"/>
              <a:gd name="connsiteX2" fmla="*/ 615258 w 2577233"/>
              <a:gd name="connsiteY2" fmla="*/ 553456 h 1995465"/>
              <a:gd name="connsiteX3" fmla="*/ 1421811 w 2577233"/>
              <a:gd name="connsiteY3" fmla="*/ 12849 h 1995465"/>
              <a:gd name="connsiteX4" fmla="*/ 2577233 w 2577233"/>
              <a:gd name="connsiteY4" fmla="*/ 3449 h 1995465"/>
              <a:gd name="connsiteX5" fmla="*/ 2000250 w 2577233"/>
              <a:gd name="connsiteY5" fmla="*/ 738394 h 1995465"/>
              <a:gd name="connsiteX6" fmla="*/ 1386548 w 2577233"/>
              <a:gd name="connsiteY6" fmla="*/ 1340435 h 1995465"/>
              <a:gd name="connsiteX7" fmla="*/ 1112891 w 2577233"/>
              <a:gd name="connsiteY7" fmla="*/ 1991807 h 1995465"/>
              <a:gd name="connsiteX0" fmla="*/ 1112891 w 2577233"/>
              <a:gd name="connsiteY0" fmla="*/ 1991807 h 1995465"/>
              <a:gd name="connsiteX1" fmla="*/ 0 w 2577233"/>
              <a:gd name="connsiteY1" fmla="*/ 1995465 h 1995465"/>
              <a:gd name="connsiteX2" fmla="*/ 615258 w 2577233"/>
              <a:gd name="connsiteY2" fmla="*/ 553456 h 1995465"/>
              <a:gd name="connsiteX3" fmla="*/ 1464341 w 2577233"/>
              <a:gd name="connsiteY3" fmla="*/ 12849 h 1995465"/>
              <a:gd name="connsiteX4" fmla="*/ 2577233 w 2577233"/>
              <a:gd name="connsiteY4" fmla="*/ 3449 h 1995465"/>
              <a:gd name="connsiteX5" fmla="*/ 2000250 w 2577233"/>
              <a:gd name="connsiteY5" fmla="*/ 738394 h 1995465"/>
              <a:gd name="connsiteX6" fmla="*/ 1386548 w 2577233"/>
              <a:gd name="connsiteY6" fmla="*/ 1340435 h 1995465"/>
              <a:gd name="connsiteX7" fmla="*/ 1112891 w 2577233"/>
              <a:gd name="connsiteY7" fmla="*/ 1991807 h 1995465"/>
              <a:gd name="connsiteX0" fmla="*/ 1112891 w 2577233"/>
              <a:gd name="connsiteY0" fmla="*/ 2001249 h 2004907"/>
              <a:gd name="connsiteX1" fmla="*/ 0 w 2577233"/>
              <a:gd name="connsiteY1" fmla="*/ 2004907 h 2004907"/>
              <a:gd name="connsiteX2" fmla="*/ 615258 w 2577233"/>
              <a:gd name="connsiteY2" fmla="*/ 562898 h 2004907"/>
              <a:gd name="connsiteX3" fmla="*/ 1464341 w 2577233"/>
              <a:gd name="connsiteY3" fmla="*/ 10017 h 2004907"/>
              <a:gd name="connsiteX4" fmla="*/ 2577233 w 2577233"/>
              <a:gd name="connsiteY4" fmla="*/ 12891 h 2004907"/>
              <a:gd name="connsiteX5" fmla="*/ 2000250 w 2577233"/>
              <a:gd name="connsiteY5" fmla="*/ 747836 h 2004907"/>
              <a:gd name="connsiteX6" fmla="*/ 1386548 w 2577233"/>
              <a:gd name="connsiteY6" fmla="*/ 1349877 h 2004907"/>
              <a:gd name="connsiteX7" fmla="*/ 1112891 w 2577233"/>
              <a:gd name="connsiteY7" fmla="*/ 2001249 h 2004907"/>
              <a:gd name="connsiteX0" fmla="*/ 1112891 w 2577233"/>
              <a:gd name="connsiteY0" fmla="*/ 2001249 h 2004907"/>
              <a:gd name="connsiteX1" fmla="*/ 0 w 2577233"/>
              <a:gd name="connsiteY1" fmla="*/ 2004907 h 2004907"/>
              <a:gd name="connsiteX2" fmla="*/ 615258 w 2577233"/>
              <a:gd name="connsiteY2" fmla="*/ 562898 h 2004907"/>
              <a:gd name="connsiteX3" fmla="*/ 1464341 w 2577233"/>
              <a:gd name="connsiteY3" fmla="*/ 10017 h 2004907"/>
              <a:gd name="connsiteX4" fmla="*/ 2577233 w 2577233"/>
              <a:gd name="connsiteY4" fmla="*/ 12891 h 2004907"/>
              <a:gd name="connsiteX5" fmla="*/ 2000250 w 2577233"/>
              <a:gd name="connsiteY5" fmla="*/ 747836 h 2004907"/>
              <a:gd name="connsiteX6" fmla="*/ 1386548 w 2577233"/>
              <a:gd name="connsiteY6" fmla="*/ 1349877 h 2004907"/>
              <a:gd name="connsiteX7" fmla="*/ 1112891 w 2577233"/>
              <a:gd name="connsiteY7" fmla="*/ 2001249 h 2004907"/>
              <a:gd name="connsiteX0" fmla="*/ 1112891 w 2577233"/>
              <a:gd name="connsiteY0" fmla="*/ 1991232 h 1994890"/>
              <a:gd name="connsiteX1" fmla="*/ 0 w 2577233"/>
              <a:gd name="connsiteY1" fmla="*/ 1994890 h 1994890"/>
              <a:gd name="connsiteX2" fmla="*/ 615258 w 2577233"/>
              <a:gd name="connsiteY2" fmla="*/ 552881 h 1994890"/>
              <a:gd name="connsiteX3" fmla="*/ 1464341 w 2577233"/>
              <a:gd name="connsiteY3" fmla="*/ 0 h 1994890"/>
              <a:gd name="connsiteX4" fmla="*/ 2577233 w 2577233"/>
              <a:gd name="connsiteY4" fmla="*/ 2874 h 1994890"/>
              <a:gd name="connsiteX5" fmla="*/ 2000250 w 2577233"/>
              <a:gd name="connsiteY5" fmla="*/ 737819 h 1994890"/>
              <a:gd name="connsiteX6" fmla="*/ 1386548 w 2577233"/>
              <a:gd name="connsiteY6" fmla="*/ 1339860 h 1994890"/>
              <a:gd name="connsiteX7" fmla="*/ 1112891 w 2577233"/>
              <a:gd name="connsiteY7" fmla="*/ 1991232 h 1994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577233" h="1994890">
                <a:moveTo>
                  <a:pt x="1112891" y="1991232"/>
                </a:moveTo>
                <a:lnTo>
                  <a:pt x="0" y="1994890"/>
                </a:lnTo>
                <a:cubicBezTo>
                  <a:pt x="45077" y="1462557"/>
                  <a:pt x="214969" y="958493"/>
                  <a:pt x="615258" y="552881"/>
                </a:cubicBezTo>
                <a:cubicBezTo>
                  <a:pt x="882960" y="261155"/>
                  <a:pt x="1265715" y="83579"/>
                  <a:pt x="1464341" y="0"/>
                </a:cubicBezTo>
                <a:cubicBezTo>
                  <a:pt x="1982032" y="6210"/>
                  <a:pt x="2147057" y="11367"/>
                  <a:pt x="2577233" y="2874"/>
                </a:cubicBezTo>
                <a:cubicBezTo>
                  <a:pt x="2382696" y="332590"/>
                  <a:pt x="2243097" y="495276"/>
                  <a:pt x="2000250" y="737819"/>
                </a:cubicBezTo>
                <a:cubicBezTo>
                  <a:pt x="1779857" y="957602"/>
                  <a:pt x="1563016" y="1130958"/>
                  <a:pt x="1386548" y="1339860"/>
                </a:cubicBezTo>
                <a:cubicBezTo>
                  <a:pt x="1210080" y="1548762"/>
                  <a:pt x="1112891" y="1746160"/>
                  <a:pt x="1112891" y="199123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5" name="Freeform 3">
            <a:extLst>
              <a:ext uri="{FF2B5EF4-FFF2-40B4-BE49-F238E27FC236}">
                <a16:creationId xmlns:a16="http://schemas.microsoft.com/office/drawing/2014/main" id="{F9DC1ED4-A831-498A-B4B3-16E8D36760A5}"/>
              </a:ext>
            </a:extLst>
          </p:cNvPr>
          <p:cNvSpPr/>
          <p:nvPr/>
        </p:nvSpPr>
        <p:spPr>
          <a:xfrm flipH="1">
            <a:off x="4791374" y="4012104"/>
            <a:ext cx="1879307" cy="2002162"/>
          </a:xfrm>
          <a:custGeom>
            <a:avLst/>
            <a:gdLst>
              <a:gd name="connsiteX0" fmla="*/ 1434487 w 1859394"/>
              <a:gd name="connsiteY0" fmla="*/ 0 h 2002162"/>
              <a:gd name="connsiteX1" fmla="*/ 1859394 w 1859394"/>
              <a:gd name="connsiteY1" fmla="*/ 3399 h 2002162"/>
              <a:gd name="connsiteX2" fmla="*/ 462299 w 1859394"/>
              <a:gd name="connsiteY2" fmla="*/ 2002162 h 2002162"/>
              <a:gd name="connsiteX3" fmla="*/ 0 w 1859394"/>
              <a:gd name="connsiteY3" fmla="*/ 2002162 h 2002162"/>
              <a:gd name="connsiteX4" fmla="*/ 1434487 w 1859394"/>
              <a:gd name="connsiteY4" fmla="*/ 0 h 2002162"/>
              <a:gd name="connsiteX0" fmla="*/ 1434487 w 1859394"/>
              <a:gd name="connsiteY0" fmla="*/ 0 h 2002162"/>
              <a:gd name="connsiteX1" fmla="*/ 1859394 w 1859394"/>
              <a:gd name="connsiteY1" fmla="*/ 3399 h 2002162"/>
              <a:gd name="connsiteX2" fmla="*/ 462299 w 1859394"/>
              <a:gd name="connsiteY2" fmla="*/ 2002162 h 2002162"/>
              <a:gd name="connsiteX3" fmla="*/ 0 w 1859394"/>
              <a:gd name="connsiteY3" fmla="*/ 2002162 h 2002162"/>
              <a:gd name="connsiteX4" fmla="*/ 1434487 w 1859394"/>
              <a:gd name="connsiteY4" fmla="*/ 0 h 2002162"/>
              <a:gd name="connsiteX0" fmla="*/ 1454366 w 1879273"/>
              <a:gd name="connsiteY0" fmla="*/ 0 h 2002162"/>
              <a:gd name="connsiteX1" fmla="*/ 1879273 w 1879273"/>
              <a:gd name="connsiteY1" fmla="*/ 3399 h 2002162"/>
              <a:gd name="connsiteX2" fmla="*/ 482178 w 1879273"/>
              <a:gd name="connsiteY2" fmla="*/ 2002162 h 2002162"/>
              <a:gd name="connsiteX3" fmla="*/ 0 w 1879273"/>
              <a:gd name="connsiteY3" fmla="*/ 2002162 h 2002162"/>
              <a:gd name="connsiteX4" fmla="*/ 1454366 w 1879273"/>
              <a:gd name="connsiteY4" fmla="*/ 0 h 2002162"/>
              <a:gd name="connsiteX0" fmla="*/ 1454366 w 1879273"/>
              <a:gd name="connsiteY0" fmla="*/ 0 h 2002162"/>
              <a:gd name="connsiteX1" fmla="*/ 1879273 w 1879273"/>
              <a:gd name="connsiteY1" fmla="*/ 3399 h 2002162"/>
              <a:gd name="connsiteX2" fmla="*/ 482178 w 1879273"/>
              <a:gd name="connsiteY2" fmla="*/ 2002162 h 2002162"/>
              <a:gd name="connsiteX3" fmla="*/ 0 w 1879273"/>
              <a:gd name="connsiteY3" fmla="*/ 2002162 h 2002162"/>
              <a:gd name="connsiteX4" fmla="*/ 1454366 w 1879273"/>
              <a:gd name="connsiteY4" fmla="*/ 0 h 2002162"/>
              <a:gd name="connsiteX0" fmla="*/ 1454366 w 1879273"/>
              <a:gd name="connsiteY0" fmla="*/ 0 h 2002162"/>
              <a:gd name="connsiteX1" fmla="*/ 1879273 w 1879273"/>
              <a:gd name="connsiteY1" fmla="*/ 3399 h 2002162"/>
              <a:gd name="connsiteX2" fmla="*/ 482178 w 1879273"/>
              <a:gd name="connsiteY2" fmla="*/ 2002162 h 2002162"/>
              <a:gd name="connsiteX3" fmla="*/ 0 w 1879273"/>
              <a:gd name="connsiteY3" fmla="*/ 2002162 h 2002162"/>
              <a:gd name="connsiteX4" fmla="*/ 1454366 w 1879273"/>
              <a:gd name="connsiteY4" fmla="*/ 0 h 2002162"/>
              <a:gd name="connsiteX0" fmla="*/ 1454366 w 1879273"/>
              <a:gd name="connsiteY0" fmla="*/ 0 h 2002162"/>
              <a:gd name="connsiteX1" fmla="*/ 1879273 w 1879273"/>
              <a:gd name="connsiteY1" fmla="*/ 3399 h 2002162"/>
              <a:gd name="connsiteX2" fmla="*/ 482178 w 1879273"/>
              <a:gd name="connsiteY2" fmla="*/ 2002162 h 2002162"/>
              <a:gd name="connsiteX3" fmla="*/ 0 w 1879273"/>
              <a:gd name="connsiteY3" fmla="*/ 2002162 h 2002162"/>
              <a:gd name="connsiteX4" fmla="*/ 1454366 w 1879273"/>
              <a:gd name="connsiteY4" fmla="*/ 0 h 2002162"/>
              <a:gd name="connsiteX0" fmla="*/ 1454366 w 1879273"/>
              <a:gd name="connsiteY0" fmla="*/ 0 h 2002162"/>
              <a:gd name="connsiteX1" fmla="*/ 1879273 w 1879273"/>
              <a:gd name="connsiteY1" fmla="*/ 3399 h 2002162"/>
              <a:gd name="connsiteX2" fmla="*/ 482178 w 1879273"/>
              <a:gd name="connsiteY2" fmla="*/ 2002162 h 2002162"/>
              <a:gd name="connsiteX3" fmla="*/ 0 w 1879273"/>
              <a:gd name="connsiteY3" fmla="*/ 2002162 h 2002162"/>
              <a:gd name="connsiteX4" fmla="*/ 1454366 w 1879273"/>
              <a:gd name="connsiteY4" fmla="*/ 0 h 2002162"/>
              <a:gd name="connsiteX0" fmla="*/ 1454366 w 1879273"/>
              <a:gd name="connsiteY0" fmla="*/ 0 h 2002162"/>
              <a:gd name="connsiteX1" fmla="*/ 1879273 w 1879273"/>
              <a:gd name="connsiteY1" fmla="*/ 3399 h 2002162"/>
              <a:gd name="connsiteX2" fmla="*/ 482178 w 1879273"/>
              <a:gd name="connsiteY2" fmla="*/ 2002162 h 2002162"/>
              <a:gd name="connsiteX3" fmla="*/ 0 w 1879273"/>
              <a:gd name="connsiteY3" fmla="*/ 2002162 h 2002162"/>
              <a:gd name="connsiteX4" fmla="*/ 1454366 w 1879273"/>
              <a:gd name="connsiteY4" fmla="*/ 0 h 2002162"/>
              <a:gd name="connsiteX0" fmla="*/ 1454366 w 1879273"/>
              <a:gd name="connsiteY0" fmla="*/ 0 h 2002162"/>
              <a:gd name="connsiteX1" fmla="*/ 1879273 w 1879273"/>
              <a:gd name="connsiteY1" fmla="*/ 3399 h 2002162"/>
              <a:gd name="connsiteX2" fmla="*/ 482178 w 1879273"/>
              <a:gd name="connsiteY2" fmla="*/ 2002162 h 2002162"/>
              <a:gd name="connsiteX3" fmla="*/ 0 w 1879273"/>
              <a:gd name="connsiteY3" fmla="*/ 2002162 h 2002162"/>
              <a:gd name="connsiteX4" fmla="*/ 1454366 w 1879273"/>
              <a:gd name="connsiteY4" fmla="*/ 0 h 2002162"/>
              <a:gd name="connsiteX0" fmla="*/ 1454366 w 1879273"/>
              <a:gd name="connsiteY0" fmla="*/ 0 h 2002162"/>
              <a:gd name="connsiteX1" fmla="*/ 1879273 w 1879273"/>
              <a:gd name="connsiteY1" fmla="*/ 3399 h 2002162"/>
              <a:gd name="connsiteX2" fmla="*/ 482178 w 1879273"/>
              <a:gd name="connsiteY2" fmla="*/ 2002162 h 2002162"/>
              <a:gd name="connsiteX3" fmla="*/ 0 w 1879273"/>
              <a:gd name="connsiteY3" fmla="*/ 2002162 h 2002162"/>
              <a:gd name="connsiteX4" fmla="*/ 1454366 w 1879273"/>
              <a:gd name="connsiteY4" fmla="*/ 0 h 2002162"/>
              <a:gd name="connsiteX0" fmla="*/ 1454366 w 1879273"/>
              <a:gd name="connsiteY0" fmla="*/ 0 h 2002162"/>
              <a:gd name="connsiteX1" fmla="*/ 1879273 w 1879273"/>
              <a:gd name="connsiteY1" fmla="*/ 3399 h 2002162"/>
              <a:gd name="connsiteX2" fmla="*/ 482178 w 1879273"/>
              <a:gd name="connsiteY2" fmla="*/ 2002162 h 2002162"/>
              <a:gd name="connsiteX3" fmla="*/ 0 w 1879273"/>
              <a:gd name="connsiteY3" fmla="*/ 2002162 h 2002162"/>
              <a:gd name="connsiteX4" fmla="*/ 1454366 w 1879273"/>
              <a:gd name="connsiteY4" fmla="*/ 0 h 2002162"/>
              <a:gd name="connsiteX0" fmla="*/ 1454366 w 1879273"/>
              <a:gd name="connsiteY0" fmla="*/ 0 h 2002162"/>
              <a:gd name="connsiteX1" fmla="*/ 1879273 w 1879273"/>
              <a:gd name="connsiteY1" fmla="*/ 3399 h 2002162"/>
              <a:gd name="connsiteX2" fmla="*/ 482178 w 1879273"/>
              <a:gd name="connsiteY2" fmla="*/ 2002162 h 2002162"/>
              <a:gd name="connsiteX3" fmla="*/ 0 w 1879273"/>
              <a:gd name="connsiteY3" fmla="*/ 2002162 h 2002162"/>
              <a:gd name="connsiteX4" fmla="*/ 1454366 w 1879273"/>
              <a:gd name="connsiteY4" fmla="*/ 0 h 2002162"/>
              <a:gd name="connsiteX0" fmla="*/ 1454366 w 1879273"/>
              <a:gd name="connsiteY0" fmla="*/ 0 h 2002162"/>
              <a:gd name="connsiteX1" fmla="*/ 1879273 w 1879273"/>
              <a:gd name="connsiteY1" fmla="*/ 3399 h 2002162"/>
              <a:gd name="connsiteX2" fmla="*/ 482178 w 1879273"/>
              <a:gd name="connsiteY2" fmla="*/ 2002162 h 2002162"/>
              <a:gd name="connsiteX3" fmla="*/ 0 w 1879273"/>
              <a:gd name="connsiteY3" fmla="*/ 2002162 h 2002162"/>
              <a:gd name="connsiteX4" fmla="*/ 1454366 w 1879273"/>
              <a:gd name="connsiteY4" fmla="*/ 0 h 2002162"/>
              <a:gd name="connsiteX0" fmla="*/ 1454366 w 1879273"/>
              <a:gd name="connsiteY0" fmla="*/ 0 h 2002162"/>
              <a:gd name="connsiteX1" fmla="*/ 1879273 w 1879273"/>
              <a:gd name="connsiteY1" fmla="*/ 3399 h 2002162"/>
              <a:gd name="connsiteX2" fmla="*/ 482178 w 1879273"/>
              <a:gd name="connsiteY2" fmla="*/ 2002162 h 2002162"/>
              <a:gd name="connsiteX3" fmla="*/ 0 w 1879273"/>
              <a:gd name="connsiteY3" fmla="*/ 2002162 h 2002162"/>
              <a:gd name="connsiteX4" fmla="*/ 1454366 w 1879273"/>
              <a:gd name="connsiteY4" fmla="*/ 0 h 2002162"/>
              <a:gd name="connsiteX0" fmla="*/ 1454366 w 1879273"/>
              <a:gd name="connsiteY0" fmla="*/ 0 h 2002162"/>
              <a:gd name="connsiteX1" fmla="*/ 1879273 w 1879273"/>
              <a:gd name="connsiteY1" fmla="*/ 3399 h 2002162"/>
              <a:gd name="connsiteX2" fmla="*/ 463890 w 1879273"/>
              <a:gd name="connsiteY2" fmla="*/ 1998505 h 2002162"/>
              <a:gd name="connsiteX3" fmla="*/ 0 w 1879273"/>
              <a:gd name="connsiteY3" fmla="*/ 2002162 h 2002162"/>
              <a:gd name="connsiteX4" fmla="*/ 1454366 w 1879273"/>
              <a:gd name="connsiteY4" fmla="*/ 0 h 2002162"/>
              <a:gd name="connsiteX0" fmla="*/ 1454366 w 1879273"/>
              <a:gd name="connsiteY0" fmla="*/ 0 h 2002162"/>
              <a:gd name="connsiteX1" fmla="*/ 1879273 w 1879273"/>
              <a:gd name="connsiteY1" fmla="*/ 3399 h 2002162"/>
              <a:gd name="connsiteX2" fmla="*/ 463890 w 1879273"/>
              <a:gd name="connsiteY2" fmla="*/ 1998505 h 2002162"/>
              <a:gd name="connsiteX3" fmla="*/ 0 w 1879273"/>
              <a:gd name="connsiteY3" fmla="*/ 2002162 h 2002162"/>
              <a:gd name="connsiteX4" fmla="*/ 1454366 w 1879273"/>
              <a:gd name="connsiteY4" fmla="*/ 0 h 2002162"/>
              <a:gd name="connsiteX0" fmla="*/ 1454366 w 1879273"/>
              <a:gd name="connsiteY0" fmla="*/ 0 h 2002162"/>
              <a:gd name="connsiteX1" fmla="*/ 1879273 w 1879273"/>
              <a:gd name="connsiteY1" fmla="*/ 3399 h 2002162"/>
              <a:gd name="connsiteX2" fmla="*/ 463890 w 1879273"/>
              <a:gd name="connsiteY2" fmla="*/ 1998505 h 2002162"/>
              <a:gd name="connsiteX3" fmla="*/ 0 w 1879273"/>
              <a:gd name="connsiteY3" fmla="*/ 2002162 h 2002162"/>
              <a:gd name="connsiteX4" fmla="*/ 1454366 w 1879273"/>
              <a:gd name="connsiteY4" fmla="*/ 0 h 2002162"/>
              <a:gd name="connsiteX0" fmla="*/ 1454366 w 1879273"/>
              <a:gd name="connsiteY0" fmla="*/ 0 h 2002162"/>
              <a:gd name="connsiteX1" fmla="*/ 1879273 w 1879273"/>
              <a:gd name="connsiteY1" fmla="*/ 3399 h 2002162"/>
              <a:gd name="connsiteX2" fmla="*/ 463890 w 1879273"/>
              <a:gd name="connsiteY2" fmla="*/ 1998505 h 2002162"/>
              <a:gd name="connsiteX3" fmla="*/ 0 w 1879273"/>
              <a:gd name="connsiteY3" fmla="*/ 2002162 h 2002162"/>
              <a:gd name="connsiteX4" fmla="*/ 1454366 w 1879273"/>
              <a:gd name="connsiteY4" fmla="*/ 0 h 2002162"/>
              <a:gd name="connsiteX0" fmla="*/ 1454366 w 1879273"/>
              <a:gd name="connsiteY0" fmla="*/ 0 h 2002162"/>
              <a:gd name="connsiteX1" fmla="*/ 1879273 w 1879273"/>
              <a:gd name="connsiteY1" fmla="*/ 3399 h 2002162"/>
              <a:gd name="connsiteX2" fmla="*/ 463890 w 1879273"/>
              <a:gd name="connsiteY2" fmla="*/ 1998505 h 2002162"/>
              <a:gd name="connsiteX3" fmla="*/ 0 w 1879273"/>
              <a:gd name="connsiteY3" fmla="*/ 2002162 h 2002162"/>
              <a:gd name="connsiteX4" fmla="*/ 1454366 w 1879273"/>
              <a:gd name="connsiteY4" fmla="*/ 0 h 2002162"/>
              <a:gd name="connsiteX0" fmla="*/ 1454366 w 1879273"/>
              <a:gd name="connsiteY0" fmla="*/ 0 h 2002162"/>
              <a:gd name="connsiteX1" fmla="*/ 1879273 w 1879273"/>
              <a:gd name="connsiteY1" fmla="*/ 3399 h 2002162"/>
              <a:gd name="connsiteX2" fmla="*/ 463890 w 1879273"/>
              <a:gd name="connsiteY2" fmla="*/ 1998505 h 2002162"/>
              <a:gd name="connsiteX3" fmla="*/ 0 w 1879273"/>
              <a:gd name="connsiteY3" fmla="*/ 2002162 h 2002162"/>
              <a:gd name="connsiteX4" fmla="*/ 1454366 w 1879273"/>
              <a:gd name="connsiteY4" fmla="*/ 0 h 2002162"/>
              <a:gd name="connsiteX0" fmla="*/ 1454366 w 1879273"/>
              <a:gd name="connsiteY0" fmla="*/ 0 h 2002162"/>
              <a:gd name="connsiteX1" fmla="*/ 1879273 w 1879273"/>
              <a:gd name="connsiteY1" fmla="*/ 3399 h 2002162"/>
              <a:gd name="connsiteX2" fmla="*/ 463890 w 1879273"/>
              <a:gd name="connsiteY2" fmla="*/ 1998505 h 2002162"/>
              <a:gd name="connsiteX3" fmla="*/ 0 w 1879273"/>
              <a:gd name="connsiteY3" fmla="*/ 2002162 h 2002162"/>
              <a:gd name="connsiteX4" fmla="*/ 1454366 w 1879273"/>
              <a:gd name="connsiteY4" fmla="*/ 0 h 2002162"/>
              <a:gd name="connsiteX0" fmla="*/ 1454366 w 1879273"/>
              <a:gd name="connsiteY0" fmla="*/ 0 h 2002162"/>
              <a:gd name="connsiteX1" fmla="*/ 1879273 w 1879273"/>
              <a:gd name="connsiteY1" fmla="*/ 3399 h 2002162"/>
              <a:gd name="connsiteX2" fmla="*/ 463890 w 1879273"/>
              <a:gd name="connsiteY2" fmla="*/ 1998505 h 2002162"/>
              <a:gd name="connsiteX3" fmla="*/ 0 w 1879273"/>
              <a:gd name="connsiteY3" fmla="*/ 2002162 h 2002162"/>
              <a:gd name="connsiteX4" fmla="*/ 1454366 w 1879273"/>
              <a:gd name="connsiteY4" fmla="*/ 0 h 2002162"/>
              <a:gd name="connsiteX0" fmla="*/ 1454366 w 1879303"/>
              <a:gd name="connsiteY0" fmla="*/ 0 h 2002162"/>
              <a:gd name="connsiteX1" fmla="*/ 1879273 w 1879303"/>
              <a:gd name="connsiteY1" fmla="*/ 3399 h 2002162"/>
              <a:gd name="connsiteX2" fmla="*/ 463890 w 1879303"/>
              <a:gd name="connsiteY2" fmla="*/ 1998505 h 2002162"/>
              <a:gd name="connsiteX3" fmla="*/ 0 w 1879303"/>
              <a:gd name="connsiteY3" fmla="*/ 2002162 h 2002162"/>
              <a:gd name="connsiteX4" fmla="*/ 1454366 w 1879303"/>
              <a:gd name="connsiteY4" fmla="*/ 0 h 2002162"/>
              <a:gd name="connsiteX0" fmla="*/ 1454366 w 1879307"/>
              <a:gd name="connsiteY0" fmla="*/ 0 h 2002162"/>
              <a:gd name="connsiteX1" fmla="*/ 1879273 w 1879307"/>
              <a:gd name="connsiteY1" fmla="*/ 3399 h 2002162"/>
              <a:gd name="connsiteX2" fmla="*/ 463890 w 1879307"/>
              <a:gd name="connsiteY2" fmla="*/ 1998505 h 2002162"/>
              <a:gd name="connsiteX3" fmla="*/ 0 w 1879307"/>
              <a:gd name="connsiteY3" fmla="*/ 2002162 h 2002162"/>
              <a:gd name="connsiteX4" fmla="*/ 1454366 w 1879307"/>
              <a:gd name="connsiteY4" fmla="*/ 0 h 20021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79307" h="2002162">
                <a:moveTo>
                  <a:pt x="1454366" y="0"/>
                </a:moveTo>
                <a:lnTo>
                  <a:pt x="1879273" y="3399"/>
                </a:lnTo>
                <a:cubicBezTo>
                  <a:pt x="1885406" y="881793"/>
                  <a:pt x="1061262" y="984778"/>
                  <a:pt x="463890" y="1998505"/>
                </a:cubicBezTo>
                <a:lnTo>
                  <a:pt x="0" y="2002162"/>
                </a:lnTo>
                <a:cubicBezTo>
                  <a:pt x="577713" y="951204"/>
                  <a:pt x="1420682" y="821165"/>
                  <a:pt x="1454366" y="0"/>
                </a:cubicBezTo>
                <a:close/>
              </a:path>
            </a:pathLst>
          </a:custGeom>
          <a:solidFill>
            <a:schemeClr val="bg1">
              <a:lumMod val="8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6" name="Block Arc 5">
            <a:extLst>
              <a:ext uri="{FF2B5EF4-FFF2-40B4-BE49-F238E27FC236}">
                <a16:creationId xmlns:a16="http://schemas.microsoft.com/office/drawing/2014/main" id="{6FA6545D-3481-40DC-9225-AA9A92A6923A}"/>
              </a:ext>
            </a:extLst>
          </p:cNvPr>
          <p:cNvSpPr/>
          <p:nvPr/>
        </p:nvSpPr>
        <p:spPr>
          <a:xfrm>
            <a:off x="4083180" y="1995869"/>
            <a:ext cx="4027923" cy="4027923"/>
          </a:xfrm>
          <a:prstGeom prst="blockArc">
            <a:avLst>
              <a:gd name="adj1" fmla="val 10800000"/>
              <a:gd name="adj2" fmla="val 16334446"/>
              <a:gd name="adj3" fmla="val 27496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7" name="Block Arc 6">
            <a:extLst>
              <a:ext uri="{FF2B5EF4-FFF2-40B4-BE49-F238E27FC236}">
                <a16:creationId xmlns:a16="http://schemas.microsoft.com/office/drawing/2014/main" id="{DADE85E3-E368-4938-8F9E-521C44BA72B6}"/>
              </a:ext>
            </a:extLst>
          </p:cNvPr>
          <p:cNvSpPr/>
          <p:nvPr/>
        </p:nvSpPr>
        <p:spPr>
          <a:xfrm rot="5400000">
            <a:off x="4083180" y="1995869"/>
            <a:ext cx="4027923" cy="4027923"/>
          </a:xfrm>
          <a:prstGeom prst="blockArc">
            <a:avLst>
              <a:gd name="adj1" fmla="val 10800000"/>
              <a:gd name="adj2" fmla="val 16334450"/>
              <a:gd name="adj3" fmla="val 27496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8" name="Block Arc 14">
            <a:extLst>
              <a:ext uri="{FF2B5EF4-FFF2-40B4-BE49-F238E27FC236}">
                <a16:creationId xmlns:a16="http://schemas.microsoft.com/office/drawing/2014/main" id="{14CB21B8-4006-4C1B-9F6D-328E663174D2}"/>
              </a:ext>
            </a:extLst>
          </p:cNvPr>
          <p:cNvSpPr/>
          <p:nvPr/>
        </p:nvSpPr>
        <p:spPr>
          <a:xfrm rot="10800000">
            <a:off x="5547090" y="4005066"/>
            <a:ext cx="2561689" cy="2001811"/>
          </a:xfrm>
          <a:custGeom>
            <a:avLst/>
            <a:gdLst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520486 w 2544314"/>
              <a:gd name="connsiteY3" fmla="*/ 63579 h 2013962"/>
              <a:gd name="connsiteX4" fmla="*/ 1483610 w 2544314"/>
              <a:gd name="connsiteY4" fmla="*/ 0 h 2013962"/>
              <a:gd name="connsiteX5" fmla="*/ 2544314 w 2544314"/>
              <a:gd name="connsiteY5" fmla="*/ 0 h 2013962"/>
              <a:gd name="connsiteX6" fmla="*/ 2036902 w 2544314"/>
              <a:gd name="connsiteY6" fmla="*/ 874849 h 2013962"/>
              <a:gd name="connsiteX7" fmla="*/ 1375575 w 2544314"/>
              <a:gd name="connsiteY7" fmla="*/ 1362590 h 2013962"/>
              <a:gd name="connsiteX8" fmla="*/ 1101918 w 2544314"/>
              <a:gd name="connsiteY8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520486 w 2544314"/>
              <a:gd name="connsiteY3" fmla="*/ 63579 h 2013962"/>
              <a:gd name="connsiteX4" fmla="*/ 1483610 w 2544314"/>
              <a:gd name="connsiteY4" fmla="*/ 0 h 2013962"/>
              <a:gd name="connsiteX5" fmla="*/ 2544314 w 2544314"/>
              <a:gd name="connsiteY5" fmla="*/ 0 h 2013962"/>
              <a:gd name="connsiteX6" fmla="*/ 1989277 w 2544314"/>
              <a:gd name="connsiteY6" fmla="*/ 760549 h 2013962"/>
              <a:gd name="connsiteX7" fmla="*/ 1375575 w 2544314"/>
              <a:gd name="connsiteY7" fmla="*/ 1362590 h 2013962"/>
              <a:gd name="connsiteX8" fmla="*/ 1101918 w 2544314"/>
              <a:gd name="connsiteY8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520486 w 2544314"/>
              <a:gd name="connsiteY3" fmla="*/ 63579 h 2013962"/>
              <a:gd name="connsiteX4" fmla="*/ 1483610 w 2544314"/>
              <a:gd name="connsiteY4" fmla="*/ 0 h 2013962"/>
              <a:gd name="connsiteX5" fmla="*/ 2544314 w 2544314"/>
              <a:gd name="connsiteY5" fmla="*/ 0 h 2013962"/>
              <a:gd name="connsiteX6" fmla="*/ 1989277 w 2544314"/>
              <a:gd name="connsiteY6" fmla="*/ 760549 h 2013962"/>
              <a:gd name="connsiteX7" fmla="*/ 1375575 w 2544314"/>
              <a:gd name="connsiteY7" fmla="*/ 1362590 h 2013962"/>
              <a:gd name="connsiteX8" fmla="*/ 1101918 w 2544314"/>
              <a:gd name="connsiteY8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520486 w 2544314"/>
              <a:gd name="connsiteY3" fmla="*/ 63579 h 2013962"/>
              <a:gd name="connsiteX4" fmla="*/ 1483610 w 2544314"/>
              <a:gd name="connsiteY4" fmla="*/ 0 h 2013962"/>
              <a:gd name="connsiteX5" fmla="*/ 2544314 w 2544314"/>
              <a:gd name="connsiteY5" fmla="*/ 0 h 2013962"/>
              <a:gd name="connsiteX6" fmla="*/ 1989277 w 2544314"/>
              <a:gd name="connsiteY6" fmla="*/ 760549 h 2013962"/>
              <a:gd name="connsiteX7" fmla="*/ 1375575 w 2544314"/>
              <a:gd name="connsiteY7" fmla="*/ 1362590 h 2013962"/>
              <a:gd name="connsiteX8" fmla="*/ 1101918 w 2544314"/>
              <a:gd name="connsiteY8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520486 w 2544314"/>
              <a:gd name="connsiteY3" fmla="*/ 63579 h 2013962"/>
              <a:gd name="connsiteX4" fmla="*/ 2544314 w 2544314"/>
              <a:gd name="connsiteY4" fmla="*/ 0 h 2013962"/>
              <a:gd name="connsiteX5" fmla="*/ 1989277 w 2544314"/>
              <a:gd name="connsiteY5" fmla="*/ 760549 h 2013962"/>
              <a:gd name="connsiteX6" fmla="*/ 1375575 w 2544314"/>
              <a:gd name="connsiteY6" fmla="*/ 1362590 h 2013962"/>
              <a:gd name="connsiteX7" fmla="*/ 1101918 w 2544314"/>
              <a:gd name="connsiteY7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482386 w 2544314"/>
              <a:gd name="connsiteY3" fmla="*/ 25479 h 2013962"/>
              <a:gd name="connsiteX4" fmla="*/ 2544314 w 2544314"/>
              <a:gd name="connsiteY4" fmla="*/ 0 h 2013962"/>
              <a:gd name="connsiteX5" fmla="*/ 1989277 w 2544314"/>
              <a:gd name="connsiteY5" fmla="*/ 760549 h 2013962"/>
              <a:gd name="connsiteX6" fmla="*/ 1375575 w 2544314"/>
              <a:gd name="connsiteY6" fmla="*/ 1362590 h 2013962"/>
              <a:gd name="connsiteX7" fmla="*/ 1101918 w 2544314"/>
              <a:gd name="connsiteY7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482386 w 2544314"/>
              <a:gd name="connsiteY3" fmla="*/ 25479 h 2013962"/>
              <a:gd name="connsiteX4" fmla="*/ 2544314 w 2544314"/>
              <a:gd name="connsiteY4" fmla="*/ 0 h 2013962"/>
              <a:gd name="connsiteX5" fmla="*/ 1989277 w 2544314"/>
              <a:gd name="connsiteY5" fmla="*/ 760549 h 2013962"/>
              <a:gd name="connsiteX6" fmla="*/ 1375575 w 2544314"/>
              <a:gd name="connsiteY6" fmla="*/ 1362590 h 2013962"/>
              <a:gd name="connsiteX7" fmla="*/ 1101918 w 2544314"/>
              <a:gd name="connsiteY7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482386 w 2544314"/>
              <a:gd name="connsiteY3" fmla="*/ 25479 h 2013962"/>
              <a:gd name="connsiteX4" fmla="*/ 2544314 w 2544314"/>
              <a:gd name="connsiteY4" fmla="*/ 0 h 2013962"/>
              <a:gd name="connsiteX5" fmla="*/ 1989277 w 2544314"/>
              <a:gd name="connsiteY5" fmla="*/ 760549 h 2013962"/>
              <a:gd name="connsiteX6" fmla="*/ 1375575 w 2544314"/>
              <a:gd name="connsiteY6" fmla="*/ 1362590 h 2013962"/>
              <a:gd name="connsiteX7" fmla="*/ 1101918 w 2544314"/>
              <a:gd name="connsiteY7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482386 w 2544314"/>
              <a:gd name="connsiteY3" fmla="*/ 25479 h 2013962"/>
              <a:gd name="connsiteX4" fmla="*/ 2544314 w 2544314"/>
              <a:gd name="connsiteY4" fmla="*/ 0 h 2013962"/>
              <a:gd name="connsiteX5" fmla="*/ 1989277 w 2544314"/>
              <a:gd name="connsiteY5" fmla="*/ 760549 h 2013962"/>
              <a:gd name="connsiteX6" fmla="*/ 1375575 w 2544314"/>
              <a:gd name="connsiteY6" fmla="*/ 1362590 h 2013962"/>
              <a:gd name="connsiteX7" fmla="*/ 1101918 w 2544314"/>
              <a:gd name="connsiteY7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482386 w 2544314"/>
              <a:gd name="connsiteY3" fmla="*/ 25479 h 2013962"/>
              <a:gd name="connsiteX4" fmla="*/ 2544314 w 2544314"/>
              <a:gd name="connsiteY4" fmla="*/ 0 h 2013962"/>
              <a:gd name="connsiteX5" fmla="*/ 1989277 w 2544314"/>
              <a:gd name="connsiteY5" fmla="*/ 760549 h 2013962"/>
              <a:gd name="connsiteX6" fmla="*/ 1375575 w 2544314"/>
              <a:gd name="connsiteY6" fmla="*/ 1362590 h 2013962"/>
              <a:gd name="connsiteX7" fmla="*/ 1101918 w 2544314"/>
              <a:gd name="connsiteY7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482386 w 2544314"/>
              <a:gd name="connsiteY3" fmla="*/ 25479 h 2013962"/>
              <a:gd name="connsiteX4" fmla="*/ 2544314 w 2544314"/>
              <a:gd name="connsiteY4" fmla="*/ 0 h 2013962"/>
              <a:gd name="connsiteX5" fmla="*/ 1989277 w 2544314"/>
              <a:gd name="connsiteY5" fmla="*/ 760549 h 2013962"/>
              <a:gd name="connsiteX6" fmla="*/ 1375575 w 2544314"/>
              <a:gd name="connsiteY6" fmla="*/ 1362590 h 2013962"/>
              <a:gd name="connsiteX7" fmla="*/ 1101918 w 2544314"/>
              <a:gd name="connsiteY7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139486 w 2544314"/>
              <a:gd name="connsiteY3" fmla="*/ 63579 h 2013962"/>
              <a:gd name="connsiteX4" fmla="*/ 2544314 w 2544314"/>
              <a:gd name="connsiteY4" fmla="*/ 0 h 2013962"/>
              <a:gd name="connsiteX5" fmla="*/ 1989277 w 2544314"/>
              <a:gd name="connsiteY5" fmla="*/ 760549 h 2013962"/>
              <a:gd name="connsiteX6" fmla="*/ 1375575 w 2544314"/>
              <a:gd name="connsiteY6" fmla="*/ 1362590 h 2013962"/>
              <a:gd name="connsiteX7" fmla="*/ 1101918 w 2544314"/>
              <a:gd name="connsiteY7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091861 w 2544314"/>
              <a:gd name="connsiteY3" fmla="*/ 35004 h 2013962"/>
              <a:gd name="connsiteX4" fmla="*/ 2544314 w 2544314"/>
              <a:gd name="connsiteY4" fmla="*/ 0 h 2013962"/>
              <a:gd name="connsiteX5" fmla="*/ 1989277 w 2544314"/>
              <a:gd name="connsiteY5" fmla="*/ 760549 h 2013962"/>
              <a:gd name="connsiteX6" fmla="*/ 1375575 w 2544314"/>
              <a:gd name="connsiteY6" fmla="*/ 1362590 h 2013962"/>
              <a:gd name="connsiteX7" fmla="*/ 1101918 w 2544314"/>
              <a:gd name="connsiteY7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091861 w 2544314"/>
              <a:gd name="connsiteY3" fmla="*/ 35004 h 2013962"/>
              <a:gd name="connsiteX4" fmla="*/ 2544314 w 2544314"/>
              <a:gd name="connsiteY4" fmla="*/ 0 h 2013962"/>
              <a:gd name="connsiteX5" fmla="*/ 1989277 w 2544314"/>
              <a:gd name="connsiteY5" fmla="*/ 760549 h 2013962"/>
              <a:gd name="connsiteX6" fmla="*/ 1375575 w 2544314"/>
              <a:gd name="connsiteY6" fmla="*/ 1362590 h 2013962"/>
              <a:gd name="connsiteX7" fmla="*/ 1101918 w 2544314"/>
              <a:gd name="connsiteY7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091861 w 2544314"/>
              <a:gd name="connsiteY3" fmla="*/ 35004 h 2013962"/>
              <a:gd name="connsiteX4" fmla="*/ 2544314 w 2544314"/>
              <a:gd name="connsiteY4" fmla="*/ 0 h 2013962"/>
              <a:gd name="connsiteX5" fmla="*/ 1989277 w 2544314"/>
              <a:gd name="connsiteY5" fmla="*/ 760549 h 2013962"/>
              <a:gd name="connsiteX6" fmla="*/ 1375575 w 2544314"/>
              <a:gd name="connsiteY6" fmla="*/ 1362590 h 2013962"/>
              <a:gd name="connsiteX7" fmla="*/ 1101918 w 2544314"/>
              <a:gd name="connsiteY7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091861 w 2544314"/>
              <a:gd name="connsiteY3" fmla="*/ 35004 h 2013962"/>
              <a:gd name="connsiteX4" fmla="*/ 2544314 w 2544314"/>
              <a:gd name="connsiteY4" fmla="*/ 0 h 2013962"/>
              <a:gd name="connsiteX5" fmla="*/ 1989277 w 2544314"/>
              <a:gd name="connsiteY5" fmla="*/ 760549 h 2013962"/>
              <a:gd name="connsiteX6" fmla="*/ 1375575 w 2544314"/>
              <a:gd name="connsiteY6" fmla="*/ 1362590 h 2013962"/>
              <a:gd name="connsiteX7" fmla="*/ 1101918 w 2544314"/>
              <a:gd name="connsiteY7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091861 w 2544314"/>
              <a:gd name="connsiteY3" fmla="*/ 35004 h 2013962"/>
              <a:gd name="connsiteX4" fmla="*/ 2544314 w 2544314"/>
              <a:gd name="connsiteY4" fmla="*/ 0 h 2013962"/>
              <a:gd name="connsiteX5" fmla="*/ 1989277 w 2544314"/>
              <a:gd name="connsiteY5" fmla="*/ 760549 h 2013962"/>
              <a:gd name="connsiteX6" fmla="*/ 1375575 w 2544314"/>
              <a:gd name="connsiteY6" fmla="*/ 1362590 h 2013962"/>
              <a:gd name="connsiteX7" fmla="*/ 1101918 w 2544314"/>
              <a:gd name="connsiteY7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091861 w 2544314"/>
              <a:gd name="connsiteY3" fmla="*/ 35004 h 2013962"/>
              <a:gd name="connsiteX4" fmla="*/ 2544314 w 2544314"/>
              <a:gd name="connsiteY4" fmla="*/ 0 h 2013962"/>
              <a:gd name="connsiteX5" fmla="*/ 1989277 w 2544314"/>
              <a:gd name="connsiteY5" fmla="*/ 760549 h 2013962"/>
              <a:gd name="connsiteX6" fmla="*/ 1375575 w 2544314"/>
              <a:gd name="connsiteY6" fmla="*/ 1362590 h 2013962"/>
              <a:gd name="connsiteX7" fmla="*/ 1101918 w 2544314"/>
              <a:gd name="connsiteY7" fmla="*/ 2013962 h 2013962"/>
              <a:gd name="connsiteX0" fmla="*/ 1111188 w 2553584"/>
              <a:gd name="connsiteY0" fmla="*/ 2013962 h 2013962"/>
              <a:gd name="connsiteX1" fmla="*/ 9270 w 2553584"/>
              <a:gd name="connsiteY1" fmla="*/ 2013962 h 2013962"/>
              <a:gd name="connsiteX2" fmla="*/ 613555 w 2553584"/>
              <a:gd name="connsiteY2" fmla="*/ 575611 h 2013962"/>
              <a:gd name="connsiteX3" fmla="*/ 1101131 w 2553584"/>
              <a:gd name="connsiteY3" fmla="*/ 35004 h 2013962"/>
              <a:gd name="connsiteX4" fmla="*/ 2553584 w 2553584"/>
              <a:gd name="connsiteY4" fmla="*/ 0 h 2013962"/>
              <a:gd name="connsiteX5" fmla="*/ 1998547 w 2553584"/>
              <a:gd name="connsiteY5" fmla="*/ 760549 h 2013962"/>
              <a:gd name="connsiteX6" fmla="*/ 1384845 w 2553584"/>
              <a:gd name="connsiteY6" fmla="*/ 1362590 h 2013962"/>
              <a:gd name="connsiteX7" fmla="*/ 1111188 w 2553584"/>
              <a:gd name="connsiteY7" fmla="*/ 2013962 h 2013962"/>
              <a:gd name="connsiteX0" fmla="*/ 1112586 w 2554982"/>
              <a:gd name="connsiteY0" fmla="*/ 2013962 h 2013962"/>
              <a:gd name="connsiteX1" fmla="*/ 10668 w 2554982"/>
              <a:gd name="connsiteY1" fmla="*/ 2013962 h 2013962"/>
              <a:gd name="connsiteX2" fmla="*/ 614953 w 2554982"/>
              <a:gd name="connsiteY2" fmla="*/ 575611 h 2013962"/>
              <a:gd name="connsiteX3" fmla="*/ 1102529 w 2554982"/>
              <a:gd name="connsiteY3" fmla="*/ 35004 h 2013962"/>
              <a:gd name="connsiteX4" fmla="*/ 2554982 w 2554982"/>
              <a:gd name="connsiteY4" fmla="*/ 0 h 2013962"/>
              <a:gd name="connsiteX5" fmla="*/ 1999945 w 2554982"/>
              <a:gd name="connsiteY5" fmla="*/ 760549 h 2013962"/>
              <a:gd name="connsiteX6" fmla="*/ 1386243 w 2554982"/>
              <a:gd name="connsiteY6" fmla="*/ 1362590 h 2013962"/>
              <a:gd name="connsiteX7" fmla="*/ 1112586 w 2554982"/>
              <a:gd name="connsiteY7" fmla="*/ 2013962 h 2013962"/>
              <a:gd name="connsiteX0" fmla="*/ 1113358 w 2555754"/>
              <a:gd name="connsiteY0" fmla="*/ 2013962 h 2013962"/>
              <a:gd name="connsiteX1" fmla="*/ 11440 w 2555754"/>
              <a:gd name="connsiteY1" fmla="*/ 2013962 h 2013962"/>
              <a:gd name="connsiteX2" fmla="*/ 615725 w 2555754"/>
              <a:gd name="connsiteY2" fmla="*/ 575611 h 2013962"/>
              <a:gd name="connsiteX3" fmla="*/ 1103301 w 2555754"/>
              <a:gd name="connsiteY3" fmla="*/ 35004 h 2013962"/>
              <a:gd name="connsiteX4" fmla="*/ 2555754 w 2555754"/>
              <a:gd name="connsiteY4" fmla="*/ 0 h 2013962"/>
              <a:gd name="connsiteX5" fmla="*/ 2000717 w 2555754"/>
              <a:gd name="connsiteY5" fmla="*/ 760549 h 2013962"/>
              <a:gd name="connsiteX6" fmla="*/ 1387015 w 2555754"/>
              <a:gd name="connsiteY6" fmla="*/ 1362590 h 2013962"/>
              <a:gd name="connsiteX7" fmla="*/ 1113358 w 2555754"/>
              <a:gd name="connsiteY7" fmla="*/ 2013962 h 2013962"/>
              <a:gd name="connsiteX0" fmla="*/ 1120440 w 2562836"/>
              <a:gd name="connsiteY0" fmla="*/ 2013962 h 2013962"/>
              <a:gd name="connsiteX1" fmla="*/ 18522 w 2562836"/>
              <a:gd name="connsiteY1" fmla="*/ 2013962 h 2013962"/>
              <a:gd name="connsiteX2" fmla="*/ 622807 w 2562836"/>
              <a:gd name="connsiteY2" fmla="*/ 575611 h 2013962"/>
              <a:gd name="connsiteX3" fmla="*/ 1110383 w 2562836"/>
              <a:gd name="connsiteY3" fmla="*/ 35004 h 2013962"/>
              <a:gd name="connsiteX4" fmla="*/ 2562836 w 2562836"/>
              <a:gd name="connsiteY4" fmla="*/ 0 h 2013962"/>
              <a:gd name="connsiteX5" fmla="*/ 2007799 w 2562836"/>
              <a:gd name="connsiteY5" fmla="*/ 760549 h 2013962"/>
              <a:gd name="connsiteX6" fmla="*/ 1394097 w 2562836"/>
              <a:gd name="connsiteY6" fmla="*/ 1362590 h 2013962"/>
              <a:gd name="connsiteX7" fmla="*/ 1120440 w 2562836"/>
              <a:gd name="connsiteY7" fmla="*/ 2013962 h 2013962"/>
              <a:gd name="connsiteX0" fmla="*/ 1116147 w 2558543"/>
              <a:gd name="connsiteY0" fmla="*/ 2013962 h 2013962"/>
              <a:gd name="connsiteX1" fmla="*/ 14229 w 2558543"/>
              <a:gd name="connsiteY1" fmla="*/ 2013962 h 2013962"/>
              <a:gd name="connsiteX2" fmla="*/ 618514 w 2558543"/>
              <a:gd name="connsiteY2" fmla="*/ 575611 h 2013962"/>
              <a:gd name="connsiteX3" fmla="*/ 1106090 w 2558543"/>
              <a:gd name="connsiteY3" fmla="*/ 35004 h 2013962"/>
              <a:gd name="connsiteX4" fmla="*/ 2558543 w 2558543"/>
              <a:gd name="connsiteY4" fmla="*/ 0 h 2013962"/>
              <a:gd name="connsiteX5" fmla="*/ 2003506 w 2558543"/>
              <a:gd name="connsiteY5" fmla="*/ 760549 h 2013962"/>
              <a:gd name="connsiteX6" fmla="*/ 1389804 w 2558543"/>
              <a:gd name="connsiteY6" fmla="*/ 1362590 h 2013962"/>
              <a:gd name="connsiteX7" fmla="*/ 1116147 w 2558543"/>
              <a:gd name="connsiteY7" fmla="*/ 2013962 h 2013962"/>
              <a:gd name="connsiteX0" fmla="*/ 1116147 w 2558543"/>
              <a:gd name="connsiteY0" fmla="*/ 2013962 h 2013962"/>
              <a:gd name="connsiteX1" fmla="*/ 14229 w 2558543"/>
              <a:gd name="connsiteY1" fmla="*/ 2013962 h 2013962"/>
              <a:gd name="connsiteX2" fmla="*/ 618514 w 2558543"/>
              <a:gd name="connsiteY2" fmla="*/ 575611 h 2013962"/>
              <a:gd name="connsiteX3" fmla="*/ 1106090 w 2558543"/>
              <a:gd name="connsiteY3" fmla="*/ 35004 h 2013962"/>
              <a:gd name="connsiteX4" fmla="*/ 2558543 w 2558543"/>
              <a:gd name="connsiteY4" fmla="*/ 0 h 2013962"/>
              <a:gd name="connsiteX5" fmla="*/ 2003506 w 2558543"/>
              <a:gd name="connsiteY5" fmla="*/ 760549 h 2013962"/>
              <a:gd name="connsiteX6" fmla="*/ 1389804 w 2558543"/>
              <a:gd name="connsiteY6" fmla="*/ 1362590 h 2013962"/>
              <a:gd name="connsiteX7" fmla="*/ 1116147 w 2558543"/>
              <a:gd name="connsiteY7" fmla="*/ 2013962 h 2013962"/>
              <a:gd name="connsiteX0" fmla="*/ 1115495 w 2557891"/>
              <a:gd name="connsiteY0" fmla="*/ 2013962 h 2013962"/>
              <a:gd name="connsiteX1" fmla="*/ 13577 w 2557891"/>
              <a:gd name="connsiteY1" fmla="*/ 2013962 h 2013962"/>
              <a:gd name="connsiteX2" fmla="*/ 617862 w 2557891"/>
              <a:gd name="connsiteY2" fmla="*/ 575611 h 2013962"/>
              <a:gd name="connsiteX3" fmla="*/ 1105438 w 2557891"/>
              <a:gd name="connsiteY3" fmla="*/ 35004 h 2013962"/>
              <a:gd name="connsiteX4" fmla="*/ 2557891 w 2557891"/>
              <a:gd name="connsiteY4" fmla="*/ 0 h 2013962"/>
              <a:gd name="connsiteX5" fmla="*/ 2002854 w 2557891"/>
              <a:gd name="connsiteY5" fmla="*/ 760549 h 2013962"/>
              <a:gd name="connsiteX6" fmla="*/ 1389152 w 2557891"/>
              <a:gd name="connsiteY6" fmla="*/ 1362590 h 2013962"/>
              <a:gd name="connsiteX7" fmla="*/ 1115495 w 2557891"/>
              <a:gd name="connsiteY7" fmla="*/ 2013962 h 2013962"/>
              <a:gd name="connsiteX0" fmla="*/ 1115495 w 2557891"/>
              <a:gd name="connsiteY0" fmla="*/ 2013962 h 2013962"/>
              <a:gd name="connsiteX1" fmla="*/ 13577 w 2557891"/>
              <a:gd name="connsiteY1" fmla="*/ 2013962 h 2013962"/>
              <a:gd name="connsiteX2" fmla="*/ 617862 w 2557891"/>
              <a:gd name="connsiteY2" fmla="*/ 575611 h 2013962"/>
              <a:gd name="connsiteX3" fmla="*/ 1105438 w 2557891"/>
              <a:gd name="connsiteY3" fmla="*/ 35004 h 2013962"/>
              <a:gd name="connsiteX4" fmla="*/ 2557891 w 2557891"/>
              <a:gd name="connsiteY4" fmla="*/ 0 h 2013962"/>
              <a:gd name="connsiteX5" fmla="*/ 2002854 w 2557891"/>
              <a:gd name="connsiteY5" fmla="*/ 760549 h 2013962"/>
              <a:gd name="connsiteX6" fmla="*/ 1389152 w 2557891"/>
              <a:gd name="connsiteY6" fmla="*/ 1362590 h 2013962"/>
              <a:gd name="connsiteX7" fmla="*/ 1115495 w 2557891"/>
              <a:gd name="connsiteY7" fmla="*/ 2013962 h 2013962"/>
              <a:gd name="connsiteX0" fmla="*/ 1115495 w 2557891"/>
              <a:gd name="connsiteY0" fmla="*/ 2013962 h 2013962"/>
              <a:gd name="connsiteX1" fmla="*/ 13577 w 2557891"/>
              <a:gd name="connsiteY1" fmla="*/ 2013962 h 2013962"/>
              <a:gd name="connsiteX2" fmla="*/ 617862 w 2557891"/>
              <a:gd name="connsiteY2" fmla="*/ 575611 h 2013962"/>
              <a:gd name="connsiteX3" fmla="*/ 1105438 w 2557891"/>
              <a:gd name="connsiteY3" fmla="*/ 35004 h 2013962"/>
              <a:gd name="connsiteX4" fmla="*/ 2557891 w 2557891"/>
              <a:gd name="connsiteY4" fmla="*/ 0 h 2013962"/>
              <a:gd name="connsiteX5" fmla="*/ 2002854 w 2557891"/>
              <a:gd name="connsiteY5" fmla="*/ 760549 h 2013962"/>
              <a:gd name="connsiteX6" fmla="*/ 1389152 w 2557891"/>
              <a:gd name="connsiteY6" fmla="*/ 1362590 h 2013962"/>
              <a:gd name="connsiteX7" fmla="*/ 1115495 w 2557891"/>
              <a:gd name="connsiteY7" fmla="*/ 2013962 h 2013962"/>
              <a:gd name="connsiteX0" fmla="*/ 1115495 w 2557891"/>
              <a:gd name="connsiteY0" fmla="*/ 2013962 h 2013962"/>
              <a:gd name="connsiteX1" fmla="*/ 13577 w 2557891"/>
              <a:gd name="connsiteY1" fmla="*/ 2013962 h 2013962"/>
              <a:gd name="connsiteX2" fmla="*/ 617862 w 2557891"/>
              <a:gd name="connsiteY2" fmla="*/ 575611 h 2013962"/>
              <a:gd name="connsiteX3" fmla="*/ 1105438 w 2557891"/>
              <a:gd name="connsiteY3" fmla="*/ 35004 h 2013962"/>
              <a:gd name="connsiteX4" fmla="*/ 2557891 w 2557891"/>
              <a:gd name="connsiteY4" fmla="*/ 0 h 2013962"/>
              <a:gd name="connsiteX5" fmla="*/ 2002854 w 2557891"/>
              <a:gd name="connsiteY5" fmla="*/ 760549 h 2013962"/>
              <a:gd name="connsiteX6" fmla="*/ 1389152 w 2557891"/>
              <a:gd name="connsiteY6" fmla="*/ 1362590 h 2013962"/>
              <a:gd name="connsiteX7" fmla="*/ 1115495 w 2557891"/>
              <a:gd name="connsiteY7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091861 w 2544314"/>
              <a:gd name="connsiteY3" fmla="*/ 35004 h 2013962"/>
              <a:gd name="connsiteX4" fmla="*/ 2544314 w 2544314"/>
              <a:gd name="connsiteY4" fmla="*/ 0 h 2013962"/>
              <a:gd name="connsiteX5" fmla="*/ 1989277 w 2544314"/>
              <a:gd name="connsiteY5" fmla="*/ 760549 h 2013962"/>
              <a:gd name="connsiteX6" fmla="*/ 1375575 w 2544314"/>
              <a:gd name="connsiteY6" fmla="*/ 1362590 h 2013962"/>
              <a:gd name="connsiteX7" fmla="*/ 1101918 w 2544314"/>
              <a:gd name="connsiteY7" fmla="*/ 2013962 h 2013962"/>
              <a:gd name="connsiteX0" fmla="*/ 1101918 w 2544314"/>
              <a:gd name="connsiteY0" fmla="*/ 2013962 h 2013962"/>
              <a:gd name="connsiteX1" fmla="*/ 0 w 2544314"/>
              <a:gd name="connsiteY1" fmla="*/ 2002989 h 2013962"/>
              <a:gd name="connsiteX2" fmla="*/ 604285 w 2544314"/>
              <a:gd name="connsiteY2" fmla="*/ 575611 h 2013962"/>
              <a:gd name="connsiteX3" fmla="*/ 1091861 w 2544314"/>
              <a:gd name="connsiteY3" fmla="*/ 35004 h 2013962"/>
              <a:gd name="connsiteX4" fmla="*/ 2544314 w 2544314"/>
              <a:gd name="connsiteY4" fmla="*/ 0 h 2013962"/>
              <a:gd name="connsiteX5" fmla="*/ 1989277 w 2544314"/>
              <a:gd name="connsiteY5" fmla="*/ 760549 h 2013962"/>
              <a:gd name="connsiteX6" fmla="*/ 1375575 w 2544314"/>
              <a:gd name="connsiteY6" fmla="*/ 1362590 h 2013962"/>
              <a:gd name="connsiteX7" fmla="*/ 1101918 w 2544314"/>
              <a:gd name="connsiteY7" fmla="*/ 2013962 h 2013962"/>
              <a:gd name="connsiteX0" fmla="*/ 1102036 w 2544432"/>
              <a:gd name="connsiteY0" fmla="*/ 2013962 h 2013962"/>
              <a:gd name="connsiteX1" fmla="*/ 118 w 2544432"/>
              <a:gd name="connsiteY1" fmla="*/ 2002989 h 2013962"/>
              <a:gd name="connsiteX2" fmla="*/ 604403 w 2544432"/>
              <a:gd name="connsiteY2" fmla="*/ 575611 h 2013962"/>
              <a:gd name="connsiteX3" fmla="*/ 1091979 w 2544432"/>
              <a:gd name="connsiteY3" fmla="*/ 35004 h 2013962"/>
              <a:gd name="connsiteX4" fmla="*/ 2544432 w 2544432"/>
              <a:gd name="connsiteY4" fmla="*/ 0 h 2013962"/>
              <a:gd name="connsiteX5" fmla="*/ 1989395 w 2544432"/>
              <a:gd name="connsiteY5" fmla="*/ 760549 h 2013962"/>
              <a:gd name="connsiteX6" fmla="*/ 1375693 w 2544432"/>
              <a:gd name="connsiteY6" fmla="*/ 1362590 h 2013962"/>
              <a:gd name="connsiteX7" fmla="*/ 1102036 w 2544432"/>
              <a:gd name="connsiteY7" fmla="*/ 2013962 h 2013962"/>
              <a:gd name="connsiteX0" fmla="*/ 1102036 w 2555404"/>
              <a:gd name="connsiteY0" fmla="*/ 1995674 h 1995674"/>
              <a:gd name="connsiteX1" fmla="*/ 118 w 2555404"/>
              <a:gd name="connsiteY1" fmla="*/ 1984701 h 1995674"/>
              <a:gd name="connsiteX2" fmla="*/ 604403 w 2555404"/>
              <a:gd name="connsiteY2" fmla="*/ 557323 h 1995674"/>
              <a:gd name="connsiteX3" fmla="*/ 1091979 w 2555404"/>
              <a:gd name="connsiteY3" fmla="*/ 16716 h 1995674"/>
              <a:gd name="connsiteX4" fmla="*/ 2555404 w 2555404"/>
              <a:gd name="connsiteY4" fmla="*/ 0 h 1995674"/>
              <a:gd name="connsiteX5" fmla="*/ 1989395 w 2555404"/>
              <a:gd name="connsiteY5" fmla="*/ 742261 h 1995674"/>
              <a:gd name="connsiteX6" fmla="*/ 1375693 w 2555404"/>
              <a:gd name="connsiteY6" fmla="*/ 1344302 h 1995674"/>
              <a:gd name="connsiteX7" fmla="*/ 1102036 w 2555404"/>
              <a:gd name="connsiteY7" fmla="*/ 1995674 h 1995674"/>
              <a:gd name="connsiteX0" fmla="*/ 1102036 w 2555404"/>
              <a:gd name="connsiteY0" fmla="*/ 1995674 h 1995674"/>
              <a:gd name="connsiteX1" fmla="*/ 118 w 2555404"/>
              <a:gd name="connsiteY1" fmla="*/ 1984701 h 1995674"/>
              <a:gd name="connsiteX2" fmla="*/ 604403 w 2555404"/>
              <a:gd name="connsiteY2" fmla="*/ 557323 h 1995674"/>
              <a:gd name="connsiteX3" fmla="*/ 1091979 w 2555404"/>
              <a:gd name="connsiteY3" fmla="*/ 16716 h 1995674"/>
              <a:gd name="connsiteX4" fmla="*/ 2555404 w 2555404"/>
              <a:gd name="connsiteY4" fmla="*/ 0 h 1995674"/>
              <a:gd name="connsiteX5" fmla="*/ 1989395 w 2555404"/>
              <a:gd name="connsiteY5" fmla="*/ 742261 h 1995674"/>
              <a:gd name="connsiteX6" fmla="*/ 1375693 w 2555404"/>
              <a:gd name="connsiteY6" fmla="*/ 1344302 h 1995674"/>
              <a:gd name="connsiteX7" fmla="*/ 1102036 w 2555404"/>
              <a:gd name="connsiteY7" fmla="*/ 1995674 h 1995674"/>
              <a:gd name="connsiteX0" fmla="*/ 1102026 w 2555394"/>
              <a:gd name="connsiteY0" fmla="*/ 1995674 h 1995674"/>
              <a:gd name="connsiteX1" fmla="*/ 108 w 2555394"/>
              <a:gd name="connsiteY1" fmla="*/ 1984701 h 1995674"/>
              <a:gd name="connsiteX2" fmla="*/ 604393 w 2555394"/>
              <a:gd name="connsiteY2" fmla="*/ 557323 h 1995674"/>
              <a:gd name="connsiteX3" fmla="*/ 1091969 w 2555394"/>
              <a:gd name="connsiteY3" fmla="*/ 16716 h 1995674"/>
              <a:gd name="connsiteX4" fmla="*/ 2555394 w 2555394"/>
              <a:gd name="connsiteY4" fmla="*/ 0 h 1995674"/>
              <a:gd name="connsiteX5" fmla="*/ 1989385 w 2555394"/>
              <a:gd name="connsiteY5" fmla="*/ 742261 h 1995674"/>
              <a:gd name="connsiteX6" fmla="*/ 1375683 w 2555394"/>
              <a:gd name="connsiteY6" fmla="*/ 1344302 h 1995674"/>
              <a:gd name="connsiteX7" fmla="*/ 1102026 w 2555394"/>
              <a:gd name="connsiteY7" fmla="*/ 1995674 h 1995674"/>
              <a:gd name="connsiteX0" fmla="*/ 1102184 w 2555552"/>
              <a:gd name="connsiteY0" fmla="*/ 1995674 h 1995674"/>
              <a:gd name="connsiteX1" fmla="*/ 266 w 2555552"/>
              <a:gd name="connsiteY1" fmla="*/ 1984701 h 1995674"/>
              <a:gd name="connsiteX2" fmla="*/ 604551 w 2555552"/>
              <a:gd name="connsiteY2" fmla="*/ 557323 h 1995674"/>
              <a:gd name="connsiteX3" fmla="*/ 1092127 w 2555552"/>
              <a:gd name="connsiteY3" fmla="*/ 16716 h 1995674"/>
              <a:gd name="connsiteX4" fmla="*/ 2555552 w 2555552"/>
              <a:gd name="connsiteY4" fmla="*/ 0 h 1995674"/>
              <a:gd name="connsiteX5" fmla="*/ 1989543 w 2555552"/>
              <a:gd name="connsiteY5" fmla="*/ 742261 h 1995674"/>
              <a:gd name="connsiteX6" fmla="*/ 1375841 w 2555552"/>
              <a:gd name="connsiteY6" fmla="*/ 1344302 h 1995674"/>
              <a:gd name="connsiteX7" fmla="*/ 1102184 w 2555552"/>
              <a:gd name="connsiteY7" fmla="*/ 1995674 h 1995674"/>
              <a:gd name="connsiteX0" fmla="*/ 1102184 w 2561689"/>
              <a:gd name="connsiteY0" fmla="*/ 2001811 h 2001811"/>
              <a:gd name="connsiteX1" fmla="*/ 266 w 2561689"/>
              <a:gd name="connsiteY1" fmla="*/ 1990838 h 2001811"/>
              <a:gd name="connsiteX2" fmla="*/ 604551 w 2561689"/>
              <a:gd name="connsiteY2" fmla="*/ 563460 h 2001811"/>
              <a:gd name="connsiteX3" fmla="*/ 1092127 w 2561689"/>
              <a:gd name="connsiteY3" fmla="*/ 22853 h 2001811"/>
              <a:gd name="connsiteX4" fmla="*/ 2561689 w 2561689"/>
              <a:gd name="connsiteY4" fmla="*/ 0 h 2001811"/>
              <a:gd name="connsiteX5" fmla="*/ 1989543 w 2561689"/>
              <a:gd name="connsiteY5" fmla="*/ 748398 h 2001811"/>
              <a:gd name="connsiteX6" fmla="*/ 1375841 w 2561689"/>
              <a:gd name="connsiteY6" fmla="*/ 1350439 h 2001811"/>
              <a:gd name="connsiteX7" fmla="*/ 1102184 w 2561689"/>
              <a:gd name="connsiteY7" fmla="*/ 2001811 h 2001811"/>
              <a:gd name="connsiteX0" fmla="*/ 1102184 w 2561689"/>
              <a:gd name="connsiteY0" fmla="*/ 2002417 h 2002417"/>
              <a:gd name="connsiteX1" fmla="*/ 266 w 2561689"/>
              <a:gd name="connsiteY1" fmla="*/ 1991444 h 2002417"/>
              <a:gd name="connsiteX2" fmla="*/ 604551 w 2561689"/>
              <a:gd name="connsiteY2" fmla="*/ 564066 h 2002417"/>
              <a:gd name="connsiteX3" fmla="*/ 1092127 w 2561689"/>
              <a:gd name="connsiteY3" fmla="*/ 23459 h 2002417"/>
              <a:gd name="connsiteX4" fmla="*/ 2561689 w 2561689"/>
              <a:gd name="connsiteY4" fmla="*/ 606 h 2002417"/>
              <a:gd name="connsiteX5" fmla="*/ 1989543 w 2561689"/>
              <a:gd name="connsiteY5" fmla="*/ 749004 h 2002417"/>
              <a:gd name="connsiteX6" fmla="*/ 1375841 w 2561689"/>
              <a:gd name="connsiteY6" fmla="*/ 1351045 h 2002417"/>
              <a:gd name="connsiteX7" fmla="*/ 1102184 w 2561689"/>
              <a:gd name="connsiteY7" fmla="*/ 2002417 h 2002417"/>
              <a:gd name="connsiteX0" fmla="*/ 1102184 w 2561689"/>
              <a:gd name="connsiteY0" fmla="*/ 2001811 h 2001811"/>
              <a:gd name="connsiteX1" fmla="*/ 266 w 2561689"/>
              <a:gd name="connsiteY1" fmla="*/ 1990838 h 2001811"/>
              <a:gd name="connsiteX2" fmla="*/ 604551 w 2561689"/>
              <a:gd name="connsiteY2" fmla="*/ 563460 h 2001811"/>
              <a:gd name="connsiteX3" fmla="*/ 1092127 w 2561689"/>
              <a:gd name="connsiteY3" fmla="*/ 22853 h 2001811"/>
              <a:gd name="connsiteX4" fmla="*/ 2561689 w 2561689"/>
              <a:gd name="connsiteY4" fmla="*/ 0 h 2001811"/>
              <a:gd name="connsiteX5" fmla="*/ 1989543 w 2561689"/>
              <a:gd name="connsiteY5" fmla="*/ 748398 h 2001811"/>
              <a:gd name="connsiteX6" fmla="*/ 1375841 w 2561689"/>
              <a:gd name="connsiteY6" fmla="*/ 1350439 h 2001811"/>
              <a:gd name="connsiteX7" fmla="*/ 1102184 w 2561689"/>
              <a:gd name="connsiteY7" fmla="*/ 2001811 h 2001811"/>
              <a:gd name="connsiteX0" fmla="*/ 1102184 w 2561689"/>
              <a:gd name="connsiteY0" fmla="*/ 2001811 h 2001811"/>
              <a:gd name="connsiteX1" fmla="*/ 266 w 2561689"/>
              <a:gd name="connsiteY1" fmla="*/ 1990838 h 2001811"/>
              <a:gd name="connsiteX2" fmla="*/ 604551 w 2561689"/>
              <a:gd name="connsiteY2" fmla="*/ 563460 h 2001811"/>
              <a:gd name="connsiteX3" fmla="*/ 1101332 w 2561689"/>
              <a:gd name="connsiteY3" fmla="*/ 13648 h 2001811"/>
              <a:gd name="connsiteX4" fmla="*/ 2561689 w 2561689"/>
              <a:gd name="connsiteY4" fmla="*/ 0 h 2001811"/>
              <a:gd name="connsiteX5" fmla="*/ 1989543 w 2561689"/>
              <a:gd name="connsiteY5" fmla="*/ 748398 h 2001811"/>
              <a:gd name="connsiteX6" fmla="*/ 1375841 w 2561689"/>
              <a:gd name="connsiteY6" fmla="*/ 1350439 h 2001811"/>
              <a:gd name="connsiteX7" fmla="*/ 1102184 w 2561689"/>
              <a:gd name="connsiteY7" fmla="*/ 2001811 h 20018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561689" h="2001811">
                <a:moveTo>
                  <a:pt x="1102184" y="2001811"/>
                </a:moveTo>
                <a:lnTo>
                  <a:pt x="266" y="1990838"/>
                </a:lnTo>
                <a:cubicBezTo>
                  <a:pt x="-9521" y="1597493"/>
                  <a:pt x="251812" y="925181"/>
                  <a:pt x="604551" y="563460"/>
                </a:cubicBezTo>
                <a:cubicBezTo>
                  <a:pt x="872253" y="271734"/>
                  <a:pt x="1006177" y="183929"/>
                  <a:pt x="1101332" y="13648"/>
                </a:cubicBezTo>
                <a:lnTo>
                  <a:pt x="2561689" y="0"/>
                </a:lnTo>
                <a:cubicBezTo>
                  <a:pt x="2367152" y="329716"/>
                  <a:pt x="2203130" y="494882"/>
                  <a:pt x="1989543" y="748398"/>
                </a:cubicBezTo>
                <a:cubicBezTo>
                  <a:pt x="1783780" y="957208"/>
                  <a:pt x="1552309" y="1141537"/>
                  <a:pt x="1375841" y="1350439"/>
                </a:cubicBezTo>
                <a:cubicBezTo>
                  <a:pt x="1199373" y="1559341"/>
                  <a:pt x="1102184" y="1756739"/>
                  <a:pt x="1102184" y="2001811"/>
                </a:cubicBezTo>
                <a:close/>
              </a:path>
            </a:pathLst>
          </a:custGeom>
          <a:solidFill>
            <a:srgbClr val="F079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04239FB-97DB-4E4A-8DC1-8268A73B683C}"/>
              </a:ext>
            </a:extLst>
          </p:cNvPr>
          <p:cNvSpPr txBox="1"/>
          <p:nvPr/>
        </p:nvSpPr>
        <p:spPr>
          <a:xfrm>
            <a:off x="4532294" y="2459504"/>
            <a:ext cx="5746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S</a:t>
            </a:r>
            <a:endParaRPr lang="ko-KR" altLang="en-US" sz="5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8D5CC3E-5685-4B49-AC6B-B8AA9FD9F5A4}"/>
              </a:ext>
            </a:extLst>
          </p:cNvPr>
          <p:cNvSpPr txBox="1"/>
          <p:nvPr/>
        </p:nvSpPr>
        <p:spPr>
          <a:xfrm>
            <a:off x="7033521" y="2505672"/>
            <a:ext cx="5746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W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E74D6D5-7A86-4D6B-89F1-F5EC29084C20}"/>
              </a:ext>
            </a:extLst>
          </p:cNvPr>
          <p:cNvSpPr txBox="1"/>
          <p:nvPr/>
        </p:nvSpPr>
        <p:spPr>
          <a:xfrm>
            <a:off x="4540432" y="4605054"/>
            <a:ext cx="5746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O</a:t>
            </a:r>
            <a:endParaRPr lang="ko-KR" altLang="en-US" sz="5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99C7A33-442B-46BE-ACCC-9FC9F1C146AE}"/>
              </a:ext>
            </a:extLst>
          </p:cNvPr>
          <p:cNvGrpSpPr/>
          <p:nvPr/>
        </p:nvGrpSpPr>
        <p:grpSpPr>
          <a:xfrm>
            <a:off x="889938" y="4974386"/>
            <a:ext cx="3204000" cy="1107996"/>
            <a:chOff x="3017859" y="4283314"/>
            <a:chExt cx="1886852" cy="1107996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D5214C9-432A-4723-8D75-FB5FE0C9348D}"/>
                </a:ext>
              </a:extLst>
            </p:cNvPr>
            <p:cNvSpPr txBox="1"/>
            <p:nvPr/>
          </p:nvSpPr>
          <p:spPr>
            <a:xfrm>
              <a:off x="3017859" y="4560313"/>
              <a:ext cx="18868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E156929-3886-453C-8C45-16E692FEF680}"/>
                </a:ext>
              </a:extLst>
            </p:cNvPr>
            <p:cNvSpPr txBox="1"/>
            <p:nvPr/>
          </p:nvSpPr>
          <p:spPr>
            <a:xfrm>
              <a:off x="3017859" y="4283314"/>
              <a:ext cx="182508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10280EC6-F2AF-4286-95A8-FE86C5B6B3F3}"/>
              </a:ext>
            </a:extLst>
          </p:cNvPr>
          <p:cNvGrpSpPr/>
          <p:nvPr/>
        </p:nvGrpSpPr>
        <p:grpSpPr>
          <a:xfrm>
            <a:off x="968533" y="1806724"/>
            <a:ext cx="3204000" cy="1107996"/>
            <a:chOff x="3017858" y="4283314"/>
            <a:chExt cx="1860854" cy="1107996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E3F9616-9E2E-4557-A41C-6215269C6603}"/>
                </a:ext>
              </a:extLst>
            </p:cNvPr>
            <p:cNvSpPr txBox="1"/>
            <p:nvPr/>
          </p:nvSpPr>
          <p:spPr>
            <a:xfrm>
              <a:off x="3017858" y="4560313"/>
              <a:ext cx="186085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29C6127-D039-4965-91B4-28E45C1A9E75}"/>
                </a:ext>
              </a:extLst>
            </p:cNvPr>
            <p:cNvSpPr txBox="1"/>
            <p:nvPr/>
          </p:nvSpPr>
          <p:spPr>
            <a:xfrm>
              <a:off x="3017860" y="4283314"/>
              <a:ext cx="186085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C8789E6-A910-4456-8B92-4228B62BF919}"/>
              </a:ext>
            </a:extLst>
          </p:cNvPr>
          <p:cNvGrpSpPr/>
          <p:nvPr/>
        </p:nvGrpSpPr>
        <p:grpSpPr>
          <a:xfrm>
            <a:off x="8142296" y="4935443"/>
            <a:ext cx="3204000" cy="1107996"/>
            <a:chOff x="3017858" y="4283314"/>
            <a:chExt cx="1886853" cy="1107996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7AD597D-8643-4F92-84EC-CD32DAC18177}"/>
                </a:ext>
              </a:extLst>
            </p:cNvPr>
            <p:cNvSpPr txBox="1"/>
            <p:nvPr/>
          </p:nvSpPr>
          <p:spPr>
            <a:xfrm>
              <a:off x="3017859" y="4560313"/>
              <a:ext cx="18868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E752C07-26A5-416C-BABB-96C7EE8271B9}"/>
                </a:ext>
              </a:extLst>
            </p:cNvPr>
            <p:cNvSpPr txBox="1"/>
            <p:nvPr/>
          </p:nvSpPr>
          <p:spPr>
            <a:xfrm>
              <a:off x="3017858" y="4283314"/>
              <a:ext cx="18866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BD94E070-1649-48E7-ABC2-03468E682F02}"/>
              </a:ext>
            </a:extLst>
          </p:cNvPr>
          <p:cNvGrpSpPr/>
          <p:nvPr/>
        </p:nvGrpSpPr>
        <p:grpSpPr>
          <a:xfrm>
            <a:off x="8170333" y="1806724"/>
            <a:ext cx="3204000" cy="1107996"/>
            <a:chOff x="3017859" y="4283314"/>
            <a:chExt cx="1870812" cy="1107996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0B6C7E6-4C22-4800-B2FC-98E45668ECF9}"/>
                </a:ext>
              </a:extLst>
            </p:cNvPr>
            <p:cNvSpPr txBox="1"/>
            <p:nvPr/>
          </p:nvSpPr>
          <p:spPr>
            <a:xfrm>
              <a:off x="3017859" y="4560313"/>
              <a:ext cx="184392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423A481-E132-47B3-97AF-84A1B3F53145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24" name="Flowchart: Punched Tape 23">
            <a:extLst>
              <a:ext uri="{FF2B5EF4-FFF2-40B4-BE49-F238E27FC236}">
                <a16:creationId xmlns:a16="http://schemas.microsoft.com/office/drawing/2014/main" id="{B2843C10-377F-4921-90A8-753A6378B438}"/>
              </a:ext>
            </a:extLst>
          </p:cNvPr>
          <p:cNvSpPr/>
          <p:nvPr/>
        </p:nvSpPr>
        <p:spPr>
          <a:xfrm rot="13626150" flipV="1">
            <a:off x="4661120" y="4767064"/>
            <a:ext cx="1783028" cy="477812"/>
          </a:xfrm>
          <a:prstGeom prst="flowChartPunchedTap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OPPORTUNITIES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2DED1EA-5F39-4D6A-B2A8-4641B3F53CDC}"/>
              </a:ext>
            </a:extLst>
          </p:cNvPr>
          <p:cNvGrpSpPr/>
          <p:nvPr/>
        </p:nvGrpSpPr>
        <p:grpSpPr>
          <a:xfrm>
            <a:off x="4783434" y="2656600"/>
            <a:ext cx="2670058" cy="2670058"/>
            <a:chOff x="3259433" y="2656600"/>
            <a:chExt cx="2670058" cy="2670058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B688793-BBEB-4D13-B342-AD80AE6D5A9A}"/>
                </a:ext>
              </a:extLst>
            </p:cNvPr>
            <p:cNvSpPr txBox="1"/>
            <p:nvPr/>
          </p:nvSpPr>
          <p:spPr>
            <a:xfrm rot="18900000">
              <a:off x="3639741" y="2958739"/>
              <a:ext cx="1656185" cy="1835428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0734286"/>
                </a:avLst>
              </a:prstTxWarp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</a:rPr>
                <a:t>STRENGTHS</a:t>
              </a:r>
              <a:endParaRPr lang="ko-KR" altLang="en-US" b="1" dirty="0">
                <a:solidFill>
                  <a:schemeClr val="bg1"/>
                </a:solidFill>
              </a:endParaRPr>
            </a:p>
          </p:txBody>
        </p:sp>
        <p:sp>
          <p:nvSpPr>
            <p:cNvPr id="27" name="Block Arc 26">
              <a:extLst>
                <a:ext uri="{FF2B5EF4-FFF2-40B4-BE49-F238E27FC236}">
                  <a16:creationId xmlns:a16="http://schemas.microsoft.com/office/drawing/2014/main" id="{A256D5CC-B931-4348-B923-2D2AB12A30A9}"/>
                </a:ext>
              </a:extLst>
            </p:cNvPr>
            <p:cNvSpPr/>
            <p:nvPr/>
          </p:nvSpPr>
          <p:spPr>
            <a:xfrm>
              <a:off x="3259433" y="2656600"/>
              <a:ext cx="2670058" cy="2670058"/>
            </a:xfrm>
            <a:prstGeom prst="blockArc">
              <a:avLst>
                <a:gd name="adj1" fmla="val 10764090"/>
                <a:gd name="adj2" fmla="val 16157903"/>
                <a:gd name="adj3" fmla="val 15805"/>
              </a:avLst>
            </a:prstGeom>
            <a:solidFill>
              <a:schemeClr val="bg1">
                <a:lumMod val="85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1"/>
                </a:solidFill>
              </a:endParaRP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948D3F6A-9561-4E39-BCA9-058DB5AB4BAB}"/>
              </a:ext>
            </a:extLst>
          </p:cNvPr>
          <p:cNvSpPr txBox="1"/>
          <p:nvPr/>
        </p:nvSpPr>
        <p:spPr>
          <a:xfrm rot="2952447">
            <a:off x="5385368" y="2992947"/>
            <a:ext cx="1656185" cy="1835428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0754986"/>
              </a:avLst>
            </a:prstTxWarp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WEAKNESS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Block Arc 28">
            <a:extLst>
              <a:ext uri="{FF2B5EF4-FFF2-40B4-BE49-F238E27FC236}">
                <a16:creationId xmlns:a16="http://schemas.microsoft.com/office/drawing/2014/main" id="{377A6CE6-6BC5-4618-B330-79CACAF44F2C}"/>
              </a:ext>
            </a:extLst>
          </p:cNvPr>
          <p:cNvSpPr/>
          <p:nvPr/>
        </p:nvSpPr>
        <p:spPr>
          <a:xfrm rot="5400000">
            <a:off x="4781404" y="2685908"/>
            <a:ext cx="2670058" cy="2670058"/>
          </a:xfrm>
          <a:prstGeom prst="blockArc">
            <a:avLst>
              <a:gd name="adj1" fmla="val 10764090"/>
              <a:gd name="adj2" fmla="val 16157903"/>
              <a:gd name="adj3" fmla="val 15805"/>
            </a:avLst>
          </a:prstGeom>
          <a:solidFill>
            <a:schemeClr val="bg1">
              <a:lumMod val="8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30" name="Block Arc 14">
            <a:extLst>
              <a:ext uri="{FF2B5EF4-FFF2-40B4-BE49-F238E27FC236}">
                <a16:creationId xmlns:a16="http://schemas.microsoft.com/office/drawing/2014/main" id="{C8B30326-FB61-4327-AE00-E4567657A2EA}"/>
              </a:ext>
            </a:extLst>
          </p:cNvPr>
          <p:cNvSpPr/>
          <p:nvPr/>
        </p:nvSpPr>
        <p:spPr>
          <a:xfrm rot="10800000">
            <a:off x="5549414" y="4001156"/>
            <a:ext cx="2561689" cy="2001811"/>
          </a:xfrm>
          <a:custGeom>
            <a:avLst/>
            <a:gdLst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520486 w 2544314"/>
              <a:gd name="connsiteY3" fmla="*/ 63579 h 2013962"/>
              <a:gd name="connsiteX4" fmla="*/ 1483610 w 2544314"/>
              <a:gd name="connsiteY4" fmla="*/ 0 h 2013962"/>
              <a:gd name="connsiteX5" fmla="*/ 2544314 w 2544314"/>
              <a:gd name="connsiteY5" fmla="*/ 0 h 2013962"/>
              <a:gd name="connsiteX6" fmla="*/ 2036902 w 2544314"/>
              <a:gd name="connsiteY6" fmla="*/ 874849 h 2013962"/>
              <a:gd name="connsiteX7" fmla="*/ 1375575 w 2544314"/>
              <a:gd name="connsiteY7" fmla="*/ 1362590 h 2013962"/>
              <a:gd name="connsiteX8" fmla="*/ 1101918 w 2544314"/>
              <a:gd name="connsiteY8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520486 w 2544314"/>
              <a:gd name="connsiteY3" fmla="*/ 63579 h 2013962"/>
              <a:gd name="connsiteX4" fmla="*/ 1483610 w 2544314"/>
              <a:gd name="connsiteY4" fmla="*/ 0 h 2013962"/>
              <a:gd name="connsiteX5" fmla="*/ 2544314 w 2544314"/>
              <a:gd name="connsiteY5" fmla="*/ 0 h 2013962"/>
              <a:gd name="connsiteX6" fmla="*/ 1989277 w 2544314"/>
              <a:gd name="connsiteY6" fmla="*/ 760549 h 2013962"/>
              <a:gd name="connsiteX7" fmla="*/ 1375575 w 2544314"/>
              <a:gd name="connsiteY7" fmla="*/ 1362590 h 2013962"/>
              <a:gd name="connsiteX8" fmla="*/ 1101918 w 2544314"/>
              <a:gd name="connsiteY8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520486 w 2544314"/>
              <a:gd name="connsiteY3" fmla="*/ 63579 h 2013962"/>
              <a:gd name="connsiteX4" fmla="*/ 1483610 w 2544314"/>
              <a:gd name="connsiteY4" fmla="*/ 0 h 2013962"/>
              <a:gd name="connsiteX5" fmla="*/ 2544314 w 2544314"/>
              <a:gd name="connsiteY5" fmla="*/ 0 h 2013962"/>
              <a:gd name="connsiteX6" fmla="*/ 1989277 w 2544314"/>
              <a:gd name="connsiteY6" fmla="*/ 760549 h 2013962"/>
              <a:gd name="connsiteX7" fmla="*/ 1375575 w 2544314"/>
              <a:gd name="connsiteY7" fmla="*/ 1362590 h 2013962"/>
              <a:gd name="connsiteX8" fmla="*/ 1101918 w 2544314"/>
              <a:gd name="connsiteY8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520486 w 2544314"/>
              <a:gd name="connsiteY3" fmla="*/ 63579 h 2013962"/>
              <a:gd name="connsiteX4" fmla="*/ 1483610 w 2544314"/>
              <a:gd name="connsiteY4" fmla="*/ 0 h 2013962"/>
              <a:gd name="connsiteX5" fmla="*/ 2544314 w 2544314"/>
              <a:gd name="connsiteY5" fmla="*/ 0 h 2013962"/>
              <a:gd name="connsiteX6" fmla="*/ 1989277 w 2544314"/>
              <a:gd name="connsiteY6" fmla="*/ 760549 h 2013962"/>
              <a:gd name="connsiteX7" fmla="*/ 1375575 w 2544314"/>
              <a:gd name="connsiteY7" fmla="*/ 1362590 h 2013962"/>
              <a:gd name="connsiteX8" fmla="*/ 1101918 w 2544314"/>
              <a:gd name="connsiteY8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520486 w 2544314"/>
              <a:gd name="connsiteY3" fmla="*/ 63579 h 2013962"/>
              <a:gd name="connsiteX4" fmla="*/ 2544314 w 2544314"/>
              <a:gd name="connsiteY4" fmla="*/ 0 h 2013962"/>
              <a:gd name="connsiteX5" fmla="*/ 1989277 w 2544314"/>
              <a:gd name="connsiteY5" fmla="*/ 760549 h 2013962"/>
              <a:gd name="connsiteX6" fmla="*/ 1375575 w 2544314"/>
              <a:gd name="connsiteY6" fmla="*/ 1362590 h 2013962"/>
              <a:gd name="connsiteX7" fmla="*/ 1101918 w 2544314"/>
              <a:gd name="connsiteY7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482386 w 2544314"/>
              <a:gd name="connsiteY3" fmla="*/ 25479 h 2013962"/>
              <a:gd name="connsiteX4" fmla="*/ 2544314 w 2544314"/>
              <a:gd name="connsiteY4" fmla="*/ 0 h 2013962"/>
              <a:gd name="connsiteX5" fmla="*/ 1989277 w 2544314"/>
              <a:gd name="connsiteY5" fmla="*/ 760549 h 2013962"/>
              <a:gd name="connsiteX6" fmla="*/ 1375575 w 2544314"/>
              <a:gd name="connsiteY6" fmla="*/ 1362590 h 2013962"/>
              <a:gd name="connsiteX7" fmla="*/ 1101918 w 2544314"/>
              <a:gd name="connsiteY7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482386 w 2544314"/>
              <a:gd name="connsiteY3" fmla="*/ 25479 h 2013962"/>
              <a:gd name="connsiteX4" fmla="*/ 2544314 w 2544314"/>
              <a:gd name="connsiteY4" fmla="*/ 0 h 2013962"/>
              <a:gd name="connsiteX5" fmla="*/ 1989277 w 2544314"/>
              <a:gd name="connsiteY5" fmla="*/ 760549 h 2013962"/>
              <a:gd name="connsiteX6" fmla="*/ 1375575 w 2544314"/>
              <a:gd name="connsiteY6" fmla="*/ 1362590 h 2013962"/>
              <a:gd name="connsiteX7" fmla="*/ 1101918 w 2544314"/>
              <a:gd name="connsiteY7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482386 w 2544314"/>
              <a:gd name="connsiteY3" fmla="*/ 25479 h 2013962"/>
              <a:gd name="connsiteX4" fmla="*/ 2544314 w 2544314"/>
              <a:gd name="connsiteY4" fmla="*/ 0 h 2013962"/>
              <a:gd name="connsiteX5" fmla="*/ 1989277 w 2544314"/>
              <a:gd name="connsiteY5" fmla="*/ 760549 h 2013962"/>
              <a:gd name="connsiteX6" fmla="*/ 1375575 w 2544314"/>
              <a:gd name="connsiteY6" fmla="*/ 1362590 h 2013962"/>
              <a:gd name="connsiteX7" fmla="*/ 1101918 w 2544314"/>
              <a:gd name="connsiteY7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482386 w 2544314"/>
              <a:gd name="connsiteY3" fmla="*/ 25479 h 2013962"/>
              <a:gd name="connsiteX4" fmla="*/ 2544314 w 2544314"/>
              <a:gd name="connsiteY4" fmla="*/ 0 h 2013962"/>
              <a:gd name="connsiteX5" fmla="*/ 1989277 w 2544314"/>
              <a:gd name="connsiteY5" fmla="*/ 760549 h 2013962"/>
              <a:gd name="connsiteX6" fmla="*/ 1375575 w 2544314"/>
              <a:gd name="connsiteY6" fmla="*/ 1362590 h 2013962"/>
              <a:gd name="connsiteX7" fmla="*/ 1101918 w 2544314"/>
              <a:gd name="connsiteY7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482386 w 2544314"/>
              <a:gd name="connsiteY3" fmla="*/ 25479 h 2013962"/>
              <a:gd name="connsiteX4" fmla="*/ 2544314 w 2544314"/>
              <a:gd name="connsiteY4" fmla="*/ 0 h 2013962"/>
              <a:gd name="connsiteX5" fmla="*/ 1989277 w 2544314"/>
              <a:gd name="connsiteY5" fmla="*/ 760549 h 2013962"/>
              <a:gd name="connsiteX6" fmla="*/ 1375575 w 2544314"/>
              <a:gd name="connsiteY6" fmla="*/ 1362590 h 2013962"/>
              <a:gd name="connsiteX7" fmla="*/ 1101918 w 2544314"/>
              <a:gd name="connsiteY7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482386 w 2544314"/>
              <a:gd name="connsiteY3" fmla="*/ 25479 h 2013962"/>
              <a:gd name="connsiteX4" fmla="*/ 2544314 w 2544314"/>
              <a:gd name="connsiteY4" fmla="*/ 0 h 2013962"/>
              <a:gd name="connsiteX5" fmla="*/ 1989277 w 2544314"/>
              <a:gd name="connsiteY5" fmla="*/ 760549 h 2013962"/>
              <a:gd name="connsiteX6" fmla="*/ 1375575 w 2544314"/>
              <a:gd name="connsiteY6" fmla="*/ 1362590 h 2013962"/>
              <a:gd name="connsiteX7" fmla="*/ 1101918 w 2544314"/>
              <a:gd name="connsiteY7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139486 w 2544314"/>
              <a:gd name="connsiteY3" fmla="*/ 63579 h 2013962"/>
              <a:gd name="connsiteX4" fmla="*/ 2544314 w 2544314"/>
              <a:gd name="connsiteY4" fmla="*/ 0 h 2013962"/>
              <a:gd name="connsiteX5" fmla="*/ 1989277 w 2544314"/>
              <a:gd name="connsiteY5" fmla="*/ 760549 h 2013962"/>
              <a:gd name="connsiteX6" fmla="*/ 1375575 w 2544314"/>
              <a:gd name="connsiteY6" fmla="*/ 1362590 h 2013962"/>
              <a:gd name="connsiteX7" fmla="*/ 1101918 w 2544314"/>
              <a:gd name="connsiteY7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091861 w 2544314"/>
              <a:gd name="connsiteY3" fmla="*/ 35004 h 2013962"/>
              <a:gd name="connsiteX4" fmla="*/ 2544314 w 2544314"/>
              <a:gd name="connsiteY4" fmla="*/ 0 h 2013962"/>
              <a:gd name="connsiteX5" fmla="*/ 1989277 w 2544314"/>
              <a:gd name="connsiteY5" fmla="*/ 760549 h 2013962"/>
              <a:gd name="connsiteX6" fmla="*/ 1375575 w 2544314"/>
              <a:gd name="connsiteY6" fmla="*/ 1362590 h 2013962"/>
              <a:gd name="connsiteX7" fmla="*/ 1101918 w 2544314"/>
              <a:gd name="connsiteY7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091861 w 2544314"/>
              <a:gd name="connsiteY3" fmla="*/ 35004 h 2013962"/>
              <a:gd name="connsiteX4" fmla="*/ 2544314 w 2544314"/>
              <a:gd name="connsiteY4" fmla="*/ 0 h 2013962"/>
              <a:gd name="connsiteX5" fmla="*/ 1989277 w 2544314"/>
              <a:gd name="connsiteY5" fmla="*/ 760549 h 2013962"/>
              <a:gd name="connsiteX6" fmla="*/ 1375575 w 2544314"/>
              <a:gd name="connsiteY6" fmla="*/ 1362590 h 2013962"/>
              <a:gd name="connsiteX7" fmla="*/ 1101918 w 2544314"/>
              <a:gd name="connsiteY7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091861 w 2544314"/>
              <a:gd name="connsiteY3" fmla="*/ 35004 h 2013962"/>
              <a:gd name="connsiteX4" fmla="*/ 2544314 w 2544314"/>
              <a:gd name="connsiteY4" fmla="*/ 0 h 2013962"/>
              <a:gd name="connsiteX5" fmla="*/ 1989277 w 2544314"/>
              <a:gd name="connsiteY5" fmla="*/ 760549 h 2013962"/>
              <a:gd name="connsiteX6" fmla="*/ 1375575 w 2544314"/>
              <a:gd name="connsiteY6" fmla="*/ 1362590 h 2013962"/>
              <a:gd name="connsiteX7" fmla="*/ 1101918 w 2544314"/>
              <a:gd name="connsiteY7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091861 w 2544314"/>
              <a:gd name="connsiteY3" fmla="*/ 35004 h 2013962"/>
              <a:gd name="connsiteX4" fmla="*/ 2544314 w 2544314"/>
              <a:gd name="connsiteY4" fmla="*/ 0 h 2013962"/>
              <a:gd name="connsiteX5" fmla="*/ 1989277 w 2544314"/>
              <a:gd name="connsiteY5" fmla="*/ 760549 h 2013962"/>
              <a:gd name="connsiteX6" fmla="*/ 1375575 w 2544314"/>
              <a:gd name="connsiteY6" fmla="*/ 1362590 h 2013962"/>
              <a:gd name="connsiteX7" fmla="*/ 1101918 w 2544314"/>
              <a:gd name="connsiteY7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091861 w 2544314"/>
              <a:gd name="connsiteY3" fmla="*/ 35004 h 2013962"/>
              <a:gd name="connsiteX4" fmla="*/ 2544314 w 2544314"/>
              <a:gd name="connsiteY4" fmla="*/ 0 h 2013962"/>
              <a:gd name="connsiteX5" fmla="*/ 1989277 w 2544314"/>
              <a:gd name="connsiteY5" fmla="*/ 760549 h 2013962"/>
              <a:gd name="connsiteX6" fmla="*/ 1375575 w 2544314"/>
              <a:gd name="connsiteY6" fmla="*/ 1362590 h 2013962"/>
              <a:gd name="connsiteX7" fmla="*/ 1101918 w 2544314"/>
              <a:gd name="connsiteY7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091861 w 2544314"/>
              <a:gd name="connsiteY3" fmla="*/ 35004 h 2013962"/>
              <a:gd name="connsiteX4" fmla="*/ 2544314 w 2544314"/>
              <a:gd name="connsiteY4" fmla="*/ 0 h 2013962"/>
              <a:gd name="connsiteX5" fmla="*/ 1989277 w 2544314"/>
              <a:gd name="connsiteY5" fmla="*/ 760549 h 2013962"/>
              <a:gd name="connsiteX6" fmla="*/ 1375575 w 2544314"/>
              <a:gd name="connsiteY6" fmla="*/ 1362590 h 2013962"/>
              <a:gd name="connsiteX7" fmla="*/ 1101918 w 2544314"/>
              <a:gd name="connsiteY7" fmla="*/ 2013962 h 2013962"/>
              <a:gd name="connsiteX0" fmla="*/ 1111188 w 2553584"/>
              <a:gd name="connsiteY0" fmla="*/ 2013962 h 2013962"/>
              <a:gd name="connsiteX1" fmla="*/ 9270 w 2553584"/>
              <a:gd name="connsiteY1" fmla="*/ 2013962 h 2013962"/>
              <a:gd name="connsiteX2" fmla="*/ 613555 w 2553584"/>
              <a:gd name="connsiteY2" fmla="*/ 575611 h 2013962"/>
              <a:gd name="connsiteX3" fmla="*/ 1101131 w 2553584"/>
              <a:gd name="connsiteY3" fmla="*/ 35004 h 2013962"/>
              <a:gd name="connsiteX4" fmla="*/ 2553584 w 2553584"/>
              <a:gd name="connsiteY4" fmla="*/ 0 h 2013962"/>
              <a:gd name="connsiteX5" fmla="*/ 1998547 w 2553584"/>
              <a:gd name="connsiteY5" fmla="*/ 760549 h 2013962"/>
              <a:gd name="connsiteX6" fmla="*/ 1384845 w 2553584"/>
              <a:gd name="connsiteY6" fmla="*/ 1362590 h 2013962"/>
              <a:gd name="connsiteX7" fmla="*/ 1111188 w 2553584"/>
              <a:gd name="connsiteY7" fmla="*/ 2013962 h 2013962"/>
              <a:gd name="connsiteX0" fmla="*/ 1112586 w 2554982"/>
              <a:gd name="connsiteY0" fmla="*/ 2013962 h 2013962"/>
              <a:gd name="connsiteX1" fmla="*/ 10668 w 2554982"/>
              <a:gd name="connsiteY1" fmla="*/ 2013962 h 2013962"/>
              <a:gd name="connsiteX2" fmla="*/ 614953 w 2554982"/>
              <a:gd name="connsiteY2" fmla="*/ 575611 h 2013962"/>
              <a:gd name="connsiteX3" fmla="*/ 1102529 w 2554982"/>
              <a:gd name="connsiteY3" fmla="*/ 35004 h 2013962"/>
              <a:gd name="connsiteX4" fmla="*/ 2554982 w 2554982"/>
              <a:gd name="connsiteY4" fmla="*/ 0 h 2013962"/>
              <a:gd name="connsiteX5" fmla="*/ 1999945 w 2554982"/>
              <a:gd name="connsiteY5" fmla="*/ 760549 h 2013962"/>
              <a:gd name="connsiteX6" fmla="*/ 1386243 w 2554982"/>
              <a:gd name="connsiteY6" fmla="*/ 1362590 h 2013962"/>
              <a:gd name="connsiteX7" fmla="*/ 1112586 w 2554982"/>
              <a:gd name="connsiteY7" fmla="*/ 2013962 h 2013962"/>
              <a:gd name="connsiteX0" fmla="*/ 1113358 w 2555754"/>
              <a:gd name="connsiteY0" fmla="*/ 2013962 h 2013962"/>
              <a:gd name="connsiteX1" fmla="*/ 11440 w 2555754"/>
              <a:gd name="connsiteY1" fmla="*/ 2013962 h 2013962"/>
              <a:gd name="connsiteX2" fmla="*/ 615725 w 2555754"/>
              <a:gd name="connsiteY2" fmla="*/ 575611 h 2013962"/>
              <a:gd name="connsiteX3" fmla="*/ 1103301 w 2555754"/>
              <a:gd name="connsiteY3" fmla="*/ 35004 h 2013962"/>
              <a:gd name="connsiteX4" fmla="*/ 2555754 w 2555754"/>
              <a:gd name="connsiteY4" fmla="*/ 0 h 2013962"/>
              <a:gd name="connsiteX5" fmla="*/ 2000717 w 2555754"/>
              <a:gd name="connsiteY5" fmla="*/ 760549 h 2013962"/>
              <a:gd name="connsiteX6" fmla="*/ 1387015 w 2555754"/>
              <a:gd name="connsiteY6" fmla="*/ 1362590 h 2013962"/>
              <a:gd name="connsiteX7" fmla="*/ 1113358 w 2555754"/>
              <a:gd name="connsiteY7" fmla="*/ 2013962 h 2013962"/>
              <a:gd name="connsiteX0" fmla="*/ 1120440 w 2562836"/>
              <a:gd name="connsiteY0" fmla="*/ 2013962 h 2013962"/>
              <a:gd name="connsiteX1" fmla="*/ 18522 w 2562836"/>
              <a:gd name="connsiteY1" fmla="*/ 2013962 h 2013962"/>
              <a:gd name="connsiteX2" fmla="*/ 622807 w 2562836"/>
              <a:gd name="connsiteY2" fmla="*/ 575611 h 2013962"/>
              <a:gd name="connsiteX3" fmla="*/ 1110383 w 2562836"/>
              <a:gd name="connsiteY3" fmla="*/ 35004 h 2013962"/>
              <a:gd name="connsiteX4" fmla="*/ 2562836 w 2562836"/>
              <a:gd name="connsiteY4" fmla="*/ 0 h 2013962"/>
              <a:gd name="connsiteX5" fmla="*/ 2007799 w 2562836"/>
              <a:gd name="connsiteY5" fmla="*/ 760549 h 2013962"/>
              <a:gd name="connsiteX6" fmla="*/ 1394097 w 2562836"/>
              <a:gd name="connsiteY6" fmla="*/ 1362590 h 2013962"/>
              <a:gd name="connsiteX7" fmla="*/ 1120440 w 2562836"/>
              <a:gd name="connsiteY7" fmla="*/ 2013962 h 2013962"/>
              <a:gd name="connsiteX0" fmla="*/ 1116147 w 2558543"/>
              <a:gd name="connsiteY0" fmla="*/ 2013962 h 2013962"/>
              <a:gd name="connsiteX1" fmla="*/ 14229 w 2558543"/>
              <a:gd name="connsiteY1" fmla="*/ 2013962 h 2013962"/>
              <a:gd name="connsiteX2" fmla="*/ 618514 w 2558543"/>
              <a:gd name="connsiteY2" fmla="*/ 575611 h 2013962"/>
              <a:gd name="connsiteX3" fmla="*/ 1106090 w 2558543"/>
              <a:gd name="connsiteY3" fmla="*/ 35004 h 2013962"/>
              <a:gd name="connsiteX4" fmla="*/ 2558543 w 2558543"/>
              <a:gd name="connsiteY4" fmla="*/ 0 h 2013962"/>
              <a:gd name="connsiteX5" fmla="*/ 2003506 w 2558543"/>
              <a:gd name="connsiteY5" fmla="*/ 760549 h 2013962"/>
              <a:gd name="connsiteX6" fmla="*/ 1389804 w 2558543"/>
              <a:gd name="connsiteY6" fmla="*/ 1362590 h 2013962"/>
              <a:gd name="connsiteX7" fmla="*/ 1116147 w 2558543"/>
              <a:gd name="connsiteY7" fmla="*/ 2013962 h 2013962"/>
              <a:gd name="connsiteX0" fmla="*/ 1116147 w 2558543"/>
              <a:gd name="connsiteY0" fmla="*/ 2013962 h 2013962"/>
              <a:gd name="connsiteX1" fmla="*/ 14229 w 2558543"/>
              <a:gd name="connsiteY1" fmla="*/ 2013962 h 2013962"/>
              <a:gd name="connsiteX2" fmla="*/ 618514 w 2558543"/>
              <a:gd name="connsiteY2" fmla="*/ 575611 h 2013962"/>
              <a:gd name="connsiteX3" fmla="*/ 1106090 w 2558543"/>
              <a:gd name="connsiteY3" fmla="*/ 35004 h 2013962"/>
              <a:gd name="connsiteX4" fmla="*/ 2558543 w 2558543"/>
              <a:gd name="connsiteY4" fmla="*/ 0 h 2013962"/>
              <a:gd name="connsiteX5" fmla="*/ 2003506 w 2558543"/>
              <a:gd name="connsiteY5" fmla="*/ 760549 h 2013962"/>
              <a:gd name="connsiteX6" fmla="*/ 1389804 w 2558543"/>
              <a:gd name="connsiteY6" fmla="*/ 1362590 h 2013962"/>
              <a:gd name="connsiteX7" fmla="*/ 1116147 w 2558543"/>
              <a:gd name="connsiteY7" fmla="*/ 2013962 h 2013962"/>
              <a:gd name="connsiteX0" fmla="*/ 1115495 w 2557891"/>
              <a:gd name="connsiteY0" fmla="*/ 2013962 h 2013962"/>
              <a:gd name="connsiteX1" fmla="*/ 13577 w 2557891"/>
              <a:gd name="connsiteY1" fmla="*/ 2013962 h 2013962"/>
              <a:gd name="connsiteX2" fmla="*/ 617862 w 2557891"/>
              <a:gd name="connsiteY2" fmla="*/ 575611 h 2013962"/>
              <a:gd name="connsiteX3" fmla="*/ 1105438 w 2557891"/>
              <a:gd name="connsiteY3" fmla="*/ 35004 h 2013962"/>
              <a:gd name="connsiteX4" fmla="*/ 2557891 w 2557891"/>
              <a:gd name="connsiteY4" fmla="*/ 0 h 2013962"/>
              <a:gd name="connsiteX5" fmla="*/ 2002854 w 2557891"/>
              <a:gd name="connsiteY5" fmla="*/ 760549 h 2013962"/>
              <a:gd name="connsiteX6" fmla="*/ 1389152 w 2557891"/>
              <a:gd name="connsiteY6" fmla="*/ 1362590 h 2013962"/>
              <a:gd name="connsiteX7" fmla="*/ 1115495 w 2557891"/>
              <a:gd name="connsiteY7" fmla="*/ 2013962 h 2013962"/>
              <a:gd name="connsiteX0" fmla="*/ 1115495 w 2557891"/>
              <a:gd name="connsiteY0" fmla="*/ 2013962 h 2013962"/>
              <a:gd name="connsiteX1" fmla="*/ 13577 w 2557891"/>
              <a:gd name="connsiteY1" fmla="*/ 2013962 h 2013962"/>
              <a:gd name="connsiteX2" fmla="*/ 617862 w 2557891"/>
              <a:gd name="connsiteY2" fmla="*/ 575611 h 2013962"/>
              <a:gd name="connsiteX3" fmla="*/ 1105438 w 2557891"/>
              <a:gd name="connsiteY3" fmla="*/ 35004 h 2013962"/>
              <a:gd name="connsiteX4" fmla="*/ 2557891 w 2557891"/>
              <a:gd name="connsiteY4" fmla="*/ 0 h 2013962"/>
              <a:gd name="connsiteX5" fmla="*/ 2002854 w 2557891"/>
              <a:gd name="connsiteY5" fmla="*/ 760549 h 2013962"/>
              <a:gd name="connsiteX6" fmla="*/ 1389152 w 2557891"/>
              <a:gd name="connsiteY6" fmla="*/ 1362590 h 2013962"/>
              <a:gd name="connsiteX7" fmla="*/ 1115495 w 2557891"/>
              <a:gd name="connsiteY7" fmla="*/ 2013962 h 2013962"/>
              <a:gd name="connsiteX0" fmla="*/ 1115495 w 2557891"/>
              <a:gd name="connsiteY0" fmla="*/ 2013962 h 2013962"/>
              <a:gd name="connsiteX1" fmla="*/ 13577 w 2557891"/>
              <a:gd name="connsiteY1" fmla="*/ 2013962 h 2013962"/>
              <a:gd name="connsiteX2" fmla="*/ 617862 w 2557891"/>
              <a:gd name="connsiteY2" fmla="*/ 575611 h 2013962"/>
              <a:gd name="connsiteX3" fmla="*/ 1105438 w 2557891"/>
              <a:gd name="connsiteY3" fmla="*/ 35004 h 2013962"/>
              <a:gd name="connsiteX4" fmla="*/ 2557891 w 2557891"/>
              <a:gd name="connsiteY4" fmla="*/ 0 h 2013962"/>
              <a:gd name="connsiteX5" fmla="*/ 2002854 w 2557891"/>
              <a:gd name="connsiteY5" fmla="*/ 760549 h 2013962"/>
              <a:gd name="connsiteX6" fmla="*/ 1389152 w 2557891"/>
              <a:gd name="connsiteY6" fmla="*/ 1362590 h 2013962"/>
              <a:gd name="connsiteX7" fmla="*/ 1115495 w 2557891"/>
              <a:gd name="connsiteY7" fmla="*/ 2013962 h 2013962"/>
              <a:gd name="connsiteX0" fmla="*/ 1115495 w 2557891"/>
              <a:gd name="connsiteY0" fmla="*/ 2013962 h 2013962"/>
              <a:gd name="connsiteX1" fmla="*/ 13577 w 2557891"/>
              <a:gd name="connsiteY1" fmla="*/ 2013962 h 2013962"/>
              <a:gd name="connsiteX2" fmla="*/ 617862 w 2557891"/>
              <a:gd name="connsiteY2" fmla="*/ 575611 h 2013962"/>
              <a:gd name="connsiteX3" fmla="*/ 1105438 w 2557891"/>
              <a:gd name="connsiteY3" fmla="*/ 35004 h 2013962"/>
              <a:gd name="connsiteX4" fmla="*/ 2557891 w 2557891"/>
              <a:gd name="connsiteY4" fmla="*/ 0 h 2013962"/>
              <a:gd name="connsiteX5" fmla="*/ 2002854 w 2557891"/>
              <a:gd name="connsiteY5" fmla="*/ 760549 h 2013962"/>
              <a:gd name="connsiteX6" fmla="*/ 1389152 w 2557891"/>
              <a:gd name="connsiteY6" fmla="*/ 1362590 h 2013962"/>
              <a:gd name="connsiteX7" fmla="*/ 1115495 w 2557891"/>
              <a:gd name="connsiteY7" fmla="*/ 2013962 h 2013962"/>
              <a:gd name="connsiteX0" fmla="*/ 1101918 w 2544314"/>
              <a:gd name="connsiteY0" fmla="*/ 2013962 h 2013962"/>
              <a:gd name="connsiteX1" fmla="*/ 0 w 2544314"/>
              <a:gd name="connsiteY1" fmla="*/ 2013962 h 2013962"/>
              <a:gd name="connsiteX2" fmla="*/ 604285 w 2544314"/>
              <a:gd name="connsiteY2" fmla="*/ 575611 h 2013962"/>
              <a:gd name="connsiteX3" fmla="*/ 1091861 w 2544314"/>
              <a:gd name="connsiteY3" fmla="*/ 35004 h 2013962"/>
              <a:gd name="connsiteX4" fmla="*/ 2544314 w 2544314"/>
              <a:gd name="connsiteY4" fmla="*/ 0 h 2013962"/>
              <a:gd name="connsiteX5" fmla="*/ 1989277 w 2544314"/>
              <a:gd name="connsiteY5" fmla="*/ 760549 h 2013962"/>
              <a:gd name="connsiteX6" fmla="*/ 1375575 w 2544314"/>
              <a:gd name="connsiteY6" fmla="*/ 1362590 h 2013962"/>
              <a:gd name="connsiteX7" fmla="*/ 1101918 w 2544314"/>
              <a:gd name="connsiteY7" fmla="*/ 2013962 h 2013962"/>
              <a:gd name="connsiteX0" fmla="*/ 1101918 w 2544314"/>
              <a:gd name="connsiteY0" fmla="*/ 2013962 h 2013962"/>
              <a:gd name="connsiteX1" fmla="*/ 0 w 2544314"/>
              <a:gd name="connsiteY1" fmla="*/ 2002989 h 2013962"/>
              <a:gd name="connsiteX2" fmla="*/ 604285 w 2544314"/>
              <a:gd name="connsiteY2" fmla="*/ 575611 h 2013962"/>
              <a:gd name="connsiteX3" fmla="*/ 1091861 w 2544314"/>
              <a:gd name="connsiteY3" fmla="*/ 35004 h 2013962"/>
              <a:gd name="connsiteX4" fmla="*/ 2544314 w 2544314"/>
              <a:gd name="connsiteY4" fmla="*/ 0 h 2013962"/>
              <a:gd name="connsiteX5" fmla="*/ 1989277 w 2544314"/>
              <a:gd name="connsiteY5" fmla="*/ 760549 h 2013962"/>
              <a:gd name="connsiteX6" fmla="*/ 1375575 w 2544314"/>
              <a:gd name="connsiteY6" fmla="*/ 1362590 h 2013962"/>
              <a:gd name="connsiteX7" fmla="*/ 1101918 w 2544314"/>
              <a:gd name="connsiteY7" fmla="*/ 2013962 h 2013962"/>
              <a:gd name="connsiteX0" fmla="*/ 1102036 w 2544432"/>
              <a:gd name="connsiteY0" fmla="*/ 2013962 h 2013962"/>
              <a:gd name="connsiteX1" fmla="*/ 118 w 2544432"/>
              <a:gd name="connsiteY1" fmla="*/ 2002989 h 2013962"/>
              <a:gd name="connsiteX2" fmla="*/ 604403 w 2544432"/>
              <a:gd name="connsiteY2" fmla="*/ 575611 h 2013962"/>
              <a:gd name="connsiteX3" fmla="*/ 1091979 w 2544432"/>
              <a:gd name="connsiteY3" fmla="*/ 35004 h 2013962"/>
              <a:gd name="connsiteX4" fmla="*/ 2544432 w 2544432"/>
              <a:gd name="connsiteY4" fmla="*/ 0 h 2013962"/>
              <a:gd name="connsiteX5" fmla="*/ 1989395 w 2544432"/>
              <a:gd name="connsiteY5" fmla="*/ 760549 h 2013962"/>
              <a:gd name="connsiteX6" fmla="*/ 1375693 w 2544432"/>
              <a:gd name="connsiteY6" fmla="*/ 1362590 h 2013962"/>
              <a:gd name="connsiteX7" fmla="*/ 1102036 w 2544432"/>
              <a:gd name="connsiteY7" fmla="*/ 2013962 h 2013962"/>
              <a:gd name="connsiteX0" fmla="*/ 1102036 w 2555404"/>
              <a:gd name="connsiteY0" fmla="*/ 1995674 h 1995674"/>
              <a:gd name="connsiteX1" fmla="*/ 118 w 2555404"/>
              <a:gd name="connsiteY1" fmla="*/ 1984701 h 1995674"/>
              <a:gd name="connsiteX2" fmla="*/ 604403 w 2555404"/>
              <a:gd name="connsiteY2" fmla="*/ 557323 h 1995674"/>
              <a:gd name="connsiteX3" fmla="*/ 1091979 w 2555404"/>
              <a:gd name="connsiteY3" fmla="*/ 16716 h 1995674"/>
              <a:gd name="connsiteX4" fmla="*/ 2555404 w 2555404"/>
              <a:gd name="connsiteY4" fmla="*/ 0 h 1995674"/>
              <a:gd name="connsiteX5" fmla="*/ 1989395 w 2555404"/>
              <a:gd name="connsiteY5" fmla="*/ 742261 h 1995674"/>
              <a:gd name="connsiteX6" fmla="*/ 1375693 w 2555404"/>
              <a:gd name="connsiteY6" fmla="*/ 1344302 h 1995674"/>
              <a:gd name="connsiteX7" fmla="*/ 1102036 w 2555404"/>
              <a:gd name="connsiteY7" fmla="*/ 1995674 h 1995674"/>
              <a:gd name="connsiteX0" fmla="*/ 1102036 w 2555404"/>
              <a:gd name="connsiteY0" fmla="*/ 1995674 h 1995674"/>
              <a:gd name="connsiteX1" fmla="*/ 118 w 2555404"/>
              <a:gd name="connsiteY1" fmla="*/ 1984701 h 1995674"/>
              <a:gd name="connsiteX2" fmla="*/ 604403 w 2555404"/>
              <a:gd name="connsiteY2" fmla="*/ 557323 h 1995674"/>
              <a:gd name="connsiteX3" fmla="*/ 1091979 w 2555404"/>
              <a:gd name="connsiteY3" fmla="*/ 16716 h 1995674"/>
              <a:gd name="connsiteX4" fmla="*/ 2555404 w 2555404"/>
              <a:gd name="connsiteY4" fmla="*/ 0 h 1995674"/>
              <a:gd name="connsiteX5" fmla="*/ 1989395 w 2555404"/>
              <a:gd name="connsiteY5" fmla="*/ 742261 h 1995674"/>
              <a:gd name="connsiteX6" fmla="*/ 1375693 w 2555404"/>
              <a:gd name="connsiteY6" fmla="*/ 1344302 h 1995674"/>
              <a:gd name="connsiteX7" fmla="*/ 1102036 w 2555404"/>
              <a:gd name="connsiteY7" fmla="*/ 1995674 h 1995674"/>
              <a:gd name="connsiteX0" fmla="*/ 1102026 w 2555394"/>
              <a:gd name="connsiteY0" fmla="*/ 1995674 h 1995674"/>
              <a:gd name="connsiteX1" fmla="*/ 108 w 2555394"/>
              <a:gd name="connsiteY1" fmla="*/ 1984701 h 1995674"/>
              <a:gd name="connsiteX2" fmla="*/ 604393 w 2555394"/>
              <a:gd name="connsiteY2" fmla="*/ 557323 h 1995674"/>
              <a:gd name="connsiteX3" fmla="*/ 1091969 w 2555394"/>
              <a:gd name="connsiteY3" fmla="*/ 16716 h 1995674"/>
              <a:gd name="connsiteX4" fmla="*/ 2555394 w 2555394"/>
              <a:gd name="connsiteY4" fmla="*/ 0 h 1995674"/>
              <a:gd name="connsiteX5" fmla="*/ 1989385 w 2555394"/>
              <a:gd name="connsiteY5" fmla="*/ 742261 h 1995674"/>
              <a:gd name="connsiteX6" fmla="*/ 1375683 w 2555394"/>
              <a:gd name="connsiteY6" fmla="*/ 1344302 h 1995674"/>
              <a:gd name="connsiteX7" fmla="*/ 1102026 w 2555394"/>
              <a:gd name="connsiteY7" fmla="*/ 1995674 h 1995674"/>
              <a:gd name="connsiteX0" fmla="*/ 1102184 w 2555552"/>
              <a:gd name="connsiteY0" fmla="*/ 1995674 h 1995674"/>
              <a:gd name="connsiteX1" fmla="*/ 266 w 2555552"/>
              <a:gd name="connsiteY1" fmla="*/ 1984701 h 1995674"/>
              <a:gd name="connsiteX2" fmla="*/ 604551 w 2555552"/>
              <a:gd name="connsiteY2" fmla="*/ 557323 h 1995674"/>
              <a:gd name="connsiteX3" fmla="*/ 1092127 w 2555552"/>
              <a:gd name="connsiteY3" fmla="*/ 16716 h 1995674"/>
              <a:gd name="connsiteX4" fmla="*/ 2555552 w 2555552"/>
              <a:gd name="connsiteY4" fmla="*/ 0 h 1995674"/>
              <a:gd name="connsiteX5" fmla="*/ 1989543 w 2555552"/>
              <a:gd name="connsiteY5" fmla="*/ 742261 h 1995674"/>
              <a:gd name="connsiteX6" fmla="*/ 1375841 w 2555552"/>
              <a:gd name="connsiteY6" fmla="*/ 1344302 h 1995674"/>
              <a:gd name="connsiteX7" fmla="*/ 1102184 w 2555552"/>
              <a:gd name="connsiteY7" fmla="*/ 1995674 h 1995674"/>
              <a:gd name="connsiteX0" fmla="*/ 1102184 w 2561689"/>
              <a:gd name="connsiteY0" fmla="*/ 2001811 h 2001811"/>
              <a:gd name="connsiteX1" fmla="*/ 266 w 2561689"/>
              <a:gd name="connsiteY1" fmla="*/ 1990838 h 2001811"/>
              <a:gd name="connsiteX2" fmla="*/ 604551 w 2561689"/>
              <a:gd name="connsiteY2" fmla="*/ 563460 h 2001811"/>
              <a:gd name="connsiteX3" fmla="*/ 1092127 w 2561689"/>
              <a:gd name="connsiteY3" fmla="*/ 22853 h 2001811"/>
              <a:gd name="connsiteX4" fmla="*/ 2561689 w 2561689"/>
              <a:gd name="connsiteY4" fmla="*/ 0 h 2001811"/>
              <a:gd name="connsiteX5" fmla="*/ 1989543 w 2561689"/>
              <a:gd name="connsiteY5" fmla="*/ 748398 h 2001811"/>
              <a:gd name="connsiteX6" fmla="*/ 1375841 w 2561689"/>
              <a:gd name="connsiteY6" fmla="*/ 1350439 h 2001811"/>
              <a:gd name="connsiteX7" fmla="*/ 1102184 w 2561689"/>
              <a:gd name="connsiteY7" fmla="*/ 2001811 h 2001811"/>
              <a:gd name="connsiteX0" fmla="*/ 1102184 w 2561689"/>
              <a:gd name="connsiteY0" fmla="*/ 2002417 h 2002417"/>
              <a:gd name="connsiteX1" fmla="*/ 266 w 2561689"/>
              <a:gd name="connsiteY1" fmla="*/ 1991444 h 2002417"/>
              <a:gd name="connsiteX2" fmla="*/ 604551 w 2561689"/>
              <a:gd name="connsiteY2" fmla="*/ 564066 h 2002417"/>
              <a:gd name="connsiteX3" fmla="*/ 1092127 w 2561689"/>
              <a:gd name="connsiteY3" fmla="*/ 23459 h 2002417"/>
              <a:gd name="connsiteX4" fmla="*/ 2561689 w 2561689"/>
              <a:gd name="connsiteY4" fmla="*/ 606 h 2002417"/>
              <a:gd name="connsiteX5" fmla="*/ 1989543 w 2561689"/>
              <a:gd name="connsiteY5" fmla="*/ 749004 h 2002417"/>
              <a:gd name="connsiteX6" fmla="*/ 1375841 w 2561689"/>
              <a:gd name="connsiteY6" fmla="*/ 1351045 h 2002417"/>
              <a:gd name="connsiteX7" fmla="*/ 1102184 w 2561689"/>
              <a:gd name="connsiteY7" fmla="*/ 2002417 h 2002417"/>
              <a:gd name="connsiteX0" fmla="*/ 1102184 w 2561689"/>
              <a:gd name="connsiteY0" fmla="*/ 2001811 h 2001811"/>
              <a:gd name="connsiteX1" fmla="*/ 266 w 2561689"/>
              <a:gd name="connsiteY1" fmla="*/ 1990838 h 2001811"/>
              <a:gd name="connsiteX2" fmla="*/ 604551 w 2561689"/>
              <a:gd name="connsiteY2" fmla="*/ 563460 h 2001811"/>
              <a:gd name="connsiteX3" fmla="*/ 1092127 w 2561689"/>
              <a:gd name="connsiteY3" fmla="*/ 22853 h 2001811"/>
              <a:gd name="connsiteX4" fmla="*/ 2561689 w 2561689"/>
              <a:gd name="connsiteY4" fmla="*/ 0 h 2001811"/>
              <a:gd name="connsiteX5" fmla="*/ 1989543 w 2561689"/>
              <a:gd name="connsiteY5" fmla="*/ 748398 h 2001811"/>
              <a:gd name="connsiteX6" fmla="*/ 1375841 w 2561689"/>
              <a:gd name="connsiteY6" fmla="*/ 1350439 h 2001811"/>
              <a:gd name="connsiteX7" fmla="*/ 1102184 w 2561689"/>
              <a:gd name="connsiteY7" fmla="*/ 2001811 h 2001811"/>
              <a:gd name="connsiteX0" fmla="*/ 1102184 w 2561689"/>
              <a:gd name="connsiteY0" fmla="*/ 2001811 h 2001811"/>
              <a:gd name="connsiteX1" fmla="*/ 266 w 2561689"/>
              <a:gd name="connsiteY1" fmla="*/ 1990838 h 2001811"/>
              <a:gd name="connsiteX2" fmla="*/ 604551 w 2561689"/>
              <a:gd name="connsiteY2" fmla="*/ 563460 h 2001811"/>
              <a:gd name="connsiteX3" fmla="*/ 1101332 w 2561689"/>
              <a:gd name="connsiteY3" fmla="*/ 13648 h 2001811"/>
              <a:gd name="connsiteX4" fmla="*/ 2561689 w 2561689"/>
              <a:gd name="connsiteY4" fmla="*/ 0 h 2001811"/>
              <a:gd name="connsiteX5" fmla="*/ 1989543 w 2561689"/>
              <a:gd name="connsiteY5" fmla="*/ 748398 h 2001811"/>
              <a:gd name="connsiteX6" fmla="*/ 1375841 w 2561689"/>
              <a:gd name="connsiteY6" fmla="*/ 1350439 h 2001811"/>
              <a:gd name="connsiteX7" fmla="*/ 1102184 w 2561689"/>
              <a:gd name="connsiteY7" fmla="*/ 2001811 h 20018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561689" h="2001811">
                <a:moveTo>
                  <a:pt x="1102184" y="2001811"/>
                </a:moveTo>
                <a:lnTo>
                  <a:pt x="266" y="1990838"/>
                </a:lnTo>
                <a:cubicBezTo>
                  <a:pt x="-9521" y="1597493"/>
                  <a:pt x="251812" y="925181"/>
                  <a:pt x="604551" y="563460"/>
                </a:cubicBezTo>
                <a:cubicBezTo>
                  <a:pt x="872253" y="271734"/>
                  <a:pt x="1006177" y="183929"/>
                  <a:pt x="1101332" y="13648"/>
                </a:cubicBezTo>
                <a:lnTo>
                  <a:pt x="2561689" y="0"/>
                </a:lnTo>
                <a:cubicBezTo>
                  <a:pt x="2367152" y="329716"/>
                  <a:pt x="2203130" y="494882"/>
                  <a:pt x="1989543" y="748398"/>
                </a:cubicBezTo>
                <a:cubicBezTo>
                  <a:pt x="1783780" y="957208"/>
                  <a:pt x="1552309" y="1141537"/>
                  <a:pt x="1375841" y="1350439"/>
                </a:cubicBezTo>
                <a:cubicBezTo>
                  <a:pt x="1199373" y="1559341"/>
                  <a:pt x="1102184" y="1756739"/>
                  <a:pt x="1102184" y="200181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31" name="Freeform 29">
            <a:extLst>
              <a:ext uri="{FF2B5EF4-FFF2-40B4-BE49-F238E27FC236}">
                <a16:creationId xmlns:a16="http://schemas.microsoft.com/office/drawing/2014/main" id="{366726AC-10D5-4929-81E8-77F9B7FEAC1E}"/>
              </a:ext>
            </a:extLst>
          </p:cNvPr>
          <p:cNvSpPr/>
          <p:nvPr/>
        </p:nvSpPr>
        <p:spPr>
          <a:xfrm>
            <a:off x="5552636" y="4000926"/>
            <a:ext cx="1879307" cy="2002162"/>
          </a:xfrm>
          <a:custGeom>
            <a:avLst/>
            <a:gdLst>
              <a:gd name="connsiteX0" fmla="*/ 1434487 w 1859394"/>
              <a:gd name="connsiteY0" fmla="*/ 0 h 2002162"/>
              <a:gd name="connsiteX1" fmla="*/ 1859394 w 1859394"/>
              <a:gd name="connsiteY1" fmla="*/ 3399 h 2002162"/>
              <a:gd name="connsiteX2" fmla="*/ 462299 w 1859394"/>
              <a:gd name="connsiteY2" fmla="*/ 2002162 h 2002162"/>
              <a:gd name="connsiteX3" fmla="*/ 0 w 1859394"/>
              <a:gd name="connsiteY3" fmla="*/ 2002162 h 2002162"/>
              <a:gd name="connsiteX4" fmla="*/ 1434487 w 1859394"/>
              <a:gd name="connsiteY4" fmla="*/ 0 h 2002162"/>
              <a:gd name="connsiteX0" fmla="*/ 1434487 w 1859394"/>
              <a:gd name="connsiteY0" fmla="*/ 0 h 2002162"/>
              <a:gd name="connsiteX1" fmla="*/ 1859394 w 1859394"/>
              <a:gd name="connsiteY1" fmla="*/ 3399 h 2002162"/>
              <a:gd name="connsiteX2" fmla="*/ 462299 w 1859394"/>
              <a:gd name="connsiteY2" fmla="*/ 2002162 h 2002162"/>
              <a:gd name="connsiteX3" fmla="*/ 0 w 1859394"/>
              <a:gd name="connsiteY3" fmla="*/ 2002162 h 2002162"/>
              <a:gd name="connsiteX4" fmla="*/ 1434487 w 1859394"/>
              <a:gd name="connsiteY4" fmla="*/ 0 h 2002162"/>
              <a:gd name="connsiteX0" fmla="*/ 1454366 w 1879273"/>
              <a:gd name="connsiteY0" fmla="*/ 0 h 2002162"/>
              <a:gd name="connsiteX1" fmla="*/ 1879273 w 1879273"/>
              <a:gd name="connsiteY1" fmla="*/ 3399 h 2002162"/>
              <a:gd name="connsiteX2" fmla="*/ 482178 w 1879273"/>
              <a:gd name="connsiteY2" fmla="*/ 2002162 h 2002162"/>
              <a:gd name="connsiteX3" fmla="*/ 0 w 1879273"/>
              <a:gd name="connsiteY3" fmla="*/ 2002162 h 2002162"/>
              <a:gd name="connsiteX4" fmla="*/ 1454366 w 1879273"/>
              <a:gd name="connsiteY4" fmla="*/ 0 h 2002162"/>
              <a:gd name="connsiteX0" fmla="*/ 1454366 w 1879273"/>
              <a:gd name="connsiteY0" fmla="*/ 0 h 2002162"/>
              <a:gd name="connsiteX1" fmla="*/ 1879273 w 1879273"/>
              <a:gd name="connsiteY1" fmla="*/ 3399 h 2002162"/>
              <a:gd name="connsiteX2" fmla="*/ 482178 w 1879273"/>
              <a:gd name="connsiteY2" fmla="*/ 2002162 h 2002162"/>
              <a:gd name="connsiteX3" fmla="*/ 0 w 1879273"/>
              <a:gd name="connsiteY3" fmla="*/ 2002162 h 2002162"/>
              <a:gd name="connsiteX4" fmla="*/ 1454366 w 1879273"/>
              <a:gd name="connsiteY4" fmla="*/ 0 h 2002162"/>
              <a:gd name="connsiteX0" fmla="*/ 1454366 w 1879273"/>
              <a:gd name="connsiteY0" fmla="*/ 0 h 2002162"/>
              <a:gd name="connsiteX1" fmla="*/ 1879273 w 1879273"/>
              <a:gd name="connsiteY1" fmla="*/ 3399 h 2002162"/>
              <a:gd name="connsiteX2" fmla="*/ 482178 w 1879273"/>
              <a:gd name="connsiteY2" fmla="*/ 2002162 h 2002162"/>
              <a:gd name="connsiteX3" fmla="*/ 0 w 1879273"/>
              <a:gd name="connsiteY3" fmla="*/ 2002162 h 2002162"/>
              <a:gd name="connsiteX4" fmla="*/ 1454366 w 1879273"/>
              <a:gd name="connsiteY4" fmla="*/ 0 h 2002162"/>
              <a:gd name="connsiteX0" fmla="*/ 1454366 w 1879273"/>
              <a:gd name="connsiteY0" fmla="*/ 0 h 2002162"/>
              <a:gd name="connsiteX1" fmla="*/ 1879273 w 1879273"/>
              <a:gd name="connsiteY1" fmla="*/ 3399 h 2002162"/>
              <a:gd name="connsiteX2" fmla="*/ 482178 w 1879273"/>
              <a:gd name="connsiteY2" fmla="*/ 2002162 h 2002162"/>
              <a:gd name="connsiteX3" fmla="*/ 0 w 1879273"/>
              <a:gd name="connsiteY3" fmla="*/ 2002162 h 2002162"/>
              <a:gd name="connsiteX4" fmla="*/ 1454366 w 1879273"/>
              <a:gd name="connsiteY4" fmla="*/ 0 h 2002162"/>
              <a:gd name="connsiteX0" fmla="*/ 1454366 w 1879273"/>
              <a:gd name="connsiteY0" fmla="*/ 0 h 2002162"/>
              <a:gd name="connsiteX1" fmla="*/ 1879273 w 1879273"/>
              <a:gd name="connsiteY1" fmla="*/ 3399 h 2002162"/>
              <a:gd name="connsiteX2" fmla="*/ 482178 w 1879273"/>
              <a:gd name="connsiteY2" fmla="*/ 2002162 h 2002162"/>
              <a:gd name="connsiteX3" fmla="*/ 0 w 1879273"/>
              <a:gd name="connsiteY3" fmla="*/ 2002162 h 2002162"/>
              <a:gd name="connsiteX4" fmla="*/ 1454366 w 1879273"/>
              <a:gd name="connsiteY4" fmla="*/ 0 h 2002162"/>
              <a:gd name="connsiteX0" fmla="*/ 1454366 w 1879273"/>
              <a:gd name="connsiteY0" fmla="*/ 0 h 2002162"/>
              <a:gd name="connsiteX1" fmla="*/ 1879273 w 1879273"/>
              <a:gd name="connsiteY1" fmla="*/ 3399 h 2002162"/>
              <a:gd name="connsiteX2" fmla="*/ 482178 w 1879273"/>
              <a:gd name="connsiteY2" fmla="*/ 2002162 h 2002162"/>
              <a:gd name="connsiteX3" fmla="*/ 0 w 1879273"/>
              <a:gd name="connsiteY3" fmla="*/ 2002162 h 2002162"/>
              <a:gd name="connsiteX4" fmla="*/ 1454366 w 1879273"/>
              <a:gd name="connsiteY4" fmla="*/ 0 h 2002162"/>
              <a:gd name="connsiteX0" fmla="*/ 1454366 w 1879273"/>
              <a:gd name="connsiteY0" fmla="*/ 0 h 2002162"/>
              <a:gd name="connsiteX1" fmla="*/ 1879273 w 1879273"/>
              <a:gd name="connsiteY1" fmla="*/ 3399 h 2002162"/>
              <a:gd name="connsiteX2" fmla="*/ 482178 w 1879273"/>
              <a:gd name="connsiteY2" fmla="*/ 2002162 h 2002162"/>
              <a:gd name="connsiteX3" fmla="*/ 0 w 1879273"/>
              <a:gd name="connsiteY3" fmla="*/ 2002162 h 2002162"/>
              <a:gd name="connsiteX4" fmla="*/ 1454366 w 1879273"/>
              <a:gd name="connsiteY4" fmla="*/ 0 h 2002162"/>
              <a:gd name="connsiteX0" fmla="*/ 1454366 w 1879273"/>
              <a:gd name="connsiteY0" fmla="*/ 0 h 2002162"/>
              <a:gd name="connsiteX1" fmla="*/ 1879273 w 1879273"/>
              <a:gd name="connsiteY1" fmla="*/ 3399 h 2002162"/>
              <a:gd name="connsiteX2" fmla="*/ 482178 w 1879273"/>
              <a:gd name="connsiteY2" fmla="*/ 2002162 h 2002162"/>
              <a:gd name="connsiteX3" fmla="*/ 0 w 1879273"/>
              <a:gd name="connsiteY3" fmla="*/ 2002162 h 2002162"/>
              <a:gd name="connsiteX4" fmla="*/ 1454366 w 1879273"/>
              <a:gd name="connsiteY4" fmla="*/ 0 h 2002162"/>
              <a:gd name="connsiteX0" fmla="*/ 1454366 w 1879273"/>
              <a:gd name="connsiteY0" fmla="*/ 0 h 2002162"/>
              <a:gd name="connsiteX1" fmla="*/ 1879273 w 1879273"/>
              <a:gd name="connsiteY1" fmla="*/ 3399 h 2002162"/>
              <a:gd name="connsiteX2" fmla="*/ 482178 w 1879273"/>
              <a:gd name="connsiteY2" fmla="*/ 2002162 h 2002162"/>
              <a:gd name="connsiteX3" fmla="*/ 0 w 1879273"/>
              <a:gd name="connsiteY3" fmla="*/ 2002162 h 2002162"/>
              <a:gd name="connsiteX4" fmla="*/ 1454366 w 1879273"/>
              <a:gd name="connsiteY4" fmla="*/ 0 h 2002162"/>
              <a:gd name="connsiteX0" fmla="*/ 1454366 w 1879273"/>
              <a:gd name="connsiteY0" fmla="*/ 0 h 2002162"/>
              <a:gd name="connsiteX1" fmla="*/ 1879273 w 1879273"/>
              <a:gd name="connsiteY1" fmla="*/ 3399 h 2002162"/>
              <a:gd name="connsiteX2" fmla="*/ 482178 w 1879273"/>
              <a:gd name="connsiteY2" fmla="*/ 2002162 h 2002162"/>
              <a:gd name="connsiteX3" fmla="*/ 0 w 1879273"/>
              <a:gd name="connsiteY3" fmla="*/ 2002162 h 2002162"/>
              <a:gd name="connsiteX4" fmla="*/ 1454366 w 1879273"/>
              <a:gd name="connsiteY4" fmla="*/ 0 h 2002162"/>
              <a:gd name="connsiteX0" fmla="*/ 1454366 w 1879273"/>
              <a:gd name="connsiteY0" fmla="*/ 0 h 2002162"/>
              <a:gd name="connsiteX1" fmla="*/ 1879273 w 1879273"/>
              <a:gd name="connsiteY1" fmla="*/ 3399 h 2002162"/>
              <a:gd name="connsiteX2" fmla="*/ 482178 w 1879273"/>
              <a:gd name="connsiteY2" fmla="*/ 2002162 h 2002162"/>
              <a:gd name="connsiteX3" fmla="*/ 0 w 1879273"/>
              <a:gd name="connsiteY3" fmla="*/ 2002162 h 2002162"/>
              <a:gd name="connsiteX4" fmla="*/ 1454366 w 1879273"/>
              <a:gd name="connsiteY4" fmla="*/ 0 h 2002162"/>
              <a:gd name="connsiteX0" fmla="*/ 1454366 w 1879273"/>
              <a:gd name="connsiteY0" fmla="*/ 0 h 2002162"/>
              <a:gd name="connsiteX1" fmla="*/ 1879273 w 1879273"/>
              <a:gd name="connsiteY1" fmla="*/ 3399 h 2002162"/>
              <a:gd name="connsiteX2" fmla="*/ 482178 w 1879273"/>
              <a:gd name="connsiteY2" fmla="*/ 2002162 h 2002162"/>
              <a:gd name="connsiteX3" fmla="*/ 0 w 1879273"/>
              <a:gd name="connsiteY3" fmla="*/ 2002162 h 2002162"/>
              <a:gd name="connsiteX4" fmla="*/ 1454366 w 1879273"/>
              <a:gd name="connsiteY4" fmla="*/ 0 h 2002162"/>
              <a:gd name="connsiteX0" fmla="*/ 1454366 w 1879273"/>
              <a:gd name="connsiteY0" fmla="*/ 0 h 2002162"/>
              <a:gd name="connsiteX1" fmla="*/ 1879273 w 1879273"/>
              <a:gd name="connsiteY1" fmla="*/ 3399 h 2002162"/>
              <a:gd name="connsiteX2" fmla="*/ 463890 w 1879273"/>
              <a:gd name="connsiteY2" fmla="*/ 1998505 h 2002162"/>
              <a:gd name="connsiteX3" fmla="*/ 0 w 1879273"/>
              <a:gd name="connsiteY3" fmla="*/ 2002162 h 2002162"/>
              <a:gd name="connsiteX4" fmla="*/ 1454366 w 1879273"/>
              <a:gd name="connsiteY4" fmla="*/ 0 h 2002162"/>
              <a:gd name="connsiteX0" fmla="*/ 1454366 w 1879273"/>
              <a:gd name="connsiteY0" fmla="*/ 0 h 2002162"/>
              <a:gd name="connsiteX1" fmla="*/ 1879273 w 1879273"/>
              <a:gd name="connsiteY1" fmla="*/ 3399 h 2002162"/>
              <a:gd name="connsiteX2" fmla="*/ 463890 w 1879273"/>
              <a:gd name="connsiteY2" fmla="*/ 1998505 h 2002162"/>
              <a:gd name="connsiteX3" fmla="*/ 0 w 1879273"/>
              <a:gd name="connsiteY3" fmla="*/ 2002162 h 2002162"/>
              <a:gd name="connsiteX4" fmla="*/ 1454366 w 1879273"/>
              <a:gd name="connsiteY4" fmla="*/ 0 h 2002162"/>
              <a:gd name="connsiteX0" fmla="*/ 1454366 w 1879273"/>
              <a:gd name="connsiteY0" fmla="*/ 0 h 2002162"/>
              <a:gd name="connsiteX1" fmla="*/ 1879273 w 1879273"/>
              <a:gd name="connsiteY1" fmla="*/ 3399 h 2002162"/>
              <a:gd name="connsiteX2" fmla="*/ 463890 w 1879273"/>
              <a:gd name="connsiteY2" fmla="*/ 1998505 h 2002162"/>
              <a:gd name="connsiteX3" fmla="*/ 0 w 1879273"/>
              <a:gd name="connsiteY3" fmla="*/ 2002162 h 2002162"/>
              <a:gd name="connsiteX4" fmla="*/ 1454366 w 1879273"/>
              <a:gd name="connsiteY4" fmla="*/ 0 h 2002162"/>
              <a:gd name="connsiteX0" fmla="*/ 1454366 w 1879273"/>
              <a:gd name="connsiteY0" fmla="*/ 0 h 2002162"/>
              <a:gd name="connsiteX1" fmla="*/ 1879273 w 1879273"/>
              <a:gd name="connsiteY1" fmla="*/ 3399 h 2002162"/>
              <a:gd name="connsiteX2" fmla="*/ 463890 w 1879273"/>
              <a:gd name="connsiteY2" fmla="*/ 1998505 h 2002162"/>
              <a:gd name="connsiteX3" fmla="*/ 0 w 1879273"/>
              <a:gd name="connsiteY3" fmla="*/ 2002162 h 2002162"/>
              <a:gd name="connsiteX4" fmla="*/ 1454366 w 1879273"/>
              <a:gd name="connsiteY4" fmla="*/ 0 h 2002162"/>
              <a:gd name="connsiteX0" fmla="*/ 1454366 w 1879273"/>
              <a:gd name="connsiteY0" fmla="*/ 0 h 2002162"/>
              <a:gd name="connsiteX1" fmla="*/ 1879273 w 1879273"/>
              <a:gd name="connsiteY1" fmla="*/ 3399 h 2002162"/>
              <a:gd name="connsiteX2" fmla="*/ 463890 w 1879273"/>
              <a:gd name="connsiteY2" fmla="*/ 1998505 h 2002162"/>
              <a:gd name="connsiteX3" fmla="*/ 0 w 1879273"/>
              <a:gd name="connsiteY3" fmla="*/ 2002162 h 2002162"/>
              <a:gd name="connsiteX4" fmla="*/ 1454366 w 1879273"/>
              <a:gd name="connsiteY4" fmla="*/ 0 h 2002162"/>
              <a:gd name="connsiteX0" fmla="*/ 1454366 w 1879273"/>
              <a:gd name="connsiteY0" fmla="*/ 0 h 2002162"/>
              <a:gd name="connsiteX1" fmla="*/ 1879273 w 1879273"/>
              <a:gd name="connsiteY1" fmla="*/ 3399 h 2002162"/>
              <a:gd name="connsiteX2" fmla="*/ 463890 w 1879273"/>
              <a:gd name="connsiteY2" fmla="*/ 1998505 h 2002162"/>
              <a:gd name="connsiteX3" fmla="*/ 0 w 1879273"/>
              <a:gd name="connsiteY3" fmla="*/ 2002162 h 2002162"/>
              <a:gd name="connsiteX4" fmla="*/ 1454366 w 1879273"/>
              <a:gd name="connsiteY4" fmla="*/ 0 h 2002162"/>
              <a:gd name="connsiteX0" fmla="*/ 1454366 w 1879273"/>
              <a:gd name="connsiteY0" fmla="*/ 0 h 2002162"/>
              <a:gd name="connsiteX1" fmla="*/ 1879273 w 1879273"/>
              <a:gd name="connsiteY1" fmla="*/ 3399 h 2002162"/>
              <a:gd name="connsiteX2" fmla="*/ 463890 w 1879273"/>
              <a:gd name="connsiteY2" fmla="*/ 1998505 h 2002162"/>
              <a:gd name="connsiteX3" fmla="*/ 0 w 1879273"/>
              <a:gd name="connsiteY3" fmla="*/ 2002162 h 2002162"/>
              <a:gd name="connsiteX4" fmla="*/ 1454366 w 1879273"/>
              <a:gd name="connsiteY4" fmla="*/ 0 h 2002162"/>
              <a:gd name="connsiteX0" fmla="*/ 1454366 w 1879273"/>
              <a:gd name="connsiteY0" fmla="*/ 0 h 2002162"/>
              <a:gd name="connsiteX1" fmla="*/ 1879273 w 1879273"/>
              <a:gd name="connsiteY1" fmla="*/ 3399 h 2002162"/>
              <a:gd name="connsiteX2" fmla="*/ 463890 w 1879273"/>
              <a:gd name="connsiteY2" fmla="*/ 1998505 h 2002162"/>
              <a:gd name="connsiteX3" fmla="*/ 0 w 1879273"/>
              <a:gd name="connsiteY3" fmla="*/ 2002162 h 2002162"/>
              <a:gd name="connsiteX4" fmla="*/ 1454366 w 1879273"/>
              <a:gd name="connsiteY4" fmla="*/ 0 h 2002162"/>
              <a:gd name="connsiteX0" fmla="*/ 1454366 w 1879303"/>
              <a:gd name="connsiteY0" fmla="*/ 0 h 2002162"/>
              <a:gd name="connsiteX1" fmla="*/ 1879273 w 1879303"/>
              <a:gd name="connsiteY1" fmla="*/ 3399 h 2002162"/>
              <a:gd name="connsiteX2" fmla="*/ 463890 w 1879303"/>
              <a:gd name="connsiteY2" fmla="*/ 1998505 h 2002162"/>
              <a:gd name="connsiteX3" fmla="*/ 0 w 1879303"/>
              <a:gd name="connsiteY3" fmla="*/ 2002162 h 2002162"/>
              <a:gd name="connsiteX4" fmla="*/ 1454366 w 1879303"/>
              <a:gd name="connsiteY4" fmla="*/ 0 h 2002162"/>
              <a:gd name="connsiteX0" fmla="*/ 1454366 w 1879307"/>
              <a:gd name="connsiteY0" fmla="*/ 0 h 2002162"/>
              <a:gd name="connsiteX1" fmla="*/ 1879273 w 1879307"/>
              <a:gd name="connsiteY1" fmla="*/ 3399 h 2002162"/>
              <a:gd name="connsiteX2" fmla="*/ 463890 w 1879307"/>
              <a:gd name="connsiteY2" fmla="*/ 1998505 h 2002162"/>
              <a:gd name="connsiteX3" fmla="*/ 0 w 1879307"/>
              <a:gd name="connsiteY3" fmla="*/ 2002162 h 2002162"/>
              <a:gd name="connsiteX4" fmla="*/ 1454366 w 1879307"/>
              <a:gd name="connsiteY4" fmla="*/ 0 h 20021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79307" h="2002162">
                <a:moveTo>
                  <a:pt x="1454366" y="0"/>
                </a:moveTo>
                <a:lnTo>
                  <a:pt x="1879273" y="3399"/>
                </a:lnTo>
                <a:cubicBezTo>
                  <a:pt x="1885406" y="881793"/>
                  <a:pt x="1061262" y="984778"/>
                  <a:pt x="463890" y="1998505"/>
                </a:cubicBezTo>
                <a:lnTo>
                  <a:pt x="0" y="2002162"/>
                </a:lnTo>
                <a:cubicBezTo>
                  <a:pt x="577713" y="951204"/>
                  <a:pt x="1420682" y="821165"/>
                  <a:pt x="1454366" y="0"/>
                </a:cubicBezTo>
                <a:close/>
              </a:path>
            </a:pathLst>
          </a:custGeom>
          <a:solidFill>
            <a:schemeClr val="bg1">
              <a:lumMod val="8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32" name="Rounded Rectangle 30">
            <a:extLst>
              <a:ext uri="{FF2B5EF4-FFF2-40B4-BE49-F238E27FC236}">
                <a16:creationId xmlns:a16="http://schemas.microsoft.com/office/drawing/2014/main" id="{D4D8D4B9-AB81-4D74-BF02-9C546EEDEB2F}"/>
              </a:ext>
            </a:extLst>
          </p:cNvPr>
          <p:cNvSpPr/>
          <p:nvPr/>
        </p:nvSpPr>
        <p:spPr>
          <a:xfrm rot="18900000">
            <a:off x="6100208" y="4711593"/>
            <a:ext cx="1385922" cy="264285"/>
          </a:xfrm>
          <a:prstGeom prst="roundRect">
            <a:avLst>
              <a:gd name="adj" fmla="val 17769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THREATS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5801E78-AB60-409A-A449-E8698B053BA8}"/>
              </a:ext>
            </a:extLst>
          </p:cNvPr>
          <p:cNvSpPr txBox="1"/>
          <p:nvPr/>
        </p:nvSpPr>
        <p:spPr>
          <a:xfrm>
            <a:off x="7104114" y="4605054"/>
            <a:ext cx="5746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T</a:t>
            </a:r>
            <a:endParaRPr lang="ko-KR" altLang="en-US" sz="5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0321B78-8949-4B86-BD02-E0E401BA052C}"/>
              </a:ext>
            </a:extLst>
          </p:cNvPr>
          <p:cNvSpPr txBox="1"/>
          <p:nvPr/>
        </p:nvSpPr>
        <p:spPr>
          <a:xfrm>
            <a:off x="5215618" y="3745272"/>
            <a:ext cx="17815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S</a:t>
            </a:r>
            <a:r>
              <a:rPr lang="en-US" altLang="ko-KR" sz="3600" b="1" dirty="0">
                <a:solidFill>
                  <a:schemeClr val="accent3"/>
                </a:solidFill>
                <a:cs typeface="Arial" pitchFamily="34" charset="0"/>
              </a:rPr>
              <a:t>W</a:t>
            </a:r>
            <a:r>
              <a:rPr lang="en-US" altLang="ko-KR" sz="3600" b="1" dirty="0">
                <a:solidFill>
                  <a:schemeClr val="accent1"/>
                </a:solidFill>
                <a:cs typeface="Arial" pitchFamily="34" charset="0"/>
              </a:rPr>
              <a:t>O</a:t>
            </a:r>
            <a:r>
              <a:rPr lang="en-US" altLang="ko-KR" sz="3600" b="1" dirty="0">
                <a:solidFill>
                  <a:schemeClr val="accent4"/>
                </a:solidFill>
                <a:cs typeface="Arial" pitchFamily="34" charset="0"/>
              </a:rPr>
              <a:t>T</a:t>
            </a:r>
            <a:endParaRPr lang="ko-KR" altLang="en-US" sz="3600" b="1" dirty="0">
              <a:solidFill>
                <a:schemeClr val="accent4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80" name="Group 279">
            <a:extLst>
              <a:ext uri="{FF2B5EF4-FFF2-40B4-BE49-F238E27FC236}">
                <a16:creationId xmlns:a16="http://schemas.microsoft.com/office/drawing/2014/main" id="{2D0AE4D7-6839-4057-BC69-50677DF1E9AC}"/>
              </a:ext>
            </a:extLst>
          </p:cNvPr>
          <p:cNvGrpSpPr/>
          <p:nvPr/>
        </p:nvGrpSpPr>
        <p:grpSpPr>
          <a:xfrm>
            <a:off x="673648" y="5118297"/>
            <a:ext cx="3208249" cy="1227512"/>
            <a:chOff x="2113657" y="4283314"/>
            <a:chExt cx="3647460" cy="1227512"/>
          </a:xfrm>
        </p:grpSpPr>
        <p:sp>
          <p:nvSpPr>
            <p:cNvPr id="281" name="TextBox 280">
              <a:extLst>
                <a:ext uri="{FF2B5EF4-FFF2-40B4-BE49-F238E27FC236}">
                  <a16:creationId xmlns:a16="http://schemas.microsoft.com/office/drawing/2014/main" id="{22227706-0290-4159-AB69-B75A16B1B802}"/>
                </a:ext>
              </a:extLst>
            </p:cNvPr>
            <p:cNvSpPr txBox="1"/>
            <p:nvPr/>
          </p:nvSpPr>
          <p:spPr>
            <a:xfrm>
              <a:off x="2113657" y="4495163"/>
              <a:ext cx="364745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You can simply impress your audience and add a unique zing and appeal to your Presentations. </a:t>
              </a:r>
            </a:p>
          </p:txBody>
        </p:sp>
        <p:sp>
          <p:nvSpPr>
            <p:cNvPr id="282" name="TextBox 281">
              <a:extLst>
                <a:ext uri="{FF2B5EF4-FFF2-40B4-BE49-F238E27FC236}">
                  <a16:creationId xmlns:a16="http://schemas.microsoft.com/office/drawing/2014/main" id="{BF244CDD-7B27-4DD7-8447-6E3E4FF698DF}"/>
                </a:ext>
              </a:extLst>
            </p:cNvPr>
            <p:cNvSpPr txBox="1"/>
            <p:nvPr/>
          </p:nvSpPr>
          <p:spPr>
            <a:xfrm>
              <a:off x="2113657" y="4283314"/>
              <a:ext cx="36474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3" name="Group 282">
            <a:extLst>
              <a:ext uri="{FF2B5EF4-FFF2-40B4-BE49-F238E27FC236}">
                <a16:creationId xmlns:a16="http://schemas.microsoft.com/office/drawing/2014/main" id="{E8D6BE78-40D6-4816-B1F4-30037BBA9C27}"/>
              </a:ext>
            </a:extLst>
          </p:cNvPr>
          <p:cNvGrpSpPr/>
          <p:nvPr/>
        </p:nvGrpSpPr>
        <p:grpSpPr>
          <a:xfrm>
            <a:off x="6193672" y="5118297"/>
            <a:ext cx="3208249" cy="1227512"/>
            <a:chOff x="2113657" y="4283314"/>
            <a:chExt cx="3647460" cy="1227512"/>
          </a:xfrm>
        </p:grpSpPr>
        <p:sp>
          <p:nvSpPr>
            <p:cNvPr id="284" name="TextBox 283">
              <a:extLst>
                <a:ext uri="{FF2B5EF4-FFF2-40B4-BE49-F238E27FC236}">
                  <a16:creationId xmlns:a16="http://schemas.microsoft.com/office/drawing/2014/main" id="{5703CDB4-DC70-481C-8F4A-EABDDA65229A}"/>
                </a:ext>
              </a:extLst>
            </p:cNvPr>
            <p:cNvSpPr txBox="1"/>
            <p:nvPr/>
          </p:nvSpPr>
          <p:spPr>
            <a:xfrm>
              <a:off x="2113657" y="4495163"/>
              <a:ext cx="364745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You can simply impress your audience and add a unique zing and appeal to your Presentations. </a:t>
              </a:r>
            </a:p>
          </p:txBody>
        </p:sp>
        <p:sp>
          <p:nvSpPr>
            <p:cNvPr id="285" name="TextBox 284">
              <a:extLst>
                <a:ext uri="{FF2B5EF4-FFF2-40B4-BE49-F238E27FC236}">
                  <a16:creationId xmlns:a16="http://schemas.microsoft.com/office/drawing/2014/main" id="{E33083E4-CA67-4CBF-8A80-155D4D618E78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6" name="TextBox 285">
            <a:extLst>
              <a:ext uri="{FF2B5EF4-FFF2-40B4-BE49-F238E27FC236}">
                <a16:creationId xmlns:a16="http://schemas.microsoft.com/office/drawing/2014/main" id="{3B48FF64-E0B8-404F-A4EF-3130A86B538E}"/>
              </a:ext>
            </a:extLst>
          </p:cNvPr>
          <p:cNvSpPr txBox="1"/>
          <p:nvPr/>
        </p:nvSpPr>
        <p:spPr>
          <a:xfrm>
            <a:off x="9733815" y="5118297"/>
            <a:ext cx="14863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190,000</a:t>
            </a:r>
            <a:endParaRPr lang="ko-KR" altLang="en-US" sz="1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287" name="Group 286">
            <a:extLst>
              <a:ext uri="{FF2B5EF4-FFF2-40B4-BE49-F238E27FC236}">
                <a16:creationId xmlns:a16="http://schemas.microsoft.com/office/drawing/2014/main" id="{643A5DA6-99C0-40EF-B77A-8E17C533A47B}"/>
              </a:ext>
            </a:extLst>
          </p:cNvPr>
          <p:cNvGrpSpPr/>
          <p:nvPr/>
        </p:nvGrpSpPr>
        <p:grpSpPr>
          <a:xfrm>
            <a:off x="9733816" y="5709253"/>
            <a:ext cx="1792615" cy="598822"/>
            <a:chOff x="5190036" y="2235116"/>
            <a:chExt cx="1792615" cy="598822"/>
          </a:xfrm>
        </p:grpSpPr>
        <p:sp>
          <p:nvSpPr>
            <p:cNvPr id="288" name="Round Same Side Corner Rectangle 8">
              <a:extLst>
                <a:ext uri="{FF2B5EF4-FFF2-40B4-BE49-F238E27FC236}">
                  <a16:creationId xmlns:a16="http://schemas.microsoft.com/office/drawing/2014/main" id="{80CD64FB-E345-4A7F-84D3-28B64E4EE6C6}"/>
                </a:ext>
              </a:extLst>
            </p:cNvPr>
            <p:cNvSpPr/>
            <p:nvPr/>
          </p:nvSpPr>
          <p:spPr>
            <a:xfrm>
              <a:off x="5190036" y="2237854"/>
              <a:ext cx="225285" cy="593346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89" name="Round Same Side Corner Rectangle 20">
              <a:extLst>
                <a:ext uri="{FF2B5EF4-FFF2-40B4-BE49-F238E27FC236}">
                  <a16:creationId xmlns:a16="http://schemas.microsoft.com/office/drawing/2014/main" id="{58E355F7-2E9E-4F3C-AEAC-AE2FDA39F2D7}"/>
                </a:ext>
              </a:extLst>
            </p:cNvPr>
            <p:cNvSpPr/>
            <p:nvPr/>
          </p:nvSpPr>
          <p:spPr>
            <a:xfrm rot="10800000">
              <a:off x="6098568" y="2235116"/>
              <a:ext cx="280716" cy="598822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90" name="TextBox 289">
              <a:extLst>
                <a:ext uri="{FF2B5EF4-FFF2-40B4-BE49-F238E27FC236}">
                  <a16:creationId xmlns:a16="http://schemas.microsoft.com/office/drawing/2014/main" id="{1D3B4C3C-3E8E-4939-9AAA-EDA51C23D8A8}"/>
                </a:ext>
              </a:extLst>
            </p:cNvPr>
            <p:cNvSpPr txBox="1"/>
            <p:nvPr/>
          </p:nvSpPr>
          <p:spPr>
            <a:xfrm>
              <a:off x="5476050" y="2365250"/>
              <a:ext cx="60115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45</a:t>
              </a: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%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1" name="TextBox 290">
              <a:extLst>
                <a:ext uri="{FF2B5EF4-FFF2-40B4-BE49-F238E27FC236}">
                  <a16:creationId xmlns:a16="http://schemas.microsoft.com/office/drawing/2014/main" id="{194E42FC-D69E-4DF4-B443-6D8E8F55D0DE}"/>
                </a:ext>
              </a:extLst>
            </p:cNvPr>
            <p:cNvSpPr txBox="1"/>
            <p:nvPr/>
          </p:nvSpPr>
          <p:spPr>
            <a:xfrm>
              <a:off x="6381497" y="2365250"/>
              <a:ext cx="60115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55</a:t>
              </a: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%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92" name="TextBox 291">
            <a:extLst>
              <a:ext uri="{FF2B5EF4-FFF2-40B4-BE49-F238E27FC236}">
                <a16:creationId xmlns:a16="http://schemas.microsoft.com/office/drawing/2014/main" id="{81B219A0-2477-4BF6-8F3E-4A3893FBB8D9}"/>
              </a:ext>
            </a:extLst>
          </p:cNvPr>
          <p:cNvSpPr txBox="1"/>
          <p:nvPr/>
        </p:nvSpPr>
        <p:spPr>
          <a:xfrm>
            <a:off x="4266542" y="5118297"/>
            <a:ext cx="14863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210,000</a:t>
            </a:r>
            <a:endParaRPr lang="ko-KR" altLang="en-US" sz="1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293" name="Group 292">
            <a:extLst>
              <a:ext uri="{FF2B5EF4-FFF2-40B4-BE49-F238E27FC236}">
                <a16:creationId xmlns:a16="http://schemas.microsoft.com/office/drawing/2014/main" id="{ACC897BD-BB1B-488E-8B55-5E508CD1520A}"/>
              </a:ext>
            </a:extLst>
          </p:cNvPr>
          <p:cNvGrpSpPr/>
          <p:nvPr/>
        </p:nvGrpSpPr>
        <p:grpSpPr>
          <a:xfrm>
            <a:off x="4266543" y="5709253"/>
            <a:ext cx="1792615" cy="598822"/>
            <a:chOff x="5190036" y="2235116"/>
            <a:chExt cx="1792615" cy="598822"/>
          </a:xfrm>
        </p:grpSpPr>
        <p:sp>
          <p:nvSpPr>
            <p:cNvPr id="294" name="Round Same Side Corner Rectangle 8">
              <a:extLst>
                <a:ext uri="{FF2B5EF4-FFF2-40B4-BE49-F238E27FC236}">
                  <a16:creationId xmlns:a16="http://schemas.microsoft.com/office/drawing/2014/main" id="{36062E6F-45E6-4821-886B-9468FA1199C4}"/>
                </a:ext>
              </a:extLst>
            </p:cNvPr>
            <p:cNvSpPr/>
            <p:nvPr/>
          </p:nvSpPr>
          <p:spPr>
            <a:xfrm>
              <a:off x="5190036" y="2237854"/>
              <a:ext cx="225285" cy="593346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95" name="Round Same Side Corner Rectangle 20">
              <a:extLst>
                <a:ext uri="{FF2B5EF4-FFF2-40B4-BE49-F238E27FC236}">
                  <a16:creationId xmlns:a16="http://schemas.microsoft.com/office/drawing/2014/main" id="{5EF9D8B1-45DA-43D7-A468-B22C458CC513}"/>
                </a:ext>
              </a:extLst>
            </p:cNvPr>
            <p:cNvSpPr/>
            <p:nvPr/>
          </p:nvSpPr>
          <p:spPr>
            <a:xfrm rot="10800000">
              <a:off x="6098568" y="2235116"/>
              <a:ext cx="280716" cy="598822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96" name="TextBox 295">
              <a:extLst>
                <a:ext uri="{FF2B5EF4-FFF2-40B4-BE49-F238E27FC236}">
                  <a16:creationId xmlns:a16="http://schemas.microsoft.com/office/drawing/2014/main" id="{D00FEDD3-E9A4-42DD-9F6B-3AC09E787330}"/>
                </a:ext>
              </a:extLst>
            </p:cNvPr>
            <p:cNvSpPr txBox="1"/>
            <p:nvPr/>
          </p:nvSpPr>
          <p:spPr>
            <a:xfrm>
              <a:off x="5476050" y="2365250"/>
              <a:ext cx="60115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40</a:t>
              </a: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%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7" name="TextBox 296">
              <a:extLst>
                <a:ext uri="{FF2B5EF4-FFF2-40B4-BE49-F238E27FC236}">
                  <a16:creationId xmlns:a16="http://schemas.microsoft.com/office/drawing/2014/main" id="{56241660-B246-4C52-BF94-4C2C307BDBF8}"/>
                </a:ext>
              </a:extLst>
            </p:cNvPr>
            <p:cNvSpPr txBox="1"/>
            <p:nvPr/>
          </p:nvSpPr>
          <p:spPr>
            <a:xfrm>
              <a:off x="6381497" y="2365250"/>
              <a:ext cx="60115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60</a:t>
              </a: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%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98" name="TextBox 297">
            <a:extLst>
              <a:ext uri="{FF2B5EF4-FFF2-40B4-BE49-F238E27FC236}">
                <a16:creationId xmlns:a16="http://schemas.microsoft.com/office/drawing/2014/main" id="{9F5B76B3-5B45-4834-B20A-4468139E5602}"/>
              </a:ext>
            </a:extLst>
          </p:cNvPr>
          <p:cNvSpPr txBox="1"/>
          <p:nvPr/>
        </p:nvSpPr>
        <p:spPr>
          <a:xfrm>
            <a:off x="2402693" y="3950587"/>
            <a:ext cx="1589950" cy="3077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9" name="TextBox 298">
            <a:extLst>
              <a:ext uri="{FF2B5EF4-FFF2-40B4-BE49-F238E27FC236}">
                <a16:creationId xmlns:a16="http://schemas.microsoft.com/office/drawing/2014/main" id="{29800908-A2D0-43B5-82D5-513B20E65D47}"/>
              </a:ext>
            </a:extLst>
          </p:cNvPr>
          <p:cNvSpPr txBox="1"/>
          <p:nvPr/>
        </p:nvSpPr>
        <p:spPr>
          <a:xfrm>
            <a:off x="8541909" y="3541578"/>
            <a:ext cx="1589950" cy="307777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00" name="Group 299">
            <a:extLst>
              <a:ext uri="{FF2B5EF4-FFF2-40B4-BE49-F238E27FC236}">
                <a16:creationId xmlns:a16="http://schemas.microsoft.com/office/drawing/2014/main" id="{DFB978D7-FAAC-401F-9AE2-5A4D4E88F310}"/>
              </a:ext>
            </a:extLst>
          </p:cNvPr>
          <p:cNvGrpSpPr/>
          <p:nvPr/>
        </p:nvGrpSpPr>
        <p:grpSpPr>
          <a:xfrm>
            <a:off x="3087168" y="1613793"/>
            <a:ext cx="6045917" cy="3548161"/>
            <a:chOff x="2687161" y="3731096"/>
            <a:chExt cx="5158677" cy="3027467"/>
          </a:xfrm>
        </p:grpSpPr>
        <p:sp>
          <p:nvSpPr>
            <p:cNvPr id="301" name="Freeform: Shape 300">
              <a:extLst>
                <a:ext uri="{FF2B5EF4-FFF2-40B4-BE49-F238E27FC236}">
                  <a16:creationId xmlns:a16="http://schemas.microsoft.com/office/drawing/2014/main" id="{FE903822-5F4C-43CE-A5E8-7B87A560626B}"/>
                </a:ext>
              </a:extLst>
            </p:cNvPr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2" name="Freeform: Shape 301">
              <a:extLst>
                <a:ext uri="{FF2B5EF4-FFF2-40B4-BE49-F238E27FC236}">
                  <a16:creationId xmlns:a16="http://schemas.microsoft.com/office/drawing/2014/main" id="{0901A8D9-842C-4B30-8F2F-AFE12F1DAB4B}"/>
                </a:ext>
              </a:extLst>
            </p:cNvPr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3" name="Freeform: Shape 302">
              <a:extLst>
                <a:ext uri="{FF2B5EF4-FFF2-40B4-BE49-F238E27FC236}">
                  <a16:creationId xmlns:a16="http://schemas.microsoft.com/office/drawing/2014/main" id="{500FA5C2-BAC4-4AFF-BA8A-D40079E63708}"/>
                </a:ext>
              </a:extLst>
            </p:cNvPr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4" name="Freeform: Shape 303">
              <a:extLst>
                <a:ext uri="{FF2B5EF4-FFF2-40B4-BE49-F238E27FC236}">
                  <a16:creationId xmlns:a16="http://schemas.microsoft.com/office/drawing/2014/main" id="{4BBC916A-B1CF-4DDC-BC63-9207A1117632}"/>
                </a:ext>
              </a:extLst>
            </p:cNvPr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5" name="Freeform: Shape 304">
              <a:extLst>
                <a:ext uri="{FF2B5EF4-FFF2-40B4-BE49-F238E27FC236}">
                  <a16:creationId xmlns:a16="http://schemas.microsoft.com/office/drawing/2014/main" id="{78F943E6-66BB-4F3A-9758-263F3F07608E}"/>
                </a:ext>
              </a:extLst>
            </p:cNvPr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6" name="Freeform: Shape 305">
              <a:extLst>
                <a:ext uri="{FF2B5EF4-FFF2-40B4-BE49-F238E27FC236}">
                  <a16:creationId xmlns:a16="http://schemas.microsoft.com/office/drawing/2014/main" id="{D5762EB0-B1F4-49DC-B441-EE255B30D729}"/>
                </a:ext>
              </a:extLst>
            </p:cNvPr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7" name="Freeform: Shape 306">
              <a:extLst>
                <a:ext uri="{FF2B5EF4-FFF2-40B4-BE49-F238E27FC236}">
                  <a16:creationId xmlns:a16="http://schemas.microsoft.com/office/drawing/2014/main" id="{6F584CB0-CFFE-4D52-BB26-16D40DD98949}"/>
                </a:ext>
              </a:extLst>
            </p:cNvPr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8" name="Freeform: Shape 307">
              <a:extLst>
                <a:ext uri="{FF2B5EF4-FFF2-40B4-BE49-F238E27FC236}">
                  <a16:creationId xmlns:a16="http://schemas.microsoft.com/office/drawing/2014/main" id="{2288A685-D92D-49A9-A1E2-C6C5B2F8535A}"/>
                </a:ext>
              </a:extLst>
            </p:cNvPr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9" name="Freeform: Shape 308">
              <a:extLst>
                <a:ext uri="{FF2B5EF4-FFF2-40B4-BE49-F238E27FC236}">
                  <a16:creationId xmlns:a16="http://schemas.microsoft.com/office/drawing/2014/main" id="{160A551A-4D65-4FFD-9E54-6A23EB638806}"/>
                </a:ext>
              </a:extLst>
            </p:cNvPr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0" name="Freeform: Shape 309">
              <a:extLst>
                <a:ext uri="{FF2B5EF4-FFF2-40B4-BE49-F238E27FC236}">
                  <a16:creationId xmlns:a16="http://schemas.microsoft.com/office/drawing/2014/main" id="{73B2DCC3-99C3-4585-A740-A214EE5AD616}"/>
                </a:ext>
              </a:extLst>
            </p:cNvPr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1" name="Freeform: Shape 310">
              <a:extLst>
                <a:ext uri="{FF2B5EF4-FFF2-40B4-BE49-F238E27FC236}">
                  <a16:creationId xmlns:a16="http://schemas.microsoft.com/office/drawing/2014/main" id="{D9A974C3-BEAB-4FEC-8D12-5852D4BAB9A3}"/>
                </a:ext>
              </a:extLst>
            </p:cNvPr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2" name="Freeform: Shape 311">
              <a:extLst>
                <a:ext uri="{FF2B5EF4-FFF2-40B4-BE49-F238E27FC236}">
                  <a16:creationId xmlns:a16="http://schemas.microsoft.com/office/drawing/2014/main" id="{9D8464BB-4657-4364-BE44-8EF71814BC5D}"/>
                </a:ext>
              </a:extLst>
            </p:cNvPr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3" name="Freeform: Shape 312">
              <a:extLst>
                <a:ext uri="{FF2B5EF4-FFF2-40B4-BE49-F238E27FC236}">
                  <a16:creationId xmlns:a16="http://schemas.microsoft.com/office/drawing/2014/main" id="{88447483-8692-449A-8DD9-3C2D9A379BB1}"/>
                </a:ext>
              </a:extLst>
            </p:cNvPr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4" name="Freeform: Shape 313">
              <a:extLst>
                <a:ext uri="{FF2B5EF4-FFF2-40B4-BE49-F238E27FC236}">
                  <a16:creationId xmlns:a16="http://schemas.microsoft.com/office/drawing/2014/main" id="{BD7165B1-3D30-497B-8F33-81F16A9C5686}"/>
                </a:ext>
              </a:extLst>
            </p:cNvPr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5" name="Freeform: Shape 314">
              <a:extLst>
                <a:ext uri="{FF2B5EF4-FFF2-40B4-BE49-F238E27FC236}">
                  <a16:creationId xmlns:a16="http://schemas.microsoft.com/office/drawing/2014/main" id="{206ECD25-DE50-4DC7-81B6-E5EB91FB12A9}"/>
                </a:ext>
              </a:extLst>
            </p:cNvPr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6" name="Freeform: Shape 315">
              <a:extLst>
                <a:ext uri="{FF2B5EF4-FFF2-40B4-BE49-F238E27FC236}">
                  <a16:creationId xmlns:a16="http://schemas.microsoft.com/office/drawing/2014/main" id="{591403C9-CDBC-478F-9760-2F55D28F3E97}"/>
                </a:ext>
              </a:extLst>
            </p:cNvPr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7" name="Freeform: Shape 316">
              <a:extLst>
                <a:ext uri="{FF2B5EF4-FFF2-40B4-BE49-F238E27FC236}">
                  <a16:creationId xmlns:a16="http://schemas.microsoft.com/office/drawing/2014/main" id="{2ED134ED-E087-42AC-AC3B-0B60814E4F77}"/>
                </a:ext>
              </a:extLst>
            </p:cNvPr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8" name="Freeform: Shape 317">
              <a:extLst>
                <a:ext uri="{FF2B5EF4-FFF2-40B4-BE49-F238E27FC236}">
                  <a16:creationId xmlns:a16="http://schemas.microsoft.com/office/drawing/2014/main" id="{86E2F0E4-2BED-425F-9603-12D592072DC3}"/>
                </a:ext>
              </a:extLst>
            </p:cNvPr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9" name="Freeform: Shape 318">
              <a:extLst>
                <a:ext uri="{FF2B5EF4-FFF2-40B4-BE49-F238E27FC236}">
                  <a16:creationId xmlns:a16="http://schemas.microsoft.com/office/drawing/2014/main" id="{239B510C-6557-4685-A25A-E0BF003CAA28}"/>
                </a:ext>
              </a:extLst>
            </p:cNvPr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0" name="Freeform: Shape 319">
              <a:extLst>
                <a:ext uri="{FF2B5EF4-FFF2-40B4-BE49-F238E27FC236}">
                  <a16:creationId xmlns:a16="http://schemas.microsoft.com/office/drawing/2014/main" id="{44E1809B-EEDF-4635-A4C0-85104C7E654D}"/>
                </a:ext>
              </a:extLst>
            </p:cNvPr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1" name="Freeform: Shape 320">
              <a:extLst>
                <a:ext uri="{FF2B5EF4-FFF2-40B4-BE49-F238E27FC236}">
                  <a16:creationId xmlns:a16="http://schemas.microsoft.com/office/drawing/2014/main" id="{AED3A649-E7FB-457F-A413-7401D0D463AC}"/>
                </a:ext>
              </a:extLst>
            </p:cNvPr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2" name="Freeform: Shape 321">
              <a:extLst>
                <a:ext uri="{FF2B5EF4-FFF2-40B4-BE49-F238E27FC236}">
                  <a16:creationId xmlns:a16="http://schemas.microsoft.com/office/drawing/2014/main" id="{6414AA1F-633E-426A-90DE-67AD6A76E6A6}"/>
                </a:ext>
              </a:extLst>
            </p:cNvPr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3" name="Freeform: Shape 322">
              <a:extLst>
                <a:ext uri="{FF2B5EF4-FFF2-40B4-BE49-F238E27FC236}">
                  <a16:creationId xmlns:a16="http://schemas.microsoft.com/office/drawing/2014/main" id="{832BC6EC-61B0-4063-9E66-5FAFEB223ABE}"/>
                </a:ext>
              </a:extLst>
            </p:cNvPr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4" name="Freeform: Shape 323">
              <a:extLst>
                <a:ext uri="{FF2B5EF4-FFF2-40B4-BE49-F238E27FC236}">
                  <a16:creationId xmlns:a16="http://schemas.microsoft.com/office/drawing/2014/main" id="{67AD30CB-3696-48DD-A534-A7AC950AC92E}"/>
                </a:ext>
              </a:extLst>
            </p:cNvPr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5" name="Freeform: Shape 324">
              <a:extLst>
                <a:ext uri="{FF2B5EF4-FFF2-40B4-BE49-F238E27FC236}">
                  <a16:creationId xmlns:a16="http://schemas.microsoft.com/office/drawing/2014/main" id="{B2C2C0B3-E09C-4095-8111-123515EB31AA}"/>
                </a:ext>
              </a:extLst>
            </p:cNvPr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6" name="Freeform: Shape 325">
              <a:extLst>
                <a:ext uri="{FF2B5EF4-FFF2-40B4-BE49-F238E27FC236}">
                  <a16:creationId xmlns:a16="http://schemas.microsoft.com/office/drawing/2014/main" id="{D5FF43C8-9F6F-4CA9-8906-E5C2ADB13296}"/>
                </a:ext>
              </a:extLst>
            </p:cNvPr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7" name="Freeform: Shape 326">
              <a:extLst>
                <a:ext uri="{FF2B5EF4-FFF2-40B4-BE49-F238E27FC236}">
                  <a16:creationId xmlns:a16="http://schemas.microsoft.com/office/drawing/2014/main" id="{F04E319B-6476-44B8-9928-828120C296DE}"/>
                </a:ext>
              </a:extLst>
            </p:cNvPr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8" name="Freeform: Shape 327">
              <a:extLst>
                <a:ext uri="{FF2B5EF4-FFF2-40B4-BE49-F238E27FC236}">
                  <a16:creationId xmlns:a16="http://schemas.microsoft.com/office/drawing/2014/main" id="{1A497D76-A577-45D0-BEFD-0B0C2AD105DD}"/>
                </a:ext>
              </a:extLst>
            </p:cNvPr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9" name="Freeform: Shape 328">
              <a:extLst>
                <a:ext uri="{FF2B5EF4-FFF2-40B4-BE49-F238E27FC236}">
                  <a16:creationId xmlns:a16="http://schemas.microsoft.com/office/drawing/2014/main" id="{C86192BF-921F-4E41-AB5D-1DC5882FB80E}"/>
                </a:ext>
              </a:extLst>
            </p:cNvPr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0" name="Freeform: Shape 329">
              <a:extLst>
                <a:ext uri="{FF2B5EF4-FFF2-40B4-BE49-F238E27FC236}">
                  <a16:creationId xmlns:a16="http://schemas.microsoft.com/office/drawing/2014/main" id="{804C9177-8E3D-4D0E-ABD7-CE3AC1797011}"/>
                </a:ext>
              </a:extLst>
            </p:cNvPr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1" name="Freeform: Shape 330">
              <a:extLst>
                <a:ext uri="{FF2B5EF4-FFF2-40B4-BE49-F238E27FC236}">
                  <a16:creationId xmlns:a16="http://schemas.microsoft.com/office/drawing/2014/main" id="{26330016-1505-4206-90F9-FA2F56C166F7}"/>
                </a:ext>
              </a:extLst>
            </p:cNvPr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2" name="Freeform: Shape 331">
              <a:extLst>
                <a:ext uri="{FF2B5EF4-FFF2-40B4-BE49-F238E27FC236}">
                  <a16:creationId xmlns:a16="http://schemas.microsoft.com/office/drawing/2014/main" id="{AFF681DA-D4F3-4284-ACFD-3926049C4536}"/>
                </a:ext>
              </a:extLst>
            </p:cNvPr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3" name="Freeform: Shape 332">
              <a:extLst>
                <a:ext uri="{FF2B5EF4-FFF2-40B4-BE49-F238E27FC236}">
                  <a16:creationId xmlns:a16="http://schemas.microsoft.com/office/drawing/2014/main" id="{385E285B-AD41-4CB0-B120-32754BEA7B86}"/>
                </a:ext>
              </a:extLst>
            </p:cNvPr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4" name="Freeform: Shape 333">
              <a:extLst>
                <a:ext uri="{FF2B5EF4-FFF2-40B4-BE49-F238E27FC236}">
                  <a16:creationId xmlns:a16="http://schemas.microsoft.com/office/drawing/2014/main" id="{C1F88EE2-1A42-4FE5-B43A-E5549E0E9D39}"/>
                </a:ext>
              </a:extLst>
            </p:cNvPr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5" name="Freeform: Shape 334">
              <a:extLst>
                <a:ext uri="{FF2B5EF4-FFF2-40B4-BE49-F238E27FC236}">
                  <a16:creationId xmlns:a16="http://schemas.microsoft.com/office/drawing/2014/main" id="{70AFE53E-F101-475B-A4FC-66630FC5E864}"/>
                </a:ext>
              </a:extLst>
            </p:cNvPr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6" name="Freeform: Shape 335">
              <a:extLst>
                <a:ext uri="{FF2B5EF4-FFF2-40B4-BE49-F238E27FC236}">
                  <a16:creationId xmlns:a16="http://schemas.microsoft.com/office/drawing/2014/main" id="{89CBC2C0-DB2E-4F93-934D-22F95F17EF6D}"/>
                </a:ext>
              </a:extLst>
            </p:cNvPr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7" name="Freeform: Shape 336">
              <a:extLst>
                <a:ext uri="{FF2B5EF4-FFF2-40B4-BE49-F238E27FC236}">
                  <a16:creationId xmlns:a16="http://schemas.microsoft.com/office/drawing/2014/main" id="{89EB7914-1F1D-42F5-B143-F611290D0283}"/>
                </a:ext>
              </a:extLst>
            </p:cNvPr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8" name="Freeform: Shape 337">
              <a:extLst>
                <a:ext uri="{FF2B5EF4-FFF2-40B4-BE49-F238E27FC236}">
                  <a16:creationId xmlns:a16="http://schemas.microsoft.com/office/drawing/2014/main" id="{BA543C5E-7654-4B10-A1E7-53845ED3F2D0}"/>
                </a:ext>
              </a:extLst>
            </p:cNvPr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9" name="Freeform: Shape 338">
              <a:extLst>
                <a:ext uri="{FF2B5EF4-FFF2-40B4-BE49-F238E27FC236}">
                  <a16:creationId xmlns:a16="http://schemas.microsoft.com/office/drawing/2014/main" id="{399E3018-495A-4A3D-BD12-71D0650D0F26}"/>
                </a:ext>
              </a:extLst>
            </p:cNvPr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0" name="Freeform: Shape 339">
              <a:extLst>
                <a:ext uri="{FF2B5EF4-FFF2-40B4-BE49-F238E27FC236}">
                  <a16:creationId xmlns:a16="http://schemas.microsoft.com/office/drawing/2014/main" id="{4C32DE6C-E8BC-482D-A82D-EC1DB99688A6}"/>
                </a:ext>
              </a:extLst>
            </p:cNvPr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1" name="Freeform: Shape 340">
              <a:extLst>
                <a:ext uri="{FF2B5EF4-FFF2-40B4-BE49-F238E27FC236}">
                  <a16:creationId xmlns:a16="http://schemas.microsoft.com/office/drawing/2014/main" id="{49ED338E-2762-4C67-8BBB-A37A48A57B12}"/>
                </a:ext>
              </a:extLst>
            </p:cNvPr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2" name="Freeform: Shape 341">
              <a:extLst>
                <a:ext uri="{FF2B5EF4-FFF2-40B4-BE49-F238E27FC236}">
                  <a16:creationId xmlns:a16="http://schemas.microsoft.com/office/drawing/2014/main" id="{E6DFAA8E-8C6E-4BC4-9CC1-836E5788B88C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3" name="Freeform: Shape 342">
              <a:extLst>
                <a:ext uri="{FF2B5EF4-FFF2-40B4-BE49-F238E27FC236}">
                  <a16:creationId xmlns:a16="http://schemas.microsoft.com/office/drawing/2014/main" id="{53BC9C45-84C8-48D2-AB6C-B4853296C336}"/>
                </a:ext>
              </a:extLst>
            </p:cNvPr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4" name="Freeform: Shape 343">
              <a:extLst>
                <a:ext uri="{FF2B5EF4-FFF2-40B4-BE49-F238E27FC236}">
                  <a16:creationId xmlns:a16="http://schemas.microsoft.com/office/drawing/2014/main" id="{E502E040-122D-4092-A7A2-2B408751B1F5}"/>
                </a:ext>
              </a:extLst>
            </p:cNvPr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5" name="Freeform: Shape 344">
              <a:extLst>
                <a:ext uri="{FF2B5EF4-FFF2-40B4-BE49-F238E27FC236}">
                  <a16:creationId xmlns:a16="http://schemas.microsoft.com/office/drawing/2014/main" id="{FF4CF14B-D35D-468A-9674-F4D8E9F27D03}"/>
                </a:ext>
              </a:extLst>
            </p:cNvPr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6" name="Freeform: Shape 345">
              <a:extLst>
                <a:ext uri="{FF2B5EF4-FFF2-40B4-BE49-F238E27FC236}">
                  <a16:creationId xmlns:a16="http://schemas.microsoft.com/office/drawing/2014/main" id="{57B8EF90-A331-4C17-8596-14B643CB0D5F}"/>
                </a:ext>
              </a:extLst>
            </p:cNvPr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7" name="Freeform: Shape 346">
              <a:extLst>
                <a:ext uri="{FF2B5EF4-FFF2-40B4-BE49-F238E27FC236}">
                  <a16:creationId xmlns:a16="http://schemas.microsoft.com/office/drawing/2014/main" id="{FBFC7849-0F3F-4478-80C1-8FC748A49980}"/>
                </a:ext>
              </a:extLst>
            </p:cNvPr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8" name="Freeform: Shape 347">
              <a:extLst>
                <a:ext uri="{FF2B5EF4-FFF2-40B4-BE49-F238E27FC236}">
                  <a16:creationId xmlns:a16="http://schemas.microsoft.com/office/drawing/2014/main" id="{CBA2584F-6A82-42C0-A476-9A414AAB0B48}"/>
                </a:ext>
              </a:extLst>
            </p:cNvPr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9" name="Freeform: Shape 348">
              <a:extLst>
                <a:ext uri="{FF2B5EF4-FFF2-40B4-BE49-F238E27FC236}">
                  <a16:creationId xmlns:a16="http://schemas.microsoft.com/office/drawing/2014/main" id="{D72ED4A7-CDA3-4FDA-B0AC-B80C819D2ED3}"/>
                </a:ext>
              </a:extLst>
            </p:cNvPr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0" name="Freeform: Shape 349">
              <a:extLst>
                <a:ext uri="{FF2B5EF4-FFF2-40B4-BE49-F238E27FC236}">
                  <a16:creationId xmlns:a16="http://schemas.microsoft.com/office/drawing/2014/main" id="{1ACAE11E-C801-410E-A1D5-7103AB3096FC}"/>
                </a:ext>
              </a:extLst>
            </p:cNvPr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1" name="Freeform: Shape 350">
              <a:extLst>
                <a:ext uri="{FF2B5EF4-FFF2-40B4-BE49-F238E27FC236}">
                  <a16:creationId xmlns:a16="http://schemas.microsoft.com/office/drawing/2014/main" id="{FCB539DD-CC62-4DEA-B53A-3ABC25D86532}"/>
                </a:ext>
              </a:extLst>
            </p:cNvPr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2" name="Freeform: Shape 351">
              <a:extLst>
                <a:ext uri="{FF2B5EF4-FFF2-40B4-BE49-F238E27FC236}">
                  <a16:creationId xmlns:a16="http://schemas.microsoft.com/office/drawing/2014/main" id="{BD7B288E-DCAF-4B2F-90CC-0EA6A74E3AF1}"/>
                </a:ext>
              </a:extLst>
            </p:cNvPr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3" name="Freeform: Shape 352">
              <a:extLst>
                <a:ext uri="{FF2B5EF4-FFF2-40B4-BE49-F238E27FC236}">
                  <a16:creationId xmlns:a16="http://schemas.microsoft.com/office/drawing/2014/main" id="{461BADE9-7C29-4209-B949-70F53AA73F80}"/>
                </a:ext>
              </a:extLst>
            </p:cNvPr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4" name="Freeform: Shape 353">
              <a:extLst>
                <a:ext uri="{FF2B5EF4-FFF2-40B4-BE49-F238E27FC236}">
                  <a16:creationId xmlns:a16="http://schemas.microsoft.com/office/drawing/2014/main" id="{73B3952C-7CA8-474A-8DC0-DE54FB2CFEC1}"/>
                </a:ext>
              </a:extLst>
            </p:cNvPr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5" name="Freeform: Shape 354">
              <a:extLst>
                <a:ext uri="{FF2B5EF4-FFF2-40B4-BE49-F238E27FC236}">
                  <a16:creationId xmlns:a16="http://schemas.microsoft.com/office/drawing/2014/main" id="{3F2F5B24-45BD-42D0-B170-546F4E23C74A}"/>
                </a:ext>
              </a:extLst>
            </p:cNvPr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6" name="Freeform: Shape 355">
              <a:extLst>
                <a:ext uri="{FF2B5EF4-FFF2-40B4-BE49-F238E27FC236}">
                  <a16:creationId xmlns:a16="http://schemas.microsoft.com/office/drawing/2014/main" id="{70F72A7C-887B-48E4-B651-7AE971B7A8AC}"/>
                </a:ext>
              </a:extLst>
            </p:cNvPr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7" name="Freeform: Shape 356">
              <a:extLst>
                <a:ext uri="{FF2B5EF4-FFF2-40B4-BE49-F238E27FC236}">
                  <a16:creationId xmlns:a16="http://schemas.microsoft.com/office/drawing/2014/main" id="{9AF03348-6DF3-4F78-A804-1EE0429B539F}"/>
                </a:ext>
              </a:extLst>
            </p:cNvPr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8" name="Freeform: Shape 357">
              <a:extLst>
                <a:ext uri="{FF2B5EF4-FFF2-40B4-BE49-F238E27FC236}">
                  <a16:creationId xmlns:a16="http://schemas.microsoft.com/office/drawing/2014/main" id="{C638A686-70B6-4817-9A24-482684A42839}"/>
                </a:ext>
              </a:extLst>
            </p:cNvPr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9" name="Freeform: Shape 358">
              <a:extLst>
                <a:ext uri="{FF2B5EF4-FFF2-40B4-BE49-F238E27FC236}">
                  <a16:creationId xmlns:a16="http://schemas.microsoft.com/office/drawing/2014/main" id="{60AB1F32-BC5D-4501-905D-A5519500ADF2}"/>
                </a:ext>
              </a:extLst>
            </p:cNvPr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0" name="Freeform: Shape 359">
              <a:extLst>
                <a:ext uri="{FF2B5EF4-FFF2-40B4-BE49-F238E27FC236}">
                  <a16:creationId xmlns:a16="http://schemas.microsoft.com/office/drawing/2014/main" id="{89676C73-C0DB-454B-A214-27D8EB08DACC}"/>
                </a:ext>
              </a:extLst>
            </p:cNvPr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1" name="Freeform: Shape 360">
              <a:extLst>
                <a:ext uri="{FF2B5EF4-FFF2-40B4-BE49-F238E27FC236}">
                  <a16:creationId xmlns:a16="http://schemas.microsoft.com/office/drawing/2014/main" id="{B7985B44-8EA2-4D01-B505-F214B6FD1F7F}"/>
                </a:ext>
              </a:extLst>
            </p:cNvPr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2" name="Freeform: Shape 361">
              <a:extLst>
                <a:ext uri="{FF2B5EF4-FFF2-40B4-BE49-F238E27FC236}">
                  <a16:creationId xmlns:a16="http://schemas.microsoft.com/office/drawing/2014/main" id="{2F0D6BFC-17FB-4666-8036-8AB806584B39}"/>
                </a:ext>
              </a:extLst>
            </p:cNvPr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3" name="Freeform: Shape 362">
              <a:extLst>
                <a:ext uri="{FF2B5EF4-FFF2-40B4-BE49-F238E27FC236}">
                  <a16:creationId xmlns:a16="http://schemas.microsoft.com/office/drawing/2014/main" id="{9C16A356-04B3-4F1D-A4A3-A68DCA961305}"/>
                </a:ext>
              </a:extLst>
            </p:cNvPr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4" name="Freeform: Shape 363">
              <a:extLst>
                <a:ext uri="{FF2B5EF4-FFF2-40B4-BE49-F238E27FC236}">
                  <a16:creationId xmlns:a16="http://schemas.microsoft.com/office/drawing/2014/main" id="{DE7682B2-9E41-4867-9DA1-BFBBBA26678D}"/>
                </a:ext>
              </a:extLst>
            </p:cNvPr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5" name="Freeform: Shape 364">
              <a:extLst>
                <a:ext uri="{FF2B5EF4-FFF2-40B4-BE49-F238E27FC236}">
                  <a16:creationId xmlns:a16="http://schemas.microsoft.com/office/drawing/2014/main" id="{2BC25E6E-DBE3-40C0-9067-AA06C85E5478}"/>
                </a:ext>
              </a:extLst>
            </p:cNvPr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6" name="Freeform: Shape 365">
              <a:extLst>
                <a:ext uri="{FF2B5EF4-FFF2-40B4-BE49-F238E27FC236}">
                  <a16:creationId xmlns:a16="http://schemas.microsoft.com/office/drawing/2014/main" id="{EDDF108C-7D3F-4EC0-80EE-4EF3BBBC714D}"/>
                </a:ext>
              </a:extLst>
            </p:cNvPr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7" name="Freeform: Shape 366">
              <a:extLst>
                <a:ext uri="{FF2B5EF4-FFF2-40B4-BE49-F238E27FC236}">
                  <a16:creationId xmlns:a16="http://schemas.microsoft.com/office/drawing/2014/main" id="{0B0F7732-2B01-4784-B6E6-01BEECC6DA40}"/>
                </a:ext>
              </a:extLst>
            </p:cNvPr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8" name="Freeform: Shape 367">
              <a:extLst>
                <a:ext uri="{FF2B5EF4-FFF2-40B4-BE49-F238E27FC236}">
                  <a16:creationId xmlns:a16="http://schemas.microsoft.com/office/drawing/2014/main" id="{0CAA0E51-08A7-422D-B2FC-C454838CE3EA}"/>
                </a:ext>
              </a:extLst>
            </p:cNvPr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9" name="Freeform: Shape 368">
              <a:extLst>
                <a:ext uri="{FF2B5EF4-FFF2-40B4-BE49-F238E27FC236}">
                  <a16:creationId xmlns:a16="http://schemas.microsoft.com/office/drawing/2014/main" id="{77663CE0-BCEB-4585-8E6A-F900AE563D09}"/>
                </a:ext>
              </a:extLst>
            </p:cNvPr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0" name="Freeform: Shape 369">
              <a:extLst>
                <a:ext uri="{FF2B5EF4-FFF2-40B4-BE49-F238E27FC236}">
                  <a16:creationId xmlns:a16="http://schemas.microsoft.com/office/drawing/2014/main" id="{3A7458C1-FCD6-4609-AE7B-64FC9087E596}"/>
                </a:ext>
              </a:extLst>
            </p:cNvPr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1" name="Freeform: Shape 370">
              <a:extLst>
                <a:ext uri="{FF2B5EF4-FFF2-40B4-BE49-F238E27FC236}">
                  <a16:creationId xmlns:a16="http://schemas.microsoft.com/office/drawing/2014/main" id="{4BFF5833-B5BD-41BC-A075-1F5A9F926FAB}"/>
                </a:ext>
              </a:extLst>
            </p:cNvPr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2" name="Freeform: Shape 371">
              <a:extLst>
                <a:ext uri="{FF2B5EF4-FFF2-40B4-BE49-F238E27FC236}">
                  <a16:creationId xmlns:a16="http://schemas.microsoft.com/office/drawing/2014/main" id="{2262CB04-D253-49F8-A766-85323FD0BE48}"/>
                </a:ext>
              </a:extLst>
            </p:cNvPr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3" name="Freeform: Shape 372">
              <a:extLst>
                <a:ext uri="{FF2B5EF4-FFF2-40B4-BE49-F238E27FC236}">
                  <a16:creationId xmlns:a16="http://schemas.microsoft.com/office/drawing/2014/main" id="{82E11DA0-3CAB-49AC-B09D-A9089313154C}"/>
                </a:ext>
              </a:extLst>
            </p:cNvPr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4" name="Freeform: Shape 373">
              <a:extLst>
                <a:ext uri="{FF2B5EF4-FFF2-40B4-BE49-F238E27FC236}">
                  <a16:creationId xmlns:a16="http://schemas.microsoft.com/office/drawing/2014/main" id="{C478BAD6-2E3F-452A-9394-A9BC200F5BC0}"/>
                </a:ext>
              </a:extLst>
            </p:cNvPr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5" name="Freeform: Shape 374">
              <a:extLst>
                <a:ext uri="{FF2B5EF4-FFF2-40B4-BE49-F238E27FC236}">
                  <a16:creationId xmlns:a16="http://schemas.microsoft.com/office/drawing/2014/main" id="{AEE11016-9579-481D-AAD3-B7C1B4DD15DD}"/>
                </a:ext>
              </a:extLst>
            </p:cNvPr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6" name="Freeform: Shape 375">
              <a:extLst>
                <a:ext uri="{FF2B5EF4-FFF2-40B4-BE49-F238E27FC236}">
                  <a16:creationId xmlns:a16="http://schemas.microsoft.com/office/drawing/2014/main" id="{BB595217-971C-408C-BF8E-887CAC29CB82}"/>
                </a:ext>
              </a:extLst>
            </p:cNvPr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7" name="Freeform: Shape 376">
              <a:extLst>
                <a:ext uri="{FF2B5EF4-FFF2-40B4-BE49-F238E27FC236}">
                  <a16:creationId xmlns:a16="http://schemas.microsoft.com/office/drawing/2014/main" id="{A0351559-64DF-4D09-8F60-BB5320BC979D}"/>
                </a:ext>
              </a:extLst>
            </p:cNvPr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8" name="Freeform: Shape 377">
              <a:extLst>
                <a:ext uri="{FF2B5EF4-FFF2-40B4-BE49-F238E27FC236}">
                  <a16:creationId xmlns:a16="http://schemas.microsoft.com/office/drawing/2014/main" id="{A02D0C15-A736-4AA3-8F1E-AE14405DB5DC}"/>
                </a:ext>
              </a:extLst>
            </p:cNvPr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9" name="Freeform: Shape 378">
              <a:extLst>
                <a:ext uri="{FF2B5EF4-FFF2-40B4-BE49-F238E27FC236}">
                  <a16:creationId xmlns:a16="http://schemas.microsoft.com/office/drawing/2014/main" id="{1567B865-17E0-47C9-85B6-06F97B545773}"/>
                </a:ext>
              </a:extLst>
            </p:cNvPr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0" name="Freeform: Shape 379">
              <a:extLst>
                <a:ext uri="{FF2B5EF4-FFF2-40B4-BE49-F238E27FC236}">
                  <a16:creationId xmlns:a16="http://schemas.microsoft.com/office/drawing/2014/main" id="{21CDF583-655B-4952-A477-F578BAC41658}"/>
                </a:ext>
              </a:extLst>
            </p:cNvPr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1" name="Freeform: Shape 380">
              <a:extLst>
                <a:ext uri="{FF2B5EF4-FFF2-40B4-BE49-F238E27FC236}">
                  <a16:creationId xmlns:a16="http://schemas.microsoft.com/office/drawing/2014/main" id="{5A7D99A8-7CE9-412E-AA72-9200DA9CBB25}"/>
                </a:ext>
              </a:extLst>
            </p:cNvPr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2" name="Freeform: Shape 381">
              <a:extLst>
                <a:ext uri="{FF2B5EF4-FFF2-40B4-BE49-F238E27FC236}">
                  <a16:creationId xmlns:a16="http://schemas.microsoft.com/office/drawing/2014/main" id="{68C774AD-DBBA-49EE-9218-203D96832BB8}"/>
                </a:ext>
              </a:extLst>
            </p:cNvPr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3" name="Freeform: Shape 382">
              <a:extLst>
                <a:ext uri="{FF2B5EF4-FFF2-40B4-BE49-F238E27FC236}">
                  <a16:creationId xmlns:a16="http://schemas.microsoft.com/office/drawing/2014/main" id="{384B0D43-397D-4F6B-92B8-4FB99BECA94B}"/>
                </a:ext>
              </a:extLst>
            </p:cNvPr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4" name="Freeform: Shape 383">
              <a:extLst>
                <a:ext uri="{FF2B5EF4-FFF2-40B4-BE49-F238E27FC236}">
                  <a16:creationId xmlns:a16="http://schemas.microsoft.com/office/drawing/2014/main" id="{D2C24196-F5C4-4D31-A3E8-31E3F8D9B135}"/>
                </a:ext>
              </a:extLst>
            </p:cNvPr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5" name="Freeform: Shape 384">
              <a:extLst>
                <a:ext uri="{FF2B5EF4-FFF2-40B4-BE49-F238E27FC236}">
                  <a16:creationId xmlns:a16="http://schemas.microsoft.com/office/drawing/2014/main" id="{5C2641F6-2E7B-4791-8E65-9854609A932F}"/>
                </a:ext>
              </a:extLst>
            </p:cNvPr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6" name="Freeform: Shape 385">
              <a:extLst>
                <a:ext uri="{FF2B5EF4-FFF2-40B4-BE49-F238E27FC236}">
                  <a16:creationId xmlns:a16="http://schemas.microsoft.com/office/drawing/2014/main" id="{F0C324AC-7D69-4735-9E01-46FA89DD1770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no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7" name="Freeform: Shape 386">
              <a:extLst>
                <a:ext uri="{FF2B5EF4-FFF2-40B4-BE49-F238E27FC236}">
                  <a16:creationId xmlns:a16="http://schemas.microsoft.com/office/drawing/2014/main" id="{CCB2EC0E-A085-42C1-8B8A-4657C9E834B3}"/>
                </a:ext>
              </a:extLst>
            </p:cNvPr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8" name="Freeform: Shape 387">
              <a:extLst>
                <a:ext uri="{FF2B5EF4-FFF2-40B4-BE49-F238E27FC236}">
                  <a16:creationId xmlns:a16="http://schemas.microsoft.com/office/drawing/2014/main" id="{5DE7A4A0-6F68-425A-91C6-423ABFF75F6D}"/>
                </a:ext>
              </a:extLst>
            </p:cNvPr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9" name="Freeform: Shape 388">
              <a:extLst>
                <a:ext uri="{FF2B5EF4-FFF2-40B4-BE49-F238E27FC236}">
                  <a16:creationId xmlns:a16="http://schemas.microsoft.com/office/drawing/2014/main" id="{06C58822-AEB2-4148-A114-4BCCE3B5B82F}"/>
                </a:ext>
              </a:extLst>
            </p:cNvPr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0" name="Freeform: Shape 389">
              <a:extLst>
                <a:ext uri="{FF2B5EF4-FFF2-40B4-BE49-F238E27FC236}">
                  <a16:creationId xmlns:a16="http://schemas.microsoft.com/office/drawing/2014/main" id="{AD7E610D-3140-4141-BC37-C5992E2F4524}"/>
                </a:ext>
              </a:extLst>
            </p:cNvPr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1" name="Freeform: Shape 390">
              <a:extLst>
                <a:ext uri="{FF2B5EF4-FFF2-40B4-BE49-F238E27FC236}">
                  <a16:creationId xmlns:a16="http://schemas.microsoft.com/office/drawing/2014/main" id="{4339DB4B-B27C-47CA-91F4-60393C4AAD73}"/>
                </a:ext>
              </a:extLst>
            </p:cNvPr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2" name="Freeform: Shape 391">
              <a:extLst>
                <a:ext uri="{FF2B5EF4-FFF2-40B4-BE49-F238E27FC236}">
                  <a16:creationId xmlns:a16="http://schemas.microsoft.com/office/drawing/2014/main" id="{E5AB0A5F-EC68-4B9D-8575-4AFDA81CE29C}"/>
                </a:ext>
              </a:extLst>
            </p:cNvPr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3" name="Freeform: Shape 392">
              <a:extLst>
                <a:ext uri="{FF2B5EF4-FFF2-40B4-BE49-F238E27FC236}">
                  <a16:creationId xmlns:a16="http://schemas.microsoft.com/office/drawing/2014/main" id="{31E2A1B6-7F38-49EC-8B81-F393931DA0BC}"/>
                </a:ext>
              </a:extLst>
            </p:cNvPr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4" name="Freeform: Shape 393">
              <a:extLst>
                <a:ext uri="{FF2B5EF4-FFF2-40B4-BE49-F238E27FC236}">
                  <a16:creationId xmlns:a16="http://schemas.microsoft.com/office/drawing/2014/main" id="{A3FD4796-57A0-4762-AE49-E1A9EABC554E}"/>
                </a:ext>
              </a:extLst>
            </p:cNvPr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5" name="Freeform: Shape 394">
              <a:extLst>
                <a:ext uri="{FF2B5EF4-FFF2-40B4-BE49-F238E27FC236}">
                  <a16:creationId xmlns:a16="http://schemas.microsoft.com/office/drawing/2014/main" id="{A76DE34D-6959-419D-BFC0-654E51974F12}"/>
                </a:ext>
              </a:extLst>
            </p:cNvPr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6" name="Freeform: Shape 395">
              <a:extLst>
                <a:ext uri="{FF2B5EF4-FFF2-40B4-BE49-F238E27FC236}">
                  <a16:creationId xmlns:a16="http://schemas.microsoft.com/office/drawing/2014/main" id="{E65607E1-EEE1-4B4C-A319-00B2F8ABCC96}"/>
                </a:ext>
              </a:extLst>
            </p:cNvPr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7" name="Freeform: Shape 396">
              <a:extLst>
                <a:ext uri="{FF2B5EF4-FFF2-40B4-BE49-F238E27FC236}">
                  <a16:creationId xmlns:a16="http://schemas.microsoft.com/office/drawing/2014/main" id="{D5F5A37D-B06A-4A07-990E-63FEFD62E948}"/>
                </a:ext>
              </a:extLst>
            </p:cNvPr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8" name="Freeform: Shape 397">
              <a:extLst>
                <a:ext uri="{FF2B5EF4-FFF2-40B4-BE49-F238E27FC236}">
                  <a16:creationId xmlns:a16="http://schemas.microsoft.com/office/drawing/2014/main" id="{FBD9CDC2-2F30-4C66-9ABF-BA084D7E7395}"/>
                </a:ext>
              </a:extLst>
            </p:cNvPr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9" name="Freeform: Shape 398">
              <a:extLst>
                <a:ext uri="{FF2B5EF4-FFF2-40B4-BE49-F238E27FC236}">
                  <a16:creationId xmlns:a16="http://schemas.microsoft.com/office/drawing/2014/main" id="{A65ACD9D-9FE6-4A6C-A9E1-A006EB02FB99}"/>
                </a:ext>
              </a:extLst>
            </p:cNvPr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0" name="Freeform: Shape 399">
              <a:extLst>
                <a:ext uri="{FF2B5EF4-FFF2-40B4-BE49-F238E27FC236}">
                  <a16:creationId xmlns:a16="http://schemas.microsoft.com/office/drawing/2014/main" id="{D8A98E2D-32C8-4C41-B105-3A45418FE8EE}"/>
                </a:ext>
              </a:extLst>
            </p:cNvPr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1" name="Freeform: Shape 400">
              <a:extLst>
                <a:ext uri="{FF2B5EF4-FFF2-40B4-BE49-F238E27FC236}">
                  <a16:creationId xmlns:a16="http://schemas.microsoft.com/office/drawing/2014/main" id="{ADD0EB16-A40F-4018-9F34-0FB24CB7F9CA}"/>
                </a:ext>
              </a:extLst>
            </p:cNvPr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2" name="Freeform: Shape 401">
              <a:extLst>
                <a:ext uri="{FF2B5EF4-FFF2-40B4-BE49-F238E27FC236}">
                  <a16:creationId xmlns:a16="http://schemas.microsoft.com/office/drawing/2014/main" id="{5F9E8630-BB29-4718-ADB7-A8CF3B83E276}"/>
                </a:ext>
              </a:extLst>
            </p:cNvPr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3" name="Freeform: Shape 402">
              <a:extLst>
                <a:ext uri="{FF2B5EF4-FFF2-40B4-BE49-F238E27FC236}">
                  <a16:creationId xmlns:a16="http://schemas.microsoft.com/office/drawing/2014/main" id="{DBEFCD42-F2F8-4536-9BFA-75AC01E82CFA}"/>
                </a:ext>
              </a:extLst>
            </p:cNvPr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4" name="Freeform: Shape 403">
              <a:extLst>
                <a:ext uri="{FF2B5EF4-FFF2-40B4-BE49-F238E27FC236}">
                  <a16:creationId xmlns:a16="http://schemas.microsoft.com/office/drawing/2014/main" id="{A5FB471E-2E75-4216-8738-8CB544ACB43A}"/>
                </a:ext>
              </a:extLst>
            </p:cNvPr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5" name="Freeform: Shape 404">
              <a:extLst>
                <a:ext uri="{FF2B5EF4-FFF2-40B4-BE49-F238E27FC236}">
                  <a16:creationId xmlns:a16="http://schemas.microsoft.com/office/drawing/2014/main" id="{D2D6203A-6E10-4369-BDE7-5B29C4205F15}"/>
                </a:ext>
              </a:extLst>
            </p:cNvPr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6" name="Freeform: Shape 405">
              <a:extLst>
                <a:ext uri="{FF2B5EF4-FFF2-40B4-BE49-F238E27FC236}">
                  <a16:creationId xmlns:a16="http://schemas.microsoft.com/office/drawing/2014/main" id="{8E5D4145-85BB-40D9-AAE2-CC631074B785}"/>
                </a:ext>
              </a:extLst>
            </p:cNvPr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7" name="Freeform: Shape 406">
              <a:extLst>
                <a:ext uri="{FF2B5EF4-FFF2-40B4-BE49-F238E27FC236}">
                  <a16:creationId xmlns:a16="http://schemas.microsoft.com/office/drawing/2014/main" id="{CD0A9114-1013-4E77-8413-4CEF4B0F3149}"/>
                </a:ext>
              </a:extLst>
            </p:cNvPr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8" name="Freeform: Shape 407">
              <a:extLst>
                <a:ext uri="{FF2B5EF4-FFF2-40B4-BE49-F238E27FC236}">
                  <a16:creationId xmlns:a16="http://schemas.microsoft.com/office/drawing/2014/main" id="{0F8EFC8F-9031-46B3-9B69-6F8C483BAC59}"/>
                </a:ext>
              </a:extLst>
            </p:cNvPr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9" name="Freeform: Shape 408">
              <a:extLst>
                <a:ext uri="{FF2B5EF4-FFF2-40B4-BE49-F238E27FC236}">
                  <a16:creationId xmlns:a16="http://schemas.microsoft.com/office/drawing/2014/main" id="{00E83173-0BFA-4624-A2B4-511C41CB223B}"/>
                </a:ext>
              </a:extLst>
            </p:cNvPr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0" name="Freeform: Shape 409">
              <a:extLst>
                <a:ext uri="{FF2B5EF4-FFF2-40B4-BE49-F238E27FC236}">
                  <a16:creationId xmlns:a16="http://schemas.microsoft.com/office/drawing/2014/main" id="{177A83E4-0125-4EAD-9AF1-875F6D4FADCA}"/>
                </a:ext>
              </a:extLst>
            </p:cNvPr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1" name="Freeform: Shape 410">
              <a:extLst>
                <a:ext uri="{FF2B5EF4-FFF2-40B4-BE49-F238E27FC236}">
                  <a16:creationId xmlns:a16="http://schemas.microsoft.com/office/drawing/2014/main" id="{E31079DB-544B-4959-973E-25185DC7D283}"/>
                </a:ext>
              </a:extLst>
            </p:cNvPr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2" name="Freeform: Shape 411">
              <a:extLst>
                <a:ext uri="{FF2B5EF4-FFF2-40B4-BE49-F238E27FC236}">
                  <a16:creationId xmlns:a16="http://schemas.microsoft.com/office/drawing/2014/main" id="{48D3861F-DF26-4076-BEE1-BE566E682D9B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cxnSp>
        <p:nvCxnSpPr>
          <p:cNvPr id="415" name="Straight Arrow Connector 414">
            <a:extLst>
              <a:ext uri="{FF2B5EF4-FFF2-40B4-BE49-F238E27FC236}">
                <a16:creationId xmlns:a16="http://schemas.microsoft.com/office/drawing/2014/main" id="{98D11D32-F47A-4B9C-98EF-752B1E2D2D8B}"/>
              </a:ext>
            </a:extLst>
          </p:cNvPr>
          <p:cNvCxnSpPr>
            <a:stCxn id="298" idx="0"/>
          </p:cNvCxnSpPr>
          <p:nvPr/>
        </p:nvCxnSpPr>
        <p:spPr>
          <a:xfrm flipV="1">
            <a:off x="3197668" y="3032402"/>
            <a:ext cx="995208" cy="918185"/>
          </a:xfrm>
          <a:prstGeom prst="straightConnector1">
            <a:avLst/>
          </a:prstGeom>
          <a:ln w="22225">
            <a:solidFill>
              <a:schemeClr val="accent2"/>
            </a:solidFill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6" name="Straight Arrow Connector 415">
            <a:extLst>
              <a:ext uri="{FF2B5EF4-FFF2-40B4-BE49-F238E27FC236}">
                <a16:creationId xmlns:a16="http://schemas.microsoft.com/office/drawing/2014/main" id="{F2F2A32A-C2F2-4928-B99E-CD70658EA34D}"/>
              </a:ext>
            </a:extLst>
          </p:cNvPr>
          <p:cNvCxnSpPr>
            <a:cxnSpLocks/>
            <a:stCxn id="299" idx="0"/>
          </p:cNvCxnSpPr>
          <p:nvPr/>
        </p:nvCxnSpPr>
        <p:spPr>
          <a:xfrm flipH="1" flipV="1">
            <a:off x="7628352" y="2881048"/>
            <a:ext cx="1708532" cy="660530"/>
          </a:xfrm>
          <a:prstGeom prst="straightConnector1">
            <a:avLst/>
          </a:prstGeom>
          <a:ln w="22225">
            <a:solidFill>
              <a:schemeClr val="accent3"/>
            </a:solidFill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E1DA2D3B-132E-4401-9C62-EA0463333FC4}"/>
              </a:ext>
            </a:extLst>
          </p:cNvPr>
          <p:cNvGrpSpPr/>
          <p:nvPr/>
        </p:nvGrpSpPr>
        <p:grpSpPr>
          <a:xfrm>
            <a:off x="472953" y="2622904"/>
            <a:ext cx="3433329" cy="1612191"/>
            <a:chOff x="539715" y="2566151"/>
            <a:chExt cx="3433329" cy="1612191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E7766ADF-73B7-4825-A017-A0E4C20942B8}"/>
                </a:ext>
              </a:extLst>
            </p:cNvPr>
            <p:cNvSpPr txBox="1"/>
            <p:nvPr/>
          </p:nvSpPr>
          <p:spPr>
            <a:xfrm>
              <a:off x="539716" y="2566151"/>
              <a:ext cx="3433328" cy="7694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US" altLang="ko-KR" sz="44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AWESOME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569275A1-8519-4EC0-8632-CE77DCBC4E2A}"/>
                </a:ext>
              </a:extLst>
            </p:cNvPr>
            <p:cNvSpPr txBox="1"/>
            <p:nvPr/>
          </p:nvSpPr>
          <p:spPr>
            <a:xfrm>
              <a:off x="539716" y="3185937"/>
              <a:ext cx="3433328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GB" altLang="ko-KR" sz="3200" b="1" dirty="0">
                  <a:solidFill>
                    <a:schemeClr val="bg1"/>
                  </a:solidFill>
                  <a:cs typeface="Arial" pitchFamily="34" charset="0"/>
                </a:rPr>
                <a:t>PRESENTATION</a:t>
              </a:r>
              <a:endParaRPr lang="ko-KR" altLang="en-US" sz="3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28E2570-52D5-4179-8D86-42072CB59A6D}"/>
                </a:ext>
              </a:extLst>
            </p:cNvPr>
            <p:cNvSpPr txBox="1"/>
            <p:nvPr/>
          </p:nvSpPr>
          <p:spPr>
            <a:xfrm>
              <a:off x="539715" y="3716677"/>
              <a:ext cx="3433329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US" altLang="ko-KR" sz="1200" b="0" dirty="0">
                  <a:solidFill>
                    <a:schemeClr val="bg1"/>
                  </a:solidFill>
                  <a:cs typeface="Arial" pitchFamily="34" charset="0"/>
                </a:rPr>
                <a:t>AWESOME </a:t>
              </a:r>
              <a:r>
                <a:rPr lang="en-GB" altLang="ko-KR" sz="1200" b="0" dirty="0">
                  <a:solidFill>
                    <a:schemeClr val="bg1"/>
                  </a:solidFill>
                  <a:cs typeface="Arial" pitchFamily="34" charset="0"/>
                </a:rPr>
                <a:t>P</a:t>
              </a:r>
              <a:r>
                <a:rPr lang="en-US" altLang="ko-KR" sz="1200" b="0" dirty="0">
                  <a:solidFill>
                    <a:schemeClr val="bg1"/>
                  </a:solidFill>
                  <a:cs typeface="Arial" pitchFamily="34" charset="0"/>
                </a:rPr>
                <a:t>RESENTATION </a:t>
              </a:r>
              <a:r>
                <a:rPr lang="en-GB" altLang="ko-KR" sz="1200" b="0" dirty="0">
                  <a:solidFill>
                    <a:schemeClr val="bg1"/>
                  </a:solidFill>
                  <a:cs typeface="Arial" pitchFamily="34" charset="0"/>
                </a:rPr>
                <a:t>W</a:t>
              </a:r>
              <a:r>
                <a:rPr lang="en-US" altLang="ko-KR" sz="1200" b="0" dirty="0">
                  <a:solidFill>
                    <a:schemeClr val="bg1"/>
                  </a:solidFill>
                  <a:cs typeface="Arial" pitchFamily="34" charset="0"/>
                </a:rPr>
                <a:t>ITH </a:t>
              </a:r>
              <a:r>
                <a:rPr lang="en-GB" altLang="ko-KR" sz="1200" b="0" dirty="0">
                  <a:solidFill>
                    <a:schemeClr val="bg1"/>
                  </a:solidFill>
                  <a:cs typeface="Arial" pitchFamily="34" charset="0"/>
                </a:rPr>
                <a:t>A</a:t>
              </a:r>
              <a:r>
                <a:rPr lang="en-US" altLang="ko-KR" sz="1200" b="0" dirty="0">
                  <a:solidFill>
                    <a:schemeClr val="bg1"/>
                  </a:solidFill>
                  <a:cs typeface="Arial" pitchFamily="34" charset="0"/>
                </a:rPr>
                <a:t>LLPPT.COM</a:t>
              </a:r>
              <a:endParaRPr lang="ko-KR" altLang="en-US" sz="1200" b="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6FC304A0-9CA9-4D7B-9475-9B883AA6BA51}"/>
              </a:ext>
            </a:extLst>
          </p:cNvPr>
          <p:cNvSpPr txBox="1"/>
          <p:nvPr/>
        </p:nvSpPr>
        <p:spPr>
          <a:xfrm>
            <a:off x="9242699" y="1843950"/>
            <a:ext cx="2476349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2000" dirty="0">
                <a:solidFill>
                  <a:schemeClr val="bg1"/>
                </a:solidFill>
              </a:rPr>
              <a:t>Get a modern PowerPoint  Presentation that is beautifully designed. 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5573B6A4-D699-4114-8826-46849E477A51}"/>
              </a:ext>
            </a:extLst>
          </p:cNvPr>
          <p:cNvSpPr/>
          <p:nvPr/>
        </p:nvSpPr>
        <p:spPr>
          <a:xfrm>
            <a:off x="5114112" y="1859612"/>
            <a:ext cx="1984982" cy="198498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E0252BD2-001B-431C-86AF-FE88F79A93BE}"/>
              </a:ext>
            </a:extLst>
          </p:cNvPr>
          <p:cNvSpPr/>
          <p:nvPr/>
        </p:nvSpPr>
        <p:spPr>
          <a:xfrm>
            <a:off x="8832552" y="4016108"/>
            <a:ext cx="1984982" cy="198498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28E4C035-C48B-4D7B-B394-733B0A0C271B}"/>
              </a:ext>
            </a:extLst>
          </p:cNvPr>
          <p:cNvSpPr/>
          <p:nvPr/>
        </p:nvSpPr>
        <p:spPr>
          <a:xfrm>
            <a:off x="1394928" y="4016108"/>
            <a:ext cx="1984982" cy="198498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Left-Right Arrow 29">
            <a:extLst>
              <a:ext uri="{FF2B5EF4-FFF2-40B4-BE49-F238E27FC236}">
                <a16:creationId xmlns:a16="http://schemas.microsoft.com/office/drawing/2014/main" id="{7189670E-6490-413B-A9C4-9CF665F2C0A9}"/>
              </a:ext>
            </a:extLst>
          </p:cNvPr>
          <p:cNvSpPr/>
          <p:nvPr/>
        </p:nvSpPr>
        <p:spPr>
          <a:xfrm rot="19798192">
            <a:off x="3250072" y="3433148"/>
            <a:ext cx="1995932" cy="967040"/>
          </a:xfrm>
          <a:prstGeom prst="leftRightArrow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Left-Right Arrow 30">
            <a:extLst>
              <a:ext uri="{FF2B5EF4-FFF2-40B4-BE49-F238E27FC236}">
                <a16:creationId xmlns:a16="http://schemas.microsoft.com/office/drawing/2014/main" id="{D78CEAF3-007C-4A1A-BECC-E9F3884DA432}"/>
              </a:ext>
            </a:extLst>
          </p:cNvPr>
          <p:cNvSpPr/>
          <p:nvPr/>
        </p:nvSpPr>
        <p:spPr>
          <a:xfrm rot="1957735">
            <a:off x="6967202" y="3460408"/>
            <a:ext cx="1995934" cy="967042"/>
          </a:xfrm>
          <a:prstGeom prst="leftRightArrow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333B5BB-E7D1-4771-8870-4A070761DACA}"/>
              </a:ext>
            </a:extLst>
          </p:cNvPr>
          <p:cNvSpPr txBox="1"/>
          <p:nvPr/>
        </p:nvSpPr>
        <p:spPr>
          <a:xfrm>
            <a:off x="5345490" y="3140515"/>
            <a:ext cx="1501429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Content  Here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861952A-CE35-4AD8-BBD0-25328FAF6076}"/>
              </a:ext>
            </a:extLst>
          </p:cNvPr>
          <p:cNvSpPr txBox="1"/>
          <p:nvPr/>
        </p:nvSpPr>
        <p:spPr>
          <a:xfrm>
            <a:off x="1636705" y="5361483"/>
            <a:ext cx="1501429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Content  Here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EA115B0-B893-4561-8BD6-772D638E1EA5}"/>
              </a:ext>
            </a:extLst>
          </p:cNvPr>
          <p:cNvSpPr txBox="1"/>
          <p:nvPr/>
        </p:nvSpPr>
        <p:spPr>
          <a:xfrm>
            <a:off x="9074329" y="5337856"/>
            <a:ext cx="1501429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Content  Here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grpSp>
        <p:nvGrpSpPr>
          <p:cNvPr id="11" name="그룹 5">
            <a:extLst>
              <a:ext uri="{FF2B5EF4-FFF2-40B4-BE49-F238E27FC236}">
                <a16:creationId xmlns:a16="http://schemas.microsoft.com/office/drawing/2014/main" id="{723BC110-D5DC-458C-B3E1-4F6BB498D47E}"/>
              </a:ext>
            </a:extLst>
          </p:cNvPr>
          <p:cNvGrpSpPr/>
          <p:nvPr/>
        </p:nvGrpSpPr>
        <p:grpSpPr>
          <a:xfrm>
            <a:off x="4306030" y="4442059"/>
            <a:ext cx="3600400" cy="1133081"/>
            <a:chOff x="2771800" y="4545603"/>
            <a:chExt cx="3600400" cy="1133081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171EE65-A698-48A0-AC2D-4FF4CFCF0EEC}"/>
                </a:ext>
              </a:extLst>
            </p:cNvPr>
            <p:cNvSpPr txBox="1"/>
            <p:nvPr/>
          </p:nvSpPr>
          <p:spPr>
            <a:xfrm>
              <a:off x="2771800" y="4545603"/>
              <a:ext cx="3600400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Here</a:t>
              </a:r>
              <a:endParaRPr lang="ko-KR" altLang="en-US" sz="36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08687547-1472-43BB-988E-032F04F15F70}"/>
                </a:ext>
              </a:extLst>
            </p:cNvPr>
            <p:cNvSpPr/>
            <p:nvPr/>
          </p:nvSpPr>
          <p:spPr>
            <a:xfrm>
              <a:off x="2771800" y="5155464"/>
              <a:ext cx="3600400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4" name="그룹 3">
            <a:extLst>
              <a:ext uri="{FF2B5EF4-FFF2-40B4-BE49-F238E27FC236}">
                <a16:creationId xmlns:a16="http://schemas.microsoft.com/office/drawing/2014/main" id="{D01067FC-5438-456C-ACD6-B2701AFA5B5B}"/>
              </a:ext>
            </a:extLst>
          </p:cNvPr>
          <p:cNvGrpSpPr/>
          <p:nvPr/>
        </p:nvGrpSpPr>
        <p:grpSpPr>
          <a:xfrm>
            <a:off x="1219632" y="1875000"/>
            <a:ext cx="2760056" cy="1325431"/>
            <a:chOff x="752834" y="2079288"/>
            <a:chExt cx="2335573" cy="1325431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EE53B23-DA5E-494E-9BD2-EB93C6BFC3D6}"/>
                </a:ext>
              </a:extLst>
            </p:cNvPr>
            <p:cNvSpPr txBox="1"/>
            <p:nvPr/>
          </p:nvSpPr>
          <p:spPr>
            <a:xfrm>
              <a:off x="755809" y="2079288"/>
              <a:ext cx="233259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5CF613E-8CA9-473B-9E12-349E31C7867E}"/>
                </a:ext>
              </a:extLst>
            </p:cNvPr>
            <p:cNvSpPr txBox="1"/>
            <p:nvPr/>
          </p:nvSpPr>
          <p:spPr>
            <a:xfrm>
              <a:off x="752834" y="2389056"/>
              <a:ext cx="233259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7E56B951-6D6E-4A3E-9381-FBB87FD29E0B}"/>
              </a:ext>
            </a:extLst>
          </p:cNvPr>
          <p:cNvSpPr/>
          <p:nvPr/>
        </p:nvSpPr>
        <p:spPr>
          <a:xfrm>
            <a:off x="942329" y="1859612"/>
            <a:ext cx="197768" cy="13006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8" name="그룹 4">
            <a:extLst>
              <a:ext uri="{FF2B5EF4-FFF2-40B4-BE49-F238E27FC236}">
                <a16:creationId xmlns:a16="http://schemas.microsoft.com/office/drawing/2014/main" id="{23931100-5368-4560-99D8-6A3F187C4BC8}"/>
              </a:ext>
            </a:extLst>
          </p:cNvPr>
          <p:cNvGrpSpPr/>
          <p:nvPr/>
        </p:nvGrpSpPr>
        <p:grpSpPr>
          <a:xfrm>
            <a:off x="8233519" y="1875000"/>
            <a:ext cx="2759311" cy="1325431"/>
            <a:chOff x="6012160" y="2079288"/>
            <a:chExt cx="2335573" cy="1325431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765D885-078C-4A87-A627-1D7C7B54205A}"/>
                </a:ext>
              </a:extLst>
            </p:cNvPr>
            <p:cNvSpPr txBox="1"/>
            <p:nvPr/>
          </p:nvSpPr>
          <p:spPr>
            <a:xfrm>
              <a:off x="6015135" y="2079288"/>
              <a:ext cx="233259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DD4904C-6D2E-4DF5-9B01-BCABFAEA99E7}"/>
                </a:ext>
              </a:extLst>
            </p:cNvPr>
            <p:cNvSpPr txBox="1"/>
            <p:nvPr/>
          </p:nvSpPr>
          <p:spPr>
            <a:xfrm>
              <a:off x="6012160" y="2389056"/>
              <a:ext cx="233259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0E316F76-955B-4E7E-A247-B34922BED919}"/>
              </a:ext>
            </a:extLst>
          </p:cNvPr>
          <p:cNvSpPr/>
          <p:nvPr/>
        </p:nvSpPr>
        <p:spPr>
          <a:xfrm>
            <a:off x="11078602" y="1859612"/>
            <a:ext cx="197768" cy="130064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2" name="Pie 2">
            <a:extLst>
              <a:ext uri="{FF2B5EF4-FFF2-40B4-BE49-F238E27FC236}">
                <a16:creationId xmlns:a16="http://schemas.microsoft.com/office/drawing/2014/main" id="{F0DF5EBF-CB73-4032-BD6F-079AC1B719DC}"/>
              </a:ext>
            </a:extLst>
          </p:cNvPr>
          <p:cNvSpPr>
            <a:spLocks noChangeAspect="1"/>
          </p:cNvSpPr>
          <p:nvPr/>
        </p:nvSpPr>
        <p:spPr>
          <a:xfrm>
            <a:off x="5730872" y="2232782"/>
            <a:ext cx="730665" cy="718432"/>
          </a:xfrm>
          <a:custGeom>
            <a:avLst/>
            <a:gdLst/>
            <a:ahLst/>
            <a:cxnLst/>
            <a:rect l="l" t="t" r="r" b="b"/>
            <a:pathLst>
              <a:path w="3851322" h="3786842">
                <a:moveTo>
                  <a:pt x="3845029" y="1629937"/>
                </a:moveTo>
                <a:lnTo>
                  <a:pt x="3851322" y="1762720"/>
                </a:lnTo>
                <a:lnTo>
                  <a:pt x="3812477" y="1776859"/>
                </a:lnTo>
                <a:lnTo>
                  <a:pt x="3444864" y="1775585"/>
                </a:lnTo>
                <a:close/>
                <a:moveTo>
                  <a:pt x="3791299" y="1322869"/>
                </a:moveTo>
                <a:cubicBezTo>
                  <a:pt x="3804294" y="1363489"/>
                  <a:pt x="3813753" y="1405089"/>
                  <a:pt x="3820726" y="1447230"/>
                </a:cubicBezTo>
                <a:lnTo>
                  <a:pt x="2923542" y="1773779"/>
                </a:lnTo>
                <a:lnTo>
                  <a:pt x="2555935" y="1772505"/>
                </a:lnTo>
                <a:close/>
                <a:moveTo>
                  <a:pt x="3686733" y="1034305"/>
                </a:moveTo>
                <a:cubicBezTo>
                  <a:pt x="3706467" y="1071934"/>
                  <a:pt x="3722972" y="1111031"/>
                  <a:pt x="3736130" y="1151397"/>
                </a:cubicBezTo>
                <a:lnTo>
                  <a:pt x="2052009" y="1764367"/>
                </a:lnTo>
                <a:lnTo>
                  <a:pt x="2052009" y="1629296"/>
                </a:lnTo>
                <a:close/>
                <a:moveTo>
                  <a:pt x="3531650" y="764128"/>
                </a:moveTo>
                <a:cubicBezTo>
                  <a:pt x="3557479" y="799119"/>
                  <a:pt x="3581112" y="835525"/>
                  <a:pt x="3601539" y="873761"/>
                </a:cubicBezTo>
                <a:lnTo>
                  <a:pt x="2052009" y="1437744"/>
                </a:lnTo>
                <a:lnTo>
                  <a:pt x="2052009" y="1302673"/>
                </a:lnTo>
                <a:close/>
                <a:moveTo>
                  <a:pt x="3320179" y="514474"/>
                </a:moveTo>
                <a:lnTo>
                  <a:pt x="3414136" y="615348"/>
                </a:lnTo>
                <a:lnTo>
                  <a:pt x="2052009" y="1111121"/>
                </a:lnTo>
                <a:lnTo>
                  <a:pt x="2052009" y="976050"/>
                </a:lnTo>
                <a:close/>
                <a:moveTo>
                  <a:pt x="3038975" y="290201"/>
                </a:moveTo>
                <a:cubicBezTo>
                  <a:pt x="3082160" y="317774"/>
                  <a:pt x="3124087" y="347421"/>
                  <a:pt x="3164106" y="379728"/>
                </a:cubicBezTo>
                <a:lnTo>
                  <a:pt x="2052009" y="784498"/>
                </a:lnTo>
                <a:lnTo>
                  <a:pt x="2052009" y="649428"/>
                </a:lnTo>
                <a:close/>
                <a:moveTo>
                  <a:pt x="1800000" y="186842"/>
                </a:moveTo>
                <a:lnTo>
                  <a:pt x="1800000" y="1986842"/>
                </a:lnTo>
                <a:lnTo>
                  <a:pt x="3600000" y="1986842"/>
                </a:lnTo>
                <a:cubicBezTo>
                  <a:pt x="3600000" y="2980955"/>
                  <a:pt x="2794113" y="3786842"/>
                  <a:pt x="1800000" y="3786842"/>
                </a:cubicBezTo>
                <a:cubicBezTo>
                  <a:pt x="805887" y="3786842"/>
                  <a:pt x="0" y="2980955"/>
                  <a:pt x="0" y="1986842"/>
                </a:cubicBezTo>
                <a:cubicBezTo>
                  <a:pt x="0" y="992729"/>
                  <a:pt x="805887" y="186842"/>
                  <a:pt x="1800000" y="186842"/>
                </a:cubicBezTo>
                <a:close/>
                <a:moveTo>
                  <a:pt x="2653345" y="103936"/>
                </a:moveTo>
                <a:cubicBezTo>
                  <a:pt x="2713623" y="122781"/>
                  <a:pt x="2772066" y="146664"/>
                  <a:pt x="2828252" y="175345"/>
                </a:cubicBezTo>
                <a:lnTo>
                  <a:pt x="2052009" y="457876"/>
                </a:lnTo>
                <a:lnTo>
                  <a:pt x="2052009" y="322805"/>
                </a:lnTo>
                <a:close/>
                <a:moveTo>
                  <a:pt x="2052009" y="0"/>
                </a:moveTo>
                <a:cubicBezTo>
                  <a:pt x="2150315" y="0"/>
                  <a:pt x="2247800" y="7911"/>
                  <a:pt x="2343281" y="25238"/>
                </a:cubicBezTo>
                <a:lnTo>
                  <a:pt x="2052009" y="13125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3" name="Rectangle 5">
            <a:extLst>
              <a:ext uri="{FF2B5EF4-FFF2-40B4-BE49-F238E27FC236}">
                <a16:creationId xmlns:a16="http://schemas.microsoft.com/office/drawing/2014/main" id="{051B7122-118F-4F72-A49B-D5705F906AC2}"/>
              </a:ext>
            </a:extLst>
          </p:cNvPr>
          <p:cNvSpPr>
            <a:spLocks noChangeAspect="1"/>
          </p:cNvSpPr>
          <p:nvPr/>
        </p:nvSpPr>
        <p:spPr>
          <a:xfrm>
            <a:off x="2028202" y="4485892"/>
            <a:ext cx="718434" cy="650927"/>
          </a:xfrm>
          <a:custGeom>
            <a:avLst/>
            <a:gdLst/>
            <a:ahLst/>
            <a:cxnLst/>
            <a:rect l="l" t="t" r="r" b="b"/>
            <a:pathLst>
              <a:path w="3815618" h="3457090">
                <a:moveTo>
                  <a:pt x="1554807" y="2882500"/>
                </a:moveTo>
                <a:lnTo>
                  <a:pt x="2260811" y="2882500"/>
                </a:lnTo>
                <a:lnTo>
                  <a:pt x="2509025" y="3241066"/>
                </a:lnTo>
                <a:lnTo>
                  <a:pt x="2843913" y="3241066"/>
                </a:lnTo>
                <a:lnTo>
                  <a:pt x="2843913" y="3457090"/>
                </a:lnTo>
                <a:lnTo>
                  <a:pt x="971705" y="3457090"/>
                </a:lnTo>
                <a:lnTo>
                  <a:pt x="971705" y="3241066"/>
                </a:lnTo>
                <a:lnTo>
                  <a:pt x="1306593" y="3241066"/>
                </a:lnTo>
                <a:close/>
                <a:moveTo>
                  <a:pt x="226819" y="207680"/>
                </a:moveTo>
                <a:lnTo>
                  <a:pt x="226819" y="2382263"/>
                </a:lnTo>
                <a:lnTo>
                  <a:pt x="3588800" y="2382263"/>
                </a:lnTo>
                <a:lnTo>
                  <a:pt x="3588800" y="207680"/>
                </a:lnTo>
                <a:close/>
                <a:moveTo>
                  <a:pt x="0" y="0"/>
                </a:moveTo>
                <a:lnTo>
                  <a:pt x="3815618" y="0"/>
                </a:lnTo>
                <a:lnTo>
                  <a:pt x="3815618" y="2808311"/>
                </a:lnTo>
                <a:lnTo>
                  <a:pt x="0" y="280831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4" name="Oval 1">
            <a:extLst>
              <a:ext uri="{FF2B5EF4-FFF2-40B4-BE49-F238E27FC236}">
                <a16:creationId xmlns:a16="http://schemas.microsoft.com/office/drawing/2014/main" id="{F6AC7962-C9B5-4761-8413-500C6E01A8F7}"/>
              </a:ext>
            </a:extLst>
          </p:cNvPr>
          <p:cNvSpPr/>
          <p:nvPr/>
        </p:nvSpPr>
        <p:spPr>
          <a:xfrm>
            <a:off x="9497137" y="4295253"/>
            <a:ext cx="655813" cy="794869"/>
          </a:xfrm>
          <a:custGeom>
            <a:avLst/>
            <a:gdLst/>
            <a:ahLst/>
            <a:cxnLst/>
            <a:rect l="l" t="t" r="r" b="b"/>
            <a:pathLst>
              <a:path w="3254409" h="3944462">
                <a:moveTo>
                  <a:pt x="1259449" y="3654708"/>
                </a:moveTo>
                <a:lnTo>
                  <a:pt x="2056275" y="3654708"/>
                </a:lnTo>
                <a:lnTo>
                  <a:pt x="2056275" y="3799585"/>
                </a:lnTo>
                <a:cubicBezTo>
                  <a:pt x="2056275" y="3879598"/>
                  <a:pt x="1877900" y="3944462"/>
                  <a:pt x="1657862" y="3944462"/>
                </a:cubicBezTo>
                <a:cubicBezTo>
                  <a:pt x="1437825" y="3944462"/>
                  <a:pt x="1259449" y="3879598"/>
                  <a:pt x="1259449" y="3799585"/>
                </a:cubicBezTo>
                <a:close/>
                <a:moveTo>
                  <a:pt x="1261196" y="3409579"/>
                </a:moveTo>
                <a:lnTo>
                  <a:pt x="2054529" y="3409579"/>
                </a:lnTo>
                <a:cubicBezTo>
                  <a:pt x="2095500" y="3409579"/>
                  <a:pt x="2128714" y="3442793"/>
                  <a:pt x="2128714" y="3483764"/>
                </a:cubicBezTo>
                <a:lnTo>
                  <a:pt x="2128714" y="3516511"/>
                </a:lnTo>
                <a:cubicBezTo>
                  <a:pt x="2128714" y="3557481"/>
                  <a:pt x="2095500" y="3590696"/>
                  <a:pt x="2054529" y="3590696"/>
                </a:cubicBezTo>
                <a:lnTo>
                  <a:pt x="1261196" y="3590696"/>
                </a:lnTo>
                <a:cubicBezTo>
                  <a:pt x="1220225" y="3590696"/>
                  <a:pt x="1187011" y="3557481"/>
                  <a:pt x="1187011" y="3516511"/>
                </a:cubicBezTo>
                <a:lnTo>
                  <a:pt x="1187011" y="3483764"/>
                </a:lnTo>
                <a:cubicBezTo>
                  <a:pt x="1187011" y="3442793"/>
                  <a:pt x="1220225" y="3409579"/>
                  <a:pt x="1261196" y="3409579"/>
                </a:cubicBezTo>
                <a:close/>
                <a:moveTo>
                  <a:pt x="1224976" y="3164451"/>
                </a:moveTo>
                <a:lnTo>
                  <a:pt x="2090747" y="3164451"/>
                </a:lnTo>
                <a:cubicBezTo>
                  <a:pt x="2131719" y="3164451"/>
                  <a:pt x="2164933" y="3197665"/>
                  <a:pt x="2164933" y="3238636"/>
                </a:cubicBezTo>
                <a:lnTo>
                  <a:pt x="2164933" y="3271382"/>
                </a:lnTo>
                <a:cubicBezTo>
                  <a:pt x="2164933" y="3312353"/>
                  <a:pt x="2131719" y="3345567"/>
                  <a:pt x="2090747" y="3345567"/>
                </a:cubicBezTo>
                <a:lnTo>
                  <a:pt x="1224976" y="3345567"/>
                </a:lnTo>
                <a:cubicBezTo>
                  <a:pt x="1184005" y="3345567"/>
                  <a:pt x="1150791" y="3312353"/>
                  <a:pt x="1150791" y="3271382"/>
                </a:cubicBezTo>
                <a:lnTo>
                  <a:pt x="1150791" y="3238636"/>
                </a:lnTo>
                <a:cubicBezTo>
                  <a:pt x="1150791" y="3197665"/>
                  <a:pt x="1184005" y="3164451"/>
                  <a:pt x="1224976" y="3164451"/>
                </a:cubicBezTo>
                <a:close/>
                <a:moveTo>
                  <a:pt x="1188757" y="2919322"/>
                </a:moveTo>
                <a:lnTo>
                  <a:pt x="2126967" y="2919322"/>
                </a:lnTo>
                <a:cubicBezTo>
                  <a:pt x="2167938" y="2919322"/>
                  <a:pt x="2201152" y="2952536"/>
                  <a:pt x="2201152" y="2993507"/>
                </a:cubicBezTo>
                <a:lnTo>
                  <a:pt x="2201152" y="3026254"/>
                </a:lnTo>
                <a:cubicBezTo>
                  <a:pt x="2201152" y="3067224"/>
                  <a:pt x="2167938" y="3100439"/>
                  <a:pt x="2126967" y="3100439"/>
                </a:cubicBezTo>
                <a:lnTo>
                  <a:pt x="1188757" y="3100439"/>
                </a:lnTo>
                <a:cubicBezTo>
                  <a:pt x="1147785" y="3100439"/>
                  <a:pt x="1114571" y="3067224"/>
                  <a:pt x="1114571" y="3026254"/>
                </a:cubicBezTo>
                <a:lnTo>
                  <a:pt x="1114571" y="2993507"/>
                </a:lnTo>
                <a:cubicBezTo>
                  <a:pt x="1114571" y="2952536"/>
                  <a:pt x="1147785" y="2919322"/>
                  <a:pt x="1188757" y="2919322"/>
                </a:cubicBezTo>
                <a:close/>
                <a:moveTo>
                  <a:pt x="1574533" y="1620510"/>
                </a:moveTo>
                <a:cubicBezTo>
                  <a:pt x="1552384" y="1644018"/>
                  <a:pt x="1521864" y="1658080"/>
                  <a:pt x="1488300" y="1658080"/>
                </a:cubicBezTo>
                <a:cubicBezTo>
                  <a:pt x="1460798" y="1658080"/>
                  <a:pt x="1435338" y="1648638"/>
                  <a:pt x="1416032" y="1630675"/>
                </a:cubicBezTo>
                <a:lnTo>
                  <a:pt x="1584647" y="2695264"/>
                </a:lnTo>
                <a:lnTo>
                  <a:pt x="1650915" y="2694732"/>
                </a:lnTo>
                <a:lnTo>
                  <a:pt x="1650915" y="2694695"/>
                </a:lnTo>
                <a:lnTo>
                  <a:pt x="1653298" y="2694714"/>
                </a:lnTo>
                <a:lnTo>
                  <a:pt x="1655679" y="2694695"/>
                </a:lnTo>
                <a:lnTo>
                  <a:pt x="1655679" y="2694732"/>
                </a:lnTo>
                <a:lnTo>
                  <a:pt x="1721162" y="2695258"/>
                </a:lnTo>
                <a:lnTo>
                  <a:pt x="1887727" y="1643609"/>
                </a:lnTo>
                <a:cubicBezTo>
                  <a:pt x="1871593" y="1653234"/>
                  <a:pt x="1852936" y="1658080"/>
                  <a:pt x="1833231" y="1658080"/>
                </a:cubicBezTo>
                <a:cubicBezTo>
                  <a:pt x="1799667" y="1658080"/>
                  <a:pt x="1769147" y="1644018"/>
                  <a:pt x="1746999" y="1620510"/>
                </a:cubicBezTo>
                <a:cubicBezTo>
                  <a:pt x="1724849" y="1644018"/>
                  <a:pt x="1694329" y="1658080"/>
                  <a:pt x="1660766" y="1658080"/>
                </a:cubicBezTo>
                <a:cubicBezTo>
                  <a:pt x="1627202" y="1658080"/>
                  <a:pt x="1596682" y="1644018"/>
                  <a:pt x="1574533" y="1620510"/>
                </a:cubicBezTo>
                <a:close/>
                <a:moveTo>
                  <a:pt x="3254409" y="1194373"/>
                </a:moveTo>
                <a:lnTo>
                  <a:pt x="3254409" y="1446373"/>
                </a:lnTo>
                <a:lnTo>
                  <a:pt x="2894409" y="1395973"/>
                </a:lnTo>
                <a:lnTo>
                  <a:pt x="2894409" y="1244773"/>
                </a:lnTo>
                <a:close/>
                <a:moveTo>
                  <a:pt x="0" y="1194373"/>
                </a:moveTo>
                <a:lnTo>
                  <a:pt x="360000" y="1244773"/>
                </a:lnTo>
                <a:lnTo>
                  <a:pt x="360000" y="1395973"/>
                </a:lnTo>
                <a:lnTo>
                  <a:pt x="0" y="1446373"/>
                </a:lnTo>
                <a:close/>
                <a:moveTo>
                  <a:pt x="1650915" y="686852"/>
                </a:moveTo>
                <a:cubicBezTo>
                  <a:pt x="1164505" y="687423"/>
                  <a:pt x="770387" y="1081929"/>
                  <a:pt x="770387" y="1568485"/>
                </a:cubicBezTo>
                <a:cubicBezTo>
                  <a:pt x="770387" y="1897865"/>
                  <a:pt x="1005466" y="2222947"/>
                  <a:pt x="1190556" y="2371462"/>
                </a:cubicBezTo>
                <a:cubicBezTo>
                  <a:pt x="1274950" y="2469103"/>
                  <a:pt x="1268259" y="2471104"/>
                  <a:pt x="1302554" y="2596072"/>
                </a:cubicBezTo>
                <a:cubicBezTo>
                  <a:pt x="1316217" y="2683697"/>
                  <a:pt x="1288538" y="2692455"/>
                  <a:pt x="1367056" y="2697010"/>
                </a:cubicBezTo>
                <a:lnTo>
                  <a:pt x="1424224" y="2696551"/>
                </a:lnTo>
                <a:lnTo>
                  <a:pt x="1231891" y="1482210"/>
                </a:lnTo>
                <a:cubicBezTo>
                  <a:pt x="1225156" y="1439688"/>
                  <a:pt x="1254167" y="1399758"/>
                  <a:pt x="1296689" y="1393023"/>
                </a:cubicBezTo>
                <a:lnTo>
                  <a:pt x="1299400" y="1392594"/>
                </a:lnTo>
                <a:cubicBezTo>
                  <a:pt x="1338047" y="1386473"/>
                  <a:pt x="1374553" y="1409880"/>
                  <a:pt x="1384555" y="1446557"/>
                </a:cubicBezTo>
                <a:cubicBezTo>
                  <a:pt x="1405249" y="1408365"/>
                  <a:pt x="1444141" y="1384022"/>
                  <a:pt x="1488300" y="1384022"/>
                </a:cubicBezTo>
                <a:cubicBezTo>
                  <a:pt x="1521864" y="1384022"/>
                  <a:pt x="1552384" y="1398085"/>
                  <a:pt x="1574533" y="1421593"/>
                </a:cubicBezTo>
                <a:cubicBezTo>
                  <a:pt x="1596682" y="1398085"/>
                  <a:pt x="1627202" y="1384022"/>
                  <a:pt x="1660766" y="1384022"/>
                </a:cubicBezTo>
                <a:cubicBezTo>
                  <a:pt x="1694329" y="1384022"/>
                  <a:pt x="1724849" y="1398085"/>
                  <a:pt x="1746999" y="1421593"/>
                </a:cubicBezTo>
                <a:cubicBezTo>
                  <a:pt x="1769147" y="1398085"/>
                  <a:pt x="1799667" y="1384022"/>
                  <a:pt x="1833231" y="1384022"/>
                </a:cubicBezTo>
                <a:cubicBezTo>
                  <a:pt x="1870523" y="1384022"/>
                  <a:pt x="1904060" y="1401383"/>
                  <a:pt x="1926459" y="1429718"/>
                </a:cubicBezTo>
                <a:cubicBezTo>
                  <a:pt x="1940429" y="1399945"/>
                  <a:pt x="1972972" y="1382212"/>
                  <a:pt x="2007193" y="1387633"/>
                </a:cubicBezTo>
                <a:lnTo>
                  <a:pt x="2009904" y="1388062"/>
                </a:lnTo>
                <a:cubicBezTo>
                  <a:pt x="2052427" y="1394797"/>
                  <a:pt x="2081437" y="1434727"/>
                  <a:pt x="2074703" y="1477248"/>
                </a:cubicBezTo>
                <a:lnTo>
                  <a:pt x="1881585" y="2696545"/>
                </a:lnTo>
                <a:lnTo>
                  <a:pt x="1939537" y="2697010"/>
                </a:lnTo>
                <a:cubicBezTo>
                  <a:pt x="2018055" y="2692455"/>
                  <a:pt x="1990377" y="2683697"/>
                  <a:pt x="2004039" y="2596072"/>
                </a:cubicBezTo>
                <a:cubicBezTo>
                  <a:pt x="2038334" y="2471104"/>
                  <a:pt x="2031644" y="2469103"/>
                  <a:pt x="2116037" y="2371462"/>
                </a:cubicBezTo>
                <a:cubicBezTo>
                  <a:pt x="2301127" y="2222947"/>
                  <a:pt x="2536206" y="1897865"/>
                  <a:pt x="2536206" y="1568485"/>
                </a:cubicBezTo>
                <a:cubicBezTo>
                  <a:pt x="2536206" y="1081929"/>
                  <a:pt x="2142089" y="687423"/>
                  <a:pt x="1655679" y="686852"/>
                </a:cubicBezTo>
                <a:lnTo>
                  <a:pt x="1655679" y="687071"/>
                </a:lnTo>
                <a:lnTo>
                  <a:pt x="1653298" y="686887"/>
                </a:lnTo>
                <a:lnTo>
                  <a:pt x="1650915" y="687071"/>
                </a:lnTo>
                <a:close/>
                <a:moveTo>
                  <a:pt x="1651270" y="468000"/>
                </a:moveTo>
                <a:lnTo>
                  <a:pt x="1653298" y="468156"/>
                </a:lnTo>
                <a:lnTo>
                  <a:pt x="1655324" y="468000"/>
                </a:lnTo>
                <a:cubicBezTo>
                  <a:pt x="2251596" y="468000"/>
                  <a:pt x="2734970" y="951374"/>
                  <a:pt x="2734970" y="1547647"/>
                </a:cubicBezTo>
                <a:cubicBezTo>
                  <a:pt x="2734970" y="1951147"/>
                  <a:pt x="2446871" y="2349377"/>
                  <a:pt x="2220195" y="2531148"/>
                </a:cubicBezTo>
                <a:cubicBezTo>
                  <a:pt x="2152664" y="2608950"/>
                  <a:pt x="2182466" y="2649832"/>
                  <a:pt x="2167955" y="2751256"/>
                </a:cubicBezTo>
                <a:cubicBezTo>
                  <a:pt x="2130228" y="2829553"/>
                  <a:pt x="2096483" y="2854590"/>
                  <a:pt x="2029795" y="2854590"/>
                </a:cubicBezTo>
                <a:lnTo>
                  <a:pt x="1653298" y="2853242"/>
                </a:lnTo>
                <a:lnTo>
                  <a:pt x="1276798" y="2854590"/>
                </a:lnTo>
                <a:cubicBezTo>
                  <a:pt x="1210112" y="2854590"/>
                  <a:pt x="1176366" y="2829553"/>
                  <a:pt x="1138638" y="2751256"/>
                </a:cubicBezTo>
                <a:cubicBezTo>
                  <a:pt x="1124127" y="2649832"/>
                  <a:pt x="1153930" y="2608950"/>
                  <a:pt x="1086399" y="2531148"/>
                </a:cubicBezTo>
                <a:cubicBezTo>
                  <a:pt x="859722" y="2349377"/>
                  <a:pt x="571623" y="1951147"/>
                  <a:pt x="571623" y="1547647"/>
                </a:cubicBezTo>
                <a:cubicBezTo>
                  <a:pt x="571623" y="951374"/>
                  <a:pt x="1054998" y="468000"/>
                  <a:pt x="1651270" y="468000"/>
                </a:cubicBezTo>
                <a:close/>
                <a:moveTo>
                  <a:pt x="2572549" y="249121"/>
                </a:moveTo>
                <a:lnTo>
                  <a:pt x="2765592" y="411103"/>
                </a:lnTo>
                <a:lnTo>
                  <a:pt x="2495580" y="654483"/>
                </a:lnTo>
                <a:lnTo>
                  <a:pt x="2379754" y="557293"/>
                </a:lnTo>
                <a:close/>
                <a:moveTo>
                  <a:pt x="663986" y="249121"/>
                </a:moveTo>
                <a:lnTo>
                  <a:pt x="856781" y="557293"/>
                </a:lnTo>
                <a:lnTo>
                  <a:pt x="740955" y="654483"/>
                </a:lnTo>
                <a:lnTo>
                  <a:pt x="470943" y="411103"/>
                </a:lnTo>
                <a:close/>
                <a:moveTo>
                  <a:pt x="1527296" y="0"/>
                </a:moveTo>
                <a:lnTo>
                  <a:pt x="1779296" y="0"/>
                </a:lnTo>
                <a:lnTo>
                  <a:pt x="1728896" y="360000"/>
                </a:lnTo>
                <a:lnTo>
                  <a:pt x="1577696" y="36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0EB4726-D88E-49E9-AD65-C193F61EB966}"/>
              </a:ext>
            </a:extLst>
          </p:cNvPr>
          <p:cNvGrpSpPr/>
          <p:nvPr/>
        </p:nvGrpSpPr>
        <p:grpSpPr>
          <a:xfrm>
            <a:off x="1857808" y="2204864"/>
            <a:ext cx="1872208" cy="1872208"/>
            <a:chOff x="755576" y="2636912"/>
            <a:chExt cx="1872208" cy="1872208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F8A28C98-596D-4B53-BCD3-5FF73956F4B2}"/>
                </a:ext>
              </a:extLst>
            </p:cNvPr>
            <p:cNvSpPr/>
            <p:nvPr/>
          </p:nvSpPr>
          <p:spPr>
            <a:xfrm>
              <a:off x="755576" y="2636912"/>
              <a:ext cx="1872208" cy="1872208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b="1" dirty="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F1D10C66-61CF-4B2A-825F-786FEED8690B}"/>
                </a:ext>
              </a:extLst>
            </p:cNvPr>
            <p:cNvSpPr/>
            <p:nvPr/>
          </p:nvSpPr>
          <p:spPr>
            <a:xfrm>
              <a:off x="943025" y="3419941"/>
              <a:ext cx="1512167" cy="738664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bg1"/>
                  </a:solidFill>
                </a:rPr>
                <a:t>You can simply impress your audience</a:t>
              </a: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44316A8E-330C-4F69-8A06-9DF85114C23B}"/>
                </a:ext>
              </a:extLst>
            </p:cNvPr>
            <p:cNvSpPr/>
            <p:nvPr/>
          </p:nvSpPr>
          <p:spPr>
            <a:xfrm>
              <a:off x="943025" y="3032429"/>
              <a:ext cx="1512167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</a:rPr>
                <a:t>Contents A</a:t>
              </a:r>
              <a:endParaRPr lang="ko-KR" altLang="en-US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B5A408F-B087-4E02-BB8D-6F8B58BE0B3A}"/>
              </a:ext>
            </a:extLst>
          </p:cNvPr>
          <p:cNvGrpSpPr/>
          <p:nvPr/>
        </p:nvGrpSpPr>
        <p:grpSpPr>
          <a:xfrm>
            <a:off x="5317485" y="2204864"/>
            <a:ext cx="1872208" cy="1872208"/>
            <a:chOff x="755576" y="2636912"/>
            <a:chExt cx="1872208" cy="1872208"/>
          </a:xfrm>
          <a:solidFill>
            <a:schemeClr val="accent3"/>
          </a:solidFill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9A92EB9F-DFFA-46AB-B551-B88EDA13D049}"/>
                </a:ext>
              </a:extLst>
            </p:cNvPr>
            <p:cNvSpPr/>
            <p:nvPr/>
          </p:nvSpPr>
          <p:spPr>
            <a:xfrm>
              <a:off x="755576" y="2636912"/>
              <a:ext cx="1872208" cy="18722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b="1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987E2B76-EDC4-454A-ACD7-45AFF8410D60}"/>
                </a:ext>
              </a:extLst>
            </p:cNvPr>
            <p:cNvSpPr/>
            <p:nvPr/>
          </p:nvSpPr>
          <p:spPr>
            <a:xfrm>
              <a:off x="943025" y="3419941"/>
              <a:ext cx="1512167" cy="738664"/>
            </a:xfrm>
            <a:prstGeom prst="rect">
              <a:avLst/>
            </a:prstGeom>
            <a:grpFill/>
          </p:spPr>
          <p:txBody>
            <a:bodyPr wrap="square" lIns="72000" rIns="7200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bg1"/>
                  </a:solidFill>
                </a:rPr>
                <a:t>You can simply impress your audience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9DE77B67-114F-42D1-8AD6-33255777F3C3}"/>
                </a:ext>
              </a:extLst>
            </p:cNvPr>
            <p:cNvSpPr/>
            <p:nvPr/>
          </p:nvSpPr>
          <p:spPr>
            <a:xfrm>
              <a:off x="943025" y="3032429"/>
              <a:ext cx="1512167" cy="369332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</a:rPr>
                <a:t>Contents B</a:t>
              </a:r>
              <a:endParaRPr lang="ko-KR" altLang="en-US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0753B0B-0318-453F-A7A3-7D67C57A81BE}"/>
              </a:ext>
            </a:extLst>
          </p:cNvPr>
          <p:cNvGrpSpPr/>
          <p:nvPr/>
        </p:nvGrpSpPr>
        <p:grpSpPr>
          <a:xfrm>
            <a:off x="8791168" y="2204864"/>
            <a:ext cx="1872208" cy="1872208"/>
            <a:chOff x="755576" y="2636912"/>
            <a:chExt cx="1872208" cy="1872208"/>
          </a:xfrm>
          <a:solidFill>
            <a:schemeClr val="accent2"/>
          </a:solidFill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E5391D3A-9A5F-4C6B-BB47-25BF9FF84E15}"/>
                </a:ext>
              </a:extLst>
            </p:cNvPr>
            <p:cNvSpPr/>
            <p:nvPr/>
          </p:nvSpPr>
          <p:spPr>
            <a:xfrm>
              <a:off x="755576" y="2636912"/>
              <a:ext cx="1872208" cy="18722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b="1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6600324-6E30-4EC2-9E9D-8EF4F28CD83E}"/>
                </a:ext>
              </a:extLst>
            </p:cNvPr>
            <p:cNvSpPr/>
            <p:nvPr/>
          </p:nvSpPr>
          <p:spPr>
            <a:xfrm>
              <a:off x="943025" y="3419941"/>
              <a:ext cx="1512167" cy="738664"/>
            </a:xfrm>
            <a:prstGeom prst="rect">
              <a:avLst/>
            </a:prstGeom>
            <a:grpFill/>
          </p:spPr>
          <p:txBody>
            <a:bodyPr wrap="square" lIns="72000" rIns="72000">
              <a:spAutoFit/>
            </a:bodyPr>
            <a:lstStyle/>
            <a:p>
              <a:pPr algn="ctr"/>
              <a:r>
                <a:rPr lang="en-US" altLang="ko-KR" sz="1400" dirty="0"/>
                <a:t>You can simply impress your audience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3EEF52FA-B9D5-4A05-9148-1D0B9229BBF7}"/>
                </a:ext>
              </a:extLst>
            </p:cNvPr>
            <p:cNvSpPr/>
            <p:nvPr/>
          </p:nvSpPr>
          <p:spPr>
            <a:xfrm>
              <a:off x="943025" y="3032429"/>
              <a:ext cx="1512167" cy="369332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b="1" dirty="0"/>
                <a:t>Contents C</a:t>
              </a:r>
              <a:endParaRPr lang="ko-KR" altLang="en-US" b="1" dirty="0"/>
            </a:p>
          </p:txBody>
        </p:sp>
      </p:grpSp>
      <p:sp>
        <p:nvSpPr>
          <p:cNvPr id="15" name="Plus 17">
            <a:extLst>
              <a:ext uri="{FF2B5EF4-FFF2-40B4-BE49-F238E27FC236}">
                <a16:creationId xmlns:a16="http://schemas.microsoft.com/office/drawing/2014/main" id="{B1A862D8-EF9A-45D2-91AC-55BAFA1BC00E}"/>
              </a:ext>
            </a:extLst>
          </p:cNvPr>
          <p:cNvSpPr/>
          <p:nvPr/>
        </p:nvSpPr>
        <p:spPr>
          <a:xfrm>
            <a:off x="4073554" y="2690772"/>
            <a:ext cx="900394" cy="900394"/>
          </a:xfrm>
          <a:prstGeom prst="mathPlus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6" name="Equal 18">
            <a:extLst>
              <a:ext uri="{FF2B5EF4-FFF2-40B4-BE49-F238E27FC236}">
                <a16:creationId xmlns:a16="http://schemas.microsoft.com/office/drawing/2014/main" id="{586BFBEE-25B6-47B6-8D17-377F77AA519B}"/>
              </a:ext>
            </a:extLst>
          </p:cNvPr>
          <p:cNvSpPr/>
          <p:nvPr/>
        </p:nvSpPr>
        <p:spPr>
          <a:xfrm>
            <a:off x="7533231" y="2683768"/>
            <a:ext cx="914400" cy="914400"/>
          </a:xfrm>
          <a:prstGeom prst="mathEqual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/>
              </a:solidFill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517D7B71-C9B4-4F0B-A642-4896A2713DCB}"/>
              </a:ext>
            </a:extLst>
          </p:cNvPr>
          <p:cNvGrpSpPr/>
          <p:nvPr/>
        </p:nvGrpSpPr>
        <p:grpSpPr>
          <a:xfrm>
            <a:off x="914400" y="4481722"/>
            <a:ext cx="10533888" cy="1428624"/>
            <a:chOff x="-396776" y="3590427"/>
            <a:chExt cx="8136904" cy="1428624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F51F0370-D28E-4AFD-98C1-49EEE9A427AD}"/>
                </a:ext>
              </a:extLst>
            </p:cNvPr>
            <p:cNvSpPr/>
            <p:nvPr/>
          </p:nvSpPr>
          <p:spPr>
            <a:xfrm>
              <a:off x="-396776" y="3990628"/>
              <a:ext cx="8136904" cy="1028423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Easy to change colors, photos and Text. I hope and I believe that this Template will your Time, Money and Reputation. Easy to change colors, photos and Text. You can simply impress your audience and add a unique zing and appeal to your Reports.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5B36D022-791D-410B-8D63-A153EB9CA7D7}"/>
                </a:ext>
              </a:extLst>
            </p:cNvPr>
            <p:cNvSpPr/>
            <p:nvPr/>
          </p:nvSpPr>
          <p:spPr>
            <a:xfrm>
              <a:off x="-396776" y="3590427"/>
              <a:ext cx="8136904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3745980-8F0B-4594-AB28-DD827A59FB99}"/>
              </a:ext>
            </a:extLst>
          </p:cNvPr>
          <p:cNvSpPr/>
          <p:nvPr/>
        </p:nvSpPr>
        <p:spPr>
          <a:xfrm>
            <a:off x="6592389" y="2857630"/>
            <a:ext cx="5599611" cy="1296359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0C455B2A-3D1B-4F98-ACA5-C72C064015F6}"/>
              </a:ext>
            </a:extLst>
          </p:cNvPr>
          <p:cNvGrpSpPr/>
          <p:nvPr/>
        </p:nvGrpSpPr>
        <p:grpSpPr>
          <a:xfrm>
            <a:off x="6804532" y="2857630"/>
            <a:ext cx="4797245" cy="1142740"/>
            <a:chOff x="6665542" y="2749602"/>
            <a:chExt cx="4797245" cy="114274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CF5BDA4-10C7-46A6-AC30-523A3FC438AC}"/>
                </a:ext>
              </a:extLst>
            </p:cNvPr>
            <p:cNvSpPr txBox="1"/>
            <p:nvPr/>
          </p:nvSpPr>
          <p:spPr>
            <a:xfrm>
              <a:off x="6665542" y="2749602"/>
              <a:ext cx="477715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Section</a:t>
              </a:r>
              <a:r>
                <a:rPr lang="en-US" altLang="ko-KR" sz="4800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Break</a:t>
              </a:r>
              <a:endParaRPr lang="ko-KR" altLang="en-US" sz="4800" b="1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062103B-F514-4BE9-B5B2-C13878D2FE7C}"/>
                </a:ext>
              </a:extLst>
            </p:cNvPr>
            <p:cNvSpPr txBox="1"/>
            <p:nvPr/>
          </p:nvSpPr>
          <p:spPr>
            <a:xfrm>
              <a:off x="6685691" y="3512686"/>
              <a:ext cx="477709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637648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47F336C-F0D4-4B52-B3ED-AC14926E3C8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BD9F240-1888-49F3-94F6-C737351F2764}"/>
              </a:ext>
            </a:extLst>
          </p:cNvPr>
          <p:cNvSpPr txBox="1"/>
          <p:nvPr/>
        </p:nvSpPr>
        <p:spPr>
          <a:xfrm>
            <a:off x="2025352" y="314223"/>
            <a:ext cx="2333003" cy="553998"/>
          </a:xfrm>
          <a:prstGeom prst="rect">
            <a:avLst/>
          </a:prstGeom>
          <a:solidFill>
            <a:schemeClr val="accent2"/>
          </a:solidFill>
        </p:spPr>
        <p:txBody>
          <a:bodyPr wrap="square" lIns="36000" tIns="0" rIns="36000" bIns="0" rtlCol="0">
            <a:spAutoFit/>
          </a:bodyPr>
          <a:lstStyle/>
          <a:p>
            <a:pPr algn="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We Create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64C6472-9311-4798-A3D3-823CAE0FC7FC}"/>
              </a:ext>
            </a:extLst>
          </p:cNvPr>
          <p:cNvSpPr txBox="1"/>
          <p:nvPr/>
        </p:nvSpPr>
        <p:spPr>
          <a:xfrm>
            <a:off x="1461330" y="932314"/>
            <a:ext cx="2897025" cy="553998"/>
          </a:xfrm>
          <a:prstGeom prst="rect">
            <a:avLst/>
          </a:prstGeom>
          <a:solidFill>
            <a:schemeClr val="accent3"/>
          </a:solidFill>
        </p:spPr>
        <p:txBody>
          <a:bodyPr wrap="square" lIns="36000" tIns="0" rIns="36000" bIns="0" rtlCol="0">
            <a:spAutoFit/>
          </a:bodyPr>
          <a:lstStyle/>
          <a:p>
            <a:pPr algn="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Professional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6A9488B-F86B-4272-B161-591E740DFFFD}"/>
              </a:ext>
            </a:extLst>
          </p:cNvPr>
          <p:cNvSpPr txBox="1"/>
          <p:nvPr/>
        </p:nvSpPr>
        <p:spPr>
          <a:xfrm>
            <a:off x="418744" y="1550405"/>
            <a:ext cx="3939612" cy="553998"/>
          </a:xfrm>
          <a:prstGeom prst="rect">
            <a:avLst/>
          </a:prstGeom>
          <a:solidFill>
            <a:schemeClr val="accent4"/>
          </a:solidFill>
        </p:spPr>
        <p:txBody>
          <a:bodyPr wrap="square" lIns="36000" tIns="0" rIns="36000" bIns="0" rtlCol="0">
            <a:spAutoFit/>
          </a:bodyPr>
          <a:lstStyle/>
          <a:p>
            <a:pPr algn="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PPT Presentation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7C488FA-995E-4D6E-9937-E4E6E968E43D}"/>
              </a:ext>
            </a:extLst>
          </p:cNvPr>
          <p:cNvSpPr txBox="1"/>
          <p:nvPr/>
        </p:nvSpPr>
        <p:spPr>
          <a:xfrm>
            <a:off x="7422204" y="2699184"/>
            <a:ext cx="4247446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0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40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PRESENTATION</a:t>
            </a:r>
            <a:endParaRPr lang="ko-KR" altLang="en-US" sz="4000" b="1" dirty="0">
              <a:solidFill>
                <a:schemeClr val="accent2"/>
              </a:solidFill>
              <a:latin typeface="+mj-lt"/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825EB63-6BA1-4026-8239-47839C4C35BB}"/>
              </a:ext>
            </a:extLst>
          </p:cNvPr>
          <p:cNvSpPr txBox="1"/>
          <p:nvPr/>
        </p:nvSpPr>
        <p:spPr>
          <a:xfrm>
            <a:off x="7956126" y="4992885"/>
            <a:ext cx="371352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200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8E13AB1-CC37-4CC4-9C0E-1E1639994518}"/>
              </a:ext>
            </a:extLst>
          </p:cNvPr>
          <p:cNvSpPr txBox="1"/>
          <p:nvPr/>
        </p:nvSpPr>
        <p:spPr>
          <a:xfrm>
            <a:off x="7956126" y="4187818"/>
            <a:ext cx="3713524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OREM IPSUM</a:t>
            </a:r>
          </a:p>
          <a:p>
            <a:pPr algn="r"/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18CD315-52DC-4526-A93A-EC7519D8095E}"/>
              </a:ext>
            </a:extLst>
          </p:cNvPr>
          <p:cNvSpPr txBox="1"/>
          <p:nvPr/>
        </p:nvSpPr>
        <p:spPr>
          <a:xfrm>
            <a:off x="6196519" y="5541043"/>
            <a:ext cx="54731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</a:t>
            </a:r>
          </a:p>
        </p:txBody>
      </p:sp>
    </p:spTree>
    <p:extLst>
      <p:ext uri="{BB962C8B-B14F-4D97-AF65-F5344CB8AC3E}">
        <p14:creationId xmlns:p14="http://schemas.microsoft.com/office/powerpoint/2010/main" val="37665603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C33764D6-5A37-4C14-833B-037DC321094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55710164"/>
              </p:ext>
            </p:extLst>
          </p:nvPr>
        </p:nvGraphicFramePr>
        <p:xfrm>
          <a:off x="1097280" y="1542590"/>
          <a:ext cx="8786949" cy="28726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14" name="Group 13">
            <a:extLst>
              <a:ext uri="{FF2B5EF4-FFF2-40B4-BE49-F238E27FC236}">
                <a16:creationId xmlns:a16="http://schemas.microsoft.com/office/drawing/2014/main" id="{25625173-8345-4918-9CB4-A3F17E8B2AD4}"/>
              </a:ext>
            </a:extLst>
          </p:cNvPr>
          <p:cNvGrpSpPr/>
          <p:nvPr/>
        </p:nvGrpSpPr>
        <p:grpSpPr>
          <a:xfrm>
            <a:off x="10200349" y="1726376"/>
            <a:ext cx="1457815" cy="1025436"/>
            <a:chOff x="7766186" y="1186446"/>
            <a:chExt cx="1457815" cy="102543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71835CF7-B4CF-47EC-8416-54F4224BFA5F}"/>
                </a:ext>
              </a:extLst>
            </p:cNvPr>
            <p:cNvGrpSpPr/>
            <p:nvPr/>
          </p:nvGrpSpPr>
          <p:grpSpPr>
            <a:xfrm>
              <a:off x="7766186" y="1186446"/>
              <a:ext cx="1457815" cy="276999"/>
              <a:chOff x="5658150" y="2096795"/>
              <a:chExt cx="1457815" cy="276999"/>
            </a:xfrm>
          </p:grpSpPr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DF21BAE7-7656-4110-90B1-AB3938753F7B}"/>
                  </a:ext>
                </a:extLst>
              </p:cNvPr>
              <p:cNvSpPr/>
              <p:nvPr/>
            </p:nvSpPr>
            <p:spPr>
              <a:xfrm>
                <a:off x="5658150" y="2167215"/>
                <a:ext cx="152039" cy="14320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351D2C4-28D5-4C57-93CF-109620D9D254}"/>
                  </a:ext>
                </a:extLst>
              </p:cNvPr>
              <p:cNvSpPr txBox="1"/>
              <p:nvPr/>
            </p:nvSpPr>
            <p:spPr>
              <a:xfrm>
                <a:off x="5806616" y="2096795"/>
                <a:ext cx="1309349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_ Type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36C1AE84-BECA-43B1-B755-0A4A3B9BB457}"/>
                </a:ext>
              </a:extLst>
            </p:cNvPr>
            <p:cNvGrpSpPr/>
            <p:nvPr/>
          </p:nvGrpSpPr>
          <p:grpSpPr>
            <a:xfrm>
              <a:off x="7766186" y="1560664"/>
              <a:ext cx="1457815" cy="276999"/>
              <a:chOff x="5388820" y="2096795"/>
              <a:chExt cx="1457815" cy="276999"/>
            </a:xfrm>
          </p:grpSpPr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6FA78B03-F05B-4C0F-8829-DD227E9AB245}"/>
                  </a:ext>
                </a:extLst>
              </p:cNvPr>
              <p:cNvSpPr/>
              <p:nvPr/>
            </p:nvSpPr>
            <p:spPr>
              <a:xfrm>
                <a:off x="5388820" y="2167215"/>
                <a:ext cx="152039" cy="143201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02935159-C4FA-4B3B-AC46-42A1CBD446D3}"/>
                  </a:ext>
                </a:extLst>
              </p:cNvPr>
              <p:cNvSpPr txBox="1"/>
              <p:nvPr/>
            </p:nvSpPr>
            <p:spPr>
              <a:xfrm>
                <a:off x="5537286" y="2096795"/>
                <a:ext cx="1309349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_ Type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97C87746-2FA8-4DC6-97D9-7364E38196C2}"/>
                </a:ext>
              </a:extLst>
            </p:cNvPr>
            <p:cNvGrpSpPr/>
            <p:nvPr/>
          </p:nvGrpSpPr>
          <p:grpSpPr>
            <a:xfrm>
              <a:off x="7766186" y="1934883"/>
              <a:ext cx="1457815" cy="276999"/>
              <a:chOff x="5119489" y="2096795"/>
              <a:chExt cx="1457815" cy="276999"/>
            </a:xfrm>
          </p:grpSpPr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66F1CF88-9DC7-46F1-9323-C95E3B1BB723}"/>
                  </a:ext>
                </a:extLst>
              </p:cNvPr>
              <p:cNvSpPr/>
              <p:nvPr/>
            </p:nvSpPr>
            <p:spPr>
              <a:xfrm>
                <a:off x="5119489" y="2167215"/>
                <a:ext cx="152039" cy="143201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91C9069-2DF3-419C-858E-ACECACAF5B83}"/>
                  </a:ext>
                </a:extLst>
              </p:cNvPr>
              <p:cNvSpPr txBox="1"/>
              <p:nvPr/>
            </p:nvSpPr>
            <p:spPr>
              <a:xfrm>
                <a:off x="5267955" y="2096795"/>
                <a:ext cx="1309349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_ Type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graphicFrame>
        <p:nvGraphicFramePr>
          <p:cNvPr id="15" name="Table Placeholder 5">
            <a:extLst>
              <a:ext uri="{FF2B5EF4-FFF2-40B4-BE49-F238E27FC236}">
                <a16:creationId xmlns:a16="http://schemas.microsoft.com/office/drawing/2014/main" id="{05B4DA04-C867-4ADF-9F8C-10CF11F7DE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58899352"/>
              </p:ext>
            </p:extLst>
          </p:nvPr>
        </p:nvGraphicFramePr>
        <p:xfrm>
          <a:off x="967188" y="4713415"/>
          <a:ext cx="10257623" cy="1567022"/>
        </p:xfrm>
        <a:graphic>
          <a:graphicData uri="http://schemas.openxmlformats.org/drawingml/2006/table">
            <a:tbl>
              <a:tblPr firstRow="1" lastCol="1" bandRow="1" bandCol="1">
                <a:tableStyleId>{5C22544A-7EE6-4342-B048-85BDC9FD1C3A}</a:tableStyleId>
              </a:tblPr>
              <a:tblGrid>
                <a:gridCol w="27911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818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422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4229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12116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CLASSIFICATION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B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Replaced with your own text. 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6862">
                <a:tc>
                  <a:txBody>
                    <a:bodyPr/>
                    <a:lstStyle/>
                    <a:p>
                      <a:pPr algn="l"/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PowerPiont Template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6862"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Replaced with your own text. 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6862">
                <a:tc>
                  <a:txBody>
                    <a:bodyPr/>
                    <a:lstStyle/>
                    <a:p>
                      <a:pPr algn="l"/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PowerPiont Template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806BADE-F00B-48AD-A1AA-B9EE3C75BC50}"/>
              </a:ext>
            </a:extLst>
          </p:cNvPr>
          <p:cNvGrpSpPr/>
          <p:nvPr/>
        </p:nvGrpSpPr>
        <p:grpSpPr>
          <a:xfrm flipH="1">
            <a:off x="4553402" y="2348720"/>
            <a:ext cx="1550380" cy="3001942"/>
            <a:chOff x="4276111" y="2364368"/>
            <a:chExt cx="2269298" cy="3001942"/>
          </a:xfrm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7AC14AC7-24DB-4BA9-B440-F06D80CDCF7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287500" y="2364368"/>
              <a:ext cx="2257909" cy="1548594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FE47795E-468B-47D8-980F-4DD30BB06EBA}"/>
                </a:ext>
              </a:extLst>
            </p:cNvPr>
            <p:cNvCxnSpPr>
              <a:cxnSpLocks/>
            </p:cNvCxnSpPr>
            <p:nvPr/>
          </p:nvCxnSpPr>
          <p:spPr>
            <a:xfrm>
              <a:off x="4276111" y="3912962"/>
              <a:ext cx="2267808" cy="16234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5FACB95F-EEB0-434D-9808-36AA1CC2A405}"/>
                </a:ext>
              </a:extLst>
            </p:cNvPr>
            <p:cNvCxnSpPr>
              <a:cxnSpLocks/>
            </p:cNvCxnSpPr>
            <p:nvPr/>
          </p:nvCxnSpPr>
          <p:spPr>
            <a:xfrm>
              <a:off x="4276111" y="3912962"/>
              <a:ext cx="2217189" cy="1453348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Group 54">
            <a:extLst>
              <a:ext uri="{FF2B5EF4-FFF2-40B4-BE49-F238E27FC236}">
                <a16:creationId xmlns:a16="http://schemas.microsoft.com/office/drawing/2014/main" id="{A184A843-2D6E-43DF-A822-2019D038CD74}"/>
              </a:ext>
            </a:extLst>
          </p:cNvPr>
          <p:cNvGrpSpPr/>
          <p:nvPr/>
        </p:nvGrpSpPr>
        <p:grpSpPr>
          <a:xfrm>
            <a:off x="6113582" y="2348720"/>
            <a:ext cx="1550380" cy="3001942"/>
            <a:chOff x="4276111" y="2364368"/>
            <a:chExt cx="2269298" cy="3001942"/>
          </a:xfrm>
        </p:grpSpPr>
        <p:cxnSp>
          <p:nvCxnSpPr>
            <p:cNvPr id="8" name="Straight Connector 78">
              <a:extLst>
                <a:ext uri="{FF2B5EF4-FFF2-40B4-BE49-F238E27FC236}">
                  <a16:creationId xmlns:a16="http://schemas.microsoft.com/office/drawing/2014/main" id="{3CDF5555-AA3E-4291-BF6D-6246B1C1567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287500" y="2364368"/>
              <a:ext cx="2257909" cy="1548594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79">
              <a:extLst>
                <a:ext uri="{FF2B5EF4-FFF2-40B4-BE49-F238E27FC236}">
                  <a16:creationId xmlns:a16="http://schemas.microsoft.com/office/drawing/2014/main" id="{F123E22A-47E0-495E-A02F-3EE7AAF418E4}"/>
                </a:ext>
              </a:extLst>
            </p:cNvPr>
            <p:cNvCxnSpPr>
              <a:cxnSpLocks/>
            </p:cNvCxnSpPr>
            <p:nvPr/>
          </p:nvCxnSpPr>
          <p:spPr>
            <a:xfrm>
              <a:off x="4276111" y="3912962"/>
              <a:ext cx="2267808" cy="16234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80">
              <a:extLst>
                <a:ext uri="{FF2B5EF4-FFF2-40B4-BE49-F238E27FC236}">
                  <a16:creationId xmlns:a16="http://schemas.microsoft.com/office/drawing/2014/main" id="{B1228748-7EF2-4563-A838-12D8764B0E39}"/>
                </a:ext>
              </a:extLst>
            </p:cNvPr>
            <p:cNvCxnSpPr>
              <a:cxnSpLocks/>
            </p:cNvCxnSpPr>
            <p:nvPr/>
          </p:nvCxnSpPr>
          <p:spPr>
            <a:xfrm>
              <a:off x="4276111" y="3912962"/>
              <a:ext cx="2217189" cy="1453348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Oval 12">
            <a:extLst>
              <a:ext uri="{FF2B5EF4-FFF2-40B4-BE49-F238E27FC236}">
                <a16:creationId xmlns:a16="http://schemas.microsoft.com/office/drawing/2014/main" id="{53E7A828-C752-4848-8A24-CF1F89495443}"/>
              </a:ext>
            </a:extLst>
          </p:cNvPr>
          <p:cNvSpPr/>
          <p:nvPr/>
        </p:nvSpPr>
        <p:spPr>
          <a:xfrm>
            <a:off x="7750062" y="1899834"/>
            <a:ext cx="720080" cy="72008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1F0FD1A-84E2-41BF-86EC-9E13DD39932B}"/>
              </a:ext>
            </a:extLst>
          </p:cNvPr>
          <p:cNvGrpSpPr/>
          <p:nvPr/>
        </p:nvGrpSpPr>
        <p:grpSpPr>
          <a:xfrm>
            <a:off x="8637334" y="1821454"/>
            <a:ext cx="2757497" cy="850432"/>
            <a:chOff x="2219009" y="2204864"/>
            <a:chExt cx="781194" cy="850432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E204137-355C-4516-B3BB-C1C384044D10}"/>
                </a:ext>
              </a:extLst>
            </p:cNvPr>
            <p:cNvSpPr txBox="1"/>
            <p:nvPr/>
          </p:nvSpPr>
          <p:spPr>
            <a:xfrm>
              <a:off x="2219009" y="2408965"/>
              <a:ext cx="7759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95D7B88-3C74-4A57-8F93-99B13A05D860}"/>
                </a:ext>
              </a:extLst>
            </p:cNvPr>
            <p:cNvSpPr txBox="1"/>
            <p:nvPr/>
          </p:nvSpPr>
          <p:spPr>
            <a:xfrm>
              <a:off x="2221928" y="2204864"/>
              <a:ext cx="7782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7" name="Oval 16">
            <a:extLst>
              <a:ext uri="{FF2B5EF4-FFF2-40B4-BE49-F238E27FC236}">
                <a16:creationId xmlns:a16="http://schemas.microsoft.com/office/drawing/2014/main" id="{20596A94-7B7A-4227-B0D1-F2637C806E97}"/>
              </a:ext>
            </a:extLst>
          </p:cNvPr>
          <p:cNvSpPr/>
          <p:nvPr/>
        </p:nvSpPr>
        <p:spPr>
          <a:xfrm>
            <a:off x="7750062" y="5198684"/>
            <a:ext cx="720080" cy="72008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C12C3D-7B6B-4ADD-935B-47C844557BA1}"/>
              </a:ext>
            </a:extLst>
          </p:cNvPr>
          <p:cNvGrpSpPr/>
          <p:nvPr/>
        </p:nvGrpSpPr>
        <p:grpSpPr>
          <a:xfrm>
            <a:off x="8637334" y="5120304"/>
            <a:ext cx="2757497" cy="850432"/>
            <a:chOff x="2219009" y="2204864"/>
            <a:chExt cx="781194" cy="85043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DEDF275-5133-4BAE-92D0-D62C579E495D}"/>
                </a:ext>
              </a:extLst>
            </p:cNvPr>
            <p:cNvSpPr txBox="1"/>
            <p:nvPr/>
          </p:nvSpPr>
          <p:spPr>
            <a:xfrm>
              <a:off x="2219009" y="2408965"/>
              <a:ext cx="7759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79E91FB-4067-46A1-816F-561E9EE36F0E}"/>
                </a:ext>
              </a:extLst>
            </p:cNvPr>
            <p:cNvSpPr txBox="1"/>
            <p:nvPr/>
          </p:nvSpPr>
          <p:spPr>
            <a:xfrm>
              <a:off x="2221928" y="2204864"/>
              <a:ext cx="7782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1" name="Oval 20">
            <a:extLst>
              <a:ext uri="{FF2B5EF4-FFF2-40B4-BE49-F238E27FC236}">
                <a16:creationId xmlns:a16="http://schemas.microsoft.com/office/drawing/2014/main" id="{4E09A666-F363-442F-ADE1-A1870E9022FE}"/>
              </a:ext>
            </a:extLst>
          </p:cNvPr>
          <p:cNvSpPr/>
          <p:nvPr/>
        </p:nvSpPr>
        <p:spPr>
          <a:xfrm>
            <a:off x="3732004" y="1899834"/>
            <a:ext cx="720080" cy="72008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6BC3BF51-9DCB-4C51-8D92-4A6ED29EC75E}"/>
              </a:ext>
            </a:extLst>
          </p:cNvPr>
          <p:cNvGrpSpPr/>
          <p:nvPr/>
        </p:nvGrpSpPr>
        <p:grpSpPr>
          <a:xfrm>
            <a:off x="589084" y="1821454"/>
            <a:ext cx="2983166" cy="850432"/>
            <a:chOff x="2219009" y="2204864"/>
            <a:chExt cx="781194" cy="850432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C97DB8D-B5E3-4B12-8CCE-252DB5350A1B}"/>
                </a:ext>
              </a:extLst>
            </p:cNvPr>
            <p:cNvSpPr txBox="1"/>
            <p:nvPr/>
          </p:nvSpPr>
          <p:spPr>
            <a:xfrm>
              <a:off x="2219009" y="2408965"/>
              <a:ext cx="7759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2986A540-323B-4BC5-A706-59C3B68A4620}"/>
                </a:ext>
              </a:extLst>
            </p:cNvPr>
            <p:cNvSpPr txBox="1"/>
            <p:nvPr/>
          </p:nvSpPr>
          <p:spPr>
            <a:xfrm>
              <a:off x="2221928" y="2204864"/>
              <a:ext cx="7782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5" name="Oval 24">
            <a:extLst>
              <a:ext uri="{FF2B5EF4-FFF2-40B4-BE49-F238E27FC236}">
                <a16:creationId xmlns:a16="http://schemas.microsoft.com/office/drawing/2014/main" id="{1CA7D2B4-8359-48B4-B07E-4F1503096E01}"/>
              </a:ext>
            </a:extLst>
          </p:cNvPr>
          <p:cNvSpPr/>
          <p:nvPr/>
        </p:nvSpPr>
        <p:spPr>
          <a:xfrm>
            <a:off x="3732004" y="5198684"/>
            <a:ext cx="720080" cy="72008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A8EF6AC3-798D-42AD-8E75-4B5B7C4C64F6}"/>
              </a:ext>
            </a:extLst>
          </p:cNvPr>
          <p:cNvGrpSpPr/>
          <p:nvPr/>
        </p:nvGrpSpPr>
        <p:grpSpPr>
          <a:xfrm>
            <a:off x="589084" y="5120304"/>
            <a:ext cx="2983166" cy="850432"/>
            <a:chOff x="2219009" y="2204864"/>
            <a:chExt cx="781194" cy="850432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124F792-14C1-41C7-95EE-E50E1CFB3AC5}"/>
                </a:ext>
              </a:extLst>
            </p:cNvPr>
            <p:cNvSpPr txBox="1"/>
            <p:nvPr/>
          </p:nvSpPr>
          <p:spPr>
            <a:xfrm>
              <a:off x="2219009" y="2408965"/>
              <a:ext cx="7759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4AC2B6C7-9813-4E13-9ADA-D9EA3BB31C73}"/>
                </a:ext>
              </a:extLst>
            </p:cNvPr>
            <p:cNvSpPr txBox="1"/>
            <p:nvPr/>
          </p:nvSpPr>
          <p:spPr>
            <a:xfrm>
              <a:off x="2221928" y="2204864"/>
              <a:ext cx="7782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9" name="Oval 28">
            <a:extLst>
              <a:ext uri="{FF2B5EF4-FFF2-40B4-BE49-F238E27FC236}">
                <a16:creationId xmlns:a16="http://schemas.microsoft.com/office/drawing/2014/main" id="{B011A586-B281-49AB-9F9D-FF87F0261565}"/>
              </a:ext>
            </a:extLst>
          </p:cNvPr>
          <p:cNvSpPr/>
          <p:nvPr/>
        </p:nvSpPr>
        <p:spPr>
          <a:xfrm>
            <a:off x="7750062" y="3549259"/>
            <a:ext cx="720080" cy="72008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AC9F2E39-4B04-4CFE-9A4A-13BFAFCC7092}"/>
              </a:ext>
            </a:extLst>
          </p:cNvPr>
          <p:cNvGrpSpPr/>
          <p:nvPr/>
        </p:nvGrpSpPr>
        <p:grpSpPr>
          <a:xfrm>
            <a:off x="8637334" y="3470878"/>
            <a:ext cx="2757497" cy="850432"/>
            <a:chOff x="2219009" y="2204864"/>
            <a:chExt cx="781194" cy="850432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DD066648-3C92-4E85-A892-7F196F7295E1}"/>
                </a:ext>
              </a:extLst>
            </p:cNvPr>
            <p:cNvSpPr txBox="1"/>
            <p:nvPr/>
          </p:nvSpPr>
          <p:spPr>
            <a:xfrm>
              <a:off x="2219009" y="2408965"/>
              <a:ext cx="7759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CF3149C9-824F-4207-9D8D-4EFB96F64B01}"/>
                </a:ext>
              </a:extLst>
            </p:cNvPr>
            <p:cNvSpPr txBox="1"/>
            <p:nvPr/>
          </p:nvSpPr>
          <p:spPr>
            <a:xfrm>
              <a:off x="2221928" y="2204864"/>
              <a:ext cx="7782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3" name="Oval 32">
            <a:extLst>
              <a:ext uri="{FF2B5EF4-FFF2-40B4-BE49-F238E27FC236}">
                <a16:creationId xmlns:a16="http://schemas.microsoft.com/office/drawing/2014/main" id="{D99C0DA8-B6D1-4EE1-9359-9E5A935AFF3E}"/>
              </a:ext>
            </a:extLst>
          </p:cNvPr>
          <p:cNvSpPr/>
          <p:nvPr/>
        </p:nvSpPr>
        <p:spPr>
          <a:xfrm>
            <a:off x="3732004" y="3549259"/>
            <a:ext cx="720080" cy="72008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D3BD43EA-B2F4-423B-8163-ACB0658B86E7}"/>
              </a:ext>
            </a:extLst>
          </p:cNvPr>
          <p:cNvGrpSpPr/>
          <p:nvPr/>
        </p:nvGrpSpPr>
        <p:grpSpPr>
          <a:xfrm>
            <a:off x="589084" y="3470878"/>
            <a:ext cx="2983166" cy="850432"/>
            <a:chOff x="2219009" y="2204864"/>
            <a:chExt cx="781194" cy="850432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C9F2C2E0-28D4-454B-874C-53DA03ACEEBC}"/>
                </a:ext>
              </a:extLst>
            </p:cNvPr>
            <p:cNvSpPr txBox="1"/>
            <p:nvPr/>
          </p:nvSpPr>
          <p:spPr>
            <a:xfrm>
              <a:off x="2219009" y="2408965"/>
              <a:ext cx="7759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8D392425-EAC9-44CC-9190-0978B9E1D33B}"/>
                </a:ext>
              </a:extLst>
            </p:cNvPr>
            <p:cNvSpPr txBox="1"/>
            <p:nvPr/>
          </p:nvSpPr>
          <p:spPr>
            <a:xfrm>
              <a:off x="2221928" y="2204864"/>
              <a:ext cx="7782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7" name="Isosceles Triangle 8">
            <a:extLst>
              <a:ext uri="{FF2B5EF4-FFF2-40B4-BE49-F238E27FC236}">
                <a16:creationId xmlns:a16="http://schemas.microsoft.com/office/drawing/2014/main" id="{DED13332-C29B-46C6-A371-F958593D5B64}"/>
              </a:ext>
            </a:extLst>
          </p:cNvPr>
          <p:cNvSpPr/>
          <p:nvPr/>
        </p:nvSpPr>
        <p:spPr>
          <a:xfrm rot="16200000">
            <a:off x="7957373" y="5364556"/>
            <a:ext cx="340647" cy="406141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Donut 39">
            <a:extLst>
              <a:ext uri="{FF2B5EF4-FFF2-40B4-BE49-F238E27FC236}">
                <a16:creationId xmlns:a16="http://schemas.microsoft.com/office/drawing/2014/main" id="{8BF0A396-9E11-4C26-BFC3-EAC0AB9CEA55}"/>
              </a:ext>
            </a:extLst>
          </p:cNvPr>
          <p:cNvSpPr/>
          <p:nvPr/>
        </p:nvSpPr>
        <p:spPr>
          <a:xfrm>
            <a:off x="3872086" y="5350662"/>
            <a:ext cx="407618" cy="40761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9" name="Rectangle 36">
            <a:extLst>
              <a:ext uri="{FF2B5EF4-FFF2-40B4-BE49-F238E27FC236}">
                <a16:creationId xmlns:a16="http://schemas.microsoft.com/office/drawing/2014/main" id="{913BF0A1-70A6-49FD-AD93-185F160C0321}"/>
              </a:ext>
            </a:extLst>
          </p:cNvPr>
          <p:cNvSpPr/>
          <p:nvPr/>
        </p:nvSpPr>
        <p:spPr>
          <a:xfrm>
            <a:off x="3901034" y="2098452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Chord 15">
            <a:extLst>
              <a:ext uri="{FF2B5EF4-FFF2-40B4-BE49-F238E27FC236}">
                <a16:creationId xmlns:a16="http://schemas.microsoft.com/office/drawing/2014/main" id="{F94647E0-35E0-4FA7-837D-9A6D46E16625}"/>
              </a:ext>
            </a:extLst>
          </p:cNvPr>
          <p:cNvSpPr/>
          <p:nvPr/>
        </p:nvSpPr>
        <p:spPr>
          <a:xfrm>
            <a:off x="3996156" y="3696474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Rectangle 16">
            <a:extLst>
              <a:ext uri="{FF2B5EF4-FFF2-40B4-BE49-F238E27FC236}">
                <a16:creationId xmlns:a16="http://schemas.microsoft.com/office/drawing/2014/main" id="{B79AA851-D26A-4AE6-86AB-6EFAD2620BD3}"/>
              </a:ext>
            </a:extLst>
          </p:cNvPr>
          <p:cNvSpPr/>
          <p:nvPr/>
        </p:nvSpPr>
        <p:spPr>
          <a:xfrm>
            <a:off x="7924202" y="3791892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Oval 21">
            <a:extLst>
              <a:ext uri="{FF2B5EF4-FFF2-40B4-BE49-F238E27FC236}">
                <a16:creationId xmlns:a16="http://schemas.microsoft.com/office/drawing/2014/main" id="{65543451-98CD-4E98-B713-A02A14D36BA1}"/>
              </a:ext>
            </a:extLst>
          </p:cNvPr>
          <p:cNvSpPr>
            <a:spLocks noChangeAspect="1"/>
          </p:cNvSpPr>
          <p:nvPr/>
        </p:nvSpPr>
        <p:spPr>
          <a:xfrm>
            <a:off x="7921516" y="2066866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DAC468B3-52D9-404D-AF26-24A5412B059A}"/>
              </a:ext>
            </a:extLst>
          </p:cNvPr>
          <p:cNvGrpSpPr/>
          <p:nvPr/>
        </p:nvGrpSpPr>
        <p:grpSpPr>
          <a:xfrm>
            <a:off x="5039287" y="3100376"/>
            <a:ext cx="2111696" cy="1593875"/>
            <a:chOff x="274453" y="312235"/>
            <a:chExt cx="4328793" cy="3267305"/>
          </a:xfrm>
        </p:grpSpPr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25D3A5CC-AA34-4ED2-9A55-5CB8E2AE2FEA}"/>
                </a:ext>
              </a:extLst>
            </p:cNvPr>
            <p:cNvSpPr/>
            <p:nvPr/>
          </p:nvSpPr>
          <p:spPr>
            <a:xfrm>
              <a:off x="274453" y="910761"/>
              <a:ext cx="4328793" cy="2668779"/>
            </a:xfrm>
            <a:custGeom>
              <a:avLst/>
              <a:gdLst>
                <a:gd name="connsiteX0" fmla="*/ 3883294 w 4242348"/>
                <a:gd name="connsiteY0" fmla="*/ 1288799 h 2615484"/>
                <a:gd name="connsiteX1" fmla="*/ 3966493 w 4242348"/>
                <a:gd name="connsiteY1" fmla="*/ 1297059 h 2615484"/>
                <a:gd name="connsiteX2" fmla="*/ 3978185 w 4242348"/>
                <a:gd name="connsiteY2" fmla="*/ 1307713 h 2615484"/>
                <a:gd name="connsiteX3" fmla="*/ 3982494 w 4242348"/>
                <a:gd name="connsiteY3" fmla="*/ 1320123 h 2615484"/>
                <a:gd name="connsiteX4" fmla="*/ 3980260 w 4242348"/>
                <a:gd name="connsiteY4" fmla="*/ 1333131 h 2615484"/>
                <a:gd name="connsiteX5" fmla="*/ 3831778 w 4242348"/>
                <a:gd name="connsiteY5" fmla="*/ 1513816 h 2615484"/>
                <a:gd name="connsiteX6" fmla="*/ 3818011 w 4242348"/>
                <a:gd name="connsiteY6" fmla="*/ 1514933 h 2615484"/>
                <a:gd name="connsiteX7" fmla="*/ 3708476 w 4242348"/>
                <a:gd name="connsiteY7" fmla="*/ 1424032 h 2615484"/>
                <a:gd name="connsiteX8" fmla="*/ 3706999 w 4242348"/>
                <a:gd name="connsiteY8" fmla="*/ 1410744 h 2615484"/>
                <a:gd name="connsiteX9" fmla="*/ 3778666 w 4242348"/>
                <a:gd name="connsiteY9" fmla="*/ 1328303 h 2615484"/>
                <a:gd name="connsiteX10" fmla="*/ 3860190 w 4242348"/>
                <a:gd name="connsiteY10" fmla="*/ 1288918 h 2615484"/>
                <a:gd name="connsiteX11" fmla="*/ 3883294 w 4242348"/>
                <a:gd name="connsiteY11" fmla="*/ 1288799 h 2615484"/>
                <a:gd name="connsiteX12" fmla="*/ 361550 w 4242348"/>
                <a:gd name="connsiteY12" fmla="*/ 1288320 h 2615484"/>
                <a:gd name="connsiteX13" fmla="*/ 417934 w 4242348"/>
                <a:gd name="connsiteY13" fmla="*/ 1295423 h 2615484"/>
                <a:gd name="connsiteX14" fmla="*/ 454805 w 4242348"/>
                <a:gd name="connsiteY14" fmla="*/ 1318368 h 2615484"/>
                <a:gd name="connsiteX15" fmla="*/ 536887 w 4242348"/>
                <a:gd name="connsiteY15" fmla="*/ 1412221 h 2615484"/>
                <a:gd name="connsiteX16" fmla="*/ 536128 w 4242348"/>
                <a:gd name="connsiteY16" fmla="*/ 1422437 h 2615484"/>
                <a:gd name="connsiteX17" fmla="*/ 423240 w 4242348"/>
                <a:gd name="connsiteY17" fmla="*/ 1516130 h 2615484"/>
                <a:gd name="connsiteX18" fmla="*/ 411868 w 4242348"/>
                <a:gd name="connsiteY18" fmla="*/ 1514814 h 2615484"/>
                <a:gd name="connsiteX19" fmla="*/ 261910 w 4242348"/>
                <a:gd name="connsiteY19" fmla="*/ 1332573 h 2615484"/>
                <a:gd name="connsiteX20" fmla="*/ 259994 w 4242348"/>
                <a:gd name="connsiteY20" fmla="*/ 1320443 h 2615484"/>
                <a:gd name="connsiteX21" fmla="*/ 263546 w 4242348"/>
                <a:gd name="connsiteY21" fmla="*/ 1310068 h 2615484"/>
                <a:gd name="connsiteX22" fmla="*/ 279148 w 4242348"/>
                <a:gd name="connsiteY22" fmla="*/ 1296261 h 2615484"/>
                <a:gd name="connsiteX23" fmla="*/ 361550 w 4242348"/>
                <a:gd name="connsiteY23" fmla="*/ 1288320 h 2615484"/>
                <a:gd name="connsiteX24" fmla="*/ 390709 w 4242348"/>
                <a:gd name="connsiteY24" fmla="*/ 128605 h 2615484"/>
                <a:gd name="connsiteX25" fmla="*/ 465538 w 4242348"/>
                <a:gd name="connsiteY25" fmla="*/ 156690 h 2615484"/>
                <a:gd name="connsiteX26" fmla="*/ 523318 w 4242348"/>
                <a:gd name="connsiteY26" fmla="*/ 295595 h 2615484"/>
                <a:gd name="connsiteX27" fmla="*/ 517014 w 4242348"/>
                <a:gd name="connsiteY27" fmla="*/ 325682 h 2615484"/>
                <a:gd name="connsiteX28" fmla="*/ 498698 w 4242348"/>
                <a:gd name="connsiteY28" fmla="*/ 409400 h 2615484"/>
                <a:gd name="connsiteX29" fmla="*/ 439361 w 4242348"/>
                <a:gd name="connsiteY29" fmla="*/ 574682 h 2615484"/>
                <a:gd name="connsiteX30" fmla="*/ 435370 w 4242348"/>
                <a:gd name="connsiteY30" fmla="*/ 583700 h 2615484"/>
                <a:gd name="connsiteX31" fmla="*/ 429345 w 4242348"/>
                <a:gd name="connsiteY31" fmla="*/ 659437 h 2615484"/>
                <a:gd name="connsiteX32" fmla="*/ 440837 w 4242348"/>
                <a:gd name="connsiteY32" fmla="*/ 779188 h 2615484"/>
                <a:gd name="connsiteX33" fmla="*/ 424996 w 4242348"/>
                <a:gd name="connsiteY33" fmla="*/ 913744 h 2615484"/>
                <a:gd name="connsiteX34" fmla="*/ 425714 w 4242348"/>
                <a:gd name="connsiteY34" fmla="*/ 922323 h 2615484"/>
                <a:gd name="connsiteX35" fmla="*/ 442713 w 4242348"/>
                <a:gd name="connsiteY35" fmla="*/ 1067572 h 2615484"/>
                <a:gd name="connsiteX36" fmla="*/ 437924 w 4242348"/>
                <a:gd name="connsiteY36" fmla="*/ 1151330 h 2615484"/>
                <a:gd name="connsiteX37" fmla="*/ 427549 w 4242348"/>
                <a:gd name="connsiteY37" fmla="*/ 1161546 h 2615484"/>
                <a:gd name="connsiteX38" fmla="*/ 241677 w 4242348"/>
                <a:gd name="connsiteY38" fmla="*/ 1232974 h 2615484"/>
                <a:gd name="connsiteX39" fmla="*/ 199699 w 4242348"/>
                <a:gd name="connsiteY39" fmla="*/ 1331416 h 2615484"/>
                <a:gd name="connsiteX40" fmla="*/ 235732 w 4242348"/>
                <a:gd name="connsiteY40" fmla="*/ 1417050 h 2615484"/>
                <a:gd name="connsiteX41" fmla="*/ 362666 w 4242348"/>
                <a:gd name="connsiteY41" fmla="*/ 1561182 h 2615484"/>
                <a:gd name="connsiteX42" fmla="*/ 564140 w 4242348"/>
                <a:gd name="connsiteY42" fmla="*/ 1776144 h 2615484"/>
                <a:gd name="connsiteX43" fmla="*/ 617092 w 4242348"/>
                <a:gd name="connsiteY43" fmla="*/ 1824547 h 2615484"/>
                <a:gd name="connsiteX44" fmla="*/ 627148 w 4242348"/>
                <a:gd name="connsiteY44" fmla="*/ 1822233 h 2615484"/>
                <a:gd name="connsiteX45" fmla="*/ 615975 w 4242348"/>
                <a:gd name="connsiteY45" fmla="*/ 1763175 h 2615484"/>
                <a:gd name="connsiteX46" fmla="*/ 442154 w 4242348"/>
                <a:gd name="connsiteY46" fmla="*/ 1551765 h 2615484"/>
                <a:gd name="connsiteX47" fmla="*/ 443830 w 4242348"/>
                <a:gd name="connsiteY47" fmla="*/ 1530137 h 2615484"/>
                <a:gd name="connsiteX48" fmla="*/ 568888 w 4242348"/>
                <a:gd name="connsiteY48" fmla="*/ 1426707 h 2615484"/>
                <a:gd name="connsiteX49" fmla="*/ 569966 w 4242348"/>
                <a:gd name="connsiteY49" fmla="*/ 1413898 h 2615484"/>
                <a:gd name="connsiteX50" fmla="*/ 474197 w 4242348"/>
                <a:gd name="connsiteY50" fmla="*/ 1304083 h 2615484"/>
                <a:gd name="connsiteX51" fmla="*/ 403208 w 4242348"/>
                <a:gd name="connsiteY51" fmla="*/ 1267889 h 2615484"/>
                <a:gd name="connsiteX52" fmla="*/ 286889 w 4242348"/>
                <a:gd name="connsiteY52" fmla="*/ 1271122 h 2615484"/>
                <a:gd name="connsiteX53" fmla="*/ 279626 w 4242348"/>
                <a:gd name="connsiteY53" fmla="*/ 1270523 h 2615484"/>
                <a:gd name="connsiteX54" fmla="*/ 281382 w 4242348"/>
                <a:gd name="connsiteY54" fmla="*/ 1263580 h 2615484"/>
                <a:gd name="connsiteX55" fmla="*/ 344789 w 4242348"/>
                <a:gd name="connsiteY55" fmla="*/ 1215815 h 2615484"/>
                <a:gd name="connsiteX56" fmla="*/ 449975 w 4242348"/>
                <a:gd name="connsiteY56" fmla="*/ 1205879 h 2615484"/>
                <a:gd name="connsiteX57" fmla="*/ 699174 w 4242348"/>
                <a:gd name="connsiteY57" fmla="*/ 1296700 h 2615484"/>
                <a:gd name="connsiteX58" fmla="*/ 868406 w 4242348"/>
                <a:gd name="connsiteY58" fmla="*/ 1453442 h 2615484"/>
                <a:gd name="connsiteX59" fmla="*/ 1099649 w 4242348"/>
                <a:gd name="connsiteY59" fmla="*/ 1611341 h 2615484"/>
                <a:gd name="connsiteX60" fmla="*/ 1288632 w 4242348"/>
                <a:gd name="connsiteY60" fmla="*/ 1675347 h 2615484"/>
                <a:gd name="connsiteX61" fmla="*/ 1439190 w 4242348"/>
                <a:gd name="connsiteY61" fmla="*/ 1702202 h 2615484"/>
                <a:gd name="connsiteX62" fmla="*/ 1580568 w 4242348"/>
                <a:gd name="connsiteY62" fmla="*/ 1724508 h 2615484"/>
                <a:gd name="connsiteX63" fmla="*/ 1762450 w 4242348"/>
                <a:gd name="connsiteY63" fmla="*/ 1766646 h 2615484"/>
                <a:gd name="connsiteX64" fmla="*/ 1855026 w 4242348"/>
                <a:gd name="connsiteY64" fmla="*/ 1811858 h 2615484"/>
                <a:gd name="connsiteX65" fmla="*/ 2052670 w 4242348"/>
                <a:gd name="connsiteY65" fmla="*/ 2002757 h 2615484"/>
                <a:gd name="connsiteX66" fmla="*/ 2117833 w 4242348"/>
                <a:gd name="connsiteY66" fmla="*/ 2150840 h 2615484"/>
                <a:gd name="connsiteX67" fmla="*/ 2121145 w 4242348"/>
                <a:gd name="connsiteY67" fmla="*/ 2155828 h 2615484"/>
                <a:gd name="connsiteX68" fmla="*/ 2125055 w 4242348"/>
                <a:gd name="connsiteY68" fmla="*/ 2150241 h 2615484"/>
                <a:gd name="connsiteX69" fmla="*/ 2355739 w 4242348"/>
                <a:gd name="connsiteY69" fmla="*/ 1831929 h 2615484"/>
                <a:gd name="connsiteX70" fmla="*/ 2472736 w 4242348"/>
                <a:gd name="connsiteY70" fmla="*/ 1769400 h 2615484"/>
                <a:gd name="connsiteX71" fmla="*/ 2557292 w 4242348"/>
                <a:gd name="connsiteY71" fmla="*/ 1745737 h 2615484"/>
                <a:gd name="connsiteX72" fmla="*/ 2645560 w 4242348"/>
                <a:gd name="connsiteY72" fmla="*/ 1727421 h 2615484"/>
                <a:gd name="connsiteX73" fmla="*/ 2743364 w 4242348"/>
                <a:gd name="connsiteY73" fmla="*/ 1711779 h 2615484"/>
                <a:gd name="connsiteX74" fmla="*/ 2855374 w 4242348"/>
                <a:gd name="connsiteY74" fmla="*/ 1693982 h 2615484"/>
                <a:gd name="connsiteX75" fmla="*/ 2939810 w 4242348"/>
                <a:gd name="connsiteY75" fmla="*/ 1678739 h 2615484"/>
                <a:gd name="connsiteX76" fmla="*/ 3032307 w 4242348"/>
                <a:gd name="connsiteY76" fmla="*/ 1654477 h 2615484"/>
                <a:gd name="connsiteX77" fmla="*/ 3398304 w 4242348"/>
                <a:gd name="connsiteY77" fmla="*/ 1431136 h 2615484"/>
                <a:gd name="connsiteX78" fmla="*/ 3526236 w 4242348"/>
                <a:gd name="connsiteY78" fmla="*/ 1310946 h 2615484"/>
                <a:gd name="connsiteX79" fmla="*/ 3672124 w 4242348"/>
                <a:gd name="connsiteY79" fmla="*/ 1224634 h 2615484"/>
                <a:gd name="connsiteX80" fmla="*/ 3836527 w 4242348"/>
                <a:gd name="connsiteY80" fmla="*/ 1207715 h 2615484"/>
                <a:gd name="connsiteX81" fmla="*/ 3895465 w 4242348"/>
                <a:gd name="connsiteY81" fmla="*/ 1215416 h 2615484"/>
                <a:gd name="connsiteX82" fmla="*/ 3961306 w 4242348"/>
                <a:gd name="connsiteY82" fmla="*/ 1263181 h 2615484"/>
                <a:gd name="connsiteX83" fmla="*/ 3963381 w 4242348"/>
                <a:gd name="connsiteY83" fmla="*/ 1270124 h 2615484"/>
                <a:gd name="connsiteX84" fmla="*/ 3955320 w 4242348"/>
                <a:gd name="connsiteY84" fmla="*/ 1271002 h 2615484"/>
                <a:gd name="connsiteX85" fmla="*/ 3859711 w 4242348"/>
                <a:gd name="connsiteY85" fmla="*/ 1265415 h 2615484"/>
                <a:gd name="connsiteX86" fmla="*/ 3772003 w 4242348"/>
                <a:gd name="connsiteY86" fmla="*/ 1300571 h 2615484"/>
                <a:gd name="connsiteX87" fmla="*/ 3670966 w 4242348"/>
                <a:gd name="connsiteY87" fmla="*/ 1416052 h 2615484"/>
                <a:gd name="connsiteX88" fmla="*/ 3674398 w 4242348"/>
                <a:gd name="connsiteY88" fmla="*/ 1426906 h 2615484"/>
                <a:gd name="connsiteX89" fmla="*/ 3801132 w 4242348"/>
                <a:gd name="connsiteY89" fmla="*/ 1531733 h 2615484"/>
                <a:gd name="connsiteX90" fmla="*/ 3802369 w 4242348"/>
                <a:gd name="connsiteY90" fmla="*/ 1549690 h 2615484"/>
                <a:gd name="connsiteX91" fmla="*/ 3626992 w 4242348"/>
                <a:gd name="connsiteY91" fmla="*/ 1762696 h 2615484"/>
                <a:gd name="connsiteX92" fmla="*/ 3614582 w 4242348"/>
                <a:gd name="connsiteY92" fmla="*/ 1819639 h 2615484"/>
                <a:gd name="connsiteX93" fmla="*/ 3627671 w 4242348"/>
                <a:gd name="connsiteY93" fmla="*/ 1822831 h 2615484"/>
                <a:gd name="connsiteX94" fmla="*/ 3843151 w 4242348"/>
                <a:gd name="connsiteY94" fmla="*/ 1603081 h 2615484"/>
                <a:gd name="connsiteX95" fmla="*/ 4000971 w 4242348"/>
                <a:gd name="connsiteY95" fmla="*/ 1424352 h 2615484"/>
                <a:gd name="connsiteX96" fmla="*/ 4041273 w 4242348"/>
                <a:gd name="connsiteY96" fmla="*/ 1346221 h 2615484"/>
                <a:gd name="connsiteX97" fmla="*/ 4018688 w 4242348"/>
                <a:gd name="connsiteY97" fmla="*/ 1254761 h 2615484"/>
                <a:gd name="connsiteX98" fmla="*/ 3908593 w 4242348"/>
                <a:gd name="connsiteY98" fmla="*/ 1174275 h 2615484"/>
                <a:gd name="connsiteX99" fmla="*/ 3814580 w 4242348"/>
                <a:gd name="connsiteY99" fmla="*/ 1161347 h 2615484"/>
                <a:gd name="connsiteX100" fmla="*/ 3804963 w 4242348"/>
                <a:gd name="connsiteY100" fmla="*/ 1155241 h 2615484"/>
                <a:gd name="connsiteX101" fmla="*/ 3798499 w 4242348"/>
                <a:gd name="connsiteY101" fmla="*/ 1017454 h 2615484"/>
                <a:gd name="connsiteX102" fmla="*/ 3811587 w 4242348"/>
                <a:gd name="connsiteY102" fmla="*/ 938524 h 2615484"/>
                <a:gd name="connsiteX103" fmla="*/ 3813582 w 4242348"/>
                <a:gd name="connsiteY103" fmla="*/ 888205 h 2615484"/>
                <a:gd name="connsiteX104" fmla="*/ 3802489 w 4242348"/>
                <a:gd name="connsiteY104" fmla="*/ 714664 h 2615484"/>
                <a:gd name="connsiteX105" fmla="*/ 3823239 w 4242348"/>
                <a:gd name="connsiteY105" fmla="*/ 632023 h 2615484"/>
                <a:gd name="connsiteX106" fmla="*/ 3822401 w 4242348"/>
                <a:gd name="connsiteY106" fmla="*/ 619693 h 2615484"/>
                <a:gd name="connsiteX107" fmla="*/ 3769928 w 4242348"/>
                <a:gd name="connsiteY107" fmla="*/ 490485 h 2615484"/>
                <a:gd name="connsiteX108" fmla="*/ 3731700 w 4242348"/>
                <a:gd name="connsiteY108" fmla="*/ 347390 h 2615484"/>
                <a:gd name="connsiteX109" fmla="*/ 3721086 w 4242348"/>
                <a:gd name="connsiteY109" fmla="*/ 307007 h 2615484"/>
                <a:gd name="connsiteX110" fmla="*/ 3787246 w 4242348"/>
                <a:gd name="connsiteY110" fmla="*/ 149188 h 2615484"/>
                <a:gd name="connsiteX111" fmla="*/ 3932057 w 4242348"/>
                <a:gd name="connsiteY111" fmla="*/ 167863 h 2615484"/>
                <a:gd name="connsiteX112" fmla="*/ 3961545 w 4242348"/>
                <a:gd name="connsiteY112" fmla="*/ 210240 h 2615484"/>
                <a:gd name="connsiteX113" fmla="*/ 4032733 w 4242348"/>
                <a:gd name="connsiteY113" fmla="*/ 322490 h 2615484"/>
                <a:gd name="connsiteX114" fmla="*/ 4105558 w 4242348"/>
                <a:gd name="connsiteY114" fmla="*/ 475401 h 2615484"/>
                <a:gd name="connsiteX115" fmla="*/ 4135406 w 4242348"/>
                <a:gd name="connsiteY115" fmla="*/ 613827 h 2615484"/>
                <a:gd name="connsiteX116" fmla="*/ 4136363 w 4242348"/>
                <a:gd name="connsiteY116" fmla="*/ 656844 h 2615484"/>
                <a:gd name="connsiteX117" fmla="*/ 4154241 w 4242348"/>
                <a:gd name="connsiteY117" fmla="*/ 755565 h 2615484"/>
                <a:gd name="connsiteX118" fmla="*/ 4213418 w 4242348"/>
                <a:gd name="connsiteY118" fmla="*/ 892395 h 2615484"/>
                <a:gd name="connsiteX119" fmla="*/ 4238677 w 4242348"/>
                <a:gd name="connsiteY119" fmla="*/ 978547 h 2615484"/>
                <a:gd name="connsiteX120" fmla="*/ 4242348 w 4242348"/>
                <a:gd name="connsiteY120" fmla="*/ 985331 h 2615484"/>
                <a:gd name="connsiteX121" fmla="*/ 4242269 w 4242348"/>
                <a:gd name="connsiteY121" fmla="*/ 1100094 h 2615484"/>
                <a:gd name="connsiteX122" fmla="*/ 4232612 w 4242348"/>
                <a:gd name="connsiteY122" fmla="*/ 1230859 h 2615484"/>
                <a:gd name="connsiteX123" fmla="*/ 4216211 w 4242348"/>
                <a:gd name="connsiteY123" fmla="*/ 1378742 h 2615484"/>
                <a:gd name="connsiteX124" fmla="*/ 4201886 w 4242348"/>
                <a:gd name="connsiteY124" fmla="*/ 1502444 h 2615484"/>
                <a:gd name="connsiteX125" fmla="*/ 4189875 w 4242348"/>
                <a:gd name="connsiteY125" fmla="*/ 1616489 h 2615484"/>
                <a:gd name="connsiteX126" fmla="*/ 4185326 w 4242348"/>
                <a:gd name="connsiteY126" fmla="*/ 1695818 h 2615484"/>
                <a:gd name="connsiteX127" fmla="*/ 4093827 w 4242348"/>
                <a:gd name="connsiteY127" fmla="*/ 1931728 h 2615484"/>
                <a:gd name="connsiteX128" fmla="*/ 3989119 w 4242348"/>
                <a:gd name="connsiteY128" fmla="*/ 2022430 h 2615484"/>
                <a:gd name="connsiteX129" fmla="*/ 3745387 w 4242348"/>
                <a:gd name="connsiteY129" fmla="*/ 2157664 h 2615484"/>
                <a:gd name="connsiteX130" fmla="*/ 3447665 w 4242348"/>
                <a:gd name="connsiteY130" fmla="*/ 2257981 h 2615484"/>
                <a:gd name="connsiteX131" fmla="*/ 3195753 w 4242348"/>
                <a:gd name="connsiteY131" fmla="*/ 2324222 h 2615484"/>
                <a:gd name="connsiteX132" fmla="*/ 3158523 w 4242348"/>
                <a:gd name="connsiteY132" fmla="*/ 2345291 h 2615484"/>
                <a:gd name="connsiteX133" fmla="*/ 3009402 w 4242348"/>
                <a:gd name="connsiteY133" fmla="*/ 2518433 h 2615484"/>
                <a:gd name="connsiteX134" fmla="*/ 2960520 w 4242348"/>
                <a:gd name="connsiteY134" fmla="*/ 2606780 h 2615484"/>
                <a:gd name="connsiteX135" fmla="*/ 2944918 w 4242348"/>
                <a:gd name="connsiteY135" fmla="*/ 2615320 h 2615484"/>
                <a:gd name="connsiteX136" fmla="*/ 2463319 w 4242348"/>
                <a:gd name="connsiteY136" fmla="*/ 2609174 h 2615484"/>
                <a:gd name="connsiteX137" fmla="*/ 2181638 w 4242348"/>
                <a:gd name="connsiteY137" fmla="*/ 2606301 h 2615484"/>
                <a:gd name="connsiteX138" fmla="*/ 2167792 w 4242348"/>
                <a:gd name="connsiteY138" fmla="*/ 2595168 h 2615484"/>
                <a:gd name="connsiteX139" fmla="*/ 2146643 w 4242348"/>
                <a:gd name="connsiteY139" fmla="*/ 2488425 h 2615484"/>
                <a:gd name="connsiteX140" fmla="*/ 2127888 w 4242348"/>
                <a:gd name="connsiteY140" fmla="*/ 2372226 h 2615484"/>
                <a:gd name="connsiteX141" fmla="*/ 2124696 w 4242348"/>
                <a:gd name="connsiteY141" fmla="*/ 2343735 h 2615484"/>
                <a:gd name="connsiteX142" fmla="*/ 2120905 w 4242348"/>
                <a:gd name="connsiteY142" fmla="*/ 2337230 h 2615484"/>
                <a:gd name="connsiteX143" fmla="*/ 2117833 w 4242348"/>
                <a:gd name="connsiteY143" fmla="*/ 2343335 h 2615484"/>
                <a:gd name="connsiteX144" fmla="*/ 2107936 w 4242348"/>
                <a:gd name="connsiteY144" fmla="*/ 2420909 h 2615484"/>
                <a:gd name="connsiteX145" fmla="*/ 2089461 w 4242348"/>
                <a:gd name="connsiteY145" fmla="*/ 2520389 h 2615484"/>
                <a:gd name="connsiteX146" fmla="*/ 2074656 w 4242348"/>
                <a:gd name="connsiteY146" fmla="*/ 2594769 h 2615484"/>
                <a:gd name="connsiteX147" fmla="*/ 2062326 w 4242348"/>
                <a:gd name="connsiteY147" fmla="*/ 2606301 h 2615484"/>
                <a:gd name="connsiteX148" fmla="*/ 1303517 w 4242348"/>
                <a:gd name="connsiteY148" fmla="*/ 2615479 h 2615484"/>
                <a:gd name="connsiteX149" fmla="*/ 1278697 w 4242348"/>
                <a:gd name="connsiteY149" fmla="*/ 2601593 h 2615484"/>
                <a:gd name="connsiteX150" fmla="*/ 1207189 w 4242348"/>
                <a:gd name="connsiteY150" fmla="*/ 2472983 h 2615484"/>
                <a:gd name="connsiteX151" fmla="*/ 1054118 w 4242348"/>
                <a:gd name="connsiteY151" fmla="*/ 2327454 h 2615484"/>
                <a:gd name="connsiteX152" fmla="*/ 1009905 w 4242348"/>
                <a:gd name="connsiteY152" fmla="*/ 2315004 h 2615484"/>
                <a:gd name="connsiteX153" fmla="*/ 748815 w 4242348"/>
                <a:gd name="connsiteY153" fmla="*/ 2244654 h 2615484"/>
                <a:gd name="connsiteX154" fmla="*/ 461108 w 4242348"/>
                <a:gd name="connsiteY154" fmla="*/ 2142381 h 2615484"/>
                <a:gd name="connsiteX155" fmla="*/ 275795 w 4242348"/>
                <a:gd name="connsiteY155" fmla="*/ 2039309 h 2615484"/>
                <a:gd name="connsiteX156" fmla="*/ 173681 w 4242348"/>
                <a:gd name="connsiteY156" fmla="*/ 1958743 h 2615484"/>
                <a:gd name="connsiteX157" fmla="*/ 100299 w 4242348"/>
                <a:gd name="connsiteY157" fmla="*/ 1861498 h 2615484"/>
                <a:gd name="connsiteX158" fmla="*/ 61113 w 4242348"/>
                <a:gd name="connsiteY158" fmla="*/ 1747972 h 2615484"/>
                <a:gd name="connsiteX159" fmla="*/ 57522 w 4242348"/>
                <a:gd name="connsiteY159" fmla="*/ 1699569 h 2615484"/>
                <a:gd name="connsiteX160" fmla="*/ 47905 w 4242348"/>
                <a:gd name="connsiteY160" fmla="*/ 1568644 h 2615484"/>
                <a:gd name="connsiteX161" fmla="*/ 33221 w 4242348"/>
                <a:gd name="connsiteY161" fmla="*/ 1437201 h 2615484"/>
                <a:gd name="connsiteX162" fmla="*/ 14545 w 4242348"/>
                <a:gd name="connsiteY162" fmla="*/ 1281816 h 2615484"/>
                <a:gd name="connsiteX163" fmla="*/ 3492 w 4242348"/>
                <a:gd name="connsiteY163" fmla="*/ 1147699 h 2615484"/>
                <a:gd name="connsiteX164" fmla="*/ 220 w 4242348"/>
                <a:gd name="connsiteY164" fmla="*/ 1047302 h 2615484"/>
                <a:gd name="connsiteX165" fmla="*/ 42359 w 4242348"/>
                <a:gd name="connsiteY165" fmla="*/ 861589 h 2615484"/>
                <a:gd name="connsiteX166" fmla="*/ 97785 w 4242348"/>
                <a:gd name="connsiteY166" fmla="*/ 726795 h 2615484"/>
                <a:gd name="connsiteX167" fmla="*/ 106284 w 4242348"/>
                <a:gd name="connsiteY167" fmla="*/ 663946 h 2615484"/>
                <a:gd name="connsiteX168" fmla="*/ 124121 w 4242348"/>
                <a:gd name="connsiteY168" fmla="*/ 521290 h 2615484"/>
                <a:gd name="connsiteX169" fmla="*/ 197863 w 4242348"/>
                <a:gd name="connsiteY169" fmla="*/ 340127 h 2615484"/>
                <a:gd name="connsiteX170" fmla="*/ 237208 w 4242348"/>
                <a:gd name="connsiteY170" fmla="*/ 284421 h 2615484"/>
                <a:gd name="connsiteX171" fmla="*/ 290280 w 4242348"/>
                <a:gd name="connsiteY171" fmla="*/ 194559 h 2615484"/>
                <a:gd name="connsiteX172" fmla="*/ 362786 w 4242348"/>
                <a:gd name="connsiteY172" fmla="*/ 133346 h 2615484"/>
                <a:gd name="connsiteX173" fmla="*/ 390709 w 4242348"/>
                <a:gd name="connsiteY173" fmla="*/ 128605 h 2615484"/>
                <a:gd name="connsiteX174" fmla="*/ 3404973 w 4242348"/>
                <a:gd name="connsiteY174" fmla="*/ 1263 h 2615484"/>
                <a:gd name="connsiteX175" fmla="*/ 3430268 w 4242348"/>
                <a:gd name="connsiteY175" fmla="*/ 2301 h 2615484"/>
                <a:gd name="connsiteX176" fmla="*/ 3545749 w 4242348"/>
                <a:gd name="connsiteY176" fmla="*/ 59244 h 2615484"/>
                <a:gd name="connsiteX177" fmla="*/ 3692476 w 4242348"/>
                <a:gd name="connsiteY177" fmla="*/ 184103 h 2615484"/>
                <a:gd name="connsiteX178" fmla="*/ 3692356 w 4242348"/>
                <a:gd name="connsiteY178" fmla="*/ 199745 h 2615484"/>
                <a:gd name="connsiteX179" fmla="*/ 3658877 w 4242348"/>
                <a:gd name="connsiteY179" fmla="*/ 247271 h 2615484"/>
                <a:gd name="connsiteX180" fmla="*/ 3657001 w 4242348"/>
                <a:gd name="connsiteY180" fmla="*/ 341962 h 2615484"/>
                <a:gd name="connsiteX181" fmla="*/ 3757798 w 4242348"/>
                <a:gd name="connsiteY181" fmla="*/ 606444 h 2615484"/>
                <a:gd name="connsiteX182" fmla="*/ 3761589 w 4242348"/>
                <a:gd name="connsiteY182" fmla="*/ 646588 h 2615484"/>
                <a:gd name="connsiteX183" fmla="*/ 3734255 w 4242348"/>
                <a:gd name="connsiteY183" fmla="*/ 773521 h 2615484"/>
                <a:gd name="connsiteX184" fmla="*/ 3593913 w 4242348"/>
                <a:gd name="connsiteY184" fmla="*/ 516422 h 2615484"/>
                <a:gd name="connsiteX185" fmla="*/ 3566779 w 4242348"/>
                <a:gd name="connsiteY185" fmla="*/ 432943 h 2615484"/>
                <a:gd name="connsiteX186" fmla="*/ 3557003 w 4242348"/>
                <a:gd name="connsiteY186" fmla="*/ 417500 h 2615484"/>
                <a:gd name="connsiteX187" fmla="*/ 3442997 w 4242348"/>
                <a:gd name="connsiteY187" fmla="*/ 299106 h 2615484"/>
                <a:gd name="connsiteX188" fmla="*/ 3366422 w 4242348"/>
                <a:gd name="connsiteY188" fmla="*/ 169339 h 2615484"/>
                <a:gd name="connsiteX189" fmla="*/ 3358201 w 4242348"/>
                <a:gd name="connsiteY189" fmla="*/ 48590 h 2615484"/>
                <a:gd name="connsiteX190" fmla="*/ 3404973 w 4242348"/>
                <a:gd name="connsiteY190" fmla="*/ 1263 h 2615484"/>
                <a:gd name="connsiteX191" fmla="*/ 819205 w 4242348"/>
                <a:gd name="connsiteY191" fmla="*/ 866 h 2615484"/>
                <a:gd name="connsiteX192" fmla="*/ 881774 w 4242348"/>
                <a:gd name="connsiteY192" fmla="*/ 39492 h 2615484"/>
                <a:gd name="connsiteX193" fmla="*/ 887042 w 4242348"/>
                <a:gd name="connsiteY193" fmla="*/ 115908 h 2615484"/>
                <a:gd name="connsiteX194" fmla="*/ 799413 w 4242348"/>
                <a:gd name="connsiteY194" fmla="*/ 299385 h 2615484"/>
                <a:gd name="connsiteX195" fmla="*/ 688360 w 4242348"/>
                <a:gd name="connsiteY195" fmla="*/ 414468 h 2615484"/>
                <a:gd name="connsiteX196" fmla="*/ 673516 w 4242348"/>
                <a:gd name="connsiteY196" fmla="*/ 440605 h 2615484"/>
                <a:gd name="connsiteX197" fmla="*/ 595384 w 4242348"/>
                <a:gd name="connsiteY197" fmla="*/ 625120 h 2615484"/>
                <a:gd name="connsiteX198" fmla="*/ 512504 w 4242348"/>
                <a:gd name="connsiteY198" fmla="*/ 766579 h 2615484"/>
                <a:gd name="connsiteX199" fmla="*/ 508474 w 4242348"/>
                <a:gd name="connsiteY199" fmla="*/ 772724 h 2615484"/>
                <a:gd name="connsiteX200" fmla="*/ 478108 w 4242348"/>
                <a:gd name="connsiteY200" fmla="*/ 632143 h 2615484"/>
                <a:gd name="connsiteX201" fmla="*/ 480023 w 4242348"/>
                <a:gd name="connsiteY201" fmla="*/ 618296 h 2615484"/>
                <a:gd name="connsiteX202" fmla="*/ 565297 w 4242348"/>
                <a:gd name="connsiteY202" fmla="*/ 408841 h 2615484"/>
                <a:gd name="connsiteX203" fmla="*/ 592312 w 4242348"/>
                <a:gd name="connsiteY203" fmla="*/ 310359 h 2615484"/>
                <a:gd name="connsiteX204" fmla="*/ 559751 w 4242348"/>
                <a:gd name="connsiteY204" fmla="*/ 209961 h 2615484"/>
                <a:gd name="connsiteX205" fmla="*/ 545545 w 4242348"/>
                <a:gd name="connsiteY205" fmla="*/ 190647 h 2615484"/>
                <a:gd name="connsiteX206" fmla="*/ 561307 w 4242348"/>
                <a:gd name="connsiteY206" fmla="*/ 172850 h 2615484"/>
                <a:gd name="connsiteX207" fmla="*/ 758192 w 4242348"/>
                <a:gd name="connsiteY207" fmla="*/ 21895 h 2615484"/>
                <a:gd name="connsiteX208" fmla="*/ 819205 w 4242348"/>
                <a:gd name="connsiteY208" fmla="*/ 866 h 2615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</a:cxnLst>
              <a:rect l="l" t="t" r="r" b="b"/>
              <a:pathLst>
                <a:path w="4242348" h="2615484">
                  <a:moveTo>
                    <a:pt x="3883294" y="1288799"/>
                  </a:moveTo>
                  <a:cubicBezTo>
                    <a:pt x="3911386" y="1287880"/>
                    <a:pt x="3938919" y="1292509"/>
                    <a:pt x="3966493" y="1297059"/>
                  </a:cubicBezTo>
                  <a:cubicBezTo>
                    <a:pt x="3973038" y="1298136"/>
                    <a:pt x="3977068" y="1300690"/>
                    <a:pt x="3978185" y="1307713"/>
                  </a:cubicBezTo>
                  <a:cubicBezTo>
                    <a:pt x="3978863" y="1311983"/>
                    <a:pt x="3980898" y="1316053"/>
                    <a:pt x="3982494" y="1320123"/>
                  </a:cubicBezTo>
                  <a:cubicBezTo>
                    <a:pt x="3984410" y="1324991"/>
                    <a:pt x="3983891" y="1328742"/>
                    <a:pt x="3980260" y="1333131"/>
                  </a:cubicBezTo>
                  <a:cubicBezTo>
                    <a:pt x="3930580" y="1393227"/>
                    <a:pt x="3881059" y="1453441"/>
                    <a:pt x="3831778" y="1513816"/>
                  </a:cubicBezTo>
                  <a:cubicBezTo>
                    <a:pt x="3826949" y="1519722"/>
                    <a:pt x="3824037" y="1520041"/>
                    <a:pt x="3818011" y="1514933"/>
                  </a:cubicBezTo>
                  <a:cubicBezTo>
                    <a:pt x="3781778" y="1484287"/>
                    <a:pt x="3745227" y="1454040"/>
                    <a:pt x="3708476" y="1424032"/>
                  </a:cubicBezTo>
                  <a:cubicBezTo>
                    <a:pt x="3702769" y="1419364"/>
                    <a:pt x="3701453" y="1416890"/>
                    <a:pt x="3706999" y="1410744"/>
                  </a:cubicBezTo>
                  <a:cubicBezTo>
                    <a:pt x="3731340" y="1383650"/>
                    <a:pt x="3756320" y="1356994"/>
                    <a:pt x="3778666" y="1328303"/>
                  </a:cubicBezTo>
                  <a:cubicBezTo>
                    <a:pt x="3799895" y="1301049"/>
                    <a:pt x="3828267" y="1292031"/>
                    <a:pt x="3860190" y="1288918"/>
                  </a:cubicBezTo>
                  <a:cubicBezTo>
                    <a:pt x="3867771" y="1288160"/>
                    <a:pt x="3875552" y="1288799"/>
                    <a:pt x="3883294" y="1288799"/>
                  </a:cubicBezTo>
                  <a:close/>
                  <a:moveTo>
                    <a:pt x="361550" y="1288320"/>
                  </a:moveTo>
                  <a:cubicBezTo>
                    <a:pt x="379905" y="1286804"/>
                    <a:pt x="399099" y="1290555"/>
                    <a:pt x="417934" y="1295423"/>
                  </a:cubicBezTo>
                  <a:cubicBezTo>
                    <a:pt x="432259" y="1299134"/>
                    <a:pt x="444829" y="1306875"/>
                    <a:pt x="454805" y="1318368"/>
                  </a:cubicBezTo>
                  <a:cubicBezTo>
                    <a:pt x="482019" y="1349772"/>
                    <a:pt x="509353" y="1381096"/>
                    <a:pt x="536887" y="1412221"/>
                  </a:cubicBezTo>
                  <a:cubicBezTo>
                    <a:pt x="540717" y="1416531"/>
                    <a:pt x="540757" y="1418646"/>
                    <a:pt x="536128" y="1422437"/>
                  </a:cubicBezTo>
                  <a:cubicBezTo>
                    <a:pt x="498300" y="1453442"/>
                    <a:pt x="460631" y="1484646"/>
                    <a:pt x="423240" y="1516130"/>
                  </a:cubicBezTo>
                  <a:cubicBezTo>
                    <a:pt x="418013" y="1520520"/>
                    <a:pt x="415499" y="1519283"/>
                    <a:pt x="411868" y="1514814"/>
                  </a:cubicBezTo>
                  <a:cubicBezTo>
                    <a:pt x="361988" y="1454000"/>
                    <a:pt x="312029" y="1393187"/>
                    <a:pt x="261910" y="1332573"/>
                  </a:cubicBezTo>
                  <a:cubicBezTo>
                    <a:pt x="258518" y="1328463"/>
                    <a:pt x="258438" y="1324832"/>
                    <a:pt x="259994" y="1320443"/>
                  </a:cubicBezTo>
                  <a:cubicBezTo>
                    <a:pt x="261232" y="1317011"/>
                    <a:pt x="262947" y="1313619"/>
                    <a:pt x="263546" y="1310068"/>
                  </a:cubicBezTo>
                  <a:cubicBezTo>
                    <a:pt x="265062" y="1301049"/>
                    <a:pt x="270649" y="1297458"/>
                    <a:pt x="279148" y="1296261"/>
                  </a:cubicBezTo>
                  <a:cubicBezTo>
                    <a:pt x="306083" y="1292550"/>
                    <a:pt x="332858" y="1287482"/>
                    <a:pt x="361550" y="1288320"/>
                  </a:cubicBezTo>
                  <a:close/>
                  <a:moveTo>
                    <a:pt x="390709" y="128605"/>
                  </a:moveTo>
                  <a:cubicBezTo>
                    <a:pt x="417953" y="127652"/>
                    <a:pt x="443092" y="137805"/>
                    <a:pt x="465538" y="156690"/>
                  </a:cubicBezTo>
                  <a:cubicBezTo>
                    <a:pt x="508514" y="192843"/>
                    <a:pt x="526311" y="240168"/>
                    <a:pt x="523318" y="295595"/>
                  </a:cubicBezTo>
                  <a:cubicBezTo>
                    <a:pt x="522760" y="305730"/>
                    <a:pt x="520126" y="315986"/>
                    <a:pt x="517014" y="325682"/>
                  </a:cubicBezTo>
                  <a:cubicBezTo>
                    <a:pt x="508235" y="353016"/>
                    <a:pt x="506040" y="381747"/>
                    <a:pt x="498698" y="409400"/>
                  </a:cubicBezTo>
                  <a:cubicBezTo>
                    <a:pt x="483574" y="466183"/>
                    <a:pt x="461547" y="520452"/>
                    <a:pt x="439361" y="574682"/>
                  </a:cubicBezTo>
                  <a:cubicBezTo>
                    <a:pt x="438124" y="577714"/>
                    <a:pt x="436847" y="580787"/>
                    <a:pt x="435370" y="583700"/>
                  </a:cubicBezTo>
                  <a:cubicBezTo>
                    <a:pt x="423080" y="608081"/>
                    <a:pt x="416616" y="630347"/>
                    <a:pt x="429345" y="659437"/>
                  </a:cubicBezTo>
                  <a:cubicBezTo>
                    <a:pt x="445586" y="696627"/>
                    <a:pt x="442713" y="738686"/>
                    <a:pt x="440837" y="779188"/>
                  </a:cubicBezTo>
                  <a:cubicBezTo>
                    <a:pt x="438722" y="824399"/>
                    <a:pt x="432817" y="869211"/>
                    <a:pt x="424996" y="913744"/>
                  </a:cubicBezTo>
                  <a:cubicBezTo>
                    <a:pt x="424477" y="916696"/>
                    <a:pt x="424477" y="919370"/>
                    <a:pt x="425714" y="922323"/>
                  </a:cubicBezTo>
                  <a:cubicBezTo>
                    <a:pt x="445307" y="969090"/>
                    <a:pt x="446464" y="1017972"/>
                    <a:pt x="442713" y="1067572"/>
                  </a:cubicBezTo>
                  <a:cubicBezTo>
                    <a:pt x="440598" y="1095465"/>
                    <a:pt x="439002" y="1123398"/>
                    <a:pt x="437924" y="1151330"/>
                  </a:cubicBezTo>
                  <a:cubicBezTo>
                    <a:pt x="437605" y="1159191"/>
                    <a:pt x="436328" y="1162105"/>
                    <a:pt x="427549" y="1161546"/>
                  </a:cubicBezTo>
                  <a:cubicBezTo>
                    <a:pt x="354725" y="1156877"/>
                    <a:pt x="292755" y="1181578"/>
                    <a:pt x="241677" y="1232974"/>
                  </a:cubicBezTo>
                  <a:cubicBezTo>
                    <a:pt x="214942" y="1259869"/>
                    <a:pt x="198382" y="1292510"/>
                    <a:pt x="199699" y="1331416"/>
                  </a:cubicBezTo>
                  <a:cubicBezTo>
                    <a:pt x="200816" y="1364137"/>
                    <a:pt x="214503" y="1392629"/>
                    <a:pt x="235732" y="1417050"/>
                  </a:cubicBezTo>
                  <a:cubicBezTo>
                    <a:pt x="277750" y="1465373"/>
                    <a:pt x="320567" y="1512939"/>
                    <a:pt x="362666" y="1561182"/>
                  </a:cubicBezTo>
                  <a:cubicBezTo>
                    <a:pt x="427310" y="1635204"/>
                    <a:pt x="492752" y="1708467"/>
                    <a:pt x="564140" y="1776144"/>
                  </a:cubicBezTo>
                  <a:cubicBezTo>
                    <a:pt x="581498" y="1792584"/>
                    <a:pt x="599615" y="1808226"/>
                    <a:pt x="617092" y="1824547"/>
                  </a:cubicBezTo>
                  <a:cubicBezTo>
                    <a:pt x="622359" y="1829495"/>
                    <a:pt x="624993" y="1828418"/>
                    <a:pt x="627148" y="1822233"/>
                  </a:cubicBezTo>
                  <a:cubicBezTo>
                    <a:pt x="634730" y="1800405"/>
                    <a:pt x="629582" y="1779975"/>
                    <a:pt x="615975" y="1763175"/>
                  </a:cubicBezTo>
                  <a:cubicBezTo>
                    <a:pt x="558554" y="1692266"/>
                    <a:pt x="500214" y="1622155"/>
                    <a:pt x="442154" y="1551765"/>
                  </a:cubicBezTo>
                  <a:cubicBezTo>
                    <a:pt x="432218" y="1539714"/>
                    <a:pt x="432138" y="1539834"/>
                    <a:pt x="443830" y="1530137"/>
                  </a:cubicBezTo>
                  <a:cubicBezTo>
                    <a:pt x="485490" y="1495621"/>
                    <a:pt x="527070" y="1461024"/>
                    <a:pt x="568888" y="1426707"/>
                  </a:cubicBezTo>
                  <a:cubicBezTo>
                    <a:pt x="574355" y="1422238"/>
                    <a:pt x="575113" y="1419683"/>
                    <a:pt x="569966" y="1413898"/>
                  </a:cubicBezTo>
                  <a:cubicBezTo>
                    <a:pt x="537763" y="1377545"/>
                    <a:pt x="506120" y="1340674"/>
                    <a:pt x="474197" y="1304083"/>
                  </a:cubicBezTo>
                  <a:cubicBezTo>
                    <a:pt x="455402" y="1282574"/>
                    <a:pt x="431021" y="1271880"/>
                    <a:pt x="403208" y="1267889"/>
                  </a:cubicBezTo>
                  <a:cubicBezTo>
                    <a:pt x="364222" y="1262303"/>
                    <a:pt x="325476" y="1264178"/>
                    <a:pt x="286889" y="1271122"/>
                  </a:cubicBezTo>
                  <a:cubicBezTo>
                    <a:pt x="284455" y="1271561"/>
                    <a:pt x="281382" y="1272798"/>
                    <a:pt x="279626" y="1270523"/>
                  </a:cubicBezTo>
                  <a:cubicBezTo>
                    <a:pt x="277711" y="1268049"/>
                    <a:pt x="280344" y="1265854"/>
                    <a:pt x="281382" y="1263580"/>
                  </a:cubicBezTo>
                  <a:cubicBezTo>
                    <a:pt x="293792" y="1236046"/>
                    <a:pt x="316497" y="1221521"/>
                    <a:pt x="344789" y="1215815"/>
                  </a:cubicBezTo>
                  <a:cubicBezTo>
                    <a:pt x="379425" y="1208832"/>
                    <a:pt x="414541" y="1206079"/>
                    <a:pt x="449975" y="1205879"/>
                  </a:cubicBezTo>
                  <a:cubicBezTo>
                    <a:pt x="544387" y="1205320"/>
                    <a:pt x="626550" y="1237762"/>
                    <a:pt x="699174" y="1296700"/>
                  </a:cubicBezTo>
                  <a:cubicBezTo>
                    <a:pt x="758990" y="1345263"/>
                    <a:pt x="811663" y="1401567"/>
                    <a:pt x="868406" y="1453442"/>
                  </a:cubicBezTo>
                  <a:cubicBezTo>
                    <a:pt x="937998" y="1517088"/>
                    <a:pt x="1014534" y="1570679"/>
                    <a:pt x="1099649" y="1611341"/>
                  </a:cubicBezTo>
                  <a:cubicBezTo>
                    <a:pt x="1159983" y="1640152"/>
                    <a:pt x="1223390" y="1660583"/>
                    <a:pt x="1288632" y="1675347"/>
                  </a:cubicBezTo>
                  <a:cubicBezTo>
                    <a:pt x="1338433" y="1686639"/>
                    <a:pt x="1388911" y="1693822"/>
                    <a:pt x="1439190" y="1702202"/>
                  </a:cubicBezTo>
                  <a:cubicBezTo>
                    <a:pt x="1486236" y="1710063"/>
                    <a:pt x="1533522" y="1716528"/>
                    <a:pt x="1580568" y="1724508"/>
                  </a:cubicBezTo>
                  <a:cubicBezTo>
                    <a:pt x="1642100" y="1734963"/>
                    <a:pt x="1702913" y="1748211"/>
                    <a:pt x="1762450" y="1766646"/>
                  </a:cubicBezTo>
                  <a:cubicBezTo>
                    <a:pt x="1795330" y="1776822"/>
                    <a:pt x="1825378" y="1794340"/>
                    <a:pt x="1855026" y="1811858"/>
                  </a:cubicBezTo>
                  <a:cubicBezTo>
                    <a:pt x="1936151" y="1859663"/>
                    <a:pt x="2003269" y="1922072"/>
                    <a:pt x="2052670" y="2002757"/>
                  </a:cubicBezTo>
                  <a:cubicBezTo>
                    <a:pt x="2081081" y="2049165"/>
                    <a:pt x="2102988" y="2098447"/>
                    <a:pt x="2117833" y="2150840"/>
                  </a:cubicBezTo>
                  <a:cubicBezTo>
                    <a:pt x="2118391" y="2152875"/>
                    <a:pt x="2118391" y="2155708"/>
                    <a:pt x="2121145" y="2155828"/>
                  </a:cubicBezTo>
                  <a:cubicBezTo>
                    <a:pt x="2124776" y="2155948"/>
                    <a:pt x="2124377" y="2152516"/>
                    <a:pt x="2125055" y="2150241"/>
                  </a:cubicBezTo>
                  <a:cubicBezTo>
                    <a:pt x="2164440" y="2016963"/>
                    <a:pt x="2239898" y="1909821"/>
                    <a:pt x="2355739" y="1831929"/>
                  </a:cubicBezTo>
                  <a:cubicBezTo>
                    <a:pt x="2392650" y="1807149"/>
                    <a:pt x="2431356" y="1785362"/>
                    <a:pt x="2472736" y="1769400"/>
                  </a:cubicBezTo>
                  <a:cubicBezTo>
                    <a:pt x="2499911" y="1758906"/>
                    <a:pt x="2528841" y="1752561"/>
                    <a:pt x="2557292" y="1745737"/>
                  </a:cubicBezTo>
                  <a:cubicBezTo>
                    <a:pt x="2586502" y="1738714"/>
                    <a:pt x="2616031" y="1732928"/>
                    <a:pt x="2645560" y="1727421"/>
                  </a:cubicBezTo>
                  <a:cubicBezTo>
                    <a:pt x="2678001" y="1721356"/>
                    <a:pt x="2710643" y="1716328"/>
                    <a:pt x="2743364" y="1711779"/>
                  </a:cubicBezTo>
                  <a:cubicBezTo>
                    <a:pt x="2780794" y="1706592"/>
                    <a:pt x="2818104" y="1700207"/>
                    <a:pt x="2855374" y="1693982"/>
                  </a:cubicBezTo>
                  <a:cubicBezTo>
                    <a:pt x="2883586" y="1689273"/>
                    <a:pt x="2911877" y="1684764"/>
                    <a:pt x="2939810" y="1678739"/>
                  </a:cubicBezTo>
                  <a:cubicBezTo>
                    <a:pt x="2970975" y="1672035"/>
                    <a:pt x="3001820" y="1663974"/>
                    <a:pt x="3032307" y="1654477"/>
                  </a:cubicBezTo>
                  <a:cubicBezTo>
                    <a:pt x="3173007" y="1610623"/>
                    <a:pt x="3292639" y="1532531"/>
                    <a:pt x="3398304" y="1431136"/>
                  </a:cubicBezTo>
                  <a:cubicBezTo>
                    <a:pt x="3440522" y="1390634"/>
                    <a:pt x="3481743" y="1349054"/>
                    <a:pt x="3526236" y="1310946"/>
                  </a:cubicBezTo>
                  <a:cubicBezTo>
                    <a:pt x="3569771" y="1273636"/>
                    <a:pt x="3617137" y="1242670"/>
                    <a:pt x="3672124" y="1224634"/>
                  </a:cubicBezTo>
                  <a:cubicBezTo>
                    <a:pt x="3725674" y="1207036"/>
                    <a:pt x="3780622" y="1203086"/>
                    <a:pt x="3836527" y="1207715"/>
                  </a:cubicBezTo>
                  <a:cubicBezTo>
                    <a:pt x="3856320" y="1209350"/>
                    <a:pt x="3875992" y="1211585"/>
                    <a:pt x="3895465" y="1215416"/>
                  </a:cubicBezTo>
                  <a:cubicBezTo>
                    <a:pt x="3924714" y="1221162"/>
                    <a:pt x="3948177" y="1235128"/>
                    <a:pt x="3961306" y="1263181"/>
                  </a:cubicBezTo>
                  <a:cubicBezTo>
                    <a:pt x="3962383" y="1265455"/>
                    <a:pt x="3965017" y="1267530"/>
                    <a:pt x="3963381" y="1270124"/>
                  </a:cubicBezTo>
                  <a:cubicBezTo>
                    <a:pt x="3961386" y="1273237"/>
                    <a:pt x="3957954" y="1271521"/>
                    <a:pt x="3955320" y="1271002"/>
                  </a:cubicBezTo>
                  <a:cubicBezTo>
                    <a:pt x="3923717" y="1264577"/>
                    <a:pt x="3891714" y="1263619"/>
                    <a:pt x="3859711" y="1265415"/>
                  </a:cubicBezTo>
                  <a:cubicBezTo>
                    <a:pt x="3826791" y="1267251"/>
                    <a:pt x="3795147" y="1274873"/>
                    <a:pt x="3772003" y="1300571"/>
                  </a:cubicBezTo>
                  <a:cubicBezTo>
                    <a:pt x="3737766" y="1338559"/>
                    <a:pt x="3704765" y="1377665"/>
                    <a:pt x="3670966" y="1416052"/>
                  </a:cubicBezTo>
                  <a:cubicBezTo>
                    <a:pt x="3665180" y="1422637"/>
                    <a:pt x="3671246" y="1424273"/>
                    <a:pt x="3674398" y="1426906"/>
                  </a:cubicBezTo>
                  <a:cubicBezTo>
                    <a:pt x="3716497" y="1462022"/>
                    <a:pt x="3758475" y="1497296"/>
                    <a:pt x="3801132" y="1531733"/>
                  </a:cubicBezTo>
                  <a:cubicBezTo>
                    <a:pt x="3809672" y="1538637"/>
                    <a:pt x="3808435" y="1542388"/>
                    <a:pt x="3802369" y="1549690"/>
                  </a:cubicBezTo>
                  <a:cubicBezTo>
                    <a:pt x="3743671" y="1620480"/>
                    <a:pt x="3684973" y="1691308"/>
                    <a:pt x="3626992" y="1762696"/>
                  </a:cubicBezTo>
                  <a:cubicBezTo>
                    <a:pt x="3613824" y="1778897"/>
                    <a:pt x="3608717" y="1798410"/>
                    <a:pt x="3614582" y="1819639"/>
                  </a:cubicBezTo>
                  <a:cubicBezTo>
                    <a:pt x="3617216" y="1829096"/>
                    <a:pt x="3620368" y="1829255"/>
                    <a:pt x="3627671" y="1822831"/>
                  </a:cubicBezTo>
                  <a:cubicBezTo>
                    <a:pt x="3704725" y="1754715"/>
                    <a:pt x="3775275" y="1680255"/>
                    <a:pt x="3843151" y="1603081"/>
                  </a:cubicBezTo>
                  <a:cubicBezTo>
                    <a:pt x="3895624" y="1543425"/>
                    <a:pt x="3948377" y="1483969"/>
                    <a:pt x="4000971" y="1424352"/>
                  </a:cubicBezTo>
                  <a:cubicBezTo>
                    <a:pt x="4020922" y="1401727"/>
                    <a:pt x="4035886" y="1376587"/>
                    <a:pt x="4041273" y="1346221"/>
                  </a:cubicBezTo>
                  <a:cubicBezTo>
                    <a:pt x="4047338" y="1312183"/>
                    <a:pt x="4037522" y="1282135"/>
                    <a:pt x="4018688" y="1254761"/>
                  </a:cubicBezTo>
                  <a:cubicBezTo>
                    <a:pt x="3991513" y="1215296"/>
                    <a:pt x="3953365" y="1190157"/>
                    <a:pt x="3908593" y="1174275"/>
                  </a:cubicBezTo>
                  <a:cubicBezTo>
                    <a:pt x="3878107" y="1163461"/>
                    <a:pt x="3846942" y="1158194"/>
                    <a:pt x="3814580" y="1161347"/>
                  </a:cubicBezTo>
                  <a:cubicBezTo>
                    <a:pt x="3810111" y="1161785"/>
                    <a:pt x="3805043" y="1163421"/>
                    <a:pt x="3804963" y="1155241"/>
                  </a:cubicBezTo>
                  <a:cubicBezTo>
                    <a:pt x="3804405" y="1109232"/>
                    <a:pt x="3797741" y="1063542"/>
                    <a:pt x="3798499" y="1017454"/>
                  </a:cubicBezTo>
                  <a:cubicBezTo>
                    <a:pt x="3798978" y="990478"/>
                    <a:pt x="3801611" y="963584"/>
                    <a:pt x="3811587" y="938524"/>
                  </a:cubicBezTo>
                  <a:cubicBezTo>
                    <a:pt x="3818451" y="921326"/>
                    <a:pt x="3816216" y="905165"/>
                    <a:pt x="3813582" y="888205"/>
                  </a:cubicBezTo>
                  <a:cubicBezTo>
                    <a:pt x="3804644" y="830704"/>
                    <a:pt x="3798180" y="772963"/>
                    <a:pt x="3802489" y="714664"/>
                  </a:cubicBezTo>
                  <a:cubicBezTo>
                    <a:pt x="3804604" y="686053"/>
                    <a:pt x="3809472" y="657801"/>
                    <a:pt x="3823239" y="632023"/>
                  </a:cubicBezTo>
                  <a:cubicBezTo>
                    <a:pt x="3825793" y="627235"/>
                    <a:pt x="3824117" y="623883"/>
                    <a:pt x="3822401" y="619693"/>
                  </a:cubicBezTo>
                  <a:cubicBezTo>
                    <a:pt x="3804764" y="576677"/>
                    <a:pt x="3786448" y="533900"/>
                    <a:pt x="3769928" y="490485"/>
                  </a:cubicBezTo>
                  <a:cubicBezTo>
                    <a:pt x="3752330" y="444196"/>
                    <a:pt x="3738523" y="396711"/>
                    <a:pt x="3731700" y="347390"/>
                  </a:cubicBezTo>
                  <a:cubicBezTo>
                    <a:pt x="3729785" y="333663"/>
                    <a:pt x="3723679" y="320814"/>
                    <a:pt x="3721086" y="307007"/>
                  </a:cubicBezTo>
                  <a:cubicBezTo>
                    <a:pt x="3710152" y="248628"/>
                    <a:pt x="3737965" y="182707"/>
                    <a:pt x="3787246" y="149188"/>
                  </a:cubicBezTo>
                  <a:cubicBezTo>
                    <a:pt x="3835529" y="116347"/>
                    <a:pt x="3892711" y="124288"/>
                    <a:pt x="3932057" y="167863"/>
                  </a:cubicBezTo>
                  <a:cubicBezTo>
                    <a:pt x="3943708" y="180752"/>
                    <a:pt x="3953565" y="194917"/>
                    <a:pt x="3961545" y="210240"/>
                  </a:cubicBezTo>
                  <a:cubicBezTo>
                    <a:pt x="3982096" y="249705"/>
                    <a:pt x="4006876" y="286337"/>
                    <a:pt x="4032733" y="322490"/>
                  </a:cubicBezTo>
                  <a:cubicBezTo>
                    <a:pt x="4066013" y="368938"/>
                    <a:pt x="4088000" y="421252"/>
                    <a:pt x="4105558" y="475401"/>
                  </a:cubicBezTo>
                  <a:cubicBezTo>
                    <a:pt x="4120203" y="520492"/>
                    <a:pt x="4129740" y="566820"/>
                    <a:pt x="4135406" y="613827"/>
                  </a:cubicBezTo>
                  <a:cubicBezTo>
                    <a:pt x="4137122" y="627993"/>
                    <a:pt x="4137561" y="642598"/>
                    <a:pt x="4136363" y="656844"/>
                  </a:cubicBezTo>
                  <a:cubicBezTo>
                    <a:pt x="4133411" y="691520"/>
                    <a:pt x="4143068" y="723562"/>
                    <a:pt x="4154241" y="755565"/>
                  </a:cubicBezTo>
                  <a:cubicBezTo>
                    <a:pt x="4170641" y="802612"/>
                    <a:pt x="4194863" y="846267"/>
                    <a:pt x="4213418" y="892395"/>
                  </a:cubicBezTo>
                  <a:cubicBezTo>
                    <a:pt x="4224671" y="920328"/>
                    <a:pt x="4234327" y="948619"/>
                    <a:pt x="4238677" y="978547"/>
                  </a:cubicBezTo>
                  <a:cubicBezTo>
                    <a:pt x="4239037" y="980981"/>
                    <a:pt x="4237919" y="984812"/>
                    <a:pt x="4242348" y="985331"/>
                  </a:cubicBezTo>
                  <a:cubicBezTo>
                    <a:pt x="4242269" y="1023519"/>
                    <a:pt x="4242269" y="1061786"/>
                    <a:pt x="4242269" y="1100094"/>
                  </a:cubicBezTo>
                  <a:cubicBezTo>
                    <a:pt x="4238837" y="1143669"/>
                    <a:pt x="4236921" y="1187324"/>
                    <a:pt x="4232612" y="1230859"/>
                  </a:cubicBezTo>
                  <a:cubicBezTo>
                    <a:pt x="4227743" y="1280220"/>
                    <a:pt x="4222316" y="1329541"/>
                    <a:pt x="4216211" y="1378742"/>
                  </a:cubicBezTo>
                  <a:cubicBezTo>
                    <a:pt x="4211104" y="1419923"/>
                    <a:pt x="4207632" y="1461343"/>
                    <a:pt x="4201886" y="1502444"/>
                  </a:cubicBezTo>
                  <a:cubicBezTo>
                    <a:pt x="4196579" y="1540353"/>
                    <a:pt x="4193945" y="1578501"/>
                    <a:pt x="4189875" y="1616489"/>
                  </a:cubicBezTo>
                  <a:cubicBezTo>
                    <a:pt x="4187041" y="1642785"/>
                    <a:pt x="4185485" y="1669361"/>
                    <a:pt x="4185326" y="1695818"/>
                  </a:cubicBezTo>
                  <a:cubicBezTo>
                    <a:pt x="4184927" y="1786279"/>
                    <a:pt x="4150450" y="1863014"/>
                    <a:pt x="4093827" y="1931728"/>
                  </a:cubicBezTo>
                  <a:cubicBezTo>
                    <a:pt x="4063938" y="1968001"/>
                    <a:pt x="4025511" y="1994018"/>
                    <a:pt x="3989119" y="2022430"/>
                  </a:cubicBezTo>
                  <a:cubicBezTo>
                    <a:pt x="3915058" y="2080290"/>
                    <a:pt x="3831978" y="2122229"/>
                    <a:pt x="3745387" y="2157664"/>
                  </a:cubicBezTo>
                  <a:cubicBezTo>
                    <a:pt x="3648301" y="2197408"/>
                    <a:pt x="3548502" y="2229131"/>
                    <a:pt x="3447665" y="2257981"/>
                  </a:cubicBezTo>
                  <a:cubicBezTo>
                    <a:pt x="3364147" y="2281844"/>
                    <a:pt x="3280069" y="2303432"/>
                    <a:pt x="3195753" y="2324222"/>
                  </a:cubicBezTo>
                  <a:cubicBezTo>
                    <a:pt x="3181826" y="2327654"/>
                    <a:pt x="3170573" y="2337629"/>
                    <a:pt x="3158523" y="2345291"/>
                  </a:cubicBezTo>
                  <a:cubicBezTo>
                    <a:pt x="3091444" y="2388028"/>
                    <a:pt x="3045156" y="2448642"/>
                    <a:pt x="3009402" y="2518433"/>
                  </a:cubicBezTo>
                  <a:cubicBezTo>
                    <a:pt x="2994039" y="2548401"/>
                    <a:pt x="2978198" y="2578089"/>
                    <a:pt x="2960520" y="2606780"/>
                  </a:cubicBezTo>
                  <a:cubicBezTo>
                    <a:pt x="2956530" y="2613285"/>
                    <a:pt x="2952339" y="2615439"/>
                    <a:pt x="2944918" y="2615320"/>
                  </a:cubicBezTo>
                  <a:cubicBezTo>
                    <a:pt x="2784385" y="2613085"/>
                    <a:pt x="2623852" y="2610851"/>
                    <a:pt x="2463319" y="2609174"/>
                  </a:cubicBezTo>
                  <a:cubicBezTo>
                    <a:pt x="2369426" y="2608177"/>
                    <a:pt x="2275532" y="2608376"/>
                    <a:pt x="2181638" y="2606301"/>
                  </a:cubicBezTo>
                  <a:cubicBezTo>
                    <a:pt x="2173019" y="2606102"/>
                    <a:pt x="2169388" y="2603748"/>
                    <a:pt x="2167792" y="2595168"/>
                  </a:cubicBezTo>
                  <a:cubicBezTo>
                    <a:pt x="2161048" y="2559534"/>
                    <a:pt x="2153227" y="2524099"/>
                    <a:pt x="2146643" y="2488425"/>
                  </a:cubicBezTo>
                  <a:cubicBezTo>
                    <a:pt x="2139500" y="2449839"/>
                    <a:pt x="2131240" y="2411412"/>
                    <a:pt x="2127888" y="2372226"/>
                  </a:cubicBezTo>
                  <a:cubicBezTo>
                    <a:pt x="2127090" y="2362729"/>
                    <a:pt x="2125893" y="2353232"/>
                    <a:pt x="2124696" y="2343735"/>
                  </a:cubicBezTo>
                  <a:cubicBezTo>
                    <a:pt x="2124377" y="2341141"/>
                    <a:pt x="2125414" y="2336951"/>
                    <a:pt x="2120905" y="2337230"/>
                  </a:cubicBezTo>
                  <a:cubicBezTo>
                    <a:pt x="2117433" y="2337430"/>
                    <a:pt x="2118032" y="2340981"/>
                    <a:pt x="2117833" y="2343335"/>
                  </a:cubicBezTo>
                  <a:cubicBezTo>
                    <a:pt x="2115638" y="2369313"/>
                    <a:pt x="2112645" y="2395211"/>
                    <a:pt x="2107936" y="2420909"/>
                  </a:cubicBezTo>
                  <a:cubicBezTo>
                    <a:pt x="2101831" y="2454069"/>
                    <a:pt x="2095806" y="2487269"/>
                    <a:pt x="2089461" y="2520389"/>
                  </a:cubicBezTo>
                  <a:cubicBezTo>
                    <a:pt x="2084712" y="2545209"/>
                    <a:pt x="2079405" y="2569949"/>
                    <a:pt x="2074656" y="2594769"/>
                  </a:cubicBezTo>
                  <a:cubicBezTo>
                    <a:pt x="2073260" y="2601992"/>
                    <a:pt x="2071385" y="2606222"/>
                    <a:pt x="2062326" y="2606301"/>
                  </a:cubicBezTo>
                  <a:cubicBezTo>
                    <a:pt x="1809376" y="2609055"/>
                    <a:pt x="1556427" y="2612087"/>
                    <a:pt x="1303517" y="2615479"/>
                  </a:cubicBezTo>
                  <a:cubicBezTo>
                    <a:pt x="1291426" y="2615639"/>
                    <a:pt x="1285041" y="2612048"/>
                    <a:pt x="1278697" y="2601593"/>
                  </a:cubicBezTo>
                  <a:cubicBezTo>
                    <a:pt x="1253158" y="2559654"/>
                    <a:pt x="1232448" y="2515081"/>
                    <a:pt x="1207189" y="2472983"/>
                  </a:cubicBezTo>
                  <a:cubicBezTo>
                    <a:pt x="1169520" y="2410174"/>
                    <a:pt x="1117765" y="2362410"/>
                    <a:pt x="1054118" y="2327454"/>
                  </a:cubicBezTo>
                  <a:cubicBezTo>
                    <a:pt x="1041030" y="2320271"/>
                    <a:pt x="1024829" y="2318595"/>
                    <a:pt x="1009905" y="2315004"/>
                  </a:cubicBezTo>
                  <a:cubicBezTo>
                    <a:pt x="922276" y="2293775"/>
                    <a:pt x="835246" y="2270392"/>
                    <a:pt x="748815" y="2244654"/>
                  </a:cubicBezTo>
                  <a:cubicBezTo>
                    <a:pt x="651130" y="2215604"/>
                    <a:pt x="554563" y="2183322"/>
                    <a:pt x="461108" y="2142381"/>
                  </a:cubicBezTo>
                  <a:cubicBezTo>
                    <a:pt x="396065" y="2113889"/>
                    <a:pt x="333536" y="2080849"/>
                    <a:pt x="275795" y="2039309"/>
                  </a:cubicBezTo>
                  <a:cubicBezTo>
                    <a:pt x="240560" y="2013970"/>
                    <a:pt x="205565" y="1988073"/>
                    <a:pt x="173681" y="1958743"/>
                  </a:cubicBezTo>
                  <a:cubicBezTo>
                    <a:pt x="143594" y="1931050"/>
                    <a:pt x="120609" y="1897052"/>
                    <a:pt x="100299" y="1861498"/>
                  </a:cubicBezTo>
                  <a:cubicBezTo>
                    <a:pt x="80147" y="1826143"/>
                    <a:pt x="67219" y="1788115"/>
                    <a:pt x="61113" y="1747972"/>
                  </a:cubicBezTo>
                  <a:cubicBezTo>
                    <a:pt x="58679" y="1732050"/>
                    <a:pt x="58439" y="1715730"/>
                    <a:pt x="57522" y="1699569"/>
                  </a:cubicBezTo>
                  <a:cubicBezTo>
                    <a:pt x="55048" y="1655874"/>
                    <a:pt x="51895" y="1612259"/>
                    <a:pt x="47905" y="1568644"/>
                  </a:cubicBezTo>
                  <a:cubicBezTo>
                    <a:pt x="43875" y="1524710"/>
                    <a:pt x="37929" y="1481015"/>
                    <a:pt x="33221" y="1437201"/>
                  </a:cubicBezTo>
                  <a:cubicBezTo>
                    <a:pt x="27674" y="1385327"/>
                    <a:pt x="19973" y="1333691"/>
                    <a:pt x="14545" y="1281816"/>
                  </a:cubicBezTo>
                  <a:cubicBezTo>
                    <a:pt x="9877" y="1237203"/>
                    <a:pt x="6804" y="1192431"/>
                    <a:pt x="3492" y="1147699"/>
                  </a:cubicBezTo>
                  <a:cubicBezTo>
                    <a:pt x="978" y="1114300"/>
                    <a:pt x="1417" y="1080741"/>
                    <a:pt x="220" y="1047302"/>
                  </a:cubicBezTo>
                  <a:cubicBezTo>
                    <a:pt x="-2134" y="981460"/>
                    <a:pt x="14505" y="920488"/>
                    <a:pt x="42359" y="861589"/>
                  </a:cubicBezTo>
                  <a:cubicBezTo>
                    <a:pt x="63108" y="817655"/>
                    <a:pt x="84417" y="773841"/>
                    <a:pt x="97785" y="726795"/>
                  </a:cubicBezTo>
                  <a:cubicBezTo>
                    <a:pt x="103650" y="706244"/>
                    <a:pt x="107401" y="685654"/>
                    <a:pt x="106284" y="663946"/>
                  </a:cubicBezTo>
                  <a:cubicBezTo>
                    <a:pt x="103810" y="615463"/>
                    <a:pt x="112589" y="568137"/>
                    <a:pt x="124121" y="521290"/>
                  </a:cubicBezTo>
                  <a:cubicBezTo>
                    <a:pt x="139883" y="457325"/>
                    <a:pt x="163825" y="396671"/>
                    <a:pt x="197863" y="340127"/>
                  </a:cubicBezTo>
                  <a:cubicBezTo>
                    <a:pt x="209635" y="320575"/>
                    <a:pt x="223681" y="302698"/>
                    <a:pt x="237208" y="284421"/>
                  </a:cubicBezTo>
                  <a:cubicBezTo>
                    <a:pt x="258038" y="256290"/>
                    <a:pt x="271486" y="223848"/>
                    <a:pt x="290280" y="194559"/>
                  </a:cubicBezTo>
                  <a:cubicBezTo>
                    <a:pt x="308157" y="166705"/>
                    <a:pt x="330264" y="143162"/>
                    <a:pt x="362786" y="133346"/>
                  </a:cubicBezTo>
                  <a:cubicBezTo>
                    <a:pt x="372313" y="130473"/>
                    <a:pt x="381628" y="128922"/>
                    <a:pt x="390709" y="128605"/>
                  </a:cubicBezTo>
                  <a:close/>
                  <a:moveTo>
                    <a:pt x="3404973" y="1263"/>
                  </a:moveTo>
                  <a:cubicBezTo>
                    <a:pt x="3412822" y="82"/>
                    <a:pt x="3421329" y="386"/>
                    <a:pt x="3430268" y="2301"/>
                  </a:cubicBezTo>
                  <a:cubicBezTo>
                    <a:pt x="3473683" y="11559"/>
                    <a:pt x="3510195" y="34583"/>
                    <a:pt x="3545749" y="59244"/>
                  </a:cubicBezTo>
                  <a:cubicBezTo>
                    <a:pt x="3598742" y="95956"/>
                    <a:pt x="3647305" y="138054"/>
                    <a:pt x="3692476" y="184103"/>
                  </a:cubicBezTo>
                  <a:cubicBezTo>
                    <a:pt x="3698900" y="190647"/>
                    <a:pt x="3697943" y="193999"/>
                    <a:pt x="3692356" y="199745"/>
                  </a:cubicBezTo>
                  <a:cubicBezTo>
                    <a:pt x="3678709" y="213751"/>
                    <a:pt x="3667217" y="229473"/>
                    <a:pt x="3658877" y="247271"/>
                  </a:cubicBezTo>
                  <a:cubicBezTo>
                    <a:pt x="3644272" y="278515"/>
                    <a:pt x="3648302" y="310199"/>
                    <a:pt x="3657001" y="341962"/>
                  </a:cubicBezTo>
                  <a:cubicBezTo>
                    <a:pt x="3681981" y="433422"/>
                    <a:pt x="3718373" y="520531"/>
                    <a:pt x="3757798" y="606444"/>
                  </a:cubicBezTo>
                  <a:cubicBezTo>
                    <a:pt x="3763943" y="619892"/>
                    <a:pt x="3764462" y="632222"/>
                    <a:pt x="3761589" y="646588"/>
                  </a:cubicBezTo>
                  <a:cubicBezTo>
                    <a:pt x="3753369" y="688207"/>
                    <a:pt x="3744510" y="729587"/>
                    <a:pt x="3734255" y="773521"/>
                  </a:cubicBezTo>
                  <a:cubicBezTo>
                    <a:pt x="3683896" y="687529"/>
                    <a:pt x="3631183" y="606165"/>
                    <a:pt x="3593913" y="516422"/>
                  </a:cubicBezTo>
                  <a:cubicBezTo>
                    <a:pt x="3582701" y="489406"/>
                    <a:pt x="3573642" y="461474"/>
                    <a:pt x="3566779" y="432943"/>
                  </a:cubicBezTo>
                  <a:cubicBezTo>
                    <a:pt x="3565183" y="426239"/>
                    <a:pt x="3561471" y="421889"/>
                    <a:pt x="3557003" y="417500"/>
                  </a:cubicBezTo>
                  <a:cubicBezTo>
                    <a:pt x="3517936" y="379073"/>
                    <a:pt x="3478073" y="341403"/>
                    <a:pt x="3442997" y="299106"/>
                  </a:cubicBezTo>
                  <a:cubicBezTo>
                    <a:pt x="3410516" y="259960"/>
                    <a:pt x="3381346" y="218660"/>
                    <a:pt x="3366422" y="169339"/>
                  </a:cubicBezTo>
                  <a:cubicBezTo>
                    <a:pt x="3354491" y="129874"/>
                    <a:pt x="3349662" y="89651"/>
                    <a:pt x="3358201" y="48590"/>
                  </a:cubicBezTo>
                  <a:cubicBezTo>
                    <a:pt x="3363798" y="21714"/>
                    <a:pt x="3381425" y="4805"/>
                    <a:pt x="3404973" y="1263"/>
                  </a:cubicBezTo>
                  <a:close/>
                  <a:moveTo>
                    <a:pt x="819205" y="866"/>
                  </a:moveTo>
                  <a:cubicBezTo>
                    <a:pt x="847457" y="-3923"/>
                    <a:pt x="872157" y="11440"/>
                    <a:pt x="881774" y="39492"/>
                  </a:cubicBezTo>
                  <a:cubicBezTo>
                    <a:pt x="890314" y="64432"/>
                    <a:pt x="889356" y="90170"/>
                    <a:pt x="887042" y="115908"/>
                  </a:cubicBezTo>
                  <a:cubicBezTo>
                    <a:pt x="880577" y="187894"/>
                    <a:pt x="844145" y="245635"/>
                    <a:pt x="799413" y="299385"/>
                  </a:cubicBezTo>
                  <a:cubicBezTo>
                    <a:pt x="765215" y="340446"/>
                    <a:pt x="726748" y="377477"/>
                    <a:pt x="688360" y="414468"/>
                  </a:cubicBezTo>
                  <a:cubicBezTo>
                    <a:pt x="680539" y="422010"/>
                    <a:pt x="676070" y="430429"/>
                    <a:pt x="673516" y="440605"/>
                  </a:cubicBezTo>
                  <a:cubicBezTo>
                    <a:pt x="657155" y="506207"/>
                    <a:pt x="628305" y="566621"/>
                    <a:pt x="595384" y="625120"/>
                  </a:cubicBezTo>
                  <a:cubicBezTo>
                    <a:pt x="568569" y="672725"/>
                    <a:pt x="540198" y="719452"/>
                    <a:pt x="512504" y="766579"/>
                  </a:cubicBezTo>
                  <a:cubicBezTo>
                    <a:pt x="511547" y="768215"/>
                    <a:pt x="510470" y="769691"/>
                    <a:pt x="508474" y="772724"/>
                  </a:cubicBezTo>
                  <a:cubicBezTo>
                    <a:pt x="496024" y="724839"/>
                    <a:pt x="487604" y="678391"/>
                    <a:pt x="478108" y="632143"/>
                  </a:cubicBezTo>
                  <a:cubicBezTo>
                    <a:pt x="477150" y="627514"/>
                    <a:pt x="477868" y="623005"/>
                    <a:pt x="480023" y="618296"/>
                  </a:cubicBezTo>
                  <a:cubicBezTo>
                    <a:pt x="510988" y="549502"/>
                    <a:pt x="540876" y="480269"/>
                    <a:pt x="565297" y="408841"/>
                  </a:cubicBezTo>
                  <a:cubicBezTo>
                    <a:pt x="576310" y="376599"/>
                    <a:pt x="586925" y="344118"/>
                    <a:pt x="592312" y="310359"/>
                  </a:cubicBezTo>
                  <a:cubicBezTo>
                    <a:pt x="598457" y="271652"/>
                    <a:pt x="583932" y="239170"/>
                    <a:pt x="559751" y="209961"/>
                  </a:cubicBezTo>
                  <a:cubicBezTo>
                    <a:pt x="554523" y="203656"/>
                    <a:pt x="544068" y="198548"/>
                    <a:pt x="545545" y="190647"/>
                  </a:cubicBezTo>
                  <a:cubicBezTo>
                    <a:pt x="546782" y="183944"/>
                    <a:pt x="555481" y="178477"/>
                    <a:pt x="561307" y="172850"/>
                  </a:cubicBezTo>
                  <a:cubicBezTo>
                    <a:pt x="621242" y="115110"/>
                    <a:pt x="684091" y="61160"/>
                    <a:pt x="758192" y="21895"/>
                  </a:cubicBezTo>
                  <a:cubicBezTo>
                    <a:pt x="777426" y="11719"/>
                    <a:pt x="797777" y="4497"/>
                    <a:pt x="819205" y="866"/>
                  </a:cubicBezTo>
                  <a:close/>
                </a:path>
              </a:pathLst>
            </a:custGeom>
            <a:solidFill>
              <a:srgbClr val="F0D7C2"/>
            </a:solidFill>
            <a:ln w="65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FCE03B83-FA7B-46C8-8954-682522700CC5}"/>
                </a:ext>
              </a:extLst>
            </p:cNvPr>
            <p:cNvGrpSpPr/>
            <p:nvPr/>
          </p:nvGrpSpPr>
          <p:grpSpPr>
            <a:xfrm>
              <a:off x="1195692" y="312235"/>
              <a:ext cx="2372759" cy="2371560"/>
              <a:chOff x="1195692" y="312235"/>
              <a:chExt cx="2372759" cy="2371560"/>
            </a:xfrm>
          </p:grpSpPr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A3A21374-F908-458F-9037-AD1D3433EC1E}"/>
                  </a:ext>
                </a:extLst>
              </p:cNvPr>
              <p:cNvSpPr/>
              <p:nvPr/>
            </p:nvSpPr>
            <p:spPr>
              <a:xfrm>
                <a:off x="1195692" y="312235"/>
                <a:ext cx="2371561" cy="2371560"/>
              </a:xfrm>
              <a:custGeom>
                <a:avLst/>
                <a:gdLst>
                  <a:gd name="connsiteX0" fmla="*/ 5063164 w 5063163"/>
                  <a:gd name="connsiteY0" fmla="*/ 2531582 h 5063163"/>
                  <a:gd name="connsiteX1" fmla="*/ 2531582 w 5063163"/>
                  <a:gd name="connsiteY1" fmla="*/ 5063164 h 5063163"/>
                  <a:gd name="connsiteX2" fmla="*/ 0 w 5063163"/>
                  <a:gd name="connsiteY2" fmla="*/ 2531582 h 5063163"/>
                  <a:gd name="connsiteX3" fmla="*/ 2531582 w 5063163"/>
                  <a:gd name="connsiteY3" fmla="*/ 0 h 5063163"/>
                  <a:gd name="connsiteX4" fmla="*/ 5063164 w 5063163"/>
                  <a:gd name="connsiteY4" fmla="*/ 2531582 h 50631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063163" h="5063163">
                    <a:moveTo>
                      <a:pt x="5063164" y="2531582"/>
                    </a:moveTo>
                    <a:cubicBezTo>
                      <a:pt x="5063164" y="3929736"/>
                      <a:pt x="3929736" y="5063164"/>
                      <a:pt x="2531582" y="5063164"/>
                    </a:cubicBezTo>
                    <a:cubicBezTo>
                      <a:pt x="1133428" y="5063164"/>
                      <a:pt x="0" y="3929736"/>
                      <a:pt x="0" y="2531582"/>
                    </a:cubicBezTo>
                    <a:cubicBezTo>
                      <a:pt x="0" y="1133428"/>
                      <a:pt x="1133428" y="0"/>
                      <a:pt x="2531582" y="0"/>
                    </a:cubicBezTo>
                    <a:cubicBezTo>
                      <a:pt x="3929736" y="0"/>
                      <a:pt x="5063164" y="1133428"/>
                      <a:pt x="5063164" y="2531582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85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2789DC3C-64CC-47BF-A8F4-0D79423CBFDB}"/>
                  </a:ext>
                </a:extLst>
              </p:cNvPr>
              <p:cNvSpPr/>
              <p:nvPr/>
            </p:nvSpPr>
            <p:spPr>
              <a:xfrm>
                <a:off x="1689582" y="314225"/>
                <a:ext cx="1878869" cy="2359692"/>
              </a:xfrm>
              <a:custGeom>
                <a:avLst/>
                <a:gdLst>
                  <a:gd name="connsiteX0" fmla="*/ 848114 w 1878869"/>
                  <a:gd name="connsiteY0" fmla="*/ 1699384 h 2359692"/>
                  <a:gd name="connsiteX1" fmla="*/ 868186 w 1878869"/>
                  <a:gd name="connsiteY1" fmla="*/ 1703335 h 2359692"/>
                  <a:gd name="connsiteX2" fmla="*/ 870779 w 1878869"/>
                  <a:gd name="connsiteY2" fmla="*/ 1705131 h 2359692"/>
                  <a:gd name="connsiteX3" fmla="*/ 893804 w 1878869"/>
                  <a:gd name="connsiteY3" fmla="*/ 1729272 h 2359692"/>
                  <a:gd name="connsiteX4" fmla="*/ 894722 w 1878869"/>
                  <a:gd name="connsiteY4" fmla="*/ 1731268 h 2359692"/>
                  <a:gd name="connsiteX5" fmla="*/ 808170 w 1878869"/>
                  <a:gd name="connsiteY5" fmla="*/ 1726639 h 2359692"/>
                  <a:gd name="connsiteX6" fmla="*/ 800988 w 1878869"/>
                  <a:gd name="connsiteY6" fmla="*/ 1715067 h 2359692"/>
                  <a:gd name="connsiteX7" fmla="*/ 810286 w 1878869"/>
                  <a:gd name="connsiteY7" fmla="*/ 1707046 h 2359692"/>
                  <a:gd name="connsiteX8" fmla="*/ 848114 w 1878869"/>
                  <a:gd name="connsiteY8" fmla="*/ 1699384 h 2359692"/>
                  <a:gd name="connsiteX9" fmla="*/ 626249 w 1878869"/>
                  <a:gd name="connsiteY9" fmla="*/ 1653335 h 2359692"/>
                  <a:gd name="connsiteX10" fmla="*/ 708890 w 1878869"/>
                  <a:gd name="connsiteY10" fmla="*/ 1676319 h 2359692"/>
                  <a:gd name="connsiteX11" fmla="*/ 737262 w 1878869"/>
                  <a:gd name="connsiteY11" fmla="*/ 1679911 h 2359692"/>
                  <a:gd name="connsiteX12" fmla="*/ 779679 w 1878869"/>
                  <a:gd name="connsiteY12" fmla="*/ 1693838 h 2359692"/>
                  <a:gd name="connsiteX13" fmla="*/ 782752 w 1878869"/>
                  <a:gd name="connsiteY13" fmla="*/ 1699623 h 2359692"/>
                  <a:gd name="connsiteX14" fmla="*/ 772935 w 1878869"/>
                  <a:gd name="connsiteY14" fmla="*/ 1711874 h 2359692"/>
                  <a:gd name="connsiteX15" fmla="*/ 741252 w 1878869"/>
                  <a:gd name="connsiteY15" fmla="*/ 1716264 h 2359692"/>
                  <a:gd name="connsiteX16" fmla="*/ 731356 w 1878869"/>
                  <a:gd name="connsiteY16" fmla="*/ 1712393 h 2359692"/>
                  <a:gd name="connsiteX17" fmla="*/ 687022 w 1878869"/>
                  <a:gd name="connsiteY17" fmla="*/ 1683821 h 2359692"/>
                  <a:gd name="connsiteX18" fmla="*/ 598077 w 1878869"/>
                  <a:gd name="connsiteY18" fmla="*/ 1660318 h 2359692"/>
                  <a:gd name="connsiteX19" fmla="*/ 626249 w 1878869"/>
                  <a:gd name="connsiteY19" fmla="*/ 1653335 h 2359692"/>
                  <a:gd name="connsiteX20" fmla="*/ 976644 w 1878869"/>
                  <a:gd name="connsiteY20" fmla="*/ 1025170 h 2359692"/>
                  <a:gd name="connsiteX21" fmla="*/ 1048151 w 1878869"/>
                  <a:gd name="connsiteY21" fmla="*/ 1085664 h 2359692"/>
                  <a:gd name="connsiteX22" fmla="*/ 1051384 w 1878869"/>
                  <a:gd name="connsiteY22" fmla="*/ 1088657 h 2359692"/>
                  <a:gd name="connsiteX23" fmla="*/ 1057848 w 1878869"/>
                  <a:gd name="connsiteY23" fmla="*/ 1105177 h 2359692"/>
                  <a:gd name="connsiteX24" fmla="*/ 1043562 w 1878869"/>
                  <a:gd name="connsiteY24" fmla="*/ 1107013 h 2359692"/>
                  <a:gd name="connsiteX25" fmla="*/ 992526 w 1878869"/>
                  <a:gd name="connsiteY25" fmla="*/ 1084387 h 2359692"/>
                  <a:gd name="connsiteX26" fmla="*/ 976085 w 1878869"/>
                  <a:gd name="connsiteY26" fmla="*/ 1059966 h 2359692"/>
                  <a:gd name="connsiteX27" fmla="*/ 976644 w 1878869"/>
                  <a:gd name="connsiteY27" fmla="*/ 1025170 h 2359692"/>
                  <a:gd name="connsiteX28" fmla="*/ 656018 w 1878869"/>
                  <a:gd name="connsiteY28" fmla="*/ 705342 h 2359692"/>
                  <a:gd name="connsiteX29" fmla="*/ 660168 w 1878869"/>
                  <a:gd name="connsiteY29" fmla="*/ 706579 h 2359692"/>
                  <a:gd name="connsiteX30" fmla="*/ 658053 w 1878869"/>
                  <a:gd name="connsiteY30" fmla="*/ 708455 h 2359692"/>
                  <a:gd name="connsiteX31" fmla="*/ 656018 w 1878869"/>
                  <a:gd name="connsiteY31" fmla="*/ 705342 h 2359692"/>
                  <a:gd name="connsiteX32" fmla="*/ 637621 w 1878869"/>
                  <a:gd name="connsiteY32" fmla="*/ 632677 h 2359692"/>
                  <a:gd name="connsiteX33" fmla="*/ 727724 w 1878869"/>
                  <a:gd name="connsiteY33" fmla="*/ 672581 h 2359692"/>
                  <a:gd name="connsiteX34" fmla="*/ 758091 w 1878869"/>
                  <a:gd name="connsiteY34" fmla="*/ 705821 h 2359692"/>
                  <a:gd name="connsiteX35" fmla="*/ 788897 w 1878869"/>
                  <a:gd name="connsiteY35" fmla="*/ 736387 h 2359692"/>
                  <a:gd name="connsiteX36" fmla="*/ 832711 w 1878869"/>
                  <a:gd name="connsiteY36" fmla="*/ 779443 h 2359692"/>
                  <a:gd name="connsiteX37" fmla="*/ 831155 w 1878869"/>
                  <a:gd name="connsiteY37" fmla="*/ 787943 h 2359692"/>
                  <a:gd name="connsiteX38" fmla="*/ 812440 w 1878869"/>
                  <a:gd name="connsiteY38" fmla="*/ 826370 h 2359692"/>
                  <a:gd name="connsiteX39" fmla="*/ 804260 w 1878869"/>
                  <a:gd name="connsiteY39" fmla="*/ 835229 h 2359692"/>
                  <a:gd name="connsiteX40" fmla="*/ 772297 w 1878869"/>
                  <a:gd name="connsiteY40" fmla="*/ 833314 h 2359692"/>
                  <a:gd name="connsiteX41" fmla="*/ 691492 w 1878869"/>
                  <a:gd name="connsiteY41" fmla="*/ 811286 h 2359692"/>
                  <a:gd name="connsiteX42" fmla="*/ 698116 w 1878869"/>
                  <a:gd name="connsiteY42" fmla="*/ 806179 h 2359692"/>
                  <a:gd name="connsiteX43" fmla="*/ 727565 w 1878869"/>
                  <a:gd name="connsiteY43" fmla="*/ 748718 h 2359692"/>
                  <a:gd name="connsiteX44" fmla="*/ 701388 w 1878869"/>
                  <a:gd name="connsiteY44" fmla="*/ 713363 h 2359692"/>
                  <a:gd name="connsiteX45" fmla="*/ 644285 w 1878869"/>
                  <a:gd name="connsiteY45" fmla="*/ 693890 h 2359692"/>
                  <a:gd name="connsiteX46" fmla="*/ 607175 w 1878869"/>
                  <a:gd name="connsiteY46" fmla="*/ 654145 h 2359692"/>
                  <a:gd name="connsiteX47" fmla="*/ 606855 w 1878869"/>
                  <a:gd name="connsiteY47" fmla="*/ 650993 h 2359692"/>
                  <a:gd name="connsiteX48" fmla="*/ 637621 w 1878869"/>
                  <a:gd name="connsiteY48" fmla="*/ 632677 h 2359692"/>
                  <a:gd name="connsiteX49" fmla="*/ 1144399 w 1878869"/>
                  <a:gd name="connsiteY49" fmla="*/ 569070 h 2359692"/>
                  <a:gd name="connsiteX50" fmla="*/ 1169739 w 1878869"/>
                  <a:gd name="connsiteY50" fmla="*/ 584792 h 2359692"/>
                  <a:gd name="connsiteX51" fmla="*/ 1168422 w 1878869"/>
                  <a:gd name="connsiteY51" fmla="*/ 599916 h 2359692"/>
                  <a:gd name="connsiteX52" fmla="*/ 1134344 w 1878869"/>
                  <a:gd name="connsiteY52" fmla="*/ 661008 h 2359692"/>
                  <a:gd name="connsiteX53" fmla="*/ 1120537 w 1878869"/>
                  <a:gd name="connsiteY53" fmla="*/ 664320 h 2359692"/>
                  <a:gd name="connsiteX54" fmla="*/ 1087936 w 1878869"/>
                  <a:gd name="connsiteY54" fmla="*/ 606660 h 2359692"/>
                  <a:gd name="connsiteX55" fmla="*/ 1094600 w 1878869"/>
                  <a:gd name="connsiteY55" fmla="*/ 598240 h 2359692"/>
                  <a:gd name="connsiteX56" fmla="*/ 1110681 w 1878869"/>
                  <a:gd name="connsiteY56" fmla="*/ 586309 h 2359692"/>
                  <a:gd name="connsiteX57" fmla="*/ 1144399 w 1878869"/>
                  <a:gd name="connsiteY57" fmla="*/ 569070 h 2359692"/>
                  <a:gd name="connsiteX58" fmla="*/ 2514 w 1878869"/>
                  <a:gd name="connsiteY58" fmla="*/ 557698 h 2359692"/>
                  <a:gd name="connsiteX59" fmla="*/ 1117 w 1878869"/>
                  <a:gd name="connsiteY59" fmla="*/ 559295 h 2359692"/>
                  <a:gd name="connsiteX60" fmla="*/ 0 w 1878869"/>
                  <a:gd name="connsiteY60" fmla="*/ 557858 h 2359692"/>
                  <a:gd name="connsiteX61" fmla="*/ 2514 w 1878869"/>
                  <a:gd name="connsiteY61" fmla="*/ 557698 h 2359692"/>
                  <a:gd name="connsiteX62" fmla="*/ 1302583 w 1878869"/>
                  <a:gd name="connsiteY62" fmla="*/ 552430 h 2359692"/>
                  <a:gd name="connsiteX63" fmla="*/ 1311637 w 1878869"/>
                  <a:gd name="connsiteY63" fmla="*/ 554585 h 2359692"/>
                  <a:gd name="connsiteX64" fmla="*/ 1394916 w 1878869"/>
                  <a:gd name="connsiteY64" fmla="*/ 601791 h 2359692"/>
                  <a:gd name="connsiteX65" fmla="*/ 1426799 w 1878869"/>
                  <a:gd name="connsiteY65" fmla="*/ 616715 h 2359692"/>
                  <a:gd name="connsiteX66" fmla="*/ 1438051 w 1878869"/>
                  <a:gd name="connsiteY66" fmla="*/ 645526 h 2359692"/>
                  <a:gd name="connsiteX67" fmla="*/ 1436136 w 1878869"/>
                  <a:gd name="connsiteY67" fmla="*/ 660729 h 2359692"/>
                  <a:gd name="connsiteX68" fmla="*/ 1425961 w 1878869"/>
                  <a:gd name="connsiteY68" fmla="*/ 668231 h 2359692"/>
                  <a:gd name="connsiteX69" fmla="*/ 1366663 w 1878869"/>
                  <a:gd name="connsiteY69" fmla="*/ 641735 h 2359692"/>
                  <a:gd name="connsiteX70" fmla="*/ 1364669 w 1878869"/>
                  <a:gd name="connsiteY70" fmla="*/ 640817 h 2359692"/>
                  <a:gd name="connsiteX71" fmla="*/ 1350263 w 1878869"/>
                  <a:gd name="connsiteY71" fmla="*/ 638702 h 2359692"/>
                  <a:gd name="connsiteX72" fmla="*/ 1355411 w 1878869"/>
                  <a:gd name="connsiteY72" fmla="*/ 657657 h 2359692"/>
                  <a:gd name="connsiteX73" fmla="*/ 1374525 w 1878869"/>
                  <a:gd name="connsiteY73" fmla="*/ 674336 h 2359692"/>
                  <a:gd name="connsiteX74" fmla="*/ 1386935 w 1878869"/>
                  <a:gd name="connsiteY74" fmla="*/ 695326 h 2359692"/>
                  <a:gd name="connsiteX75" fmla="*/ 1361636 w 1878869"/>
                  <a:gd name="connsiteY75" fmla="*/ 688223 h 2359692"/>
                  <a:gd name="connsiteX76" fmla="*/ 1328915 w 1878869"/>
                  <a:gd name="connsiteY76" fmla="*/ 637346 h 2359692"/>
                  <a:gd name="connsiteX77" fmla="*/ 1306130 w 1878869"/>
                  <a:gd name="connsiteY77" fmla="*/ 587785 h 2359692"/>
                  <a:gd name="connsiteX78" fmla="*/ 1294438 w 1878869"/>
                  <a:gd name="connsiteY78" fmla="*/ 566676 h 2359692"/>
                  <a:gd name="connsiteX79" fmla="*/ 1294039 w 1878869"/>
                  <a:gd name="connsiteY79" fmla="*/ 557578 h 2359692"/>
                  <a:gd name="connsiteX80" fmla="*/ 1302583 w 1878869"/>
                  <a:gd name="connsiteY80" fmla="*/ 552430 h 2359692"/>
                  <a:gd name="connsiteX81" fmla="*/ 1665263 w 1878869"/>
                  <a:gd name="connsiteY81" fmla="*/ 505903 h 2359692"/>
                  <a:gd name="connsiteX82" fmla="*/ 1694114 w 1878869"/>
                  <a:gd name="connsiteY82" fmla="*/ 548041 h 2359692"/>
                  <a:gd name="connsiteX83" fmla="*/ 1797983 w 1878869"/>
                  <a:gd name="connsiteY83" fmla="*/ 749396 h 2359692"/>
                  <a:gd name="connsiteX84" fmla="*/ 1844112 w 1878869"/>
                  <a:gd name="connsiteY84" fmla="*/ 893927 h 2359692"/>
                  <a:gd name="connsiteX85" fmla="*/ 1877232 w 1878869"/>
                  <a:gd name="connsiteY85" fmla="*/ 1243883 h 2359692"/>
                  <a:gd name="connsiteX86" fmla="*/ 1872803 w 1878869"/>
                  <a:gd name="connsiteY86" fmla="*/ 1299947 h 2359692"/>
                  <a:gd name="connsiteX87" fmla="*/ 1863705 w 1878869"/>
                  <a:gd name="connsiteY87" fmla="*/ 1311839 h 2359692"/>
                  <a:gd name="connsiteX88" fmla="*/ 1837727 w 1878869"/>
                  <a:gd name="connsiteY88" fmla="*/ 1333706 h 2359692"/>
                  <a:gd name="connsiteX89" fmla="*/ 1807082 w 1878869"/>
                  <a:gd name="connsiteY89" fmla="*/ 1382109 h 2359692"/>
                  <a:gd name="connsiteX90" fmla="*/ 1794472 w 1878869"/>
                  <a:gd name="connsiteY90" fmla="*/ 1387616 h 2359692"/>
                  <a:gd name="connsiteX91" fmla="*/ 1762269 w 1878869"/>
                  <a:gd name="connsiteY91" fmla="*/ 1380234 h 2359692"/>
                  <a:gd name="connsiteX92" fmla="*/ 1754808 w 1878869"/>
                  <a:gd name="connsiteY92" fmla="*/ 1375964 h 2359692"/>
                  <a:gd name="connsiteX93" fmla="*/ 1705446 w 1878869"/>
                  <a:gd name="connsiteY93" fmla="*/ 1310522 h 2359692"/>
                  <a:gd name="connsiteX94" fmla="*/ 1668974 w 1878869"/>
                  <a:gd name="connsiteY94" fmla="*/ 1210204 h 2359692"/>
                  <a:gd name="connsiteX95" fmla="*/ 1658879 w 1878869"/>
                  <a:gd name="connsiteY95" fmla="*/ 1138537 h 2359692"/>
                  <a:gd name="connsiteX96" fmla="*/ 1660475 w 1878869"/>
                  <a:gd name="connsiteY96" fmla="*/ 1022736 h 2359692"/>
                  <a:gd name="connsiteX97" fmla="*/ 1650459 w 1878869"/>
                  <a:gd name="connsiteY97" fmla="*/ 987262 h 2359692"/>
                  <a:gd name="connsiteX98" fmla="*/ 1624482 w 1878869"/>
                  <a:gd name="connsiteY98" fmla="*/ 918348 h 2359692"/>
                  <a:gd name="connsiteX99" fmla="*/ 1632981 w 1878869"/>
                  <a:gd name="connsiteY99" fmla="*/ 881836 h 2359692"/>
                  <a:gd name="connsiteX100" fmla="*/ 1643077 w 1878869"/>
                  <a:gd name="connsiteY100" fmla="*/ 829721 h 2359692"/>
                  <a:gd name="connsiteX101" fmla="*/ 1645272 w 1878869"/>
                  <a:gd name="connsiteY101" fmla="*/ 806937 h 2359692"/>
                  <a:gd name="connsiteX102" fmla="*/ 1647387 w 1878869"/>
                  <a:gd name="connsiteY102" fmla="*/ 769906 h 2359692"/>
                  <a:gd name="connsiteX103" fmla="*/ 1649222 w 1878869"/>
                  <a:gd name="connsiteY103" fmla="*/ 697242 h 2359692"/>
                  <a:gd name="connsiteX104" fmla="*/ 1657522 w 1878869"/>
                  <a:gd name="connsiteY104" fmla="*/ 689062 h 2359692"/>
                  <a:gd name="connsiteX105" fmla="*/ 1683819 w 1878869"/>
                  <a:gd name="connsiteY105" fmla="*/ 694169 h 2359692"/>
                  <a:gd name="connsiteX106" fmla="*/ 1691480 w 1878869"/>
                  <a:gd name="connsiteY106" fmla="*/ 689261 h 2359692"/>
                  <a:gd name="connsiteX107" fmla="*/ 1688368 w 1878869"/>
                  <a:gd name="connsiteY107" fmla="*/ 642254 h 2359692"/>
                  <a:gd name="connsiteX108" fmla="*/ 1668017 w 1878869"/>
                  <a:gd name="connsiteY108" fmla="*/ 614162 h 2359692"/>
                  <a:gd name="connsiteX109" fmla="*/ 1649821 w 1878869"/>
                  <a:gd name="connsiteY109" fmla="*/ 586669 h 2359692"/>
                  <a:gd name="connsiteX110" fmla="*/ 1669653 w 1878869"/>
                  <a:gd name="connsiteY110" fmla="*/ 553708 h 2359692"/>
                  <a:gd name="connsiteX111" fmla="*/ 1665263 w 1878869"/>
                  <a:gd name="connsiteY111" fmla="*/ 505903 h 2359692"/>
                  <a:gd name="connsiteX112" fmla="*/ 252470 w 1878869"/>
                  <a:gd name="connsiteY112" fmla="*/ 456128 h 2359692"/>
                  <a:gd name="connsiteX113" fmla="*/ 282119 w 1878869"/>
                  <a:gd name="connsiteY113" fmla="*/ 464403 h 2359692"/>
                  <a:gd name="connsiteX114" fmla="*/ 286748 w 1878869"/>
                  <a:gd name="connsiteY114" fmla="*/ 472583 h 2359692"/>
                  <a:gd name="connsiteX115" fmla="*/ 295048 w 1878869"/>
                  <a:gd name="connsiteY115" fmla="*/ 532359 h 2359692"/>
                  <a:gd name="connsiteX116" fmla="*/ 300555 w 1878869"/>
                  <a:gd name="connsiteY116" fmla="*/ 549558 h 2359692"/>
                  <a:gd name="connsiteX117" fmla="*/ 327888 w 1878869"/>
                  <a:gd name="connsiteY117" fmla="*/ 585989 h 2359692"/>
                  <a:gd name="connsiteX118" fmla="*/ 374695 w 1878869"/>
                  <a:gd name="connsiteY118" fmla="*/ 625854 h 2359692"/>
                  <a:gd name="connsiteX119" fmla="*/ 461367 w 1878869"/>
                  <a:gd name="connsiteY119" fmla="*/ 693530 h 2359692"/>
                  <a:gd name="connsiteX120" fmla="*/ 471742 w 1878869"/>
                  <a:gd name="connsiteY120" fmla="*/ 689101 h 2359692"/>
                  <a:gd name="connsiteX121" fmla="*/ 474973 w 1878869"/>
                  <a:gd name="connsiteY121" fmla="*/ 669628 h 2359692"/>
                  <a:gd name="connsiteX122" fmla="*/ 471941 w 1878869"/>
                  <a:gd name="connsiteY122" fmla="*/ 662086 h 2359692"/>
                  <a:gd name="connsiteX123" fmla="*/ 459730 w 1878869"/>
                  <a:gd name="connsiteY123" fmla="*/ 652669 h 2359692"/>
                  <a:gd name="connsiteX124" fmla="*/ 440218 w 1878869"/>
                  <a:gd name="connsiteY124" fmla="*/ 619509 h 2359692"/>
                  <a:gd name="connsiteX125" fmla="*/ 423139 w 1878869"/>
                  <a:gd name="connsiteY125" fmla="*/ 599158 h 2359692"/>
                  <a:gd name="connsiteX126" fmla="*/ 422979 w 1878869"/>
                  <a:gd name="connsiteY126" fmla="*/ 582718 h 2359692"/>
                  <a:gd name="connsiteX127" fmla="*/ 463162 w 1878869"/>
                  <a:gd name="connsiteY127" fmla="*/ 572223 h 2359692"/>
                  <a:gd name="connsiteX128" fmla="*/ 470066 w 1878869"/>
                  <a:gd name="connsiteY128" fmla="*/ 578527 h 2359692"/>
                  <a:gd name="connsiteX129" fmla="*/ 507934 w 1878869"/>
                  <a:gd name="connsiteY129" fmla="*/ 614880 h 2359692"/>
                  <a:gd name="connsiteX130" fmla="*/ 514399 w 1878869"/>
                  <a:gd name="connsiteY130" fmla="*/ 623060 h 2359692"/>
                  <a:gd name="connsiteX131" fmla="*/ 524375 w 1878869"/>
                  <a:gd name="connsiteY131" fmla="*/ 683914 h 2359692"/>
                  <a:gd name="connsiteX132" fmla="*/ 539498 w 1878869"/>
                  <a:gd name="connsiteY132" fmla="*/ 709053 h 2359692"/>
                  <a:gd name="connsiteX133" fmla="*/ 546362 w 1878869"/>
                  <a:gd name="connsiteY133" fmla="*/ 708973 h 2359692"/>
                  <a:gd name="connsiteX134" fmla="*/ 565675 w 1878869"/>
                  <a:gd name="connsiteY134" fmla="*/ 682517 h 2359692"/>
                  <a:gd name="connsiteX135" fmla="*/ 569107 w 1878869"/>
                  <a:gd name="connsiteY135" fmla="*/ 663004 h 2359692"/>
                  <a:gd name="connsiteX136" fmla="*/ 580719 w 1878869"/>
                  <a:gd name="connsiteY136" fmla="*/ 653786 h 2359692"/>
                  <a:gd name="connsiteX137" fmla="*/ 588420 w 1878869"/>
                  <a:gd name="connsiteY137" fmla="*/ 664201 h 2359692"/>
                  <a:gd name="connsiteX138" fmla="*/ 593967 w 1878869"/>
                  <a:gd name="connsiteY138" fmla="*/ 704584 h 2359692"/>
                  <a:gd name="connsiteX139" fmla="*/ 601828 w 1878869"/>
                  <a:gd name="connsiteY139" fmla="*/ 713602 h 2359692"/>
                  <a:gd name="connsiteX140" fmla="*/ 647836 w 1878869"/>
                  <a:gd name="connsiteY140" fmla="*/ 714200 h 2359692"/>
                  <a:gd name="connsiteX141" fmla="*/ 662322 w 1878869"/>
                  <a:gd name="connsiteY141" fmla="*/ 719548 h 2359692"/>
                  <a:gd name="connsiteX142" fmla="*/ 663679 w 1878869"/>
                  <a:gd name="connsiteY142" fmla="*/ 745644 h 2359692"/>
                  <a:gd name="connsiteX143" fmla="*/ 624054 w 1878869"/>
                  <a:gd name="connsiteY143" fmla="*/ 778645 h 2359692"/>
                  <a:gd name="connsiteX144" fmla="*/ 546960 w 1878869"/>
                  <a:gd name="connsiteY144" fmla="*/ 866952 h 2359692"/>
                  <a:gd name="connsiteX145" fmla="*/ 544566 w 1878869"/>
                  <a:gd name="connsiteY145" fmla="*/ 877566 h 2359692"/>
                  <a:gd name="connsiteX146" fmla="*/ 541054 w 1878869"/>
                  <a:gd name="connsiteY146" fmla="*/ 917150 h 2359692"/>
                  <a:gd name="connsiteX147" fmla="*/ 567790 w 1878869"/>
                  <a:gd name="connsiteY147" fmla="*/ 954341 h 2359692"/>
                  <a:gd name="connsiteX148" fmla="*/ 623735 w 1878869"/>
                  <a:gd name="connsiteY148" fmla="*/ 970701 h 2359692"/>
                  <a:gd name="connsiteX149" fmla="*/ 637222 w 1878869"/>
                  <a:gd name="connsiteY149" fmla="*/ 990414 h 2359692"/>
                  <a:gd name="connsiteX150" fmla="*/ 682353 w 1878869"/>
                  <a:gd name="connsiteY150" fmla="*/ 1063278 h 2359692"/>
                  <a:gd name="connsiteX151" fmla="*/ 688578 w 1878869"/>
                  <a:gd name="connsiteY151" fmla="*/ 1059168 h 2359692"/>
                  <a:gd name="connsiteX152" fmla="*/ 700031 w 1878869"/>
                  <a:gd name="connsiteY152" fmla="*/ 989536 h 2359692"/>
                  <a:gd name="connsiteX153" fmla="*/ 711084 w 1878869"/>
                  <a:gd name="connsiteY153" fmla="*/ 963678 h 2359692"/>
                  <a:gd name="connsiteX154" fmla="*/ 710445 w 1878869"/>
                  <a:gd name="connsiteY154" fmla="*/ 951428 h 2359692"/>
                  <a:gd name="connsiteX155" fmla="*/ 696719 w 1878869"/>
                  <a:gd name="connsiteY155" fmla="*/ 916033 h 2359692"/>
                  <a:gd name="connsiteX156" fmla="*/ 694923 w 1878869"/>
                  <a:gd name="connsiteY156" fmla="*/ 862003 h 2359692"/>
                  <a:gd name="connsiteX157" fmla="*/ 720462 w 1878869"/>
                  <a:gd name="connsiteY157" fmla="*/ 844087 h 2359692"/>
                  <a:gd name="connsiteX158" fmla="*/ 774012 w 1878869"/>
                  <a:gd name="connsiteY158" fmla="*/ 867191 h 2359692"/>
                  <a:gd name="connsiteX159" fmla="*/ 793525 w 1878869"/>
                  <a:gd name="connsiteY159" fmla="*/ 889019 h 2359692"/>
                  <a:gd name="connsiteX160" fmla="*/ 809686 w 1878869"/>
                  <a:gd name="connsiteY160" fmla="*/ 898835 h 2359692"/>
                  <a:gd name="connsiteX161" fmla="*/ 843485 w 1878869"/>
                  <a:gd name="connsiteY161" fmla="*/ 903264 h 2359692"/>
                  <a:gd name="connsiteX162" fmla="*/ 870500 w 1878869"/>
                  <a:gd name="connsiteY162" fmla="*/ 913480 h 2359692"/>
                  <a:gd name="connsiteX163" fmla="*/ 952502 w 1878869"/>
                  <a:gd name="connsiteY163" fmla="*/ 988179 h 2359692"/>
                  <a:gd name="connsiteX164" fmla="*/ 968025 w 1878869"/>
                  <a:gd name="connsiteY164" fmla="*/ 1024292 h 2359692"/>
                  <a:gd name="connsiteX165" fmla="*/ 951863 w 1878869"/>
                  <a:gd name="connsiteY165" fmla="*/ 1052424 h 2359692"/>
                  <a:gd name="connsiteX166" fmla="*/ 904817 w 1878869"/>
                  <a:gd name="connsiteY166" fmla="*/ 1066670 h 2359692"/>
                  <a:gd name="connsiteX167" fmla="*/ 853142 w 1878869"/>
                  <a:gd name="connsiteY167" fmla="*/ 1092129 h 2359692"/>
                  <a:gd name="connsiteX168" fmla="*/ 833709 w 1878869"/>
                  <a:gd name="connsiteY168" fmla="*/ 1111641 h 2359692"/>
                  <a:gd name="connsiteX169" fmla="*/ 832112 w 1878869"/>
                  <a:gd name="connsiteY169" fmla="*/ 1127643 h 2359692"/>
                  <a:gd name="connsiteX170" fmla="*/ 844323 w 1878869"/>
                  <a:gd name="connsiteY170" fmla="*/ 1126605 h 2359692"/>
                  <a:gd name="connsiteX171" fmla="*/ 873014 w 1878869"/>
                  <a:gd name="connsiteY171" fmla="*/ 1108609 h 2359692"/>
                  <a:gd name="connsiteX172" fmla="*/ 899909 w 1878869"/>
                  <a:gd name="connsiteY172" fmla="*/ 1104698 h 2359692"/>
                  <a:gd name="connsiteX173" fmla="*/ 905735 w 1878869"/>
                  <a:gd name="connsiteY173" fmla="*/ 1117428 h 2359692"/>
                  <a:gd name="connsiteX174" fmla="*/ 929438 w 1878869"/>
                  <a:gd name="connsiteY174" fmla="*/ 1135903 h 2359692"/>
                  <a:gd name="connsiteX175" fmla="*/ 944761 w 1878869"/>
                  <a:gd name="connsiteY175" fmla="*/ 1134027 h 2359692"/>
                  <a:gd name="connsiteX176" fmla="*/ 965910 w 1878869"/>
                  <a:gd name="connsiteY176" fmla="*/ 1147914 h 2359692"/>
                  <a:gd name="connsiteX177" fmla="*/ 962079 w 1878869"/>
                  <a:gd name="connsiteY177" fmla="*/ 1154378 h 2359692"/>
                  <a:gd name="connsiteX178" fmla="*/ 925607 w 1878869"/>
                  <a:gd name="connsiteY178" fmla="*/ 1175009 h 2359692"/>
                  <a:gd name="connsiteX179" fmla="*/ 898273 w 1878869"/>
                  <a:gd name="connsiteY179" fmla="*/ 1196597 h 2359692"/>
                  <a:gd name="connsiteX180" fmla="*/ 885424 w 1878869"/>
                  <a:gd name="connsiteY180" fmla="*/ 1198472 h 2359692"/>
                  <a:gd name="connsiteX181" fmla="*/ 844722 w 1878869"/>
                  <a:gd name="connsiteY181" fmla="*/ 1210284 h 2359692"/>
                  <a:gd name="connsiteX182" fmla="*/ 820022 w 1878869"/>
                  <a:gd name="connsiteY182" fmla="*/ 1255574 h 2359692"/>
                  <a:gd name="connsiteX183" fmla="*/ 813637 w 1878869"/>
                  <a:gd name="connsiteY183" fmla="*/ 1262557 h 2359692"/>
                  <a:gd name="connsiteX184" fmla="*/ 777324 w 1878869"/>
                  <a:gd name="connsiteY184" fmla="*/ 1304097 h 2359692"/>
                  <a:gd name="connsiteX185" fmla="*/ 760964 w 1878869"/>
                  <a:gd name="connsiteY185" fmla="*/ 1347233 h 2359692"/>
                  <a:gd name="connsiteX186" fmla="*/ 757692 w 1878869"/>
                  <a:gd name="connsiteY186" fmla="*/ 1385461 h 2359692"/>
                  <a:gd name="connsiteX187" fmla="*/ 749432 w 1878869"/>
                  <a:gd name="connsiteY187" fmla="*/ 1402260 h 2359692"/>
                  <a:gd name="connsiteX188" fmla="*/ 691731 w 1878869"/>
                  <a:gd name="connsiteY188" fmla="*/ 1446633 h 2359692"/>
                  <a:gd name="connsiteX189" fmla="*/ 664078 w 1878869"/>
                  <a:gd name="connsiteY189" fmla="*/ 1490328 h 2359692"/>
                  <a:gd name="connsiteX190" fmla="*/ 659848 w 1878869"/>
                  <a:gd name="connsiteY190" fmla="*/ 1510759 h 2359692"/>
                  <a:gd name="connsiteX191" fmla="*/ 665115 w 1878869"/>
                  <a:gd name="connsiteY191" fmla="*/ 1536975 h 2359692"/>
                  <a:gd name="connsiteX192" fmla="*/ 678882 w 1878869"/>
                  <a:gd name="connsiteY192" fmla="*/ 1580830 h 2359692"/>
                  <a:gd name="connsiteX193" fmla="*/ 675171 w 1878869"/>
                  <a:gd name="connsiteY193" fmla="*/ 1590088 h 2359692"/>
                  <a:gd name="connsiteX194" fmla="*/ 657054 w 1878869"/>
                  <a:gd name="connsiteY194" fmla="*/ 1589928 h 2359692"/>
                  <a:gd name="connsiteX195" fmla="*/ 620343 w 1878869"/>
                  <a:gd name="connsiteY195" fmla="*/ 1536218 h 2359692"/>
                  <a:gd name="connsiteX196" fmla="*/ 600391 w 1878869"/>
                  <a:gd name="connsiteY196" fmla="*/ 1520176 h 2359692"/>
                  <a:gd name="connsiteX197" fmla="*/ 548676 w 1878869"/>
                  <a:gd name="connsiteY197" fmla="*/ 1506689 h 2359692"/>
                  <a:gd name="connsiteX198" fmla="*/ 521421 w 1878869"/>
                  <a:gd name="connsiteY198" fmla="*/ 1512036 h 2359692"/>
                  <a:gd name="connsiteX199" fmla="*/ 475133 w 1878869"/>
                  <a:gd name="connsiteY199" fmla="*/ 1512874 h 2359692"/>
                  <a:gd name="connsiteX200" fmla="*/ 433513 w 1878869"/>
                  <a:gd name="connsiteY200" fmla="*/ 1506130 h 2359692"/>
                  <a:gd name="connsiteX201" fmla="*/ 392532 w 1878869"/>
                  <a:gd name="connsiteY201" fmla="*/ 1514709 h 2359692"/>
                  <a:gd name="connsiteX202" fmla="*/ 383674 w 1878869"/>
                  <a:gd name="connsiteY202" fmla="*/ 1520735 h 2359692"/>
                  <a:gd name="connsiteX203" fmla="*/ 352868 w 1878869"/>
                  <a:gd name="connsiteY203" fmla="*/ 1562434 h 2359692"/>
                  <a:gd name="connsiteX204" fmla="*/ 347481 w 1878869"/>
                  <a:gd name="connsiteY204" fmla="*/ 1580112 h 2359692"/>
                  <a:gd name="connsiteX205" fmla="*/ 347242 w 1878869"/>
                  <a:gd name="connsiteY205" fmla="*/ 1651340 h 2359692"/>
                  <a:gd name="connsiteX206" fmla="*/ 354903 w 1878869"/>
                  <a:gd name="connsiteY206" fmla="*/ 1664029 h 2359692"/>
                  <a:gd name="connsiteX207" fmla="*/ 378845 w 1878869"/>
                  <a:gd name="connsiteY207" fmla="*/ 1683542 h 2359692"/>
                  <a:gd name="connsiteX208" fmla="*/ 425772 w 1878869"/>
                  <a:gd name="connsiteY208" fmla="*/ 1706686 h 2359692"/>
                  <a:gd name="connsiteX209" fmla="*/ 459371 w 1878869"/>
                  <a:gd name="connsiteY209" fmla="*/ 1693079 h 2359692"/>
                  <a:gd name="connsiteX210" fmla="*/ 497878 w 1878869"/>
                  <a:gd name="connsiteY210" fmla="*/ 1665625 h 2359692"/>
                  <a:gd name="connsiteX211" fmla="*/ 517710 w 1878869"/>
                  <a:gd name="connsiteY211" fmla="*/ 1673087 h 2359692"/>
                  <a:gd name="connsiteX212" fmla="*/ 525292 w 1878869"/>
                  <a:gd name="connsiteY212" fmla="*/ 1689727 h 2359692"/>
                  <a:gd name="connsiteX213" fmla="*/ 509131 w 1878869"/>
                  <a:gd name="connsiteY213" fmla="*/ 1742759 h 2359692"/>
                  <a:gd name="connsiteX214" fmla="*/ 511725 w 1878869"/>
                  <a:gd name="connsiteY214" fmla="*/ 1768099 h 2359692"/>
                  <a:gd name="connsiteX215" fmla="*/ 526489 w 1878869"/>
                  <a:gd name="connsiteY215" fmla="*/ 1771251 h 2359692"/>
                  <a:gd name="connsiteX216" fmla="*/ 593288 w 1878869"/>
                  <a:gd name="connsiteY216" fmla="*/ 1782065 h 2359692"/>
                  <a:gd name="connsiteX217" fmla="*/ 618707 w 1878869"/>
                  <a:gd name="connsiteY217" fmla="*/ 1798106 h 2359692"/>
                  <a:gd name="connsiteX218" fmla="*/ 620063 w 1878869"/>
                  <a:gd name="connsiteY218" fmla="*/ 1808322 h 2359692"/>
                  <a:gd name="connsiteX219" fmla="*/ 611125 w 1878869"/>
                  <a:gd name="connsiteY219" fmla="*/ 1851817 h 2359692"/>
                  <a:gd name="connsiteX220" fmla="*/ 621420 w 1878869"/>
                  <a:gd name="connsiteY220" fmla="*/ 1883699 h 2359692"/>
                  <a:gd name="connsiteX221" fmla="*/ 622338 w 1878869"/>
                  <a:gd name="connsiteY221" fmla="*/ 1884298 h 2359692"/>
                  <a:gd name="connsiteX222" fmla="*/ 709049 w 1878869"/>
                  <a:gd name="connsiteY222" fmla="*/ 1914784 h 2359692"/>
                  <a:gd name="connsiteX223" fmla="*/ 745960 w 1878869"/>
                  <a:gd name="connsiteY223" fmla="*/ 1902574 h 2359692"/>
                  <a:gd name="connsiteX224" fmla="*/ 812919 w 1878869"/>
                  <a:gd name="connsiteY224" fmla="*/ 1858400 h 2359692"/>
                  <a:gd name="connsiteX225" fmla="*/ 826366 w 1878869"/>
                  <a:gd name="connsiteY225" fmla="*/ 1860356 h 2359692"/>
                  <a:gd name="connsiteX226" fmla="*/ 853581 w 1878869"/>
                  <a:gd name="connsiteY226" fmla="*/ 1870292 h 2359692"/>
                  <a:gd name="connsiteX227" fmla="*/ 890970 w 1878869"/>
                  <a:gd name="connsiteY227" fmla="*/ 1868097 h 2359692"/>
                  <a:gd name="connsiteX228" fmla="*/ 919462 w 1878869"/>
                  <a:gd name="connsiteY228" fmla="*/ 1861353 h 2359692"/>
                  <a:gd name="connsiteX229" fmla="*/ 1030753 w 1878869"/>
                  <a:gd name="connsiteY229" fmla="*/ 1848864 h 2359692"/>
                  <a:gd name="connsiteX230" fmla="*/ 1042485 w 1878869"/>
                  <a:gd name="connsiteY230" fmla="*/ 1849701 h 2359692"/>
                  <a:gd name="connsiteX231" fmla="*/ 1102381 w 1878869"/>
                  <a:gd name="connsiteY231" fmla="*/ 1874921 h 2359692"/>
                  <a:gd name="connsiteX232" fmla="*/ 1146554 w 1878869"/>
                  <a:gd name="connsiteY232" fmla="*/ 1884019 h 2359692"/>
                  <a:gd name="connsiteX233" fmla="*/ 1237894 w 1878869"/>
                  <a:gd name="connsiteY233" fmla="*/ 1886214 h 2359692"/>
                  <a:gd name="connsiteX234" fmla="*/ 1258484 w 1878869"/>
                  <a:gd name="connsiteY234" fmla="*/ 1895710 h 2359692"/>
                  <a:gd name="connsiteX235" fmla="*/ 1293559 w 1878869"/>
                  <a:gd name="connsiteY235" fmla="*/ 1938128 h 2359692"/>
                  <a:gd name="connsiteX236" fmla="*/ 1314948 w 1878869"/>
                  <a:gd name="connsiteY236" fmla="*/ 1945351 h 2359692"/>
                  <a:gd name="connsiteX237" fmla="*/ 1440366 w 1878869"/>
                  <a:gd name="connsiteY237" fmla="*/ 1921129 h 2359692"/>
                  <a:gd name="connsiteX238" fmla="*/ 1475002 w 1878869"/>
                  <a:gd name="connsiteY238" fmla="*/ 1907083 h 2359692"/>
                  <a:gd name="connsiteX239" fmla="*/ 1504850 w 1878869"/>
                  <a:gd name="connsiteY239" fmla="*/ 1910235 h 2359692"/>
                  <a:gd name="connsiteX240" fmla="*/ 1511674 w 1878869"/>
                  <a:gd name="connsiteY240" fmla="*/ 1948543 h 2359692"/>
                  <a:gd name="connsiteX241" fmla="*/ 1480589 w 1878869"/>
                  <a:gd name="connsiteY241" fmla="*/ 1992797 h 2359692"/>
                  <a:gd name="connsiteX242" fmla="*/ 1448346 w 1878869"/>
                  <a:gd name="connsiteY242" fmla="*/ 2085852 h 2359692"/>
                  <a:gd name="connsiteX243" fmla="*/ 1443718 w 1878869"/>
                  <a:gd name="connsiteY243" fmla="*/ 2097504 h 2359692"/>
                  <a:gd name="connsiteX244" fmla="*/ 1324485 w 1878869"/>
                  <a:gd name="connsiteY244" fmla="*/ 2183018 h 2359692"/>
                  <a:gd name="connsiteX245" fmla="*/ 1197072 w 1878869"/>
                  <a:gd name="connsiteY245" fmla="*/ 2253368 h 2359692"/>
                  <a:gd name="connsiteX246" fmla="*/ 1100665 w 1878869"/>
                  <a:gd name="connsiteY246" fmla="*/ 2293910 h 2359692"/>
                  <a:gd name="connsiteX247" fmla="*/ 918863 w 1878869"/>
                  <a:gd name="connsiteY247" fmla="*/ 2345825 h 2359692"/>
                  <a:gd name="connsiteX248" fmla="*/ 858289 w 1878869"/>
                  <a:gd name="connsiteY248" fmla="*/ 2357237 h 2359692"/>
                  <a:gd name="connsiteX249" fmla="*/ 845241 w 1878869"/>
                  <a:gd name="connsiteY249" fmla="*/ 2357437 h 2359692"/>
                  <a:gd name="connsiteX250" fmla="*/ 841889 w 1878869"/>
                  <a:gd name="connsiteY250" fmla="*/ 2335410 h 2359692"/>
                  <a:gd name="connsiteX251" fmla="*/ 844802 w 1878869"/>
                  <a:gd name="connsiteY251" fmla="*/ 2329464 h 2359692"/>
                  <a:gd name="connsiteX252" fmla="*/ 851426 w 1878869"/>
                  <a:gd name="connsiteY252" fmla="*/ 2282657 h 2359692"/>
                  <a:gd name="connsiteX253" fmla="*/ 842607 w 1878869"/>
                  <a:gd name="connsiteY253" fmla="*/ 2275595 h 2359692"/>
                  <a:gd name="connsiteX254" fmla="*/ 805217 w 1878869"/>
                  <a:gd name="connsiteY254" fmla="*/ 2256042 h 2359692"/>
                  <a:gd name="connsiteX255" fmla="*/ 733830 w 1878869"/>
                  <a:gd name="connsiteY255" fmla="*/ 2182459 h 2359692"/>
                  <a:gd name="connsiteX256" fmla="*/ 694843 w 1878869"/>
                  <a:gd name="connsiteY256" fmla="*/ 2157639 h 2359692"/>
                  <a:gd name="connsiteX257" fmla="*/ 682513 w 1878869"/>
                  <a:gd name="connsiteY257" fmla="*/ 2150376 h 2359692"/>
                  <a:gd name="connsiteX258" fmla="*/ 650031 w 1878869"/>
                  <a:gd name="connsiteY258" fmla="*/ 2077752 h 2359692"/>
                  <a:gd name="connsiteX259" fmla="*/ 685785 w 1878869"/>
                  <a:gd name="connsiteY259" fmla="*/ 2033857 h 2359692"/>
                  <a:gd name="connsiteX260" fmla="*/ 721339 w 1878869"/>
                  <a:gd name="connsiteY260" fmla="*/ 1985294 h 2359692"/>
                  <a:gd name="connsiteX261" fmla="*/ 725968 w 1878869"/>
                  <a:gd name="connsiteY261" fmla="*/ 1934018 h 2359692"/>
                  <a:gd name="connsiteX262" fmla="*/ 721618 w 1878869"/>
                  <a:gd name="connsiteY262" fmla="*/ 1927514 h 2359692"/>
                  <a:gd name="connsiteX263" fmla="*/ 673335 w 1878869"/>
                  <a:gd name="connsiteY263" fmla="*/ 1925678 h 2359692"/>
                  <a:gd name="connsiteX264" fmla="*/ 598914 w 1878869"/>
                  <a:gd name="connsiteY264" fmla="*/ 1912351 h 2359692"/>
                  <a:gd name="connsiteX265" fmla="*/ 548716 w 1878869"/>
                  <a:gd name="connsiteY265" fmla="*/ 1864825 h 2359692"/>
                  <a:gd name="connsiteX266" fmla="*/ 488501 w 1878869"/>
                  <a:gd name="connsiteY266" fmla="*/ 1800341 h 2359692"/>
                  <a:gd name="connsiteX267" fmla="*/ 381399 w 1878869"/>
                  <a:gd name="connsiteY267" fmla="*/ 1752177 h 2359692"/>
                  <a:gd name="connsiteX268" fmla="*/ 304665 w 1878869"/>
                  <a:gd name="connsiteY268" fmla="*/ 1725042 h 2359692"/>
                  <a:gd name="connsiteX269" fmla="*/ 289900 w 1878869"/>
                  <a:gd name="connsiteY269" fmla="*/ 1715665 h 2359692"/>
                  <a:gd name="connsiteX270" fmla="*/ 266277 w 1878869"/>
                  <a:gd name="connsiteY270" fmla="*/ 1694077 h 2359692"/>
                  <a:gd name="connsiteX271" fmla="*/ 196006 w 1878869"/>
                  <a:gd name="connsiteY271" fmla="*/ 1645594 h 2359692"/>
                  <a:gd name="connsiteX272" fmla="*/ 171585 w 1878869"/>
                  <a:gd name="connsiteY272" fmla="*/ 1612833 h 2359692"/>
                  <a:gd name="connsiteX273" fmla="*/ 176972 w 1878869"/>
                  <a:gd name="connsiteY273" fmla="*/ 1594996 h 2359692"/>
                  <a:gd name="connsiteX274" fmla="*/ 177731 w 1878869"/>
                  <a:gd name="connsiteY274" fmla="*/ 1579513 h 2359692"/>
                  <a:gd name="connsiteX275" fmla="*/ 149199 w 1878869"/>
                  <a:gd name="connsiteY275" fmla="*/ 1507168 h 2359692"/>
                  <a:gd name="connsiteX276" fmla="*/ 121586 w 1878869"/>
                  <a:gd name="connsiteY276" fmla="*/ 1428517 h 2359692"/>
                  <a:gd name="connsiteX277" fmla="*/ 108178 w 1878869"/>
                  <a:gd name="connsiteY277" fmla="*/ 1383067 h 2359692"/>
                  <a:gd name="connsiteX278" fmla="*/ 94571 w 1878869"/>
                  <a:gd name="connsiteY278" fmla="*/ 1379076 h 2359692"/>
                  <a:gd name="connsiteX279" fmla="*/ 83917 w 1878869"/>
                  <a:gd name="connsiteY279" fmla="*/ 1389452 h 2359692"/>
                  <a:gd name="connsiteX280" fmla="*/ 108857 w 1878869"/>
                  <a:gd name="connsiteY280" fmla="*/ 1492004 h 2359692"/>
                  <a:gd name="connsiteX281" fmla="*/ 125337 w 1878869"/>
                  <a:gd name="connsiteY281" fmla="*/ 1515188 h 2359692"/>
                  <a:gd name="connsiteX282" fmla="*/ 109375 w 1878869"/>
                  <a:gd name="connsiteY282" fmla="*/ 1506489 h 2359692"/>
                  <a:gd name="connsiteX283" fmla="*/ 72265 w 1878869"/>
                  <a:gd name="connsiteY283" fmla="*/ 1442963 h 2359692"/>
                  <a:gd name="connsiteX284" fmla="*/ 22146 w 1878869"/>
                  <a:gd name="connsiteY284" fmla="*/ 1275167 h 2359692"/>
                  <a:gd name="connsiteX285" fmla="*/ 22465 w 1878869"/>
                  <a:gd name="connsiteY285" fmla="*/ 1248831 h 2359692"/>
                  <a:gd name="connsiteX286" fmla="*/ 37908 w 1878869"/>
                  <a:gd name="connsiteY286" fmla="*/ 1119662 h 2359692"/>
                  <a:gd name="connsiteX287" fmla="*/ 68195 w 1878869"/>
                  <a:gd name="connsiteY287" fmla="*/ 1044404 h 2359692"/>
                  <a:gd name="connsiteX288" fmla="*/ 113166 w 1878869"/>
                  <a:gd name="connsiteY288" fmla="*/ 979241 h 2359692"/>
                  <a:gd name="connsiteX289" fmla="*/ 116438 w 1878869"/>
                  <a:gd name="connsiteY289" fmla="*/ 965354 h 2359692"/>
                  <a:gd name="connsiteX290" fmla="*/ 124938 w 1878869"/>
                  <a:gd name="connsiteY290" fmla="*/ 817830 h 2359692"/>
                  <a:gd name="connsiteX291" fmla="*/ 148561 w 1878869"/>
                  <a:gd name="connsiteY291" fmla="*/ 723299 h 2359692"/>
                  <a:gd name="connsiteX292" fmla="*/ 138106 w 1878869"/>
                  <a:gd name="connsiteY292" fmla="*/ 648878 h 2359692"/>
                  <a:gd name="connsiteX293" fmla="*/ 118833 w 1878869"/>
                  <a:gd name="connsiteY293" fmla="*/ 626652 h 2359692"/>
                  <a:gd name="connsiteX294" fmla="*/ 23582 w 1878869"/>
                  <a:gd name="connsiteY294" fmla="*/ 586389 h 2359692"/>
                  <a:gd name="connsiteX295" fmla="*/ 5107 w 1878869"/>
                  <a:gd name="connsiteY295" fmla="*/ 563284 h 2359692"/>
                  <a:gd name="connsiteX296" fmla="*/ 6504 w 1878869"/>
                  <a:gd name="connsiteY296" fmla="*/ 561648 h 2359692"/>
                  <a:gd name="connsiteX297" fmla="*/ 42696 w 1878869"/>
                  <a:gd name="connsiteY297" fmla="*/ 577929 h 2359692"/>
                  <a:gd name="connsiteX298" fmla="*/ 54069 w 1878869"/>
                  <a:gd name="connsiteY298" fmla="*/ 571465 h 2359692"/>
                  <a:gd name="connsiteX299" fmla="*/ 67077 w 1878869"/>
                  <a:gd name="connsiteY299" fmla="*/ 536389 h 2359692"/>
                  <a:gd name="connsiteX300" fmla="*/ 87189 w 1878869"/>
                  <a:gd name="connsiteY300" fmla="*/ 508297 h 2359692"/>
                  <a:gd name="connsiteX301" fmla="*/ 124100 w 1878869"/>
                  <a:gd name="connsiteY301" fmla="*/ 501952 h 2359692"/>
                  <a:gd name="connsiteX302" fmla="*/ 161051 w 1878869"/>
                  <a:gd name="connsiteY302" fmla="*/ 482878 h 2359692"/>
                  <a:gd name="connsiteX303" fmla="*/ 161530 w 1878869"/>
                  <a:gd name="connsiteY303" fmla="*/ 481881 h 2359692"/>
                  <a:gd name="connsiteX304" fmla="*/ 194730 w 1878869"/>
                  <a:gd name="connsiteY304" fmla="*/ 464961 h 2359692"/>
                  <a:gd name="connsiteX305" fmla="*/ 222702 w 1878869"/>
                  <a:gd name="connsiteY305" fmla="*/ 461410 h 2359692"/>
                  <a:gd name="connsiteX306" fmla="*/ 252470 w 1878869"/>
                  <a:gd name="connsiteY306" fmla="*/ 456128 h 2359692"/>
                  <a:gd name="connsiteX307" fmla="*/ 804500 w 1878869"/>
                  <a:gd name="connsiteY307" fmla="*/ 439343 h 2359692"/>
                  <a:gd name="connsiteX308" fmla="*/ 805617 w 1878869"/>
                  <a:gd name="connsiteY308" fmla="*/ 439343 h 2359692"/>
                  <a:gd name="connsiteX309" fmla="*/ 887420 w 1878869"/>
                  <a:gd name="connsiteY309" fmla="*/ 463045 h 2359692"/>
                  <a:gd name="connsiteX310" fmla="*/ 918505 w 1878869"/>
                  <a:gd name="connsiteY310" fmla="*/ 476493 h 2359692"/>
                  <a:gd name="connsiteX311" fmla="*/ 1005575 w 1878869"/>
                  <a:gd name="connsiteY311" fmla="*/ 525814 h 2359692"/>
                  <a:gd name="connsiteX312" fmla="*/ 1026285 w 1878869"/>
                  <a:gd name="connsiteY312" fmla="*/ 545606 h 2359692"/>
                  <a:gd name="connsiteX313" fmla="*/ 1046755 w 1878869"/>
                  <a:gd name="connsiteY313" fmla="*/ 595087 h 2359692"/>
                  <a:gd name="connsiteX314" fmla="*/ 1039293 w 1878869"/>
                  <a:gd name="connsiteY314" fmla="*/ 612166 h 2359692"/>
                  <a:gd name="connsiteX315" fmla="*/ 1016868 w 1878869"/>
                  <a:gd name="connsiteY315" fmla="*/ 658773 h 2359692"/>
                  <a:gd name="connsiteX316" fmla="*/ 1011161 w 1878869"/>
                  <a:gd name="connsiteY316" fmla="*/ 748995 h 2359692"/>
                  <a:gd name="connsiteX317" fmla="*/ 1033826 w 1878869"/>
                  <a:gd name="connsiteY317" fmla="*/ 784270 h 2359692"/>
                  <a:gd name="connsiteX318" fmla="*/ 1071177 w 1878869"/>
                  <a:gd name="connsiteY318" fmla="*/ 798436 h 2359692"/>
                  <a:gd name="connsiteX319" fmla="*/ 1029956 w 1878869"/>
                  <a:gd name="connsiteY319" fmla="*/ 812761 h 2359692"/>
                  <a:gd name="connsiteX320" fmla="*/ 1003779 w 1878869"/>
                  <a:gd name="connsiteY320" fmla="*/ 821181 h 2359692"/>
                  <a:gd name="connsiteX321" fmla="*/ 966270 w 1878869"/>
                  <a:gd name="connsiteY321" fmla="*/ 815874 h 2359692"/>
                  <a:gd name="connsiteX322" fmla="*/ 944881 w 1878869"/>
                  <a:gd name="connsiteY322" fmla="*/ 802267 h 2359692"/>
                  <a:gd name="connsiteX323" fmla="*/ 922695 w 1878869"/>
                  <a:gd name="connsiteY323" fmla="*/ 772259 h 2359692"/>
                  <a:gd name="connsiteX324" fmla="*/ 906015 w 1878869"/>
                  <a:gd name="connsiteY324" fmla="*/ 758293 h 2359692"/>
                  <a:gd name="connsiteX325" fmla="*/ 891171 w 1878869"/>
                  <a:gd name="connsiteY325" fmla="*/ 736426 h 2359692"/>
                  <a:gd name="connsiteX326" fmla="*/ 884786 w 1878869"/>
                  <a:gd name="connsiteY326" fmla="*/ 687225 h 2359692"/>
                  <a:gd name="connsiteX327" fmla="*/ 878241 w 1878869"/>
                  <a:gd name="connsiteY327" fmla="*/ 676171 h 2359692"/>
                  <a:gd name="connsiteX328" fmla="*/ 798833 w 1878869"/>
                  <a:gd name="connsiteY328" fmla="*/ 609612 h 2359692"/>
                  <a:gd name="connsiteX329" fmla="*/ 789336 w 1878869"/>
                  <a:gd name="connsiteY329" fmla="*/ 604105 h 2359692"/>
                  <a:gd name="connsiteX330" fmla="*/ 735147 w 1878869"/>
                  <a:gd name="connsiteY330" fmla="*/ 564042 h 2359692"/>
                  <a:gd name="connsiteX331" fmla="*/ 723694 w 1878869"/>
                  <a:gd name="connsiteY331" fmla="*/ 533715 h 2359692"/>
                  <a:gd name="connsiteX332" fmla="*/ 721300 w 1878869"/>
                  <a:gd name="connsiteY332" fmla="*/ 525255 h 2359692"/>
                  <a:gd name="connsiteX333" fmla="*/ 714357 w 1878869"/>
                  <a:gd name="connsiteY333" fmla="*/ 523220 h 2359692"/>
                  <a:gd name="connsiteX334" fmla="*/ 695363 w 1878869"/>
                  <a:gd name="connsiteY334" fmla="*/ 549836 h 2359692"/>
                  <a:gd name="connsiteX335" fmla="*/ 681316 w 1878869"/>
                  <a:gd name="connsiteY335" fmla="*/ 596603 h 2359692"/>
                  <a:gd name="connsiteX336" fmla="*/ 633552 w 1878869"/>
                  <a:gd name="connsiteY336" fmla="*/ 556859 h 2359692"/>
                  <a:gd name="connsiteX337" fmla="*/ 632474 w 1878869"/>
                  <a:gd name="connsiteY337" fmla="*/ 541776 h 2359692"/>
                  <a:gd name="connsiteX338" fmla="*/ 638420 w 1878869"/>
                  <a:gd name="connsiteY338" fmla="*/ 527570 h 2359692"/>
                  <a:gd name="connsiteX339" fmla="*/ 642490 w 1878869"/>
                  <a:gd name="connsiteY339" fmla="*/ 488065 h 2359692"/>
                  <a:gd name="connsiteX340" fmla="*/ 645084 w 1878869"/>
                  <a:gd name="connsiteY340" fmla="*/ 478887 h 2359692"/>
                  <a:gd name="connsiteX341" fmla="*/ 698315 w 1878869"/>
                  <a:gd name="connsiteY341" fmla="*/ 463804 h 2359692"/>
                  <a:gd name="connsiteX342" fmla="*/ 708850 w 1878869"/>
                  <a:gd name="connsiteY342" fmla="*/ 473740 h 2359692"/>
                  <a:gd name="connsiteX343" fmla="*/ 718946 w 1878869"/>
                  <a:gd name="connsiteY343" fmla="*/ 482439 h 2359692"/>
                  <a:gd name="connsiteX344" fmla="*/ 746719 w 1878869"/>
                  <a:gd name="connsiteY344" fmla="*/ 468273 h 2359692"/>
                  <a:gd name="connsiteX345" fmla="*/ 804500 w 1878869"/>
                  <a:gd name="connsiteY345" fmla="*/ 439343 h 2359692"/>
                  <a:gd name="connsiteX346" fmla="*/ 691048 w 1878869"/>
                  <a:gd name="connsiteY346" fmla="*/ 24 h 2359692"/>
                  <a:gd name="connsiteX347" fmla="*/ 819144 w 1878869"/>
                  <a:gd name="connsiteY347" fmla="*/ 8264 h 2359692"/>
                  <a:gd name="connsiteX348" fmla="*/ 1048231 w 1878869"/>
                  <a:gd name="connsiteY348" fmla="*/ 56667 h 2359692"/>
                  <a:gd name="connsiteX349" fmla="*/ 1201861 w 1878869"/>
                  <a:gd name="connsiteY349" fmla="*/ 116682 h 2359692"/>
                  <a:gd name="connsiteX350" fmla="*/ 1357126 w 1878869"/>
                  <a:gd name="connsiteY350" fmla="*/ 204750 h 2359692"/>
                  <a:gd name="connsiteX351" fmla="*/ 1571769 w 1878869"/>
                  <a:gd name="connsiteY351" fmla="*/ 389065 h 2359692"/>
                  <a:gd name="connsiteX352" fmla="*/ 1582542 w 1878869"/>
                  <a:gd name="connsiteY352" fmla="*/ 415082 h 2359692"/>
                  <a:gd name="connsiteX353" fmla="*/ 1593955 w 1878869"/>
                  <a:gd name="connsiteY353" fmla="*/ 477731 h 2359692"/>
                  <a:gd name="connsiteX354" fmla="*/ 1623683 w 1878869"/>
                  <a:gd name="connsiteY354" fmla="*/ 531442 h 2359692"/>
                  <a:gd name="connsiteX355" fmla="*/ 1633939 w 1878869"/>
                  <a:gd name="connsiteY355" fmla="*/ 558696 h 2359692"/>
                  <a:gd name="connsiteX356" fmla="*/ 1629151 w 1878869"/>
                  <a:gd name="connsiteY356" fmla="*/ 562806 h 2359692"/>
                  <a:gd name="connsiteX357" fmla="*/ 1594953 w 1878869"/>
                  <a:gd name="connsiteY357" fmla="*/ 569270 h 2359692"/>
                  <a:gd name="connsiteX358" fmla="*/ 1564706 w 1878869"/>
                  <a:gd name="connsiteY358" fmla="*/ 580643 h 2359692"/>
                  <a:gd name="connsiteX359" fmla="*/ 1568098 w 1878869"/>
                  <a:gd name="connsiteY359" fmla="*/ 587706 h 2359692"/>
                  <a:gd name="connsiteX360" fmla="*/ 1604370 w 1878869"/>
                  <a:gd name="connsiteY360" fmla="*/ 603707 h 2359692"/>
                  <a:gd name="connsiteX361" fmla="*/ 1610954 w 1878869"/>
                  <a:gd name="connsiteY361" fmla="*/ 612486 h 2359692"/>
                  <a:gd name="connsiteX362" fmla="*/ 1600021 w 1878869"/>
                  <a:gd name="connsiteY362" fmla="*/ 624816 h 2359692"/>
                  <a:gd name="connsiteX363" fmla="*/ 1566900 w 1878869"/>
                  <a:gd name="connsiteY363" fmla="*/ 625176 h 2359692"/>
                  <a:gd name="connsiteX364" fmla="*/ 1560675 w 1878869"/>
                  <a:gd name="connsiteY364" fmla="*/ 633037 h 2359692"/>
                  <a:gd name="connsiteX365" fmla="*/ 1569574 w 1878869"/>
                  <a:gd name="connsiteY365" fmla="*/ 668112 h 2359692"/>
                  <a:gd name="connsiteX366" fmla="*/ 1576836 w 1878869"/>
                  <a:gd name="connsiteY366" fmla="*/ 697721 h 2359692"/>
                  <a:gd name="connsiteX367" fmla="*/ 1592000 w 1878869"/>
                  <a:gd name="connsiteY367" fmla="*/ 748917 h 2359692"/>
                  <a:gd name="connsiteX368" fmla="*/ 1606725 w 1878869"/>
                  <a:gd name="connsiteY368" fmla="*/ 774735 h 2359692"/>
                  <a:gd name="connsiteX369" fmla="*/ 1631185 w 1878869"/>
                  <a:gd name="connsiteY369" fmla="*/ 806498 h 2359692"/>
                  <a:gd name="connsiteX370" fmla="*/ 1635056 w 1878869"/>
                  <a:gd name="connsiteY370" fmla="*/ 822579 h 2359692"/>
                  <a:gd name="connsiteX371" fmla="*/ 1621369 w 1878869"/>
                  <a:gd name="connsiteY371" fmla="*/ 865236 h 2359692"/>
                  <a:gd name="connsiteX372" fmla="*/ 1593477 w 1878869"/>
                  <a:gd name="connsiteY372" fmla="*/ 899872 h 2359692"/>
                  <a:gd name="connsiteX373" fmla="*/ 1586493 w 1878869"/>
                  <a:gd name="connsiteY373" fmla="*/ 899035 h 2359692"/>
                  <a:gd name="connsiteX374" fmla="*/ 1553652 w 1878869"/>
                  <a:gd name="connsiteY374" fmla="*/ 878724 h 2359692"/>
                  <a:gd name="connsiteX375" fmla="*/ 1548226 w 1878869"/>
                  <a:gd name="connsiteY375" fmla="*/ 869865 h 2359692"/>
                  <a:gd name="connsiteX376" fmla="*/ 1528713 w 1878869"/>
                  <a:gd name="connsiteY376" fmla="*/ 834391 h 2359692"/>
                  <a:gd name="connsiteX377" fmla="*/ 1527037 w 1878869"/>
                  <a:gd name="connsiteY377" fmla="*/ 789778 h 2359692"/>
                  <a:gd name="connsiteX378" fmla="*/ 1540604 w 1878869"/>
                  <a:gd name="connsiteY378" fmla="*/ 740138 h 2359692"/>
                  <a:gd name="connsiteX379" fmla="*/ 1532942 w 1878869"/>
                  <a:gd name="connsiteY379" fmla="*/ 732277 h 2359692"/>
                  <a:gd name="connsiteX380" fmla="*/ 1481187 w 1878869"/>
                  <a:gd name="connsiteY380" fmla="*/ 722900 h 2359692"/>
                  <a:gd name="connsiteX381" fmla="*/ 1463669 w 1878869"/>
                  <a:gd name="connsiteY381" fmla="*/ 699317 h 2359692"/>
                  <a:gd name="connsiteX382" fmla="*/ 1465066 w 1878869"/>
                  <a:gd name="connsiteY382" fmla="*/ 670666 h 2359692"/>
                  <a:gd name="connsiteX383" fmla="*/ 1456487 w 1878869"/>
                  <a:gd name="connsiteY383" fmla="*/ 627689 h 2359692"/>
                  <a:gd name="connsiteX384" fmla="*/ 1445912 w 1878869"/>
                  <a:gd name="connsiteY384" fmla="*/ 608376 h 2359692"/>
                  <a:gd name="connsiteX385" fmla="*/ 1416463 w 1878869"/>
                  <a:gd name="connsiteY385" fmla="*/ 575655 h 2359692"/>
                  <a:gd name="connsiteX386" fmla="*/ 1400901 w 1878869"/>
                  <a:gd name="connsiteY386" fmla="*/ 554745 h 2359692"/>
                  <a:gd name="connsiteX387" fmla="*/ 1389089 w 1878869"/>
                  <a:gd name="connsiteY387" fmla="*/ 490899 h 2359692"/>
                  <a:gd name="connsiteX388" fmla="*/ 1381827 w 1878869"/>
                  <a:gd name="connsiteY388" fmla="*/ 471666 h 2359692"/>
                  <a:gd name="connsiteX389" fmla="*/ 1353136 w 1878869"/>
                  <a:gd name="connsiteY389" fmla="*/ 429807 h 2359692"/>
                  <a:gd name="connsiteX390" fmla="*/ 1342282 w 1878869"/>
                  <a:gd name="connsiteY390" fmla="*/ 393175 h 2359692"/>
                  <a:gd name="connsiteX391" fmla="*/ 1326879 w 1878869"/>
                  <a:gd name="connsiteY391" fmla="*/ 375897 h 2359692"/>
                  <a:gd name="connsiteX392" fmla="*/ 1262315 w 1878869"/>
                  <a:gd name="connsiteY392" fmla="*/ 342897 h 2359692"/>
                  <a:gd name="connsiteX393" fmla="*/ 1243600 w 1878869"/>
                  <a:gd name="connsiteY393" fmla="*/ 348922 h 2359692"/>
                  <a:gd name="connsiteX394" fmla="*/ 1247032 w 1878869"/>
                  <a:gd name="connsiteY394" fmla="*/ 362010 h 2359692"/>
                  <a:gd name="connsiteX395" fmla="*/ 1245196 w 1878869"/>
                  <a:gd name="connsiteY395" fmla="*/ 380007 h 2359692"/>
                  <a:gd name="connsiteX396" fmla="*/ 1244359 w 1878869"/>
                  <a:gd name="connsiteY396" fmla="*/ 380725 h 2359692"/>
                  <a:gd name="connsiteX397" fmla="*/ 1230672 w 1878869"/>
                  <a:gd name="connsiteY397" fmla="*/ 393375 h 2359692"/>
                  <a:gd name="connsiteX398" fmla="*/ 1248668 w 1878869"/>
                  <a:gd name="connsiteY398" fmla="*/ 400917 h 2359692"/>
                  <a:gd name="connsiteX399" fmla="*/ 1263433 w 1878869"/>
                  <a:gd name="connsiteY399" fmla="*/ 407780 h 2359692"/>
                  <a:gd name="connsiteX400" fmla="*/ 1347949 w 1878869"/>
                  <a:gd name="connsiteY400" fmla="*/ 469990 h 2359692"/>
                  <a:gd name="connsiteX401" fmla="*/ 1327598 w 1878869"/>
                  <a:gd name="connsiteY401" fmla="*/ 480844 h 2359692"/>
                  <a:gd name="connsiteX402" fmla="*/ 1309003 w 1878869"/>
                  <a:gd name="connsiteY402" fmla="*/ 499439 h 2359692"/>
                  <a:gd name="connsiteX403" fmla="*/ 1293400 w 1878869"/>
                  <a:gd name="connsiteY403" fmla="*/ 507739 h 2359692"/>
                  <a:gd name="connsiteX404" fmla="*/ 1237654 w 1878869"/>
                  <a:gd name="connsiteY404" fmla="*/ 485113 h 2359692"/>
                  <a:gd name="connsiteX405" fmla="*/ 1230392 w 1878869"/>
                  <a:gd name="connsiteY405" fmla="*/ 477013 h 2359692"/>
                  <a:gd name="connsiteX406" fmla="*/ 1131670 w 1878869"/>
                  <a:gd name="connsiteY406" fmla="*/ 389864 h 2359692"/>
                  <a:gd name="connsiteX407" fmla="*/ 1090410 w 1878869"/>
                  <a:gd name="connsiteY407" fmla="*/ 368874 h 2359692"/>
                  <a:gd name="connsiteX408" fmla="*/ 1066547 w 1878869"/>
                  <a:gd name="connsiteY408" fmla="*/ 340462 h 2359692"/>
                  <a:gd name="connsiteX409" fmla="*/ 1070019 w 1878869"/>
                  <a:gd name="connsiteY409" fmla="*/ 322147 h 2359692"/>
                  <a:gd name="connsiteX410" fmla="*/ 1132907 w 1878869"/>
                  <a:gd name="connsiteY410" fmla="*/ 303911 h 2359692"/>
                  <a:gd name="connsiteX411" fmla="*/ 1147512 w 1878869"/>
                  <a:gd name="connsiteY411" fmla="*/ 296528 h 2359692"/>
                  <a:gd name="connsiteX412" fmla="*/ 1133506 w 1878869"/>
                  <a:gd name="connsiteY412" fmla="*/ 269394 h 2359692"/>
                  <a:gd name="connsiteX413" fmla="*/ 1120936 w 1878869"/>
                  <a:gd name="connsiteY413" fmla="*/ 265284 h 2359692"/>
                  <a:gd name="connsiteX414" fmla="*/ 1111160 w 1878869"/>
                  <a:gd name="connsiteY414" fmla="*/ 269155 h 2359692"/>
                  <a:gd name="connsiteX415" fmla="*/ 1095837 w 1878869"/>
                  <a:gd name="connsiteY415" fmla="*/ 277973 h 2359692"/>
                  <a:gd name="connsiteX416" fmla="*/ 1092525 w 1878869"/>
                  <a:gd name="connsiteY416" fmla="*/ 278013 h 2359692"/>
                  <a:gd name="connsiteX417" fmla="*/ 1074368 w 1878869"/>
                  <a:gd name="connsiteY417" fmla="*/ 277295 h 2359692"/>
                  <a:gd name="connsiteX418" fmla="*/ 1076883 w 1878869"/>
                  <a:gd name="connsiteY418" fmla="*/ 260296 h 2359692"/>
                  <a:gd name="connsiteX419" fmla="*/ 1071615 w 1878869"/>
                  <a:gd name="connsiteY419" fmla="*/ 251118 h 2359692"/>
                  <a:gd name="connsiteX420" fmla="*/ 1037657 w 1878869"/>
                  <a:gd name="connsiteY420" fmla="*/ 223664 h 2359692"/>
                  <a:gd name="connsiteX421" fmla="*/ 1020418 w 1878869"/>
                  <a:gd name="connsiteY421" fmla="*/ 210257 h 2359692"/>
                  <a:gd name="connsiteX422" fmla="*/ 926685 w 1878869"/>
                  <a:gd name="connsiteY422" fmla="*/ 147967 h 2359692"/>
                  <a:gd name="connsiteX423" fmla="*/ 895280 w 1878869"/>
                  <a:gd name="connsiteY423" fmla="*/ 152596 h 2359692"/>
                  <a:gd name="connsiteX424" fmla="*/ 878202 w 1878869"/>
                  <a:gd name="connsiteY424" fmla="*/ 167280 h 2359692"/>
                  <a:gd name="connsiteX425" fmla="*/ 839734 w 1878869"/>
                  <a:gd name="connsiteY425" fmla="*/ 167121 h 2359692"/>
                  <a:gd name="connsiteX426" fmla="*/ 791251 w 1878869"/>
                  <a:gd name="connsiteY426" fmla="*/ 159419 h 2359692"/>
                  <a:gd name="connsiteX427" fmla="*/ 764835 w 1878869"/>
                  <a:gd name="connsiteY427" fmla="*/ 161454 h 2359692"/>
                  <a:gd name="connsiteX428" fmla="*/ 747237 w 1878869"/>
                  <a:gd name="connsiteY428" fmla="*/ 166921 h 2359692"/>
                  <a:gd name="connsiteX429" fmla="*/ 679960 w 1878869"/>
                  <a:gd name="connsiteY429" fmla="*/ 183242 h 2359692"/>
                  <a:gd name="connsiteX430" fmla="*/ 622817 w 1878869"/>
                  <a:gd name="connsiteY430" fmla="*/ 172508 h 2359692"/>
                  <a:gd name="connsiteX431" fmla="*/ 607295 w 1878869"/>
                  <a:gd name="connsiteY431" fmla="*/ 154630 h 2359692"/>
                  <a:gd name="connsiteX432" fmla="*/ 593807 w 1878869"/>
                  <a:gd name="connsiteY432" fmla="*/ 143218 h 2359692"/>
                  <a:gd name="connsiteX433" fmla="*/ 577287 w 1878869"/>
                  <a:gd name="connsiteY433" fmla="*/ 142181 h 2359692"/>
                  <a:gd name="connsiteX434" fmla="*/ 541174 w 1878869"/>
                  <a:gd name="connsiteY434" fmla="*/ 154750 h 2359692"/>
                  <a:gd name="connsiteX435" fmla="*/ 530440 w 1878869"/>
                  <a:gd name="connsiteY435" fmla="*/ 159140 h 2359692"/>
                  <a:gd name="connsiteX436" fmla="*/ 450912 w 1878869"/>
                  <a:gd name="connsiteY436" fmla="*/ 170512 h 2359692"/>
                  <a:gd name="connsiteX437" fmla="*/ 441175 w 1878869"/>
                  <a:gd name="connsiteY437" fmla="*/ 181925 h 2359692"/>
                  <a:gd name="connsiteX438" fmla="*/ 412524 w 1878869"/>
                  <a:gd name="connsiteY438" fmla="*/ 213409 h 2359692"/>
                  <a:gd name="connsiteX439" fmla="*/ 378527 w 1878869"/>
                  <a:gd name="connsiteY439" fmla="*/ 217240 h 2359692"/>
                  <a:gd name="connsiteX440" fmla="*/ 366316 w 1878869"/>
                  <a:gd name="connsiteY440" fmla="*/ 221709 h 2359692"/>
                  <a:gd name="connsiteX441" fmla="*/ 355422 w 1878869"/>
                  <a:gd name="connsiteY441" fmla="*/ 250719 h 2359692"/>
                  <a:gd name="connsiteX442" fmla="*/ 351432 w 1878869"/>
                  <a:gd name="connsiteY442" fmla="*/ 261293 h 2359692"/>
                  <a:gd name="connsiteX443" fmla="*/ 315997 w 1878869"/>
                  <a:gd name="connsiteY443" fmla="*/ 271509 h 2359692"/>
                  <a:gd name="connsiteX444" fmla="*/ 299637 w 1878869"/>
                  <a:gd name="connsiteY444" fmla="*/ 273743 h 2359692"/>
                  <a:gd name="connsiteX445" fmla="*/ 274378 w 1878869"/>
                  <a:gd name="connsiteY445" fmla="*/ 300678 h 2359692"/>
                  <a:gd name="connsiteX446" fmla="*/ 254705 w 1878869"/>
                  <a:gd name="connsiteY446" fmla="*/ 337270 h 2359692"/>
                  <a:gd name="connsiteX447" fmla="*/ 216517 w 1878869"/>
                  <a:gd name="connsiteY447" fmla="*/ 375338 h 2359692"/>
                  <a:gd name="connsiteX448" fmla="*/ 187786 w 1878869"/>
                  <a:gd name="connsiteY448" fmla="*/ 402752 h 2359692"/>
                  <a:gd name="connsiteX449" fmla="*/ 140101 w 1878869"/>
                  <a:gd name="connsiteY449" fmla="*/ 421667 h 2359692"/>
                  <a:gd name="connsiteX450" fmla="*/ 159375 w 1878869"/>
                  <a:gd name="connsiteY450" fmla="*/ 391898 h 2359692"/>
                  <a:gd name="connsiteX451" fmla="*/ 158537 w 1878869"/>
                  <a:gd name="connsiteY451" fmla="*/ 369073 h 2359692"/>
                  <a:gd name="connsiteX452" fmla="*/ 145010 w 1878869"/>
                  <a:gd name="connsiteY452" fmla="*/ 365522 h 2359692"/>
                  <a:gd name="connsiteX453" fmla="*/ 115880 w 1878869"/>
                  <a:gd name="connsiteY453" fmla="*/ 350518 h 2359692"/>
                  <a:gd name="connsiteX454" fmla="*/ 114643 w 1878869"/>
                  <a:gd name="connsiteY454" fmla="*/ 348683 h 2359692"/>
                  <a:gd name="connsiteX455" fmla="*/ 119232 w 1878869"/>
                  <a:gd name="connsiteY455" fmla="*/ 298125 h 2359692"/>
                  <a:gd name="connsiteX456" fmla="*/ 161091 w 1878869"/>
                  <a:gd name="connsiteY456" fmla="*/ 274462 h 2359692"/>
                  <a:gd name="connsiteX457" fmla="*/ 165042 w 1878869"/>
                  <a:gd name="connsiteY457" fmla="*/ 272986 h 2359692"/>
                  <a:gd name="connsiteX458" fmla="*/ 183876 w 1878869"/>
                  <a:gd name="connsiteY458" fmla="*/ 223185 h 2359692"/>
                  <a:gd name="connsiteX459" fmla="*/ 201833 w 1878869"/>
                  <a:gd name="connsiteY459" fmla="*/ 188190 h 2359692"/>
                  <a:gd name="connsiteX460" fmla="*/ 239542 w 1878869"/>
                  <a:gd name="connsiteY460" fmla="*/ 170034 h 2359692"/>
                  <a:gd name="connsiteX461" fmla="*/ 247881 w 1878869"/>
                  <a:gd name="connsiteY461" fmla="*/ 157304 h 2359692"/>
                  <a:gd name="connsiteX462" fmla="*/ 248400 w 1878869"/>
                  <a:gd name="connsiteY462" fmla="*/ 140784 h 2359692"/>
                  <a:gd name="connsiteX463" fmla="*/ 241656 w 1878869"/>
                  <a:gd name="connsiteY463" fmla="*/ 111734 h 2359692"/>
                  <a:gd name="connsiteX464" fmla="*/ 215081 w 1878869"/>
                  <a:gd name="connsiteY464" fmla="*/ 93379 h 2359692"/>
                  <a:gd name="connsiteX465" fmla="*/ 252470 w 1878869"/>
                  <a:gd name="connsiteY465" fmla="*/ 79771 h 2359692"/>
                  <a:gd name="connsiteX466" fmla="*/ 415717 w 1878869"/>
                  <a:gd name="connsiteY466" fmla="*/ 30450 h 2359692"/>
                  <a:gd name="connsiteX467" fmla="*/ 562563 w 1878869"/>
                  <a:gd name="connsiteY467" fmla="*/ 7226 h 2359692"/>
                  <a:gd name="connsiteX468" fmla="*/ 691048 w 1878869"/>
                  <a:gd name="connsiteY468" fmla="*/ 24 h 23596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</a:cxnLst>
                <a:rect l="l" t="t" r="r" b="b"/>
                <a:pathLst>
                  <a:path w="1878869" h="2359692">
                    <a:moveTo>
                      <a:pt x="848114" y="1699384"/>
                    </a:moveTo>
                    <a:cubicBezTo>
                      <a:pt x="855656" y="1697589"/>
                      <a:pt x="861801" y="1700582"/>
                      <a:pt x="868186" y="1703335"/>
                    </a:cubicBezTo>
                    <a:cubicBezTo>
                      <a:pt x="869183" y="1703774"/>
                      <a:pt x="870859" y="1704692"/>
                      <a:pt x="870779" y="1705131"/>
                    </a:cubicBezTo>
                    <a:cubicBezTo>
                      <a:pt x="867946" y="1723287"/>
                      <a:pt x="886302" y="1721132"/>
                      <a:pt x="893804" y="1729272"/>
                    </a:cubicBezTo>
                    <a:cubicBezTo>
                      <a:pt x="894083" y="1729592"/>
                      <a:pt x="894123" y="1729951"/>
                      <a:pt x="894722" y="1731268"/>
                    </a:cubicBezTo>
                    <a:cubicBezTo>
                      <a:pt x="865033" y="1739129"/>
                      <a:pt x="836383" y="1739448"/>
                      <a:pt x="808170" y="1726639"/>
                    </a:cubicBezTo>
                    <a:cubicBezTo>
                      <a:pt x="802424" y="1724045"/>
                      <a:pt x="800828" y="1721132"/>
                      <a:pt x="800988" y="1715067"/>
                    </a:cubicBezTo>
                    <a:cubicBezTo>
                      <a:pt x="801227" y="1708123"/>
                      <a:pt x="805337" y="1707924"/>
                      <a:pt x="810286" y="1707046"/>
                    </a:cubicBezTo>
                    <a:cubicBezTo>
                      <a:pt x="822935" y="1704771"/>
                      <a:pt x="835584" y="1702337"/>
                      <a:pt x="848114" y="1699384"/>
                    </a:cubicBezTo>
                    <a:close/>
                    <a:moveTo>
                      <a:pt x="626249" y="1653335"/>
                    </a:moveTo>
                    <a:cubicBezTo>
                      <a:pt x="654102" y="1660039"/>
                      <a:pt x="681515" y="1668059"/>
                      <a:pt x="708890" y="1676319"/>
                    </a:cubicBezTo>
                    <a:cubicBezTo>
                      <a:pt x="717908" y="1679033"/>
                      <a:pt x="727764" y="1679951"/>
                      <a:pt x="737262" y="1679911"/>
                    </a:cubicBezTo>
                    <a:cubicBezTo>
                      <a:pt x="753183" y="1679831"/>
                      <a:pt x="765912" y="1688171"/>
                      <a:pt x="779679" y="1693838"/>
                    </a:cubicBezTo>
                    <a:cubicBezTo>
                      <a:pt x="782233" y="1694875"/>
                      <a:pt x="784787" y="1696790"/>
                      <a:pt x="782752" y="1699623"/>
                    </a:cubicBezTo>
                    <a:cubicBezTo>
                      <a:pt x="779719" y="1703853"/>
                      <a:pt x="779839" y="1710877"/>
                      <a:pt x="772935" y="1711874"/>
                    </a:cubicBezTo>
                    <a:cubicBezTo>
                      <a:pt x="762401" y="1713430"/>
                      <a:pt x="751826" y="1714707"/>
                      <a:pt x="741252" y="1716264"/>
                    </a:cubicBezTo>
                    <a:cubicBezTo>
                      <a:pt x="737062" y="1716862"/>
                      <a:pt x="734428" y="1714348"/>
                      <a:pt x="731356" y="1712393"/>
                    </a:cubicBezTo>
                    <a:cubicBezTo>
                      <a:pt x="716551" y="1702936"/>
                      <a:pt x="702625" y="1692401"/>
                      <a:pt x="687022" y="1683821"/>
                    </a:cubicBezTo>
                    <a:cubicBezTo>
                      <a:pt x="659728" y="1668818"/>
                      <a:pt x="630040" y="1665585"/>
                      <a:pt x="598077" y="1660318"/>
                    </a:cubicBezTo>
                    <a:cubicBezTo>
                      <a:pt x="608132" y="1654372"/>
                      <a:pt x="615555" y="1650781"/>
                      <a:pt x="626249" y="1653335"/>
                    </a:cubicBezTo>
                    <a:close/>
                    <a:moveTo>
                      <a:pt x="976644" y="1025170"/>
                    </a:moveTo>
                    <a:cubicBezTo>
                      <a:pt x="999469" y="1046718"/>
                      <a:pt x="1024568" y="1065273"/>
                      <a:pt x="1048151" y="1085664"/>
                    </a:cubicBezTo>
                    <a:cubicBezTo>
                      <a:pt x="1049269" y="1086622"/>
                      <a:pt x="1050705" y="1087420"/>
                      <a:pt x="1051384" y="1088657"/>
                    </a:cubicBezTo>
                    <a:cubicBezTo>
                      <a:pt x="1054257" y="1094004"/>
                      <a:pt x="1060202" y="1099591"/>
                      <a:pt x="1057848" y="1105177"/>
                    </a:cubicBezTo>
                    <a:cubicBezTo>
                      <a:pt x="1056053" y="1109447"/>
                      <a:pt x="1048471" y="1106095"/>
                      <a:pt x="1043562" y="1107013"/>
                    </a:cubicBezTo>
                    <a:cubicBezTo>
                      <a:pt x="1021336" y="1111163"/>
                      <a:pt x="1004856" y="1103501"/>
                      <a:pt x="992526" y="1084387"/>
                    </a:cubicBezTo>
                    <a:cubicBezTo>
                      <a:pt x="987218" y="1076207"/>
                      <a:pt x="979916" y="1069543"/>
                      <a:pt x="976085" y="1059966"/>
                    </a:cubicBezTo>
                    <a:cubicBezTo>
                      <a:pt x="970139" y="1045242"/>
                      <a:pt x="969581" y="1041052"/>
                      <a:pt x="976644" y="1025170"/>
                    </a:cubicBezTo>
                    <a:close/>
                    <a:moveTo>
                      <a:pt x="656018" y="705342"/>
                    </a:moveTo>
                    <a:cubicBezTo>
                      <a:pt x="657854" y="704185"/>
                      <a:pt x="659171" y="704903"/>
                      <a:pt x="660168" y="706579"/>
                    </a:cubicBezTo>
                    <a:cubicBezTo>
                      <a:pt x="659450" y="707218"/>
                      <a:pt x="658771" y="707816"/>
                      <a:pt x="658053" y="708455"/>
                    </a:cubicBezTo>
                    <a:cubicBezTo>
                      <a:pt x="657375" y="707417"/>
                      <a:pt x="656696" y="706380"/>
                      <a:pt x="656018" y="705342"/>
                    </a:cubicBezTo>
                    <a:close/>
                    <a:moveTo>
                      <a:pt x="637621" y="632677"/>
                    </a:moveTo>
                    <a:cubicBezTo>
                      <a:pt x="670861" y="638903"/>
                      <a:pt x="697717" y="659293"/>
                      <a:pt x="727724" y="672581"/>
                    </a:cubicBezTo>
                    <a:cubicBezTo>
                      <a:pt x="743207" y="679444"/>
                      <a:pt x="753422" y="689740"/>
                      <a:pt x="758091" y="705821"/>
                    </a:cubicBezTo>
                    <a:cubicBezTo>
                      <a:pt x="762680" y="721663"/>
                      <a:pt x="773933" y="731958"/>
                      <a:pt x="788897" y="736387"/>
                    </a:cubicBezTo>
                    <a:cubicBezTo>
                      <a:pt x="811682" y="743131"/>
                      <a:pt x="823015" y="760010"/>
                      <a:pt x="832711" y="779443"/>
                    </a:cubicBezTo>
                    <a:cubicBezTo>
                      <a:pt x="834667" y="783354"/>
                      <a:pt x="833909" y="785548"/>
                      <a:pt x="831155" y="787943"/>
                    </a:cubicBezTo>
                    <a:cubicBezTo>
                      <a:pt x="819503" y="798118"/>
                      <a:pt x="813957" y="811327"/>
                      <a:pt x="812440" y="826370"/>
                    </a:cubicBezTo>
                    <a:cubicBezTo>
                      <a:pt x="811922" y="831558"/>
                      <a:pt x="809248" y="834071"/>
                      <a:pt x="804260" y="835229"/>
                    </a:cubicBezTo>
                    <a:cubicBezTo>
                      <a:pt x="793366" y="837743"/>
                      <a:pt x="783430" y="838461"/>
                      <a:pt x="772297" y="833314"/>
                    </a:cubicBezTo>
                    <a:cubicBezTo>
                      <a:pt x="747676" y="821981"/>
                      <a:pt x="721539" y="814758"/>
                      <a:pt x="691492" y="811286"/>
                    </a:cubicBezTo>
                    <a:cubicBezTo>
                      <a:pt x="695322" y="808294"/>
                      <a:pt x="696559" y="806897"/>
                      <a:pt x="698116" y="806179"/>
                    </a:cubicBezTo>
                    <a:cubicBezTo>
                      <a:pt x="723295" y="794846"/>
                      <a:pt x="728881" y="773777"/>
                      <a:pt x="727565" y="748718"/>
                    </a:cubicBezTo>
                    <a:cubicBezTo>
                      <a:pt x="727046" y="738821"/>
                      <a:pt x="711124" y="716236"/>
                      <a:pt x="701388" y="713363"/>
                    </a:cubicBezTo>
                    <a:cubicBezTo>
                      <a:pt x="682074" y="707737"/>
                      <a:pt x="662641" y="702589"/>
                      <a:pt x="644285" y="693890"/>
                    </a:cubicBezTo>
                    <a:cubicBezTo>
                      <a:pt x="626409" y="685430"/>
                      <a:pt x="619585" y="667314"/>
                      <a:pt x="607175" y="654145"/>
                    </a:cubicBezTo>
                    <a:cubicBezTo>
                      <a:pt x="606576" y="653507"/>
                      <a:pt x="606616" y="651991"/>
                      <a:pt x="606855" y="650993"/>
                    </a:cubicBezTo>
                    <a:cubicBezTo>
                      <a:pt x="608771" y="643252"/>
                      <a:pt x="629601" y="631161"/>
                      <a:pt x="637621" y="632677"/>
                    </a:cubicBezTo>
                    <a:close/>
                    <a:moveTo>
                      <a:pt x="1144399" y="569070"/>
                    </a:moveTo>
                    <a:cubicBezTo>
                      <a:pt x="1154216" y="568073"/>
                      <a:pt x="1161998" y="578408"/>
                      <a:pt x="1169739" y="584792"/>
                    </a:cubicBezTo>
                    <a:cubicBezTo>
                      <a:pt x="1174966" y="589062"/>
                      <a:pt x="1169140" y="594808"/>
                      <a:pt x="1168422" y="599916"/>
                    </a:cubicBezTo>
                    <a:cubicBezTo>
                      <a:pt x="1164870" y="624616"/>
                      <a:pt x="1151463" y="643770"/>
                      <a:pt x="1134344" y="661008"/>
                    </a:cubicBezTo>
                    <a:cubicBezTo>
                      <a:pt x="1129955" y="665438"/>
                      <a:pt x="1127121" y="666435"/>
                      <a:pt x="1120537" y="664320"/>
                    </a:cubicBezTo>
                    <a:cubicBezTo>
                      <a:pt x="1091567" y="655103"/>
                      <a:pt x="1090490" y="630921"/>
                      <a:pt x="1087936" y="606660"/>
                    </a:cubicBezTo>
                    <a:cubicBezTo>
                      <a:pt x="1086460" y="601392"/>
                      <a:pt x="1089333" y="599158"/>
                      <a:pt x="1094600" y="598240"/>
                    </a:cubicBezTo>
                    <a:cubicBezTo>
                      <a:pt x="1101862" y="596963"/>
                      <a:pt x="1107249" y="592933"/>
                      <a:pt x="1110681" y="586309"/>
                    </a:cubicBezTo>
                    <a:cubicBezTo>
                      <a:pt x="1117784" y="572701"/>
                      <a:pt x="1131990" y="570307"/>
                      <a:pt x="1144399" y="569070"/>
                    </a:cubicBezTo>
                    <a:close/>
                    <a:moveTo>
                      <a:pt x="2514" y="557698"/>
                    </a:moveTo>
                    <a:cubicBezTo>
                      <a:pt x="2075" y="558217"/>
                      <a:pt x="1596" y="558736"/>
                      <a:pt x="1117" y="559295"/>
                    </a:cubicBezTo>
                    <a:cubicBezTo>
                      <a:pt x="758" y="558815"/>
                      <a:pt x="359" y="558337"/>
                      <a:pt x="0" y="557858"/>
                    </a:cubicBezTo>
                    <a:cubicBezTo>
                      <a:pt x="838" y="557818"/>
                      <a:pt x="1676" y="557778"/>
                      <a:pt x="2514" y="557698"/>
                    </a:cubicBezTo>
                    <a:close/>
                    <a:moveTo>
                      <a:pt x="1302583" y="552430"/>
                    </a:moveTo>
                    <a:cubicBezTo>
                      <a:pt x="1305531" y="551034"/>
                      <a:pt x="1308564" y="550854"/>
                      <a:pt x="1311637" y="554585"/>
                    </a:cubicBezTo>
                    <a:cubicBezTo>
                      <a:pt x="1333464" y="581081"/>
                      <a:pt x="1365826" y="588424"/>
                      <a:pt x="1394916" y="601791"/>
                    </a:cubicBezTo>
                    <a:cubicBezTo>
                      <a:pt x="1405570" y="606700"/>
                      <a:pt x="1416863" y="610131"/>
                      <a:pt x="1426799" y="616715"/>
                    </a:cubicBezTo>
                    <a:cubicBezTo>
                      <a:pt x="1437613" y="623898"/>
                      <a:pt x="1441443" y="632558"/>
                      <a:pt x="1438051" y="645526"/>
                    </a:cubicBezTo>
                    <a:cubicBezTo>
                      <a:pt x="1436735" y="650554"/>
                      <a:pt x="1435538" y="655542"/>
                      <a:pt x="1436136" y="660729"/>
                    </a:cubicBezTo>
                    <a:cubicBezTo>
                      <a:pt x="1437094" y="669309"/>
                      <a:pt x="1433901" y="670625"/>
                      <a:pt x="1425961" y="668231"/>
                    </a:cubicBezTo>
                    <a:cubicBezTo>
                      <a:pt x="1405011" y="661926"/>
                      <a:pt x="1387055" y="649197"/>
                      <a:pt x="1366663" y="641735"/>
                    </a:cubicBezTo>
                    <a:cubicBezTo>
                      <a:pt x="1365985" y="641496"/>
                      <a:pt x="1365347" y="640937"/>
                      <a:pt x="1364669" y="640817"/>
                    </a:cubicBezTo>
                    <a:cubicBezTo>
                      <a:pt x="1359641" y="640019"/>
                      <a:pt x="1353136" y="632956"/>
                      <a:pt x="1350263" y="638702"/>
                    </a:cubicBezTo>
                    <a:cubicBezTo>
                      <a:pt x="1347670" y="643930"/>
                      <a:pt x="1349385" y="652429"/>
                      <a:pt x="1355411" y="657657"/>
                    </a:cubicBezTo>
                    <a:cubicBezTo>
                      <a:pt x="1361795" y="663203"/>
                      <a:pt x="1367821" y="669189"/>
                      <a:pt x="1374525" y="674336"/>
                    </a:cubicBezTo>
                    <a:cubicBezTo>
                      <a:pt x="1381428" y="679684"/>
                      <a:pt x="1383942" y="687026"/>
                      <a:pt x="1386935" y="695326"/>
                    </a:cubicBezTo>
                    <a:cubicBezTo>
                      <a:pt x="1377038" y="695605"/>
                      <a:pt x="1369617" y="693490"/>
                      <a:pt x="1361636" y="688223"/>
                    </a:cubicBezTo>
                    <a:cubicBezTo>
                      <a:pt x="1342881" y="675813"/>
                      <a:pt x="1332746" y="658974"/>
                      <a:pt x="1328915" y="637346"/>
                    </a:cubicBezTo>
                    <a:cubicBezTo>
                      <a:pt x="1325683" y="618910"/>
                      <a:pt x="1317542" y="602590"/>
                      <a:pt x="1306130" y="587785"/>
                    </a:cubicBezTo>
                    <a:cubicBezTo>
                      <a:pt x="1301182" y="581361"/>
                      <a:pt x="1296832" y="574497"/>
                      <a:pt x="1294438" y="566676"/>
                    </a:cubicBezTo>
                    <a:cubicBezTo>
                      <a:pt x="1293520" y="563763"/>
                      <a:pt x="1288213" y="560012"/>
                      <a:pt x="1294039" y="557578"/>
                    </a:cubicBezTo>
                    <a:cubicBezTo>
                      <a:pt x="1296772" y="556441"/>
                      <a:pt x="1299635" y="553827"/>
                      <a:pt x="1302583" y="552430"/>
                    </a:cubicBezTo>
                    <a:close/>
                    <a:moveTo>
                      <a:pt x="1665263" y="505903"/>
                    </a:moveTo>
                    <a:cubicBezTo>
                      <a:pt x="1675319" y="520548"/>
                      <a:pt x="1684896" y="534195"/>
                      <a:pt x="1694114" y="548041"/>
                    </a:cubicBezTo>
                    <a:cubicBezTo>
                      <a:pt x="1736252" y="611289"/>
                      <a:pt x="1769492" y="679205"/>
                      <a:pt x="1797983" y="749396"/>
                    </a:cubicBezTo>
                    <a:cubicBezTo>
                      <a:pt x="1817017" y="796322"/>
                      <a:pt x="1831941" y="844726"/>
                      <a:pt x="1844112" y="893927"/>
                    </a:cubicBezTo>
                    <a:cubicBezTo>
                      <a:pt x="1872564" y="1008929"/>
                      <a:pt x="1883298" y="1125648"/>
                      <a:pt x="1877232" y="1243883"/>
                    </a:cubicBezTo>
                    <a:cubicBezTo>
                      <a:pt x="1876275" y="1262597"/>
                      <a:pt x="1873880" y="1281232"/>
                      <a:pt x="1872803" y="1299947"/>
                    </a:cubicBezTo>
                    <a:cubicBezTo>
                      <a:pt x="1872444" y="1306611"/>
                      <a:pt x="1869650" y="1310083"/>
                      <a:pt x="1863705" y="1311839"/>
                    </a:cubicBezTo>
                    <a:cubicBezTo>
                      <a:pt x="1851773" y="1315270"/>
                      <a:pt x="1843912" y="1322852"/>
                      <a:pt x="1837727" y="1333706"/>
                    </a:cubicBezTo>
                    <a:cubicBezTo>
                      <a:pt x="1828270" y="1350266"/>
                      <a:pt x="1817097" y="1365869"/>
                      <a:pt x="1807082" y="1382109"/>
                    </a:cubicBezTo>
                    <a:cubicBezTo>
                      <a:pt x="1803889" y="1387297"/>
                      <a:pt x="1800457" y="1389132"/>
                      <a:pt x="1794472" y="1387616"/>
                    </a:cubicBezTo>
                    <a:cubicBezTo>
                      <a:pt x="1783817" y="1384862"/>
                      <a:pt x="1773044" y="1382548"/>
                      <a:pt x="1762269" y="1380234"/>
                    </a:cubicBezTo>
                    <a:cubicBezTo>
                      <a:pt x="1759237" y="1379595"/>
                      <a:pt x="1756842" y="1378238"/>
                      <a:pt x="1754808" y="1375964"/>
                    </a:cubicBezTo>
                    <a:cubicBezTo>
                      <a:pt x="1736492" y="1355573"/>
                      <a:pt x="1716979" y="1336659"/>
                      <a:pt x="1705446" y="1310522"/>
                    </a:cubicBezTo>
                    <a:cubicBezTo>
                      <a:pt x="1691002" y="1277801"/>
                      <a:pt x="1677673" y="1244840"/>
                      <a:pt x="1668974" y="1210204"/>
                    </a:cubicBezTo>
                    <a:cubicBezTo>
                      <a:pt x="1663069" y="1186740"/>
                      <a:pt x="1659797" y="1162519"/>
                      <a:pt x="1658879" y="1138537"/>
                    </a:cubicBezTo>
                    <a:cubicBezTo>
                      <a:pt x="1657442" y="1099990"/>
                      <a:pt x="1656804" y="1061243"/>
                      <a:pt x="1660475" y="1022736"/>
                    </a:cubicBezTo>
                    <a:cubicBezTo>
                      <a:pt x="1661752" y="1009209"/>
                      <a:pt x="1655567" y="998355"/>
                      <a:pt x="1650459" y="987262"/>
                    </a:cubicBezTo>
                    <a:cubicBezTo>
                      <a:pt x="1640124" y="964876"/>
                      <a:pt x="1631066" y="941971"/>
                      <a:pt x="1624482" y="918348"/>
                    </a:cubicBezTo>
                    <a:cubicBezTo>
                      <a:pt x="1620931" y="905619"/>
                      <a:pt x="1626317" y="892011"/>
                      <a:pt x="1632981" y="881836"/>
                    </a:cubicBezTo>
                    <a:cubicBezTo>
                      <a:pt x="1643795" y="865196"/>
                      <a:pt x="1646588" y="848556"/>
                      <a:pt x="1643077" y="829721"/>
                    </a:cubicBezTo>
                    <a:cubicBezTo>
                      <a:pt x="1641680" y="822180"/>
                      <a:pt x="1642199" y="814359"/>
                      <a:pt x="1645272" y="806937"/>
                    </a:cubicBezTo>
                    <a:cubicBezTo>
                      <a:pt x="1650260" y="794846"/>
                      <a:pt x="1648305" y="782236"/>
                      <a:pt x="1647387" y="769906"/>
                    </a:cubicBezTo>
                    <a:cubicBezTo>
                      <a:pt x="1645551" y="745605"/>
                      <a:pt x="1647227" y="721463"/>
                      <a:pt x="1649222" y="697242"/>
                    </a:cubicBezTo>
                    <a:cubicBezTo>
                      <a:pt x="1649701" y="691416"/>
                      <a:pt x="1650858" y="689141"/>
                      <a:pt x="1657522" y="689062"/>
                    </a:cubicBezTo>
                    <a:cubicBezTo>
                      <a:pt x="1666820" y="688981"/>
                      <a:pt x="1675479" y="690937"/>
                      <a:pt x="1683819" y="694169"/>
                    </a:cubicBezTo>
                    <a:cubicBezTo>
                      <a:pt x="1689765" y="696484"/>
                      <a:pt x="1691640" y="693970"/>
                      <a:pt x="1691480" y="689261"/>
                    </a:cubicBezTo>
                    <a:cubicBezTo>
                      <a:pt x="1691002" y="673499"/>
                      <a:pt x="1692398" y="657138"/>
                      <a:pt x="1688368" y="642254"/>
                    </a:cubicBezTo>
                    <a:cubicBezTo>
                      <a:pt x="1685534" y="631800"/>
                      <a:pt x="1675240" y="623340"/>
                      <a:pt x="1668017" y="614162"/>
                    </a:cubicBezTo>
                    <a:cubicBezTo>
                      <a:pt x="1661073" y="605503"/>
                      <a:pt x="1655168" y="596325"/>
                      <a:pt x="1649821" y="586669"/>
                    </a:cubicBezTo>
                    <a:cubicBezTo>
                      <a:pt x="1664266" y="583237"/>
                      <a:pt x="1673484" y="567914"/>
                      <a:pt x="1669653" y="553708"/>
                    </a:cubicBezTo>
                    <a:cubicBezTo>
                      <a:pt x="1665583" y="538585"/>
                      <a:pt x="1659637" y="523740"/>
                      <a:pt x="1665263" y="505903"/>
                    </a:cubicBezTo>
                    <a:close/>
                    <a:moveTo>
                      <a:pt x="252470" y="456128"/>
                    </a:moveTo>
                    <a:cubicBezTo>
                      <a:pt x="262456" y="456642"/>
                      <a:pt x="272422" y="459415"/>
                      <a:pt x="282119" y="464403"/>
                    </a:cubicBezTo>
                    <a:cubicBezTo>
                      <a:pt x="285631" y="466198"/>
                      <a:pt x="285989" y="469351"/>
                      <a:pt x="286748" y="472583"/>
                    </a:cubicBezTo>
                    <a:cubicBezTo>
                      <a:pt x="291297" y="492256"/>
                      <a:pt x="297003" y="511769"/>
                      <a:pt x="295048" y="532359"/>
                    </a:cubicBezTo>
                    <a:cubicBezTo>
                      <a:pt x="294409" y="538943"/>
                      <a:pt x="295925" y="544649"/>
                      <a:pt x="300555" y="549558"/>
                    </a:cubicBezTo>
                    <a:cubicBezTo>
                      <a:pt x="310929" y="560651"/>
                      <a:pt x="316157" y="575296"/>
                      <a:pt x="327888" y="585989"/>
                    </a:cubicBezTo>
                    <a:cubicBezTo>
                      <a:pt x="343052" y="599836"/>
                      <a:pt x="358894" y="612885"/>
                      <a:pt x="374695" y="625854"/>
                    </a:cubicBezTo>
                    <a:cubicBezTo>
                      <a:pt x="402987" y="649117"/>
                      <a:pt x="432636" y="670745"/>
                      <a:pt x="461367" y="693530"/>
                    </a:cubicBezTo>
                    <a:cubicBezTo>
                      <a:pt x="468988" y="699556"/>
                      <a:pt x="470904" y="697401"/>
                      <a:pt x="471742" y="689101"/>
                    </a:cubicBezTo>
                    <a:cubicBezTo>
                      <a:pt x="472380" y="682557"/>
                      <a:pt x="473497" y="676013"/>
                      <a:pt x="474973" y="669628"/>
                    </a:cubicBezTo>
                    <a:cubicBezTo>
                      <a:pt x="475811" y="665996"/>
                      <a:pt x="474295" y="663962"/>
                      <a:pt x="471941" y="662086"/>
                    </a:cubicBezTo>
                    <a:cubicBezTo>
                      <a:pt x="467950" y="658814"/>
                      <a:pt x="464160" y="655143"/>
                      <a:pt x="459730" y="652669"/>
                    </a:cubicBezTo>
                    <a:cubicBezTo>
                      <a:pt x="446682" y="645327"/>
                      <a:pt x="440856" y="634154"/>
                      <a:pt x="440218" y="619509"/>
                    </a:cubicBezTo>
                    <a:cubicBezTo>
                      <a:pt x="439738" y="608655"/>
                      <a:pt x="430002" y="604505"/>
                      <a:pt x="423139" y="599158"/>
                    </a:cubicBezTo>
                    <a:cubicBezTo>
                      <a:pt x="414878" y="592694"/>
                      <a:pt x="416595" y="589781"/>
                      <a:pt x="422979" y="582718"/>
                    </a:cubicBezTo>
                    <a:cubicBezTo>
                      <a:pt x="434631" y="569829"/>
                      <a:pt x="449675" y="574857"/>
                      <a:pt x="463162" y="572223"/>
                    </a:cubicBezTo>
                    <a:cubicBezTo>
                      <a:pt x="466833" y="571505"/>
                      <a:pt x="468430" y="575695"/>
                      <a:pt x="470066" y="578527"/>
                    </a:cubicBezTo>
                    <a:cubicBezTo>
                      <a:pt x="479123" y="594369"/>
                      <a:pt x="489459" y="608815"/>
                      <a:pt x="507934" y="614880"/>
                    </a:cubicBezTo>
                    <a:cubicBezTo>
                      <a:pt x="511685" y="616117"/>
                      <a:pt x="512842" y="619509"/>
                      <a:pt x="514399" y="623060"/>
                    </a:cubicBezTo>
                    <a:cubicBezTo>
                      <a:pt x="522938" y="642573"/>
                      <a:pt x="526849" y="662884"/>
                      <a:pt x="524375" y="683914"/>
                    </a:cubicBezTo>
                    <a:cubicBezTo>
                      <a:pt x="522818" y="697082"/>
                      <a:pt x="529961" y="703307"/>
                      <a:pt x="539498" y="709053"/>
                    </a:cubicBezTo>
                    <a:cubicBezTo>
                      <a:pt x="542092" y="710609"/>
                      <a:pt x="544167" y="711128"/>
                      <a:pt x="546362" y="708973"/>
                    </a:cubicBezTo>
                    <a:cubicBezTo>
                      <a:pt x="554183" y="701192"/>
                      <a:pt x="565396" y="696164"/>
                      <a:pt x="565675" y="682517"/>
                    </a:cubicBezTo>
                    <a:cubicBezTo>
                      <a:pt x="565795" y="676013"/>
                      <a:pt x="568588" y="669548"/>
                      <a:pt x="569107" y="663004"/>
                    </a:cubicBezTo>
                    <a:cubicBezTo>
                      <a:pt x="569745" y="655183"/>
                      <a:pt x="573775" y="653906"/>
                      <a:pt x="580719" y="653786"/>
                    </a:cubicBezTo>
                    <a:cubicBezTo>
                      <a:pt x="589178" y="653627"/>
                      <a:pt x="588380" y="659652"/>
                      <a:pt x="588420" y="664201"/>
                    </a:cubicBezTo>
                    <a:cubicBezTo>
                      <a:pt x="588580" y="677928"/>
                      <a:pt x="591492" y="691216"/>
                      <a:pt x="593967" y="704584"/>
                    </a:cubicBezTo>
                    <a:cubicBezTo>
                      <a:pt x="594845" y="709292"/>
                      <a:pt x="596800" y="711766"/>
                      <a:pt x="601828" y="713602"/>
                    </a:cubicBezTo>
                    <a:cubicBezTo>
                      <a:pt x="617270" y="719308"/>
                      <a:pt x="632274" y="723737"/>
                      <a:pt x="647836" y="714200"/>
                    </a:cubicBezTo>
                    <a:cubicBezTo>
                      <a:pt x="654740" y="709971"/>
                      <a:pt x="658371" y="715078"/>
                      <a:pt x="662322" y="719548"/>
                    </a:cubicBezTo>
                    <a:cubicBezTo>
                      <a:pt x="673654" y="732317"/>
                      <a:pt x="673335" y="732037"/>
                      <a:pt x="663679" y="745644"/>
                    </a:cubicBezTo>
                    <a:cubicBezTo>
                      <a:pt x="653343" y="760249"/>
                      <a:pt x="637262" y="767671"/>
                      <a:pt x="624054" y="778645"/>
                    </a:cubicBezTo>
                    <a:cubicBezTo>
                      <a:pt x="593568" y="803983"/>
                      <a:pt x="566393" y="832036"/>
                      <a:pt x="546960" y="866952"/>
                    </a:cubicBezTo>
                    <a:cubicBezTo>
                      <a:pt x="545085" y="870344"/>
                      <a:pt x="544845" y="873895"/>
                      <a:pt x="544566" y="877566"/>
                    </a:cubicBezTo>
                    <a:cubicBezTo>
                      <a:pt x="543488" y="890774"/>
                      <a:pt x="542411" y="903982"/>
                      <a:pt x="541054" y="917150"/>
                    </a:cubicBezTo>
                    <a:cubicBezTo>
                      <a:pt x="539857" y="929002"/>
                      <a:pt x="556298" y="951189"/>
                      <a:pt x="567790" y="954341"/>
                    </a:cubicBezTo>
                    <a:cubicBezTo>
                      <a:pt x="586504" y="959449"/>
                      <a:pt x="605658" y="962561"/>
                      <a:pt x="623735" y="970701"/>
                    </a:cubicBezTo>
                    <a:cubicBezTo>
                      <a:pt x="633671" y="975170"/>
                      <a:pt x="637342" y="981156"/>
                      <a:pt x="637222" y="990414"/>
                    </a:cubicBezTo>
                    <a:cubicBezTo>
                      <a:pt x="636704" y="1024452"/>
                      <a:pt x="660127" y="1043526"/>
                      <a:pt x="682353" y="1063278"/>
                    </a:cubicBezTo>
                    <a:cubicBezTo>
                      <a:pt x="687621" y="1067947"/>
                      <a:pt x="687940" y="1063079"/>
                      <a:pt x="688578" y="1059168"/>
                    </a:cubicBezTo>
                    <a:cubicBezTo>
                      <a:pt x="692449" y="1035984"/>
                      <a:pt x="697197" y="1012879"/>
                      <a:pt x="700031" y="989536"/>
                    </a:cubicBezTo>
                    <a:cubicBezTo>
                      <a:pt x="701268" y="979361"/>
                      <a:pt x="705777" y="971459"/>
                      <a:pt x="711084" y="963678"/>
                    </a:cubicBezTo>
                    <a:cubicBezTo>
                      <a:pt x="714316" y="958890"/>
                      <a:pt x="715194" y="955339"/>
                      <a:pt x="710445" y="951428"/>
                    </a:cubicBezTo>
                    <a:cubicBezTo>
                      <a:pt x="699233" y="942210"/>
                      <a:pt x="696559" y="930040"/>
                      <a:pt x="696719" y="916033"/>
                    </a:cubicBezTo>
                    <a:cubicBezTo>
                      <a:pt x="696919" y="898037"/>
                      <a:pt x="695362" y="880000"/>
                      <a:pt x="694923" y="862003"/>
                    </a:cubicBezTo>
                    <a:cubicBezTo>
                      <a:pt x="694604" y="848835"/>
                      <a:pt x="708251" y="839139"/>
                      <a:pt x="720462" y="844087"/>
                    </a:cubicBezTo>
                    <a:cubicBezTo>
                      <a:pt x="738458" y="851429"/>
                      <a:pt x="756335" y="859090"/>
                      <a:pt x="774012" y="867191"/>
                    </a:cubicBezTo>
                    <a:cubicBezTo>
                      <a:pt x="783430" y="871501"/>
                      <a:pt x="787340" y="881476"/>
                      <a:pt x="793525" y="889019"/>
                    </a:cubicBezTo>
                    <a:cubicBezTo>
                      <a:pt x="797955" y="894406"/>
                      <a:pt x="802344" y="897917"/>
                      <a:pt x="809686" y="898835"/>
                    </a:cubicBezTo>
                    <a:cubicBezTo>
                      <a:pt x="820940" y="900231"/>
                      <a:pt x="831993" y="903064"/>
                      <a:pt x="843485" y="903264"/>
                    </a:cubicBezTo>
                    <a:cubicBezTo>
                      <a:pt x="853541" y="903463"/>
                      <a:pt x="862120" y="907015"/>
                      <a:pt x="870500" y="913480"/>
                    </a:cubicBezTo>
                    <a:cubicBezTo>
                      <a:pt x="899949" y="936105"/>
                      <a:pt x="930196" y="957533"/>
                      <a:pt x="952502" y="988179"/>
                    </a:cubicBezTo>
                    <a:cubicBezTo>
                      <a:pt x="960563" y="999273"/>
                      <a:pt x="962718" y="1012361"/>
                      <a:pt x="968025" y="1024292"/>
                    </a:cubicBezTo>
                    <a:cubicBezTo>
                      <a:pt x="970299" y="1029400"/>
                      <a:pt x="957490" y="1049910"/>
                      <a:pt x="951863" y="1052424"/>
                    </a:cubicBezTo>
                    <a:cubicBezTo>
                      <a:pt x="936780" y="1059168"/>
                      <a:pt x="921537" y="1064276"/>
                      <a:pt x="904817" y="1066670"/>
                    </a:cubicBezTo>
                    <a:cubicBezTo>
                      <a:pt x="885504" y="1069423"/>
                      <a:pt x="869023" y="1081075"/>
                      <a:pt x="853142" y="1092129"/>
                    </a:cubicBezTo>
                    <a:cubicBezTo>
                      <a:pt x="845720" y="1097276"/>
                      <a:pt x="840413" y="1105377"/>
                      <a:pt x="833709" y="1111641"/>
                    </a:cubicBezTo>
                    <a:cubicBezTo>
                      <a:pt x="828242" y="1116789"/>
                      <a:pt x="829040" y="1122495"/>
                      <a:pt x="832112" y="1127643"/>
                    </a:cubicBezTo>
                    <a:cubicBezTo>
                      <a:pt x="836063" y="1134187"/>
                      <a:pt x="840572" y="1128082"/>
                      <a:pt x="844323" y="1126605"/>
                    </a:cubicBezTo>
                    <a:cubicBezTo>
                      <a:pt x="854977" y="1122455"/>
                      <a:pt x="865592" y="1117388"/>
                      <a:pt x="873014" y="1108609"/>
                    </a:cubicBezTo>
                    <a:cubicBezTo>
                      <a:pt x="881393" y="1098792"/>
                      <a:pt x="890372" y="1102105"/>
                      <a:pt x="899909" y="1104698"/>
                    </a:cubicBezTo>
                    <a:cubicBezTo>
                      <a:pt x="907012" y="1106614"/>
                      <a:pt x="905176" y="1112719"/>
                      <a:pt x="905735" y="1117428"/>
                    </a:cubicBezTo>
                    <a:cubicBezTo>
                      <a:pt x="907531" y="1132352"/>
                      <a:pt x="914235" y="1137739"/>
                      <a:pt x="929438" y="1135903"/>
                    </a:cubicBezTo>
                    <a:cubicBezTo>
                      <a:pt x="934546" y="1135304"/>
                      <a:pt x="939693" y="1134905"/>
                      <a:pt x="944761" y="1134027"/>
                    </a:cubicBezTo>
                    <a:cubicBezTo>
                      <a:pt x="959445" y="1131434"/>
                      <a:pt x="962159" y="1133429"/>
                      <a:pt x="965910" y="1147914"/>
                    </a:cubicBezTo>
                    <a:cubicBezTo>
                      <a:pt x="967027" y="1152303"/>
                      <a:pt x="964513" y="1152982"/>
                      <a:pt x="962079" y="1154378"/>
                    </a:cubicBezTo>
                    <a:cubicBezTo>
                      <a:pt x="949948" y="1161322"/>
                      <a:pt x="937977" y="1168504"/>
                      <a:pt x="925607" y="1175009"/>
                    </a:cubicBezTo>
                    <a:cubicBezTo>
                      <a:pt x="915072" y="1180515"/>
                      <a:pt x="905016" y="1186421"/>
                      <a:pt x="898273" y="1196597"/>
                    </a:cubicBezTo>
                    <a:cubicBezTo>
                      <a:pt x="894562" y="1202223"/>
                      <a:pt x="890851" y="1201385"/>
                      <a:pt x="885424" y="1198472"/>
                    </a:cubicBezTo>
                    <a:cubicBezTo>
                      <a:pt x="870061" y="1190172"/>
                      <a:pt x="854419" y="1195120"/>
                      <a:pt x="844722" y="1210284"/>
                    </a:cubicBezTo>
                    <a:cubicBezTo>
                      <a:pt x="835425" y="1224809"/>
                      <a:pt x="825249" y="1238855"/>
                      <a:pt x="820022" y="1255574"/>
                    </a:cubicBezTo>
                    <a:cubicBezTo>
                      <a:pt x="818984" y="1258926"/>
                      <a:pt x="817188" y="1261600"/>
                      <a:pt x="813637" y="1262557"/>
                    </a:cubicBezTo>
                    <a:cubicBezTo>
                      <a:pt x="792408" y="1268304"/>
                      <a:pt x="786462" y="1288176"/>
                      <a:pt x="777324" y="1304097"/>
                    </a:cubicBezTo>
                    <a:cubicBezTo>
                      <a:pt x="769743" y="1317265"/>
                      <a:pt x="765672" y="1332589"/>
                      <a:pt x="760964" y="1347233"/>
                    </a:cubicBezTo>
                    <a:cubicBezTo>
                      <a:pt x="757013" y="1359563"/>
                      <a:pt x="758490" y="1372692"/>
                      <a:pt x="757692" y="1385461"/>
                    </a:cubicBezTo>
                    <a:cubicBezTo>
                      <a:pt x="757253" y="1392763"/>
                      <a:pt x="754739" y="1397552"/>
                      <a:pt x="749432" y="1402260"/>
                    </a:cubicBezTo>
                    <a:cubicBezTo>
                      <a:pt x="731236" y="1418461"/>
                      <a:pt x="710845" y="1431709"/>
                      <a:pt x="691731" y="1446633"/>
                    </a:cubicBezTo>
                    <a:cubicBezTo>
                      <a:pt x="677446" y="1457767"/>
                      <a:pt x="669704" y="1473568"/>
                      <a:pt x="664078" y="1490328"/>
                    </a:cubicBezTo>
                    <a:cubicBezTo>
                      <a:pt x="661883" y="1496872"/>
                      <a:pt x="661484" y="1504015"/>
                      <a:pt x="659848" y="1510759"/>
                    </a:cubicBezTo>
                    <a:cubicBezTo>
                      <a:pt x="657533" y="1520376"/>
                      <a:pt x="660207" y="1529114"/>
                      <a:pt x="665115" y="1536975"/>
                    </a:cubicBezTo>
                    <a:cubicBezTo>
                      <a:pt x="673534" y="1550503"/>
                      <a:pt x="676089" y="1565667"/>
                      <a:pt x="678882" y="1580830"/>
                    </a:cubicBezTo>
                    <a:cubicBezTo>
                      <a:pt x="679520" y="1584222"/>
                      <a:pt x="681954" y="1589808"/>
                      <a:pt x="675171" y="1590088"/>
                    </a:cubicBezTo>
                    <a:cubicBezTo>
                      <a:pt x="669185" y="1590287"/>
                      <a:pt x="663399" y="1599465"/>
                      <a:pt x="657054" y="1589928"/>
                    </a:cubicBezTo>
                    <a:cubicBezTo>
                      <a:pt x="645083" y="1571852"/>
                      <a:pt x="632314" y="1554334"/>
                      <a:pt x="620343" y="1536218"/>
                    </a:cubicBezTo>
                    <a:cubicBezTo>
                      <a:pt x="615275" y="1528556"/>
                      <a:pt x="608931" y="1523887"/>
                      <a:pt x="600391" y="1520176"/>
                    </a:cubicBezTo>
                    <a:cubicBezTo>
                      <a:pt x="583711" y="1512953"/>
                      <a:pt x="566912" y="1508006"/>
                      <a:pt x="548676" y="1506689"/>
                    </a:cubicBezTo>
                    <a:cubicBezTo>
                      <a:pt x="538740" y="1505971"/>
                      <a:pt x="529961" y="1506609"/>
                      <a:pt x="521421" y="1512036"/>
                    </a:cubicBezTo>
                    <a:cubicBezTo>
                      <a:pt x="506298" y="1521652"/>
                      <a:pt x="491573" y="1522850"/>
                      <a:pt x="475133" y="1512874"/>
                    </a:cubicBezTo>
                    <a:cubicBezTo>
                      <a:pt x="462883" y="1505452"/>
                      <a:pt x="447759" y="1504374"/>
                      <a:pt x="433513" y="1506130"/>
                    </a:cubicBezTo>
                    <a:cubicBezTo>
                      <a:pt x="419707" y="1507846"/>
                      <a:pt x="406219" y="1511956"/>
                      <a:pt x="392532" y="1514709"/>
                    </a:cubicBezTo>
                    <a:cubicBezTo>
                      <a:pt x="388542" y="1515508"/>
                      <a:pt x="385908" y="1517702"/>
                      <a:pt x="383674" y="1520735"/>
                    </a:cubicBezTo>
                    <a:cubicBezTo>
                      <a:pt x="373379" y="1534621"/>
                      <a:pt x="363363" y="1548707"/>
                      <a:pt x="352868" y="1562434"/>
                    </a:cubicBezTo>
                    <a:cubicBezTo>
                      <a:pt x="348718" y="1567861"/>
                      <a:pt x="348878" y="1574086"/>
                      <a:pt x="347481" y="1580112"/>
                    </a:cubicBezTo>
                    <a:cubicBezTo>
                      <a:pt x="341895" y="1603854"/>
                      <a:pt x="344449" y="1627557"/>
                      <a:pt x="347242" y="1651340"/>
                    </a:cubicBezTo>
                    <a:cubicBezTo>
                      <a:pt x="347920" y="1656966"/>
                      <a:pt x="350554" y="1660717"/>
                      <a:pt x="354903" y="1664029"/>
                    </a:cubicBezTo>
                    <a:cubicBezTo>
                      <a:pt x="363083" y="1670294"/>
                      <a:pt x="371583" y="1676279"/>
                      <a:pt x="378845" y="1683542"/>
                    </a:cubicBezTo>
                    <a:cubicBezTo>
                      <a:pt x="391974" y="1696710"/>
                      <a:pt x="409133" y="1701100"/>
                      <a:pt x="425772" y="1706686"/>
                    </a:cubicBezTo>
                    <a:cubicBezTo>
                      <a:pt x="433594" y="1709320"/>
                      <a:pt x="456737" y="1700581"/>
                      <a:pt x="459371" y="1693079"/>
                    </a:cubicBezTo>
                    <a:cubicBezTo>
                      <a:pt x="465875" y="1674364"/>
                      <a:pt x="482516" y="1671012"/>
                      <a:pt x="497878" y="1665625"/>
                    </a:cubicBezTo>
                    <a:cubicBezTo>
                      <a:pt x="506178" y="1662712"/>
                      <a:pt x="511206" y="1670334"/>
                      <a:pt x="517710" y="1673087"/>
                    </a:cubicBezTo>
                    <a:cubicBezTo>
                      <a:pt x="525452" y="1676360"/>
                      <a:pt x="526609" y="1681627"/>
                      <a:pt x="525292" y="1689727"/>
                    </a:cubicBezTo>
                    <a:cubicBezTo>
                      <a:pt x="522300" y="1708203"/>
                      <a:pt x="519346" y="1726399"/>
                      <a:pt x="509131" y="1742759"/>
                    </a:cubicBezTo>
                    <a:cubicBezTo>
                      <a:pt x="503784" y="1751299"/>
                      <a:pt x="508692" y="1760157"/>
                      <a:pt x="511725" y="1768099"/>
                    </a:cubicBezTo>
                    <a:cubicBezTo>
                      <a:pt x="514239" y="1774682"/>
                      <a:pt x="521661" y="1771849"/>
                      <a:pt x="526489" y="1771251"/>
                    </a:cubicBezTo>
                    <a:cubicBezTo>
                      <a:pt x="549913" y="1768218"/>
                      <a:pt x="571780" y="1774882"/>
                      <a:pt x="593288" y="1782065"/>
                    </a:cubicBezTo>
                    <a:cubicBezTo>
                      <a:pt x="602546" y="1785137"/>
                      <a:pt x="610447" y="1792360"/>
                      <a:pt x="618707" y="1798106"/>
                    </a:cubicBezTo>
                    <a:cubicBezTo>
                      <a:pt x="622298" y="1800620"/>
                      <a:pt x="620622" y="1805448"/>
                      <a:pt x="620063" y="1808322"/>
                    </a:cubicBezTo>
                    <a:cubicBezTo>
                      <a:pt x="617231" y="1822847"/>
                      <a:pt x="616751" y="1837810"/>
                      <a:pt x="611125" y="1851817"/>
                    </a:cubicBezTo>
                    <a:cubicBezTo>
                      <a:pt x="607135" y="1861713"/>
                      <a:pt x="612642" y="1877275"/>
                      <a:pt x="621420" y="1883699"/>
                    </a:cubicBezTo>
                    <a:cubicBezTo>
                      <a:pt x="621700" y="1883899"/>
                      <a:pt x="622099" y="1884019"/>
                      <a:pt x="622338" y="1884298"/>
                    </a:cubicBezTo>
                    <a:cubicBezTo>
                      <a:pt x="645762" y="1910276"/>
                      <a:pt x="678323" y="1909078"/>
                      <a:pt x="709049" y="1914784"/>
                    </a:cubicBezTo>
                    <a:cubicBezTo>
                      <a:pt x="725170" y="1917778"/>
                      <a:pt x="735226" y="1914505"/>
                      <a:pt x="745960" y="1902574"/>
                    </a:cubicBezTo>
                    <a:cubicBezTo>
                      <a:pt x="764236" y="1882303"/>
                      <a:pt x="787220" y="1868097"/>
                      <a:pt x="812919" y="1858400"/>
                    </a:cubicBezTo>
                    <a:cubicBezTo>
                      <a:pt x="818066" y="1856445"/>
                      <a:pt x="822177" y="1859238"/>
                      <a:pt x="826366" y="1860356"/>
                    </a:cubicBezTo>
                    <a:cubicBezTo>
                      <a:pt x="835664" y="1862830"/>
                      <a:pt x="844722" y="1866461"/>
                      <a:pt x="853581" y="1870292"/>
                    </a:cubicBezTo>
                    <a:cubicBezTo>
                      <a:pt x="866550" y="1875918"/>
                      <a:pt x="878880" y="1875439"/>
                      <a:pt x="890970" y="1868097"/>
                    </a:cubicBezTo>
                    <a:cubicBezTo>
                      <a:pt x="899749" y="1862790"/>
                      <a:pt x="909247" y="1861353"/>
                      <a:pt x="919462" y="1861353"/>
                    </a:cubicBezTo>
                    <a:cubicBezTo>
                      <a:pt x="957011" y="1861274"/>
                      <a:pt x="994561" y="1861114"/>
                      <a:pt x="1030753" y="1848864"/>
                    </a:cubicBezTo>
                    <a:cubicBezTo>
                      <a:pt x="1034704" y="1847547"/>
                      <a:pt x="1038495" y="1847946"/>
                      <a:pt x="1042485" y="1849701"/>
                    </a:cubicBezTo>
                    <a:cubicBezTo>
                      <a:pt x="1062357" y="1858321"/>
                      <a:pt x="1082149" y="1867219"/>
                      <a:pt x="1102381" y="1874921"/>
                    </a:cubicBezTo>
                    <a:cubicBezTo>
                      <a:pt x="1116467" y="1880308"/>
                      <a:pt x="1131870" y="1880786"/>
                      <a:pt x="1146554" y="1884019"/>
                    </a:cubicBezTo>
                    <a:cubicBezTo>
                      <a:pt x="1176881" y="1890643"/>
                      <a:pt x="1207447" y="1886493"/>
                      <a:pt x="1237894" y="1886214"/>
                    </a:cubicBezTo>
                    <a:cubicBezTo>
                      <a:pt x="1246912" y="1886134"/>
                      <a:pt x="1252937" y="1888608"/>
                      <a:pt x="1258484" y="1895710"/>
                    </a:cubicBezTo>
                    <a:cubicBezTo>
                      <a:pt x="1269737" y="1910196"/>
                      <a:pt x="1281908" y="1923963"/>
                      <a:pt x="1293559" y="1938128"/>
                    </a:cubicBezTo>
                    <a:cubicBezTo>
                      <a:pt x="1299306" y="1945112"/>
                      <a:pt x="1306009" y="1946428"/>
                      <a:pt x="1314948" y="1945351"/>
                    </a:cubicBezTo>
                    <a:cubicBezTo>
                      <a:pt x="1357326" y="1940203"/>
                      <a:pt x="1399105" y="1931903"/>
                      <a:pt x="1440366" y="1921129"/>
                    </a:cubicBezTo>
                    <a:cubicBezTo>
                      <a:pt x="1452337" y="1918017"/>
                      <a:pt x="1463869" y="1912590"/>
                      <a:pt x="1475002" y="1907083"/>
                    </a:cubicBezTo>
                    <a:cubicBezTo>
                      <a:pt x="1486055" y="1901616"/>
                      <a:pt x="1495473" y="1903532"/>
                      <a:pt x="1504850" y="1910235"/>
                    </a:cubicBezTo>
                    <a:cubicBezTo>
                      <a:pt x="1527116" y="1926197"/>
                      <a:pt x="1527196" y="1926237"/>
                      <a:pt x="1511674" y="1948543"/>
                    </a:cubicBezTo>
                    <a:cubicBezTo>
                      <a:pt x="1501378" y="1963348"/>
                      <a:pt x="1490246" y="1977593"/>
                      <a:pt x="1480589" y="1992797"/>
                    </a:cubicBezTo>
                    <a:cubicBezTo>
                      <a:pt x="1462592" y="2021208"/>
                      <a:pt x="1447748" y="2050936"/>
                      <a:pt x="1448346" y="2085852"/>
                    </a:cubicBezTo>
                    <a:cubicBezTo>
                      <a:pt x="1448426" y="2090401"/>
                      <a:pt x="1447947" y="2094511"/>
                      <a:pt x="1443718" y="2097504"/>
                    </a:cubicBezTo>
                    <a:cubicBezTo>
                      <a:pt x="1403854" y="2125836"/>
                      <a:pt x="1366224" y="2157519"/>
                      <a:pt x="1324485" y="2183018"/>
                    </a:cubicBezTo>
                    <a:cubicBezTo>
                      <a:pt x="1283105" y="2208277"/>
                      <a:pt x="1240408" y="2231620"/>
                      <a:pt x="1197072" y="2253368"/>
                    </a:cubicBezTo>
                    <a:cubicBezTo>
                      <a:pt x="1165987" y="2269010"/>
                      <a:pt x="1133346" y="2281820"/>
                      <a:pt x="1100665" y="2293910"/>
                    </a:cubicBezTo>
                    <a:cubicBezTo>
                      <a:pt x="1041448" y="2315817"/>
                      <a:pt x="981113" y="2334293"/>
                      <a:pt x="918863" y="2345825"/>
                    </a:cubicBezTo>
                    <a:cubicBezTo>
                      <a:pt x="898672" y="2349576"/>
                      <a:pt x="878720" y="2354644"/>
                      <a:pt x="858289" y="2357237"/>
                    </a:cubicBezTo>
                    <a:cubicBezTo>
                      <a:pt x="853820" y="2357796"/>
                      <a:pt x="847595" y="2362345"/>
                      <a:pt x="845241" y="2357437"/>
                    </a:cubicBezTo>
                    <a:cubicBezTo>
                      <a:pt x="842089" y="2350933"/>
                      <a:pt x="837779" y="2343511"/>
                      <a:pt x="841889" y="2335410"/>
                    </a:cubicBezTo>
                    <a:cubicBezTo>
                      <a:pt x="842886" y="2333455"/>
                      <a:pt x="843565" y="2331260"/>
                      <a:pt x="844802" y="2329464"/>
                    </a:cubicBezTo>
                    <a:cubicBezTo>
                      <a:pt x="855017" y="2314980"/>
                      <a:pt x="851985" y="2298659"/>
                      <a:pt x="851426" y="2282657"/>
                    </a:cubicBezTo>
                    <a:cubicBezTo>
                      <a:pt x="851226" y="2276432"/>
                      <a:pt x="847356" y="2274956"/>
                      <a:pt x="842607" y="2275595"/>
                    </a:cubicBezTo>
                    <a:cubicBezTo>
                      <a:pt x="825329" y="2277989"/>
                      <a:pt x="814874" y="2268691"/>
                      <a:pt x="805217" y="2256042"/>
                    </a:cubicBezTo>
                    <a:cubicBezTo>
                      <a:pt x="784308" y="2228787"/>
                      <a:pt x="758649" y="2205962"/>
                      <a:pt x="733830" y="2182459"/>
                    </a:cubicBezTo>
                    <a:cubicBezTo>
                      <a:pt x="722616" y="2171845"/>
                      <a:pt x="707812" y="2166019"/>
                      <a:pt x="694843" y="2157639"/>
                    </a:cubicBezTo>
                    <a:cubicBezTo>
                      <a:pt x="690853" y="2155045"/>
                      <a:pt x="686823" y="2152292"/>
                      <a:pt x="682513" y="2150376"/>
                    </a:cubicBezTo>
                    <a:cubicBezTo>
                      <a:pt x="649752" y="2135932"/>
                      <a:pt x="643727" y="2108078"/>
                      <a:pt x="650031" y="2077752"/>
                    </a:cubicBezTo>
                    <a:cubicBezTo>
                      <a:pt x="653942" y="2058917"/>
                      <a:pt x="661763" y="2040242"/>
                      <a:pt x="685785" y="2033857"/>
                    </a:cubicBezTo>
                    <a:cubicBezTo>
                      <a:pt x="713199" y="2026555"/>
                      <a:pt x="720342" y="2013706"/>
                      <a:pt x="721339" y="1985294"/>
                    </a:cubicBezTo>
                    <a:cubicBezTo>
                      <a:pt x="721938" y="1968136"/>
                      <a:pt x="719464" y="1950618"/>
                      <a:pt x="725968" y="1934018"/>
                    </a:cubicBezTo>
                    <a:cubicBezTo>
                      <a:pt x="727724" y="1929549"/>
                      <a:pt x="725729" y="1927673"/>
                      <a:pt x="721618" y="1927514"/>
                    </a:cubicBezTo>
                    <a:cubicBezTo>
                      <a:pt x="705498" y="1926876"/>
                      <a:pt x="689337" y="1921409"/>
                      <a:pt x="673335" y="1925678"/>
                    </a:cubicBezTo>
                    <a:cubicBezTo>
                      <a:pt x="646161" y="1932901"/>
                      <a:pt x="623415" y="1919214"/>
                      <a:pt x="598914" y="1912351"/>
                    </a:cubicBezTo>
                    <a:cubicBezTo>
                      <a:pt x="573216" y="1905128"/>
                      <a:pt x="556577" y="1890683"/>
                      <a:pt x="548716" y="1864825"/>
                    </a:cubicBezTo>
                    <a:cubicBezTo>
                      <a:pt x="539299" y="1833820"/>
                      <a:pt x="513082" y="1817579"/>
                      <a:pt x="488501" y="1800341"/>
                    </a:cubicBezTo>
                    <a:cubicBezTo>
                      <a:pt x="455899" y="1777476"/>
                      <a:pt x="418230" y="1765584"/>
                      <a:pt x="381399" y="1752177"/>
                    </a:cubicBezTo>
                    <a:cubicBezTo>
                      <a:pt x="355901" y="1742879"/>
                      <a:pt x="329684" y="1735736"/>
                      <a:pt x="304665" y="1725042"/>
                    </a:cubicBezTo>
                    <a:cubicBezTo>
                      <a:pt x="299198" y="1722728"/>
                      <a:pt x="294249" y="1719814"/>
                      <a:pt x="289900" y="1715665"/>
                    </a:cubicBezTo>
                    <a:cubicBezTo>
                      <a:pt x="282159" y="1708322"/>
                      <a:pt x="273739" y="1701659"/>
                      <a:pt x="266277" y="1694077"/>
                    </a:cubicBezTo>
                    <a:cubicBezTo>
                      <a:pt x="245926" y="1673407"/>
                      <a:pt x="222463" y="1657685"/>
                      <a:pt x="196006" y="1645594"/>
                    </a:cubicBezTo>
                    <a:cubicBezTo>
                      <a:pt x="182918" y="1639608"/>
                      <a:pt x="177770" y="1624924"/>
                      <a:pt x="171585" y="1612833"/>
                    </a:cubicBezTo>
                    <a:cubicBezTo>
                      <a:pt x="169510" y="1608802"/>
                      <a:pt x="174538" y="1600862"/>
                      <a:pt x="176972" y="1594996"/>
                    </a:cubicBezTo>
                    <a:cubicBezTo>
                      <a:pt x="179127" y="1589768"/>
                      <a:pt x="178808" y="1584980"/>
                      <a:pt x="177731" y="1579513"/>
                    </a:cubicBezTo>
                    <a:cubicBezTo>
                      <a:pt x="172782" y="1553536"/>
                      <a:pt x="162128" y="1529873"/>
                      <a:pt x="149199" y="1507168"/>
                    </a:cubicBezTo>
                    <a:cubicBezTo>
                      <a:pt x="135193" y="1482587"/>
                      <a:pt x="127452" y="1455891"/>
                      <a:pt x="121586" y="1428517"/>
                    </a:cubicBezTo>
                    <a:cubicBezTo>
                      <a:pt x="118274" y="1413034"/>
                      <a:pt x="112967" y="1398150"/>
                      <a:pt x="108178" y="1383067"/>
                    </a:cubicBezTo>
                    <a:cubicBezTo>
                      <a:pt x="105505" y="1374687"/>
                      <a:pt x="99319" y="1377799"/>
                      <a:pt x="94571" y="1379076"/>
                    </a:cubicBezTo>
                    <a:cubicBezTo>
                      <a:pt x="89623" y="1380433"/>
                      <a:pt x="81602" y="1379954"/>
                      <a:pt x="83917" y="1389452"/>
                    </a:cubicBezTo>
                    <a:cubicBezTo>
                      <a:pt x="92257" y="1423609"/>
                      <a:pt x="94890" y="1459203"/>
                      <a:pt x="108857" y="1492004"/>
                    </a:cubicBezTo>
                    <a:cubicBezTo>
                      <a:pt x="112448" y="1500424"/>
                      <a:pt x="120987" y="1505372"/>
                      <a:pt x="125337" y="1515188"/>
                    </a:cubicBezTo>
                    <a:cubicBezTo>
                      <a:pt x="118074" y="1513791"/>
                      <a:pt x="113964" y="1510121"/>
                      <a:pt x="109375" y="1506489"/>
                    </a:cubicBezTo>
                    <a:cubicBezTo>
                      <a:pt x="88665" y="1490089"/>
                      <a:pt x="80086" y="1466825"/>
                      <a:pt x="72265" y="1442963"/>
                    </a:cubicBezTo>
                    <a:cubicBezTo>
                      <a:pt x="54069" y="1387456"/>
                      <a:pt x="39185" y="1330992"/>
                      <a:pt x="22146" y="1275167"/>
                    </a:cubicBezTo>
                    <a:cubicBezTo>
                      <a:pt x="19472" y="1266468"/>
                      <a:pt x="21587" y="1257530"/>
                      <a:pt x="22465" y="1248831"/>
                    </a:cubicBezTo>
                    <a:cubicBezTo>
                      <a:pt x="26894" y="1205695"/>
                      <a:pt x="29528" y="1162399"/>
                      <a:pt x="37908" y="1119662"/>
                    </a:cubicBezTo>
                    <a:cubicBezTo>
                      <a:pt x="43255" y="1092487"/>
                      <a:pt x="56264" y="1068625"/>
                      <a:pt x="68195" y="1044404"/>
                    </a:cubicBezTo>
                    <a:cubicBezTo>
                      <a:pt x="79887" y="1020661"/>
                      <a:pt x="94771" y="998634"/>
                      <a:pt x="113166" y="979241"/>
                    </a:cubicBezTo>
                    <a:cubicBezTo>
                      <a:pt x="117037" y="975131"/>
                      <a:pt x="117755" y="971140"/>
                      <a:pt x="116438" y="965354"/>
                    </a:cubicBezTo>
                    <a:cubicBezTo>
                      <a:pt x="105305" y="915435"/>
                      <a:pt x="109495" y="866273"/>
                      <a:pt x="124938" y="817830"/>
                    </a:cubicBezTo>
                    <a:cubicBezTo>
                      <a:pt x="134834" y="786825"/>
                      <a:pt x="144132" y="755421"/>
                      <a:pt x="148561" y="723299"/>
                    </a:cubicBezTo>
                    <a:cubicBezTo>
                      <a:pt x="151993" y="698279"/>
                      <a:pt x="148401" y="672900"/>
                      <a:pt x="138106" y="648878"/>
                    </a:cubicBezTo>
                    <a:cubicBezTo>
                      <a:pt x="133836" y="638902"/>
                      <a:pt x="128290" y="632358"/>
                      <a:pt x="118833" y="626652"/>
                    </a:cubicBezTo>
                    <a:cubicBezTo>
                      <a:pt x="88985" y="608535"/>
                      <a:pt x="54667" y="601353"/>
                      <a:pt x="23582" y="586389"/>
                    </a:cubicBezTo>
                    <a:cubicBezTo>
                      <a:pt x="12888" y="581241"/>
                      <a:pt x="6184" y="575056"/>
                      <a:pt x="5107" y="563284"/>
                    </a:cubicBezTo>
                    <a:cubicBezTo>
                      <a:pt x="5586" y="562726"/>
                      <a:pt x="6065" y="562207"/>
                      <a:pt x="6504" y="561648"/>
                    </a:cubicBezTo>
                    <a:cubicBezTo>
                      <a:pt x="16719" y="571225"/>
                      <a:pt x="28530" y="576772"/>
                      <a:pt x="42696" y="577929"/>
                    </a:cubicBezTo>
                    <a:cubicBezTo>
                      <a:pt x="48642" y="578408"/>
                      <a:pt x="52034" y="578248"/>
                      <a:pt x="54069" y="571465"/>
                    </a:cubicBezTo>
                    <a:cubicBezTo>
                      <a:pt x="57580" y="559534"/>
                      <a:pt x="61171" y="547483"/>
                      <a:pt x="67077" y="536389"/>
                    </a:cubicBezTo>
                    <a:cubicBezTo>
                      <a:pt x="72504" y="526174"/>
                      <a:pt x="76535" y="515719"/>
                      <a:pt x="87189" y="508297"/>
                    </a:cubicBezTo>
                    <a:cubicBezTo>
                      <a:pt x="99280" y="499877"/>
                      <a:pt x="110333" y="499199"/>
                      <a:pt x="124100" y="501952"/>
                    </a:cubicBezTo>
                    <a:cubicBezTo>
                      <a:pt x="151673" y="507459"/>
                      <a:pt x="146646" y="512926"/>
                      <a:pt x="161051" y="482878"/>
                    </a:cubicBezTo>
                    <a:cubicBezTo>
                      <a:pt x="161210" y="482559"/>
                      <a:pt x="161410" y="482240"/>
                      <a:pt x="161530" y="481881"/>
                    </a:cubicBezTo>
                    <a:cubicBezTo>
                      <a:pt x="168513" y="464443"/>
                      <a:pt x="175695" y="460253"/>
                      <a:pt x="194730" y="464961"/>
                    </a:cubicBezTo>
                    <a:cubicBezTo>
                      <a:pt x="204985" y="467516"/>
                      <a:pt x="212966" y="465480"/>
                      <a:pt x="222702" y="461410"/>
                    </a:cubicBezTo>
                    <a:cubicBezTo>
                      <a:pt x="232479" y="457360"/>
                      <a:pt x="242484" y="455614"/>
                      <a:pt x="252470" y="456128"/>
                    </a:cubicBezTo>
                    <a:close/>
                    <a:moveTo>
                      <a:pt x="804500" y="439343"/>
                    </a:moveTo>
                    <a:cubicBezTo>
                      <a:pt x="804859" y="439263"/>
                      <a:pt x="805218" y="439383"/>
                      <a:pt x="805617" y="439343"/>
                    </a:cubicBezTo>
                    <a:cubicBezTo>
                      <a:pt x="836103" y="436190"/>
                      <a:pt x="863637" y="442615"/>
                      <a:pt x="887420" y="463045"/>
                    </a:cubicBezTo>
                    <a:cubicBezTo>
                      <a:pt x="896198" y="470587"/>
                      <a:pt x="907371" y="474498"/>
                      <a:pt x="918505" y="476493"/>
                    </a:cubicBezTo>
                    <a:cubicBezTo>
                      <a:pt x="953461" y="482758"/>
                      <a:pt x="979398" y="504466"/>
                      <a:pt x="1005575" y="525814"/>
                    </a:cubicBezTo>
                    <a:cubicBezTo>
                      <a:pt x="1012957" y="531839"/>
                      <a:pt x="1018583" y="540139"/>
                      <a:pt x="1026285" y="545606"/>
                    </a:cubicBezTo>
                    <a:cubicBezTo>
                      <a:pt x="1043842" y="558016"/>
                      <a:pt x="1049070" y="574457"/>
                      <a:pt x="1046755" y="595087"/>
                    </a:cubicBezTo>
                    <a:cubicBezTo>
                      <a:pt x="1045957" y="602070"/>
                      <a:pt x="1045279" y="607936"/>
                      <a:pt x="1039293" y="612166"/>
                    </a:cubicBezTo>
                    <a:cubicBezTo>
                      <a:pt x="1023093" y="623538"/>
                      <a:pt x="1016868" y="638343"/>
                      <a:pt x="1016868" y="658773"/>
                    </a:cubicBezTo>
                    <a:cubicBezTo>
                      <a:pt x="1016868" y="688821"/>
                      <a:pt x="1015710" y="719068"/>
                      <a:pt x="1011161" y="748995"/>
                    </a:cubicBezTo>
                    <a:cubicBezTo>
                      <a:pt x="1009884" y="757495"/>
                      <a:pt x="1024848" y="780639"/>
                      <a:pt x="1033826" y="784270"/>
                    </a:cubicBezTo>
                    <a:cubicBezTo>
                      <a:pt x="1045359" y="788939"/>
                      <a:pt x="1057090" y="793129"/>
                      <a:pt x="1071177" y="798436"/>
                    </a:cubicBezTo>
                    <a:cubicBezTo>
                      <a:pt x="1056093" y="803703"/>
                      <a:pt x="1043084" y="808372"/>
                      <a:pt x="1029956" y="812761"/>
                    </a:cubicBezTo>
                    <a:cubicBezTo>
                      <a:pt x="1021257" y="815675"/>
                      <a:pt x="1011800" y="817031"/>
                      <a:pt x="1003779" y="821181"/>
                    </a:cubicBezTo>
                    <a:cubicBezTo>
                      <a:pt x="989493" y="828563"/>
                      <a:pt x="977922" y="823855"/>
                      <a:pt x="966270" y="815874"/>
                    </a:cubicBezTo>
                    <a:cubicBezTo>
                      <a:pt x="959286" y="811126"/>
                      <a:pt x="952383" y="806097"/>
                      <a:pt x="944881" y="802267"/>
                    </a:cubicBezTo>
                    <a:cubicBezTo>
                      <a:pt x="932271" y="795882"/>
                      <a:pt x="923852" y="787104"/>
                      <a:pt x="922695" y="772259"/>
                    </a:cubicBezTo>
                    <a:cubicBezTo>
                      <a:pt x="921936" y="762523"/>
                      <a:pt x="912559" y="760967"/>
                      <a:pt x="906015" y="758293"/>
                    </a:cubicBezTo>
                    <a:cubicBezTo>
                      <a:pt x="895560" y="754023"/>
                      <a:pt x="892088" y="746960"/>
                      <a:pt x="891171" y="736426"/>
                    </a:cubicBezTo>
                    <a:cubicBezTo>
                      <a:pt x="889694" y="719986"/>
                      <a:pt x="886821" y="703665"/>
                      <a:pt x="884786" y="687225"/>
                    </a:cubicBezTo>
                    <a:cubicBezTo>
                      <a:pt x="884187" y="682436"/>
                      <a:pt x="881474" y="679324"/>
                      <a:pt x="878241" y="676171"/>
                    </a:cubicBezTo>
                    <a:cubicBezTo>
                      <a:pt x="853581" y="651790"/>
                      <a:pt x="826607" y="630202"/>
                      <a:pt x="798833" y="609612"/>
                    </a:cubicBezTo>
                    <a:cubicBezTo>
                      <a:pt x="795920" y="607417"/>
                      <a:pt x="792768" y="605063"/>
                      <a:pt x="789336" y="604105"/>
                    </a:cubicBezTo>
                    <a:cubicBezTo>
                      <a:pt x="766192" y="597561"/>
                      <a:pt x="751108" y="580163"/>
                      <a:pt x="735147" y="564042"/>
                    </a:cubicBezTo>
                    <a:cubicBezTo>
                      <a:pt x="726926" y="555702"/>
                      <a:pt x="728123" y="543611"/>
                      <a:pt x="723694" y="533715"/>
                    </a:cubicBezTo>
                    <a:cubicBezTo>
                      <a:pt x="722497" y="531081"/>
                      <a:pt x="722058" y="528089"/>
                      <a:pt x="721300" y="525255"/>
                    </a:cubicBezTo>
                    <a:cubicBezTo>
                      <a:pt x="720103" y="520786"/>
                      <a:pt x="717389" y="519549"/>
                      <a:pt x="714357" y="523220"/>
                    </a:cubicBezTo>
                    <a:cubicBezTo>
                      <a:pt x="707413" y="531600"/>
                      <a:pt x="698515" y="538583"/>
                      <a:pt x="695363" y="549836"/>
                    </a:cubicBezTo>
                    <a:cubicBezTo>
                      <a:pt x="690933" y="565239"/>
                      <a:pt x="686105" y="580602"/>
                      <a:pt x="681316" y="596603"/>
                    </a:cubicBezTo>
                    <a:cubicBezTo>
                      <a:pt x="662522" y="586268"/>
                      <a:pt x="644166" y="576572"/>
                      <a:pt x="633552" y="556859"/>
                    </a:cubicBezTo>
                    <a:cubicBezTo>
                      <a:pt x="630599" y="551392"/>
                      <a:pt x="629402" y="547322"/>
                      <a:pt x="632474" y="541776"/>
                    </a:cubicBezTo>
                    <a:cubicBezTo>
                      <a:pt x="634949" y="537306"/>
                      <a:pt x="636305" y="532239"/>
                      <a:pt x="638420" y="527570"/>
                    </a:cubicBezTo>
                    <a:cubicBezTo>
                      <a:pt x="644206" y="514841"/>
                      <a:pt x="650710" y="502391"/>
                      <a:pt x="642490" y="488065"/>
                    </a:cubicBezTo>
                    <a:cubicBezTo>
                      <a:pt x="640854" y="485232"/>
                      <a:pt x="640016" y="480843"/>
                      <a:pt x="645084" y="478887"/>
                    </a:cubicBezTo>
                    <a:cubicBezTo>
                      <a:pt x="662322" y="472183"/>
                      <a:pt x="678204" y="461569"/>
                      <a:pt x="698315" y="463804"/>
                    </a:cubicBezTo>
                    <a:cubicBezTo>
                      <a:pt x="705737" y="464642"/>
                      <a:pt x="709369" y="466158"/>
                      <a:pt x="708850" y="473740"/>
                    </a:cubicBezTo>
                    <a:cubicBezTo>
                      <a:pt x="708331" y="481282"/>
                      <a:pt x="711962" y="482558"/>
                      <a:pt x="718946" y="482439"/>
                    </a:cubicBezTo>
                    <a:cubicBezTo>
                      <a:pt x="730877" y="482239"/>
                      <a:pt x="740254" y="478927"/>
                      <a:pt x="746719" y="468273"/>
                    </a:cubicBezTo>
                    <a:cubicBezTo>
                      <a:pt x="759847" y="446645"/>
                      <a:pt x="783151" y="444889"/>
                      <a:pt x="804500" y="439343"/>
                    </a:cubicBezTo>
                    <a:close/>
                    <a:moveTo>
                      <a:pt x="691048" y="24"/>
                    </a:moveTo>
                    <a:cubicBezTo>
                      <a:pt x="733839" y="313"/>
                      <a:pt x="776566" y="3176"/>
                      <a:pt x="819144" y="8264"/>
                    </a:cubicBezTo>
                    <a:cubicBezTo>
                      <a:pt x="896677" y="17522"/>
                      <a:pt x="973252" y="32725"/>
                      <a:pt x="1048231" y="56667"/>
                    </a:cubicBezTo>
                    <a:cubicBezTo>
                      <a:pt x="1100944" y="73506"/>
                      <a:pt x="1152340" y="92979"/>
                      <a:pt x="1201861" y="116682"/>
                    </a:cubicBezTo>
                    <a:cubicBezTo>
                      <a:pt x="1255492" y="142380"/>
                      <a:pt x="1307327" y="171710"/>
                      <a:pt x="1357126" y="204750"/>
                    </a:cubicBezTo>
                    <a:cubicBezTo>
                      <a:pt x="1436415" y="257423"/>
                      <a:pt x="1507564" y="319114"/>
                      <a:pt x="1571769" y="389065"/>
                    </a:cubicBezTo>
                    <a:cubicBezTo>
                      <a:pt x="1578712" y="396607"/>
                      <a:pt x="1577994" y="406703"/>
                      <a:pt x="1582542" y="415082"/>
                    </a:cubicBezTo>
                    <a:cubicBezTo>
                      <a:pt x="1593117" y="434516"/>
                      <a:pt x="1594714" y="455465"/>
                      <a:pt x="1593955" y="477731"/>
                    </a:cubicBezTo>
                    <a:cubicBezTo>
                      <a:pt x="1593197" y="499798"/>
                      <a:pt x="1599342" y="521067"/>
                      <a:pt x="1623683" y="531442"/>
                    </a:cubicBezTo>
                    <a:cubicBezTo>
                      <a:pt x="1634298" y="535951"/>
                      <a:pt x="1637809" y="548481"/>
                      <a:pt x="1633939" y="558696"/>
                    </a:cubicBezTo>
                    <a:cubicBezTo>
                      <a:pt x="1633061" y="561090"/>
                      <a:pt x="1631265" y="562207"/>
                      <a:pt x="1629151" y="562806"/>
                    </a:cubicBezTo>
                    <a:cubicBezTo>
                      <a:pt x="1617938" y="565879"/>
                      <a:pt x="1607483" y="571465"/>
                      <a:pt x="1594953" y="569270"/>
                    </a:cubicBezTo>
                    <a:cubicBezTo>
                      <a:pt x="1583221" y="567195"/>
                      <a:pt x="1573963" y="575256"/>
                      <a:pt x="1564706" y="580643"/>
                    </a:cubicBezTo>
                    <a:cubicBezTo>
                      <a:pt x="1558840" y="584075"/>
                      <a:pt x="1565344" y="586469"/>
                      <a:pt x="1568098" y="587706"/>
                    </a:cubicBezTo>
                    <a:cubicBezTo>
                      <a:pt x="1580109" y="593173"/>
                      <a:pt x="1592399" y="598121"/>
                      <a:pt x="1604370" y="603707"/>
                    </a:cubicBezTo>
                    <a:cubicBezTo>
                      <a:pt x="1607722" y="605264"/>
                      <a:pt x="1614146" y="605543"/>
                      <a:pt x="1610954" y="612486"/>
                    </a:cubicBezTo>
                    <a:cubicBezTo>
                      <a:pt x="1608560" y="617674"/>
                      <a:pt x="1609597" y="625255"/>
                      <a:pt x="1600021" y="624816"/>
                    </a:cubicBezTo>
                    <a:cubicBezTo>
                      <a:pt x="1589007" y="624298"/>
                      <a:pt x="1577954" y="625096"/>
                      <a:pt x="1566900" y="625176"/>
                    </a:cubicBezTo>
                    <a:cubicBezTo>
                      <a:pt x="1561314" y="625215"/>
                      <a:pt x="1559039" y="626532"/>
                      <a:pt x="1560675" y="633037"/>
                    </a:cubicBezTo>
                    <a:cubicBezTo>
                      <a:pt x="1563549" y="644728"/>
                      <a:pt x="1564746" y="656779"/>
                      <a:pt x="1569574" y="668112"/>
                    </a:cubicBezTo>
                    <a:cubicBezTo>
                      <a:pt x="1573564" y="677449"/>
                      <a:pt x="1578353" y="686907"/>
                      <a:pt x="1576836" y="697721"/>
                    </a:cubicBezTo>
                    <a:cubicBezTo>
                      <a:pt x="1574163" y="717074"/>
                      <a:pt x="1581066" y="733434"/>
                      <a:pt x="1592000" y="748917"/>
                    </a:cubicBezTo>
                    <a:cubicBezTo>
                      <a:pt x="1597706" y="756977"/>
                      <a:pt x="1602814" y="765676"/>
                      <a:pt x="1606725" y="774735"/>
                    </a:cubicBezTo>
                    <a:cubicBezTo>
                      <a:pt x="1612271" y="787544"/>
                      <a:pt x="1619573" y="798637"/>
                      <a:pt x="1631185" y="806498"/>
                    </a:cubicBezTo>
                    <a:cubicBezTo>
                      <a:pt x="1637490" y="810768"/>
                      <a:pt x="1639166" y="816633"/>
                      <a:pt x="1635056" y="822579"/>
                    </a:cubicBezTo>
                    <a:cubicBezTo>
                      <a:pt x="1626118" y="835508"/>
                      <a:pt x="1623365" y="850711"/>
                      <a:pt x="1621369" y="865236"/>
                    </a:cubicBezTo>
                    <a:cubicBezTo>
                      <a:pt x="1618855" y="883552"/>
                      <a:pt x="1605168" y="890335"/>
                      <a:pt x="1593477" y="899872"/>
                    </a:cubicBezTo>
                    <a:cubicBezTo>
                      <a:pt x="1590763" y="902067"/>
                      <a:pt x="1588568" y="900312"/>
                      <a:pt x="1586493" y="899035"/>
                    </a:cubicBezTo>
                    <a:cubicBezTo>
                      <a:pt x="1575520" y="892331"/>
                      <a:pt x="1564626" y="885427"/>
                      <a:pt x="1553652" y="878724"/>
                    </a:cubicBezTo>
                    <a:cubicBezTo>
                      <a:pt x="1550221" y="876648"/>
                      <a:pt x="1547707" y="873895"/>
                      <a:pt x="1548226" y="869865"/>
                    </a:cubicBezTo>
                    <a:cubicBezTo>
                      <a:pt x="1550500" y="853105"/>
                      <a:pt x="1540205" y="843688"/>
                      <a:pt x="1528713" y="834391"/>
                    </a:cubicBezTo>
                    <a:cubicBezTo>
                      <a:pt x="1517300" y="825212"/>
                      <a:pt x="1515465" y="798677"/>
                      <a:pt x="1527037" y="789778"/>
                    </a:cubicBezTo>
                    <a:cubicBezTo>
                      <a:pt x="1544914" y="776051"/>
                      <a:pt x="1542439" y="758454"/>
                      <a:pt x="1540604" y="740138"/>
                    </a:cubicBezTo>
                    <a:cubicBezTo>
                      <a:pt x="1540085" y="735190"/>
                      <a:pt x="1537292" y="732995"/>
                      <a:pt x="1532942" y="732277"/>
                    </a:cubicBezTo>
                    <a:cubicBezTo>
                      <a:pt x="1515624" y="729524"/>
                      <a:pt x="1499383" y="721344"/>
                      <a:pt x="1481187" y="722900"/>
                    </a:cubicBezTo>
                    <a:cubicBezTo>
                      <a:pt x="1474443" y="723498"/>
                      <a:pt x="1463709" y="708854"/>
                      <a:pt x="1463669" y="699317"/>
                    </a:cubicBezTo>
                    <a:cubicBezTo>
                      <a:pt x="1463589" y="689780"/>
                      <a:pt x="1463589" y="680083"/>
                      <a:pt x="1465066" y="670666"/>
                    </a:cubicBezTo>
                    <a:cubicBezTo>
                      <a:pt x="1467500" y="655103"/>
                      <a:pt x="1465665" y="640898"/>
                      <a:pt x="1456487" y="627689"/>
                    </a:cubicBezTo>
                    <a:cubicBezTo>
                      <a:pt x="1452297" y="621704"/>
                      <a:pt x="1448666" y="615120"/>
                      <a:pt x="1445912" y="608376"/>
                    </a:cubicBezTo>
                    <a:cubicBezTo>
                      <a:pt x="1439967" y="593811"/>
                      <a:pt x="1430470" y="582798"/>
                      <a:pt x="1416463" y="575655"/>
                    </a:cubicBezTo>
                    <a:cubicBezTo>
                      <a:pt x="1407844" y="571266"/>
                      <a:pt x="1403734" y="564562"/>
                      <a:pt x="1400901" y="554745"/>
                    </a:cubicBezTo>
                    <a:cubicBezTo>
                      <a:pt x="1394836" y="533756"/>
                      <a:pt x="1391763" y="512368"/>
                      <a:pt x="1389089" y="490899"/>
                    </a:cubicBezTo>
                    <a:cubicBezTo>
                      <a:pt x="1388172" y="483637"/>
                      <a:pt x="1385897" y="477532"/>
                      <a:pt x="1381827" y="471666"/>
                    </a:cubicBezTo>
                    <a:cubicBezTo>
                      <a:pt x="1372170" y="457779"/>
                      <a:pt x="1362952" y="443574"/>
                      <a:pt x="1353136" y="429807"/>
                    </a:cubicBezTo>
                    <a:cubicBezTo>
                      <a:pt x="1345235" y="418754"/>
                      <a:pt x="1345275" y="405466"/>
                      <a:pt x="1342282" y="393175"/>
                    </a:cubicBezTo>
                    <a:cubicBezTo>
                      <a:pt x="1340048" y="383997"/>
                      <a:pt x="1336416" y="378610"/>
                      <a:pt x="1326879" y="375897"/>
                    </a:cubicBezTo>
                    <a:cubicBezTo>
                      <a:pt x="1303296" y="369193"/>
                      <a:pt x="1282706" y="355945"/>
                      <a:pt x="1262315" y="342897"/>
                    </a:cubicBezTo>
                    <a:cubicBezTo>
                      <a:pt x="1251980" y="336273"/>
                      <a:pt x="1248947" y="343934"/>
                      <a:pt x="1243600" y="348922"/>
                    </a:cubicBezTo>
                    <a:cubicBezTo>
                      <a:pt x="1236537" y="355506"/>
                      <a:pt x="1243560" y="359178"/>
                      <a:pt x="1247032" y="362010"/>
                    </a:cubicBezTo>
                    <a:cubicBezTo>
                      <a:pt x="1256210" y="369512"/>
                      <a:pt x="1254135" y="374859"/>
                      <a:pt x="1245196" y="380007"/>
                    </a:cubicBezTo>
                    <a:cubicBezTo>
                      <a:pt x="1244877" y="380207"/>
                      <a:pt x="1244598" y="380446"/>
                      <a:pt x="1244359" y="380725"/>
                    </a:cubicBezTo>
                    <a:cubicBezTo>
                      <a:pt x="1239729" y="385274"/>
                      <a:pt x="1229554" y="387948"/>
                      <a:pt x="1230672" y="393375"/>
                    </a:cubicBezTo>
                    <a:cubicBezTo>
                      <a:pt x="1231988" y="399680"/>
                      <a:pt x="1242244" y="399201"/>
                      <a:pt x="1248668" y="400917"/>
                    </a:cubicBezTo>
                    <a:cubicBezTo>
                      <a:pt x="1254215" y="402353"/>
                      <a:pt x="1258724" y="404867"/>
                      <a:pt x="1263433" y="407780"/>
                    </a:cubicBezTo>
                    <a:cubicBezTo>
                      <a:pt x="1293041" y="426216"/>
                      <a:pt x="1311716" y="458737"/>
                      <a:pt x="1347949" y="469990"/>
                    </a:cubicBezTo>
                    <a:cubicBezTo>
                      <a:pt x="1340806" y="476694"/>
                      <a:pt x="1333863" y="478569"/>
                      <a:pt x="1327598" y="480844"/>
                    </a:cubicBezTo>
                    <a:cubicBezTo>
                      <a:pt x="1318101" y="484236"/>
                      <a:pt x="1311716" y="489982"/>
                      <a:pt x="1309003" y="499439"/>
                    </a:cubicBezTo>
                    <a:cubicBezTo>
                      <a:pt x="1306529" y="508058"/>
                      <a:pt x="1301660" y="508736"/>
                      <a:pt x="1293400" y="507739"/>
                    </a:cubicBezTo>
                    <a:cubicBezTo>
                      <a:pt x="1272531" y="505305"/>
                      <a:pt x="1255651" y="494012"/>
                      <a:pt x="1237654" y="485113"/>
                    </a:cubicBezTo>
                    <a:cubicBezTo>
                      <a:pt x="1234143" y="483358"/>
                      <a:pt x="1232068" y="480245"/>
                      <a:pt x="1230392" y="477013"/>
                    </a:cubicBezTo>
                    <a:cubicBezTo>
                      <a:pt x="1197152" y="413686"/>
                      <a:pt x="1184463" y="418155"/>
                      <a:pt x="1131670" y="389864"/>
                    </a:cubicBezTo>
                    <a:cubicBezTo>
                      <a:pt x="1118063" y="382561"/>
                      <a:pt x="1104017" y="376136"/>
                      <a:pt x="1090410" y="368874"/>
                    </a:cubicBezTo>
                    <a:cubicBezTo>
                      <a:pt x="1078757" y="362649"/>
                      <a:pt x="1075207" y="349281"/>
                      <a:pt x="1066547" y="340462"/>
                    </a:cubicBezTo>
                    <a:cubicBezTo>
                      <a:pt x="1058048" y="331843"/>
                      <a:pt x="1061440" y="328252"/>
                      <a:pt x="1070019" y="322147"/>
                    </a:cubicBezTo>
                    <a:cubicBezTo>
                      <a:pt x="1089173" y="308460"/>
                      <a:pt x="1111878" y="309537"/>
                      <a:pt x="1132907" y="303911"/>
                    </a:cubicBezTo>
                    <a:cubicBezTo>
                      <a:pt x="1138015" y="302554"/>
                      <a:pt x="1146914" y="306185"/>
                      <a:pt x="1147512" y="296528"/>
                    </a:cubicBezTo>
                    <a:cubicBezTo>
                      <a:pt x="1148190" y="285675"/>
                      <a:pt x="1140449" y="271589"/>
                      <a:pt x="1133506" y="269394"/>
                    </a:cubicBezTo>
                    <a:cubicBezTo>
                      <a:pt x="1129316" y="268037"/>
                      <a:pt x="1125046" y="266880"/>
                      <a:pt x="1120936" y="265284"/>
                    </a:cubicBezTo>
                    <a:cubicBezTo>
                      <a:pt x="1116307" y="263528"/>
                      <a:pt x="1112556" y="264446"/>
                      <a:pt x="1111160" y="269155"/>
                    </a:cubicBezTo>
                    <a:cubicBezTo>
                      <a:pt x="1108765" y="277295"/>
                      <a:pt x="1103019" y="278612"/>
                      <a:pt x="1095837" y="277973"/>
                    </a:cubicBezTo>
                    <a:cubicBezTo>
                      <a:pt x="1094759" y="277893"/>
                      <a:pt x="1093642" y="278013"/>
                      <a:pt x="1092525" y="278013"/>
                    </a:cubicBezTo>
                    <a:cubicBezTo>
                      <a:pt x="1086300" y="277973"/>
                      <a:pt x="1078039" y="280367"/>
                      <a:pt x="1074368" y="277295"/>
                    </a:cubicBezTo>
                    <a:cubicBezTo>
                      <a:pt x="1069500" y="273225"/>
                      <a:pt x="1075645" y="266122"/>
                      <a:pt x="1076883" y="260296"/>
                    </a:cubicBezTo>
                    <a:cubicBezTo>
                      <a:pt x="1077880" y="255388"/>
                      <a:pt x="1076324" y="252355"/>
                      <a:pt x="1071615" y="251118"/>
                    </a:cubicBezTo>
                    <a:cubicBezTo>
                      <a:pt x="1056132" y="247088"/>
                      <a:pt x="1045358" y="237431"/>
                      <a:pt x="1037657" y="223664"/>
                    </a:cubicBezTo>
                    <a:cubicBezTo>
                      <a:pt x="1033866" y="216881"/>
                      <a:pt x="1026564" y="214087"/>
                      <a:pt x="1020418" y="210257"/>
                    </a:cubicBezTo>
                    <a:cubicBezTo>
                      <a:pt x="988456" y="190544"/>
                      <a:pt x="957650" y="169156"/>
                      <a:pt x="926685" y="147967"/>
                    </a:cubicBezTo>
                    <a:cubicBezTo>
                      <a:pt x="913596" y="138988"/>
                      <a:pt x="905935" y="140146"/>
                      <a:pt x="895280" y="152596"/>
                    </a:cubicBezTo>
                    <a:cubicBezTo>
                      <a:pt x="890372" y="158342"/>
                      <a:pt x="886382" y="164287"/>
                      <a:pt x="878202" y="167280"/>
                    </a:cubicBezTo>
                    <a:cubicBezTo>
                      <a:pt x="864914" y="172188"/>
                      <a:pt x="853820" y="172947"/>
                      <a:pt x="839734" y="167121"/>
                    </a:cubicBezTo>
                    <a:cubicBezTo>
                      <a:pt x="824970" y="161055"/>
                      <a:pt x="808091" y="157663"/>
                      <a:pt x="791251" y="159419"/>
                    </a:cubicBezTo>
                    <a:cubicBezTo>
                      <a:pt x="782472" y="160337"/>
                      <a:pt x="773654" y="161095"/>
                      <a:pt x="764835" y="161454"/>
                    </a:cubicBezTo>
                    <a:cubicBezTo>
                      <a:pt x="758370" y="161734"/>
                      <a:pt x="752505" y="163130"/>
                      <a:pt x="747237" y="166921"/>
                    </a:cubicBezTo>
                    <a:cubicBezTo>
                      <a:pt x="727046" y="181486"/>
                      <a:pt x="703263" y="183082"/>
                      <a:pt x="679960" y="183242"/>
                    </a:cubicBezTo>
                    <a:cubicBezTo>
                      <a:pt x="660646" y="183361"/>
                      <a:pt x="641452" y="179092"/>
                      <a:pt x="622817" y="172508"/>
                    </a:cubicBezTo>
                    <a:cubicBezTo>
                      <a:pt x="613200" y="169116"/>
                      <a:pt x="607414" y="164567"/>
                      <a:pt x="607295" y="154630"/>
                    </a:cubicBezTo>
                    <a:cubicBezTo>
                      <a:pt x="607175" y="145094"/>
                      <a:pt x="601987" y="142979"/>
                      <a:pt x="593807" y="143218"/>
                    </a:cubicBezTo>
                    <a:cubicBezTo>
                      <a:pt x="588300" y="143378"/>
                      <a:pt x="582754" y="142939"/>
                      <a:pt x="577287" y="142181"/>
                    </a:cubicBezTo>
                    <a:cubicBezTo>
                      <a:pt x="563001" y="140146"/>
                      <a:pt x="550312" y="142181"/>
                      <a:pt x="541174" y="154750"/>
                    </a:cubicBezTo>
                    <a:cubicBezTo>
                      <a:pt x="538540" y="158382"/>
                      <a:pt x="534670" y="158821"/>
                      <a:pt x="530440" y="159140"/>
                    </a:cubicBezTo>
                    <a:cubicBezTo>
                      <a:pt x="503665" y="161015"/>
                      <a:pt x="476929" y="163170"/>
                      <a:pt x="450912" y="170512"/>
                    </a:cubicBezTo>
                    <a:cubicBezTo>
                      <a:pt x="444367" y="172348"/>
                      <a:pt x="441015" y="174184"/>
                      <a:pt x="441175" y="181925"/>
                    </a:cubicBezTo>
                    <a:cubicBezTo>
                      <a:pt x="441574" y="201318"/>
                      <a:pt x="432596" y="210775"/>
                      <a:pt x="412524" y="213409"/>
                    </a:cubicBezTo>
                    <a:cubicBezTo>
                      <a:pt x="401232" y="214885"/>
                      <a:pt x="389899" y="216122"/>
                      <a:pt x="378527" y="217240"/>
                    </a:cubicBezTo>
                    <a:cubicBezTo>
                      <a:pt x="374017" y="217679"/>
                      <a:pt x="370027" y="219035"/>
                      <a:pt x="366316" y="221709"/>
                    </a:cubicBezTo>
                    <a:cubicBezTo>
                      <a:pt x="350993" y="232643"/>
                      <a:pt x="350634" y="232682"/>
                      <a:pt x="355422" y="250719"/>
                    </a:cubicBezTo>
                    <a:cubicBezTo>
                      <a:pt x="356859" y="256066"/>
                      <a:pt x="355502" y="258181"/>
                      <a:pt x="351432" y="261293"/>
                    </a:cubicBezTo>
                    <a:cubicBezTo>
                      <a:pt x="340778" y="269354"/>
                      <a:pt x="328287" y="269873"/>
                      <a:pt x="315997" y="271509"/>
                    </a:cubicBezTo>
                    <a:cubicBezTo>
                      <a:pt x="310531" y="272227"/>
                      <a:pt x="305063" y="272866"/>
                      <a:pt x="299637" y="273743"/>
                    </a:cubicBezTo>
                    <a:cubicBezTo>
                      <a:pt x="276772" y="277454"/>
                      <a:pt x="275654" y="277415"/>
                      <a:pt x="274378" y="300678"/>
                    </a:cubicBezTo>
                    <a:cubicBezTo>
                      <a:pt x="273500" y="316760"/>
                      <a:pt x="269190" y="327613"/>
                      <a:pt x="254705" y="337270"/>
                    </a:cubicBezTo>
                    <a:cubicBezTo>
                      <a:pt x="240020" y="347047"/>
                      <a:pt x="228927" y="362290"/>
                      <a:pt x="216517" y="375338"/>
                    </a:cubicBezTo>
                    <a:cubicBezTo>
                      <a:pt x="207379" y="384955"/>
                      <a:pt x="197364" y="393574"/>
                      <a:pt x="187786" y="402752"/>
                    </a:cubicBezTo>
                    <a:cubicBezTo>
                      <a:pt x="174578" y="415402"/>
                      <a:pt x="159335" y="421467"/>
                      <a:pt x="140101" y="421667"/>
                    </a:cubicBezTo>
                    <a:cubicBezTo>
                      <a:pt x="146725" y="411331"/>
                      <a:pt x="152551" y="401236"/>
                      <a:pt x="159375" y="391898"/>
                    </a:cubicBezTo>
                    <a:cubicBezTo>
                      <a:pt x="165360" y="383678"/>
                      <a:pt x="161211" y="376376"/>
                      <a:pt x="158537" y="369073"/>
                    </a:cubicBezTo>
                    <a:cubicBezTo>
                      <a:pt x="156063" y="362290"/>
                      <a:pt x="149439" y="364844"/>
                      <a:pt x="145010" y="365522"/>
                    </a:cubicBezTo>
                    <a:cubicBezTo>
                      <a:pt x="131283" y="367677"/>
                      <a:pt x="121426" y="363607"/>
                      <a:pt x="115880" y="350518"/>
                    </a:cubicBezTo>
                    <a:cubicBezTo>
                      <a:pt x="115601" y="349840"/>
                      <a:pt x="115042" y="349321"/>
                      <a:pt x="114643" y="348683"/>
                    </a:cubicBezTo>
                    <a:cubicBezTo>
                      <a:pt x="95728" y="321428"/>
                      <a:pt x="95409" y="321109"/>
                      <a:pt x="119232" y="298125"/>
                    </a:cubicBezTo>
                    <a:cubicBezTo>
                      <a:pt x="130963" y="286832"/>
                      <a:pt x="142615" y="274342"/>
                      <a:pt x="161091" y="274462"/>
                    </a:cubicBezTo>
                    <a:cubicBezTo>
                      <a:pt x="162448" y="274462"/>
                      <a:pt x="164603" y="273903"/>
                      <a:pt x="165042" y="272986"/>
                    </a:cubicBezTo>
                    <a:cubicBezTo>
                      <a:pt x="172504" y="256864"/>
                      <a:pt x="188305" y="244135"/>
                      <a:pt x="183876" y="223185"/>
                    </a:cubicBezTo>
                    <a:cubicBezTo>
                      <a:pt x="178648" y="198605"/>
                      <a:pt x="179128" y="198645"/>
                      <a:pt x="201833" y="188190"/>
                    </a:cubicBezTo>
                    <a:cubicBezTo>
                      <a:pt x="214522" y="182364"/>
                      <a:pt x="226932" y="175939"/>
                      <a:pt x="239542" y="170034"/>
                    </a:cubicBezTo>
                    <a:cubicBezTo>
                      <a:pt x="245088" y="167440"/>
                      <a:pt x="248201" y="163888"/>
                      <a:pt x="247881" y="157304"/>
                    </a:cubicBezTo>
                    <a:cubicBezTo>
                      <a:pt x="247602" y="151798"/>
                      <a:pt x="248719" y="146251"/>
                      <a:pt x="248400" y="140784"/>
                    </a:cubicBezTo>
                    <a:cubicBezTo>
                      <a:pt x="247842" y="130808"/>
                      <a:pt x="253667" y="119515"/>
                      <a:pt x="241656" y="111734"/>
                    </a:cubicBezTo>
                    <a:cubicBezTo>
                      <a:pt x="232878" y="106108"/>
                      <a:pt x="227331" y="95613"/>
                      <a:pt x="215081" y="93379"/>
                    </a:cubicBezTo>
                    <a:cubicBezTo>
                      <a:pt x="227531" y="88869"/>
                      <a:pt x="240061" y="84480"/>
                      <a:pt x="252470" y="79771"/>
                    </a:cubicBezTo>
                    <a:cubicBezTo>
                      <a:pt x="305702" y="59460"/>
                      <a:pt x="360251" y="43379"/>
                      <a:pt x="415717" y="30450"/>
                    </a:cubicBezTo>
                    <a:cubicBezTo>
                      <a:pt x="464080" y="19158"/>
                      <a:pt x="513321" y="13212"/>
                      <a:pt x="562563" y="7226"/>
                    </a:cubicBezTo>
                    <a:cubicBezTo>
                      <a:pt x="605399" y="2019"/>
                      <a:pt x="648256" y="-266"/>
                      <a:pt x="691048" y="24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85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A43065E-8F14-4E57-A731-402617B7CC7B}"/>
              </a:ext>
            </a:extLst>
          </p:cNvPr>
          <p:cNvSpPr txBox="1"/>
          <p:nvPr/>
        </p:nvSpPr>
        <p:spPr>
          <a:xfrm>
            <a:off x="8137377" y="1792071"/>
            <a:ext cx="3627903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sz="28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Clean Text Slide </a:t>
            </a:r>
          </a:p>
          <a:p>
            <a:r>
              <a:rPr lang="en-GB" altLang="ko-KR" sz="28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for your Presentation</a:t>
            </a:r>
            <a:endParaRPr lang="ko-KR" altLang="en-US" sz="28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E9243A1-4DA2-4630-8742-B9CAD8B29D32}"/>
              </a:ext>
            </a:extLst>
          </p:cNvPr>
          <p:cNvSpPr txBox="1"/>
          <p:nvPr/>
        </p:nvSpPr>
        <p:spPr>
          <a:xfrm>
            <a:off x="8137376" y="3435215"/>
            <a:ext cx="362790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You can simply impress your audience and add a unique zing and appeal to your Presentations. </a:t>
            </a:r>
          </a:p>
          <a:p>
            <a:endParaRPr lang="en-US" altLang="ko-KR" sz="14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  <a:p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Placeholder 5">
            <a:extLst>
              <a:ext uri="{FF2B5EF4-FFF2-40B4-BE49-F238E27FC236}">
                <a16:creationId xmlns:a16="http://schemas.microsoft.com/office/drawing/2014/main" id="{9503AB58-28FC-47BD-90AC-6E74CE51A06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14189806"/>
              </p:ext>
            </p:extLst>
          </p:nvPr>
        </p:nvGraphicFramePr>
        <p:xfrm>
          <a:off x="887241" y="1801641"/>
          <a:ext cx="10411485" cy="2529817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20822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822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29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822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229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5661">
                <a:tc>
                  <a:txBody>
                    <a:bodyPr/>
                    <a:lstStyle/>
                    <a:p>
                      <a:pPr algn="l"/>
                      <a:endParaRPr lang="en-JM" sz="1200" b="0" spc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>
                      <a:noFill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JM" altLang="ko-KR" sz="16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Option A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JM" altLang="ko-KR" sz="16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Option B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JM" altLang="ko-KR" sz="16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Option C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6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Option D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9026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L>
                      <a:noFill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X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X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9026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L>
                      <a:noFill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X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902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L>
                      <a:noFill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X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X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X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902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L>
                      <a:noFill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0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X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X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902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L>
                      <a:noFill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X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0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902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L>
                      <a:noFill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x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pSp>
        <p:nvGrpSpPr>
          <p:cNvPr id="4" name="Group 3">
            <a:extLst>
              <a:ext uri="{FF2B5EF4-FFF2-40B4-BE49-F238E27FC236}">
                <a16:creationId xmlns:a16="http://schemas.microsoft.com/office/drawing/2014/main" id="{AA9114BE-8046-48E3-95B8-F1722293A4B0}"/>
              </a:ext>
            </a:extLst>
          </p:cNvPr>
          <p:cNvGrpSpPr/>
          <p:nvPr/>
        </p:nvGrpSpPr>
        <p:grpSpPr>
          <a:xfrm>
            <a:off x="911384" y="5180162"/>
            <a:ext cx="2438282" cy="919505"/>
            <a:chOff x="395534" y="3722056"/>
            <a:chExt cx="3972999" cy="919505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67CF1115-D2CB-4859-AA3F-817747792003}"/>
                </a:ext>
              </a:extLst>
            </p:cNvPr>
            <p:cNvSpPr txBox="1"/>
            <p:nvPr/>
          </p:nvSpPr>
          <p:spPr>
            <a:xfrm>
              <a:off x="395534" y="3722056"/>
              <a:ext cx="397299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JM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Option A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248BAA1-B629-481C-A145-7E8DD25FE8F9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988E3769-F347-4437-B7CA-C9F2DC354302}"/>
              </a:ext>
            </a:extLst>
          </p:cNvPr>
          <p:cNvGrpSpPr/>
          <p:nvPr/>
        </p:nvGrpSpPr>
        <p:grpSpPr>
          <a:xfrm>
            <a:off x="3561072" y="5180162"/>
            <a:ext cx="2438282" cy="919505"/>
            <a:chOff x="395534" y="3722056"/>
            <a:chExt cx="3972999" cy="919505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1403974-1EA8-42E4-BECA-75DE8F34CCAD}"/>
                </a:ext>
              </a:extLst>
            </p:cNvPr>
            <p:cNvSpPr txBox="1"/>
            <p:nvPr/>
          </p:nvSpPr>
          <p:spPr>
            <a:xfrm>
              <a:off x="395534" y="3722056"/>
              <a:ext cx="397299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JM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Option B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ADE011C-117D-4920-B2DB-368C30D582EC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95948AA8-B03E-4EBC-85DC-8E751155B7F6}"/>
              </a:ext>
            </a:extLst>
          </p:cNvPr>
          <p:cNvGrpSpPr/>
          <p:nvPr/>
        </p:nvGrpSpPr>
        <p:grpSpPr>
          <a:xfrm>
            <a:off x="6210760" y="5180162"/>
            <a:ext cx="2438282" cy="919505"/>
            <a:chOff x="395534" y="3722056"/>
            <a:chExt cx="3972999" cy="919505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6781433-5990-4FEB-8A52-F262DDD50A96}"/>
                </a:ext>
              </a:extLst>
            </p:cNvPr>
            <p:cNvSpPr txBox="1"/>
            <p:nvPr/>
          </p:nvSpPr>
          <p:spPr>
            <a:xfrm>
              <a:off x="395534" y="3722056"/>
              <a:ext cx="397299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JM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Option C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BAE0B22-39EE-4E83-9F2D-8936D3FEE99F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DAB45CA-2499-4157-9460-9E8A00C202ED}"/>
              </a:ext>
            </a:extLst>
          </p:cNvPr>
          <p:cNvGrpSpPr/>
          <p:nvPr/>
        </p:nvGrpSpPr>
        <p:grpSpPr>
          <a:xfrm>
            <a:off x="8860448" y="5180162"/>
            <a:ext cx="2438282" cy="919505"/>
            <a:chOff x="395534" y="3722056"/>
            <a:chExt cx="3972999" cy="919505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836640B-2D75-454E-B1CB-BDABE898DE12}"/>
                </a:ext>
              </a:extLst>
            </p:cNvPr>
            <p:cNvSpPr txBox="1"/>
            <p:nvPr/>
          </p:nvSpPr>
          <p:spPr>
            <a:xfrm>
              <a:off x="395534" y="3722056"/>
              <a:ext cx="397299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JM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Option D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80BC722-9BF0-4713-97D1-EF09425C5096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sp>
        <p:nvSpPr>
          <p:cNvPr id="16" name="Oval 15">
            <a:extLst>
              <a:ext uri="{FF2B5EF4-FFF2-40B4-BE49-F238E27FC236}">
                <a16:creationId xmlns:a16="http://schemas.microsoft.com/office/drawing/2014/main" id="{EBBEF143-5334-495F-836A-6FFF4090A191}"/>
              </a:ext>
            </a:extLst>
          </p:cNvPr>
          <p:cNvSpPr/>
          <p:nvPr/>
        </p:nvSpPr>
        <p:spPr>
          <a:xfrm>
            <a:off x="9807618" y="4536169"/>
            <a:ext cx="543943" cy="54394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5CAEC38-A348-4939-80DC-B734740B937E}"/>
              </a:ext>
            </a:extLst>
          </p:cNvPr>
          <p:cNvSpPr/>
          <p:nvPr/>
        </p:nvSpPr>
        <p:spPr>
          <a:xfrm>
            <a:off x="7157930" y="4536169"/>
            <a:ext cx="543943" cy="54394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169626AE-FF4E-467A-AB5E-00399F883FFF}"/>
              </a:ext>
            </a:extLst>
          </p:cNvPr>
          <p:cNvSpPr/>
          <p:nvPr/>
        </p:nvSpPr>
        <p:spPr>
          <a:xfrm>
            <a:off x="4508242" y="4536169"/>
            <a:ext cx="543943" cy="54394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9073E4E9-8EDE-4E09-AB9C-3B2CFFFFE091}"/>
              </a:ext>
            </a:extLst>
          </p:cNvPr>
          <p:cNvSpPr/>
          <p:nvPr/>
        </p:nvSpPr>
        <p:spPr>
          <a:xfrm>
            <a:off x="1858554" y="4536169"/>
            <a:ext cx="543943" cy="54394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Isosceles Triangle 51">
            <a:extLst>
              <a:ext uri="{FF2B5EF4-FFF2-40B4-BE49-F238E27FC236}">
                <a16:creationId xmlns:a16="http://schemas.microsoft.com/office/drawing/2014/main" id="{8B496320-FA74-473A-B726-30440D9641E7}"/>
              </a:ext>
            </a:extLst>
          </p:cNvPr>
          <p:cNvSpPr/>
          <p:nvPr/>
        </p:nvSpPr>
        <p:spPr>
          <a:xfrm>
            <a:off x="1987266" y="4709876"/>
            <a:ext cx="286517" cy="210104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" name="Parallelogram 15">
            <a:extLst>
              <a:ext uri="{FF2B5EF4-FFF2-40B4-BE49-F238E27FC236}">
                <a16:creationId xmlns:a16="http://schemas.microsoft.com/office/drawing/2014/main" id="{8217DA41-5BCF-492D-A1A6-434F11D40920}"/>
              </a:ext>
            </a:extLst>
          </p:cNvPr>
          <p:cNvSpPr/>
          <p:nvPr/>
        </p:nvSpPr>
        <p:spPr>
          <a:xfrm flipH="1">
            <a:off x="4635270" y="4658624"/>
            <a:ext cx="307706" cy="307706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" name="Oval 7">
            <a:extLst>
              <a:ext uri="{FF2B5EF4-FFF2-40B4-BE49-F238E27FC236}">
                <a16:creationId xmlns:a16="http://schemas.microsoft.com/office/drawing/2014/main" id="{60CFE554-701A-4A55-8B38-987F51D3DDE9}"/>
              </a:ext>
            </a:extLst>
          </p:cNvPr>
          <p:cNvSpPr/>
          <p:nvPr/>
        </p:nvSpPr>
        <p:spPr>
          <a:xfrm>
            <a:off x="9923439" y="4651635"/>
            <a:ext cx="310807" cy="31080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" name="Rounded Rectangle 25">
            <a:extLst>
              <a:ext uri="{FF2B5EF4-FFF2-40B4-BE49-F238E27FC236}">
                <a16:creationId xmlns:a16="http://schemas.microsoft.com/office/drawing/2014/main" id="{B1EEF61C-EB80-4F00-9FD5-D803AC7E9AE4}"/>
              </a:ext>
            </a:extLst>
          </p:cNvPr>
          <p:cNvSpPr/>
          <p:nvPr/>
        </p:nvSpPr>
        <p:spPr>
          <a:xfrm>
            <a:off x="7256902" y="4685001"/>
            <a:ext cx="354588" cy="259857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ardrop 1">
            <a:extLst>
              <a:ext uri="{FF2B5EF4-FFF2-40B4-BE49-F238E27FC236}">
                <a16:creationId xmlns:a16="http://schemas.microsoft.com/office/drawing/2014/main" id="{F546B489-483B-495F-AF17-B78CC6BDEE36}"/>
              </a:ext>
            </a:extLst>
          </p:cNvPr>
          <p:cNvSpPr/>
          <p:nvPr/>
        </p:nvSpPr>
        <p:spPr>
          <a:xfrm rot="21068837" flipH="1">
            <a:off x="5751423" y="4884961"/>
            <a:ext cx="1512000" cy="1080000"/>
          </a:xfrm>
          <a:custGeom>
            <a:avLst/>
            <a:gdLst/>
            <a:ahLst/>
            <a:cxnLst/>
            <a:rect l="l" t="t" r="r" b="b"/>
            <a:pathLst>
              <a:path w="914401" h="914400">
                <a:moveTo>
                  <a:pt x="457200" y="0"/>
                </a:moveTo>
                <a:lnTo>
                  <a:pt x="457201" y="0"/>
                </a:lnTo>
                <a:lnTo>
                  <a:pt x="914400" y="0"/>
                </a:lnTo>
                <a:lnTo>
                  <a:pt x="914400" y="457190"/>
                </a:lnTo>
                <a:lnTo>
                  <a:pt x="914401" y="457200"/>
                </a:lnTo>
                <a:cubicBezTo>
                  <a:pt x="914401" y="709705"/>
                  <a:pt x="709706" y="914400"/>
                  <a:pt x="457201" y="914400"/>
                </a:cubicBezTo>
                <a:lnTo>
                  <a:pt x="457200" y="914400"/>
                </a:lnTo>
                <a:lnTo>
                  <a:pt x="1" y="914400"/>
                </a:lnTo>
                <a:lnTo>
                  <a:pt x="1" y="457210"/>
                </a:lnTo>
                <a:cubicBezTo>
                  <a:pt x="0" y="457207"/>
                  <a:pt x="0" y="457203"/>
                  <a:pt x="0" y="457200"/>
                </a:cubicBezTo>
                <a:cubicBezTo>
                  <a:pt x="0" y="204695"/>
                  <a:pt x="204695" y="0"/>
                  <a:pt x="4572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Teardrop 1">
            <a:extLst>
              <a:ext uri="{FF2B5EF4-FFF2-40B4-BE49-F238E27FC236}">
                <a16:creationId xmlns:a16="http://schemas.microsoft.com/office/drawing/2014/main" id="{4C44A8E7-B475-4B2A-A01A-08930BA2C19B}"/>
              </a:ext>
            </a:extLst>
          </p:cNvPr>
          <p:cNvSpPr/>
          <p:nvPr/>
        </p:nvSpPr>
        <p:spPr>
          <a:xfrm rot="21068837" flipH="1">
            <a:off x="7438159" y="3623319"/>
            <a:ext cx="1512000" cy="1080000"/>
          </a:xfrm>
          <a:custGeom>
            <a:avLst/>
            <a:gdLst/>
            <a:ahLst/>
            <a:cxnLst/>
            <a:rect l="l" t="t" r="r" b="b"/>
            <a:pathLst>
              <a:path w="914401" h="914400">
                <a:moveTo>
                  <a:pt x="457200" y="0"/>
                </a:moveTo>
                <a:lnTo>
                  <a:pt x="457201" y="0"/>
                </a:lnTo>
                <a:lnTo>
                  <a:pt x="914400" y="0"/>
                </a:lnTo>
                <a:lnTo>
                  <a:pt x="914400" y="457190"/>
                </a:lnTo>
                <a:lnTo>
                  <a:pt x="914401" y="457200"/>
                </a:lnTo>
                <a:cubicBezTo>
                  <a:pt x="914401" y="709705"/>
                  <a:pt x="709706" y="914400"/>
                  <a:pt x="457201" y="914400"/>
                </a:cubicBezTo>
                <a:lnTo>
                  <a:pt x="457200" y="914400"/>
                </a:lnTo>
                <a:lnTo>
                  <a:pt x="1" y="914400"/>
                </a:lnTo>
                <a:lnTo>
                  <a:pt x="1" y="457210"/>
                </a:lnTo>
                <a:cubicBezTo>
                  <a:pt x="0" y="457207"/>
                  <a:pt x="0" y="457203"/>
                  <a:pt x="0" y="457200"/>
                </a:cubicBezTo>
                <a:cubicBezTo>
                  <a:pt x="0" y="204695"/>
                  <a:pt x="204695" y="0"/>
                  <a:pt x="4572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Teardrop 1">
            <a:extLst>
              <a:ext uri="{FF2B5EF4-FFF2-40B4-BE49-F238E27FC236}">
                <a16:creationId xmlns:a16="http://schemas.microsoft.com/office/drawing/2014/main" id="{9C65A91A-6CD3-4BBF-B4DC-D2F58E6065CA}"/>
              </a:ext>
            </a:extLst>
          </p:cNvPr>
          <p:cNvSpPr/>
          <p:nvPr/>
        </p:nvSpPr>
        <p:spPr>
          <a:xfrm flipH="1">
            <a:off x="3017041" y="4202665"/>
            <a:ext cx="1512000" cy="1080000"/>
          </a:xfrm>
          <a:custGeom>
            <a:avLst/>
            <a:gdLst/>
            <a:ahLst/>
            <a:cxnLst/>
            <a:rect l="l" t="t" r="r" b="b"/>
            <a:pathLst>
              <a:path w="914401" h="914400">
                <a:moveTo>
                  <a:pt x="457200" y="0"/>
                </a:moveTo>
                <a:lnTo>
                  <a:pt x="457201" y="0"/>
                </a:lnTo>
                <a:lnTo>
                  <a:pt x="914400" y="0"/>
                </a:lnTo>
                <a:lnTo>
                  <a:pt x="914400" y="457190"/>
                </a:lnTo>
                <a:lnTo>
                  <a:pt x="914401" y="457200"/>
                </a:lnTo>
                <a:cubicBezTo>
                  <a:pt x="914401" y="709705"/>
                  <a:pt x="709706" y="914400"/>
                  <a:pt x="457201" y="914400"/>
                </a:cubicBezTo>
                <a:lnTo>
                  <a:pt x="457200" y="914400"/>
                </a:lnTo>
                <a:lnTo>
                  <a:pt x="1" y="914400"/>
                </a:lnTo>
                <a:lnTo>
                  <a:pt x="1" y="457210"/>
                </a:lnTo>
                <a:cubicBezTo>
                  <a:pt x="0" y="457207"/>
                  <a:pt x="0" y="457203"/>
                  <a:pt x="0" y="457200"/>
                </a:cubicBezTo>
                <a:cubicBezTo>
                  <a:pt x="0" y="204695"/>
                  <a:pt x="204695" y="0"/>
                  <a:pt x="45720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Teardrop 1">
            <a:extLst>
              <a:ext uri="{FF2B5EF4-FFF2-40B4-BE49-F238E27FC236}">
                <a16:creationId xmlns:a16="http://schemas.microsoft.com/office/drawing/2014/main" id="{31025177-81E7-4A53-9A27-BAF040D0703D}"/>
              </a:ext>
            </a:extLst>
          </p:cNvPr>
          <p:cNvSpPr/>
          <p:nvPr/>
        </p:nvSpPr>
        <p:spPr>
          <a:xfrm flipH="1">
            <a:off x="4312602" y="3158549"/>
            <a:ext cx="1512000" cy="1080000"/>
          </a:xfrm>
          <a:custGeom>
            <a:avLst/>
            <a:gdLst/>
            <a:ahLst/>
            <a:cxnLst/>
            <a:rect l="l" t="t" r="r" b="b"/>
            <a:pathLst>
              <a:path w="914401" h="914400">
                <a:moveTo>
                  <a:pt x="457200" y="0"/>
                </a:moveTo>
                <a:lnTo>
                  <a:pt x="457201" y="0"/>
                </a:lnTo>
                <a:lnTo>
                  <a:pt x="914400" y="0"/>
                </a:lnTo>
                <a:lnTo>
                  <a:pt x="914400" y="457190"/>
                </a:lnTo>
                <a:lnTo>
                  <a:pt x="914401" y="457200"/>
                </a:lnTo>
                <a:cubicBezTo>
                  <a:pt x="914401" y="709705"/>
                  <a:pt x="709706" y="914400"/>
                  <a:pt x="457201" y="914400"/>
                </a:cubicBezTo>
                <a:lnTo>
                  <a:pt x="457200" y="914400"/>
                </a:lnTo>
                <a:lnTo>
                  <a:pt x="1" y="914400"/>
                </a:lnTo>
                <a:lnTo>
                  <a:pt x="1" y="457210"/>
                </a:lnTo>
                <a:cubicBezTo>
                  <a:pt x="0" y="457207"/>
                  <a:pt x="0" y="457203"/>
                  <a:pt x="0" y="457200"/>
                </a:cubicBezTo>
                <a:cubicBezTo>
                  <a:pt x="0" y="204695"/>
                  <a:pt x="204695" y="0"/>
                  <a:pt x="4572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Teardrop 1">
            <a:extLst>
              <a:ext uri="{FF2B5EF4-FFF2-40B4-BE49-F238E27FC236}">
                <a16:creationId xmlns:a16="http://schemas.microsoft.com/office/drawing/2014/main" id="{88EBB66D-9DC8-4FDD-BF16-43789D5925B1}"/>
              </a:ext>
            </a:extLst>
          </p:cNvPr>
          <p:cNvSpPr/>
          <p:nvPr/>
        </p:nvSpPr>
        <p:spPr>
          <a:xfrm flipH="1">
            <a:off x="5608164" y="2114433"/>
            <a:ext cx="1512000" cy="1080000"/>
          </a:xfrm>
          <a:custGeom>
            <a:avLst/>
            <a:gdLst/>
            <a:ahLst/>
            <a:cxnLst/>
            <a:rect l="l" t="t" r="r" b="b"/>
            <a:pathLst>
              <a:path w="914401" h="914400">
                <a:moveTo>
                  <a:pt x="457200" y="0"/>
                </a:moveTo>
                <a:lnTo>
                  <a:pt x="457201" y="0"/>
                </a:lnTo>
                <a:lnTo>
                  <a:pt x="914400" y="0"/>
                </a:lnTo>
                <a:lnTo>
                  <a:pt x="914400" y="457190"/>
                </a:lnTo>
                <a:lnTo>
                  <a:pt x="914401" y="457200"/>
                </a:lnTo>
                <a:cubicBezTo>
                  <a:pt x="914401" y="709705"/>
                  <a:pt x="709706" y="914400"/>
                  <a:pt x="457201" y="914400"/>
                </a:cubicBezTo>
                <a:lnTo>
                  <a:pt x="457200" y="914400"/>
                </a:lnTo>
                <a:lnTo>
                  <a:pt x="1" y="914400"/>
                </a:lnTo>
                <a:lnTo>
                  <a:pt x="1" y="457210"/>
                </a:lnTo>
                <a:cubicBezTo>
                  <a:pt x="0" y="457207"/>
                  <a:pt x="0" y="457203"/>
                  <a:pt x="0" y="457200"/>
                </a:cubicBezTo>
                <a:cubicBezTo>
                  <a:pt x="0" y="204695"/>
                  <a:pt x="204695" y="0"/>
                  <a:pt x="4572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BFAF6BF-3BE3-4C2D-AFE3-DA978A4E30BF}"/>
              </a:ext>
            </a:extLst>
          </p:cNvPr>
          <p:cNvSpPr/>
          <p:nvPr/>
        </p:nvSpPr>
        <p:spPr>
          <a:xfrm>
            <a:off x="3981517" y="1785223"/>
            <a:ext cx="4345540" cy="4827403"/>
          </a:xfrm>
          <a:custGeom>
            <a:avLst/>
            <a:gdLst>
              <a:gd name="connsiteX0" fmla="*/ 0 w 4953000"/>
              <a:gd name="connsiteY0" fmla="*/ 6877050 h 6877050"/>
              <a:gd name="connsiteX1" fmla="*/ 657225 w 4953000"/>
              <a:gd name="connsiteY1" fmla="*/ 5372100 h 6877050"/>
              <a:gd name="connsiteX2" fmla="*/ 2152650 w 4953000"/>
              <a:gd name="connsiteY2" fmla="*/ 4133850 h 6877050"/>
              <a:gd name="connsiteX3" fmla="*/ 3467100 w 4953000"/>
              <a:gd name="connsiteY3" fmla="*/ 2847975 h 6877050"/>
              <a:gd name="connsiteX4" fmla="*/ 4953000 w 4953000"/>
              <a:gd name="connsiteY4" fmla="*/ 0 h 6877050"/>
              <a:gd name="connsiteX0" fmla="*/ 0 w 4953000"/>
              <a:gd name="connsiteY0" fmla="*/ 6877050 h 6877050"/>
              <a:gd name="connsiteX1" fmla="*/ 657225 w 4953000"/>
              <a:gd name="connsiteY1" fmla="*/ 5372100 h 6877050"/>
              <a:gd name="connsiteX2" fmla="*/ 2152650 w 4953000"/>
              <a:gd name="connsiteY2" fmla="*/ 4133850 h 6877050"/>
              <a:gd name="connsiteX3" fmla="*/ 3467100 w 4953000"/>
              <a:gd name="connsiteY3" fmla="*/ 2847975 h 6877050"/>
              <a:gd name="connsiteX4" fmla="*/ 4953000 w 4953000"/>
              <a:gd name="connsiteY4" fmla="*/ 0 h 6877050"/>
              <a:gd name="connsiteX0" fmla="*/ 0 w 4953000"/>
              <a:gd name="connsiteY0" fmla="*/ 6877050 h 6877050"/>
              <a:gd name="connsiteX1" fmla="*/ 657225 w 4953000"/>
              <a:gd name="connsiteY1" fmla="*/ 5372100 h 6877050"/>
              <a:gd name="connsiteX2" fmla="*/ 2152650 w 4953000"/>
              <a:gd name="connsiteY2" fmla="*/ 4133850 h 6877050"/>
              <a:gd name="connsiteX3" fmla="*/ 3467100 w 4953000"/>
              <a:gd name="connsiteY3" fmla="*/ 2847975 h 6877050"/>
              <a:gd name="connsiteX4" fmla="*/ 4953000 w 4953000"/>
              <a:gd name="connsiteY4" fmla="*/ 0 h 6877050"/>
              <a:gd name="connsiteX0" fmla="*/ 0 w 4953000"/>
              <a:gd name="connsiteY0" fmla="*/ 6877050 h 6877050"/>
              <a:gd name="connsiteX1" fmla="*/ 657225 w 4953000"/>
              <a:gd name="connsiteY1" fmla="*/ 5372100 h 6877050"/>
              <a:gd name="connsiteX2" fmla="*/ 2152650 w 4953000"/>
              <a:gd name="connsiteY2" fmla="*/ 4133850 h 6877050"/>
              <a:gd name="connsiteX3" fmla="*/ 3467100 w 4953000"/>
              <a:gd name="connsiteY3" fmla="*/ 2847975 h 6877050"/>
              <a:gd name="connsiteX4" fmla="*/ 4953000 w 4953000"/>
              <a:gd name="connsiteY4" fmla="*/ 0 h 6877050"/>
              <a:gd name="connsiteX0" fmla="*/ 0 w 4953000"/>
              <a:gd name="connsiteY0" fmla="*/ 6877050 h 6877050"/>
              <a:gd name="connsiteX1" fmla="*/ 590550 w 4953000"/>
              <a:gd name="connsiteY1" fmla="*/ 5343525 h 6877050"/>
              <a:gd name="connsiteX2" fmla="*/ 2152650 w 4953000"/>
              <a:gd name="connsiteY2" fmla="*/ 4133850 h 6877050"/>
              <a:gd name="connsiteX3" fmla="*/ 3467100 w 4953000"/>
              <a:gd name="connsiteY3" fmla="*/ 2847975 h 6877050"/>
              <a:gd name="connsiteX4" fmla="*/ 4953000 w 4953000"/>
              <a:gd name="connsiteY4" fmla="*/ 0 h 6877050"/>
              <a:gd name="connsiteX0" fmla="*/ 0 w 4953000"/>
              <a:gd name="connsiteY0" fmla="*/ 6877050 h 6877050"/>
              <a:gd name="connsiteX1" fmla="*/ 590550 w 4953000"/>
              <a:gd name="connsiteY1" fmla="*/ 5343525 h 6877050"/>
              <a:gd name="connsiteX2" fmla="*/ 2152650 w 4953000"/>
              <a:gd name="connsiteY2" fmla="*/ 4133850 h 6877050"/>
              <a:gd name="connsiteX3" fmla="*/ 3467100 w 4953000"/>
              <a:gd name="connsiteY3" fmla="*/ 2847975 h 6877050"/>
              <a:gd name="connsiteX4" fmla="*/ 4953000 w 4953000"/>
              <a:gd name="connsiteY4" fmla="*/ 0 h 6877050"/>
              <a:gd name="connsiteX0" fmla="*/ 0 w 4953000"/>
              <a:gd name="connsiteY0" fmla="*/ 6877050 h 6877050"/>
              <a:gd name="connsiteX1" fmla="*/ 542925 w 4953000"/>
              <a:gd name="connsiteY1" fmla="*/ 5314950 h 6877050"/>
              <a:gd name="connsiteX2" fmla="*/ 2152650 w 4953000"/>
              <a:gd name="connsiteY2" fmla="*/ 4133850 h 6877050"/>
              <a:gd name="connsiteX3" fmla="*/ 3467100 w 4953000"/>
              <a:gd name="connsiteY3" fmla="*/ 2847975 h 6877050"/>
              <a:gd name="connsiteX4" fmla="*/ 4953000 w 4953000"/>
              <a:gd name="connsiteY4" fmla="*/ 0 h 6877050"/>
              <a:gd name="connsiteX0" fmla="*/ 0 w 4953000"/>
              <a:gd name="connsiteY0" fmla="*/ 6877050 h 6877050"/>
              <a:gd name="connsiteX1" fmla="*/ 542925 w 4953000"/>
              <a:gd name="connsiteY1" fmla="*/ 5314950 h 6877050"/>
              <a:gd name="connsiteX2" fmla="*/ 2152650 w 4953000"/>
              <a:gd name="connsiteY2" fmla="*/ 4133850 h 6877050"/>
              <a:gd name="connsiteX3" fmla="*/ 3467100 w 4953000"/>
              <a:gd name="connsiteY3" fmla="*/ 2847975 h 6877050"/>
              <a:gd name="connsiteX4" fmla="*/ 4953000 w 4953000"/>
              <a:gd name="connsiteY4" fmla="*/ 0 h 6877050"/>
              <a:gd name="connsiteX0" fmla="*/ 0 w 4953000"/>
              <a:gd name="connsiteY0" fmla="*/ 6877050 h 6877050"/>
              <a:gd name="connsiteX1" fmla="*/ 542925 w 4953000"/>
              <a:gd name="connsiteY1" fmla="*/ 5314950 h 6877050"/>
              <a:gd name="connsiteX2" fmla="*/ 2152650 w 4953000"/>
              <a:gd name="connsiteY2" fmla="*/ 4133850 h 6877050"/>
              <a:gd name="connsiteX3" fmla="*/ 3467100 w 4953000"/>
              <a:gd name="connsiteY3" fmla="*/ 2847975 h 6877050"/>
              <a:gd name="connsiteX4" fmla="*/ 4953000 w 4953000"/>
              <a:gd name="connsiteY4" fmla="*/ 0 h 6877050"/>
              <a:gd name="connsiteX0" fmla="*/ 0 w 4953000"/>
              <a:gd name="connsiteY0" fmla="*/ 6877050 h 6877050"/>
              <a:gd name="connsiteX1" fmla="*/ 542925 w 4953000"/>
              <a:gd name="connsiteY1" fmla="*/ 5314950 h 6877050"/>
              <a:gd name="connsiteX2" fmla="*/ 2066925 w 4953000"/>
              <a:gd name="connsiteY2" fmla="*/ 4057650 h 6877050"/>
              <a:gd name="connsiteX3" fmla="*/ 3467100 w 4953000"/>
              <a:gd name="connsiteY3" fmla="*/ 2847975 h 6877050"/>
              <a:gd name="connsiteX4" fmla="*/ 4953000 w 4953000"/>
              <a:gd name="connsiteY4" fmla="*/ 0 h 6877050"/>
              <a:gd name="connsiteX0" fmla="*/ 0 w 4953000"/>
              <a:gd name="connsiteY0" fmla="*/ 6877050 h 6877050"/>
              <a:gd name="connsiteX1" fmla="*/ 542925 w 4953000"/>
              <a:gd name="connsiteY1" fmla="*/ 5314950 h 6877050"/>
              <a:gd name="connsiteX2" fmla="*/ 2066925 w 4953000"/>
              <a:gd name="connsiteY2" fmla="*/ 4057650 h 6877050"/>
              <a:gd name="connsiteX3" fmla="*/ 3467100 w 4953000"/>
              <a:gd name="connsiteY3" fmla="*/ 2847975 h 6877050"/>
              <a:gd name="connsiteX4" fmla="*/ 4953000 w 4953000"/>
              <a:gd name="connsiteY4" fmla="*/ 0 h 6877050"/>
              <a:gd name="connsiteX0" fmla="*/ 0 w 4953000"/>
              <a:gd name="connsiteY0" fmla="*/ 6877050 h 6877050"/>
              <a:gd name="connsiteX1" fmla="*/ 542925 w 4953000"/>
              <a:gd name="connsiteY1" fmla="*/ 5314950 h 6877050"/>
              <a:gd name="connsiteX2" fmla="*/ 2066925 w 4953000"/>
              <a:gd name="connsiteY2" fmla="*/ 4057650 h 6877050"/>
              <a:gd name="connsiteX3" fmla="*/ 3467100 w 4953000"/>
              <a:gd name="connsiteY3" fmla="*/ 2847975 h 6877050"/>
              <a:gd name="connsiteX4" fmla="*/ 4953000 w 4953000"/>
              <a:gd name="connsiteY4" fmla="*/ 0 h 6877050"/>
              <a:gd name="connsiteX0" fmla="*/ 0 w 4953000"/>
              <a:gd name="connsiteY0" fmla="*/ 6877050 h 6877050"/>
              <a:gd name="connsiteX1" fmla="*/ 514350 w 4953000"/>
              <a:gd name="connsiteY1" fmla="*/ 5305425 h 6877050"/>
              <a:gd name="connsiteX2" fmla="*/ 2066925 w 4953000"/>
              <a:gd name="connsiteY2" fmla="*/ 4057650 h 6877050"/>
              <a:gd name="connsiteX3" fmla="*/ 3467100 w 4953000"/>
              <a:gd name="connsiteY3" fmla="*/ 2847975 h 6877050"/>
              <a:gd name="connsiteX4" fmla="*/ 4953000 w 4953000"/>
              <a:gd name="connsiteY4" fmla="*/ 0 h 6877050"/>
              <a:gd name="connsiteX0" fmla="*/ 0 w 4953000"/>
              <a:gd name="connsiteY0" fmla="*/ 6877050 h 6877050"/>
              <a:gd name="connsiteX1" fmla="*/ 514350 w 4953000"/>
              <a:gd name="connsiteY1" fmla="*/ 5305425 h 6877050"/>
              <a:gd name="connsiteX2" fmla="*/ 2066925 w 4953000"/>
              <a:gd name="connsiteY2" fmla="*/ 4057650 h 6877050"/>
              <a:gd name="connsiteX3" fmla="*/ 3467100 w 4953000"/>
              <a:gd name="connsiteY3" fmla="*/ 2847975 h 6877050"/>
              <a:gd name="connsiteX4" fmla="*/ 4953000 w 4953000"/>
              <a:gd name="connsiteY4" fmla="*/ 0 h 6877050"/>
              <a:gd name="connsiteX0" fmla="*/ 0 w 4953000"/>
              <a:gd name="connsiteY0" fmla="*/ 6877050 h 6877050"/>
              <a:gd name="connsiteX1" fmla="*/ 514350 w 4953000"/>
              <a:gd name="connsiteY1" fmla="*/ 5305425 h 6877050"/>
              <a:gd name="connsiteX2" fmla="*/ 2095500 w 4953000"/>
              <a:gd name="connsiteY2" fmla="*/ 3990975 h 6877050"/>
              <a:gd name="connsiteX3" fmla="*/ 3467100 w 4953000"/>
              <a:gd name="connsiteY3" fmla="*/ 2847975 h 6877050"/>
              <a:gd name="connsiteX4" fmla="*/ 4953000 w 4953000"/>
              <a:gd name="connsiteY4" fmla="*/ 0 h 6877050"/>
              <a:gd name="connsiteX0" fmla="*/ 0 w 4953000"/>
              <a:gd name="connsiteY0" fmla="*/ 6877050 h 6877050"/>
              <a:gd name="connsiteX1" fmla="*/ 514350 w 4953000"/>
              <a:gd name="connsiteY1" fmla="*/ 5305425 h 6877050"/>
              <a:gd name="connsiteX2" fmla="*/ 2095500 w 4953000"/>
              <a:gd name="connsiteY2" fmla="*/ 3990975 h 6877050"/>
              <a:gd name="connsiteX3" fmla="*/ 3467100 w 4953000"/>
              <a:gd name="connsiteY3" fmla="*/ 2847975 h 6877050"/>
              <a:gd name="connsiteX4" fmla="*/ 4953000 w 4953000"/>
              <a:gd name="connsiteY4" fmla="*/ 0 h 6877050"/>
              <a:gd name="connsiteX0" fmla="*/ 0 w 4953000"/>
              <a:gd name="connsiteY0" fmla="*/ 6877050 h 6877050"/>
              <a:gd name="connsiteX1" fmla="*/ 514350 w 4953000"/>
              <a:gd name="connsiteY1" fmla="*/ 5305425 h 6877050"/>
              <a:gd name="connsiteX2" fmla="*/ 2095500 w 4953000"/>
              <a:gd name="connsiteY2" fmla="*/ 3990975 h 6877050"/>
              <a:gd name="connsiteX3" fmla="*/ 3467100 w 4953000"/>
              <a:gd name="connsiteY3" fmla="*/ 2847975 h 6877050"/>
              <a:gd name="connsiteX4" fmla="*/ 4953000 w 4953000"/>
              <a:gd name="connsiteY4" fmla="*/ 0 h 6877050"/>
              <a:gd name="connsiteX0" fmla="*/ 0 w 4953000"/>
              <a:gd name="connsiteY0" fmla="*/ 6877050 h 6877050"/>
              <a:gd name="connsiteX1" fmla="*/ 514350 w 4953000"/>
              <a:gd name="connsiteY1" fmla="*/ 5305425 h 6877050"/>
              <a:gd name="connsiteX2" fmla="*/ 2095500 w 4953000"/>
              <a:gd name="connsiteY2" fmla="*/ 3990975 h 6877050"/>
              <a:gd name="connsiteX3" fmla="*/ 3467100 w 4953000"/>
              <a:gd name="connsiteY3" fmla="*/ 2847975 h 6877050"/>
              <a:gd name="connsiteX4" fmla="*/ 4953000 w 4953000"/>
              <a:gd name="connsiteY4" fmla="*/ 0 h 6877050"/>
              <a:gd name="connsiteX0" fmla="*/ 0 w 4953000"/>
              <a:gd name="connsiteY0" fmla="*/ 6877050 h 6877050"/>
              <a:gd name="connsiteX1" fmla="*/ 514350 w 4953000"/>
              <a:gd name="connsiteY1" fmla="*/ 5305425 h 6877050"/>
              <a:gd name="connsiteX2" fmla="*/ 2095500 w 4953000"/>
              <a:gd name="connsiteY2" fmla="*/ 3990975 h 6877050"/>
              <a:gd name="connsiteX3" fmla="*/ 3448050 w 4953000"/>
              <a:gd name="connsiteY3" fmla="*/ 2743200 h 6877050"/>
              <a:gd name="connsiteX4" fmla="*/ 4953000 w 4953000"/>
              <a:gd name="connsiteY4" fmla="*/ 0 h 6877050"/>
              <a:gd name="connsiteX0" fmla="*/ 0 w 4953000"/>
              <a:gd name="connsiteY0" fmla="*/ 6877050 h 6877050"/>
              <a:gd name="connsiteX1" fmla="*/ 514350 w 4953000"/>
              <a:gd name="connsiteY1" fmla="*/ 5305425 h 6877050"/>
              <a:gd name="connsiteX2" fmla="*/ 2095500 w 4953000"/>
              <a:gd name="connsiteY2" fmla="*/ 3990975 h 6877050"/>
              <a:gd name="connsiteX3" fmla="*/ 3448050 w 4953000"/>
              <a:gd name="connsiteY3" fmla="*/ 2743200 h 6877050"/>
              <a:gd name="connsiteX4" fmla="*/ 4953000 w 4953000"/>
              <a:gd name="connsiteY4" fmla="*/ 0 h 6877050"/>
              <a:gd name="connsiteX0" fmla="*/ 0 w 4953000"/>
              <a:gd name="connsiteY0" fmla="*/ 6877050 h 6877050"/>
              <a:gd name="connsiteX1" fmla="*/ 514350 w 4953000"/>
              <a:gd name="connsiteY1" fmla="*/ 5305425 h 6877050"/>
              <a:gd name="connsiteX2" fmla="*/ 2095500 w 4953000"/>
              <a:gd name="connsiteY2" fmla="*/ 3990975 h 6877050"/>
              <a:gd name="connsiteX3" fmla="*/ 3495675 w 4953000"/>
              <a:gd name="connsiteY3" fmla="*/ 2819400 h 6877050"/>
              <a:gd name="connsiteX4" fmla="*/ 4953000 w 4953000"/>
              <a:gd name="connsiteY4" fmla="*/ 0 h 6877050"/>
              <a:gd name="connsiteX0" fmla="*/ 0 w 4953000"/>
              <a:gd name="connsiteY0" fmla="*/ 6877050 h 6877050"/>
              <a:gd name="connsiteX1" fmla="*/ 514350 w 4953000"/>
              <a:gd name="connsiteY1" fmla="*/ 5305425 h 6877050"/>
              <a:gd name="connsiteX2" fmla="*/ 2095500 w 4953000"/>
              <a:gd name="connsiteY2" fmla="*/ 3990975 h 6877050"/>
              <a:gd name="connsiteX3" fmla="*/ 3495675 w 4953000"/>
              <a:gd name="connsiteY3" fmla="*/ 2819400 h 6877050"/>
              <a:gd name="connsiteX4" fmla="*/ 4953000 w 4953000"/>
              <a:gd name="connsiteY4" fmla="*/ 0 h 6877050"/>
              <a:gd name="connsiteX0" fmla="*/ 0 w 4953000"/>
              <a:gd name="connsiteY0" fmla="*/ 6877050 h 6877050"/>
              <a:gd name="connsiteX1" fmla="*/ 514350 w 4953000"/>
              <a:gd name="connsiteY1" fmla="*/ 5305425 h 6877050"/>
              <a:gd name="connsiteX2" fmla="*/ 2095500 w 4953000"/>
              <a:gd name="connsiteY2" fmla="*/ 3990975 h 6877050"/>
              <a:gd name="connsiteX3" fmla="*/ 3495675 w 4953000"/>
              <a:gd name="connsiteY3" fmla="*/ 2819400 h 6877050"/>
              <a:gd name="connsiteX4" fmla="*/ 4953000 w 4953000"/>
              <a:gd name="connsiteY4" fmla="*/ 0 h 6877050"/>
              <a:gd name="connsiteX0" fmla="*/ 0 w 4953000"/>
              <a:gd name="connsiteY0" fmla="*/ 6877050 h 6877050"/>
              <a:gd name="connsiteX1" fmla="*/ 447675 w 4953000"/>
              <a:gd name="connsiteY1" fmla="*/ 5324475 h 6877050"/>
              <a:gd name="connsiteX2" fmla="*/ 2095500 w 4953000"/>
              <a:gd name="connsiteY2" fmla="*/ 3990975 h 6877050"/>
              <a:gd name="connsiteX3" fmla="*/ 3495675 w 4953000"/>
              <a:gd name="connsiteY3" fmla="*/ 2819400 h 6877050"/>
              <a:gd name="connsiteX4" fmla="*/ 4953000 w 4953000"/>
              <a:gd name="connsiteY4" fmla="*/ 0 h 6877050"/>
              <a:gd name="connsiteX0" fmla="*/ 0 w 4953000"/>
              <a:gd name="connsiteY0" fmla="*/ 6877050 h 6877050"/>
              <a:gd name="connsiteX1" fmla="*/ 447675 w 4953000"/>
              <a:gd name="connsiteY1" fmla="*/ 5324475 h 6877050"/>
              <a:gd name="connsiteX2" fmla="*/ 2095500 w 4953000"/>
              <a:gd name="connsiteY2" fmla="*/ 3990975 h 6877050"/>
              <a:gd name="connsiteX3" fmla="*/ 3495675 w 4953000"/>
              <a:gd name="connsiteY3" fmla="*/ 2819400 h 6877050"/>
              <a:gd name="connsiteX4" fmla="*/ 4953000 w 4953000"/>
              <a:gd name="connsiteY4" fmla="*/ 0 h 6877050"/>
              <a:gd name="connsiteX0" fmla="*/ 0 w 4953000"/>
              <a:gd name="connsiteY0" fmla="*/ 6877050 h 6877050"/>
              <a:gd name="connsiteX1" fmla="*/ 447675 w 4953000"/>
              <a:gd name="connsiteY1" fmla="*/ 5324475 h 6877050"/>
              <a:gd name="connsiteX2" fmla="*/ 2095500 w 4953000"/>
              <a:gd name="connsiteY2" fmla="*/ 3990975 h 6877050"/>
              <a:gd name="connsiteX3" fmla="*/ 3495675 w 4953000"/>
              <a:gd name="connsiteY3" fmla="*/ 2819400 h 6877050"/>
              <a:gd name="connsiteX4" fmla="*/ 4953000 w 4953000"/>
              <a:gd name="connsiteY4" fmla="*/ 0 h 6877050"/>
              <a:gd name="connsiteX0" fmla="*/ 0 w 4953000"/>
              <a:gd name="connsiteY0" fmla="*/ 6877050 h 6877050"/>
              <a:gd name="connsiteX1" fmla="*/ 447675 w 4953000"/>
              <a:gd name="connsiteY1" fmla="*/ 5324475 h 6877050"/>
              <a:gd name="connsiteX2" fmla="*/ 2095500 w 4953000"/>
              <a:gd name="connsiteY2" fmla="*/ 3990975 h 6877050"/>
              <a:gd name="connsiteX3" fmla="*/ 3495675 w 4953000"/>
              <a:gd name="connsiteY3" fmla="*/ 2819400 h 6877050"/>
              <a:gd name="connsiteX4" fmla="*/ 4953000 w 4953000"/>
              <a:gd name="connsiteY4" fmla="*/ 0 h 6877050"/>
              <a:gd name="connsiteX0" fmla="*/ 0 w 4953000"/>
              <a:gd name="connsiteY0" fmla="*/ 6877050 h 6877050"/>
              <a:gd name="connsiteX1" fmla="*/ 447675 w 4953000"/>
              <a:gd name="connsiteY1" fmla="*/ 5324475 h 6877050"/>
              <a:gd name="connsiteX2" fmla="*/ 2095500 w 4953000"/>
              <a:gd name="connsiteY2" fmla="*/ 3990975 h 6877050"/>
              <a:gd name="connsiteX3" fmla="*/ 3495675 w 4953000"/>
              <a:gd name="connsiteY3" fmla="*/ 2819400 h 6877050"/>
              <a:gd name="connsiteX4" fmla="*/ 4953000 w 4953000"/>
              <a:gd name="connsiteY4" fmla="*/ 0 h 6877050"/>
              <a:gd name="connsiteX0" fmla="*/ 0 w 4953000"/>
              <a:gd name="connsiteY0" fmla="*/ 6877050 h 6877050"/>
              <a:gd name="connsiteX1" fmla="*/ 447675 w 4953000"/>
              <a:gd name="connsiteY1" fmla="*/ 5324475 h 6877050"/>
              <a:gd name="connsiteX2" fmla="*/ 2095500 w 4953000"/>
              <a:gd name="connsiteY2" fmla="*/ 3990975 h 6877050"/>
              <a:gd name="connsiteX3" fmla="*/ 3495675 w 4953000"/>
              <a:gd name="connsiteY3" fmla="*/ 2819400 h 6877050"/>
              <a:gd name="connsiteX4" fmla="*/ 4953000 w 4953000"/>
              <a:gd name="connsiteY4" fmla="*/ 0 h 6877050"/>
              <a:gd name="connsiteX0" fmla="*/ 0 w 4953000"/>
              <a:gd name="connsiteY0" fmla="*/ 6877050 h 6877050"/>
              <a:gd name="connsiteX1" fmla="*/ 447675 w 4953000"/>
              <a:gd name="connsiteY1" fmla="*/ 5324475 h 6877050"/>
              <a:gd name="connsiteX2" fmla="*/ 2095500 w 4953000"/>
              <a:gd name="connsiteY2" fmla="*/ 3990975 h 6877050"/>
              <a:gd name="connsiteX3" fmla="*/ 3495675 w 4953000"/>
              <a:gd name="connsiteY3" fmla="*/ 2819400 h 6877050"/>
              <a:gd name="connsiteX4" fmla="*/ 4953000 w 4953000"/>
              <a:gd name="connsiteY4" fmla="*/ 0 h 6877050"/>
              <a:gd name="connsiteX0" fmla="*/ 13836 w 4966836"/>
              <a:gd name="connsiteY0" fmla="*/ 6877050 h 6877050"/>
              <a:gd name="connsiteX1" fmla="*/ 461511 w 4966836"/>
              <a:gd name="connsiteY1" fmla="*/ 5324475 h 6877050"/>
              <a:gd name="connsiteX2" fmla="*/ 2109336 w 4966836"/>
              <a:gd name="connsiteY2" fmla="*/ 3990975 h 6877050"/>
              <a:gd name="connsiteX3" fmla="*/ 3509511 w 4966836"/>
              <a:gd name="connsiteY3" fmla="*/ 2819400 h 6877050"/>
              <a:gd name="connsiteX4" fmla="*/ 4966836 w 4966836"/>
              <a:gd name="connsiteY4" fmla="*/ 0 h 6877050"/>
              <a:gd name="connsiteX0" fmla="*/ 13836 w 4966836"/>
              <a:gd name="connsiteY0" fmla="*/ 6877050 h 6877050"/>
              <a:gd name="connsiteX1" fmla="*/ 461511 w 4966836"/>
              <a:gd name="connsiteY1" fmla="*/ 5324475 h 6877050"/>
              <a:gd name="connsiteX2" fmla="*/ 2109336 w 4966836"/>
              <a:gd name="connsiteY2" fmla="*/ 3990975 h 6877050"/>
              <a:gd name="connsiteX3" fmla="*/ 3557136 w 4966836"/>
              <a:gd name="connsiteY3" fmla="*/ 2609850 h 6877050"/>
              <a:gd name="connsiteX4" fmla="*/ 4966836 w 4966836"/>
              <a:gd name="connsiteY4" fmla="*/ 0 h 6877050"/>
              <a:gd name="connsiteX0" fmla="*/ 13836 w 4966836"/>
              <a:gd name="connsiteY0" fmla="*/ 6877050 h 6877050"/>
              <a:gd name="connsiteX1" fmla="*/ 461511 w 4966836"/>
              <a:gd name="connsiteY1" fmla="*/ 5324475 h 6877050"/>
              <a:gd name="connsiteX2" fmla="*/ 2109336 w 4966836"/>
              <a:gd name="connsiteY2" fmla="*/ 3990975 h 6877050"/>
              <a:gd name="connsiteX3" fmla="*/ 3557136 w 4966836"/>
              <a:gd name="connsiteY3" fmla="*/ 2609850 h 6877050"/>
              <a:gd name="connsiteX4" fmla="*/ 4966836 w 4966836"/>
              <a:gd name="connsiteY4" fmla="*/ 0 h 6877050"/>
              <a:gd name="connsiteX0" fmla="*/ 13836 w 4966836"/>
              <a:gd name="connsiteY0" fmla="*/ 6877050 h 6877050"/>
              <a:gd name="connsiteX1" fmla="*/ 461511 w 4966836"/>
              <a:gd name="connsiteY1" fmla="*/ 5324475 h 6877050"/>
              <a:gd name="connsiteX2" fmla="*/ 2080761 w 4966836"/>
              <a:gd name="connsiteY2" fmla="*/ 3981450 h 6877050"/>
              <a:gd name="connsiteX3" fmla="*/ 3557136 w 4966836"/>
              <a:gd name="connsiteY3" fmla="*/ 2609850 h 6877050"/>
              <a:gd name="connsiteX4" fmla="*/ 4966836 w 4966836"/>
              <a:gd name="connsiteY4" fmla="*/ 0 h 6877050"/>
              <a:gd name="connsiteX0" fmla="*/ 13836 w 4966836"/>
              <a:gd name="connsiteY0" fmla="*/ 6877050 h 6877050"/>
              <a:gd name="connsiteX1" fmla="*/ 461511 w 4966836"/>
              <a:gd name="connsiteY1" fmla="*/ 5324475 h 6877050"/>
              <a:gd name="connsiteX2" fmla="*/ 2080761 w 4966836"/>
              <a:gd name="connsiteY2" fmla="*/ 3981450 h 6877050"/>
              <a:gd name="connsiteX3" fmla="*/ 3557136 w 4966836"/>
              <a:gd name="connsiteY3" fmla="*/ 2609850 h 6877050"/>
              <a:gd name="connsiteX4" fmla="*/ 4966836 w 4966836"/>
              <a:gd name="connsiteY4" fmla="*/ 0 h 6877050"/>
              <a:gd name="connsiteX0" fmla="*/ 13836 w 4681086"/>
              <a:gd name="connsiteY0" fmla="*/ 6829425 h 6829425"/>
              <a:gd name="connsiteX1" fmla="*/ 461511 w 4681086"/>
              <a:gd name="connsiteY1" fmla="*/ 5276850 h 6829425"/>
              <a:gd name="connsiteX2" fmla="*/ 2080761 w 4681086"/>
              <a:gd name="connsiteY2" fmla="*/ 3933825 h 6829425"/>
              <a:gd name="connsiteX3" fmla="*/ 3557136 w 4681086"/>
              <a:gd name="connsiteY3" fmla="*/ 2562225 h 6829425"/>
              <a:gd name="connsiteX4" fmla="*/ 4681086 w 4681086"/>
              <a:gd name="connsiteY4" fmla="*/ 0 h 6829425"/>
              <a:gd name="connsiteX0" fmla="*/ 13836 w 4681086"/>
              <a:gd name="connsiteY0" fmla="*/ 6829425 h 6829425"/>
              <a:gd name="connsiteX1" fmla="*/ 461511 w 4681086"/>
              <a:gd name="connsiteY1" fmla="*/ 5276850 h 6829425"/>
              <a:gd name="connsiteX2" fmla="*/ 2080761 w 4681086"/>
              <a:gd name="connsiteY2" fmla="*/ 3933825 h 6829425"/>
              <a:gd name="connsiteX3" fmla="*/ 3557136 w 4681086"/>
              <a:gd name="connsiteY3" fmla="*/ 2562225 h 6829425"/>
              <a:gd name="connsiteX4" fmla="*/ 4681086 w 4681086"/>
              <a:gd name="connsiteY4" fmla="*/ 0 h 6829425"/>
              <a:gd name="connsiteX0" fmla="*/ 13836 w 4681086"/>
              <a:gd name="connsiteY0" fmla="*/ 6829425 h 6829425"/>
              <a:gd name="connsiteX1" fmla="*/ 461511 w 4681086"/>
              <a:gd name="connsiteY1" fmla="*/ 5276850 h 6829425"/>
              <a:gd name="connsiteX2" fmla="*/ 2080761 w 4681086"/>
              <a:gd name="connsiteY2" fmla="*/ 3933825 h 6829425"/>
              <a:gd name="connsiteX3" fmla="*/ 3557136 w 4681086"/>
              <a:gd name="connsiteY3" fmla="*/ 2562225 h 6829425"/>
              <a:gd name="connsiteX4" fmla="*/ 4681086 w 4681086"/>
              <a:gd name="connsiteY4" fmla="*/ 0 h 6829425"/>
              <a:gd name="connsiteX0" fmla="*/ 13836 w 4681086"/>
              <a:gd name="connsiteY0" fmla="*/ 6829425 h 6829425"/>
              <a:gd name="connsiteX1" fmla="*/ 461511 w 4681086"/>
              <a:gd name="connsiteY1" fmla="*/ 5276850 h 6829425"/>
              <a:gd name="connsiteX2" fmla="*/ 2080761 w 4681086"/>
              <a:gd name="connsiteY2" fmla="*/ 3933825 h 6829425"/>
              <a:gd name="connsiteX3" fmla="*/ 3557136 w 4681086"/>
              <a:gd name="connsiteY3" fmla="*/ 2562225 h 6829425"/>
              <a:gd name="connsiteX4" fmla="*/ 4681086 w 4681086"/>
              <a:gd name="connsiteY4" fmla="*/ 0 h 6829425"/>
              <a:gd name="connsiteX0" fmla="*/ 13836 w 4681086"/>
              <a:gd name="connsiteY0" fmla="*/ 6829425 h 6829425"/>
              <a:gd name="connsiteX1" fmla="*/ 461511 w 4681086"/>
              <a:gd name="connsiteY1" fmla="*/ 5276850 h 6829425"/>
              <a:gd name="connsiteX2" fmla="*/ 2080761 w 4681086"/>
              <a:gd name="connsiteY2" fmla="*/ 3933825 h 6829425"/>
              <a:gd name="connsiteX3" fmla="*/ 3557136 w 4681086"/>
              <a:gd name="connsiteY3" fmla="*/ 2562225 h 6829425"/>
              <a:gd name="connsiteX4" fmla="*/ 4681086 w 4681086"/>
              <a:gd name="connsiteY4" fmla="*/ 0 h 6829425"/>
              <a:gd name="connsiteX0" fmla="*/ 8988 w 4676238"/>
              <a:gd name="connsiteY0" fmla="*/ 6829425 h 6829425"/>
              <a:gd name="connsiteX1" fmla="*/ 561438 w 4676238"/>
              <a:gd name="connsiteY1" fmla="*/ 5257800 h 6829425"/>
              <a:gd name="connsiteX2" fmla="*/ 2075913 w 4676238"/>
              <a:gd name="connsiteY2" fmla="*/ 3933825 h 6829425"/>
              <a:gd name="connsiteX3" fmla="*/ 3552288 w 4676238"/>
              <a:gd name="connsiteY3" fmla="*/ 2562225 h 6829425"/>
              <a:gd name="connsiteX4" fmla="*/ 4676238 w 4676238"/>
              <a:gd name="connsiteY4" fmla="*/ 0 h 6829425"/>
              <a:gd name="connsiteX0" fmla="*/ 7744 w 4674994"/>
              <a:gd name="connsiteY0" fmla="*/ 6829425 h 6829425"/>
              <a:gd name="connsiteX1" fmla="*/ 560194 w 4674994"/>
              <a:gd name="connsiteY1" fmla="*/ 5257800 h 6829425"/>
              <a:gd name="connsiteX2" fmla="*/ 2074669 w 4674994"/>
              <a:gd name="connsiteY2" fmla="*/ 3933825 h 6829425"/>
              <a:gd name="connsiteX3" fmla="*/ 3551044 w 4674994"/>
              <a:gd name="connsiteY3" fmla="*/ 2562225 h 6829425"/>
              <a:gd name="connsiteX4" fmla="*/ 4674994 w 4674994"/>
              <a:gd name="connsiteY4" fmla="*/ 0 h 6829425"/>
              <a:gd name="connsiteX0" fmla="*/ 5269 w 4824919"/>
              <a:gd name="connsiteY0" fmla="*/ 6848475 h 6848475"/>
              <a:gd name="connsiteX1" fmla="*/ 710119 w 4824919"/>
              <a:gd name="connsiteY1" fmla="*/ 5257800 h 6848475"/>
              <a:gd name="connsiteX2" fmla="*/ 2224594 w 4824919"/>
              <a:gd name="connsiteY2" fmla="*/ 3933825 h 6848475"/>
              <a:gd name="connsiteX3" fmla="*/ 3700969 w 4824919"/>
              <a:gd name="connsiteY3" fmla="*/ 2562225 h 6848475"/>
              <a:gd name="connsiteX4" fmla="*/ 4824919 w 4824919"/>
              <a:gd name="connsiteY4" fmla="*/ 0 h 6848475"/>
              <a:gd name="connsiteX0" fmla="*/ 0 w 4819650"/>
              <a:gd name="connsiteY0" fmla="*/ 6848475 h 6848475"/>
              <a:gd name="connsiteX1" fmla="*/ 704850 w 4819650"/>
              <a:gd name="connsiteY1" fmla="*/ 5257800 h 6848475"/>
              <a:gd name="connsiteX2" fmla="*/ 2219325 w 4819650"/>
              <a:gd name="connsiteY2" fmla="*/ 3933825 h 6848475"/>
              <a:gd name="connsiteX3" fmla="*/ 3695700 w 4819650"/>
              <a:gd name="connsiteY3" fmla="*/ 2562225 h 6848475"/>
              <a:gd name="connsiteX4" fmla="*/ 4819650 w 4819650"/>
              <a:gd name="connsiteY4" fmla="*/ 0 h 6848475"/>
              <a:gd name="connsiteX0" fmla="*/ 0 w 4819650"/>
              <a:gd name="connsiteY0" fmla="*/ 6848475 h 6848475"/>
              <a:gd name="connsiteX1" fmla="*/ 704850 w 4819650"/>
              <a:gd name="connsiteY1" fmla="*/ 5257800 h 6848475"/>
              <a:gd name="connsiteX2" fmla="*/ 2219325 w 4819650"/>
              <a:gd name="connsiteY2" fmla="*/ 3933825 h 6848475"/>
              <a:gd name="connsiteX3" fmla="*/ 3695700 w 4819650"/>
              <a:gd name="connsiteY3" fmla="*/ 2562225 h 6848475"/>
              <a:gd name="connsiteX4" fmla="*/ 4819650 w 4819650"/>
              <a:gd name="connsiteY4" fmla="*/ 0 h 6848475"/>
              <a:gd name="connsiteX0" fmla="*/ 0 w 4819650"/>
              <a:gd name="connsiteY0" fmla="*/ 6848475 h 6848475"/>
              <a:gd name="connsiteX1" fmla="*/ 704850 w 4819650"/>
              <a:gd name="connsiteY1" fmla="*/ 5257800 h 6848475"/>
              <a:gd name="connsiteX2" fmla="*/ 2219325 w 4819650"/>
              <a:gd name="connsiteY2" fmla="*/ 3933825 h 6848475"/>
              <a:gd name="connsiteX3" fmla="*/ 3695700 w 4819650"/>
              <a:gd name="connsiteY3" fmla="*/ 2562225 h 6848475"/>
              <a:gd name="connsiteX4" fmla="*/ 4819650 w 4819650"/>
              <a:gd name="connsiteY4" fmla="*/ 0 h 6848475"/>
              <a:gd name="connsiteX0" fmla="*/ 0 w 4819650"/>
              <a:gd name="connsiteY0" fmla="*/ 6848475 h 6848475"/>
              <a:gd name="connsiteX1" fmla="*/ 781050 w 4819650"/>
              <a:gd name="connsiteY1" fmla="*/ 5276850 h 6848475"/>
              <a:gd name="connsiteX2" fmla="*/ 2219325 w 4819650"/>
              <a:gd name="connsiteY2" fmla="*/ 3933825 h 6848475"/>
              <a:gd name="connsiteX3" fmla="*/ 3695700 w 4819650"/>
              <a:gd name="connsiteY3" fmla="*/ 2562225 h 6848475"/>
              <a:gd name="connsiteX4" fmla="*/ 4819650 w 4819650"/>
              <a:gd name="connsiteY4" fmla="*/ 0 h 6848475"/>
              <a:gd name="connsiteX0" fmla="*/ 0 w 4819650"/>
              <a:gd name="connsiteY0" fmla="*/ 6848475 h 6848475"/>
              <a:gd name="connsiteX1" fmla="*/ 781050 w 4819650"/>
              <a:gd name="connsiteY1" fmla="*/ 5276850 h 6848475"/>
              <a:gd name="connsiteX2" fmla="*/ 2219325 w 4819650"/>
              <a:gd name="connsiteY2" fmla="*/ 3933825 h 6848475"/>
              <a:gd name="connsiteX3" fmla="*/ 3695700 w 4819650"/>
              <a:gd name="connsiteY3" fmla="*/ 2562225 h 6848475"/>
              <a:gd name="connsiteX4" fmla="*/ 4819650 w 4819650"/>
              <a:gd name="connsiteY4" fmla="*/ 0 h 6848475"/>
              <a:gd name="connsiteX0" fmla="*/ 0 w 4819650"/>
              <a:gd name="connsiteY0" fmla="*/ 6848475 h 6848475"/>
              <a:gd name="connsiteX1" fmla="*/ 781050 w 4819650"/>
              <a:gd name="connsiteY1" fmla="*/ 5276850 h 6848475"/>
              <a:gd name="connsiteX2" fmla="*/ 2219325 w 4819650"/>
              <a:gd name="connsiteY2" fmla="*/ 3933825 h 6848475"/>
              <a:gd name="connsiteX3" fmla="*/ 3695700 w 4819650"/>
              <a:gd name="connsiteY3" fmla="*/ 2562225 h 6848475"/>
              <a:gd name="connsiteX4" fmla="*/ 4819650 w 4819650"/>
              <a:gd name="connsiteY4" fmla="*/ 0 h 6848475"/>
              <a:gd name="connsiteX0" fmla="*/ 0 w 4819650"/>
              <a:gd name="connsiteY0" fmla="*/ 6848475 h 6848475"/>
              <a:gd name="connsiteX1" fmla="*/ 781050 w 4819650"/>
              <a:gd name="connsiteY1" fmla="*/ 5276850 h 6848475"/>
              <a:gd name="connsiteX2" fmla="*/ 2219325 w 4819650"/>
              <a:gd name="connsiteY2" fmla="*/ 3933825 h 6848475"/>
              <a:gd name="connsiteX3" fmla="*/ 3695700 w 4819650"/>
              <a:gd name="connsiteY3" fmla="*/ 2562225 h 6848475"/>
              <a:gd name="connsiteX4" fmla="*/ 4819650 w 4819650"/>
              <a:gd name="connsiteY4" fmla="*/ 0 h 6848475"/>
              <a:gd name="connsiteX0" fmla="*/ 0 w 4819650"/>
              <a:gd name="connsiteY0" fmla="*/ 6848475 h 6848475"/>
              <a:gd name="connsiteX1" fmla="*/ 781050 w 4819650"/>
              <a:gd name="connsiteY1" fmla="*/ 5276850 h 6848475"/>
              <a:gd name="connsiteX2" fmla="*/ 2219325 w 4819650"/>
              <a:gd name="connsiteY2" fmla="*/ 3933825 h 6848475"/>
              <a:gd name="connsiteX3" fmla="*/ 3695700 w 4819650"/>
              <a:gd name="connsiteY3" fmla="*/ 2562225 h 6848475"/>
              <a:gd name="connsiteX4" fmla="*/ 4819650 w 4819650"/>
              <a:gd name="connsiteY4" fmla="*/ 0 h 6848475"/>
              <a:gd name="connsiteX0" fmla="*/ 0 w 4819650"/>
              <a:gd name="connsiteY0" fmla="*/ 6848475 h 6848475"/>
              <a:gd name="connsiteX1" fmla="*/ 781050 w 4819650"/>
              <a:gd name="connsiteY1" fmla="*/ 5276850 h 6848475"/>
              <a:gd name="connsiteX2" fmla="*/ 2219325 w 4819650"/>
              <a:gd name="connsiteY2" fmla="*/ 3933825 h 6848475"/>
              <a:gd name="connsiteX3" fmla="*/ 3695700 w 4819650"/>
              <a:gd name="connsiteY3" fmla="*/ 2562225 h 6848475"/>
              <a:gd name="connsiteX4" fmla="*/ 4819650 w 4819650"/>
              <a:gd name="connsiteY4" fmla="*/ 0 h 6848475"/>
              <a:gd name="connsiteX0" fmla="*/ 0 w 4819650"/>
              <a:gd name="connsiteY0" fmla="*/ 6848475 h 6848475"/>
              <a:gd name="connsiteX1" fmla="*/ 781050 w 4819650"/>
              <a:gd name="connsiteY1" fmla="*/ 5276850 h 6848475"/>
              <a:gd name="connsiteX2" fmla="*/ 2219325 w 4819650"/>
              <a:gd name="connsiteY2" fmla="*/ 3914775 h 6848475"/>
              <a:gd name="connsiteX3" fmla="*/ 3695700 w 4819650"/>
              <a:gd name="connsiteY3" fmla="*/ 2562225 h 6848475"/>
              <a:gd name="connsiteX4" fmla="*/ 4819650 w 4819650"/>
              <a:gd name="connsiteY4" fmla="*/ 0 h 6848475"/>
              <a:gd name="connsiteX0" fmla="*/ 0 w 4819650"/>
              <a:gd name="connsiteY0" fmla="*/ 6848475 h 6848475"/>
              <a:gd name="connsiteX1" fmla="*/ 781050 w 4819650"/>
              <a:gd name="connsiteY1" fmla="*/ 5276850 h 6848475"/>
              <a:gd name="connsiteX2" fmla="*/ 2219325 w 4819650"/>
              <a:gd name="connsiteY2" fmla="*/ 3914775 h 6848475"/>
              <a:gd name="connsiteX3" fmla="*/ 3695700 w 4819650"/>
              <a:gd name="connsiteY3" fmla="*/ 2562225 h 6848475"/>
              <a:gd name="connsiteX4" fmla="*/ 4819650 w 4819650"/>
              <a:gd name="connsiteY4" fmla="*/ 0 h 6848475"/>
              <a:gd name="connsiteX0" fmla="*/ 0 w 4819650"/>
              <a:gd name="connsiteY0" fmla="*/ 6848475 h 6848475"/>
              <a:gd name="connsiteX1" fmla="*/ 781050 w 4819650"/>
              <a:gd name="connsiteY1" fmla="*/ 5276850 h 6848475"/>
              <a:gd name="connsiteX2" fmla="*/ 2219325 w 4819650"/>
              <a:gd name="connsiteY2" fmla="*/ 3914775 h 6848475"/>
              <a:gd name="connsiteX3" fmla="*/ 3695700 w 4819650"/>
              <a:gd name="connsiteY3" fmla="*/ 2562225 h 6848475"/>
              <a:gd name="connsiteX4" fmla="*/ 4819650 w 4819650"/>
              <a:gd name="connsiteY4" fmla="*/ 0 h 6848475"/>
              <a:gd name="connsiteX0" fmla="*/ 0 w 4819650"/>
              <a:gd name="connsiteY0" fmla="*/ 6848475 h 6848475"/>
              <a:gd name="connsiteX1" fmla="*/ 781050 w 4819650"/>
              <a:gd name="connsiteY1" fmla="*/ 5276850 h 6848475"/>
              <a:gd name="connsiteX2" fmla="*/ 2219325 w 4819650"/>
              <a:gd name="connsiteY2" fmla="*/ 3914775 h 6848475"/>
              <a:gd name="connsiteX3" fmla="*/ 3695700 w 4819650"/>
              <a:gd name="connsiteY3" fmla="*/ 2562225 h 6848475"/>
              <a:gd name="connsiteX4" fmla="*/ 4819650 w 4819650"/>
              <a:gd name="connsiteY4" fmla="*/ 0 h 6848475"/>
              <a:gd name="connsiteX0" fmla="*/ 0 w 4819650"/>
              <a:gd name="connsiteY0" fmla="*/ 6848475 h 6848475"/>
              <a:gd name="connsiteX1" fmla="*/ 781050 w 4819650"/>
              <a:gd name="connsiteY1" fmla="*/ 5276850 h 6848475"/>
              <a:gd name="connsiteX2" fmla="*/ 2219325 w 4819650"/>
              <a:gd name="connsiteY2" fmla="*/ 3914775 h 6848475"/>
              <a:gd name="connsiteX3" fmla="*/ 3695700 w 4819650"/>
              <a:gd name="connsiteY3" fmla="*/ 2562225 h 6848475"/>
              <a:gd name="connsiteX4" fmla="*/ 4819650 w 4819650"/>
              <a:gd name="connsiteY4" fmla="*/ 0 h 6848475"/>
              <a:gd name="connsiteX0" fmla="*/ 0 w 4819650"/>
              <a:gd name="connsiteY0" fmla="*/ 6848475 h 6848475"/>
              <a:gd name="connsiteX1" fmla="*/ 781050 w 4819650"/>
              <a:gd name="connsiteY1" fmla="*/ 5276850 h 6848475"/>
              <a:gd name="connsiteX2" fmla="*/ 2219325 w 4819650"/>
              <a:gd name="connsiteY2" fmla="*/ 3914775 h 6848475"/>
              <a:gd name="connsiteX3" fmla="*/ 3695700 w 4819650"/>
              <a:gd name="connsiteY3" fmla="*/ 2562225 h 6848475"/>
              <a:gd name="connsiteX4" fmla="*/ 4819650 w 4819650"/>
              <a:gd name="connsiteY4" fmla="*/ 0 h 6848475"/>
              <a:gd name="connsiteX0" fmla="*/ 0 w 4819650"/>
              <a:gd name="connsiteY0" fmla="*/ 6848475 h 6848475"/>
              <a:gd name="connsiteX1" fmla="*/ 781050 w 4819650"/>
              <a:gd name="connsiteY1" fmla="*/ 5276850 h 6848475"/>
              <a:gd name="connsiteX2" fmla="*/ 2219325 w 4819650"/>
              <a:gd name="connsiteY2" fmla="*/ 3914775 h 6848475"/>
              <a:gd name="connsiteX3" fmla="*/ 3695700 w 4819650"/>
              <a:gd name="connsiteY3" fmla="*/ 2562225 h 6848475"/>
              <a:gd name="connsiteX4" fmla="*/ 4819650 w 4819650"/>
              <a:gd name="connsiteY4" fmla="*/ 0 h 6848475"/>
              <a:gd name="connsiteX0" fmla="*/ 0 w 4819650"/>
              <a:gd name="connsiteY0" fmla="*/ 6848475 h 6848475"/>
              <a:gd name="connsiteX1" fmla="*/ 781050 w 4819650"/>
              <a:gd name="connsiteY1" fmla="*/ 5276850 h 6848475"/>
              <a:gd name="connsiteX2" fmla="*/ 2219325 w 4819650"/>
              <a:gd name="connsiteY2" fmla="*/ 3914775 h 6848475"/>
              <a:gd name="connsiteX3" fmla="*/ 3695700 w 4819650"/>
              <a:gd name="connsiteY3" fmla="*/ 2562225 h 6848475"/>
              <a:gd name="connsiteX4" fmla="*/ 4819650 w 4819650"/>
              <a:gd name="connsiteY4" fmla="*/ 0 h 6848475"/>
              <a:gd name="connsiteX0" fmla="*/ 0 w 4819650"/>
              <a:gd name="connsiteY0" fmla="*/ 6848475 h 6848475"/>
              <a:gd name="connsiteX1" fmla="*/ 781050 w 4819650"/>
              <a:gd name="connsiteY1" fmla="*/ 5276850 h 6848475"/>
              <a:gd name="connsiteX2" fmla="*/ 2219325 w 4819650"/>
              <a:gd name="connsiteY2" fmla="*/ 3914775 h 6848475"/>
              <a:gd name="connsiteX3" fmla="*/ 3695700 w 4819650"/>
              <a:gd name="connsiteY3" fmla="*/ 2562225 h 6848475"/>
              <a:gd name="connsiteX4" fmla="*/ 4819650 w 4819650"/>
              <a:gd name="connsiteY4" fmla="*/ 0 h 6848475"/>
              <a:gd name="connsiteX0" fmla="*/ 0 w 4819650"/>
              <a:gd name="connsiteY0" fmla="*/ 6848475 h 6848475"/>
              <a:gd name="connsiteX1" fmla="*/ 781050 w 4819650"/>
              <a:gd name="connsiteY1" fmla="*/ 5276850 h 6848475"/>
              <a:gd name="connsiteX2" fmla="*/ 2219325 w 4819650"/>
              <a:gd name="connsiteY2" fmla="*/ 3914775 h 6848475"/>
              <a:gd name="connsiteX3" fmla="*/ 3695700 w 4819650"/>
              <a:gd name="connsiteY3" fmla="*/ 2562225 h 6848475"/>
              <a:gd name="connsiteX4" fmla="*/ 4819650 w 4819650"/>
              <a:gd name="connsiteY4" fmla="*/ 0 h 6848475"/>
              <a:gd name="connsiteX0" fmla="*/ 0 w 4819650"/>
              <a:gd name="connsiteY0" fmla="*/ 6848475 h 6848475"/>
              <a:gd name="connsiteX1" fmla="*/ 781050 w 4819650"/>
              <a:gd name="connsiteY1" fmla="*/ 5276850 h 6848475"/>
              <a:gd name="connsiteX2" fmla="*/ 2219325 w 4819650"/>
              <a:gd name="connsiteY2" fmla="*/ 3914775 h 6848475"/>
              <a:gd name="connsiteX3" fmla="*/ 3800475 w 4819650"/>
              <a:gd name="connsiteY3" fmla="*/ 2600167 h 6848475"/>
              <a:gd name="connsiteX4" fmla="*/ 4819650 w 4819650"/>
              <a:gd name="connsiteY4" fmla="*/ 0 h 6848475"/>
              <a:gd name="connsiteX0" fmla="*/ 0 w 4819650"/>
              <a:gd name="connsiteY0" fmla="*/ 6848475 h 6848475"/>
              <a:gd name="connsiteX1" fmla="*/ 781050 w 4819650"/>
              <a:gd name="connsiteY1" fmla="*/ 5276850 h 6848475"/>
              <a:gd name="connsiteX2" fmla="*/ 2219325 w 4819650"/>
              <a:gd name="connsiteY2" fmla="*/ 3914775 h 6848475"/>
              <a:gd name="connsiteX3" fmla="*/ 3800475 w 4819650"/>
              <a:gd name="connsiteY3" fmla="*/ 2600167 h 6848475"/>
              <a:gd name="connsiteX4" fmla="*/ 4819650 w 4819650"/>
              <a:gd name="connsiteY4" fmla="*/ 0 h 6848475"/>
              <a:gd name="connsiteX0" fmla="*/ 0 w 4819650"/>
              <a:gd name="connsiteY0" fmla="*/ 6848475 h 6848475"/>
              <a:gd name="connsiteX1" fmla="*/ 781050 w 4819650"/>
              <a:gd name="connsiteY1" fmla="*/ 5276850 h 6848475"/>
              <a:gd name="connsiteX2" fmla="*/ 2219325 w 4819650"/>
              <a:gd name="connsiteY2" fmla="*/ 3914775 h 6848475"/>
              <a:gd name="connsiteX3" fmla="*/ 3752850 w 4819650"/>
              <a:gd name="connsiteY3" fmla="*/ 2600167 h 6848475"/>
              <a:gd name="connsiteX4" fmla="*/ 4819650 w 4819650"/>
              <a:gd name="connsiteY4" fmla="*/ 0 h 6848475"/>
              <a:gd name="connsiteX0" fmla="*/ 0 w 4819650"/>
              <a:gd name="connsiteY0" fmla="*/ 6848475 h 6848475"/>
              <a:gd name="connsiteX1" fmla="*/ 781050 w 4819650"/>
              <a:gd name="connsiteY1" fmla="*/ 5276850 h 6848475"/>
              <a:gd name="connsiteX2" fmla="*/ 2219325 w 4819650"/>
              <a:gd name="connsiteY2" fmla="*/ 3914775 h 6848475"/>
              <a:gd name="connsiteX3" fmla="*/ 3752850 w 4819650"/>
              <a:gd name="connsiteY3" fmla="*/ 2600167 h 6848475"/>
              <a:gd name="connsiteX4" fmla="*/ 4819650 w 4819650"/>
              <a:gd name="connsiteY4" fmla="*/ 0 h 6848475"/>
              <a:gd name="connsiteX0" fmla="*/ 0 w 4819650"/>
              <a:gd name="connsiteY0" fmla="*/ 6848475 h 6848475"/>
              <a:gd name="connsiteX1" fmla="*/ 781050 w 4819650"/>
              <a:gd name="connsiteY1" fmla="*/ 5276850 h 6848475"/>
              <a:gd name="connsiteX2" fmla="*/ 2219325 w 4819650"/>
              <a:gd name="connsiteY2" fmla="*/ 3914775 h 6848475"/>
              <a:gd name="connsiteX3" fmla="*/ 3752850 w 4819650"/>
              <a:gd name="connsiteY3" fmla="*/ 2600167 h 6848475"/>
              <a:gd name="connsiteX4" fmla="*/ 4819650 w 4819650"/>
              <a:gd name="connsiteY4" fmla="*/ 0 h 6848475"/>
              <a:gd name="connsiteX0" fmla="*/ 0 w 4819650"/>
              <a:gd name="connsiteY0" fmla="*/ 6848475 h 6848475"/>
              <a:gd name="connsiteX1" fmla="*/ 781050 w 4819650"/>
              <a:gd name="connsiteY1" fmla="*/ 5276850 h 6848475"/>
              <a:gd name="connsiteX2" fmla="*/ 2219325 w 4819650"/>
              <a:gd name="connsiteY2" fmla="*/ 3914775 h 6848475"/>
              <a:gd name="connsiteX3" fmla="*/ 3752850 w 4819650"/>
              <a:gd name="connsiteY3" fmla="*/ 2600167 h 6848475"/>
              <a:gd name="connsiteX4" fmla="*/ 4819650 w 4819650"/>
              <a:gd name="connsiteY4" fmla="*/ 0 h 6848475"/>
              <a:gd name="connsiteX0" fmla="*/ 0 w 4819650"/>
              <a:gd name="connsiteY0" fmla="*/ 6848475 h 6848475"/>
              <a:gd name="connsiteX1" fmla="*/ 781050 w 4819650"/>
              <a:gd name="connsiteY1" fmla="*/ 5276850 h 6848475"/>
              <a:gd name="connsiteX2" fmla="*/ 2219325 w 4819650"/>
              <a:gd name="connsiteY2" fmla="*/ 3914775 h 6848475"/>
              <a:gd name="connsiteX3" fmla="*/ 3752850 w 4819650"/>
              <a:gd name="connsiteY3" fmla="*/ 2600167 h 6848475"/>
              <a:gd name="connsiteX4" fmla="*/ 4819650 w 4819650"/>
              <a:gd name="connsiteY4" fmla="*/ 0 h 6848475"/>
              <a:gd name="connsiteX0" fmla="*/ 0 w 6086475"/>
              <a:gd name="connsiteY0" fmla="*/ 6810533 h 6810533"/>
              <a:gd name="connsiteX1" fmla="*/ 781050 w 6086475"/>
              <a:gd name="connsiteY1" fmla="*/ 5238908 h 6810533"/>
              <a:gd name="connsiteX2" fmla="*/ 2219325 w 6086475"/>
              <a:gd name="connsiteY2" fmla="*/ 3876833 h 6810533"/>
              <a:gd name="connsiteX3" fmla="*/ 3752850 w 6086475"/>
              <a:gd name="connsiteY3" fmla="*/ 2562225 h 6810533"/>
              <a:gd name="connsiteX4" fmla="*/ 6086475 w 6086475"/>
              <a:gd name="connsiteY4" fmla="*/ 0 h 6810533"/>
              <a:gd name="connsiteX0" fmla="*/ 0 w 6086475"/>
              <a:gd name="connsiteY0" fmla="*/ 6810533 h 6810533"/>
              <a:gd name="connsiteX1" fmla="*/ 781050 w 6086475"/>
              <a:gd name="connsiteY1" fmla="*/ 5238908 h 6810533"/>
              <a:gd name="connsiteX2" fmla="*/ 2219325 w 6086475"/>
              <a:gd name="connsiteY2" fmla="*/ 3876833 h 6810533"/>
              <a:gd name="connsiteX3" fmla="*/ 3752850 w 6086475"/>
              <a:gd name="connsiteY3" fmla="*/ 2562225 h 6810533"/>
              <a:gd name="connsiteX4" fmla="*/ 6086475 w 6086475"/>
              <a:gd name="connsiteY4" fmla="*/ 0 h 6810533"/>
              <a:gd name="connsiteX0" fmla="*/ 0 w 6086475"/>
              <a:gd name="connsiteY0" fmla="*/ 6810533 h 6810533"/>
              <a:gd name="connsiteX1" fmla="*/ 781050 w 6086475"/>
              <a:gd name="connsiteY1" fmla="*/ 5238908 h 6810533"/>
              <a:gd name="connsiteX2" fmla="*/ 2219325 w 6086475"/>
              <a:gd name="connsiteY2" fmla="*/ 3876833 h 6810533"/>
              <a:gd name="connsiteX3" fmla="*/ 3752850 w 6086475"/>
              <a:gd name="connsiteY3" fmla="*/ 2562225 h 6810533"/>
              <a:gd name="connsiteX4" fmla="*/ 6086475 w 6086475"/>
              <a:gd name="connsiteY4" fmla="*/ 0 h 6810533"/>
              <a:gd name="connsiteX0" fmla="*/ 0 w 6086475"/>
              <a:gd name="connsiteY0" fmla="*/ 6810533 h 6810533"/>
              <a:gd name="connsiteX1" fmla="*/ 781050 w 6086475"/>
              <a:gd name="connsiteY1" fmla="*/ 5238908 h 6810533"/>
              <a:gd name="connsiteX2" fmla="*/ 2219325 w 6086475"/>
              <a:gd name="connsiteY2" fmla="*/ 3876833 h 6810533"/>
              <a:gd name="connsiteX3" fmla="*/ 3752850 w 6086475"/>
              <a:gd name="connsiteY3" fmla="*/ 2562225 h 6810533"/>
              <a:gd name="connsiteX4" fmla="*/ 6086475 w 6086475"/>
              <a:gd name="connsiteY4" fmla="*/ 0 h 6810533"/>
              <a:gd name="connsiteX0" fmla="*/ 0 w 6086475"/>
              <a:gd name="connsiteY0" fmla="*/ 6810533 h 6810533"/>
              <a:gd name="connsiteX1" fmla="*/ 781050 w 6086475"/>
              <a:gd name="connsiteY1" fmla="*/ 5238908 h 6810533"/>
              <a:gd name="connsiteX2" fmla="*/ 2219325 w 6086475"/>
              <a:gd name="connsiteY2" fmla="*/ 3876833 h 6810533"/>
              <a:gd name="connsiteX3" fmla="*/ 3752850 w 6086475"/>
              <a:gd name="connsiteY3" fmla="*/ 2562225 h 6810533"/>
              <a:gd name="connsiteX4" fmla="*/ 6086475 w 6086475"/>
              <a:gd name="connsiteY4" fmla="*/ 0 h 6810533"/>
              <a:gd name="connsiteX0" fmla="*/ 0 w 6172200"/>
              <a:gd name="connsiteY0" fmla="*/ 6857960 h 6857960"/>
              <a:gd name="connsiteX1" fmla="*/ 781050 w 6172200"/>
              <a:gd name="connsiteY1" fmla="*/ 5286335 h 6857960"/>
              <a:gd name="connsiteX2" fmla="*/ 2219325 w 6172200"/>
              <a:gd name="connsiteY2" fmla="*/ 3924260 h 6857960"/>
              <a:gd name="connsiteX3" fmla="*/ 3752850 w 6172200"/>
              <a:gd name="connsiteY3" fmla="*/ 2609652 h 6857960"/>
              <a:gd name="connsiteX4" fmla="*/ 6172200 w 6172200"/>
              <a:gd name="connsiteY4" fmla="*/ 0 h 6857960"/>
              <a:gd name="connsiteX0" fmla="*/ 0 w 6172200"/>
              <a:gd name="connsiteY0" fmla="*/ 6857960 h 6857960"/>
              <a:gd name="connsiteX1" fmla="*/ 781050 w 6172200"/>
              <a:gd name="connsiteY1" fmla="*/ 5286335 h 6857960"/>
              <a:gd name="connsiteX2" fmla="*/ 2219325 w 6172200"/>
              <a:gd name="connsiteY2" fmla="*/ 3924260 h 6857960"/>
              <a:gd name="connsiteX3" fmla="*/ 3752850 w 6172200"/>
              <a:gd name="connsiteY3" fmla="*/ 2609652 h 6857960"/>
              <a:gd name="connsiteX4" fmla="*/ 6172200 w 6172200"/>
              <a:gd name="connsiteY4" fmla="*/ 0 h 6857960"/>
              <a:gd name="connsiteX0" fmla="*/ 0 w 6172200"/>
              <a:gd name="connsiteY0" fmla="*/ 6857960 h 6857960"/>
              <a:gd name="connsiteX1" fmla="*/ 781050 w 6172200"/>
              <a:gd name="connsiteY1" fmla="*/ 5286335 h 6857960"/>
              <a:gd name="connsiteX2" fmla="*/ 3752850 w 6172200"/>
              <a:gd name="connsiteY2" fmla="*/ 2609652 h 6857960"/>
              <a:gd name="connsiteX3" fmla="*/ 6172200 w 6172200"/>
              <a:gd name="connsiteY3" fmla="*/ 0 h 6857960"/>
              <a:gd name="connsiteX0" fmla="*/ 0 w 6172200"/>
              <a:gd name="connsiteY0" fmla="*/ 6857960 h 6857960"/>
              <a:gd name="connsiteX1" fmla="*/ 781050 w 6172200"/>
              <a:gd name="connsiteY1" fmla="*/ 5286335 h 6857960"/>
              <a:gd name="connsiteX2" fmla="*/ 6172200 w 6172200"/>
              <a:gd name="connsiteY2" fmla="*/ 0 h 6857960"/>
              <a:gd name="connsiteX0" fmla="*/ 0 w 6172200"/>
              <a:gd name="connsiteY0" fmla="*/ 6857960 h 6857960"/>
              <a:gd name="connsiteX1" fmla="*/ 6172200 w 6172200"/>
              <a:gd name="connsiteY1" fmla="*/ 0 h 6857960"/>
              <a:gd name="connsiteX0" fmla="*/ 0 w 6172200"/>
              <a:gd name="connsiteY0" fmla="*/ 6857960 h 6857960"/>
              <a:gd name="connsiteX1" fmla="*/ 6172200 w 6172200"/>
              <a:gd name="connsiteY1" fmla="*/ 0 h 6857960"/>
              <a:gd name="connsiteX0" fmla="*/ 0 w 6172200"/>
              <a:gd name="connsiteY0" fmla="*/ 6857960 h 6857960"/>
              <a:gd name="connsiteX1" fmla="*/ 6172200 w 6172200"/>
              <a:gd name="connsiteY1" fmla="*/ 0 h 6857960"/>
              <a:gd name="connsiteX0" fmla="*/ 0 w 6172200"/>
              <a:gd name="connsiteY0" fmla="*/ 6857960 h 6857960"/>
              <a:gd name="connsiteX1" fmla="*/ 6172200 w 6172200"/>
              <a:gd name="connsiteY1" fmla="*/ 0 h 6857960"/>
              <a:gd name="connsiteX0" fmla="*/ 0 w 6172200"/>
              <a:gd name="connsiteY0" fmla="*/ 6857960 h 6857960"/>
              <a:gd name="connsiteX1" fmla="*/ 6172200 w 6172200"/>
              <a:gd name="connsiteY1" fmla="*/ 0 h 6857960"/>
              <a:gd name="connsiteX0" fmla="*/ 0 w 6172200"/>
              <a:gd name="connsiteY0" fmla="*/ 6857960 h 6857960"/>
              <a:gd name="connsiteX1" fmla="*/ 6172200 w 6172200"/>
              <a:gd name="connsiteY1" fmla="*/ 0 h 6857960"/>
              <a:gd name="connsiteX0" fmla="*/ 0 w 6172200"/>
              <a:gd name="connsiteY0" fmla="*/ 6857960 h 6857960"/>
              <a:gd name="connsiteX1" fmla="*/ 6172200 w 6172200"/>
              <a:gd name="connsiteY1" fmla="*/ 0 h 6857960"/>
              <a:gd name="connsiteX0" fmla="*/ 0 w 6172200"/>
              <a:gd name="connsiteY0" fmla="*/ 6857960 h 6857960"/>
              <a:gd name="connsiteX1" fmla="*/ 6172200 w 6172200"/>
              <a:gd name="connsiteY1" fmla="*/ 0 h 6857960"/>
              <a:gd name="connsiteX0" fmla="*/ 0 w 6122363"/>
              <a:gd name="connsiteY0" fmla="*/ 6785388 h 6785388"/>
              <a:gd name="connsiteX1" fmla="*/ 6122363 w 6122363"/>
              <a:gd name="connsiteY1" fmla="*/ 0 h 6785388"/>
              <a:gd name="connsiteX0" fmla="*/ 0 w 6122363"/>
              <a:gd name="connsiteY0" fmla="*/ 6785388 h 6785388"/>
              <a:gd name="connsiteX1" fmla="*/ 6122363 w 6122363"/>
              <a:gd name="connsiteY1" fmla="*/ 0 h 6785388"/>
              <a:gd name="connsiteX0" fmla="*/ 0 w 6122363"/>
              <a:gd name="connsiteY0" fmla="*/ 6785388 h 6785388"/>
              <a:gd name="connsiteX1" fmla="*/ 6122363 w 6122363"/>
              <a:gd name="connsiteY1" fmla="*/ 0 h 6785388"/>
              <a:gd name="connsiteX0" fmla="*/ 0 w 5849989"/>
              <a:gd name="connsiteY0" fmla="*/ 6279540 h 6279540"/>
              <a:gd name="connsiteX1" fmla="*/ 5849989 w 5849989"/>
              <a:gd name="connsiteY1" fmla="*/ 0 h 6279540"/>
              <a:gd name="connsiteX0" fmla="*/ 0 w 5849989"/>
              <a:gd name="connsiteY0" fmla="*/ 6279540 h 6279540"/>
              <a:gd name="connsiteX1" fmla="*/ 5849989 w 5849989"/>
              <a:gd name="connsiteY1" fmla="*/ 0 h 6279540"/>
              <a:gd name="connsiteX0" fmla="*/ 0 w 5849989"/>
              <a:gd name="connsiteY0" fmla="*/ 6279540 h 6279540"/>
              <a:gd name="connsiteX1" fmla="*/ 5849989 w 5849989"/>
              <a:gd name="connsiteY1" fmla="*/ 0 h 6279540"/>
              <a:gd name="connsiteX0" fmla="*/ 0 w 5849989"/>
              <a:gd name="connsiteY0" fmla="*/ 6279540 h 6279540"/>
              <a:gd name="connsiteX1" fmla="*/ 5849989 w 5849989"/>
              <a:gd name="connsiteY1" fmla="*/ 0 h 6279540"/>
              <a:gd name="connsiteX0" fmla="*/ 0 w 5849989"/>
              <a:gd name="connsiteY0" fmla="*/ 6279540 h 6279540"/>
              <a:gd name="connsiteX1" fmla="*/ 5849989 w 5849989"/>
              <a:gd name="connsiteY1" fmla="*/ 0 h 6279540"/>
              <a:gd name="connsiteX0" fmla="*/ 0 w 5755249"/>
              <a:gd name="connsiteY0" fmla="*/ 6348520 h 6348520"/>
              <a:gd name="connsiteX1" fmla="*/ 5755249 w 5755249"/>
              <a:gd name="connsiteY1" fmla="*/ 0 h 6348520"/>
              <a:gd name="connsiteX0" fmla="*/ 0 w 5684194"/>
              <a:gd name="connsiteY0" fmla="*/ 6130085 h 6130085"/>
              <a:gd name="connsiteX1" fmla="*/ 5684194 w 5684194"/>
              <a:gd name="connsiteY1" fmla="*/ 0 h 61300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684194" h="6130085">
                <a:moveTo>
                  <a:pt x="0" y="6130085"/>
                </a:moveTo>
                <a:cubicBezTo>
                  <a:pt x="2366425" y="2121069"/>
                  <a:pt x="4153604" y="3601206"/>
                  <a:pt x="5684194" y="0"/>
                </a:cubicBezTo>
              </a:path>
            </a:pathLst>
          </a:custGeom>
          <a:ln w="889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1A03EBAE-6329-4485-94DC-DD59BF04B4CE}"/>
              </a:ext>
            </a:extLst>
          </p:cNvPr>
          <p:cNvGrpSpPr/>
          <p:nvPr/>
        </p:nvGrpSpPr>
        <p:grpSpPr>
          <a:xfrm>
            <a:off x="5655310" y="2270963"/>
            <a:ext cx="1417711" cy="766944"/>
            <a:chOff x="3995936" y="1994356"/>
            <a:chExt cx="1417711" cy="766944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561CCED-27FF-4E5B-B50D-A6CE3E613D0B}"/>
                </a:ext>
              </a:extLst>
            </p:cNvPr>
            <p:cNvSpPr txBox="1"/>
            <p:nvPr/>
          </p:nvSpPr>
          <p:spPr>
            <a:xfrm>
              <a:off x="4377232" y="2176525"/>
              <a:ext cx="655119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3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9503DBD-52A3-4B22-A04B-2BC1B41BC68F}"/>
                </a:ext>
              </a:extLst>
            </p:cNvPr>
            <p:cNvSpPr txBox="1"/>
            <p:nvPr/>
          </p:nvSpPr>
          <p:spPr>
            <a:xfrm>
              <a:off x="3995936" y="1994356"/>
              <a:ext cx="14177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A2D1746-BAA3-4546-A07B-8EE991E13451}"/>
              </a:ext>
            </a:extLst>
          </p:cNvPr>
          <p:cNvGrpSpPr/>
          <p:nvPr/>
        </p:nvGrpSpPr>
        <p:grpSpPr>
          <a:xfrm>
            <a:off x="4359748" y="3322611"/>
            <a:ext cx="1417711" cy="751882"/>
            <a:chOff x="3995936" y="1994356"/>
            <a:chExt cx="1417711" cy="751882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024AB3E-860D-464F-9422-0A49FC0F3A96}"/>
                </a:ext>
              </a:extLst>
            </p:cNvPr>
            <p:cNvSpPr txBox="1"/>
            <p:nvPr/>
          </p:nvSpPr>
          <p:spPr>
            <a:xfrm>
              <a:off x="4377232" y="2161463"/>
              <a:ext cx="655119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3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30747DA-8DC7-45CB-B7C9-ACB5F0C23481}"/>
                </a:ext>
              </a:extLst>
            </p:cNvPr>
            <p:cNvSpPr txBox="1"/>
            <p:nvPr/>
          </p:nvSpPr>
          <p:spPr>
            <a:xfrm>
              <a:off x="3995936" y="1994356"/>
              <a:ext cx="14177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E9D61E8-9D10-463B-B537-684B360AD49F}"/>
              </a:ext>
            </a:extLst>
          </p:cNvPr>
          <p:cNvGrpSpPr/>
          <p:nvPr/>
        </p:nvGrpSpPr>
        <p:grpSpPr>
          <a:xfrm>
            <a:off x="3064187" y="4359195"/>
            <a:ext cx="1417711" cy="766944"/>
            <a:chOff x="3995936" y="1994356"/>
            <a:chExt cx="1417711" cy="766944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FCD7FB77-1E70-4329-BCE8-C48EDBCD10B4}"/>
                </a:ext>
              </a:extLst>
            </p:cNvPr>
            <p:cNvSpPr txBox="1"/>
            <p:nvPr/>
          </p:nvSpPr>
          <p:spPr>
            <a:xfrm>
              <a:off x="4377232" y="2176525"/>
              <a:ext cx="655119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bg1"/>
                  </a:solidFill>
                  <a:cs typeface="Arial" pitchFamily="34" charset="0"/>
                </a:rPr>
                <a:t>05</a:t>
              </a:r>
              <a:endParaRPr lang="ko-KR" altLang="en-US" sz="3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33CBCC7-886D-4DBF-97FB-32AD56A9B3A7}"/>
                </a:ext>
              </a:extLst>
            </p:cNvPr>
            <p:cNvSpPr txBox="1"/>
            <p:nvPr/>
          </p:nvSpPr>
          <p:spPr>
            <a:xfrm>
              <a:off x="3995936" y="1994356"/>
              <a:ext cx="14177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2ACC614-11CC-408B-BDDD-03E68F79D7EE}"/>
              </a:ext>
            </a:extLst>
          </p:cNvPr>
          <p:cNvGrpSpPr/>
          <p:nvPr/>
        </p:nvGrpSpPr>
        <p:grpSpPr>
          <a:xfrm>
            <a:off x="5798569" y="5058603"/>
            <a:ext cx="1417711" cy="732720"/>
            <a:chOff x="3995936" y="1994356"/>
            <a:chExt cx="1417711" cy="732720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9B32D2E-5104-4746-8793-1E753835A2B5}"/>
                </a:ext>
              </a:extLst>
            </p:cNvPr>
            <p:cNvSpPr txBox="1"/>
            <p:nvPr/>
          </p:nvSpPr>
          <p:spPr>
            <a:xfrm>
              <a:off x="4377232" y="2142301"/>
              <a:ext cx="655119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3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0857C8C-6108-4247-97C6-2523C7612C2C}"/>
                </a:ext>
              </a:extLst>
            </p:cNvPr>
            <p:cNvSpPr txBox="1"/>
            <p:nvPr/>
          </p:nvSpPr>
          <p:spPr>
            <a:xfrm>
              <a:off x="3995936" y="1994356"/>
              <a:ext cx="14177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36574655-6B0B-4677-A87D-C0D8C21E4D4D}"/>
              </a:ext>
            </a:extLst>
          </p:cNvPr>
          <p:cNvGrpSpPr/>
          <p:nvPr/>
        </p:nvGrpSpPr>
        <p:grpSpPr>
          <a:xfrm>
            <a:off x="7485305" y="3798801"/>
            <a:ext cx="1417711" cy="729040"/>
            <a:chOff x="3995936" y="1994356"/>
            <a:chExt cx="1417711" cy="729040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001890A-FCB3-46E0-9919-A9F39C8F77DE}"/>
                </a:ext>
              </a:extLst>
            </p:cNvPr>
            <p:cNvSpPr txBox="1"/>
            <p:nvPr/>
          </p:nvSpPr>
          <p:spPr>
            <a:xfrm>
              <a:off x="4377232" y="2138621"/>
              <a:ext cx="655119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3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93B296E-EAEA-4B18-B4F0-2E9ADED2F3C8}"/>
                </a:ext>
              </a:extLst>
            </p:cNvPr>
            <p:cNvSpPr txBox="1"/>
            <p:nvPr/>
          </p:nvSpPr>
          <p:spPr>
            <a:xfrm>
              <a:off x="3995936" y="1994356"/>
              <a:ext cx="14177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6F33CA09-ABED-419F-9F1C-444541A1EA6D}"/>
              </a:ext>
            </a:extLst>
          </p:cNvPr>
          <p:cNvSpPr txBox="1"/>
          <p:nvPr/>
        </p:nvSpPr>
        <p:spPr>
          <a:xfrm>
            <a:off x="3396655" y="2024380"/>
            <a:ext cx="21611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3249910-7D16-4816-B937-110902DC1DB0}"/>
              </a:ext>
            </a:extLst>
          </p:cNvPr>
          <p:cNvSpPr txBox="1"/>
          <p:nvPr/>
        </p:nvSpPr>
        <p:spPr>
          <a:xfrm>
            <a:off x="2100329" y="3085324"/>
            <a:ext cx="21611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DD40943-6921-4C83-ABC4-990C9DE6DF8A}"/>
              </a:ext>
            </a:extLst>
          </p:cNvPr>
          <p:cNvSpPr txBox="1"/>
          <p:nvPr/>
        </p:nvSpPr>
        <p:spPr>
          <a:xfrm>
            <a:off x="9182377" y="3949008"/>
            <a:ext cx="21611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655DF89-5C50-4B30-A391-D060BDA17A68}"/>
              </a:ext>
            </a:extLst>
          </p:cNvPr>
          <p:cNvSpPr txBox="1"/>
          <p:nvPr/>
        </p:nvSpPr>
        <p:spPr>
          <a:xfrm>
            <a:off x="7471808" y="5121214"/>
            <a:ext cx="21611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F54DED1-0886-4B1B-AE0F-79DAFB0E3587}"/>
              </a:ext>
            </a:extLst>
          </p:cNvPr>
          <p:cNvSpPr txBox="1"/>
          <p:nvPr/>
        </p:nvSpPr>
        <p:spPr>
          <a:xfrm>
            <a:off x="804003" y="4146268"/>
            <a:ext cx="21611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29" name="Isosceles Triangle 28">
            <a:extLst>
              <a:ext uri="{FF2B5EF4-FFF2-40B4-BE49-F238E27FC236}">
                <a16:creationId xmlns:a16="http://schemas.microsoft.com/office/drawing/2014/main" id="{70B5F57E-8C41-43A6-8FE7-1F67B568D7F0}"/>
              </a:ext>
            </a:extLst>
          </p:cNvPr>
          <p:cNvSpPr/>
          <p:nvPr/>
        </p:nvSpPr>
        <p:spPr>
          <a:xfrm rot="1371778">
            <a:off x="8020413" y="1487365"/>
            <a:ext cx="613288" cy="528697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0" name="Isosceles Triangle 51">
            <a:extLst>
              <a:ext uri="{FF2B5EF4-FFF2-40B4-BE49-F238E27FC236}">
                <a16:creationId xmlns:a16="http://schemas.microsoft.com/office/drawing/2014/main" id="{7697BA24-9B3D-408C-8221-954A3C21640B}"/>
              </a:ext>
            </a:extLst>
          </p:cNvPr>
          <p:cNvSpPr/>
          <p:nvPr/>
        </p:nvSpPr>
        <p:spPr>
          <a:xfrm>
            <a:off x="4999301" y="4458935"/>
            <a:ext cx="304917" cy="223597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ounded Rectangle 27">
            <a:extLst>
              <a:ext uri="{FF2B5EF4-FFF2-40B4-BE49-F238E27FC236}">
                <a16:creationId xmlns:a16="http://schemas.microsoft.com/office/drawing/2014/main" id="{498D2193-2AEC-4CDD-ABDC-85E1CE468810}"/>
              </a:ext>
            </a:extLst>
          </p:cNvPr>
          <p:cNvSpPr/>
          <p:nvPr/>
        </p:nvSpPr>
        <p:spPr>
          <a:xfrm>
            <a:off x="5128484" y="5381756"/>
            <a:ext cx="317145" cy="24361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ounded Rectangle 7">
            <a:extLst>
              <a:ext uri="{FF2B5EF4-FFF2-40B4-BE49-F238E27FC236}">
                <a16:creationId xmlns:a16="http://schemas.microsoft.com/office/drawing/2014/main" id="{CC297A4F-EB9A-4B3B-A9D1-83F0F94A3777}"/>
              </a:ext>
            </a:extLst>
          </p:cNvPr>
          <p:cNvSpPr/>
          <p:nvPr/>
        </p:nvSpPr>
        <p:spPr>
          <a:xfrm>
            <a:off x="6391455" y="3346619"/>
            <a:ext cx="322437" cy="27825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Round Same Side Corner Rectangle 36">
            <a:extLst>
              <a:ext uri="{FF2B5EF4-FFF2-40B4-BE49-F238E27FC236}">
                <a16:creationId xmlns:a16="http://schemas.microsoft.com/office/drawing/2014/main" id="{FED06CE8-55D4-4C21-BEE2-473C2867C259}"/>
              </a:ext>
            </a:extLst>
          </p:cNvPr>
          <p:cNvSpPr/>
          <p:nvPr/>
        </p:nvSpPr>
        <p:spPr>
          <a:xfrm>
            <a:off x="6791682" y="4100172"/>
            <a:ext cx="327620" cy="25902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자유형 176">
            <a:extLst>
              <a:ext uri="{FF2B5EF4-FFF2-40B4-BE49-F238E27FC236}">
                <a16:creationId xmlns:a16="http://schemas.microsoft.com/office/drawing/2014/main" id="{6491BDB5-BA51-448D-BEB9-744EEB6FEE73}"/>
              </a:ext>
            </a:extLst>
          </p:cNvPr>
          <p:cNvSpPr/>
          <p:nvPr/>
        </p:nvSpPr>
        <p:spPr>
          <a:xfrm>
            <a:off x="3722540" y="5439195"/>
            <a:ext cx="372027" cy="390469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Oval 30">
            <a:extLst>
              <a:ext uri="{FF2B5EF4-FFF2-40B4-BE49-F238E27FC236}">
                <a16:creationId xmlns:a16="http://schemas.microsoft.com/office/drawing/2014/main" id="{4D560AE0-1861-4959-8557-031A8B67540F}"/>
              </a:ext>
            </a:extLst>
          </p:cNvPr>
          <p:cNvSpPr/>
          <p:nvPr/>
        </p:nvSpPr>
        <p:spPr>
          <a:xfrm>
            <a:off x="6209112" y="4590482"/>
            <a:ext cx="752762" cy="752762"/>
          </a:xfrm>
          <a:prstGeom prst="ellipse">
            <a:avLst/>
          </a:prstGeom>
          <a:solidFill>
            <a:schemeClr val="accent5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C04C06DE-404D-4941-86C5-2D7EF47FA4A4}"/>
              </a:ext>
            </a:extLst>
          </p:cNvPr>
          <p:cNvSpPr/>
          <p:nvPr/>
        </p:nvSpPr>
        <p:spPr>
          <a:xfrm>
            <a:off x="5216680" y="5542484"/>
            <a:ext cx="752762" cy="752762"/>
          </a:xfrm>
          <a:prstGeom prst="ellipse">
            <a:avLst/>
          </a:pr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43B667DC-1387-4AFF-B535-7B5EDA22EF6D}"/>
              </a:ext>
            </a:extLst>
          </p:cNvPr>
          <p:cNvSpPr/>
          <p:nvPr/>
        </p:nvSpPr>
        <p:spPr>
          <a:xfrm>
            <a:off x="5216680" y="4590482"/>
            <a:ext cx="752762" cy="752762"/>
          </a:xfrm>
          <a:prstGeom prst="ellipse">
            <a:avLst/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61324208-1F01-4A4E-AC26-625406AFA854}"/>
              </a:ext>
            </a:extLst>
          </p:cNvPr>
          <p:cNvSpPr/>
          <p:nvPr/>
        </p:nvSpPr>
        <p:spPr>
          <a:xfrm>
            <a:off x="6209112" y="5542484"/>
            <a:ext cx="752762" cy="752762"/>
          </a:xfrm>
          <a:prstGeom prst="ellipse">
            <a:avLst/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EA43E58B-C1BC-4942-8FAD-9BB0D127A772}"/>
              </a:ext>
            </a:extLst>
          </p:cNvPr>
          <p:cNvGrpSpPr/>
          <p:nvPr/>
        </p:nvGrpSpPr>
        <p:grpSpPr>
          <a:xfrm>
            <a:off x="7123097" y="4628495"/>
            <a:ext cx="4456279" cy="692124"/>
            <a:chOff x="3131840" y="2220253"/>
            <a:chExt cx="3096344" cy="692124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7326444A-5A70-4A9D-A932-5C38568D1C63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3D59F5FE-ED07-4EB2-A04A-677956697D6E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62F1116C-BCAE-4EAA-948D-12D598155AD7}"/>
              </a:ext>
            </a:extLst>
          </p:cNvPr>
          <p:cNvGrpSpPr/>
          <p:nvPr/>
        </p:nvGrpSpPr>
        <p:grpSpPr>
          <a:xfrm>
            <a:off x="7123097" y="5580498"/>
            <a:ext cx="4456279" cy="692124"/>
            <a:chOff x="3131840" y="2220253"/>
            <a:chExt cx="3096344" cy="692124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44B85B2D-AEAC-4AFC-BA6A-FC519A3F553B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C227F085-F518-4E8B-8195-366EC3C617EC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5DC40E0B-D14D-4F7D-AA79-D95DBF2EBADE}"/>
              </a:ext>
            </a:extLst>
          </p:cNvPr>
          <p:cNvGrpSpPr/>
          <p:nvPr/>
        </p:nvGrpSpPr>
        <p:grpSpPr>
          <a:xfrm>
            <a:off x="612626" y="4628495"/>
            <a:ext cx="4428175" cy="692124"/>
            <a:chOff x="3131840" y="2220253"/>
            <a:chExt cx="3096344" cy="692124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AE382104-0B14-4E5B-AF45-1A618E576319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8790B8FE-9906-450B-BD6C-F9DA705979F0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29173D39-F75A-4D71-BDB8-0B93A08E335E}"/>
              </a:ext>
            </a:extLst>
          </p:cNvPr>
          <p:cNvGrpSpPr/>
          <p:nvPr/>
        </p:nvGrpSpPr>
        <p:grpSpPr>
          <a:xfrm>
            <a:off x="612626" y="5580498"/>
            <a:ext cx="4428175" cy="692124"/>
            <a:chOff x="3131840" y="2220253"/>
            <a:chExt cx="3096344" cy="692124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0B443BFA-781F-4D23-AEA9-2633823F9B41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5467388D-B566-4564-8618-959615442C5F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7" name="Isosceles Triangle 51">
            <a:extLst>
              <a:ext uri="{FF2B5EF4-FFF2-40B4-BE49-F238E27FC236}">
                <a16:creationId xmlns:a16="http://schemas.microsoft.com/office/drawing/2014/main" id="{35137C94-7CEE-4EB1-83F4-0581510CECF7}"/>
              </a:ext>
            </a:extLst>
          </p:cNvPr>
          <p:cNvSpPr/>
          <p:nvPr/>
        </p:nvSpPr>
        <p:spPr>
          <a:xfrm>
            <a:off x="5422701" y="4817030"/>
            <a:ext cx="357265" cy="261984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8" name="Trapezoid 13">
            <a:extLst>
              <a:ext uri="{FF2B5EF4-FFF2-40B4-BE49-F238E27FC236}">
                <a16:creationId xmlns:a16="http://schemas.microsoft.com/office/drawing/2014/main" id="{FF0151B3-1ACA-443E-91CF-2DC1ED60BD52}"/>
              </a:ext>
            </a:extLst>
          </p:cNvPr>
          <p:cNvSpPr/>
          <p:nvPr/>
        </p:nvSpPr>
        <p:spPr>
          <a:xfrm>
            <a:off x="6412038" y="4798988"/>
            <a:ext cx="361838" cy="305956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9" name="Rectangle 16">
            <a:extLst>
              <a:ext uri="{FF2B5EF4-FFF2-40B4-BE49-F238E27FC236}">
                <a16:creationId xmlns:a16="http://schemas.microsoft.com/office/drawing/2014/main" id="{699A32FB-AA2E-44A3-9638-239F64198E6F}"/>
              </a:ext>
            </a:extLst>
          </p:cNvPr>
          <p:cNvSpPr/>
          <p:nvPr/>
        </p:nvSpPr>
        <p:spPr>
          <a:xfrm rot="2700000">
            <a:off x="6440480" y="5661572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0" name="Rectangle 9">
            <a:extLst>
              <a:ext uri="{FF2B5EF4-FFF2-40B4-BE49-F238E27FC236}">
                <a16:creationId xmlns:a16="http://schemas.microsoft.com/office/drawing/2014/main" id="{FA6C951A-C7F6-421E-9239-245EB6682665}"/>
              </a:ext>
            </a:extLst>
          </p:cNvPr>
          <p:cNvSpPr/>
          <p:nvPr/>
        </p:nvSpPr>
        <p:spPr>
          <a:xfrm>
            <a:off x="5422701" y="5718998"/>
            <a:ext cx="360125" cy="337109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3" name="Text Placeholder 52">
            <a:extLst>
              <a:ext uri="{FF2B5EF4-FFF2-40B4-BE49-F238E27FC236}">
                <a16:creationId xmlns:a16="http://schemas.microsoft.com/office/drawing/2014/main" id="{E5A0974F-30AB-4FAF-B2A8-3AB5FD893FC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5948084-3F42-4C8A-AD14-529C4D5D3D9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42CDB08-0BCD-47B0-B976-9E893BC6703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oup 67">
            <a:extLst>
              <a:ext uri="{FF2B5EF4-FFF2-40B4-BE49-F238E27FC236}">
                <a16:creationId xmlns:a16="http://schemas.microsoft.com/office/drawing/2014/main" id="{E0B16622-09BF-4750-AC97-2D016846F166}"/>
              </a:ext>
            </a:extLst>
          </p:cNvPr>
          <p:cNvGrpSpPr/>
          <p:nvPr/>
        </p:nvGrpSpPr>
        <p:grpSpPr>
          <a:xfrm>
            <a:off x="7861081" y="3594330"/>
            <a:ext cx="3087331" cy="2796858"/>
            <a:chOff x="5750066" y="3414685"/>
            <a:chExt cx="2816556" cy="2551559"/>
          </a:xfrm>
        </p:grpSpPr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08FC0887-52CC-431E-BCF3-C95F8D8C66D1}"/>
                </a:ext>
              </a:extLst>
            </p:cNvPr>
            <p:cNvSpPr/>
            <p:nvPr/>
          </p:nvSpPr>
          <p:spPr>
            <a:xfrm>
              <a:off x="6917911" y="4145830"/>
              <a:ext cx="720080" cy="7200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560C4426-3543-4876-B675-2B59DFB9641B}"/>
                </a:ext>
              </a:extLst>
            </p:cNvPr>
            <p:cNvSpPr/>
            <p:nvPr/>
          </p:nvSpPr>
          <p:spPr>
            <a:xfrm>
              <a:off x="5869696" y="4874076"/>
              <a:ext cx="605475" cy="60547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A6376CA9-5BC5-4F2D-BC4A-5976DBDEC258}"/>
                </a:ext>
              </a:extLst>
            </p:cNvPr>
            <p:cNvSpPr/>
            <p:nvPr/>
          </p:nvSpPr>
          <p:spPr>
            <a:xfrm>
              <a:off x="5750066" y="3538633"/>
              <a:ext cx="616092" cy="61609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D6A4A03E-420A-429E-9DF5-A4E22E44A962}"/>
                </a:ext>
              </a:extLst>
            </p:cNvPr>
            <p:cNvSpPr/>
            <p:nvPr/>
          </p:nvSpPr>
          <p:spPr>
            <a:xfrm>
              <a:off x="7990558" y="4053541"/>
              <a:ext cx="576064" cy="57606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F74EC822-1E37-4C5F-AF72-EC74F8832CA3}"/>
                </a:ext>
              </a:extLst>
            </p:cNvPr>
            <p:cNvSpPr/>
            <p:nvPr/>
          </p:nvSpPr>
          <p:spPr>
            <a:xfrm>
              <a:off x="7573459" y="5185544"/>
              <a:ext cx="422835" cy="42283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62332040-3FF2-4A84-B447-12D53690C91D}"/>
                </a:ext>
              </a:extLst>
            </p:cNvPr>
            <p:cNvSpPr/>
            <p:nvPr/>
          </p:nvSpPr>
          <p:spPr>
            <a:xfrm>
              <a:off x="7217921" y="3630308"/>
              <a:ext cx="355538" cy="35553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D4A5E344-D54B-4471-ADCF-66A8D3E1F69C}"/>
                </a:ext>
              </a:extLst>
            </p:cNvPr>
            <p:cNvSpPr/>
            <p:nvPr/>
          </p:nvSpPr>
          <p:spPr>
            <a:xfrm>
              <a:off x="6745152" y="4960239"/>
              <a:ext cx="361773" cy="361773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BB658E7F-0964-43CA-B698-C5B42368F910}"/>
                </a:ext>
              </a:extLst>
            </p:cNvPr>
            <p:cNvSpPr/>
            <p:nvPr/>
          </p:nvSpPr>
          <p:spPr>
            <a:xfrm>
              <a:off x="5750643" y="4500991"/>
              <a:ext cx="338268" cy="338268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BDC29C90-307F-42FA-83FB-9587E5DACDB2}"/>
                </a:ext>
              </a:extLst>
            </p:cNvPr>
            <p:cNvSpPr/>
            <p:nvPr/>
          </p:nvSpPr>
          <p:spPr>
            <a:xfrm>
              <a:off x="6601470" y="5451988"/>
              <a:ext cx="269732" cy="26973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6B16A60F-D40D-42DE-BE29-47194BED0524}"/>
                </a:ext>
              </a:extLst>
            </p:cNvPr>
            <p:cNvSpPr/>
            <p:nvPr/>
          </p:nvSpPr>
          <p:spPr>
            <a:xfrm>
              <a:off x="7877157" y="4682615"/>
              <a:ext cx="226802" cy="22680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3298DD59-B7DD-4E59-AB51-D1AB9579830E}"/>
                </a:ext>
              </a:extLst>
            </p:cNvPr>
            <p:cNvSpPr/>
            <p:nvPr/>
          </p:nvSpPr>
          <p:spPr>
            <a:xfrm>
              <a:off x="6768252" y="3414685"/>
              <a:ext cx="230779" cy="230779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431BA674-2A1D-4D05-8963-89F2FF44E0B5}"/>
                </a:ext>
              </a:extLst>
            </p:cNvPr>
            <p:cNvSpPr/>
            <p:nvPr/>
          </p:nvSpPr>
          <p:spPr>
            <a:xfrm>
              <a:off x="6520551" y="4053541"/>
              <a:ext cx="215785" cy="215785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507DB21D-5BAC-414E-AA69-CD8AED82241B}"/>
                </a:ext>
              </a:extLst>
            </p:cNvPr>
            <p:cNvSpPr/>
            <p:nvPr/>
          </p:nvSpPr>
          <p:spPr>
            <a:xfrm>
              <a:off x="7236470" y="5696512"/>
              <a:ext cx="269732" cy="269732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3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2055784E-4BB3-4A3C-822A-E396ACFC0CA9}"/>
                </a:ext>
              </a:extLst>
            </p:cNvPr>
            <p:cNvSpPr/>
            <p:nvPr/>
          </p:nvSpPr>
          <p:spPr>
            <a:xfrm>
              <a:off x="6432259" y="4546969"/>
              <a:ext cx="226802" cy="226802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3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47466B98-5318-4B30-AE04-91AABC2399AF}"/>
                </a:ext>
              </a:extLst>
            </p:cNvPr>
            <p:cNvSpPr/>
            <p:nvPr/>
          </p:nvSpPr>
          <p:spPr>
            <a:xfrm>
              <a:off x="7861490" y="3511284"/>
              <a:ext cx="215785" cy="215785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3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4" name="Oval 59">
              <a:extLst>
                <a:ext uri="{FF2B5EF4-FFF2-40B4-BE49-F238E27FC236}">
                  <a16:creationId xmlns:a16="http://schemas.microsoft.com/office/drawing/2014/main" id="{79621DAC-A005-4435-9EB1-26E72BF0033E}"/>
                </a:ext>
              </a:extLst>
            </p:cNvPr>
            <p:cNvSpPr/>
            <p:nvPr/>
          </p:nvSpPr>
          <p:spPr>
            <a:xfrm>
              <a:off x="7316648" y="5137888"/>
              <a:ext cx="215785" cy="215785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8" name="Oval 2">
            <a:extLst>
              <a:ext uri="{FF2B5EF4-FFF2-40B4-BE49-F238E27FC236}">
                <a16:creationId xmlns:a16="http://schemas.microsoft.com/office/drawing/2014/main" id="{6B59772F-FDDB-4EC9-AB1A-EE1A1B644B75}"/>
              </a:ext>
            </a:extLst>
          </p:cNvPr>
          <p:cNvSpPr/>
          <p:nvPr/>
        </p:nvSpPr>
        <p:spPr>
          <a:xfrm>
            <a:off x="7639252" y="1729274"/>
            <a:ext cx="3614906" cy="1786477"/>
          </a:xfrm>
          <a:custGeom>
            <a:avLst/>
            <a:gdLst/>
            <a:ahLst/>
            <a:cxnLst/>
            <a:rect l="l" t="t" r="r" b="b"/>
            <a:pathLst>
              <a:path w="3805573" h="1672550">
                <a:moveTo>
                  <a:pt x="0" y="1159261"/>
                </a:moveTo>
                <a:lnTo>
                  <a:pt x="0" y="1159262"/>
                </a:lnTo>
                <a:close/>
                <a:moveTo>
                  <a:pt x="1476164" y="0"/>
                </a:moveTo>
                <a:cubicBezTo>
                  <a:pt x="1745753" y="0"/>
                  <a:pt x="1985254" y="128825"/>
                  <a:pt x="2133993" y="330146"/>
                </a:cubicBezTo>
                <a:cubicBezTo>
                  <a:pt x="2244951" y="257416"/>
                  <a:pt x="2377782" y="216024"/>
                  <a:pt x="2520280" y="216024"/>
                </a:cubicBezTo>
                <a:cubicBezTo>
                  <a:pt x="2771115" y="216024"/>
                  <a:pt x="2991995" y="344279"/>
                  <a:pt x="3120428" y="539113"/>
                </a:cubicBezTo>
                <a:cubicBezTo>
                  <a:pt x="3158996" y="530168"/>
                  <a:pt x="3199163" y="525760"/>
                  <a:pt x="3240360" y="525760"/>
                </a:cubicBezTo>
                <a:cubicBezTo>
                  <a:pt x="3552518" y="525760"/>
                  <a:pt x="3805572" y="778814"/>
                  <a:pt x="3805572" y="1090972"/>
                </a:cubicBezTo>
                <a:lnTo>
                  <a:pt x="3802131" y="1125112"/>
                </a:lnTo>
                <a:cubicBezTo>
                  <a:pt x="3805193" y="1136297"/>
                  <a:pt x="3805573" y="1147735"/>
                  <a:pt x="3805573" y="1159262"/>
                </a:cubicBezTo>
                <a:lnTo>
                  <a:pt x="3805572" y="1159262"/>
                </a:lnTo>
                <a:cubicBezTo>
                  <a:pt x="3805572" y="1442743"/>
                  <a:pt x="3575765" y="1672550"/>
                  <a:pt x="3292284" y="1672550"/>
                </a:cubicBezTo>
                <a:lnTo>
                  <a:pt x="513288" y="1672549"/>
                </a:lnTo>
                <a:cubicBezTo>
                  <a:pt x="229807" y="1672549"/>
                  <a:pt x="0" y="1442742"/>
                  <a:pt x="0" y="1159262"/>
                </a:cubicBezTo>
                <a:lnTo>
                  <a:pt x="3442" y="1125117"/>
                </a:lnTo>
                <a:cubicBezTo>
                  <a:pt x="344" y="1113919"/>
                  <a:pt x="0" y="1102486"/>
                  <a:pt x="0" y="1090972"/>
                </a:cubicBezTo>
                <a:cubicBezTo>
                  <a:pt x="0" y="778814"/>
                  <a:pt x="253054" y="525760"/>
                  <a:pt x="565212" y="525760"/>
                </a:cubicBezTo>
                <a:cubicBezTo>
                  <a:pt x="611567" y="525760"/>
                  <a:pt x="656619" y="531340"/>
                  <a:pt x="699329" y="543516"/>
                </a:cubicBezTo>
                <a:cubicBezTo>
                  <a:pt x="814543" y="226195"/>
                  <a:pt x="1118938" y="0"/>
                  <a:pt x="1476164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CCEB1ACE-50B0-4873-8697-169D22E6E7A3}"/>
              </a:ext>
            </a:extLst>
          </p:cNvPr>
          <p:cNvSpPr txBox="1"/>
          <p:nvPr/>
        </p:nvSpPr>
        <p:spPr>
          <a:xfrm>
            <a:off x="8217838" y="2398242"/>
            <a:ext cx="24577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TEXT</a:t>
            </a:r>
            <a:endParaRPr lang="ko-KR" altLang="en-US" sz="5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5B970B2F-A68C-4DA2-B1E2-AB20E59A628B}"/>
              </a:ext>
            </a:extLst>
          </p:cNvPr>
          <p:cNvSpPr/>
          <p:nvPr/>
        </p:nvSpPr>
        <p:spPr>
          <a:xfrm>
            <a:off x="917215" y="1845562"/>
            <a:ext cx="720080" cy="72008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916AB783-E09A-414A-9E51-C3B490F4FA1E}"/>
              </a:ext>
            </a:extLst>
          </p:cNvPr>
          <p:cNvGrpSpPr/>
          <p:nvPr/>
        </p:nvGrpSpPr>
        <p:grpSpPr>
          <a:xfrm>
            <a:off x="1721816" y="1763543"/>
            <a:ext cx="5200146" cy="884121"/>
            <a:chOff x="270024" y="1671303"/>
            <a:chExt cx="3812301" cy="892963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A400333F-163E-4ED4-9106-91FAA3D3E21F}"/>
                </a:ext>
              </a:extLst>
            </p:cNvPr>
            <p:cNvSpPr txBox="1"/>
            <p:nvPr/>
          </p:nvSpPr>
          <p:spPr>
            <a:xfrm>
              <a:off x="270025" y="1911471"/>
              <a:ext cx="3812300" cy="6527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ED84CA77-3B0E-4E71-9430-400AC3D9B851}"/>
                </a:ext>
              </a:extLst>
            </p:cNvPr>
            <p:cNvSpPr txBox="1"/>
            <p:nvPr/>
          </p:nvSpPr>
          <p:spPr>
            <a:xfrm>
              <a:off x="270024" y="1671303"/>
              <a:ext cx="3812301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4" name="Oval 43">
            <a:extLst>
              <a:ext uri="{FF2B5EF4-FFF2-40B4-BE49-F238E27FC236}">
                <a16:creationId xmlns:a16="http://schemas.microsoft.com/office/drawing/2014/main" id="{BBFA2FAC-8961-4EE8-8A43-550C5FC35698}"/>
              </a:ext>
            </a:extLst>
          </p:cNvPr>
          <p:cNvSpPr/>
          <p:nvPr/>
        </p:nvSpPr>
        <p:spPr>
          <a:xfrm>
            <a:off x="917215" y="2986018"/>
            <a:ext cx="720080" cy="72008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FDB6DCF1-CE96-4ABE-837D-00C54E6B5597}"/>
              </a:ext>
            </a:extLst>
          </p:cNvPr>
          <p:cNvGrpSpPr/>
          <p:nvPr/>
        </p:nvGrpSpPr>
        <p:grpSpPr>
          <a:xfrm>
            <a:off x="1721816" y="2903999"/>
            <a:ext cx="5200146" cy="884121"/>
            <a:chOff x="270024" y="1671303"/>
            <a:chExt cx="3812301" cy="892963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6753110B-7B29-4FB4-93CE-6A43D7BAC7B9}"/>
                </a:ext>
              </a:extLst>
            </p:cNvPr>
            <p:cNvSpPr txBox="1"/>
            <p:nvPr/>
          </p:nvSpPr>
          <p:spPr>
            <a:xfrm>
              <a:off x="270025" y="1911471"/>
              <a:ext cx="3812300" cy="6527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5659196B-D98F-4056-8D0D-A231EFF60876}"/>
                </a:ext>
              </a:extLst>
            </p:cNvPr>
            <p:cNvSpPr txBox="1"/>
            <p:nvPr/>
          </p:nvSpPr>
          <p:spPr>
            <a:xfrm>
              <a:off x="270024" y="1671303"/>
              <a:ext cx="3812301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8" name="Oval 47">
            <a:extLst>
              <a:ext uri="{FF2B5EF4-FFF2-40B4-BE49-F238E27FC236}">
                <a16:creationId xmlns:a16="http://schemas.microsoft.com/office/drawing/2014/main" id="{F383F974-424A-43F5-BF27-2A8EF497500C}"/>
              </a:ext>
            </a:extLst>
          </p:cNvPr>
          <p:cNvSpPr/>
          <p:nvPr/>
        </p:nvSpPr>
        <p:spPr>
          <a:xfrm>
            <a:off x="917215" y="4126474"/>
            <a:ext cx="720080" cy="72008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6FB07A9E-B41B-4EEE-9E15-B97800CD9848}"/>
              </a:ext>
            </a:extLst>
          </p:cNvPr>
          <p:cNvGrpSpPr/>
          <p:nvPr/>
        </p:nvGrpSpPr>
        <p:grpSpPr>
          <a:xfrm>
            <a:off x="1721816" y="4044455"/>
            <a:ext cx="5200146" cy="884121"/>
            <a:chOff x="270024" y="1671303"/>
            <a:chExt cx="3812301" cy="892963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F61F9770-8C9C-45D4-A836-4E0FFB4BD87C}"/>
                </a:ext>
              </a:extLst>
            </p:cNvPr>
            <p:cNvSpPr txBox="1"/>
            <p:nvPr/>
          </p:nvSpPr>
          <p:spPr>
            <a:xfrm>
              <a:off x="270025" y="1911471"/>
              <a:ext cx="3812300" cy="6527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1DAB56AE-8057-4D3B-8338-B5DA27F992CC}"/>
                </a:ext>
              </a:extLst>
            </p:cNvPr>
            <p:cNvSpPr txBox="1"/>
            <p:nvPr/>
          </p:nvSpPr>
          <p:spPr>
            <a:xfrm>
              <a:off x="270024" y="1671303"/>
              <a:ext cx="3812301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2" name="Oval 51">
            <a:extLst>
              <a:ext uri="{FF2B5EF4-FFF2-40B4-BE49-F238E27FC236}">
                <a16:creationId xmlns:a16="http://schemas.microsoft.com/office/drawing/2014/main" id="{9B57175C-5087-45D8-8556-95E1C57D48BE}"/>
              </a:ext>
            </a:extLst>
          </p:cNvPr>
          <p:cNvSpPr/>
          <p:nvPr/>
        </p:nvSpPr>
        <p:spPr>
          <a:xfrm>
            <a:off x="917215" y="5266930"/>
            <a:ext cx="720080" cy="72008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F5D57E90-F4D1-45B3-A1E4-18F45F046E69}"/>
              </a:ext>
            </a:extLst>
          </p:cNvPr>
          <p:cNvGrpSpPr/>
          <p:nvPr/>
        </p:nvGrpSpPr>
        <p:grpSpPr>
          <a:xfrm>
            <a:off x="1721816" y="5184911"/>
            <a:ext cx="5200146" cy="884121"/>
            <a:chOff x="270024" y="1671303"/>
            <a:chExt cx="3812301" cy="892963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23E15D60-101C-44BE-953C-5BF53C14D7E1}"/>
                </a:ext>
              </a:extLst>
            </p:cNvPr>
            <p:cNvSpPr txBox="1"/>
            <p:nvPr/>
          </p:nvSpPr>
          <p:spPr>
            <a:xfrm>
              <a:off x="270025" y="1911471"/>
              <a:ext cx="3812300" cy="6527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5E657DAB-73B1-4F95-899C-6B54F21952D3}"/>
                </a:ext>
              </a:extLst>
            </p:cNvPr>
            <p:cNvSpPr txBox="1"/>
            <p:nvPr/>
          </p:nvSpPr>
          <p:spPr>
            <a:xfrm>
              <a:off x="270024" y="1671303"/>
              <a:ext cx="3812301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6" name="Rounded Rectangle 6">
            <a:extLst>
              <a:ext uri="{FF2B5EF4-FFF2-40B4-BE49-F238E27FC236}">
                <a16:creationId xmlns:a16="http://schemas.microsoft.com/office/drawing/2014/main" id="{FD7EDB86-AC23-456F-A467-96C937A54142}"/>
              </a:ext>
            </a:extLst>
          </p:cNvPr>
          <p:cNvSpPr/>
          <p:nvPr/>
        </p:nvSpPr>
        <p:spPr>
          <a:xfrm>
            <a:off x="1109508" y="2046469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7" name="Rectangle 16">
            <a:extLst>
              <a:ext uri="{FF2B5EF4-FFF2-40B4-BE49-F238E27FC236}">
                <a16:creationId xmlns:a16="http://schemas.microsoft.com/office/drawing/2014/main" id="{9D4C995A-E98F-408A-B380-8BA6390F410E}"/>
              </a:ext>
            </a:extLst>
          </p:cNvPr>
          <p:cNvSpPr/>
          <p:nvPr/>
        </p:nvSpPr>
        <p:spPr>
          <a:xfrm rot="2700000">
            <a:off x="1154847" y="3107687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8" name="Rectangle 9">
            <a:extLst>
              <a:ext uri="{FF2B5EF4-FFF2-40B4-BE49-F238E27FC236}">
                <a16:creationId xmlns:a16="http://schemas.microsoft.com/office/drawing/2014/main" id="{B7693737-A85F-48D7-8D3C-2B0513003EB5}"/>
              </a:ext>
            </a:extLst>
          </p:cNvPr>
          <p:cNvSpPr/>
          <p:nvPr/>
        </p:nvSpPr>
        <p:spPr>
          <a:xfrm>
            <a:off x="1109508" y="4317414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9" name="Rounded Rectangle 5">
            <a:extLst>
              <a:ext uri="{FF2B5EF4-FFF2-40B4-BE49-F238E27FC236}">
                <a16:creationId xmlns:a16="http://schemas.microsoft.com/office/drawing/2014/main" id="{4E0783CA-2AA4-4105-96AA-936F9CEF9FD2}"/>
              </a:ext>
            </a:extLst>
          </p:cNvPr>
          <p:cNvSpPr/>
          <p:nvPr/>
        </p:nvSpPr>
        <p:spPr>
          <a:xfrm flipH="1">
            <a:off x="1100250" y="5483196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0" name="Rounded Rectangle 32">
            <a:extLst>
              <a:ext uri="{FF2B5EF4-FFF2-40B4-BE49-F238E27FC236}">
                <a16:creationId xmlns:a16="http://schemas.microsoft.com/office/drawing/2014/main" id="{B9115CDB-3674-485D-913D-5377E8C10698}"/>
              </a:ext>
            </a:extLst>
          </p:cNvPr>
          <p:cNvSpPr/>
          <p:nvPr/>
        </p:nvSpPr>
        <p:spPr>
          <a:xfrm>
            <a:off x="8066058" y="3932010"/>
            <a:ext cx="291601" cy="29160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1" name="Rectangle 16">
            <a:extLst>
              <a:ext uri="{FF2B5EF4-FFF2-40B4-BE49-F238E27FC236}">
                <a16:creationId xmlns:a16="http://schemas.microsoft.com/office/drawing/2014/main" id="{9D5D5101-4249-4534-B26A-DC9AA22DC8B1}"/>
              </a:ext>
            </a:extLst>
          </p:cNvPr>
          <p:cNvSpPr/>
          <p:nvPr/>
        </p:nvSpPr>
        <p:spPr>
          <a:xfrm rot="2700000">
            <a:off x="8212279" y="5301314"/>
            <a:ext cx="240341" cy="430886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2" name="Rectangle 9">
            <a:extLst>
              <a:ext uri="{FF2B5EF4-FFF2-40B4-BE49-F238E27FC236}">
                <a16:creationId xmlns:a16="http://schemas.microsoft.com/office/drawing/2014/main" id="{0D7F0BAA-234D-4172-B5B8-A0CD89307A4C}"/>
              </a:ext>
            </a:extLst>
          </p:cNvPr>
          <p:cNvSpPr/>
          <p:nvPr/>
        </p:nvSpPr>
        <p:spPr>
          <a:xfrm>
            <a:off x="9555425" y="3921420"/>
            <a:ext cx="214003" cy="200326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3" name="Rounded Rectangle 5">
            <a:extLst>
              <a:ext uri="{FF2B5EF4-FFF2-40B4-BE49-F238E27FC236}">
                <a16:creationId xmlns:a16="http://schemas.microsoft.com/office/drawing/2014/main" id="{434D89CE-FFB2-4879-8329-032B54427CE8}"/>
              </a:ext>
            </a:extLst>
          </p:cNvPr>
          <p:cNvSpPr/>
          <p:nvPr/>
        </p:nvSpPr>
        <p:spPr>
          <a:xfrm flipH="1">
            <a:off x="9348383" y="4636218"/>
            <a:ext cx="388764" cy="320707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4" name="Rounded Rectangle 25">
            <a:extLst>
              <a:ext uri="{FF2B5EF4-FFF2-40B4-BE49-F238E27FC236}">
                <a16:creationId xmlns:a16="http://schemas.microsoft.com/office/drawing/2014/main" id="{348F3759-4940-48EE-8D7D-D5FF4FC90DCB}"/>
              </a:ext>
            </a:extLst>
          </p:cNvPr>
          <p:cNvSpPr/>
          <p:nvPr/>
        </p:nvSpPr>
        <p:spPr>
          <a:xfrm>
            <a:off x="9940242" y="5670772"/>
            <a:ext cx="288748" cy="211607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5" name="Rounded Rectangle 27">
            <a:extLst>
              <a:ext uri="{FF2B5EF4-FFF2-40B4-BE49-F238E27FC236}">
                <a16:creationId xmlns:a16="http://schemas.microsoft.com/office/drawing/2014/main" id="{B9463B34-9E4E-4BF1-883A-4FB29431C63C}"/>
              </a:ext>
            </a:extLst>
          </p:cNvPr>
          <p:cNvSpPr/>
          <p:nvPr/>
        </p:nvSpPr>
        <p:spPr>
          <a:xfrm>
            <a:off x="10476151" y="4476851"/>
            <a:ext cx="313075" cy="24048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6" name="Oval 21">
            <a:extLst>
              <a:ext uri="{FF2B5EF4-FFF2-40B4-BE49-F238E27FC236}">
                <a16:creationId xmlns:a16="http://schemas.microsoft.com/office/drawing/2014/main" id="{8918FF5A-8499-427A-BB3D-51ACAAE001CF}"/>
              </a:ext>
            </a:extLst>
          </p:cNvPr>
          <p:cNvSpPr>
            <a:spLocks noChangeAspect="1"/>
          </p:cNvSpPr>
          <p:nvPr/>
        </p:nvSpPr>
        <p:spPr>
          <a:xfrm>
            <a:off x="9034306" y="5375411"/>
            <a:ext cx="213784" cy="215569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7" name="Block Arc 10">
            <a:extLst>
              <a:ext uri="{FF2B5EF4-FFF2-40B4-BE49-F238E27FC236}">
                <a16:creationId xmlns:a16="http://schemas.microsoft.com/office/drawing/2014/main" id="{62560C52-8532-4B8D-8053-E8CFB29997DB}"/>
              </a:ext>
            </a:extLst>
          </p:cNvPr>
          <p:cNvSpPr/>
          <p:nvPr/>
        </p:nvSpPr>
        <p:spPr>
          <a:xfrm>
            <a:off x="7938398" y="4900803"/>
            <a:ext cx="220151" cy="149119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F887A569-B83D-4C80-BF08-6A24CC98AC5A}"/>
              </a:ext>
            </a:extLst>
          </p:cNvPr>
          <p:cNvCxnSpPr>
            <a:cxnSpLocks/>
          </p:cNvCxnSpPr>
          <p:nvPr/>
        </p:nvCxnSpPr>
        <p:spPr>
          <a:xfrm>
            <a:off x="2986313" y="3856726"/>
            <a:ext cx="2052000" cy="3576"/>
          </a:xfrm>
          <a:prstGeom prst="straightConnector1">
            <a:avLst/>
          </a:prstGeom>
          <a:ln w="38100">
            <a:solidFill>
              <a:schemeClr val="accent2"/>
            </a:solidFill>
            <a:headEnd type="oval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22DA8760-E1A0-4614-B868-CDF7C00C00C0}"/>
              </a:ext>
            </a:extLst>
          </p:cNvPr>
          <p:cNvCxnSpPr/>
          <p:nvPr/>
        </p:nvCxnSpPr>
        <p:spPr>
          <a:xfrm flipV="1">
            <a:off x="5083726" y="3269442"/>
            <a:ext cx="2052000" cy="590069"/>
          </a:xfrm>
          <a:prstGeom prst="straightConnector1">
            <a:avLst/>
          </a:prstGeom>
          <a:ln w="38100">
            <a:solidFill>
              <a:schemeClr val="accent3"/>
            </a:solidFill>
            <a:headEnd type="oval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99B22A76-EF7F-412B-B2BB-B97B34DA8F72}"/>
              </a:ext>
            </a:extLst>
          </p:cNvPr>
          <p:cNvCxnSpPr/>
          <p:nvPr/>
        </p:nvCxnSpPr>
        <p:spPr>
          <a:xfrm flipV="1">
            <a:off x="7135726" y="2447204"/>
            <a:ext cx="2052000" cy="811800"/>
          </a:xfrm>
          <a:prstGeom prst="straightConnector1">
            <a:avLst/>
          </a:prstGeom>
          <a:ln w="38100">
            <a:solidFill>
              <a:schemeClr val="accent4"/>
            </a:solidFill>
            <a:headEnd type="oval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8D1D3090-5BFF-459C-B530-DBAB67E13510}"/>
              </a:ext>
            </a:extLst>
          </p:cNvPr>
          <p:cNvCxnSpPr/>
          <p:nvPr/>
        </p:nvCxnSpPr>
        <p:spPr>
          <a:xfrm flipV="1">
            <a:off x="9179492" y="2109728"/>
            <a:ext cx="2052000" cy="337477"/>
          </a:xfrm>
          <a:prstGeom prst="straightConnector1">
            <a:avLst/>
          </a:prstGeom>
          <a:ln w="38100">
            <a:solidFill>
              <a:schemeClr val="accent5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4858DA90-CA8E-4502-842C-A1A930CF1EE2}"/>
              </a:ext>
            </a:extLst>
          </p:cNvPr>
          <p:cNvCxnSpPr/>
          <p:nvPr/>
        </p:nvCxnSpPr>
        <p:spPr>
          <a:xfrm>
            <a:off x="941244" y="2458434"/>
            <a:ext cx="2052000" cy="1401868"/>
          </a:xfrm>
          <a:prstGeom prst="straightConnector1">
            <a:avLst/>
          </a:prstGeom>
          <a:ln w="38100">
            <a:solidFill>
              <a:schemeClr val="accent1"/>
            </a:solidFill>
            <a:headEnd type="oval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>
            <a:extLst>
              <a:ext uri="{FF2B5EF4-FFF2-40B4-BE49-F238E27FC236}">
                <a16:creationId xmlns:a16="http://schemas.microsoft.com/office/drawing/2014/main" id="{053B87DA-E508-46A1-930C-6D92F3D41C34}"/>
              </a:ext>
            </a:extLst>
          </p:cNvPr>
          <p:cNvSpPr/>
          <p:nvPr/>
        </p:nvSpPr>
        <p:spPr>
          <a:xfrm>
            <a:off x="1463244" y="2636192"/>
            <a:ext cx="1008000" cy="1008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1EFE1E5-7626-42D2-AF0D-B65119ACB062}"/>
              </a:ext>
            </a:extLst>
          </p:cNvPr>
          <p:cNvSpPr/>
          <p:nvPr/>
        </p:nvSpPr>
        <p:spPr>
          <a:xfrm>
            <a:off x="3522806" y="3357104"/>
            <a:ext cx="1008000" cy="1008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26C36FD1-AF25-495E-B229-BAD16DE6D60A}"/>
              </a:ext>
            </a:extLst>
          </p:cNvPr>
          <p:cNvSpPr/>
          <p:nvPr/>
        </p:nvSpPr>
        <p:spPr>
          <a:xfrm>
            <a:off x="5582368" y="3011078"/>
            <a:ext cx="1008000" cy="1008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4702B7D-F902-4CD7-9590-01C6CF788E97}"/>
              </a:ext>
            </a:extLst>
          </p:cNvPr>
          <p:cNvSpPr/>
          <p:nvPr/>
        </p:nvSpPr>
        <p:spPr>
          <a:xfrm>
            <a:off x="7641930" y="2349104"/>
            <a:ext cx="1008000" cy="1008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84BDA26-1060-41FE-901C-07301BBE79E3}"/>
              </a:ext>
            </a:extLst>
          </p:cNvPr>
          <p:cNvSpPr/>
          <p:nvPr/>
        </p:nvSpPr>
        <p:spPr>
          <a:xfrm>
            <a:off x="9701492" y="1806852"/>
            <a:ext cx="1008000" cy="10080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3D8CB3C-0045-4E01-B1B0-FC9746EBF74F}"/>
              </a:ext>
            </a:extLst>
          </p:cNvPr>
          <p:cNvGrpSpPr/>
          <p:nvPr/>
        </p:nvGrpSpPr>
        <p:grpSpPr>
          <a:xfrm>
            <a:off x="1265720" y="3721804"/>
            <a:ext cx="1403050" cy="2031325"/>
            <a:chOff x="6210996" y="1433695"/>
            <a:chExt cx="1712589" cy="1445131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F94B41F-8804-4F86-B053-60B3CA54E7A3}"/>
                </a:ext>
              </a:extLst>
            </p:cNvPr>
            <p:cNvSpPr txBox="1"/>
            <p:nvPr/>
          </p:nvSpPr>
          <p:spPr>
            <a:xfrm>
              <a:off x="6210998" y="1433695"/>
              <a:ext cx="1712587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7645C96-465F-44F0-B135-AE908B52FDDA}"/>
                </a:ext>
              </a:extLst>
            </p:cNvPr>
            <p:cNvSpPr txBox="1"/>
            <p:nvPr/>
          </p:nvSpPr>
          <p:spPr>
            <a:xfrm>
              <a:off x="6210996" y="1630759"/>
              <a:ext cx="1712587" cy="12480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E0DB621-D7E7-485B-9123-2B7BB1B833A9}"/>
              </a:ext>
            </a:extLst>
          </p:cNvPr>
          <p:cNvGrpSpPr/>
          <p:nvPr/>
        </p:nvGrpSpPr>
        <p:grpSpPr>
          <a:xfrm>
            <a:off x="3325282" y="4463327"/>
            <a:ext cx="1403050" cy="1477329"/>
            <a:chOff x="6210996" y="1433695"/>
            <a:chExt cx="1712589" cy="1051007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64A78AB-BEFE-4F01-99E4-C6958CDFE13D}"/>
                </a:ext>
              </a:extLst>
            </p:cNvPr>
            <p:cNvSpPr txBox="1"/>
            <p:nvPr/>
          </p:nvSpPr>
          <p:spPr>
            <a:xfrm>
              <a:off x="6210998" y="1433695"/>
              <a:ext cx="1712587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B62CB89-DF76-493A-B22A-7C3CC64A147D}"/>
                </a:ext>
              </a:extLst>
            </p:cNvPr>
            <p:cNvSpPr txBox="1"/>
            <p:nvPr/>
          </p:nvSpPr>
          <p:spPr>
            <a:xfrm>
              <a:off x="6210996" y="1630759"/>
              <a:ext cx="1712587" cy="853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E34A2AF-4793-4214-BE04-7AE47E5706E4}"/>
              </a:ext>
            </a:extLst>
          </p:cNvPr>
          <p:cNvGrpSpPr/>
          <p:nvPr/>
        </p:nvGrpSpPr>
        <p:grpSpPr>
          <a:xfrm>
            <a:off x="5384844" y="4121462"/>
            <a:ext cx="1403050" cy="2031325"/>
            <a:chOff x="6210996" y="1433695"/>
            <a:chExt cx="1712589" cy="1445131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D3A4497-5D2F-4E4E-981C-C26D73F789BF}"/>
                </a:ext>
              </a:extLst>
            </p:cNvPr>
            <p:cNvSpPr txBox="1"/>
            <p:nvPr/>
          </p:nvSpPr>
          <p:spPr>
            <a:xfrm>
              <a:off x="6210998" y="1433695"/>
              <a:ext cx="1712587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E7F003C-928E-4C14-83D4-25EB85D03733}"/>
                </a:ext>
              </a:extLst>
            </p:cNvPr>
            <p:cNvSpPr txBox="1"/>
            <p:nvPr/>
          </p:nvSpPr>
          <p:spPr>
            <a:xfrm>
              <a:off x="6210996" y="1630759"/>
              <a:ext cx="1712587" cy="12480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66E751A8-5681-49C0-BD2B-2E7377936B52}"/>
              </a:ext>
            </a:extLst>
          </p:cNvPr>
          <p:cNvGrpSpPr/>
          <p:nvPr/>
        </p:nvGrpSpPr>
        <p:grpSpPr>
          <a:xfrm>
            <a:off x="7444406" y="3460030"/>
            <a:ext cx="1403050" cy="2031325"/>
            <a:chOff x="6210996" y="1433695"/>
            <a:chExt cx="1712589" cy="1445131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22EEFF1-29D2-47FF-BB08-2EF9DA834480}"/>
                </a:ext>
              </a:extLst>
            </p:cNvPr>
            <p:cNvSpPr txBox="1"/>
            <p:nvPr/>
          </p:nvSpPr>
          <p:spPr>
            <a:xfrm>
              <a:off x="6210998" y="1433695"/>
              <a:ext cx="1712587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8EBE0D7-72C7-48F7-9739-80758A24429F}"/>
                </a:ext>
              </a:extLst>
            </p:cNvPr>
            <p:cNvSpPr txBox="1"/>
            <p:nvPr/>
          </p:nvSpPr>
          <p:spPr>
            <a:xfrm>
              <a:off x="6210996" y="1630759"/>
              <a:ext cx="1712587" cy="12480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0C843184-014C-4B91-AF2C-CB81EF1AB45A}"/>
              </a:ext>
            </a:extLst>
          </p:cNvPr>
          <p:cNvGrpSpPr/>
          <p:nvPr/>
        </p:nvGrpSpPr>
        <p:grpSpPr>
          <a:xfrm>
            <a:off x="9503968" y="2907842"/>
            <a:ext cx="1403050" cy="2031325"/>
            <a:chOff x="6210996" y="1433695"/>
            <a:chExt cx="1712589" cy="1445131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7E167F4-A3CB-43EA-B28E-F0B8506868E5}"/>
                </a:ext>
              </a:extLst>
            </p:cNvPr>
            <p:cNvSpPr txBox="1"/>
            <p:nvPr/>
          </p:nvSpPr>
          <p:spPr>
            <a:xfrm>
              <a:off x="6210998" y="1433695"/>
              <a:ext cx="1712587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91B956D-C066-413F-A6C1-22481B7563CD}"/>
                </a:ext>
              </a:extLst>
            </p:cNvPr>
            <p:cNvSpPr txBox="1"/>
            <p:nvPr/>
          </p:nvSpPr>
          <p:spPr>
            <a:xfrm>
              <a:off x="6210996" y="1630759"/>
              <a:ext cx="1712587" cy="12480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" name="Parallelogram 30">
            <a:extLst>
              <a:ext uri="{FF2B5EF4-FFF2-40B4-BE49-F238E27FC236}">
                <a16:creationId xmlns:a16="http://schemas.microsoft.com/office/drawing/2014/main" id="{752F8AE9-7691-4AC3-B620-08E4AB30F71B}"/>
              </a:ext>
            </a:extLst>
          </p:cNvPr>
          <p:cNvSpPr/>
          <p:nvPr/>
        </p:nvSpPr>
        <p:spPr>
          <a:xfrm flipH="1">
            <a:off x="3850963" y="3737029"/>
            <a:ext cx="351685" cy="352555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ectangle 130">
            <a:extLst>
              <a:ext uri="{FF2B5EF4-FFF2-40B4-BE49-F238E27FC236}">
                <a16:creationId xmlns:a16="http://schemas.microsoft.com/office/drawing/2014/main" id="{3BA22F5A-B471-4CD0-8CD2-783D29FE9FF0}"/>
              </a:ext>
            </a:extLst>
          </p:cNvPr>
          <p:cNvSpPr/>
          <p:nvPr/>
        </p:nvSpPr>
        <p:spPr>
          <a:xfrm>
            <a:off x="7951912" y="2692545"/>
            <a:ext cx="351990" cy="353588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0" name="Rectangle 9">
            <a:extLst>
              <a:ext uri="{FF2B5EF4-FFF2-40B4-BE49-F238E27FC236}">
                <a16:creationId xmlns:a16="http://schemas.microsoft.com/office/drawing/2014/main" id="{9B4C186B-A6A8-4609-AACC-9CF6F0A7F6D4}"/>
              </a:ext>
            </a:extLst>
          </p:cNvPr>
          <p:cNvSpPr/>
          <p:nvPr/>
        </p:nvSpPr>
        <p:spPr>
          <a:xfrm>
            <a:off x="10041764" y="2105238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Freeform 18">
            <a:extLst>
              <a:ext uri="{FF2B5EF4-FFF2-40B4-BE49-F238E27FC236}">
                <a16:creationId xmlns:a16="http://schemas.microsoft.com/office/drawing/2014/main" id="{D0CE7861-984E-42DF-8A40-E8F7A8C0C284}"/>
              </a:ext>
            </a:extLst>
          </p:cNvPr>
          <p:cNvSpPr/>
          <p:nvPr/>
        </p:nvSpPr>
        <p:spPr>
          <a:xfrm>
            <a:off x="5883262" y="3312672"/>
            <a:ext cx="427438" cy="34497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Block Arc 10">
            <a:extLst>
              <a:ext uri="{FF2B5EF4-FFF2-40B4-BE49-F238E27FC236}">
                <a16:creationId xmlns:a16="http://schemas.microsoft.com/office/drawing/2014/main" id="{640DE78D-5F9B-4CFC-A4BB-6D74C074E893}"/>
              </a:ext>
            </a:extLst>
          </p:cNvPr>
          <p:cNvSpPr/>
          <p:nvPr/>
        </p:nvSpPr>
        <p:spPr>
          <a:xfrm>
            <a:off x="1751489" y="3011079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B67A4B4-B699-44A6-93B8-0F302CCD0D36}"/>
              </a:ext>
            </a:extLst>
          </p:cNvPr>
          <p:cNvSpPr txBox="1"/>
          <p:nvPr/>
        </p:nvSpPr>
        <p:spPr>
          <a:xfrm>
            <a:off x="621850" y="252663"/>
            <a:ext cx="2219831" cy="2677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Clean Text Slide </a:t>
            </a:r>
          </a:p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for your Presentation</a:t>
            </a:r>
            <a:endParaRPr lang="ko-KR" altLang="en-US" sz="28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F84EE1E-C47E-49C3-AEAB-C2ACDB733AF6}"/>
              </a:ext>
            </a:extLst>
          </p:cNvPr>
          <p:cNvSpPr txBox="1">
            <a:spLocks/>
          </p:cNvSpPr>
          <p:nvPr/>
        </p:nvSpPr>
        <p:spPr>
          <a:xfrm>
            <a:off x="6192648" y="5049707"/>
            <a:ext cx="5438773" cy="1394017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sz="36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altLang="ko-KR" b="1" dirty="0"/>
              <a:t>Simple </a:t>
            </a:r>
            <a:r>
              <a:rPr lang="en-US" altLang="ko-KR" b="1" dirty="0">
                <a:solidFill>
                  <a:schemeClr val="accent4"/>
                </a:solidFill>
              </a:rPr>
              <a:t>Portfolio </a:t>
            </a:r>
            <a:r>
              <a:rPr lang="en-US" altLang="ko-KR" b="1" dirty="0"/>
              <a:t>Presentation </a:t>
            </a:r>
            <a:r>
              <a:rPr lang="en-US" altLang="ko-KR" b="1" dirty="0">
                <a:solidFill>
                  <a:schemeClr val="bg1"/>
                </a:solidFill>
              </a:rPr>
              <a:t>Designed</a:t>
            </a:r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5A4BDA0-C270-4764-9C18-A593BCE2C965}"/>
              </a:ext>
            </a:extLst>
          </p:cNvPr>
          <p:cNvSpPr txBox="1"/>
          <p:nvPr/>
        </p:nvSpPr>
        <p:spPr>
          <a:xfrm>
            <a:off x="775063" y="455514"/>
            <a:ext cx="2719767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accent1">
                  <a:lumMod val="75000"/>
                </a:schemeClr>
              </a:solidFill>
              <a:cs typeface="Arial" pitchFamily="34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AF1F44DF-1433-4269-BAEB-1DB36164CCEA}"/>
              </a:ext>
            </a:extLst>
          </p:cNvPr>
          <p:cNvGrpSpPr/>
          <p:nvPr/>
        </p:nvGrpSpPr>
        <p:grpSpPr>
          <a:xfrm>
            <a:off x="5073056" y="784499"/>
            <a:ext cx="5794001" cy="800219"/>
            <a:chOff x="4745820" y="1482096"/>
            <a:chExt cx="5794001" cy="800219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3359C900-472A-4ED7-8D58-24FD381BC5A9}"/>
                </a:ext>
              </a:extLst>
            </p:cNvPr>
            <p:cNvGrpSpPr/>
            <p:nvPr/>
          </p:nvGrpSpPr>
          <p:grpSpPr>
            <a:xfrm>
              <a:off x="6032129" y="1482096"/>
              <a:ext cx="4507692" cy="800219"/>
              <a:chOff x="6557475" y="1411926"/>
              <a:chExt cx="4507692" cy="800219"/>
            </a:xfrm>
          </p:grpSpPr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049489C3-181F-47B4-A51C-21A05B6C2D2B}"/>
                  </a:ext>
                </a:extLst>
              </p:cNvPr>
              <p:cNvSpPr txBox="1"/>
              <p:nvPr/>
            </p:nvSpPr>
            <p:spPr>
              <a:xfrm>
                <a:off x="6557475" y="1750480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65F20684-B00B-40D7-981D-6E8499F2A4A1}"/>
                  </a:ext>
                </a:extLst>
              </p:cNvPr>
              <p:cNvSpPr txBox="1"/>
              <p:nvPr/>
            </p:nvSpPr>
            <p:spPr>
              <a:xfrm>
                <a:off x="6557475" y="1411926"/>
                <a:ext cx="4507692" cy="369332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Contents</a:t>
                </a:r>
                <a:endParaRPr lang="ko-KR" altLang="en-US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0F72FDF0-AFDB-4AAC-BA75-9A3E56F9F685}"/>
                </a:ext>
              </a:extLst>
            </p:cNvPr>
            <p:cNvGrpSpPr/>
            <p:nvPr/>
          </p:nvGrpSpPr>
          <p:grpSpPr>
            <a:xfrm>
              <a:off x="4745820" y="1491808"/>
              <a:ext cx="958096" cy="780795"/>
              <a:chOff x="5324331" y="1449052"/>
              <a:chExt cx="958096" cy="780795"/>
            </a:xfrm>
          </p:grpSpPr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2F76A61B-BBB3-4BC2-B00F-CACC2E9E478B}"/>
                  </a:ext>
                </a:extLst>
              </p:cNvPr>
              <p:cNvSpPr/>
              <p:nvPr/>
            </p:nvSpPr>
            <p:spPr>
              <a:xfrm>
                <a:off x="5412981" y="1449052"/>
                <a:ext cx="780795" cy="780795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E788E527-30EE-4E9A-A1C3-10BFAC66E2B8}"/>
                  </a:ext>
                </a:extLst>
              </p:cNvPr>
              <p:cNvSpPr txBox="1"/>
              <p:nvPr/>
            </p:nvSpPr>
            <p:spPr>
              <a:xfrm>
                <a:off x="5324331" y="1516285"/>
                <a:ext cx="958096" cy="6463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3600" b="1" dirty="0">
                    <a:solidFill>
                      <a:schemeClr val="bg1"/>
                    </a:solidFill>
                    <a:cs typeface="Arial" pitchFamily="34" charset="0"/>
                  </a:rPr>
                  <a:t>01</a:t>
                </a:r>
                <a:endParaRPr lang="ko-KR" altLang="en-US" sz="36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7021E8EB-FBF1-4A89-A789-BAAEF8C0740D}"/>
              </a:ext>
            </a:extLst>
          </p:cNvPr>
          <p:cNvGrpSpPr/>
          <p:nvPr/>
        </p:nvGrpSpPr>
        <p:grpSpPr>
          <a:xfrm>
            <a:off x="5508996" y="1897499"/>
            <a:ext cx="5794001" cy="800219"/>
            <a:chOff x="4745820" y="1482096"/>
            <a:chExt cx="5794001" cy="800219"/>
          </a:xfrm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9B18E3C4-C8F4-4556-B07D-96A715605A28}"/>
                </a:ext>
              </a:extLst>
            </p:cNvPr>
            <p:cNvGrpSpPr/>
            <p:nvPr/>
          </p:nvGrpSpPr>
          <p:grpSpPr>
            <a:xfrm>
              <a:off x="6032129" y="1482096"/>
              <a:ext cx="4507692" cy="800219"/>
              <a:chOff x="6557475" y="1411926"/>
              <a:chExt cx="4507692" cy="800219"/>
            </a:xfrm>
          </p:grpSpPr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42B032C8-F970-45DD-A9F3-89F840489F86}"/>
                  </a:ext>
                </a:extLst>
              </p:cNvPr>
              <p:cNvSpPr txBox="1"/>
              <p:nvPr/>
            </p:nvSpPr>
            <p:spPr>
              <a:xfrm>
                <a:off x="6557475" y="1750480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E3652E34-3CBD-4896-9715-7FE950671F4F}"/>
                  </a:ext>
                </a:extLst>
              </p:cNvPr>
              <p:cNvSpPr txBox="1"/>
              <p:nvPr/>
            </p:nvSpPr>
            <p:spPr>
              <a:xfrm>
                <a:off x="6557475" y="1411926"/>
                <a:ext cx="4507692" cy="369332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Contents</a:t>
                </a:r>
                <a:endParaRPr lang="ko-KR" altLang="en-US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AC9D7DAD-71B3-4F89-90F9-C4587CC286C3}"/>
                </a:ext>
              </a:extLst>
            </p:cNvPr>
            <p:cNvGrpSpPr/>
            <p:nvPr/>
          </p:nvGrpSpPr>
          <p:grpSpPr>
            <a:xfrm>
              <a:off x="4745820" y="1491808"/>
              <a:ext cx="958096" cy="780795"/>
              <a:chOff x="5324331" y="1449052"/>
              <a:chExt cx="958096" cy="780795"/>
            </a:xfrm>
          </p:grpSpPr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476CFD45-5BF4-4F7C-8D67-88D95359E801}"/>
                  </a:ext>
                </a:extLst>
              </p:cNvPr>
              <p:cNvSpPr/>
              <p:nvPr/>
            </p:nvSpPr>
            <p:spPr>
              <a:xfrm>
                <a:off x="5412981" y="1449052"/>
                <a:ext cx="780795" cy="780795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A52AC6DA-66C2-40A4-961B-03F1A65784F3}"/>
                  </a:ext>
                </a:extLst>
              </p:cNvPr>
              <p:cNvSpPr txBox="1"/>
              <p:nvPr/>
            </p:nvSpPr>
            <p:spPr>
              <a:xfrm>
                <a:off x="5324331" y="1516285"/>
                <a:ext cx="958096" cy="6463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3600" b="1" dirty="0">
                    <a:solidFill>
                      <a:schemeClr val="bg1"/>
                    </a:solidFill>
                    <a:cs typeface="Arial" pitchFamily="34" charset="0"/>
                  </a:rPr>
                  <a:t>02</a:t>
                </a:r>
                <a:endParaRPr lang="ko-KR" altLang="en-US" sz="36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3FB89279-087F-44F8-A447-C6EC9BFE2F1E}"/>
              </a:ext>
            </a:extLst>
          </p:cNvPr>
          <p:cNvGrpSpPr/>
          <p:nvPr/>
        </p:nvGrpSpPr>
        <p:grpSpPr>
          <a:xfrm>
            <a:off x="5700382" y="3010499"/>
            <a:ext cx="5794001" cy="800219"/>
            <a:chOff x="4745820" y="1482096"/>
            <a:chExt cx="5794001" cy="800219"/>
          </a:xfrm>
        </p:grpSpPr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E6718DA3-D47E-4ED3-B889-CB99C30CACD0}"/>
                </a:ext>
              </a:extLst>
            </p:cNvPr>
            <p:cNvGrpSpPr/>
            <p:nvPr/>
          </p:nvGrpSpPr>
          <p:grpSpPr>
            <a:xfrm>
              <a:off x="6032129" y="1482096"/>
              <a:ext cx="4507692" cy="800219"/>
              <a:chOff x="6557475" y="1411926"/>
              <a:chExt cx="4507692" cy="800219"/>
            </a:xfrm>
          </p:grpSpPr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3DC65E16-BE33-42C1-9078-D8DD823385AD}"/>
                  </a:ext>
                </a:extLst>
              </p:cNvPr>
              <p:cNvSpPr txBox="1"/>
              <p:nvPr/>
            </p:nvSpPr>
            <p:spPr>
              <a:xfrm>
                <a:off x="6557475" y="1750480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DD7CB427-32B9-437D-9B10-9AD4C098AFBE}"/>
                  </a:ext>
                </a:extLst>
              </p:cNvPr>
              <p:cNvSpPr txBox="1"/>
              <p:nvPr/>
            </p:nvSpPr>
            <p:spPr>
              <a:xfrm>
                <a:off x="6557475" y="1411926"/>
                <a:ext cx="4507692" cy="369332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Contents</a:t>
                </a:r>
                <a:endParaRPr lang="ko-KR" altLang="en-US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675D2B13-BD99-40B8-B665-10830ACD7788}"/>
                </a:ext>
              </a:extLst>
            </p:cNvPr>
            <p:cNvGrpSpPr/>
            <p:nvPr/>
          </p:nvGrpSpPr>
          <p:grpSpPr>
            <a:xfrm>
              <a:off x="4745820" y="1491808"/>
              <a:ext cx="958096" cy="780795"/>
              <a:chOff x="5324331" y="1449052"/>
              <a:chExt cx="958096" cy="780795"/>
            </a:xfrm>
          </p:grpSpPr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id="{91A66CFE-D30D-4D12-B97B-DBA73318A598}"/>
                  </a:ext>
                </a:extLst>
              </p:cNvPr>
              <p:cNvSpPr/>
              <p:nvPr/>
            </p:nvSpPr>
            <p:spPr>
              <a:xfrm>
                <a:off x="5412981" y="1449052"/>
                <a:ext cx="780795" cy="780795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6EDC8021-A97F-4B92-845E-F69F9FE188A7}"/>
                  </a:ext>
                </a:extLst>
              </p:cNvPr>
              <p:cNvSpPr txBox="1"/>
              <p:nvPr/>
            </p:nvSpPr>
            <p:spPr>
              <a:xfrm>
                <a:off x="5324331" y="1516285"/>
                <a:ext cx="958096" cy="6463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3600" b="1" dirty="0">
                    <a:solidFill>
                      <a:schemeClr val="bg1"/>
                    </a:solidFill>
                    <a:cs typeface="Arial" pitchFamily="34" charset="0"/>
                  </a:rPr>
                  <a:t>03</a:t>
                </a:r>
                <a:endParaRPr lang="ko-KR" altLang="en-US" sz="36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96DB1565-13FD-456B-8604-FC1457FE88BE}"/>
              </a:ext>
            </a:extLst>
          </p:cNvPr>
          <p:cNvGrpSpPr/>
          <p:nvPr/>
        </p:nvGrpSpPr>
        <p:grpSpPr>
          <a:xfrm>
            <a:off x="5508996" y="4123499"/>
            <a:ext cx="5794001" cy="800219"/>
            <a:chOff x="4745820" y="1482096"/>
            <a:chExt cx="5794001" cy="800219"/>
          </a:xfrm>
        </p:grpSpPr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6729AEF0-FB95-4E87-9ADE-A3F6E3D31AA9}"/>
                </a:ext>
              </a:extLst>
            </p:cNvPr>
            <p:cNvGrpSpPr/>
            <p:nvPr/>
          </p:nvGrpSpPr>
          <p:grpSpPr>
            <a:xfrm>
              <a:off x="6032129" y="1482096"/>
              <a:ext cx="4507692" cy="800219"/>
              <a:chOff x="6557475" y="1411926"/>
              <a:chExt cx="4507692" cy="800219"/>
            </a:xfrm>
          </p:grpSpPr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C6F700BD-5D90-45C7-B4E9-1543AFD856CE}"/>
                  </a:ext>
                </a:extLst>
              </p:cNvPr>
              <p:cNvSpPr txBox="1"/>
              <p:nvPr/>
            </p:nvSpPr>
            <p:spPr>
              <a:xfrm>
                <a:off x="6557475" y="1750480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5BC92517-61F6-4A0E-9425-ECA293932074}"/>
                  </a:ext>
                </a:extLst>
              </p:cNvPr>
              <p:cNvSpPr txBox="1"/>
              <p:nvPr/>
            </p:nvSpPr>
            <p:spPr>
              <a:xfrm>
                <a:off x="6557475" y="1411926"/>
                <a:ext cx="4507692" cy="369332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Contents</a:t>
                </a:r>
                <a:endParaRPr lang="ko-KR" altLang="en-US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1E248F8C-69AD-4F08-98A4-6900867E2D8D}"/>
                </a:ext>
              </a:extLst>
            </p:cNvPr>
            <p:cNvGrpSpPr/>
            <p:nvPr/>
          </p:nvGrpSpPr>
          <p:grpSpPr>
            <a:xfrm>
              <a:off x="4745820" y="1491808"/>
              <a:ext cx="958096" cy="780795"/>
              <a:chOff x="5324331" y="1449052"/>
              <a:chExt cx="958096" cy="780795"/>
            </a:xfrm>
          </p:grpSpPr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id="{D2CE9A34-59D5-46D1-9BA1-3537E61016A0}"/>
                  </a:ext>
                </a:extLst>
              </p:cNvPr>
              <p:cNvSpPr/>
              <p:nvPr/>
            </p:nvSpPr>
            <p:spPr>
              <a:xfrm>
                <a:off x="5412981" y="1449052"/>
                <a:ext cx="780795" cy="780795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620A6781-2F35-44C0-A653-3BC28C0A0E19}"/>
                  </a:ext>
                </a:extLst>
              </p:cNvPr>
              <p:cNvSpPr txBox="1"/>
              <p:nvPr/>
            </p:nvSpPr>
            <p:spPr>
              <a:xfrm>
                <a:off x="5324331" y="1516285"/>
                <a:ext cx="958096" cy="6463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3600" b="1" dirty="0">
                    <a:solidFill>
                      <a:schemeClr val="bg1"/>
                    </a:solidFill>
                    <a:cs typeface="Arial" pitchFamily="34" charset="0"/>
                  </a:rPr>
                  <a:t>04</a:t>
                </a:r>
                <a:endParaRPr lang="ko-KR" altLang="en-US" sz="36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9017099F-F228-4D8B-BB1E-53A8DD0BEB09}"/>
              </a:ext>
            </a:extLst>
          </p:cNvPr>
          <p:cNvGrpSpPr/>
          <p:nvPr/>
        </p:nvGrpSpPr>
        <p:grpSpPr>
          <a:xfrm>
            <a:off x="5073056" y="5236499"/>
            <a:ext cx="5794001" cy="800219"/>
            <a:chOff x="4745820" y="1482096"/>
            <a:chExt cx="5794001" cy="800219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6011F2FB-68F2-452F-A529-2AF630DDDA60}"/>
                </a:ext>
              </a:extLst>
            </p:cNvPr>
            <p:cNvGrpSpPr/>
            <p:nvPr/>
          </p:nvGrpSpPr>
          <p:grpSpPr>
            <a:xfrm>
              <a:off x="6032129" y="1482096"/>
              <a:ext cx="4507692" cy="800219"/>
              <a:chOff x="6557475" y="1411926"/>
              <a:chExt cx="4507692" cy="800219"/>
            </a:xfrm>
          </p:grpSpPr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953A0F43-8385-4055-AC94-65A91C4099C1}"/>
                  </a:ext>
                </a:extLst>
              </p:cNvPr>
              <p:cNvSpPr txBox="1"/>
              <p:nvPr/>
            </p:nvSpPr>
            <p:spPr>
              <a:xfrm>
                <a:off x="6557475" y="1750480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6FF260A7-00AD-4F83-B89E-977B9EBEB1A9}"/>
                  </a:ext>
                </a:extLst>
              </p:cNvPr>
              <p:cNvSpPr txBox="1"/>
              <p:nvPr/>
            </p:nvSpPr>
            <p:spPr>
              <a:xfrm>
                <a:off x="6557475" y="1411926"/>
                <a:ext cx="4507692" cy="369332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Contents</a:t>
                </a:r>
                <a:endParaRPr lang="ko-KR" altLang="en-US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6BA64C59-37D1-43D9-8BEA-ABB13582DD16}"/>
                </a:ext>
              </a:extLst>
            </p:cNvPr>
            <p:cNvGrpSpPr/>
            <p:nvPr/>
          </p:nvGrpSpPr>
          <p:grpSpPr>
            <a:xfrm>
              <a:off x="4745820" y="1491808"/>
              <a:ext cx="958096" cy="780795"/>
              <a:chOff x="5324331" y="1449052"/>
              <a:chExt cx="958096" cy="780795"/>
            </a:xfrm>
          </p:grpSpPr>
          <p:sp>
            <p:nvSpPr>
              <p:cNvPr id="51" name="Oval 50">
                <a:extLst>
                  <a:ext uri="{FF2B5EF4-FFF2-40B4-BE49-F238E27FC236}">
                    <a16:creationId xmlns:a16="http://schemas.microsoft.com/office/drawing/2014/main" id="{92AC1410-1E7D-4C58-8B38-2EAF9FC96BA1}"/>
                  </a:ext>
                </a:extLst>
              </p:cNvPr>
              <p:cNvSpPr/>
              <p:nvPr/>
            </p:nvSpPr>
            <p:spPr>
              <a:xfrm>
                <a:off x="5412981" y="1449052"/>
                <a:ext cx="780795" cy="780795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885C6600-AAAC-4D5D-B579-3C8ED0D0769D}"/>
                  </a:ext>
                </a:extLst>
              </p:cNvPr>
              <p:cNvSpPr txBox="1"/>
              <p:nvPr/>
            </p:nvSpPr>
            <p:spPr>
              <a:xfrm>
                <a:off x="5324331" y="1516285"/>
                <a:ext cx="958096" cy="6463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3600" b="1" dirty="0">
                    <a:solidFill>
                      <a:schemeClr val="bg1"/>
                    </a:solidFill>
                    <a:cs typeface="Arial" pitchFamily="34" charset="0"/>
                  </a:rPr>
                  <a:t>05</a:t>
                </a:r>
                <a:endParaRPr lang="ko-KR" altLang="en-US" sz="36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488225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35">
            <a:extLst>
              <a:ext uri="{FF2B5EF4-FFF2-40B4-BE49-F238E27FC236}">
                <a16:creationId xmlns:a16="http://schemas.microsoft.com/office/drawing/2014/main" id="{25874779-41F4-4EF6-99D4-E8E6DFF109A6}"/>
              </a:ext>
            </a:extLst>
          </p:cNvPr>
          <p:cNvGrpSpPr/>
          <p:nvPr/>
        </p:nvGrpSpPr>
        <p:grpSpPr>
          <a:xfrm>
            <a:off x="5326209" y="1681696"/>
            <a:ext cx="1510540" cy="4514073"/>
            <a:chOff x="3802209" y="1681694"/>
            <a:chExt cx="1510540" cy="4514073"/>
          </a:xfrm>
        </p:grpSpPr>
        <p:sp>
          <p:nvSpPr>
            <p:cNvPr id="4" name="Rectangle 24">
              <a:extLst>
                <a:ext uri="{FF2B5EF4-FFF2-40B4-BE49-F238E27FC236}">
                  <a16:creationId xmlns:a16="http://schemas.microsoft.com/office/drawing/2014/main" id="{0999F46F-F316-47CE-934D-38B35A10D68E}"/>
                </a:ext>
              </a:extLst>
            </p:cNvPr>
            <p:cNvSpPr/>
            <p:nvPr/>
          </p:nvSpPr>
          <p:spPr>
            <a:xfrm rot="3600000">
              <a:off x="3802210" y="2518620"/>
              <a:ext cx="1484064" cy="1484065"/>
            </a:xfrm>
            <a:custGeom>
              <a:avLst/>
              <a:gdLst/>
              <a:ahLst/>
              <a:cxnLst/>
              <a:rect l="l" t="t" r="r" b="b"/>
              <a:pathLst>
                <a:path w="1368152" h="1368152">
                  <a:moveTo>
                    <a:pt x="0" y="771505"/>
                  </a:moveTo>
                  <a:lnTo>
                    <a:pt x="771506" y="771505"/>
                  </a:lnTo>
                  <a:lnTo>
                    <a:pt x="771506" y="0"/>
                  </a:lnTo>
                  <a:lnTo>
                    <a:pt x="1368152" y="0"/>
                  </a:lnTo>
                  <a:lnTo>
                    <a:pt x="1368152" y="1368152"/>
                  </a:lnTo>
                  <a:lnTo>
                    <a:pt x="0" y="1368152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  <a:scene3d>
              <a:camera prst="isometricTopUp">
                <a:rot lat="19697038" lon="2817926" rev="48691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9D387D08-94D2-4455-A85B-F40D419499D3}"/>
                </a:ext>
              </a:extLst>
            </p:cNvPr>
            <p:cNvSpPr/>
            <p:nvPr/>
          </p:nvSpPr>
          <p:spPr>
            <a:xfrm rot="3600000">
              <a:off x="3775735" y="1734643"/>
              <a:ext cx="1589964" cy="148406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  <a:scene3d>
              <a:camera prst="isometricTopUp">
                <a:rot lat="19697038" lon="2817926" rev="48691"/>
              </a:camera>
              <a:lightRig rig="threePt" dir="t"/>
            </a:scene3d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Rectangle 24">
              <a:extLst>
                <a:ext uri="{FF2B5EF4-FFF2-40B4-BE49-F238E27FC236}">
                  <a16:creationId xmlns:a16="http://schemas.microsoft.com/office/drawing/2014/main" id="{827AC81A-B9FE-4F92-836E-566CDB95DD84}"/>
                </a:ext>
              </a:extLst>
            </p:cNvPr>
            <p:cNvSpPr/>
            <p:nvPr/>
          </p:nvSpPr>
          <p:spPr>
            <a:xfrm rot="3600000">
              <a:off x="3802210" y="3249647"/>
              <a:ext cx="1484064" cy="1484065"/>
            </a:xfrm>
            <a:custGeom>
              <a:avLst/>
              <a:gdLst/>
              <a:ahLst/>
              <a:cxnLst/>
              <a:rect l="l" t="t" r="r" b="b"/>
              <a:pathLst>
                <a:path w="1368152" h="1368152">
                  <a:moveTo>
                    <a:pt x="0" y="771505"/>
                  </a:moveTo>
                  <a:lnTo>
                    <a:pt x="771506" y="771505"/>
                  </a:lnTo>
                  <a:lnTo>
                    <a:pt x="771506" y="0"/>
                  </a:lnTo>
                  <a:lnTo>
                    <a:pt x="1368152" y="0"/>
                  </a:lnTo>
                  <a:lnTo>
                    <a:pt x="1368152" y="1368152"/>
                  </a:lnTo>
                  <a:lnTo>
                    <a:pt x="0" y="1368152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scene3d>
              <a:camera prst="isometricTopUp">
                <a:rot lat="19697038" lon="2817926" rev="48691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Rectangle 24">
              <a:extLst>
                <a:ext uri="{FF2B5EF4-FFF2-40B4-BE49-F238E27FC236}">
                  <a16:creationId xmlns:a16="http://schemas.microsoft.com/office/drawing/2014/main" id="{F506BCF1-F8B2-47F2-BA90-5414E58A301B}"/>
                </a:ext>
              </a:extLst>
            </p:cNvPr>
            <p:cNvSpPr/>
            <p:nvPr/>
          </p:nvSpPr>
          <p:spPr>
            <a:xfrm rot="3600000">
              <a:off x="3802210" y="3980674"/>
              <a:ext cx="1484064" cy="1484065"/>
            </a:xfrm>
            <a:custGeom>
              <a:avLst/>
              <a:gdLst/>
              <a:ahLst/>
              <a:cxnLst/>
              <a:rect l="l" t="t" r="r" b="b"/>
              <a:pathLst>
                <a:path w="1368152" h="1368152">
                  <a:moveTo>
                    <a:pt x="0" y="771505"/>
                  </a:moveTo>
                  <a:lnTo>
                    <a:pt x="771506" y="771505"/>
                  </a:lnTo>
                  <a:lnTo>
                    <a:pt x="771506" y="0"/>
                  </a:lnTo>
                  <a:lnTo>
                    <a:pt x="1368152" y="0"/>
                  </a:lnTo>
                  <a:lnTo>
                    <a:pt x="1368152" y="1368152"/>
                  </a:lnTo>
                  <a:lnTo>
                    <a:pt x="0" y="1368152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scene3d>
              <a:camera prst="isometricTopUp">
                <a:rot lat="19697038" lon="2817926" rev="48691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Rectangle 24">
              <a:extLst>
                <a:ext uri="{FF2B5EF4-FFF2-40B4-BE49-F238E27FC236}">
                  <a16:creationId xmlns:a16="http://schemas.microsoft.com/office/drawing/2014/main" id="{53449B02-27E6-417C-8197-775BC5405773}"/>
                </a:ext>
              </a:extLst>
            </p:cNvPr>
            <p:cNvSpPr/>
            <p:nvPr/>
          </p:nvSpPr>
          <p:spPr>
            <a:xfrm rot="3600000">
              <a:off x="3802210" y="4711702"/>
              <a:ext cx="1484064" cy="1484065"/>
            </a:xfrm>
            <a:custGeom>
              <a:avLst/>
              <a:gdLst/>
              <a:ahLst/>
              <a:cxnLst/>
              <a:rect l="l" t="t" r="r" b="b"/>
              <a:pathLst>
                <a:path w="1368152" h="1368152">
                  <a:moveTo>
                    <a:pt x="0" y="771505"/>
                  </a:moveTo>
                  <a:lnTo>
                    <a:pt x="771506" y="771505"/>
                  </a:lnTo>
                  <a:lnTo>
                    <a:pt x="771506" y="0"/>
                  </a:lnTo>
                  <a:lnTo>
                    <a:pt x="1368152" y="0"/>
                  </a:lnTo>
                  <a:lnTo>
                    <a:pt x="1368152" y="1368152"/>
                  </a:lnTo>
                  <a:lnTo>
                    <a:pt x="0" y="1368152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scene3d>
              <a:camera prst="isometricTopUp">
                <a:rot lat="19697038" lon="2817926" rev="48691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9" name="Oval 8">
            <a:extLst>
              <a:ext uri="{FF2B5EF4-FFF2-40B4-BE49-F238E27FC236}">
                <a16:creationId xmlns:a16="http://schemas.microsoft.com/office/drawing/2014/main" id="{C99964FA-FE3E-4C54-9A97-AE1B82ABD299}"/>
              </a:ext>
            </a:extLst>
          </p:cNvPr>
          <p:cNvSpPr/>
          <p:nvPr/>
        </p:nvSpPr>
        <p:spPr>
          <a:xfrm>
            <a:off x="7275760" y="4242436"/>
            <a:ext cx="792088" cy="79208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0FC89825-0313-4B2D-BFB5-BDBC47EBCF56}"/>
              </a:ext>
            </a:extLst>
          </p:cNvPr>
          <p:cNvSpPr/>
          <p:nvPr/>
        </p:nvSpPr>
        <p:spPr>
          <a:xfrm>
            <a:off x="7275760" y="2707996"/>
            <a:ext cx="792088" cy="79208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5170E551-6702-4A3C-8B42-501CB01C8721}"/>
              </a:ext>
            </a:extLst>
          </p:cNvPr>
          <p:cNvSpPr/>
          <p:nvPr/>
        </p:nvSpPr>
        <p:spPr>
          <a:xfrm>
            <a:off x="4068991" y="5009657"/>
            <a:ext cx="792088" cy="79208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7487F446-CD95-4646-8C1B-F0BD28FD5765}"/>
              </a:ext>
            </a:extLst>
          </p:cNvPr>
          <p:cNvSpPr/>
          <p:nvPr/>
        </p:nvSpPr>
        <p:spPr>
          <a:xfrm>
            <a:off x="4068991" y="3475216"/>
            <a:ext cx="792088" cy="79208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C38915A4-96A0-464A-90BE-7C1A157E9820}"/>
              </a:ext>
            </a:extLst>
          </p:cNvPr>
          <p:cNvSpPr/>
          <p:nvPr/>
        </p:nvSpPr>
        <p:spPr>
          <a:xfrm>
            <a:off x="4068991" y="1940776"/>
            <a:ext cx="792088" cy="79208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1685F1F-D913-49FD-91E3-C43AFBD28669}"/>
              </a:ext>
            </a:extLst>
          </p:cNvPr>
          <p:cNvGrpSpPr/>
          <p:nvPr/>
        </p:nvGrpSpPr>
        <p:grpSpPr>
          <a:xfrm>
            <a:off x="828634" y="1887074"/>
            <a:ext cx="3143416" cy="899495"/>
            <a:chOff x="1772309" y="4307149"/>
            <a:chExt cx="3116362" cy="899495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4F56939-B06C-43EB-86E6-C029D7F14104}"/>
                </a:ext>
              </a:extLst>
            </p:cNvPr>
            <p:cNvSpPr txBox="1"/>
            <p:nvPr/>
          </p:nvSpPr>
          <p:spPr>
            <a:xfrm>
              <a:off x="1794209" y="4560313"/>
              <a:ext cx="30715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C07BD80-FD1E-4F21-B8E2-8403688A8E01}"/>
                </a:ext>
              </a:extLst>
            </p:cNvPr>
            <p:cNvSpPr txBox="1"/>
            <p:nvPr/>
          </p:nvSpPr>
          <p:spPr>
            <a:xfrm>
              <a:off x="1772309" y="4307149"/>
              <a:ext cx="31163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B932023-F5E3-4FA3-8D93-776ED521DAA6}"/>
              </a:ext>
            </a:extLst>
          </p:cNvPr>
          <p:cNvGrpSpPr/>
          <p:nvPr/>
        </p:nvGrpSpPr>
        <p:grpSpPr>
          <a:xfrm>
            <a:off x="828634" y="4955955"/>
            <a:ext cx="3143416" cy="899495"/>
            <a:chOff x="1772309" y="4307149"/>
            <a:chExt cx="3116362" cy="899495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68209E5-FD17-4B50-9180-F9EEAEA9DD67}"/>
                </a:ext>
              </a:extLst>
            </p:cNvPr>
            <p:cNvSpPr txBox="1"/>
            <p:nvPr/>
          </p:nvSpPr>
          <p:spPr>
            <a:xfrm>
              <a:off x="1794209" y="4560313"/>
              <a:ext cx="30715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0C71CA3-9922-42BC-961E-C9E76CDF13F7}"/>
                </a:ext>
              </a:extLst>
            </p:cNvPr>
            <p:cNvSpPr txBox="1"/>
            <p:nvPr/>
          </p:nvSpPr>
          <p:spPr>
            <a:xfrm>
              <a:off x="1772309" y="4307149"/>
              <a:ext cx="31163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5F5B849-DD81-4DFA-B2FF-359656BD7EED}"/>
              </a:ext>
            </a:extLst>
          </p:cNvPr>
          <p:cNvGrpSpPr/>
          <p:nvPr/>
        </p:nvGrpSpPr>
        <p:grpSpPr>
          <a:xfrm>
            <a:off x="828634" y="3421514"/>
            <a:ext cx="3143416" cy="899495"/>
            <a:chOff x="1772309" y="4307149"/>
            <a:chExt cx="3116362" cy="899495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99C88C2-C168-48A6-AEDA-EB52AA803F46}"/>
                </a:ext>
              </a:extLst>
            </p:cNvPr>
            <p:cNvSpPr txBox="1"/>
            <p:nvPr/>
          </p:nvSpPr>
          <p:spPr>
            <a:xfrm>
              <a:off x="1794209" y="4560313"/>
              <a:ext cx="30715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1B2B4DF-0149-4197-BF8D-E0EE1823BCD2}"/>
                </a:ext>
              </a:extLst>
            </p:cNvPr>
            <p:cNvSpPr txBox="1"/>
            <p:nvPr/>
          </p:nvSpPr>
          <p:spPr>
            <a:xfrm>
              <a:off x="1772309" y="4307149"/>
              <a:ext cx="31163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ED4FF4C6-55F5-4A77-A7D7-50952B9FF9F2}"/>
              </a:ext>
            </a:extLst>
          </p:cNvPr>
          <p:cNvGrpSpPr/>
          <p:nvPr/>
        </p:nvGrpSpPr>
        <p:grpSpPr>
          <a:xfrm>
            <a:off x="8162759" y="2654294"/>
            <a:ext cx="3143416" cy="899495"/>
            <a:chOff x="1772309" y="4307149"/>
            <a:chExt cx="3116362" cy="899495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DEADE7C-3AE5-43A0-898B-DE491D266E8C}"/>
                </a:ext>
              </a:extLst>
            </p:cNvPr>
            <p:cNvSpPr txBox="1"/>
            <p:nvPr/>
          </p:nvSpPr>
          <p:spPr>
            <a:xfrm>
              <a:off x="1794209" y="4560313"/>
              <a:ext cx="30715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15976BF-C511-4C40-9DA0-EBC3B96FA042}"/>
                </a:ext>
              </a:extLst>
            </p:cNvPr>
            <p:cNvSpPr txBox="1"/>
            <p:nvPr/>
          </p:nvSpPr>
          <p:spPr>
            <a:xfrm>
              <a:off x="1772309" y="4307149"/>
              <a:ext cx="31163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EAE6984D-7553-4552-86C0-17129553E01A}"/>
              </a:ext>
            </a:extLst>
          </p:cNvPr>
          <p:cNvGrpSpPr/>
          <p:nvPr/>
        </p:nvGrpSpPr>
        <p:grpSpPr>
          <a:xfrm>
            <a:off x="8158195" y="4188734"/>
            <a:ext cx="3143416" cy="899495"/>
            <a:chOff x="1772309" y="4307149"/>
            <a:chExt cx="3116362" cy="899495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A38B5EF-F642-4C7D-A02B-B60EDEF82D84}"/>
                </a:ext>
              </a:extLst>
            </p:cNvPr>
            <p:cNvSpPr txBox="1"/>
            <p:nvPr/>
          </p:nvSpPr>
          <p:spPr>
            <a:xfrm>
              <a:off x="1794209" y="4560313"/>
              <a:ext cx="30715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A835E21-99F9-4B4D-9BE4-AA49C557375A}"/>
                </a:ext>
              </a:extLst>
            </p:cNvPr>
            <p:cNvSpPr txBox="1"/>
            <p:nvPr/>
          </p:nvSpPr>
          <p:spPr>
            <a:xfrm>
              <a:off x="1772309" y="4307149"/>
              <a:ext cx="31163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87727E73-477F-4F81-BFEF-138FD5A7FD78}"/>
              </a:ext>
            </a:extLst>
          </p:cNvPr>
          <p:cNvGrpSpPr/>
          <p:nvPr/>
        </p:nvGrpSpPr>
        <p:grpSpPr>
          <a:xfrm>
            <a:off x="5485233" y="1915415"/>
            <a:ext cx="1429717" cy="1171091"/>
            <a:chOff x="3233964" y="1954419"/>
            <a:chExt cx="1410044" cy="1171091"/>
          </a:xfrm>
          <a:scene3d>
            <a:camera prst="isometricTopUp"/>
            <a:lightRig rig="threePt" dir="t"/>
          </a:scene3d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E82410B-D51E-4EF4-9951-497304AEA054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B11837EB-ACC2-4BCE-AFDA-4A7BE3150E34}"/>
                </a:ext>
              </a:extLst>
            </p:cNvPr>
            <p:cNvSpPr txBox="1"/>
            <p:nvPr/>
          </p:nvSpPr>
          <p:spPr>
            <a:xfrm>
              <a:off x="3243490" y="2171403"/>
              <a:ext cx="140051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Simple PowerPoint Presentation 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2" name="Rectangle 7">
            <a:extLst>
              <a:ext uri="{FF2B5EF4-FFF2-40B4-BE49-F238E27FC236}">
                <a16:creationId xmlns:a16="http://schemas.microsoft.com/office/drawing/2014/main" id="{B13E390D-6CCA-4415-A9CB-CDE94ED67406}"/>
              </a:ext>
            </a:extLst>
          </p:cNvPr>
          <p:cNvSpPr/>
          <p:nvPr/>
        </p:nvSpPr>
        <p:spPr>
          <a:xfrm>
            <a:off x="4304015" y="5232952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Rounded Rectangle 10">
            <a:extLst>
              <a:ext uri="{FF2B5EF4-FFF2-40B4-BE49-F238E27FC236}">
                <a16:creationId xmlns:a16="http://schemas.microsoft.com/office/drawing/2014/main" id="{E1A0C17C-8FD6-4EA8-BDBD-9D70AD914540}"/>
              </a:ext>
            </a:extLst>
          </p:cNvPr>
          <p:cNvSpPr/>
          <p:nvPr/>
        </p:nvSpPr>
        <p:spPr>
          <a:xfrm>
            <a:off x="7559840" y="4487134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Rounded Rectangle 5">
            <a:extLst>
              <a:ext uri="{FF2B5EF4-FFF2-40B4-BE49-F238E27FC236}">
                <a16:creationId xmlns:a16="http://schemas.microsoft.com/office/drawing/2014/main" id="{83CEFAAB-6136-494E-923B-17C4E2FA7358}"/>
              </a:ext>
            </a:extLst>
          </p:cNvPr>
          <p:cNvSpPr/>
          <p:nvPr/>
        </p:nvSpPr>
        <p:spPr>
          <a:xfrm flipH="1">
            <a:off x="4256140" y="3720894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Round Same Side Corner Rectangle 11">
            <a:extLst>
              <a:ext uri="{FF2B5EF4-FFF2-40B4-BE49-F238E27FC236}">
                <a16:creationId xmlns:a16="http://schemas.microsoft.com/office/drawing/2014/main" id="{93CA90AA-5716-4BDD-B500-1253119ECB95}"/>
              </a:ext>
            </a:extLst>
          </p:cNvPr>
          <p:cNvSpPr>
            <a:spLocks noChangeAspect="1"/>
          </p:cNvSpPr>
          <p:nvPr/>
        </p:nvSpPr>
        <p:spPr>
          <a:xfrm rot="9900000">
            <a:off x="7465694" y="2956054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Block Arc 10">
            <a:extLst>
              <a:ext uri="{FF2B5EF4-FFF2-40B4-BE49-F238E27FC236}">
                <a16:creationId xmlns:a16="http://schemas.microsoft.com/office/drawing/2014/main" id="{CE43C1FF-8556-44DC-B624-4E0E75BA8294}"/>
              </a:ext>
            </a:extLst>
          </p:cNvPr>
          <p:cNvSpPr/>
          <p:nvPr/>
        </p:nvSpPr>
        <p:spPr>
          <a:xfrm>
            <a:off x="4256141" y="2207037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Circle: Hollow 46">
            <a:extLst>
              <a:ext uri="{FF2B5EF4-FFF2-40B4-BE49-F238E27FC236}">
                <a16:creationId xmlns:a16="http://schemas.microsoft.com/office/drawing/2014/main" id="{F6A02518-820E-4992-9093-A3DBB3F2AB81}"/>
              </a:ext>
            </a:extLst>
          </p:cNvPr>
          <p:cNvSpPr/>
          <p:nvPr/>
        </p:nvSpPr>
        <p:spPr>
          <a:xfrm>
            <a:off x="5392523" y="3230304"/>
            <a:ext cx="1406954" cy="1406954"/>
          </a:xfrm>
          <a:prstGeom prst="donut">
            <a:avLst>
              <a:gd name="adj" fmla="val 828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73C93DC-F8AD-4A24-AEFD-882CF5188FDA}"/>
              </a:ext>
            </a:extLst>
          </p:cNvPr>
          <p:cNvGrpSpPr/>
          <p:nvPr/>
        </p:nvGrpSpPr>
        <p:grpSpPr>
          <a:xfrm>
            <a:off x="8495140" y="3461247"/>
            <a:ext cx="2911650" cy="959038"/>
            <a:chOff x="6976472" y="3212976"/>
            <a:chExt cx="2175465" cy="959038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F0E178D2-EB21-49A8-9AD2-B5C2B8FA0DE3}"/>
                </a:ext>
              </a:extLst>
            </p:cNvPr>
            <p:cNvSpPr txBox="1"/>
            <p:nvPr/>
          </p:nvSpPr>
          <p:spPr>
            <a:xfrm>
              <a:off x="6976472" y="3212976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509FD31-9240-4100-8DBB-D71ADC15E5BE}"/>
                </a:ext>
              </a:extLst>
            </p:cNvPr>
            <p:cNvSpPr txBox="1"/>
            <p:nvPr/>
          </p:nvSpPr>
          <p:spPr>
            <a:xfrm>
              <a:off x="6976473" y="3525683"/>
              <a:ext cx="21754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94DA6F45-9CD8-4DF4-AC76-D310120BAA8B}"/>
              </a:ext>
            </a:extLst>
          </p:cNvPr>
          <p:cNvGrpSpPr/>
          <p:nvPr/>
        </p:nvGrpSpPr>
        <p:grpSpPr>
          <a:xfrm>
            <a:off x="785213" y="3461247"/>
            <a:ext cx="2911651" cy="959038"/>
            <a:chOff x="-2604" y="3201033"/>
            <a:chExt cx="2175465" cy="959038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AEFF575-A893-4E73-9E5E-90D3433D61EB}"/>
                </a:ext>
              </a:extLst>
            </p:cNvPr>
            <p:cNvSpPr txBox="1"/>
            <p:nvPr/>
          </p:nvSpPr>
          <p:spPr>
            <a:xfrm>
              <a:off x="-2604" y="3201033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D705709-6035-45D0-961A-80B78CE9C1E5}"/>
                </a:ext>
              </a:extLst>
            </p:cNvPr>
            <p:cNvSpPr txBox="1"/>
            <p:nvPr/>
          </p:nvSpPr>
          <p:spPr>
            <a:xfrm>
              <a:off x="-2603" y="3513740"/>
              <a:ext cx="21754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010F8B26-98B8-49F7-BCD2-B7F0E0A28B77}"/>
              </a:ext>
            </a:extLst>
          </p:cNvPr>
          <p:cNvGrpSpPr/>
          <p:nvPr/>
        </p:nvGrpSpPr>
        <p:grpSpPr>
          <a:xfrm>
            <a:off x="7852984" y="1739761"/>
            <a:ext cx="2911650" cy="959036"/>
            <a:chOff x="6310076" y="1490145"/>
            <a:chExt cx="2175465" cy="959036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EA82E92-9FE5-4949-9B16-EA9E21AAB3EC}"/>
                </a:ext>
              </a:extLst>
            </p:cNvPr>
            <p:cNvSpPr txBox="1"/>
            <p:nvPr/>
          </p:nvSpPr>
          <p:spPr>
            <a:xfrm>
              <a:off x="6310076" y="1490145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2B0F67A-D22D-4612-8D2F-CFF1F5C6F1AE}"/>
                </a:ext>
              </a:extLst>
            </p:cNvPr>
            <p:cNvSpPr txBox="1"/>
            <p:nvPr/>
          </p:nvSpPr>
          <p:spPr>
            <a:xfrm>
              <a:off x="6310077" y="1802850"/>
              <a:ext cx="21754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82BE975-8EF6-4D79-8E92-BFA17E79D9B2}"/>
              </a:ext>
            </a:extLst>
          </p:cNvPr>
          <p:cNvGrpSpPr/>
          <p:nvPr/>
        </p:nvGrpSpPr>
        <p:grpSpPr>
          <a:xfrm>
            <a:off x="7852984" y="5130346"/>
            <a:ext cx="2911650" cy="959038"/>
            <a:chOff x="6369928" y="4901747"/>
            <a:chExt cx="2175465" cy="959038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3D2CDED-A7AA-4116-A619-88AD4DEB9143}"/>
                </a:ext>
              </a:extLst>
            </p:cNvPr>
            <p:cNvSpPr txBox="1"/>
            <p:nvPr/>
          </p:nvSpPr>
          <p:spPr>
            <a:xfrm>
              <a:off x="6369928" y="4901747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0B67E26-5C2E-41A3-826A-D86C0720A836}"/>
                </a:ext>
              </a:extLst>
            </p:cNvPr>
            <p:cNvSpPr txBox="1"/>
            <p:nvPr/>
          </p:nvSpPr>
          <p:spPr>
            <a:xfrm>
              <a:off x="6369929" y="5214454"/>
              <a:ext cx="21754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9858AD0-7E40-478B-B649-A8627167B472}"/>
              </a:ext>
            </a:extLst>
          </p:cNvPr>
          <p:cNvGrpSpPr/>
          <p:nvPr/>
        </p:nvGrpSpPr>
        <p:grpSpPr>
          <a:xfrm>
            <a:off x="1427369" y="1739761"/>
            <a:ext cx="2911651" cy="959036"/>
            <a:chOff x="680500" y="1484784"/>
            <a:chExt cx="2175465" cy="959036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F53BD46-7D90-4734-B4C2-A8758347621A}"/>
                </a:ext>
              </a:extLst>
            </p:cNvPr>
            <p:cNvSpPr txBox="1"/>
            <p:nvPr/>
          </p:nvSpPr>
          <p:spPr>
            <a:xfrm>
              <a:off x="680500" y="1484784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078BAF6-4EB9-4C3C-8B13-D3170BC4CA9B}"/>
                </a:ext>
              </a:extLst>
            </p:cNvPr>
            <p:cNvSpPr txBox="1"/>
            <p:nvPr/>
          </p:nvSpPr>
          <p:spPr>
            <a:xfrm>
              <a:off x="680501" y="1797489"/>
              <a:ext cx="21754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6624D81-C07B-4084-A77F-633484803455}"/>
              </a:ext>
            </a:extLst>
          </p:cNvPr>
          <p:cNvGrpSpPr/>
          <p:nvPr/>
        </p:nvGrpSpPr>
        <p:grpSpPr>
          <a:xfrm>
            <a:off x="1427369" y="5130346"/>
            <a:ext cx="2911651" cy="959038"/>
            <a:chOff x="740351" y="4896385"/>
            <a:chExt cx="2175465" cy="959038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787FA51-126B-452D-9143-90B467CFD110}"/>
                </a:ext>
              </a:extLst>
            </p:cNvPr>
            <p:cNvSpPr txBox="1"/>
            <p:nvPr/>
          </p:nvSpPr>
          <p:spPr>
            <a:xfrm>
              <a:off x="740351" y="4896385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30591CA-601F-4917-8922-5E652FD25F4E}"/>
                </a:ext>
              </a:extLst>
            </p:cNvPr>
            <p:cNvSpPr txBox="1"/>
            <p:nvPr/>
          </p:nvSpPr>
          <p:spPr>
            <a:xfrm>
              <a:off x="740352" y="5209092"/>
              <a:ext cx="21754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323EA439-C53C-4014-A37D-E084F7EB9C4C}"/>
              </a:ext>
            </a:extLst>
          </p:cNvPr>
          <p:cNvSpPr/>
          <p:nvPr/>
        </p:nvSpPr>
        <p:spPr>
          <a:xfrm rot="7648837">
            <a:off x="5165772" y="3038857"/>
            <a:ext cx="1875099" cy="1779769"/>
          </a:xfrm>
          <a:custGeom>
            <a:avLst/>
            <a:gdLst>
              <a:gd name="connsiteX0" fmla="*/ 1072977 w 1875099"/>
              <a:gd name="connsiteY0" fmla="*/ 257239 h 1779769"/>
              <a:gd name="connsiteX1" fmla="*/ 1232685 w 1875099"/>
              <a:gd name="connsiteY1" fmla="*/ 0 h 1779769"/>
              <a:gd name="connsiteX2" fmla="*/ 1207019 w 1875099"/>
              <a:gd name="connsiteY2" fmla="*/ 301703 h 1779769"/>
              <a:gd name="connsiteX3" fmla="*/ 1144086 w 1875099"/>
              <a:gd name="connsiteY3" fmla="*/ 273649 h 1779769"/>
              <a:gd name="connsiteX4" fmla="*/ 1582351 w 1875099"/>
              <a:gd name="connsiteY4" fmla="*/ 960092 h 1779769"/>
              <a:gd name="connsiteX5" fmla="*/ 1586270 w 1875099"/>
              <a:gd name="connsiteY5" fmla="*/ 850317 h 1779769"/>
              <a:gd name="connsiteX6" fmla="*/ 1581387 w 1875099"/>
              <a:gd name="connsiteY6" fmla="*/ 819447 h 1779769"/>
              <a:gd name="connsiteX7" fmla="*/ 1875099 w 1875099"/>
              <a:gd name="connsiteY7" fmla="*/ 889885 h 1779769"/>
              <a:gd name="connsiteX8" fmla="*/ 490343 w 1875099"/>
              <a:gd name="connsiteY8" fmla="*/ 422861 h 1779769"/>
              <a:gd name="connsiteX9" fmla="*/ 367056 w 1875099"/>
              <a:gd name="connsiteY9" fmla="*/ 145883 h 1779769"/>
              <a:gd name="connsiteX10" fmla="*/ 602558 w 1875099"/>
              <a:gd name="connsiteY10" fmla="*/ 336816 h 1779769"/>
              <a:gd name="connsiteX11" fmla="*/ 542114 w 1875099"/>
              <a:gd name="connsiteY11" fmla="*/ 374181 h 1779769"/>
              <a:gd name="connsiteX12" fmla="*/ 1272540 w 1875099"/>
              <a:gd name="connsiteY12" fmla="*/ 1442953 h 1779769"/>
              <a:gd name="connsiteX13" fmla="*/ 1332985 w 1875099"/>
              <a:gd name="connsiteY13" fmla="*/ 1405586 h 1779769"/>
              <a:gd name="connsiteX14" fmla="*/ 1384754 w 1875099"/>
              <a:gd name="connsiteY14" fmla="*/ 1356909 h 1779769"/>
              <a:gd name="connsiteX15" fmla="*/ 1508040 w 1875099"/>
              <a:gd name="connsiteY15" fmla="*/ 1633885 h 1779769"/>
              <a:gd name="connsiteX16" fmla="*/ 0 w 1875099"/>
              <a:gd name="connsiteY16" fmla="*/ 889884 h 1779769"/>
              <a:gd name="connsiteX17" fmla="*/ 292748 w 1875099"/>
              <a:gd name="connsiteY17" fmla="*/ 819677 h 1779769"/>
              <a:gd name="connsiteX18" fmla="*/ 288829 w 1875099"/>
              <a:gd name="connsiteY18" fmla="*/ 929451 h 1779769"/>
              <a:gd name="connsiteX19" fmla="*/ 293713 w 1875099"/>
              <a:gd name="connsiteY19" fmla="*/ 960323 h 1779769"/>
              <a:gd name="connsiteX20" fmla="*/ 642414 w 1875099"/>
              <a:gd name="connsiteY20" fmla="*/ 1779769 h 1779769"/>
              <a:gd name="connsiteX21" fmla="*/ 668080 w 1875099"/>
              <a:gd name="connsiteY21" fmla="*/ 1478064 h 1779769"/>
              <a:gd name="connsiteX22" fmla="*/ 731013 w 1875099"/>
              <a:gd name="connsiteY22" fmla="*/ 1506119 h 1779769"/>
              <a:gd name="connsiteX23" fmla="*/ 802123 w 1875099"/>
              <a:gd name="connsiteY23" fmla="*/ 1522529 h 1779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875099" h="1779769">
                <a:moveTo>
                  <a:pt x="1072977" y="257239"/>
                </a:moveTo>
                <a:lnTo>
                  <a:pt x="1232685" y="0"/>
                </a:lnTo>
                <a:lnTo>
                  <a:pt x="1207019" y="301703"/>
                </a:lnTo>
                <a:lnTo>
                  <a:pt x="1144086" y="273649"/>
                </a:lnTo>
                <a:close/>
                <a:moveTo>
                  <a:pt x="1582351" y="960092"/>
                </a:moveTo>
                <a:lnTo>
                  <a:pt x="1586270" y="850317"/>
                </a:lnTo>
                <a:lnTo>
                  <a:pt x="1581387" y="819447"/>
                </a:lnTo>
                <a:lnTo>
                  <a:pt x="1875099" y="889885"/>
                </a:lnTo>
                <a:close/>
                <a:moveTo>
                  <a:pt x="490343" y="422861"/>
                </a:moveTo>
                <a:lnTo>
                  <a:pt x="367056" y="145883"/>
                </a:lnTo>
                <a:lnTo>
                  <a:pt x="602558" y="336816"/>
                </a:lnTo>
                <a:lnTo>
                  <a:pt x="542114" y="374181"/>
                </a:lnTo>
                <a:close/>
                <a:moveTo>
                  <a:pt x="1272540" y="1442953"/>
                </a:moveTo>
                <a:lnTo>
                  <a:pt x="1332985" y="1405586"/>
                </a:lnTo>
                <a:lnTo>
                  <a:pt x="1384754" y="1356909"/>
                </a:lnTo>
                <a:lnTo>
                  <a:pt x="1508040" y="1633885"/>
                </a:lnTo>
                <a:close/>
                <a:moveTo>
                  <a:pt x="0" y="889884"/>
                </a:moveTo>
                <a:lnTo>
                  <a:pt x="292748" y="819677"/>
                </a:lnTo>
                <a:lnTo>
                  <a:pt x="288829" y="929451"/>
                </a:lnTo>
                <a:lnTo>
                  <a:pt x="293713" y="960323"/>
                </a:lnTo>
                <a:close/>
                <a:moveTo>
                  <a:pt x="642414" y="1779769"/>
                </a:moveTo>
                <a:lnTo>
                  <a:pt x="668080" y="1478064"/>
                </a:lnTo>
                <a:lnTo>
                  <a:pt x="731013" y="1506119"/>
                </a:lnTo>
                <a:lnTo>
                  <a:pt x="802123" y="152252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B9F81BED-16AC-4047-9587-7CEA71A3C77F}"/>
              </a:ext>
            </a:extLst>
          </p:cNvPr>
          <p:cNvSpPr/>
          <p:nvPr/>
        </p:nvSpPr>
        <p:spPr>
          <a:xfrm>
            <a:off x="6478958" y="2043265"/>
            <a:ext cx="1075283" cy="1075283"/>
          </a:xfrm>
          <a:prstGeom prst="ellipse">
            <a:avLst/>
          </a:prstGeom>
          <a:solidFill>
            <a:schemeClr val="accent4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4C0B24DA-6C6C-4FC4-BE76-A9AFD9134605}"/>
              </a:ext>
            </a:extLst>
          </p:cNvPr>
          <p:cNvSpPr/>
          <p:nvPr/>
        </p:nvSpPr>
        <p:spPr>
          <a:xfrm>
            <a:off x="7278578" y="3395168"/>
            <a:ext cx="1075283" cy="1075283"/>
          </a:xfrm>
          <a:prstGeom prst="ellipse">
            <a:avLst/>
          </a:prstGeom>
          <a:solidFill>
            <a:schemeClr val="accent3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E11F65A5-A538-4CBF-9FAD-E93C5431D61E}"/>
              </a:ext>
            </a:extLst>
          </p:cNvPr>
          <p:cNvSpPr/>
          <p:nvPr/>
        </p:nvSpPr>
        <p:spPr>
          <a:xfrm>
            <a:off x="6478958" y="4748766"/>
            <a:ext cx="1075283" cy="1075283"/>
          </a:xfrm>
          <a:prstGeom prst="ellipse">
            <a:avLst/>
          </a:prstGeom>
          <a:solidFill>
            <a:schemeClr val="accent2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11683CD1-0870-42C4-AC51-BB8A446CB7F5}"/>
              </a:ext>
            </a:extLst>
          </p:cNvPr>
          <p:cNvSpPr/>
          <p:nvPr/>
        </p:nvSpPr>
        <p:spPr>
          <a:xfrm>
            <a:off x="4630594" y="4748766"/>
            <a:ext cx="1075283" cy="1075283"/>
          </a:xfrm>
          <a:prstGeom prst="ellipse">
            <a:avLst/>
          </a:prstGeom>
          <a:solidFill>
            <a:schemeClr val="accent4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DE30C447-A1B4-468C-B8DD-214775181F76}"/>
              </a:ext>
            </a:extLst>
          </p:cNvPr>
          <p:cNvSpPr/>
          <p:nvPr/>
        </p:nvSpPr>
        <p:spPr>
          <a:xfrm>
            <a:off x="3838141" y="3395168"/>
            <a:ext cx="1075283" cy="1075283"/>
          </a:xfrm>
          <a:prstGeom prst="ellipse">
            <a:avLst/>
          </a:prstGeom>
          <a:solidFill>
            <a:schemeClr val="accent3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5F7F5CEA-E966-4FDB-B42E-07081BEB20B6}"/>
              </a:ext>
            </a:extLst>
          </p:cNvPr>
          <p:cNvSpPr/>
          <p:nvPr/>
        </p:nvSpPr>
        <p:spPr>
          <a:xfrm>
            <a:off x="4630594" y="2043265"/>
            <a:ext cx="1075283" cy="1075283"/>
          </a:xfrm>
          <a:prstGeom prst="ellipse">
            <a:avLst/>
          </a:prstGeom>
          <a:solidFill>
            <a:schemeClr val="accent2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3" name="Rectangle 130">
            <a:extLst>
              <a:ext uri="{FF2B5EF4-FFF2-40B4-BE49-F238E27FC236}">
                <a16:creationId xmlns:a16="http://schemas.microsoft.com/office/drawing/2014/main" id="{BDCC9A61-DFC6-40F2-968F-3CE2CEE11C28}"/>
              </a:ext>
            </a:extLst>
          </p:cNvPr>
          <p:cNvSpPr/>
          <p:nvPr/>
        </p:nvSpPr>
        <p:spPr>
          <a:xfrm>
            <a:off x="4161905" y="3723379"/>
            <a:ext cx="402577" cy="404405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5" name="Freeform 18">
            <a:extLst>
              <a:ext uri="{FF2B5EF4-FFF2-40B4-BE49-F238E27FC236}">
                <a16:creationId xmlns:a16="http://schemas.microsoft.com/office/drawing/2014/main" id="{CA070D6E-8121-4DA3-92C8-B0A8C9AF0E37}"/>
              </a:ext>
            </a:extLst>
          </p:cNvPr>
          <p:cNvSpPr/>
          <p:nvPr/>
        </p:nvSpPr>
        <p:spPr>
          <a:xfrm>
            <a:off x="4921336" y="5040696"/>
            <a:ext cx="488868" cy="394553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Rounded Rectangle 7">
            <a:extLst>
              <a:ext uri="{FF2B5EF4-FFF2-40B4-BE49-F238E27FC236}">
                <a16:creationId xmlns:a16="http://schemas.microsoft.com/office/drawing/2014/main" id="{0F022BC4-86D0-43BC-98D1-442D72DA735F}"/>
              </a:ext>
            </a:extLst>
          </p:cNvPr>
          <p:cNvSpPr/>
          <p:nvPr/>
        </p:nvSpPr>
        <p:spPr>
          <a:xfrm>
            <a:off x="6868648" y="2351194"/>
            <a:ext cx="402790" cy="347603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Block Arc 10">
            <a:extLst>
              <a:ext uri="{FF2B5EF4-FFF2-40B4-BE49-F238E27FC236}">
                <a16:creationId xmlns:a16="http://schemas.microsoft.com/office/drawing/2014/main" id="{53E14D30-AAA4-447F-B2E7-074C247B5D10}"/>
              </a:ext>
            </a:extLst>
          </p:cNvPr>
          <p:cNvSpPr/>
          <p:nvPr/>
        </p:nvSpPr>
        <p:spPr>
          <a:xfrm>
            <a:off x="7576048" y="3782038"/>
            <a:ext cx="493524" cy="334287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8" name="Round Same Side Corner Rectangle 36">
            <a:extLst>
              <a:ext uri="{FF2B5EF4-FFF2-40B4-BE49-F238E27FC236}">
                <a16:creationId xmlns:a16="http://schemas.microsoft.com/office/drawing/2014/main" id="{4B7B24A7-9A5D-4202-BF3F-4BCC739AED5B}"/>
              </a:ext>
            </a:extLst>
          </p:cNvPr>
          <p:cNvSpPr>
            <a:spLocks noChangeAspect="1"/>
          </p:cNvSpPr>
          <p:nvPr/>
        </p:nvSpPr>
        <p:spPr>
          <a:xfrm>
            <a:off x="6808171" y="5100797"/>
            <a:ext cx="452912" cy="358080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Rounded Rectangle 5">
            <a:extLst>
              <a:ext uri="{FF2B5EF4-FFF2-40B4-BE49-F238E27FC236}">
                <a16:creationId xmlns:a16="http://schemas.microsoft.com/office/drawing/2014/main" id="{9D10E350-B47E-4FC5-8870-9CD6956B1FCD}"/>
              </a:ext>
            </a:extLst>
          </p:cNvPr>
          <p:cNvSpPr/>
          <p:nvPr/>
        </p:nvSpPr>
        <p:spPr>
          <a:xfrm flipH="1">
            <a:off x="4949726" y="2414069"/>
            <a:ext cx="440978" cy="363780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676A76B8-DB15-4C7E-8B26-96A958E19E9C}"/>
              </a:ext>
            </a:extLst>
          </p:cNvPr>
          <p:cNvGrpSpPr/>
          <p:nvPr/>
        </p:nvGrpSpPr>
        <p:grpSpPr>
          <a:xfrm>
            <a:off x="5712133" y="3543812"/>
            <a:ext cx="792747" cy="796248"/>
            <a:chOff x="6232494" y="3942599"/>
            <a:chExt cx="1037963" cy="1042547"/>
          </a:xfrm>
          <a:solidFill>
            <a:schemeClr val="accent1"/>
          </a:solidFill>
        </p:grpSpPr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0ED7CEEF-E5B6-4CD8-AD66-0FC441ABC2D7}"/>
                </a:ext>
              </a:extLst>
            </p:cNvPr>
            <p:cNvSpPr/>
            <p:nvPr/>
          </p:nvSpPr>
          <p:spPr>
            <a:xfrm>
              <a:off x="6772649" y="4596538"/>
              <a:ext cx="471165" cy="388608"/>
            </a:xfrm>
            <a:custGeom>
              <a:avLst/>
              <a:gdLst>
                <a:gd name="connsiteX0" fmla="*/ 684787 w 684786"/>
                <a:gd name="connsiteY0" fmla="*/ 83113 h 564799"/>
                <a:gd name="connsiteX1" fmla="*/ 446090 w 684786"/>
                <a:gd name="connsiteY1" fmla="*/ 432108 h 564799"/>
                <a:gd name="connsiteX2" fmla="*/ 356459 w 684786"/>
                <a:gd name="connsiteY2" fmla="*/ 474209 h 564799"/>
                <a:gd name="connsiteX3" fmla="*/ 204727 w 684786"/>
                <a:gd name="connsiteY3" fmla="*/ 462779 h 564799"/>
                <a:gd name="connsiteX4" fmla="*/ 160340 w 684786"/>
                <a:gd name="connsiteY4" fmla="*/ 501641 h 564799"/>
                <a:gd name="connsiteX5" fmla="*/ 155959 w 684786"/>
                <a:gd name="connsiteY5" fmla="*/ 564601 h 564799"/>
                <a:gd name="connsiteX6" fmla="*/ 134146 w 684786"/>
                <a:gd name="connsiteY6" fmla="*/ 546885 h 564799"/>
                <a:gd name="connsiteX7" fmla="*/ 8512 w 684786"/>
                <a:gd name="connsiteY7" fmla="*/ 296377 h 564799"/>
                <a:gd name="connsiteX8" fmla="*/ 11655 w 684786"/>
                <a:gd name="connsiteY8" fmla="*/ 235322 h 564799"/>
                <a:gd name="connsiteX9" fmla="*/ 167102 w 684786"/>
                <a:gd name="connsiteY9" fmla="*/ 19105 h 564799"/>
                <a:gd name="connsiteX10" fmla="*/ 191296 w 684786"/>
                <a:gd name="connsiteY10" fmla="*/ 816 h 564799"/>
                <a:gd name="connsiteX11" fmla="*/ 198344 w 684786"/>
                <a:gd name="connsiteY11" fmla="*/ 29772 h 564799"/>
                <a:gd name="connsiteX12" fmla="*/ 272259 w 684786"/>
                <a:gd name="connsiteY12" fmla="*/ 104068 h 564799"/>
                <a:gd name="connsiteX13" fmla="*/ 447423 w 684786"/>
                <a:gd name="connsiteY13" fmla="*/ 119498 h 564799"/>
                <a:gd name="connsiteX14" fmla="*/ 684787 w 684786"/>
                <a:gd name="connsiteY14" fmla="*/ 83113 h 5647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84786" h="564799">
                  <a:moveTo>
                    <a:pt x="684787" y="83113"/>
                  </a:moveTo>
                  <a:cubicBezTo>
                    <a:pt x="605252" y="199413"/>
                    <a:pt x="525719" y="315808"/>
                    <a:pt x="446090" y="432108"/>
                  </a:cubicBezTo>
                  <a:cubicBezTo>
                    <a:pt x="424563" y="463636"/>
                    <a:pt x="394941" y="477447"/>
                    <a:pt x="356459" y="474209"/>
                  </a:cubicBezTo>
                  <a:cubicBezTo>
                    <a:pt x="305882" y="469923"/>
                    <a:pt x="255018" y="469065"/>
                    <a:pt x="204727" y="462779"/>
                  </a:cubicBezTo>
                  <a:cubicBezTo>
                    <a:pt x="171674" y="458588"/>
                    <a:pt x="158531" y="466780"/>
                    <a:pt x="160340" y="501641"/>
                  </a:cubicBezTo>
                  <a:cubicBezTo>
                    <a:pt x="161483" y="522501"/>
                    <a:pt x="165293" y="545170"/>
                    <a:pt x="155959" y="564601"/>
                  </a:cubicBezTo>
                  <a:cubicBezTo>
                    <a:pt x="138718" y="566506"/>
                    <a:pt x="137861" y="554219"/>
                    <a:pt x="134146" y="546885"/>
                  </a:cubicBezTo>
                  <a:cubicBezTo>
                    <a:pt x="91950" y="463541"/>
                    <a:pt x="50898" y="379626"/>
                    <a:pt x="8512" y="296377"/>
                  </a:cubicBezTo>
                  <a:cubicBezTo>
                    <a:pt x="-2633" y="274470"/>
                    <a:pt x="-4062" y="256563"/>
                    <a:pt x="11655" y="235322"/>
                  </a:cubicBezTo>
                  <a:cubicBezTo>
                    <a:pt x="64424" y="163884"/>
                    <a:pt x="115191" y="91113"/>
                    <a:pt x="167102" y="19105"/>
                  </a:cubicBezTo>
                  <a:cubicBezTo>
                    <a:pt x="173198" y="10722"/>
                    <a:pt x="177865" y="-3565"/>
                    <a:pt x="191296" y="816"/>
                  </a:cubicBezTo>
                  <a:cubicBezTo>
                    <a:pt x="205870" y="5484"/>
                    <a:pt x="198344" y="19866"/>
                    <a:pt x="198344" y="29772"/>
                  </a:cubicBezTo>
                  <a:cubicBezTo>
                    <a:pt x="197963" y="100829"/>
                    <a:pt x="197774" y="99686"/>
                    <a:pt x="272259" y="104068"/>
                  </a:cubicBezTo>
                  <a:cubicBezTo>
                    <a:pt x="330742" y="107497"/>
                    <a:pt x="389035" y="114069"/>
                    <a:pt x="447423" y="119498"/>
                  </a:cubicBezTo>
                  <a:cubicBezTo>
                    <a:pt x="528957" y="127023"/>
                    <a:pt x="607349" y="116640"/>
                    <a:pt x="684787" y="831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9D95B2A3-3017-4FD8-A31B-C8A9AF159856}"/>
                </a:ext>
              </a:extLst>
            </p:cNvPr>
            <p:cNvSpPr/>
            <p:nvPr/>
          </p:nvSpPr>
          <p:spPr>
            <a:xfrm>
              <a:off x="6232494" y="4377085"/>
              <a:ext cx="355317" cy="482095"/>
            </a:xfrm>
            <a:custGeom>
              <a:avLst/>
              <a:gdLst>
                <a:gd name="connsiteX0" fmla="*/ 231591 w 516414"/>
                <a:gd name="connsiteY0" fmla="*/ 700671 h 700671"/>
                <a:gd name="connsiteX1" fmla="*/ 203588 w 516414"/>
                <a:gd name="connsiteY1" fmla="*/ 664952 h 700671"/>
                <a:gd name="connsiteX2" fmla="*/ 17850 w 516414"/>
                <a:gd name="connsiteY2" fmla="*/ 344626 h 700671"/>
                <a:gd name="connsiteX3" fmla="*/ 17946 w 516414"/>
                <a:gd name="connsiteY3" fmla="*/ 228898 h 700671"/>
                <a:gd name="connsiteX4" fmla="*/ 94241 w 516414"/>
                <a:gd name="connsiteY4" fmla="*/ 97643 h 700671"/>
                <a:gd name="connsiteX5" fmla="*/ 80620 w 516414"/>
                <a:gd name="connsiteY5" fmla="*/ 51733 h 700671"/>
                <a:gd name="connsiteX6" fmla="*/ 21851 w 516414"/>
                <a:gd name="connsiteY6" fmla="*/ 19443 h 700671"/>
                <a:gd name="connsiteX7" fmla="*/ 39377 w 516414"/>
                <a:gd name="connsiteY7" fmla="*/ 3536 h 700671"/>
                <a:gd name="connsiteX8" fmla="*/ 329413 w 516414"/>
                <a:gd name="connsiteY8" fmla="*/ 12 h 700671"/>
                <a:gd name="connsiteX9" fmla="*/ 375895 w 516414"/>
                <a:gd name="connsiteY9" fmla="*/ 24586 h 700671"/>
                <a:gd name="connsiteX10" fmla="*/ 507912 w 516414"/>
                <a:gd name="connsiteY10" fmla="*/ 266140 h 700671"/>
                <a:gd name="connsiteX11" fmla="*/ 510388 w 516414"/>
                <a:gd name="connsiteY11" fmla="*/ 295382 h 700671"/>
                <a:gd name="connsiteX12" fmla="*/ 485052 w 516414"/>
                <a:gd name="connsiteY12" fmla="*/ 287286 h 700671"/>
                <a:gd name="connsiteX13" fmla="*/ 385230 w 516414"/>
                <a:gd name="connsiteY13" fmla="*/ 315956 h 700671"/>
                <a:gd name="connsiteX14" fmla="*/ 285313 w 516414"/>
                <a:gd name="connsiteY14" fmla="*/ 488454 h 700671"/>
                <a:gd name="connsiteX15" fmla="*/ 231591 w 516414"/>
                <a:gd name="connsiteY15" fmla="*/ 700671 h 700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6414" h="700671">
                  <a:moveTo>
                    <a:pt x="231591" y="700671"/>
                  </a:moveTo>
                  <a:cubicBezTo>
                    <a:pt x="213399" y="694385"/>
                    <a:pt x="210732" y="677335"/>
                    <a:pt x="203588" y="664952"/>
                  </a:cubicBezTo>
                  <a:cubicBezTo>
                    <a:pt x="141295" y="558463"/>
                    <a:pt x="80239" y="451116"/>
                    <a:pt x="17850" y="344626"/>
                  </a:cubicBezTo>
                  <a:cubicBezTo>
                    <a:pt x="-5295" y="305193"/>
                    <a:pt x="-6629" y="268331"/>
                    <a:pt x="17946" y="228898"/>
                  </a:cubicBezTo>
                  <a:cubicBezTo>
                    <a:pt x="44616" y="185940"/>
                    <a:pt x="67285" y="140410"/>
                    <a:pt x="94241" y="97643"/>
                  </a:cubicBezTo>
                  <a:cubicBezTo>
                    <a:pt x="109005" y="74307"/>
                    <a:pt x="105195" y="62496"/>
                    <a:pt x="80620" y="51733"/>
                  </a:cubicBezTo>
                  <a:cubicBezTo>
                    <a:pt x="59475" y="42493"/>
                    <a:pt x="39949" y="29539"/>
                    <a:pt x="21851" y="19443"/>
                  </a:cubicBezTo>
                  <a:cubicBezTo>
                    <a:pt x="22899" y="2488"/>
                    <a:pt x="31947" y="3631"/>
                    <a:pt x="39377" y="3536"/>
                  </a:cubicBezTo>
                  <a:cubicBezTo>
                    <a:pt x="136056" y="2298"/>
                    <a:pt x="232734" y="1536"/>
                    <a:pt x="329413" y="12"/>
                  </a:cubicBezTo>
                  <a:cubicBezTo>
                    <a:pt x="350083" y="-274"/>
                    <a:pt x="365228" y="4489"/>
                    <a:pt x="375895" y="24586"/>
                  </a:cubicBezTo>
                  <a:cubicBezTo>
                    <a:pt x="419234" y="105454"/>
                    <a:pt x="463906" y="185654"/>
                    <a:pt x="507912" y="266140"/>
                  </a:cubicBezTo>
                  <a:cubicBezTo>
                    <a:pt x="513055" y="275475"/>
                    <a:pt x="522771" y="286333"/>
                    <a:pt x="510388" y="295382"/>
                  </a:cubicBezTo>
                  <a:cubicBezTo>
                    <a:pt x="501435" y="301954"/>
                    <a:pt x="492958" y="291763"/>
                    <a:pt x="485052" y="287286"/>
                  </a:cubicBezTo>
                  <a:cubicBezTo>
                    <a:pt x="422187" y="252329"/>
                    <a:pt x="422187" y="252234"/>
                    <a:pt x="385230" y="315956"/>
                  </a:cubicBezTo>
                  <a:cubicBezTo>
                    <a:pt x="351797" y="373392"/>
                    <a:pt x="317888" y="430542"/>
                    <a:pt x="285313" y="488454"/>
                  </a:cubicBezTo>
                  <a:cubicBezTo>
                    <a:pt x="213018" y="601325"/>
                    <a:pt x="232163" y="656951"/>
                    <a:pt x="231591" y="7006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BA30AD0E-E892-4E33-9CC7-ECC0C42A7952}"/>
                </a:ext>
              </a:extLst>
            </p:cNvPr>
            <p:cNvSpPr/>
            <p:nvPr/>
          </p:nvSpPr>
          <p:spPr>
            <a:xfrm>
              <a:off x="6403280" y="4681173"/>
              <a:ext cx="327340" cy="254660"/>
            </a:xfrm>
            <a:custGeom>
              <a:avLst/>
              <a:gdLst>
                <a:gd name="connsiteX0" fmla="*/ 211305 w 475752"/>
                <a:gd name="connsiteY0" fmla="*/ 871 h 370120"/>
                <a:gd name="connsiteX1" fmla="*/ 430095 w 475752"/>
                <a:gd name="connsiteY1" fmla="*/ 13 h 370120"/>
                <a:gd name="connsiteX2" fmla="*/ 471814 w 475752"/>
                <a:gd name="connsiteY2" fmla="*/ 36018 h 370120"/>
                <a:gd name="connsiteX3" fmla="*/ 475719 w 475752"/>
                <a:gd name="connsiteY3" fmla="*/ 326054 h 370120"/>
                <a:gd name="connsiteX4" fmla="*/ 440667 w 475752"/>
                <a:gd name="connsiteY4" fmla="*/ 369869 h 370120"/>
                <a:gd name="connsiteX5" fmla="*/ 145964 w 475752"/>
                <a:gd name="connsiteY5" fmla="*/ 365583 h 370120"/>
                <a:gd name="connsiteX6" fmla="*/ 803 w 475752"/>
                <a:gd name="connsiteY6" fmla="*/ 191085 h 370120"/>
                <a:gd name="connsiteX7" fmla="*/ 211305 w 475752"/>
                <a:gd name="connsiteY7" fmla="*/ 871 h 37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5752" h="370120">
                  <a:moveTo>
                    <a:pt x="211305" y="871"/>
                  </a:moveTo>
                  <a:cubicBezTo>
                    <a:pt x="284267" y="585"/>
                    <a:pt x="357133" y="775"/>
                    <a:pt x="430095" y="13"/>
                  </a:cubicBezTo>
                  <a:cubicBezTo>
                    <a:pt x="455526" y="-272"/>
                    <a:pt x="471909" y="3823"/>
                    <a:pt x="471814" y="36018"/>
                  </a:cubicBezTo>
                  <a:cubicBezTo>
                    <a:pt x="471529" y="132697"/>
                    <a:pt x="473719" y="229375"/>
                    <a:pt x="475719" y="326054"/>
                  </a:cubicBezTo>
                  <a:cubicBezTo>
                    <a:pt x="476196" y="351391"/>
                    <a:pt x="471814" y="370250"/>
                    <a:pt x="440667" y="369869"/>
                  </a:cubicBezTo>
                  <a:cubicBezTo>
                    <a:pt x="342369" y="368631"/>
                    <a:pt x="243690" y="373203"/>
                    <a:pt x="145964" y="365583"/>
                  </a:cubicBezTo>
                  <a:cubicBezTo>
                    <a:pt x="35950" y="357010"/>
                    <a:pt x="-6531" y="300527"/>
                    <a:pt x="803" y="191085"/>
                  </a:cubicBezTo>
                  <a:cubicBezTo>
                    <a:pt x="28902" y="59926"/>
                    <a:pt x="72621" y="1347"/>
                    <a:pt x="211305" y="8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F859FFC7-15A7-473D-9CD2-2EB49E80927C}"/>
                </a:ext>
              </a:extLst>
            </p:cNvPr>
            <p:cNvSpPr/>
            <p:nvPr/>
          </p:nvSpPr>
          <p:spPr>
            <a:xfrm>
              <a:off x="6942796" y="4318001"/>
              <a:ext cx="327661" cy="351381"/>
            </a:xfrm>
            <a:custGeom>
              <a:avLst/>
              <a:gdLst>
                <a:gd name="connsiteX0" fmla="*/ 127934 w 476219"/>
                <a:gd name="connsiteY0" fmla="*/ 438690 h 510693"/>
                <a:gd name="connsiteX1" fmla="*/ 8681 w 476219"/>
                <a:gd name="connsiteY1" fmla="*/ 191325 h 510693"/>
                <a:gd name="connsiteX2" fmla="*/ 28016 w 476219"/>
                <a:gd name="connsiteY2" fmla="*/ 133223 h 510693"/>
                <a:gd name="connsiteX3" fmla="*/ 283477 w 476219"/>
                <a:gd name="connsiteY3" fmla="*/ 8160 h 510693"/>
                <a:gd name="connsiteX4" fmla="*/ 338055 w 476219"/>
                <a:gd name="connsiteY4" fmla="*/ 25686 h 510693"/>
                <a:gd name="connsiteX5" fmla="*/ 455117 w 476219"/>
                <a:gd name="connsiteY5" fmla="*/ 274288 h 510693"/>
                <a:gd name="connsiteX6" fmla="*/ 349390 w 476219"/>
                <a:gd name="connsiteY6" fmla="*/ 500412 h 510693"/>
                <a:gd name="connsiteX7" fmla="*/ 127934 w 476219"/>
                <a:gd name="connsiteY7" fmla="*/ 438690 h 5106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19" h="510693">
                  <a:moveTo>
                    <a:pt x="127934" y="438690"/>
                  </a:moveTo>
                  <a:cubicBezTo>
                    <a:pt x="95453" y="353441"/>
                    <a:pt x="50019" y="273050"/>
                    <a:pt x="8681" y="191325"/>
                  </a:cubicBezTo>
                  <a:cubicBezTo>
                    <a:pt x="-5607" y="163132"/>
                    <a:pt x="-4273" y="147891"/>
                    <a:pt x="28016" y="133223"/>
                  </a:cubicBezTo>
                  <a:cubicBezTo>
                    <a:pt x="114313" y="93980"/>
                    <a:pt x="199276" y="51784"/>
                    <a:pt x="283477" y="8160"/>
                  </a:cubicBezTo>
                  <a:cubicBezTo>
                    <a:pt x="311290" y="-6223"/>
                    <a:pt x="325196" y="-2318"/>
                    <a:pt x="338055" y="25686"/>
                  </a:cubicBezTo>
                  <a:cubicBezTo>
                    <a:pt x="376345" y="108934"/>
                    <a:pt x="417874" y="190564"/>
                    <a:pt x="455117" y="274288"/>
                  </a:cubicBezTo>
                  <a:cubicBezTo>
                    <a:pt x="504552" y="385540"/>
                    <a:pt x="466261" y="466598"/>
                    <a:pt x="349390" y="500412"/>
                  </a:cubicBezTo>
                  <a:cubicBezTo>
                    <a:pt x="239947" y="526510"/>
                    <a:pt x="152031" y="501841"/>
                    <a:pt x="127934" y="4386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AB2C7FDA-D159-4DB4-A83C-818AE0BA3A93}"/>
                </a:ext>
              </a:extLst>
            </p:cNvPr>
            <p:cNvSpPr/>
            <p:nvPr/>
          </p:nvSpPr>
          <p:spPr>
            <a:xfrm>
              <a:off x="6664733" y="3942718"/>
              <a:ext cx="440982" cy="397357"/>
            </a:xfrm>
            <a:custGeom>
              <a:avLst/>
              <a:gdLst>
                <a:gd name="connsiteX0" fmla="*/ 0 w 640918"/>
                <a:gd name="connsiteY0" fmla="*/ 0 h 577514"/>
                <a:gd name="connsiteX1" fmla="*/ 411099 w 640918"/>
                <a:gd name="connsiteY1" fmla="*/ 98774 h 577514"/>
                <a:gd name="connsiteX2" fmla="*/ 482346 w 640918"/>
                <a:gd name="connsiteY2" fmla="*/ 167545 h 577514"/>
                <a:gd name="connsiteX3" fmla="*/ 525685 w 640918"/>
                <a:gd name="connsiteY3" fmla="*/ 313468 h 577514"/>
                <a:gd name="connsiteX4" fmla="*/ 577786 w 640918"/>
                <a:gd name="connsiteY4" fmla="*/ 341090 h 577514"/>
                <a:gd name="connsiteX5" fmla="*/ 638174 w 640918"/>
                <a:gd name="connsiteY5" fmla="*/ 322802 h 577514"/>
                <a:gd name="connsiteX6" fmla="*/ 629412 w 640918"/>
                <a:gd name="connsiteY6" fmla="*/ 349472 h 577514"/>
                <a:gd name="connsiteX7" fmla="*/ 440055 w 640918"/>
                <a:gd name="connsiteY7" fmla="*/ 556070 h 577514"/>
                <a:gd name="connsiteX8" fmla="*/ 381858 w 640918"/>
                <a:gd name="connsiteY8" fmla="*/ 574929 h 577514"/>
                <a:gd name="connsiteX9" fmla="*/ 124492 w 640918"/>
                <a:gd name="connsiteY9" fmla="*/ 506635 h 577514"/>
                <a:gd name="connsiteX10" fmla="*/ 98774 w 640918"/>
                <a:gd name="connsiteY10" fmla="*/ 490538 h 577514"/>
                <a:gd name="connsiteX11" fmla="*/ 123349 w 640918"/>
                <a:gd name="connsiteY11" fmla="*/ 473678 h 577514"/>
                <a:gd name="connsiteX12" fmla="*/ 166497 w 640918"/>
                <a:gd name="connsiteY12" fmla="*/ 378142 h 577514"/>
                <a:gd name="connsiteX13" fmla="*/ 118586 w 640918"/>
                <a:gd name="connsiteY13" fmla="*/ 208979 h 577514"/>
                <a:gd name="connsiteX14" fmla="*/ 0 w 640918"/>
                <a:gd name="connsiteY14" fmla="*/ 0 h 577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40918" h="577514">
                  <a:moveTo>
                    <a:pt x="0" y="0"/>
                  </a:moveTo>
                  <a:cubicBezTo>
                    <a:pt x="137064" y="32956"/>
                    <a:pt x="274129" y="65818"/>
                    <a:pt x="411099" y="98774"/>
                  </a:cubicBezTo>
                  <a:cubicBezTo>
                    <a:pt x="448246" y="107728"/>
                    <a:pt x="471678" y="130397"/>
                    <a:pt x="482346" y="167545"/>
                  </a:cubicBezTo>
                  <a:cubicBezTo>
                    <a:pt x="496348" y="216313"/>
                    <a:pt x="513683" y="264224"/>
                    <a:pt x="525685" y="313468"/>
                  </a:cubicBezTo>
                  <a:cubicBezTo>
                    <a:pt x="533590" y="345853"/>
                    <a:pt x="545878" y="355283"/>
                    <a:pt x="577786" y="341090"/>
                  </a:cubicBezTo>
                  <a:cubicBezTo>
                    <a:pt x="596836" y="332613"/>
                    <a:pt x="616743" y="320897"/>
                    <a:pt x="638174" y="322802"/>
                  </a:cubicBezTo>
                  <a:cubicBezTo>
                    <a:pt x="646081" y="338233"/>
                    <a:pt x="634936" y="343471"/>
                    <a:pt x="629412" y="349472"/>
                  </a:cubicBezTo>
                  <a:cubicBezTo>
                    <a:pt x="566547" y="418529"/>
                    <a:pt x="502729" y="486823"/>
                    <a:pt x="440055" y="556070"/>
                  </a:cubicBezTo>
                  <a:cubicBezTo>
                    <a:pt x="423577" y="574262"/>
                    <a:pt x="407384" y="581977"/>
                    <a:pt x="381858" y="574929"/>
                  </a:cubicBezTo>
                  <a:cubicBezTo>
                    <a:pt x="296323" y="551117"/>
                    <a:pt x="210217" y="529495"/>
                    <a:pt x="124492" y="506635"/>
                  </a:cubicBezTo>
                  <a:cubicBezTo>
                    <a:pt x="114490" y="503968"/>
                    <a:pt x="99536" y="504634"/>
                    <a:pt x="98774" y="490538"/>
                  </a:cubicBezTo>
                  <a:cubicBezTo>
                    <a:pt x="97917" y="475297"/>
                    <a:pt x="114110" y="477107"/>
                    <a:pt x="123349" y="473678"/>
                  </a:cubicBezTo>
                  <a:cubicBezTo>
                    <a:pt x="189929" y="448723"/>
                    <a:pt x="188881" y="449294"/>
                    <a:pt x="166497" y="378142"/>
                  </a:cubicBezTo>
                  <a:cubicBezTo>
                    <a:pt x="148875" y="322231"/>
                    <a:pt x="134303" y="265462"/>
                    <a:pt x="118586" y="208979"/>
                  </a:cubicBezTo>
                  <a:cubicBezTo>
                    <a:pt x="96488" y="129921"/>
                    <a:pt x="58769" y="60388"/>
                    <a:pt x="0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3DA579F0-79D6-4091-ABB0-2C87F9634E02}"/>
                </a:ext>
              </a:extLst>
            </p:cNvPr>
            <p:cNvSpPr/>
            <p:nvPr/>
          </p:nvSpPr>
          <p:spPr>
            <a:xfrm>
              <a:off x="6381195" y="3942599"/>
              <a:ext cx="350223" cy="361938"/>
            </a:xfrm>
            <a:custGeom>
              <a:avLst/>
              <a:gdLst>
                <a:gd name="connsiteX0" fmla="*/ 476195 w 509010"/>
                <a:gd name="connsiteY0" fmla="*/ 306972 h 526037"/>
                <a:gd name="connsiteX1" fmla="*/ 287504 w 509010"/>
                <a:gd name="connsiteY1" fmla="*/ 506521 h 526037"/>
                <a:gd name="connsiteX2" fmla="*/ 226259 w 509010"/>
                <a:gd name="connsiteY2" fmla="*/ 509092 h 526037"/>
                <a:gd name="connsiteX3" fmla="*/ 18423 w 509010"/>
                <a:gd name="connsiteY3" fmla="*/ 314878 h 526037"/>
                <a:gd name="connsiteX4" fmla="*/ 15375 w 509010"/>
                <a:gd name="connsiteY4" fmla="*/ 257632 h 526037"/>
                <a:gd name="connsiteX5" fmla="*/ 205970 w 509010"/>
                <a:gd name="connsiteY5" fmla="*/ 59798 h 526037"/>
                <a:gd name="connsiteX6" fmla="*/ 454954 w 509010"/>
                <a:gd name="connsiteY6" fmla="*/ 78086 h 526037"/>
                <a:gd name="connsiteX7" fmla="*/ 476195 w 509010"/>
                <a:gd name="connsiteY7" fmla="*/ 306972 h 5260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9010" h="526037">
                  <a:moveTo>
                    <a:pt x="476195" y="306972"/>
                  </a:moveTo>
                  <a:cubicBezTo>
                    <a:pt x="408091" y="367646"/>
                    <a:pt x="349132" y="438703"/>
                    <a:pt x="287504" y="506521"/>
                  </a:cubicBezTo>
                  <a:cubicBezTo>
                    <a:pt x="266264" y="529952"/>
                    <a:pt x="251500" y="534048"/>
                    <a:pt x="226259" y="509092"/>
                  </a:cubicBezTo>
                  <a:cubicBezTo>
                    <a:pt x="158822" y="442513"/>
                    <a:pt x="89194" y="378028"/>
                    <a:pt x="18423" y="314878"/>
                  </a:cubicBezTo>
                  <a:cubicBezTo>
                    <a:pt x="-4913" y="294018"/>
                    <a:pt x="-6246" y="279635"/>
                    <a:pt x="15375" y="257632"/>
                  </a:cubicBezTo>
                  <a:cubicBezTo>
                    <a:pt x="79479" y="192291"/>
                    <a:pt x="141105" y="124282"/>
                    <a:pt x="205970" y="59798"/>
                  </a:cubicBezTo>
                  <a:cubicBezTo>
                    <a:pt x="292362" y="-26022"/>
                    <a:pt x="381707" y="-19069"/>
                    <a:pt x="454954" y="78086"/>
                  </a:cubicBezTo>
                  <a:cubicBezTo>
                    <a:pt x="518390" y="170955"/>
                    <a:pt x="526677" y="261919"/>
                    <a:pt x="476195" y="3069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FCCF0167-B6AA-4D6F-8060-7B157DC3A927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10" name="Rectangle 9"/>
          <p:cNvSpPr/>
          <p:nvPr/>
        </p:nvSpPr>
        <p:spPr>
          <a:xfrm>
            <a:off x="5143498" y="2043000"/>
            <a:ext cx="3575538" cy="277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92140467-B87C-4205-A8D1-853AD6844143}"/>
              </a:ext>
            </a:extLst>
          </p:cNvPr>
          <p:cNvGrpSpPr/>
          <p:nvPr/>
        </p:nvGrpSpPr>
        <p:grpSpPr>
          <a:xfrm>
            <a:off x="5697415" y="3280411"/>
            <a:ext cx="2467704" cy="1145291"/>
            <a:chOff x="5697415" y="3343782"/>
            <a:chExt cx="2467704" cy="1145291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3E4B8B5-B176-4F4F-A271-5599390D1D9B}"/>
                </a:ext>
              </a:extLst>
            </p:cNvPr>
            <p:cNvSpPr txBox="1"/>
            <p:nvPr/>
          </p:nvSpPr>
          <p:spPr>
            <a:xfrm>
              <a:off x="5697415" y="3343782"/>
              <a:ext cx="24677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6699299-C6CE-4950-ADBC-F6E319C812B8}"/>
                </a:ext>
              </a:extLst>
            </p:cNvPr>
            <p:cNvSpPr txBox="1"/>
            <p:nvPr/>
          </p:nvSpPr>
          <p:spPr>
            <a:xfrm>
              <a:off x="5697415" y="3658076"/>
              <a:ext cx="246770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Reports and Presentations with our Templates.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" name="직사각형 1">
            <a:extLst>
              <a:ext uri="{FF2B5EF4-FFF2-40B4-BE49-F238E27FC236}">
                <a16:creationId xmlns:a16="http://schemas.microsoft.com/office/drawing/2014/main" id="{F5A1D32C-BD66-4B33-997C-CE6613917B08}"/>
              </a:ext>
            </a:extLst>
          </p:cNvPr>
          <p:cNvSpPr/>
          <p:nvPr/>
        </p:nvSpPr>
        <p:spPr>
          <a:xfrm>
            <a:off x="637528" y="5264747"/>
            <a:ext cx="589907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You can simply impress your audience and add a unique zing and appeal to your Reports and Presentations with our Templates. Get a modern PowerPoint  Presentation that is beautifully designed. </a:t>
            </a:r>
          </a:p>
        </p:txBody>
      </p:sp>
      <p:sp>
        <p:nvSpPr>
          <p:cNvPr id="24" name="Right Triangle 33">
            <a:extLst>
              <a:ext uri="{FF2B5EF4-FFF2-40B4-BE49-F238E27FC236}">
                <a16:creationId xmlns:a16="http://schemas.microsoft.com/office/drawing/2014/main" id="{B4660AB3-6738-4DD2-A4C2-F1F613F0C1DE}"/>
              </a:ext>
            </a:extLst>
          </p:cNvPr>
          <p:cNvSpPr/>
          <p:nvPr/>
        </p:nvSpPr>
        <p:spPr>
          <a:xfrm rot="5400000">
            <a:off x="5409383" y="2210065"/>
            <a:ext cx="576064" cy="576064"/>
          </a:xfrm>
          <a:prstGeom prst="rtTriangle">
            <a:avLst/>
          </a:prstGeom>
          <a:solidFill>
            <a:schemeClr val="bg1">
              <a:alpha val="5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Right Triangle 33">
            <a:extLst>
              <a:ext uri="{FF2B5EF4-FFF2-40B4-BE49-F238E27FC236}">
                <a16:creationId xmlns:a16="http://schemas.microsoft.com/office/drawing/2014/main" id="{E77BE73C-20F4-4CF4-9294-512C3E989107}"/>
              </a:ext>
            </a:extLst>
          </p:cNvPr>
          <p:cNvSpPr/>
          <p:nvPr/>
        </p:nvSpPr>
        <p:spPr>
          <a:xfrm rot="16200000">
            <a:off x="7988453" y="4068934"/>
            <a:ext cx="576064" cy="576064"/>
          </a:xfrm>
          <a:prstGeom prst="rtTriangle">
            <a:avLst/>
          </a:prstGeom>
          <a:solidFill>
            <a:schemeClr val="bg1">
              <a:alpha val="5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31357E2-69EB-483D-80AA-5BF993A9D606}"/>
              </a:ext>
            </a:extLst>
          </p:cNvPr>
          <p:cNvSpPr txBox="1"/>
          <p:nvPr/>
        </p:nvSpPr>
        <p:spPr>
          <a:xfrm>
            <a:off x="637528" y="251107"/>
            <a:ext cx="4404735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chemeClr val="accent4"/>
                </a:solidFill>
                <a:cs typeface="Arial" pitchFamily="34" charset="0"/>
              </a:rPr>
              <a:t>ALLPPT</a:t>
            </a:r>
            <a:r>
              <a:rPr lang="en-GB" altLang="ko-KR" sz="3200" dirty="0">
                <a:solidFill>
                  <a:schemeClr val="accent3"/>
                </a:solidFill>
                <a:cs typeface="Arial" pitchFamily="34" charset="0"/>
              </a:rPr>
              <a:t> Layout</a:t>
            </a:r>
          </a:p>
          <a:p>
            <a:r>
              <a:rPr lang="en-GB" altLang="ko-KR" sz="3200" dirty="0">
                <a:solidFill>
                  <a:schemeClr val="accent3"/>
                </a:solidFill>
                <a:cs typeface="Arial" pitchFamily="34" charset="0"/>
              </a:rPr>
              <a:t>Clean </a:t>
            </a:r>
            <a:r>
              <a:rPr lang="en-GB" altLang="ko-KR" sz="3200" dirty="0">
                <a:solidFill>
                  <a:schemeClr val="accent4"/>
                </a:solidFill>
                <a:cs typeface="Arial" pitchFamily="34" charset="0"/>
              </a:rPr>
              <a:t>Text Slide </a:t>
            </a:r>
          </a:p>
          <a:p>
            <a:r>
              <a:rPr lang="en-GB" altLang="ko-KR" sz="3200" dirty="0">
                <a:solidFill>
                  <a:schemeClr val="accent3"/>
                </a:solidFill>
                <a:cs typeface="Arial" pitchFamily="34" charset="0"/>
              </a:rPr>
              <a:t>for your </a:t>
            </a:r>
            <a:r>
              <a:rPr lang="en-GB" altLang="ko-KR" sz="3200" dirty="0">
                <a:solidFill>
                  <a:schemeClr val="accent4"/>
                </a:solidFill>
                <a:cs typeface="Arial" pitchFamily="34" charset="0"/>
              </a:rPr>
              <a:t>Presentation</a:t>
            </a:r>
            <a:endParaRPr lang="ko-KR" altLang="en-US" sz="3200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7ABE820-DA3E-4561-B499-24032FB9C436}"/>
              </a:ext>
            </a:extLst>
          </p:cNvPr>
          <p:cNvGrpSpPr/>
          <p:nvPr/>
        </p:nvGrpSpPr>
        <p:grpSpPr>
          <a:xfrm>
            <a:off x="6032757" y="2460683"/>
            <a:ext cx="1797021" cy="650892"/>
            <a:chOff x="646414" y="687899"/>
            <a:chExt cx="3705561" cy="1342176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6A554F5-DDED-4462-9E9F-60891ACD5191}"/>
                </a:ext>
              </a:extLst>
            </p:cNvPr>
            <p:cNvSpPr txBox="1"/>
            <p:nvPr/>
          </p:nvSpPr>
          <p:spPr>
            <a:xfrm>
              <a:off x="646414" y="687899"/>
              <a:ext cx="3705561" cy="915168"/>
            </a:xfrm>
            <a:custGeom>
              <a:avLst/>
              <a:gdLst/>
              <a:ahLst/>
              <a:cxnLst/>
              <a:rect l="l" t="t" r="r" b="b"/>
              <a:pathLst>
                <a:path w="3705561" h="915168">
                  <a:moveTo>
                    <a:pt x="3179972" y="399608"/>
                  </a:moveTo>
                  <a:cubicBezTo>
                    <a:pt x="3105813" y="437378"/>
                    <a:pt x="3051596" y="469139"/>
                    <a:pt x="3017320" y="494892"/>
                  </a:cubicBezTo>
                  <a:cubicBezTo>
                    <a:pt x="2983045" y="520645"/>
                    <a:pt x="2965908" y="546190"/>
                    <a:pt x="2965908" y="571529"/>
                  </a:cubicBezTo>
                  <a:cubicBezTo>
                    <a:pt x="2965908" y="580445"/>
                    <a:pt x="2967004" y="586948"/>
                    <a:pt x="2969197" y="591038"/>
                  </a:cubicBezTo>
                  <a:cubicBezTo>
                    <a:pt x="2971389" y="595128"/>
                    <a:pt x="2973471" y="597173"/>
                    <a:pt x="2975440" y="597173"/>
                  </a:cubicBezTo>
                  <a:cubicBezTo>
                    <a:pt x="2977457" y="597173"/>
                    <a:pt x="2982081" y="595364"/>
                    <a:pt x="2989312" y="591746"/>
                  </a:cubicBezTo>
                  <a:cubicBezTo>
                    <a:pt x="3022442" y="572177"/>
                    <a:pt x="3052914" y="546483"/>
                    <a:pt x="3080727" y="514665"/>
                  </a:cubicBezTo>
                  <a:cubicBezTo>
                    <a:pt x="3108541" y="482847"/>
                    <a:pt x="3141622" y="444495"/>
                    <a:pt x="3179972" y="399608"/>
                  </a:cubicBezTo>
                  <a:close/>
                  <a:moveTo>
                    <a:pt x="903497" y="399608"/>
                  </a:moveTo>
                  <a:cubicBezTo>
                    <a:pt x="829338" y="437378"/>
                    <a:pt x="775121" y="469139"/>
                    <a:pt x="740846" y="494892"/>
                  </a:cubicBezTo>
                  <a:cubicBezTo>
                    <a:pt x="706570" y="520645"/>
                    <a:pt x="689433" y="546190"/>
                    <a:pt x="689433" y="571529"/>
                  </a:cubicBezTo>
                  <a:cubicBezTo>
                    <a:pt x="689433" y="580445"/>
                    <a:pt x="690529" y="586948"/>
                    <a:pt x="692722" y="591038"/>
                  </a:cubicBezTo>
                  <a:cubicBezTo>
                    <a:pt x="694915" y="595128"/>
                    <a:pt x="696996" y="597173"/>
                    <a:pt x="698966" y="597173"/>
                  </a:cubicBezTo>
                  <a:cubicBezTo>
                    <a:pt x="700982" y="597173"/>
                    <a:pt x="705606" y="595364"/>
                    <a:pt x="712838" y="591746"/>
                  </a:cubicBezTo>
                  <a:cubicBezTo>
                    <a:pt x="745967" y="572177"/>
                    <a:pt x="776439" y="546483"/>
                    <a:pt x="804252" y="514665"/>
                  </a:cubicBezTo>
                  <a:cubicBezTo>
                    <a:pt x="832066" y="482847"/>
                    <a:pt x="865148" y="444495"/>
                    <a:pt x="903497" y="399608"/>
                  </a:cubicBezTo>
                  <a:close/>
                  <a:moveTo>
                    <a:pt x="3208012" y="300577"/>
                  </a:moveTo>
                  <a:cubicBezTo>
                    <a:pt x="3217602" y="300577"/>
                    <a:pt x="3226109" y="304189"/>
                    <a:pt x="3233535" y="311413"/>
                  </a:cubicBezTo>
                  <a:cubicBezTo>
                    <a:pt x="3240961" y="318636"/>
                    <a:pt x="3246644" y="326566"/>
                    <a:pt x="3250583" y="335202"/>
                  </a:cubicBezTo>
                  <a:cubicBezTo>
                    <a:pt x="3254523" y="343839"/>
                    <a:pt x="3256493" y="350575"/>
                    <a:pt x="3256493" y="355411"/>
                  </a:cubicBezTo>
                  <a:cubicBezTo>
                    <a:pt x="3256493" y="364918"/>
                    <a:pt x="3253244" y="371646"/>
                    <a:pt x="3246746" y="375593"/>
                  </a:cubicBezTo>
                  <a:cubicBezTo>
                    <a:pt x="3240248" y="379541"/>
                    <a:pt x="3233249" y="382422"/>
                    <a:pt x="3225748" y="384236"/>
                  </a:cubicBezTo>
                  <a:cubicBezTo>
                    <a:pt x="3227371" y="382914"/>
                    <a:pt x="3230027" y="386444"/>
                    <a:pt x="3233718" y="394826"/>
                  </a:cubicBezTo>
                  <a:cubicBezTo>
                    <a:pt x="3237409" y="403209"/>
                    <a:pt x="3240338" y="410199"/>
                    <a:pt x="3242505" y="415797"/>
                  </a:cubicBezTo>
                  <a:cubicBezTo>
                    <a:pt x="3244672" y="421396"/>
                    <a:pt x="3245755" y="426634"/>
                    <a:pt x="3245755" y="431512"/>
                  </a:cubicBezTo>
                  <a:cubicBezTo>
                    <a:pt x="3245755" y="441444"/>
                    <a:pt x="3237624" y="457390"/>
                    <a:pt x="3221362" y="479348"/>
                  </a:cubicBezTo>
                  <a:cubicBezTo>
                    <a:pt x="3205101" y="501307"/>
                    <a:pt x="3194041" y="516940"/>
                    <a:pt x="3188183" y="526247"/>
                  </a:cubicBezTo>
                  <a:cubicBezTo>
                    <a:pt x="3182326" y="535555"/>
                    <a:pt x="3179397" y="546579"/>
                    <a:pt x="3179397" y="559321"/>
                  </a:cubicBezTo>
                  <a:cubicBezTo>
                    <a:pt x="3179397" y="576749"/>
                    <a:pt x="3186973" y="585463"/>
                    <a:pt x="3202125" y="585463"/>
                  </a:cubicBezTo>
                  <a:cubicBezTo>
                    <a:pt x="3219797" y="585463"/>
                    <a:pt x="3251943" y="569151"/>
                    <a:pt x="3298563" y="536527"/>
                  </a:cubicBezTo>
                  <a:lnTo>
                    <a:pt x="3304447" y="532303"/>
                  </a:lnTo>
                  <a:lnTo>
                    <a:pt x="3304669" y="529595"/>
                  </a:lnTo>
                  <a:cubicBezTo>
                    <a:pt x="3306183" y="521175"/>
                    <a:pt x="3308453" y="513561"/>
                    <a:pt x="3311481" y="506754"/>
                  </a:cubicBezTo>
                  <a:cubicBezTo>
                    <a:pt x="3317535" y="493138"/>
                    <a:pt x="3327540" y="476147"/>
                    <a:pt x="3341495" y="455780"/>
                  </a:cubicBezTo>
                  <a:cubicBezTo>
                    <a:pt x="3362572" y="426492"/>
                    <a:pt x="3382298" y="402169"/>
                    <a:pt x="3400672" y="382813"/>
                  </a:cubicBezTo>
                  <a:cubicBezTo>
                    <a:pt x="3419046" y="363457"/>
                    <a:pt x="3435796" y="348063"/>
                    <a:pt x="3450922" y="336633"/>
                  </a:cubicBezTo>
                  <a:cubicBezTo>
                    <a:pt x="3466049" y="325203"/>
                    <a:pt x="3477507" y="319488"/>
                    <a:pt x="3485299" y="319488"/>
                  </a:cubicBezTo>
                  <a:cubicBezTo>
                    <a:pt x="3497216" y="319488"/>
                    <a:pt x="3508280" y="325095"/>
                    <a:pt x="3518489" y="336310"/>
                  </a:cubicBezTo>
                  <a:cubicBezTo>
                    <a:pt x="3528699" y="347526"/>
                    <a:pt x="3533803" y="359227"/>
                    <a:pt x="3533803" y="371414"/>
                  </a:cubicBezTo>
                  <a:cubicBezTo>
                    <a:pt x="3533803" y="379495"/>
                    <a:pt x="3528962" y="390932"/>
                    <a:pt x="3519278" y="405724"/>
                  </a:cubicBezTo>
                  <a:cubicBezTo>
                    <a:pt x="3509595" y="420516"/>
                    <a:pt x="3495023" y="438463"/>
                    <a:pt x="3475564" y="459567"/>
                  </a:cubicBezTo>
                  <a:cubicBezTo>
                    <a:pt x="3456103" y="480670"/>
                    <a:pt x="3429479" y="505568"/>
                    <a:pt x="3395692" y="534260"/>
                  </a:cubicBezTo>
                  <a:lnTo>
                    <a:pt x="3386975" y="559508"/>
                  </a:lnTo>
                  <a:cubicBezTo>
                    <a:pt x="3385000" y="563458"/>
                    <a:pt x="3384012" y="566643"/>
                    <a:pt x="3384012" y="569064"/>
                  </a:cubicBezTo>
                  <a:cubicBezTo>
                    <a:pt x="3384012" y="571215"/>
                    <a:pt x="3384922" y="572291"/>
                    <a:pt x="3386742" y="572291"/>
                  </a:cubicBezTo>
                  <a:cubicBezTo>
                    <a:pt x="3393828" y="572291"/>
                    <a:pt x="3413585" y="561160"/>
                    <a:pt x="3446012" y="538898"/>
                  </a:cubicBezTo>
                  <a:cubicBezTo>
                    <a:pt x="3478439" y="516636"/>
                    <a:pt x="3514198" y="486110"/>
                    <a:pt x="3553289" y="447320"/>
                  </a:cubicBezTo>
                  <a:cubicBezTo>
                    <a:pt x="3568908" y="431691"/>
                    <a:pt x="3581457" y="418371"/>
                    <a:pt x="3590935" y="407361"/>
                  </a:cubicBezTo>
                  <a:cubicBezTo>
                    <a:pt x="3600414" y="396350"/>
                    <a:pt x="3609325" y="385584"/>
                    <a:pt x="3617668" y="375061"/>
                  </a:cubicBezTo>
                  <a:cubicBezTo>
                    <a:pt x="3626011" y="364537"/>
                    <a:pt x="3633440" y="356116"/>
                    <a:pt x="3639953" y="349797"/>
                  </a:cubicBezTo>
                  <a:cubicBezTo>
                    <a:pt x="3646467" y="343478"/>
                    <a:pt x="3652587" y="340098"/>
                    <a:pt x="3658316" y="339658"/>
                  </a:cubicBezTo>
                  <a:cubicBezTo>
                    <a:pt x="3671674" y="338507"/>
                    <a:pt x="3681425" y="343086"/>
                    <a:pt x="3687567" y="353394"/>
                  </a:cubicBezTo>
                  <a:cubicBezTo>
                    <a:pt x="3693710" y="363702"/>
                    <a:pt x="3696782" y="377318"/>
                    <a:pt x="3696782" y="394243"/>
                  </a:cubicBezTo>
                  <a:cubicBezTo>
                    <a:pt x="3696782" y="404797"/>
                    <a:pt x="3692641" y="417061"/>
                    <a:pt x="3684360" y="431034"/>
                  </a:cubicBezTo>
                  <a:cubicBezTo>
                    <a:pt x="3676079" y="445007"/>
                    <a:pt x="3661072" y="468049"/>
                    <a:pt x="3639339" y="500160"/>
                  </a:cubicBezTo>
                  <a:cubicBezTo>
                    <a:pt x="3617606" y="532271"/>
                    <a:pt x="3596186" y="565162"/>
                    <a:pt x="3575080" y="598833"/>
                  </a:cubicBezTo>
                  <a:lnTo>
                    <a:pt x="3528126" y="672534"/>
                  </a:lnTo>
                  <a:lnTo>
                    <a:pt x="3558759" y="642281"/>
                  </a:lnTo>
                  <a:cubicBezTo>
                    <a:pt x="3568883" y="632143"/>
                    <a:pt x="3578441" y="622426"/>
                    <a:pt x="3587432" y="613129"/>
                  </a:cubicBezTo>
                  <a:cubicBezTo>
                    <a:pt x="3605415" y="594534"/>
                    <a:pt x="3621776" y="578662"/>
                    <a:pt x="3636516" y="565510"/>
                  </a:cubicBezTo>
                  <a:cubicBezTo>
                    <a:pt x="3651256" y="552359"/>
                    <a:pt x="3674271" y="537054"/>
                    <a:pt x="3705561" y="519595"/>
                  </a:cubicBezTo>
                  <a:lnTo>
                    <a:pt x="3705561" y="565923"/>
                  </a:lnTo>
                  <a:cubicBezTo>
                    <a:pt x="3660151" y="614692"/>
                    <a:pt x="3619517" y="660358"/>
                    <a:pt x="3583661" y="702922"/>
                  </a:cubicBezTo>
                  <a:cubicBezTo>
                    <a:pt x="3547805" y="745487"/>
                    <a:pt x="3520311" y="779307"/>
                    <a:pt x="3501180" y="804384"/>
                  </a:cubicBezTo>
                  <a:cubicBezTo>
                    <a:pt x="3482050" y="829460"/>
                    <a:pt x="3470859" y="844139"/>
                    <a:pt x="3467609" y="848421"/>
                  </a:cubicBezTo>
                  <a:cubicBezTo>
                    <a:pt x="3458822" y="859862"/>
                    <a:pt x="3450872" y="870626"/>
                    <a:pt x="3443757" y="880714"/>
                  </a:cubicBezTo>
                  <a:cubicBezTo>
                    <a:pt x="3436642" y="890801"/>
                    <a:pt x="3430256" y="899065"/>
                    <a:pt x="3424598" y="905506"/>
                  </a:cubicBezTo>
                  <a:cubicBezTo>
                    <a:pt x="3418940" y="911947"/>
                    <a:pt x="3412990" y="915168"/>
                    <a:pt x="3406749" y="915168"/>
                  </a:cubicBezTo>
                  <a:cubicBezTo>
                    <a:pt x="3395344" y="915168"/>
                    <a:pt x="3386442" y="907121"/>
                    <a:pt x="3380043" y="891028"/>
                  </a:cubicBezTo>
                  <a:cubicBezTo>
                    <a:pt x="3373644" y="874935"/>
                    <a:pt x="3370444" y="860961"/>
                    <a:pt x="3370444" y="849105"/>
                  </a:cubicBezTo>
                  <a:cubicBezTo>
                    <a:pt x="3370444" y="838017"/>
                    <a:pt x="3372699" y="827968"/>
                    <a:pt x="3377209" y="818959"/>
                  </a:cubicBezTo>
                  <a:cubicBezTo>
                    <a:pt x="3400474" y="766618"/>
                    <a:pt x="3452542" y="680134"/>
                    <a:pt x="3533415" y="559508"/>
                  </a:cubicBezTo>
                  <a:lnTo>
                    <a:pt x="3466964" y="625990"/>
                  </a:lnTo>
                  <a:cubicBezTo>
                    <a:pt x="3421476" y="666828"/>
                    <a:pt x="3390342" y="687247"/>
                    <a:pt x="3373562" y="687247"/>
                  </a:cubicBezTo>
                  <a:cubicBezTo>
                    <a:pt x="3356616" y="687247"/>
                    <a:pt x="3340519" y="671436"/>
                    <a:pt x="3325271" y="639815"/>
                  </a:cubicBezTo>
                  <a:cubicBezTo>
                    <a:pt x="3317647" y="624004"/>
                    <a:pt x="3311929" y="609221"/>
                    <a:pt x="3308117" y="595464"/>
                  </a:cubicBezTo>
                  <a:lnTo>
                    <a:pt x="3305745" y="579625"/>
                  </a:lnTo>
                  <a:lnTo>
                    <a:pt x="3288253" y="598493"/>
                  </a:lnTo>
                  <a:cubicBezTo>
                    <a:pt x="3218106" y="671726"/>
                    <a:pt x="3166150" y="708342"/>
                    <a:pt x="3132385" y="708342"/>
                  </a:cubicBezTo>
                  <a:cubicBezTo>
                    <a:pt x="3116056" y="708342"/>
                    <a:pt x="3104465" y="703040"/>
                    <a:pt x="3097612" y="692437"/>
                  </a:cubicBezTo>
                  <a:cubicBezTo>
                    <a:pt x="3090759" y="681833"/>
                    <a:pt x="3087333" y="667388"/>
                    <a:pt x="3087333" y="649099"/>
                  </a:cubicBezTo>
                  <a:cubicBezTo>
                    <a:pt x="3087333" y="622216"/>
                    <a:pt x="3096596" y="588285"/>
                    <a:pt x="3115123" y="547308"/>
                  </a:cubicBezTo>
                  <a:cubicBezTo>
                    <a:pt x="3078691" y="598596"/>
                    <a:pt x="3048558" y="635737"/>
                    <a:pt x="3024723" y="658729"/>
                  </a:cubicBezTo>
                  <a:cubicBezTo>
                    <a:pt x="3000888" y="681722"/>
                    <a:pt x="2980008" y="693218"/>
                    <a:pt x="2962082" y="693218"/>
                  </a:cubicBezTo>
                  <a:cubicBezTo>
                    <a:pt x="2951823" y="693218"/>
                    <a:pt x="2940689" y="686303"/>
                    <a:pt x="2928678" y="672473"/>
                  </a:cubicBezTo>
                  <a:cubicBezTo>
                    <a:pt x="2916667" y="658642"/>
                    <a:pt x="2906267" y="641307"/>
                    <a:pt x="2897478" y="620465"/>
                  </a:cubicBezTo>
                  <a:cubicBezTo>
                    <a:pt x="2888689" y="599624"/>
                    <a:pt x="2884294" y="577949"/>
                    <a:pt x="2884294" y="555441"/>
                  </a:cubicBezTo>
                  <a:cubicBezTo>
                    <a:pt x="2884294" y="539117"/>
                    <a:pt x="2885909" y="525322"/>
                    <a:pt x="2889138" y="514055"/>
                  </a:cubicBezTo>
                  <a:cubicBezTo>
                    <a:pt x="2892368" y="502788"/>
                    <a:pt x="2898451" y="491505"/>
                    <a:pt x="2907388" y="480207"/>
                  </a:cubicBezTo>
                  <a:cubicBezTo>
                    <a:pt x="2916325" y="468909"/>
                    <a:pt x="2931848" y="453266"/>
                    <a:pt x="2953956" y="433277"/>
                  </a:cubicBezTo>
                  <a:cubicBezTo>
                    <a:pt x="3001036" y="389624"/>
                    <a:pt x="3048470" y="356595"/>
                    <a:pt x="3096259" y="334188"/>
                  </a:cubicBezTo>
                  <a:cubicBezTo>
                    <a:pt x="3144049" y="311781"/>
                    <a:pt x="3181299" y="300577"/>
                    <a:pt x="3208012" y="300577"/>
                  </a:cubicBezTo>
                  <a:close/>
                  <a:moveTo>
                    <a:pt x="2610527" y="177659"/>
                  </a:moveTo>
                  <a:lnTo>
                    <a:pt x="2548383" y="179714"/>
                  </a:lnTo>
                  <a:lnTo>
                    <a:pt x="2548757" y="181403"/>
                  </a:lnTo>
                  <a:cubicBezTo>
                    <a:pt x="2550058" y="188067"/>
                    <a:pt x="2550709" y="193905"/>
                    <a:pt x="2550709" y="198918"/>
                  </a:cubicBezTo>
                  <a:cubicBezTo>
                    <a:pt x="2550709" y="207984"/>
                    <a:pt x="2546667" y="219652"/>
                    <a:pt x="2538583" y="233920"/>
                  </a:cubicBezTo>
                  <a:cubicBezTo>
                    <a:pt x="2530499" y="248188"/>
                    <a:pt x="2515346" y="272384"/>
                    <a:pt x="2493126" y="306506"/>
                  </a:cubicBezTo>
                  <a:cubicBezTo>
                    <a:pt x="2470906" y="340629"/>
                    <a:pt x="2451757" y="370809"/>
                    <a:pt x="2435679" y="397046"/>
                  </a:cubicBezTo>
                  <a:cubicBezTo>
                    <a:pt x="2419602" y="423284"/>
                    <a:pt x="2400581" y="457024"/>
                    <a:pt x="2378617" y="498266"/>
                  </a:cubicBezTo>
                  <a:cubicBezTo>
                    <a:pt x="2371676" y="511428"/>
                    <a:pt x="2367150" y="519732"/>
                    <a:pt x="2365037" y="523180"/>
                  </a:cubicBezTo>
                  <a:cubicBezTo>
                    <a:pt x="2362925" y="526627"/>
                    <a:pt x="2358881" y="533937"/>
                    <a:pt x="2352907" y="545111"/>
                  </a:cubicBezTo>
                  <a:cubicBezTo>
                    <a:pt x="2346933" y="556285"/>
                    <a:pt x="2342784" y="565206"/>
                    <a:pt x="2340462" y="571875"/>
                  </a:cubicBezTo>
                  <a:cubicBezTo>
                    <a:pt x="2338140" y="578544"/>
                    <a:pt x="2336979" y="583317"/>
                    <a:pt x="2336979" y="586194"/>
                  </a:cubicBezTo>
                  <a:cubicBezTo>
                    <a:pt x="2336979" y="590113"/>
                    <a:pt x="2340189" y="593254"/>
                    <a:pt x="2346609" y="595618"/>
                  </a:cubicBezTo>
                  <a:cubicBezTo>
                    <a:pt x="2353029" y="597982"/>
                    <a:pt x="2364227" y="599164"/>
                    <a:pt x="2380204" y="599164"/>
                  </a:cubicBezTo>
                  <a:cubicBezTo>
                    <a:pt x="2423649" y="599164"/>
                    <a:pt x="2469501" y="591309"/>
                    <a:pt x="2517759" y="575599"/>
                  </a:cubicBezTo>
                  <a:cubicBezTo>
                    <a:pt x="2566018" y="559890"/>
                    <a:pt x="2611502" y="537965"/>
                    <a:pt x="2654211" y="509825"/>
                  </a:cubicBezTo>
                  <a:cubicBezTo>
                    <a:pt x="2696921" y="481685"/>
                    <a:pt x="2730782" y="450268"/>
                    <a:pt x="2755797" y="415576"/>
                  </a:cubicBezTo>
                  <a:cubicBezTo>
                    <a:pt x="2780811" y="380883"/>
                    <a:pt x="2793318" y="344922"/>
                    <a:pt x="2793318" y="307692"/>
                  </a:cubicBezTo>
                  <a:cubicBezTo>
                    <a:pt x="2793318" y="266222"/>
                    <a:pt x="2777986" y="234182"/>
                    <a:pt x="2747321" y="211573"/>
                  </a:cubicBezTo>
                  <a:cubicBezTo>
                    <a:pt x="2716656" y="188964"/>
                    <a:pt x="2671058" y="177659"/>
                    <a:pt x="2610527" y="177659"/>
                  </a:cubicBezTo>
                  <a:close/>
                  <a:moveTo>
                    <a:pt x="2604237" y="34835"/>
                  </a:moveTo>
                  <a:cubicBezTo>
                    <a:pt x="2643276" y="34835"/>
                    <a:pt x="2679411" y="40596"/>
                    <a:pt x="2712641" y="52117"/>
                  </a:cubicBezTo>
                  <a:cubicBezTo>
                    <a:pt x="2745872" y="63638"/>
                    <a:pt x="2773787" y="79923"/>
                    <a:pt x="2796386" y="100971"/>
                  </a:cubicBezTo>
                  <a:cubicBezTo>
                    <a:pt x="2818984" y="122020"/>
                    <a:pt x="2836315" y="147655"/>
                    <a:pt x="2848378" y="177877"/>
                  </a:cubicBezTo>
                  <a:cubicBezTo>
                    <a:pt x="2860441" y="208098"/>
                    <a:pt x="2866472" y="241770"/>
                    <a:pt x="2866472" y="278891"/>
                  </a:cubicBezTo>
                  <a:cubicBezTo>
                    <a:pt x="2866472" y="335591"/>
                    <a:pt x="2850183" y="390493"/>
                    <a:pt x="2817605" y="443595"/>
                  </a:cubicBezTo>
                  <a:cubicBezTo>
                    <a:pt x="2785028" y="496698"/>
                    <a:pt x="2741857" y="543342"/>
                    <a:pt x="2688093" y="583527"/>
                  </a:cubicBezTo>
                  <a:cubicBezTo>
                    <a:pt x="2634330" y="623711"/>
                    <a:pt x="2573764" y="655523"/>
                    <a:pt x="2506395" y="678962"/>
                  </a:cubicBezTo>
                  <a:cubicBezTo>
                    <a:pt x="2439027" y="702400"/>
                    <a:pt x="2372449" y="714119"/>
                    <a:pt x="2306661" y="714119"/>
                  </a:cubicBezTo>
                  <a:cubicBezTo>
                    <a:pt x="2293355" y="714119"/>
                    <a:pt x="2282236" y="712459"/>
                    <a:pt x="2273307" y="709139"/>
                  </a:cubicBezTo>
                  <a:cubicBezTo>
                    <a:pt x="2264378" y="705819"/>
                    <a:pt x="2258077" y="699365"/>
                    <a:pt x="2254405" y="689778"/>
                  </a:cubicBezTo>
                  <a:cubicBezTo>
                    <a:pt x="2250732" y="680190"/>
                    <a:pt x="2248896" y="667268"/>
                    <a:pt x="2248896" y="651012"/>
                  </a:cubicBezTo>
                  <a:cubicBezTo>
                    <a:pt x="2248896" y="631339"/>
                    <a:pt x="2250412" y="615428"/>
                    <a:pt x="2253444" y="603277"/>
                  </a:cubicBezTo>
                  <a:cubicBezTo>
                    <a:pt x="2256477" y="591126"/>
                    <a:pt x="2261549" y="577081"/>
                    <a:pt x="2268661" y="561141"/>
                  </a:cubicBezTo>
                  <a:cubicBezTo>
                    <a:pt x="2315663" y="457024"/>
                    <a:pt x="2396859" y="331146"/>
                    <a:pt x="2512250" y="183506"/>
                  </a:cubicBezTo>
                  <a:cubicBezTo>
                    <a:pt x="2496549" y="186067"/>
                    <a:pt x="2475112" y="190895"/>
                    <a:pt x="2447942" y="197989"/>
                  </a:cubicBezTo>
                  <a:cubicBezTo>
                    <a:pt x="2420771" y="205083"/>
                    <a:pt x="2394548" y="213053"/>
                    <a:pt x="2369275" y="221899"/>
                  </a:cubicBezTo>
                  <a:cubicBezTo>
                    <a:pt x="2356638" y="226322"/>
                    <a:pt x="2345300" y="230515"/>
                    <a:pt x="2335261" y="234478"/>
                  </a:cubicBezTo>
                  <a:lnTo>
                    <a:pt x="2311621" y="244575"/>
                  </a:lnTo>
                  <a:lnTo>
                    <a:pt x="2321054" y="243068"/>
                  </a:lnTo>
                  <a:cubicBezTo>
                    <a:pt x="2344267" y="239232"/>
                    <a:pt x="2369580" y="237091"/>
                    <a:pt x="2396991" y="236645"/>
                  </a:cubicBezTo>
                  <a:cubicBezTo>
                    <a:pt x="2371067" y="255343"/>
                    <a:pt x="2350344" y="267709"/>
                    <a:pt x="2334821" y="273743"/>
                  </a:cubicBezTo>
                  <a:cubicBezTo>
                    <a:pt x="2319298" y="279777"/>
                    <a:pt x="2303370" y="286424"/>
                    <a:pt x="2287035" y="293684"/>
                  </a:cubicBezTo>
                  <a:cubicBezTo>
                    <a:pt x="2270701" y="300944"/>
                    <a:pt x="2258642" y="305898"/>
                    <a:pt x="2250859" y="308547"/>
                  </a:cubicBezTo>
                  <a:cubicBezTo>
                    <a:pt x="2243075" y="311196"/>
                    <a:pt x="2235949" y="312521"/>
                    <a:pt x="2229480" y="312521"/>
                  </a:cubicBezTo>
                  <a:cubicBezTo>
                    <a:pt x="2206261" y="312521"/>
                    <a:pt x="2194652" y="298483"/>
                    <a:pt x="2194652" y="270408"/>
                  </a:cubicBezTo>
                  <a:cubicBezTo>
                    <a:pt x="2194652" y="212012"/>
                    <a:pt x="2209859" y="170651"/>
                    <a:pt x="2240272" y="146323"/>
                  </a:cubicBezTo>
                  <a:cubicBezTo>
                    <a:pt x="2252573" y="136531"/>
                    <a:pt x="2271498" y="125299"/>
                    <a:pt x="2297046" y="112627"/>
                  </a:cubicBezTo>
                  <a:cubicBezTo>
                    <a:pt x="2322595" y="99955"/>
                    <a:pt x="2351360" y="87968"/>
                    <a:pt x="2383341" y="76664"/>
                  </a:cubicBezTo>
                  <a:cubicBezTo>
                    <a:pt x="2415322" y="65361"/>
                    <a:pt x="2450741" y="55564"/>
                    <a:pt x="2489596" y="47272"/>
                  </a:cubicBezTo>
                  <a:cubicBezTo>
                    <a:pt x="2528451" y="38981"/>
                    <a:pt x="2566665" y="34835"/>
                    <a:pt x="2604237" y="34835"/>
                  </a:cubicBezTo>
                  <a:close/>
                  <a:moveTo>
                    <a:pt x="1957423" y="29120"/>
                  </a:moveTo>
                  <a:cubicBezTo>
                    <a:pt x="1969485" y="30146"/>
                    <a:pt x="1980263" y="33087"/>
                    <a:pt x="1989754" y="37942"/>
                  </a:cubicBezTo>
                  <a:cubicBezTo>
                    <a:pt x="1999245" y="42796"/>
                    <a:pt x="2003991" y="49430"/>
                    <a:pt x="2003991" y="57843"/>
                  </a:cubicBezTo>
                  <a:cubicBezTo>
                    <a:pt x="2003991" y="67579"/>
                    <a:pt x="1997996" y="82441"/>
                    <a:pt x="1986006" y="102429"/>
                  </a:cubicBezTo>
                  <a:cubicBezTo>
                    <a:pt x="1974016" y="122418"/>
                    <a:pt x="1954491" y="152072"/>
                    <a:pt x="1927432" y="191391"/>
                  </a:cubicBezTo>
                  <a:cubicBezTo>
                    <a:pt x="1899113" y="231472"/>
                    <a:pt x="1878248" y="260771"/>
                    <a:pt x="1864838" y="279287"/>
                  </a:cubicBezTo>
                  <a:cubicBezTo>
                    <a:pt x="1851427" y="297804"/>
                    <a:pt x="1832662" y="322459"/>
                    <a:pt x="1808542" y="353254"/>
                  </a:cubicBezTo>
                  <a:cubicBezTo>
                    <a:pt x="1784421" y="384048"/>
                    <a:pt x="1761898" y="412069"/>
                    <a:pt x="1740971" y="437317"/>
                  </a:cubicBezTo>
                  <a:cubicBezTo>
                    <a:pt x="1720044" y="462564"/>
                    <a:pt x="1697717" y="488225"/>
                    <a:pt x="1673991" y="514300"/>
                  </a:cubicBezTo>
                  <a:lnTo>
                    <a:pt x="1673991" y="559337"/>
                  </a:lnTo>
                  <a:cubicBezTo>
                    <a:pt x="1705726" y="513019"/>
                    <a:pt x="1737805" y="474138"/>
                    <a:pt x="1770227" y="442693"/>
                  </a:cubicBezTo>
                  <a:cubicBezTo>
                    <a:pt x="1802649" y="411249"/>
                    <a:pt x="1830342" y="387332"/>
                    <a:pt x="1853306" y="370943"/>
                  </a:cubicBezTo>
                  <a:cubicBezTo>
                    <a:pt x="1876270" y="354555"/>
                    <a:pt x="1894059" y="346360"/>
                    <a:pt x="1906671" y="346360"/>
                  </a:cubicBezTo>
                  <a:cubicBezTo>
                    <a:pt x="1919931" y="346360"/>
                    <a:pt x="1931659" y="353305"/>
                    <a:pt x="1941856" y="367195"/>
                  </a:cubicBezTo>
                  <a:cubicBezTo>
                    <a:pt x="1952052" y="381085"/>
                    <a:pt x="1957151" y="392717"/>
                    <a:pt x="1957151" y="402089"/>
                  </a:cubicBezTo>
                  <a:cubicBezTo>
                    <a:pt x="1957151" y="407273"/>
                    <a:pt x="1954764" y="413447"/>
                    <a:pt x="1949989" y="420611"/>
                  </a:cubicBezTo>
                  <a:cubicBezTo>
                    <a:pt x="1926294" y="448940"/>
                    <a:pt x="1907670" y="472123"/>
                    <a:pt x="1894117" y="490160"/>
                  </a:cubicBezTo>
                  <a:cubicBezTo>
                    <a:pt x="1880564" y="508197"/>
                    <a:pt x="1870347" y="523881"/>
                    <a:pt x="1863465" y="537211"/>
                  </a:cubicBezTo>
                  <a:cubicBezTo>
                    <a:pt x="1856584" y="550541"/>
                    <a:pt x="1853143" y="561708"/>
                    <a:pt x="1853143" y="570712"/>
                  </a:cubicBezTo>
                  <a:cubicBezTo>
                    <a:pt x="1853143" y="579395"/>
                    <a:pt x="1856984" y="583737"/>
                    <a:pt x="1864666" y="583737"/>
                  </a:cubicBezTo>
                  <a:cubicBezTo>
                    <a:pt x="1877994" y="583737"/>
                    <a:pt x="1916141" y="562696"/>
                    <a:pt x="1979109" y="520614"/>
                  </a:cubicBezTo>
                  <a:lnTo>
                    <a:pt x="1979109" y="565223"/>
                  </a:lnTo>
                  <a:cubicBezTo>
                    <a:pt x="1948551" y="596455"/>
                    <a:pt x="1922781" y="621397"/>
                    <a:pt x="1901799" y="640048"/>
                  </a:cubicBezTo>
                  <a:cubicBezTo>
                    <a:pt x="1880818" y="658700"/>
                    <a:pt x="1862085" y="673053"/>
                    <a:pt x="1845601" y="683110"/>
                  </a:cubicBezTo>
                  <a:cubicBezTo>
                    <a:pt x="1829116" y="693167"/>
                    <a:pt x="1814467" y="698195"/>
                    <a:pt x="1801652" y="698195"/>
                  </a:cubicBezTo>
                  <a:cubicBezTo>
                    <a:pt x="1769627" y="698195"/>
                    <a:pt x="1753614" y="679893"/>
                    <a:pt x="1753614" y="643291"/>
                  </a:cubicBezTo>
                  <a:cubicBezTo>
                    <a:pt x="1753614" y="617538"/>
                    <a:pt x="1761723" y="588398"/>
                    <a:pt x="1777941" y="555873"/>
                  </a:cubicBezTo>
                  <a:cubicBezTo>
                    <a:pt x="1794158" y="523347"/>
                    <a:pt x="1816737" y="490501"/>
                    <a:pt x="1845678" y="457335"/>
                  </a:cubicBezTo>
                  <a:cubicBezTo>
                    <a:pt x="1841681" y="464281"/>
                    <a:pt x="1833433" y="472832"/>
                    <a:pt x="1820932" y="482987"/>
                  </a:cubicBezTo>
                  <a:cubicBezTo>
                    <a:pt x="1808431" y="493142"/>
                    <a:pt x="1796579" y="504536"/>
                    <a:pt x="1785374" y="517169"/>
                  </a:cubicBezTo>
                  <a:cubicBezTo>
                    <a:pt x="1774169" y="529802"/>
                    <a:pt x="1766395" y="538894"/>
                    <a:pt x="1762051" y="544446"/>
                  </a:cubicBezTo>
                  <a:cubicBezTo>
                    <a:pt x="1741259" y="567830"/>
                    <a:pt x="1720935" y="592197"/>
                    <a:pt x="1701082" y="617545"/>
                  </a:cubicBezTo>
                  <a:cubicBezTo>
                    <a:pt x="1681228" y="642894"/>
                    <a:pt x="1667414" y="659830"/>
                    <a:pt x="1659641" y="668352"/>
                  </a:cubicBezTo>
                  <a:cubicBezTo>
                    <a:pt x="1651868" y="676874"/>
                    <a:pt x="1643283" y="681135"/>
                    <a:pt x="1633884" y="681135"/>
                  </a:cubicBezTo>
                  <a:cubicBezTo>
                    <a:pt x="1605898" y="681135"/>
                    <a:pt x="1590156" y="654663"/>
                    <a:pt x="1586658" y="601718"/>
                  </a:cubicBezTo>
                  <a:lnTo>
                    <a:pt x="1586258" y="588753"/>
                  </a:lnTo>
                  <a:lnTo>
                    <a:pt x="1574545" y="601050"/>
                  </a:lnTo>
                  <a:cubicBezTo>
                    <a:pt x="1499488" y="677093"/>
                    <a:pt x="1442230" y="715115"/>
                    <a:pt x="1402773" y="715115"/>
                  </a:cubicBezTo>
                  <a:cubicBezTo>
                    <a:pt x="1384837" y="715115"/>
                    <a:pt x="1370585" y="708373"/>
                    <a:pt x="1360015" y="694890"/>
                  </a:cubicBezTo>
                  <a:cubicBezTo>
                    <a:pt x="1349445" y="681407"/>
                    <a:pt x="1344160" y="664511"/>
                    <a:pt x="1344160" y="644200"/>
                  </a:cubicBezTo>
                  <a:cubicBezTo>
                    <a:pt x="1344160" y="630992"/>
                    <a:pt x="1346718" y="615951"/>
                    <a:pt x="1351835" y="599078"/>
                  </a:cubicBezTo>
                  <a:cubicBezTo>
                    <a:pt x="1354393" y="590641"/>
                    <a:pt x="1357911" y="581178"/>
                    <a:pt x="1362390" y="570689"/>
                  </a:cubicBezTo>
                  <a:lnTo>
                    <a:pt x="1371593" y="551205"/>
                  </a:lnTo>
                  <a:lnTo>
                    <a:pt x="1370559" y="552206"/>
                  </a:lnTo>
                  <a:cubicBezTo>
                    <a:pt x="1364182" y="559059"/>
                    <a:pt x="1359895" y="563837"/>
                    <a:pt x="1357698" y="566541"/>
                  </a:cubicBezTo>
                  <a:cubicBezTo>
                    <a:pt x="1356599" y="567892"/>
                    <a:pt x="1353904" y="569531"/>
                    <a:pt x="1349615" y="571458"/>
                  </a:cubicBezTo>
                  <a:lnTo>
                    <a:pt x="1335792" y="576658"/>
                  </a:lnTo>
                  <a:lnTo>
                    <a:pt x="1325592" y="587234"/>
                  </a:lnTo>
                  <a:cubicBezTo>
                    <a:pt x="1306318" y="607001"/>
                    <a:pt x="1289823" y="623229"/>
                    <a:pt x="1276107" y="635919"/>
                  </a:cubicBezTo>
                  <a:cubicBezTo>
                    <a:pt x="1257818" y="652839"/>
                    <a:pt x="1240632" y="666453"/>
                    <a:pt x="1224550" y="676761"/>
                  </a:cubicBezTo>
                  <a:cubicBezTo>
                    <a:pt x="1208467" y="687069"/>
                    <a:pt x="1193526" y="692223"/>
                    <a:pt x="1179727" y="692223"/>
                  </a:cubicBezTo>
                  <a:cubicBezTo>
                    <a:pt x="1162636" y="692223"/>
                    <a:pt x="1148737" y="684861"/>
                    <a:pt x="1138030" y="670136"/>
                  </a:cubicBezTo>
                  <a:cubicBezTo>
                    <a:pt x="1127323" y="655412"/>
                    <a:pt x="1121969" y="635067"/>
                    <a:pt x="1121969" y="609101"/>
                  </a:cubicBezTo>
                  <a:cubicBezTo>
                    <a:pt x="1121969" y="593767"/>
                    <a:pt x="1125718" y="576707"/>
                    <a:pt x="1133217" y="557921"/>
                  </a:cubicBezTo>
                  <a:cubicBezTo>
                    <a:pt x="1140715" y="539135"/>
                    <a:pt x="1151453" y="519112"/>
                    <a:pt x="1165431" y="497850"/>
                  </a:cubicBezTo>
                  <a:cubicBezTo>
                    <a:pt x="1179409" y="476589"/>
                    <a:pt x="1194449" y="460728"/>
                    <a:pt x="1210550" y="450267"/>
                  </a:cubicBezTo>
                  <a:cubicBezTo>
                    <a:pt x="1210907" y="451812"/>
                    <a:pt x="1204995" y="453714"/>
                    <a:pt x="1192813" y="455974"/>
                  </a:cubicBezTo>
                  <a:cubicBezTo>
                    <a:pt x="1180631" y="458234"/>
                    <a:pt x="1168205" y="460501"/>
                    <a:pt x="1155533" y="462774"/>
                  </a:cubicBezTo>
                  <a:cubicBezTo>
                    <a:pt x="1142861" y="465047"/>
                    <a:pt x="1134910" y="466490"/>
                    <a:pt x="1131681" y="467101"/>
                  </a:cubicBezTo>
                  <a:cubicBezTo>
                    <a:pt x="1122068" y="486380"/>
                    <a:pt x="1108523" y="505277"/>
                    <a:pt x="1091047" y="523794"/>
                  </a:cubicBezTo>
                  <a:lnTo>
                    <a:pt x="1042954" y="564537"/>
                  </a:lnTo>
                  <a:lnTo>
                    <a:pt x="1042954" y="564865"/>
                  </a:lnTo>
                  <a:cubicBezTo>
                    <a:pt x="956846" y="660516"/>
                    <a:pt x="894498" y="708342"/>
                    <a:pt x="855910" y="708342"/>
                  </a:cubicBezTo>
                  <a:cubicBezTo>
                    <a:pt x="839581" y="708342"/>
                    <a:pt x="827990" y="703040"/>
                    <a:pt x="821137" y="692437"/>
                  </a:cubicBezTo>
                  <a:cubicBezTo>
                    <a:pt x="814284" y="681833"/>
                    <a:pt x="810858" y="667388"/>
                    <a:pt x="810858" y="649099"/>
                  </a:cubicBezTo>
                  <a:cubicBezTo>
                    <a:pt x="810858" y="622216"/>
                    <a:pt x="820121" y="588285"/>
                    <a:pt x="838648" y="547308"/>
                  </a:cubicBezTo>
                  <a:cubicBezTo>
                    <a:pt x="802217" y="598596"/>
                    <a:pt x="772083" y="635737"/>
                    <a:pt x="748248" y="658729"/>
                  </a:cubicBezTo>
                  <a:cubicBezTo>
                    <a:pt x="724413" y="681722"/>
                    <a:pt x="703533" y="693218"/>
                    <a:pt x="685607" y="693218"/>
                  </a:cubicBezTo>
                  <a:cubicBezTo>
                    <a:pt x="675348" y="693218"/>
                    <a:pt x="664214" y="686303"/>
                    <a:pt x="652203" y="672473"/>
                  </a:cubicBezTo>
                  <a:cubicBezTo>
                    <a:pt x="640192" y="658642"/>
                    <a:pt x="629792" y="641307"/>
                    <a:pt x="621003" y="620465"/>
                  </a:cubicBezTo>
                  <a:cubicBezTo>
                    <a:pt x="612214" y="599624"/>
                    <a:pt x="607819" y="577949"/>
                    <a:pt x="607819" y="555441"/>
                  </a:cubicBezTo>
                  <a:cubicBezTo>
                    <a:pt x="607819" y="539117"/>
                    <a:pt x="609434" y="525322"/>
                    <a:pt x="612663" y="514055"/>
                  </a:cubicBezTo>
                  <a:cubicBezTo>
                    <a:pt x="615893" y="502788"/>
                    <a:pt x="621976" y="491505"/>
                    <a:pt x="630913" y="480207"/>
                  </a:cubicBezTo>
                  <a:cubicBezTo>
                    <a:pt x="639850" y="468909"/>
                    <a:pt x="655373" y="453266"/>
                    <a:pt x="677482" y="433277"/>
                  </a:cubicBezTo>
                  <a:cubicBezTo>
                    <a:pt x="724561" y="389624"/>
                    <a:pt x="771995" y="356595"/>
                    <a:pt x="819784" y="334188"/>
                  </a:cubicBezTo>
                  <a:cubicBezTo>
                    <a:pt x="867574" y="311781"/>
                    <a:pt x="904824" y="300577"/>
                    <a:pt x="931537" y="300577"/>
                  </a:cubicBezTo>
                  <a:cubicBezTo>
                    <a:pt x="941126" y="300577"/>
                    <a:pt x="949634" y="304189"/>
                    <a:pt x="957060" y="311413"/>
                  </a:cubicBezTo>
                  <a:cubicBezTo>
                    <a:pt x="964486" y="318636"/>
                    <a:pt x="970169" y="326566"/>
                    <a:pt x="974108" y="335202"/>
                  </a:cubicBezTo>
                  <a:cubicBezTo>
                    <a:pt x="978048" y="343839"/>
                    <a:pt x="980018" y="350575"/>
                    <a:pt x="980018" y="355411"/>
                  </a:cubicBezTo>
                  <a:cubicBezTo>
                    <a:pt x="980018" y="364918"/>
                    <a:pt x="976769" y="371646"/>
                    <a:pt x="970271" y="375593"/>
                  </a:cubicBezTo>
                  <a:cubicBezTo>
                    <a:pt x="963773" y="379541"/>
                    <a:pt x="956774" y="382422"/>
                    <a:pt x="949273" y="384236"/>
                  </a:cubicBezTo>
                  <a:cubicBezTo>
                    <a:pt x="950895" y="382914"/>
                    <a:pt x="953552" y="386444"/>
                    <a:pt x="957243" y="394826"/>
                  </a:cubicBezTo>
                  <a:cubicBezTo>
                    <a:pt x="960934" y="403209"/>
                    <a:pt x="963863" y="410199"/>
                    <a:pt x="966029" y="415797"/>
                  </a:cubicBezTo>
                  <a:cubicBezTo>
                    <a:pt x="968196" y="421396"/>
                    <a:pt x="969280" y="426634"/>
                    <a:pt x="969280" y="431512"/>
                  </a:cubicBezTo>
                  <a:cubicBezTo>
                    <a:pt x="969280" y="441444"/>
                    <a:pt x="961149" y="457390"/>
                    <a:pt x="944887" y="479348"/>
                  </a:cubicBezTo>
                  <a:cubicBezTo>
                    <a:pt x="928626" y="501307"/>
                    <a:pt x="917566" y="516940"/>
                    <a:pt x="911709" y="526247"/>
                  </a:cubicBezTo>
                  <a:cubicBezTo>
                    <a:pt x="905851" y="535555"/>
                    <a:pt x="902922" y="546579"/>
                    <a:pt x="902922" y="559321"/>
                  </a:cubicBezTo>
                  <a:cubicBezTo>
                    <a:pt x="902922" y="576749"/>
                    <a:pt x="910498" y="585463"/>
                    <a:pt x="925650" y="585463"/>
                  </a:cubicBezTo>
                  <a:cubicBezTo>
                    <a:pt x="943322" y="585463"/>
                    <a:pt x="975468" y="569151"/>
                    <a:pt x="1022088" y="536527"/>
                  </a:cubicBezTo>
                  <a:lnTo>
                    <a:pt x="1026826" y="533126"/>
                  </a:lnTo>
                  <a:lnTo>
                    <a:pt x="1026826" y="532868"/>
                  </a:lnTo>
                  <a:cubicBezTo>
                    <a:pt x="1045539" y="510661"/>
                    <a:pt x="1058875" y="495926"/>
                    <a:pt x="1066832" y="488663"/>
                  </a:cubicBezTo>
                  <a:cubicBezTo>
                    <a:pt x="1059274" y="487253"/>
                    <a:pt x="1052425" y="483162"/>
                    <a:pt x="1046284" y="476389"/>
                  </a:cubicBezTo>
                  <a:cubicBezTo>
                    <a:pt x="1040144" y="469617"/>
                    <a:pt x="1037074" y="459720"/>
                    <a:pt x="1037074" y="446698"/>
                  </a:cubicBezTo>
                  <a:cubicBezTo>
                    <a:pt x="1037074" y="433220"/>
                    <a:pt x="1042246" y="417010"/>
                    <a:pt x="1052590" y="398069"/>
                  </a:cubicBezTo>
                  <a:cubicBezTo>
                    <a:pt x="1062935" y="379127"/>
                    <a:pt x="1075631" y="361458"/>
                    <a:pt x="1090680" y="345062"/>
                  </a:cubicBezTo>
                  <a:cubicBezTo>
                    <a:pt x="1105728" y="328666"/>
                    <a:pt x="1119621" y="317997"/>
                    <a:pt x="1132357" y="313057"/>
                  </a:cubicBezTo>
                  <a:cubicBezTo>
                    <a:pt x="1138314" y="310077"/>
                    <a:pt x="1144182" y="308586"/>
                    <a:pt x="1149962" y="308586"/>
                  </a:cubicBezTo>
                  <a:cubicBezTo>
                    <a:pt x="1163429" y="308586"/>
                    <a:pt x="1170163" y="314991"/>
                    <a:pt x="1170163" y="327800"/>
                  </a:cubicBezTo>
                  <a:cubicBezTo>
                    <a:pt x="1170163" y="334922"/>
                    <a:pt x="1165124" y="342820"/>
                    <a:pt x="1155047" y="351492"/>
                  </a:cubicBezTo>
                  <a:cubicBezTo>
                    <a:pt x="1214686" y="341104"/>
                    <a:pt x="1253469" y="335910"/>
                    <a:pt x="1271395" y="335910"/>
                  </a:cubicBezTo>
                  <a:cubicBezTo>
                    <a:pt x="1279813" y="335910"/>
                    <a:pt x="1285240" y="336558"/>
                    <a:pt x="1287677" y="337854"/>
                  </a:cubicBezTo>
                  <a:cubicBezTo>
                    <a:pt x="1297531" y="342965"/>
                    <a:pt x="1304558" y="351794"/>
                    <a:pt x="1308757" y="364342"/>
                  </a:cubicBezTo>
                  <a:cubicBezTo>
                    <a:pt x="1312956" y="376889"/>
                    <a:pt x="1315055" y="388906"/>
                    <a:pt x="1315055" y="400394"/>
                  </a:cubicBezTo>
                  <a:cubicBezTo>
                    <a:pt x="1315055" y="409388"/>
                    <a:pt x="1311636" y="418393"/>
                    <a:pt x="1304799" y="427410"/>
                  </a:cubicBezTo>
                  <a:cubicBezTo>
                    <a:pt x="1297962" y="436428"/>
                    <a:pt x="1285684" y="449728"/>
                    <a:pt x="1267965" y="467311"/>
                  </a:cubicBezTo>
                  <a:cubicBezTo>
                    <a:pt x="1254322" y="482858"/>
                    <a:pt x="1241922" y="501032"/>
                    <a:pt x="1230766" y="521834"/>
                  </a:cubicBezTo>
                  <a:cubicBezTo>
                    <a:pt x="1219611" y="542637"/>
                    <a:pt x="1214033" y="557776"/>
                    <a:pt x="1214033" y="567252"/>
                  </a:cubicBezTo>
                  <a:cubicBezTo>
                    <a:pt x="1214033" y="575919"/>
                    <a:pt x="1219984" y="580253"/>
                    <a:pt x="1231886" y="580253"/>
                  </a:cubicBezTo>
                  <a:cubicBezTo>
                    <a:pt x="1247185" y="580253"/>
                    <a:pt x="1278168" y="564797"/>
                    <a:pt x="1324833" y="533883"/>
                  </a:cubicBezTo>
                  <a:lnTo>
                    <a:pt x="1334853" y="527097"/>
                  </a:lnTo>
                  <a:lnTo>
                    <a:pt x="1359802" y="504284"/>
                  </a:lnTo>
                  <a:cubicBezTo>
                    <a:pt x="1388671" y="475879"/>
                    <a:pt x="1420622" y="438631"/>
                    <a:pt x="1455656" y="392540"/>
                  </a:cubicBezTo>
                  <a:cubicBezTo>
                    <a:pt x="1456558" y="392960"/>
                    <a:pt x="1455048" y="393094"/>
                    <a:pt x="1451126" y="392941"/>
                  </a:cubicBezTo>
                  <a:cubicBezTo>
                    <a:pt x="1447205" y="392788"/>
                    <a:pt x="1442452" y="392711"/>
                    <a:pt x="1436870" y="392711"/>
                  </a:cubicBezTo>
                  <a:cubicBezTo>
                    <a:pt x="1418820" y="392711"/>
                    <a:pt x="1404572" y="394015"/>
                    <a:pt x="1394127" y="396623"/>
                  </a:cubicBezTo>
                  <a:cubicBezTo>
                    <a:pt x="1391473" y="397571"/>
                    <a:pt x="1388428" y="398622"/>
                    <a:pt x="1384994" y="399776"/>
                  </a:cubicBezTo>
                  <a:cubicBezTo>
                    <a:pt x="1381560" y="400929"/>
                    <a:pt x="1377221" y="401506"/>
                    <a:pt x="1371978" y="401506"/>
                  </a:cubicBezTo>
                  <a:cubicBezTo>
                    <a:pt x="1366734" y="401506"/>
                    <a:pt x="1364113" y="397211"/>
                    <a:pt x="1364113" y="388621"/>
                  </a:cubicBezTo>
                  <a:cubicBezTo>
                    <a:pt x="1364113" y="375983"/>
                    <a:pt x="1370828" y="358840"/>
                    <a:pt x="1384259" y="337193"/>
                  </a:cubicBezTo>
                  <a:cubicBezTo>
                    <a:pt x="1396182" y="316826"/>
                    <a:pt x="1407426" y="301775"/>
                    <a:pt x="1417990" y="292040"/>
                  </a:cubicBezTo>
                  <a:cubicBezTo>
                    <a:pt x="1428555" y="282304"/>
                    <a:pt x="1441417" y="275736"/>
                    <a:pt x="1456577" y="272336"/>
                  </a:cubicBezTo>
                  <a:cubicBezTo>
                    <a:pt x="1471737" y="268935"/>
                    <a:pt x="1492150" y="267235"/>
                    <a:pt x="1517814" y="267235"/>
                  </a:cubicBezTo>
                  <a:lnTo>
                    <a:pt x="1532954" y="267235"/>
                  </a:lnTo>
                  <a:cubicBezTo>
                    <a:pt x="1548868" y="238698"/>
                    <a:pt x="1564465" y="217414"/>
                    <a:pt x="1579744" y="203381"/>
                  </a:cubicBezTo>
                  <a:cubicBezTo>
                    <a:pt x="1595023" y="189348"/>
                    <a:pt x="1612927" y="182332"/>
                    <a:pt x="1633454" y="182332"/>
                  </a:cubicBezTo>
                  <a:cubicBezTo>
                    <a:pt x="1658311" y="182332"/>
                    <a:pt x="1670739" y="189717"/>
                    <a:pt x="1670739" y="204485"/>
                  </a:cubicBezTo>
                  <a:cubicBezTo>
                    <a:pt x="1670739" y="210628"/>
                    <a:pt x="1663437" y="222700"/>
                    <a:pt x="1648835" y="240700"/>
                  </a:cubicBezTo>
                  <a:cubicBezTo>
                    <a:pt x="1634232" y="258701"/>
                    <a:pt x="1623968" y="269031"/>
                    <a:pt x="1618043" y="271691"/>
                  </a:cubicBezTo>
                  <a:cubicBezTo>
                    <a:pt x="1622900" y="271758"/>
                    <a:pt x="1629795" y="272297"/>
                    <a:pt x="1638726" y="273308"/>
                  </a:cubicBezTo>
                  <a:cubicBezTo>
                    <a:pt x="1647658" y="274319"/>
                    <a:pt x="1657354" y="275770"/>
                    <a:pt x="1667815" y="277662"/>
                  </a:cubicBezTo>
                  <a:cubicBezTo>
                    <a:pt x="1648242" y="320931"/>
                    <a:pt x="1623154" y="362210"/>
                    <a:pt x="1592554" y="401498"/>
                  </a:cubicBezTo>
                  <a:cubicBezTo>
                    <a:pt x="1578864" y="400798"/>
                    <a:pt x="1569104" y="400216"/>
                    <a:pt x="1563275" y="399752"/>
                  </a:cubicBezTo>
                  <a:cubicBezTo>
                    <a:pt x="1557446" y="399288"/>
                    <a:pt x="1551373" y="398813"/>
                    <a:pt x="1545057" y="398325"/>
                  </a:cubicBezTo>
                  <a:cubicBezTo>
                    <a:pt x="1538740" y="397838"/>
                    <a:pt x="1533166" y="397271"/>
                    <a:pt x="1528335" y="396623"/>
                  </a:cubicBezTo>
                  <a:cubicBezTo>
                    <a:pt x="1513261" y="421204"/>
                    <a:pt x="1499805" y="444605"/>
                    <a:pt x="1487967" y="466825"/>
                  </a:cubicBezTo>
                  <a:cubicBezTo>
                    <a:pt x="1476130" y="489046"/>
                    <a:pt x="1467201" y="508951"/>
                    <a:pt x="1461180" y="526543"/>
                  </a:cubicBezTo>
                  <a:cubicBezTo>
                    <a:pt x="1455159" y="544134"/>
                    <a:pt x="1452149" y="560770"/>
                    <a:pt x="1452149" y="576451"/>
                  </a:cubicBezTo>
                  <a:cubicBezTo>
                    <a:pt x="1452149" y="592256"/>
                    <a:pt x="1457612" y="600159"/>
                    <a:pt x="1468540" y="600159"/>
                  </a:cubicBezTo>
                  <a:cubicBezTo>
                    <a:pt x="1478897" y="600159"/>
                    <a:pt x="1493631" y="593866"/>
                    <a:pt x="1512741" y="581280"/>
                  </a:cubicBezTo>
                  <a:cubicBezTo>
                    <a:pt x="1527073" y="571840"/>
                    <a:pt x="1548481" y="557924"/>
                    <a:pt x="1576962" y="539533"/>
                  </a:cubicBezTo>
                  <a:lnTo>
                    <a:pt x="1590792" y="530617"/>
                  </a:lnTo>
                  <a:lnTo>
                    <a:pt x="1595441" y="506691"/>
                  </a:lnTo>
                  <a:cubicBezTo>
                    <a:pt x="1601796" y="481205"/>
                    <a:pt x="1618776" y="447608"/>
                    <a:pt x="1646380" y="405899"/>
                  </a:cubicBezTo>
                  <a:cubicBezTo>
                    <a:pt x="1703536" y="320418"/>
                    <a:pt x="1752442" y="250522"/>
                    <a:pt x="1793099" y="196212"/>
                  </a:cubicBezTo>
                  <a:cubicBezTo>
                    <a:pt x="1833756" y="141901"/>
                    <a:pt x="1868013" y="100269"/>
                    <a:pt x="1895870" y="71315"/>
                  </a:cubicBezTo>
                  <a:cubicBezTo>
                    <a:pt x="1923728" y="42361"/>
                    <a:pt x="1944246" y="28296"/>
                    <a:pt x="1957423" y="29120"/>
                  </a:cubicBezTo>
                  <a:close/>
                  <a:moveTo>
                    <a:pt x="524051" y="0"/>
                  </a:moveTo>
                  <a:cubicBezTo>
                    <a:pt x="560596" y="0"/>
                    <a:pt x="587109" y="2367"/>
                    <a:pt x="603588" y="7099"/>
                  </a:cubicBezTo>
                  <a:cubicBezTo>
                    <a:pt x="620067" y="11832"/>
                    <a:pt x="629831" y="18655"/>
                    <a:pt x="632879" y="27569"/>
                  </a:cubicBezTo>
                  <a:cubicBezTo>
                    <a:pt x="635927" y="36482"/>
                    <a:pt x="637451" y="50446"/>
                    <a:pt x="637451" y="69460"/>
                  </a:cubicBezTo>
                  <a:lnTo>
                    <a:pt x="637451" y="102631"/>
                  </a:lnTo>
                  <a:cubicBezTo>
                    <a:pt x="637451" y="119785"/>
                    <a:pt x="633895" y="130732"/>
                    <a:pt x="626783" y="135472"/>
                  </a:cubicBezTo>
                  <a:cubicBezTo>
                    <a:pt x="619671" y="140213"/>
                    <a:pt x="599005" y="150442"/>
                    <a:pt x="564784" y="166159"/>
                  </a:cubicBezTo>
                  <a:cubicBezTo>
                    <a:pt x="530563" y="181876"/>
                    <a:pt x="493010" y="200608"/>
                    <a:pt x="452126" y="222354"/>
                  </a:cubicBezTo>
                  <a:cubicBezTo>
                    <a:pt x="465743" y="193770"/>
                    <a:pt x="477880" y="174938"/>
                    <a:pt x="488535" y="165856"/>
                  </a:cubicBezTo>
                  <a:cubicBezTo>
                    <a:pt x="499191" y="156774"/>
                    <a:pt x="511451" y="149612"/>
                    <a:pt x="525318" y="144371"/>
                  </a:cubicBezTo>
                  <a:cubicBezTo>
                    <a:pt x="515863" y="143340"/>
                    <a:pt x="498850" y="142824"/>
                    <a:pt x="474279" y="142824"/>
                  </a:cubicBezTo>
                  <a:cubicBezTo>
                    <a:pt x="435208" y="142824"/>
                    <a:pt x="392848" y="150618"/>
                    <a:pt x="347197" y="166205"/>
                  </a:cubicBezTo>
                  <a:cubicBezTo>
                    <a:pt x="301545" y="181793"/>
                    <a:pt x="263286" y="200028"/>
                    <a:pt x="232420" y="220911"/>
                  </a:cubicBezTo>
                  <a:cubicBezTo>
                    <a:pt x="201553" y="241794"/>
                    <a:pt x="186119" y="257987"/>
                    <a:pt x="186119" y="269490"/>
                  </a:cubicBezTo>
                  <a:cubicBezTo>
                    <a:pt x="186119" y="273378"/>
                    <a:pt x="189871" y="277229"/>
                    <a:pt x="197375" y="281045"/>
                  </a:cubicBezTo>
                  <a:cubicBezTo>
                    <a:pt x="204878" y="284860"/>
                    <a:pt x="219358" y="288118"/>
                    <a:pt x="240813" y="290819"/>
                  </a:cubicBezTo>
                  <a:cubicBezTo>
                    <a:pt x="262269" y="293520"/>
                    <a:pt x="288310" y="295323"/>
                    <a:pt x="318936" y="296231"/>
                  </a:cubicBezTo>
                  <a:cubicBezTo>
                    <a:pt x="349562" y="297138"/>
                    <a:pt x="390610" y="297591"/>
                    <a:pt x="442079" y="297591"/>
                  </a:cubicBezTo>
                  <a:cubicBezTo>
                    <a:pt x="477749" y="297591"/>
                    <a:pt x="502232" y="299311"/>
                    <a:pt x="515528" y="302751"/>
                  </a:cubicBezTo>
                  <a:cubicBezTo>
                    <a:pt x="528825" y="306190"/>
                    <a:pt x="535473" y="315120"/>
                    <a:pt x="535473" y="329542"/>
                  </a:cubicBezTo>
                  <a:cubicBezTo>
                    <a:pt x="535473" y="343662"/>
                    <a:pt x="528739" y="359503"/>
                    <a:pt x="515272" y="377063"/>
                  </a:cubicBezTo>
                  <a:cubicBezTo>
                    <a:pt x="501804" y="394623"/>
                    <a:pt x="484687" y="404963"/>
                    <a:pt x="463921" y="408084"/>
                  </a:cubicBezTo>
                  <a:cubicBezTo>
                    <a:pt x="429361" y="413190"/>
                    <a:pt x="404087" y="417382"/>
                    <a:pt x="388101" y="420661"/>
                  </a:cubicBezTo>
                  <a:cubicBezTo>
                    <a:pt x="372114" y="423940"/>
                    <a:pt x="352138" y="429542"/>
                    <a:pt x="328173" y="437468"/>
                  </a:cubicBezTo>
                  <a:cubicBezTo>
                    <a:pt x="304209" y="445394"/>
                    <a:pt x="273697" y="457317"/>
                    <a:pt x="236638" y="473236"/>
                  </a:cubicBezTo>
                  <a:cubicBezTo>
                    <a:pt x="200367" y="495262"/>
                    <a:pt x="170355" y="517672"/>
                    <a:pt x="146603" y="540465"/>
                  </a:cubicBezTo>
                  <a:cubicBezTo>
                    <a:pt x="122851" y="563258"/>
                    <a:pt x="110975" y="582521"/>
                    <a:pt x="110975" y="598254"/>
                  </a:cubicBezTo>
                  <a:cubicBezTo>
                    <a:pt x="110975" y="610218"/>
                    <a:pt x="118577" y="619996"/>
                    <a:pt x="133781" y="627588"/>
                  </a:cubicBezTo>
                  <a:cubicBezTo>
                    <a:pt x="148985" y="635179"/>
                    <a:pt x="172540" y="638975"/>
                    <a:pt x="204447" y="638975"/>
                  </a:cubicBezTo>
                  <a:cubicBezTo>
                    <a:pt x="317490" y="638975"/>
                    <a:pt x="438365" y="587163"/>
                    <a:pt x="567074" y="483539"/>
                  </a:cubicBezTo>
                  <a:cubicBezTo>
                    <a:pt x="568043" y="523330"/>
                    <a:pt x="564537" y="555873"/>
                    <a:pt x="556557" y="581167"/>
                  </a:cubicBezTo>
                  <a:cubicBezTo>
                    <a:pt x="548576" y="606461"/>
                    <a:pt x="533252" y="625137"/>
                    <a:pt x="510583" y="637195"/>
                  </a:cubicBezTo>
                  <a:cubicBezTo>
                    <a:pt x="488163" y="667924"/>
                    <a:pt x="457725" y="691943"/>
                    <a:pt x="419269" y="709252"/>
                  </a:cubicBezTo>
                  <a:cubicBezTo>
                    <a:pt x="380813" y="726561"/>
                    <a:pt x="339080" y="740325"/>
                    <a:pt x="294069" y="750545"/>
                  </a:cubicBezTo>
                  <a:cubicBezTo>
                    <a:pt x="249058" y="760764"/>
                    <a:pt x="206499" y="765874"/>
                    <a:pt x="166392" y="765874"/>
                  </a:cubicBezTo>
                  <a:cubicBezTo>
                    <a:pt x="118945" y="765874"/>
                    <a:pt x="79351" y="754260"/>
                    <a:pt x="47611" y="731032"/>
                  </a:cubicBezTo>
                  <a:cubicBezTo>
                    <a:pt x="15871" y="707803"/>
                    <a:pt x="0" y="676602"/>
                    <a:pt x="0" y="637428"/>
                  </a:cubicBezTo>
                  <a:cubicBezTo>
                    <a:pt x="0" y="609695"/>
                    <a:pt x="7519" y="582324"/>
                    <a:pt x="22558" y="555317"/>
                  </a:cubicBezTo>
                  <a:cubicBezTo>
                    <a:pt x="37596" y="528309"/>
                    <a:pt x="60266" y="502728"/>
                    <a:pt x="90568" y="478574"/>
                  </a:cubicBezTo>
                  <a:cubicBezTo>
                    <a:pt x="120870" y="454421"/>
                    <a:pt x="159149" y="432566"/>
                    <a:pt x="205407" y="413010"/>
                  </a:cubicBezTo>
                  <a:cubicBezTo>
                    <a:pt x="228536" y="403232"/>
                    <a:pt x="253358" y="394501"/>
                    <a:pt x="279874" y="386818"/>
                  </a:cubicBezTo>
                  <a:lnTo>
                    <a:pt x="348094" y="370771"/>
                  </a:lnTo>
                  <a:lnTo>
                    <a:pt x="340976" y="370464"/>
                  </a:lnTo>
                  <a:cubicBezTo>
                    <a:pt x="332599" y="370239"/>
                    <a:pt x="321771" y="370045"/>
                    <a:pt x="308493" y="369882"/>
                  </a:cubicBezTo>
                  <a:cubicBezTo>
                    <a:pt x="281937" y="369555"/>
                    <a:pt x="258432" y="368401"/>
                    <a:pt x="237979" y="366418"/>
                  </a:cubicBezTo>
                  <a:cubicBezTo>
                    <a:pt x="217526" y="364435"/>
                    <a:pt x="194958" y="359851"/>
                    <a:pt x="170272" y="352667"/>
                  </a:cubicBezTo>
                  <a:cubicBezTo>
                    <a:pt x="146634" y="345331"/>
                    <a:pt x="127939" y="331830"/>
                    <a:pt x="114186" y="312163"/>
                  </a:cubicBezTo>
                  <a:cubicBezTo>
                    <a:pt x="100434" y="292496"/>
                    <a:pt x="93557" y="270662"/>
                    <a:pt x="93557" y="246661"/>
                  </a:cubicBezTo>
                  <a:cubicBezTo>
                    <a:pt x="93557" y="216444"/>
                    <a:pt x="104091" y="186539"/>
                    <a:pt x="125158" y="156945"/>
                  </a:cubicBezTo>
                  <a:cubicBezTo>
                    <a:pt x="146225" y="127350"/>
                    <a:pt x="175638" y="100855"/>
                    <a:pt x="213396" y="77458"/>
                  </a:cubicBezTo>
                  <a:cubicBezTo>
                    <a:pt x="251155" y="54061"/>
                    <a:pt x="296691" y="35302"/>
                    <a:pt x="350004" y="21181"/>
                  </a:cubicBezTo>
                  <a:cubicBezTo>
                    <a:pt x="403316" y="7060"/>
                    <a:pt x="461332" y="0"/>
                    <a:pt x="524051" y="0"/>
                  </a:cubicBezTo>
                  <a:close/>
                </a:path>
              </a:pathLst>
            </a:custGeom>
            <a:solidFill>
              <a:schemeClr val="accent4"/>
            </a:solidFill>
            <a:ln w="12700"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8000" b="1" dirty="0">
                <a:ln w="12700">
                  <a:noFill/>
                </a:ln>
                <a:solidFill>
                  <a:schemeClr val="accent4"/>
                </a:solidFill>
                <a:latin typeface="Brush Script MT" panose="03060802040406070304" pitchFamily="66" charset="0"/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1B90817-4201-4C72-AE31-92029CFBE545}"/>
                </a:ext>
              </a:extLst>
            </p:cNvPr>
            <p:cNvSpPr txBox="1"/>
            <p:nvPr/>
          </p:nvSpPr>
          <p:spPr>
            <a:xfrm>
              <a:off x="2026686" y="1676219"/>
              <a:ext cx="2061412" cy="353856"/>
            </a:xfrm>
            <a:custGeom>
              <a:avLst/>
              <a:gdLst/>
              <a:ahLst/>
              <a:cxnLst/>
              <a:rect l="l" t="t" r="r" b="b"/>
              <a:pathLst>
                <a:path w="4267414" h="732532">
                  <a:moveTo>
                    <a:pt x="852938" y="89078"/>
                  </a:moveTo>
                  <a:lnTo>
                    <a:pt x="852938" y="349843"/>
                  </a:lnTo>
                  <a:lnTo>
                    <a:pt x="1041546" y="349843"/>
                  </a:lnTo>
                  <a:cubicBezTo>
                    <a:pt x="1103917" y="349843"/>
                    <a:pt x="1148207" y="338232"/>
                    <a:pt x="1174417" y="315008"/>
                  </a:cubicBezTo>
                  <a:cubicBezTo>
                    <a:pt x="1200626" y="291785"/>
                    <a:pt x="1213731" y="259106"/>
                    <a:pt x="1213731" y="216972"/>
                  </a:cubicBezTo>
                  <a:cubicBezTo>
                    <a:pt x="1213731" y="186450"/>
                    <a:pt x="1206017" y="160324"/>
                    <a:pt x="1190590" y="138593"/>
                  </a:cubicBezTo>
                  <a:cubicBezTo>
                    <a:pt x="1175163" y="116863"/>
                    <a:pt x="1154843" y="102514"/>
                    <a:pt x="1129629" y="95547"/>
                  </a:cubicBezTo>
                  <a:cubicBezTo>
                    <a:pt x="1113372" y="91234"/>
                    <a:pt x="1083348" y="89078"/>
                    <a:pt x="1039555" y="89078"/>
                  </a:cubicBezTo>
                  <a:close/>
                  <a:moveTo>
                    <a:pt x="1530706" y="83604"/>
                  </a:moveTo>
                  <a:lnTo>
                    <a:pt x="1530706" y="324961"/>
                  </a:lnTo>
                  <a:lnTo>
                    <a:pt x="1738224" y="324961"/>
                  </a:lnTo>
                  <a:cubicBezTo>
                    <a:pt x="1782348" y="324961"/>
                    <a:pt x="1816852" y="320399"/>
                    <a:pt x="1841734" y="311276"/>
                  </a:cubicBezTo>
                  <a:cubicBezTo>
                    <a:pt x="1866616" y="302152"/>
                    <a:pt x="1885527" y="287555"/>
                    <a:pt x="1898465" y="267483"/>
                  </a:cubicBezTo>
                  <a:cubicBezTo>
                    <a:pt x="1911404" y="247412"/>
                    <a:pt x="1917873" y="225598"/>
                    <a:pt x="1917873" y="202043"/>
                  </a:cubicBezTo>
                  <a:cubicBezTo>
                    <a:pt x="1917873" y="167540"/>
                    <a:pt x="1905350" y="139174"/>
                    <a:pt x="1880301" y="116946"/>
                  </a:cubicBezTo>
                  <a:cubicBezTo>
                    <a:pt x="1855253" y="94718"/>
                    <a:pt x="1815691" y="83604"/>
                    <a:pt x="1761613" y="83604"/>
                  </a:cubicBezTo>
                  <a:close/>
                  <a:moveTo>
                    <a:pt x="329938" y="79623"/>
                  </a:moveTo>
                  <a:cubicBezTo>
                    <a:pt x="320649" y="126401"/>
                    <a:pt x="307544" y="172848"/>
                    <a:pt x="290624" y="218963"/>
                  </a:cubicBezTo>
                  <a:lnTo>
                    <a:pt x="210503" y="432950"/>
                  </a:lnTo>
                  <a:lnTo>
                    <a:pt x="457832" y="432950"/>
                  </a:lnTo>
                  <a:lnTo>
                    <a:pt x="381693" y="230906"/>
                  </a:lnTo>
                  <a:cubicBezTo>
                    <a:pt x="358469" y="169530"/>
                    <a:pt x="341218" y="119102"/>
                    <a:pt x="329938" y="79623"/>
                  </a:cubicBezTo>
                  <a:close/>
                  <a:moveTo>
                    <a:pt x="2447864" y="2985"/>
                  </a:moveTo>
                  <a:lnTo>
                    <a:pt x="2544407" y="2985"/>
                  </a:lnTo>
                  <a:lnTo>
                    <a:pt x="2544407" y="646439"/>
                  </a:lnTo>
                  <a:lnTo>
                    <a:pt x="2903706" y="646439"/>
                  </a:lnTo>
                  <a:lnTo>
                    <a:pt x="2903706" y="732532"/>
                  </a:lnTo>
                  <a:lnTo>
                    <a:pt x="2447864" y="732532"/>
                  </a:lnTo>
                  <a:close/>
                  <a:moveTo>
                    <a:pt x="2182518" y="2985"/>
                  </a:moveTo>
                  <a:lnTo>
                    <a:pt x="2279061" y="2985"/>
                  </a:lnTo>
                  <a:lnTo>
                    <a:pt x="2279061" y="732532"/>
                  </a:lnTo>
                  <a:lnTo>
                    <a:pt x="2182518" y="732532"/>
                  </a:lnTo>
                  <a:close/>
                  <a:moveTo>
                    <a:pt x="1434164" y="2985"/>
                  </a:moveTo>
                  <a:lnTo>
                    <a:pt x="1757632" y="2985"/>
                  </a:lnTo>
                  <a:cubicBezTo>
                    <a:pt x="1822658" y="2985"/>
                    <a:pt x="1872090" y="9538"/>
                    <a:pt x="1905930" y="22642"/>
                  </a:cubicBezTo>
                  <a:cubicBezTo>
                    <a:pt x="1939770" y="35747"/>
                    <a:pt x="1966809" y="58887"/>
                    <a:pt x="1987046" y="92064"/>
                  </a:cubicBezTo>
                  <a:cubicBezTo>
                    <a:pt x="2007283" y="125240"/>
                    <a:pt x="2017402" y="161900"/>
                    <a:pt x="2017402" y="202043"/>
                  </a:cubicBezTo>
                  <a:cubicBezTo>
                    <a:pt x="2017402" y="253798"/>
                    <a:pt x="2000648" y="297425"/>
                    <a:pt x="1967140" y="332923"/>
                  </a:cubicBezTo>
                  <a:cubicBezTo>
                    <a:pt x="1933632" y="368422"/>
                    <a:pt x="1881877" y="390982"/>
                    <a:pt x="1811875" y="400603"/>
                  </a:cubicBezTo>
                  <a:cubicBezTo>
                    <a:pt x="1837421" y="412878"/>
                    <a:pt x="1856829" y="424988"/>
                    <a:pt x="1870099" y="436931"/>
                  </a:cubicBezTo>
                  <a:cubicBezTo>
                    <a:pt x="1898299" y="462809"/>
                    <a:pt x="1925007" y="495155"/>
                    <a:pt x="1950220" y="533972"/>
                  </a:cubicBezTo>
                  <a:lnTo>
                    <a:pt x="2077120" y="732532"/>
                  </a:lnTo>
                  <a:lnTo>
                    <a:pt x="1955694" y="732532"/>
                  </a:lnTo>
                  <a:lnTo>
                    <a:pt x="1859152" y="580750"/>
                  </a:lnTo>
                  <a:cubicBezTo>
                    <a:pt x="1830952" y="536957"/>
                    <a:pt x="1807728" y="503449"/>
                    <a:pt x="1789481" y="480226"/>
                  </a:cubicBezTo>
                  <a:cubicBezTo>
                    <a:pt x="1771234" y="457003"/>
                    <a:pt x="1754895" y="440746"/>
                    <a:pt x="1740463" y="431457"/>
                  </a:cubicBezTo>
                  <a:cubicBezTo>
                    <a:pt x="1726032" y="422168"/>
                    <a:pt x="1711351" y="415698"/>
                    <a:pt x="1696422" y="412049"/>
                  </a:cubicBezTo>
                  <a:cubicBezTo>
                    <a:pt x="1685474" y="409727"/>
                    <a:pt x="1667559" y="408565"/>
                    <a:pt x="1642676" y="408565"/>
                  </a:cubicBezTo>
                  <a:lnTo>
                    <a:pt x="1530706" y="408565"/>
                  </a:lnTo>
                  <a:lnTo>
                    <a:pt x="1530706" y="732532"/>
                  </a:lnTo>
                  <a:lnTo>
                    <a:pt x="1434164" y="732532"/>
                  </a:lnTo>
                  <a:close/>
                  <a:moveTo>
                    <a:pt x="756396" y="2985"/>
                  </a:moveTo>
                  <a:lnTo>
                    <a:pt x="1031593" y="2985"/>
                  </a:lnTo>
                  <a:cubicBezTo>
                    <a:pt x="1080030" y="2985"/>
                    <a:pt x="1117022" y="5308"/>
                    <a:pt x="1142567" y="9952"/>
                  </a:cubicBezTo>
                  <a:cubicBezTo>
                    <a:pt x="1178398" y="15924"/>
                    <a:pt x="1208422" y="27287"/>
                    <a:pt x="1232641" y="44041"/>
                  </a:cubicBezTo>
                  <a:cubicBezTo>
                    <a:pt x="1256859" y="60795"/>
                    <a:pt x="1276351" y="84267"/>
                    <a:pt x="1291114" y="114458"/>
                  </a:cubicBezTo>
                  <a:cubicBezTo>
                    <a:pt x="1305878" y="144648"/>
                    <a:pt x="1313259" y="177824"/>
                    <a:pt x="1313259" y="213986"/>
                  </a:cubicBezTo>
                  <a:cubicBezTo>
                    <a:pt x="1313259" y="276026"/>
                    <a:pt x="1293519" y="328528"/>
                    <a:pt x="1254040" y="371491"/>
                  </a:cubicBezTo>
                  <a:cubicBezTo>
                    <a:pt x="1214560" y="414454"/>
                    <a:pt x="1143231" y="435936"/>
                    <a:pt x="1040053" y="435936"/>
                  </a:cubicBezTo>
                  <a:lnTo>
                    <a:pt x="852938" y="435936"/>
                  </a:lnTo>
                  <a:lnTo>
                    <a:pt x="852938" y="732532"/>
                  </a:lnTo>
                  <a:lnTo>
                    <a:pt x="756396" y="732532"/>
                  </a:lnTo>
                  <a:close/>
                  <a:moveTo>
                    <a:pt x="280173" y="2985"/>
                  </a:moveTo>
                  <a:lnTo>
                    <a:pt x="384181" y="2985"/>
                  </a:lnTo>
                  <a:lnTo>
                    <a:pt x="682767" y="732532"/>
                  </a:lnTo>
                  <a:lnTo>
                    <a:pt x="572788" y="732532"/>
                  </a:lnTo>
                  <a:lnTo>
                    <a:pt x="487691" y="511578"/>
                  </a:lnTo>
                  <a:lnTo>
                    <a:pt x="182635" y="511578"/>
                  </a:lnTo>
                  <a:lnTo>
                    <a:pt x="102515" y="732532"/>
                  </a:lnTo>
                  <a:lnTo>
                    <a:pt x="0" y="732532"/>
                  </a:lnTo>
                  <a:close/>
                  <a:moveTo>
                    <a:pt x="4038995" y="0"/>
                  </a:moveTo>
                  <a:cubicBezTo>
                    <a:pt x="4108996" y="0"/>
                    <a:pt x="4164401" y="19408"/>
                    <a:pt x="4205208" y="58224"/>
                  </a:cubicBezTo>
                  <a:cubicBezTo>
                    <a:pt x="4246014" y="97040"/>
                    <a:pt x="4266418" y="145146"/>
                    <a:pt x="4266418" y="202541"/>
                  </a:cubicBezTo>
                  <a:cubicBezTo>
                    <a:pt x="4266418" y="231736"/>
                    <a:pt x="4260446" y="260433"/>
                    <a:pt x="4248503" y="288633"/>
                  </a:cubicBezTo>
                  <a:cubicBezTo>
                    <a:pt x="4236560" y="316833"/>
                    <a:pt x="4216737" y="346526"/>
                    <a:pt x="4189034" y="377711"/>
                  </a:cubicBezTo>
                  <a:cubicBezTo>
                    <a:pt x="4161332" y="408897"/>
                    <a:pt x="4115300" y="451695"/>
                    <a:pt x="4050938" y="506104"/>
                  </a:cubicBezTo>
                  <a:cubicBezTo>
                    <a:pt x="3997192" y="551223"/>
                    <a:pt x="3962690" y="581828"/>
                    <a:pt x="3947428" y="597919"/>
                  </a:cubicBezTo>
                  <a:cubicBezTo>
                    <a:pt x="3932168" y="614009"/>
                    <a:pt x="3919560" y="630183"/>
                    <a:pt x="3909608" y="646439"/>
                  </a:cubicBezTo>
                  <a:lnTo>
                    <a:pt x="4267414" y="646439"/>
                  </a:lnTo>
                  <a:lnTo>
                    <a:pt x="4267414" y="732532"/>
                  </a:lnTo>
                  <a:lnTo>
                    <a:pt x="3785196" y="732532"/>
                  </a:lnTo>
                  <a:cubicBezTo>
                    <a:pt x="3784532" y="710967"/>
                    <a:pt x="3788016" y="690232"/>
                    <a:pt x="3795647" y="670326"/>
                  </a:cubicBezTo>
                  <a:cubicBezTo>
                    <a:pt x="3807922" y="637482"/>
                    <a:pt x="3827579" y="605135"/>
                    <a:pt x="3854618" y="573285"/>
                  </a:cubicBezTo>
                  <a:cubicBezTo>
                    <a:pt x="3881656" y="541436"/>
                    <a:pt x="3920722" y="504611"/>
                    <a:pt x="3971813" y="462809"/>
                  </a:cubicBezTo>
                  <a:cubicBezTo>
                    <a:pt x="4051104" y="397783"/>
                    <a:pt x="4104684" y="346277"/>
                    <a:pt x="4132552" y="308290"/>
                  </a:cubicBezTo>
                  <a:cubicBezTo>
                    <a:pt x="4160420" y="270303"/>
                    <a:pt x="4174354" y="234390"/>
                    <a:pt x="4174354" y="200550"/>
                  </a:cubicBezTo>
                  <a:cubicBezTo>
                    <a:pt x="4174354" y="165051"/>
                    <a:pt x="4161664" y="135110"/>
                    <a:pt x="4136284" y="110725"/>
                  </a:cubicBezTo>
                  <a:cubicBezTo>
                    <a:pt x="4110904" y="86341"/>
                    <a:pt x="4077811" y="74148"/>
                    <a:pt x="4037004" y="74148"/>
                  </a:cubicBezTo>
                  <a:cubicBezTo>
                    <a:pt x="3993875" y="74148"/>
                    <a:pt x="3959372" y="87087"/>
                    <a:pt x="3933494" y="112965"/>
                  </a:cubicBezTo>
                  <a:cubicBezTo>
                    <a:pt x="3907617" y="138842"/>
                    <a:pt x="3894512" y="174673"/>
                    <a:pt x="3894180" y="220456"/>
                  </a:cubicBezTo>
                  <a:lnTo>
                    <a:pt x="3802116" y="211001"/>
                  </a:lnTo>
                  <a:cubicBezTo>
                    <a:pt x="3808420" y="142326"/>
                    <a:pt x="3832141" y="89990"/>
                    <a:pt x="3873280" y="53994"/>
                  </a:cubicBezTo>
                  <a:cubicBezTo>
                    <a:pt x="3914418" y="17998"/>
                    <a:pt x="3969656" y="0"/>
                    <a:pt x="4038995" y="0"/>
                  </a:cubicBezTo>
                  <a:close/>
                  <a:moveTo>
                    <a:pt x="3467495" y="0"/>
                  </a:moveTo>
                  <a:cubicBezTo>
                    <a:pt x="3537497" y="0"/>
                    <a:pt x="3592901" y="19408"/>
                    <a:pt x="3633708" y="58224"/>
                  </a:cubicBezTo>
                  <a:cubicBezTo>
                    <a:pt x="3674514" y="97040"/>
                    <a:pt x="3694918" y="145146"/>
                    <a:pt x="3694918" y="202541"/>
                  </a:cubicBezTo>
                  <a:cubicBezTo>
                    <a:pt x="3694918" y="231736"/>
                    <a:pt x="3688946" y="260433"/>
                    <a:pt x="3677003" y="288633"/>
                  </a:cubicBezTo>
                  <a:cubicBezTo>
                    <a:pt x="3665060" y="316833"/>
                    <a:pt x="3645237" y="346526"/>
                    <a:pt x="3617534" y="377711"/>
                  </a:cubicBezTo>
                  <a:cubicBezTo>
                    <a:pt x="3589832" y="408897"/>
                    <a:pt x="3543800" y="451695"/>
                    <a:pt x="3479438" y="506104"/>
                  </a:cubicBezTo>
                  <a:cubicBezTo>
                    <a:pt x="3425693" y="551223"/>
                    <a:pt x="3391190" y="581828"/>
                    <a:pt x="3375928" y="597919"/>
                  </a:cubicBezTo>
                  <a:cubicBezTo>
                    <a:pt x="3360667" y="614009"/>
                    <a:pt x="3348060" y="630183"/>
                    <a:pt x="3338107" y="646439"/>
                  </a:cubicBezTo>
                  <a:lnTo>
                    <a:pt x="3695914" y="646439"/>
                  </a:lnTo>
                  <a:lnTo>
                    <a:pt x="3695914" y="732532"/>
                  </a:lnTo>
                  <a:lnTo>
                    <a:pt x="3213696" y="732532"/>
                  </a:lnTo>
                  <a:cubicBezTo>
                    <a:pt x="3213033" y="710967"/>
                    <a:pt x="3216516" y="690232"/>
                    <a:pt x="3224147" y="670326"/>
                  </a:cubicBezTo>
                  <a:cubicBezTo>
                    <a:pt x="3236422" y="637482"/>
                    <a:pt x="3256079" y="605135"/>
                    <a:pt x="3283118" y="573285"/>
                  </a:cubicBezTo>
                  <a:cubicBezTo>
                    <a:pt x="3310156" y="541436"/>
                    <a:pt x="3349222" y="504611"/>
                    <a:pt x="3400313" y="462809"/>
                  </a:cubicBezTo>
                  <a:cubicBezTo>
                    <a:pt x="3479604" y="397783"/>
                    <a:pt x="3533184" y="346277"/>
                    <a:pt x="3561052" y="308290"/>
                  </a:cubicBezTo>
                  <a:cubicBezTo>
                    <a:pt x="3588920" y="270303"/>
                    <a:pt x="3602854" y="234390"/>
                    <a:pt x="3602854" y="200550"/>
                  </a:cubicBezTo>
                  <a:cubicBezTo>
                    <a:pt x="3602854" y="165051"/>
                    <a:pt x="3590164" y="135110"/>
                    <a:pt x="3564784" y="110725"/>
                  </a:cubicBezTo>
                  <a:cubicBezTo>
                    <a:pt x="3539404" y="86341"/>
                    <a:pt x="3506311" y="74148"/>
                    <a:pt x="3465504" y="74148"/>
                  </a:cubicBezTo>
                  <a:cubicBezTo>
                    <a:pt x="3422375" y="74148"/>
                    <a:pt x="3387872" y="87087"/>
                    <a:pt x="3361994" y="112965"/>
                  </a:cubicBezTo>
                  <a:cubicBezTo>
                    <a:pt x="3336117" y="138842"/>
                    <a:pt x="3323012" y="174673"/>
                    <a:pt x="3322680" y="220456"/>
                  </a:cubicBezTo>
                  <a:lnTo>
                    <a:pt x="3230616" y="211001"/>
                  </a:lnTo>
                  <a:cubicBezTo>
                    <a:pt x="3236920" y="142326"/>
                    <a:pt x="3260641" y="89990"/>
                    <a:pt x="3301779" y="53994"/>
                  </a:cubicBezTo>
                  <a:cubicBezTo>
                    <a:pt x="3342918" y="17998"/>
                    <a:pt x="3398156" y="0"/>
                    <a:pt x="3467495" y="0"/>
                  </a:cubicBezTo>
                  <a:close/>
                </a:path>
              </a:pathLst>
            </a:custGeom>
            <a:solidFill>
              <a:schemeClr val="accent4"/>
            </a:solidFill>
            <a:ln w="12700"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8000" dirty="0">
                <a:ln w="12700">
                  <a:noFill/>
                </a:ln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4B868971-70FD-4C79-918E-FB636840F0A1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</p:spTree>
    <p:extLst>
      <p:ext uri="{BB962C8B-B14F-4D97-AF65-F5344CB8AC3E}">
        <p14:creationId xmlns:p14="http://schemas.microsoft.com/office/powerpoint/2010/main" val="269606902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DEAFD9A0-6864-4D60-B96B-841CF3D55E7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23079626"/>
              </p:ext>
            </p:extLst>
          </p:nvPr>
        </p:nvGraphicFramePr>
        <p:xfrm>
          <a:off x="794741" y="4057163"/>
          <a:ext cx="2304000" cy="16556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Chart 5">
            <a:extLst>
              <a:ext uri="{FF2B5EF4-FFF2-40B4-BE49-F238E27FC236}">
                <a16:creationId xmlns:a16="http://schemas.microsoft.com/office/drawing/2014/main" id="{2E9FA5E9-48DD-45EA-B573-C0665EA8EC8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79554401"/>
              </p:ext>
            </p:extLst>
          </p:nvPr>
        </p:nvGraphicFramePr>
        <p:xfrm>
          <a:off x="3552464" y="4057163"/>
          <a:ext cx="2304000" cy="16556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hart 5">
            <a:extLst>
              <a:ext uri="{FF2B5EF4-FFF2-40B4-BE49-F238E27FC236}">
                <a16:creationId xmlns:a16="http://schemas.microsoft.com/office/drawing/2014/main" id="{31438F6D-96ED-4B86-802C-C2C1A683B9E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02654216"/>
              </p:ext>
            </p:extLst>
          </p:nvPr>
        </p:nvGraphicFramePr>
        <p:xfrm>
          <a:off x="6310187" y="4057163"/>
          <a:ext cx="2304000" cy="16556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F3A9E403-8B09-44C6-ABFC-0BD0B43C066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22448549"/>
              </p:ext>
            </p:extLst>
          </p:nvPr>
        </p:nvGraphicFramePr>
        <p:xfrm>
          <a:off x="9067909" y="4057163"/>
          <a:ext cx="2304000" cy="16556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6089D11A-F119-4BDC-AC16-D0A8A32A116C}"/>
              </a:ext>
            </a:extLst>
          </p:cNvPr>
          <p:cNvSpPr txBox="1"/>
          <p:nvPr/>
        </p:nvSpPr>
        <p:spPr>
          <a:xfrm>
            <a:off x="945276" y="3808038"/>
            <a:ext cx="200293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b="1" dirty="0">
                <a:cs typeface="Arial" pitchFamily="34" charset="0"/>
              </a:rPr>
              <a:t>Content  Here</a:t>
            </a:r>
            <a:endParaRPr lang="ko-KR" altLang="en-US" sz="1600" b="1" dirty="0"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4B79E8D-3662-41DB-B11E-7DBD089A9731}"/>
              </a:ext>
            </a:extLst>
          </p:cNvPr>
          <p:cNvSpPr txBox="1"/>
          <p:nvPr/>
        </p:nvSpPr>
        <p:spPr>
          <a:xfrm>
            <a:off x="945277" y="5672225"/>
            <a:ext cx="20029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cs typeface="Arial" pitchFamily="34" charset="0"/>
              </a:rPr>
              <a:t>Get a modern PowerPoint  Presentation that is beautifully designed.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B4EE730-04EE-4746-BAC1-3C627213E733}"/>
              </a:ext>
            </a:extLst>
          </p:cNvPr>
          <p:cNvSpPr txBox="1"/>
          <p:nvPr/>
        </p:nvSpPr>
        <p:spPr>
          <a:xfrm>
            <a:off x="3702999" y="3808038"/>
            <a:ext cx="200293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b="1" dirty="0">
                <a:cs typeface="Arial" pitchFamily="34" charset="0"/>
              </a:rPr>
              <a:t>Content  Here</a:t>
            </a:r>
            <a:endParaRPr lang="ko-KR" altLang="en-US" sz="1600" b="1" dirty="0"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F39040B-1C28-4BDE-8AF8-116657FDB7BB}"/>
              </a:ext>
            </a:extLst>
          </p:cNvPr>
          <p:cNvSpPr txBox="1"/>
          <p:nvPr/>
        </p:nvSpPr>
        <p:spPr>
          <a:xfrm>
            <a:off x="3703000" y="5672225"/>
            <a:ext cx="20029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cs typeface="Arial" pitchFamily="34" charset="0"/>
              </a:rPr>
              <a:t>Get a modern PowerPoint  Presentation that is beautifully designed.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1B0F085-9FD9-4C34-8F2D-039D853FBD0A}"/>
              </a:ext>
            </a:extLst>
          </p:cNvPr>
          <p:cNvSpPr txBox="1"/>
          <p:nvPr/>
        </p:nvSpPr>
        <p:spPr>
          <a:xfrm>
            <a:off x="6460722" y="3808038"/>
            <a:ext cx="200293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b="1" dirty="0">
                <a:cs typeface="Arial" pitchFamily="34" charset="0"/>
              </a:rPr>
              <a:t>Content  Here</a:t>
            </a:r>
            <a:endParaRPr lang="ko-KR" altLang="en-US" sz="1600" b="1" dirty="0"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8904CC1-E1A9-4067-B69B-CA612C21175D}"/>
              </a:ext>
            </a:extLst>
          </p:cNvPr>
          <p:cNvSpPr txBox="1"/>
          <p:nvPr/>
        </p:nvSpPr>
        <p:spPr>
          <a:xfrm>
            <a:off x="6460723" y="5672225"/>
            <a:ext cx="20029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cs typeface="Arial" pitchFamily="34" charset="0"/>
              </a:rPr>
              <a:t>Get a modern PowerPoint  Presentation that is beautifully designed.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C992605-689D-4013-8FD6-4B647F02B773}"/>
              </a:ext>
            </a:extLst>
          </p:cNvPr>
          <p:cNvSpPr txBox="1"/>
          <p:nvPr/>
        </p:nvSpPr>
        <p:spPr>
          <a:xfrm>
            <a:off x="9218444" y="3808038"/>
            <a:ext cx="200293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b="1" dirty="0">
                <a:cs typeface="Arial" pitchFamily="34" charset="0"/>
              </a:rPr>
              <a:t>Content  Here</a:t>
            </a:r>
            <a:endParaRPr lang="ko-KR" altLang="en-US" sz="1600" b="1" dirty="0"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98B4C8E-9B06-4E46-BB9E-C6F84229FE1D}"/>
              </a:ext>
            </a:extLst>
          </p:cNvPr>
          <p:cNvSpPr txBox="1"/>
          <p:nvPr/>
        </p:nvSpPr>
        <p:spPr>
          <a:xfrm>
            <a:off x="9218445" y="5672225"/>
            <a:ext cx="20029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cs typeface="Arial" pitchFamily="34" charset="0"/>
              </a:rPr>
              <a:t>Get a modern PowerPoint  Presentation that is beautifully designed. 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0139DC1-953B-4E43-A58E-D0880968B466}"/>
              </a:ext>
            </a:extLst>
          </p:cNvPr>
          <p:cNvSpPr/>
          <p:nvPr/>
        </p:nvSpPr>
        <p:spPr>
          <a:xfrm>
            <a:off x="807416" y="1515291"/>
            <a:ext cx="10577168" cy="191370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D41355F0-6A86-4942-8D8E-0A5783146EEF}"/>
              </a:ext>
            </a:extLst>
          </p:cNvPr>
          <p:cNvGrpSpPr/>
          <p:nvPr/>
        </p:nvGrpSpPr>
        <p:grpSpPr>
          <a:xfrm>
            <a:off x="1140559" y="1752025"/>
            <a:ext cx="2495480" cy="1410466"/>
            <a:chOff x="4822352" y="1660942"/>
            <a:chExt cx="3422056" cy="1410466"/>
          </a:xfrm>
        </p:grpSpPr>
        <p:sp>
          <p:nvSpPr>
            <p:cNvPr id="29" name="Text Placeholder 10">
              <a:extLst>
                <a:ext uri="{FF2B5EF4-FFF2-40B4-BE49-F238E27FC236}">
                  <a16:creationId xmlns:a16="http://schemas.microsoft.com/office/drawing/2014/main" id="{0CDB69A1-55CA-4DE8-A4CF-2BD1BA9F678A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660942"/>
              <a:ext cx="3422056" cy="718048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9B378D5-F3D8-4A81-BBD2-F9B443D93AE6}"/>
                </a:ext>
              </a:extLst>
            </p:cNvPr>
            <p:cNvSpPr txBox="1"/>
            <p:nvPr/>
          </p:nvSpPr>
          <p:spPr>
            <a:xfrm>
              <a:off x="4822352" y="2425077"/>
              <a:ext cx="34220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1" name="Rectangle 30">
            <a:extLst>
              <a:ext uri="{FF2B5EF4-FFF2-40B4-BE49-F238E27FC236}">
                <a16:creationId xmlns:a16="http://schemas.microsoft.com/office/drawing/2014/main" id="{F67CCD3D-E4DE-4721-B0E4-55B4AC43E9F2}"/>
              </a:ext>
            </a:extLst>
          </p:cNvPr>
          <p:cNvSpPr/>
          <p:nvPr/>
        </p:nvSpPr>
        <p:spPr>
          <a:xfrm>
            <a:off x="3907902" y="1691919"/>
            <a:ext cx="45719" cy="15476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FC6D22E8-4BB0-4571-9D97-878C55079103}"/>
              </a:ext>
            </a:extLst>
          </p:cNvPr>
          <p:cNvGrpSpPr/>
          <p:nvPr/>
        </p:nvGrpSpPr>
        <p:grpSpPr>
          <a:xfrm>
            <a:off x="4512872" y="1825311"/>
            <a:ext cx="1468566" cy="1273448"/>
            <a:chOff x="724074" y="3649500"/>
            <a:chExt cx="2353482" cy="1273448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91035898-418F-44DA-9DBC-7393EDD4E6AF}"/>
                </a:ext>
              </a:extLst>
            </p:cNvPr>
            <p:cNvSpPr txBox="1"/>
            <p:nvPr/>
          </p:nvSpPr>
          <p:spPr>
            <a:xfrm>
              <a:off x="724074" y="3649500"/>
              <a:ext cx="235348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Option 1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8B6A0EB1-72E5-40C2-AB9C-90E854CCF778}"/>
                </a:ext>
              </a:extLst>
            </p:cNvPr>
            <p:cNvSpPr txBox="1"/>
            <p:nvPr/>
          </p:nvSpPr>
          <p:spPr>
            <a:xfrm>
              <a:off x="724076" y="3907285"/>
              <a:ext cx="235348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32E2FA6-3E44-47A1-BD2B-096504EC2BC2}"/>
              </a:ext>
            </a:extLst>
          </p:cNvPr>
          <p:cNvGrpSpPr/>
          <p:nvPr/>
        </p:nvGrpSpPr>
        <p:grpSpPr>
          <a:xfrm>
            <a:off x="6232815" y="1825311"/>
            <a:ext cx="1468566" cy="1273448"/>
            <a:chOff x="724074" y="3649500"/>
            <a:chExt cx="2353482" cy="1273448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181DEEE0-8EDF-4AFB-9069-AABCAC762C19}"/>
                </a:ext>
              </a:extLst>
            </p:cNvPr>
            <p:cNvSpPr txBox="1"/>
            <p:nvPr/>
          </p:nvSpPr>
          <p:spPr>
            <a:xfrm>
              <a:off x="724074" y="3649500"/>
              <a:ext cx="235348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Option 1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018E8440-46E9-425E-BA72-A6B245CD3DA5}"/>
                </a:ext>
              </a:extLst>
            </p:cNvPr>
            <p:cNvSpPr txBox="1"/>
            <p:nvPr/>
          </p:nvSpPr>
          <p:spPr>
            <a:xfrm>
              <a:off x="724076" y="3907285"/>
              <a:ext cx="235348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E55CBF78-0488-4C74-9B9F-7ADFB504920E}"/>
              </a:ext>
            </a:extLst>
          </p:cNvPr>
          <p:cNvGrpSpPr/>
          <p:nvPr/>
        </p:nvGrpSpPr>
        <p:grpSpPr>
          <a:xfrm>
            <a:off x="7952758" y="1825311"/>
            <a:ext cx="1468566" cy="1273448"/>
            <a:chOff x="724074" y="3649500"/>
            <a:chExt cx="2353482" cy="1273448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04A5A4B1-3736-4C07-907D-D927A3911EE1}"/>
                </a:ext>
              </a:extLst>
            </p:cNvPr>
            <p:cNvSpPr txBox="1"/>
            <p:nvPr/>
          </p:nvSpPr>
          <p:spPr>
            <a:xfrm>
              <a:off x="724074" y="3649500"/>
              <a:ext cx="235348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Option 1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D2332AD7-8CA3-4F0E-AA23-F6B79098F8A9}"/>
                </a:ext>
              </a:extLst>
            </p:cNvPr>
            <p:cNvSpPr txBox="1"/>
            <p:nvPr/>
          </p:nvSpPr>
          <p:spPr>
            <a:xfrm>
              <a:off x="724076" y="3907285"/>
              <a:ext cx="235348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A3552805-4780-4E75-AD6E-72B5D120DF63}"/>
              </a:ext>
            </a:extLst>
          </p:cNvPr>
          <p:cNvGrpSpPr/>
          <p:nvPr/>
        </p:nvGrpSpPr>
        <p:grpSpPr>
          <a:xfrm>
            <a:off x="9672701" y="1825311"/>
            <a:ext cx="1468566" cy="1273448"/>
            <a:chOff x="724074" y="3649500"/>
            <a:chExt cx="2353482" cy="1273448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81646F4F-89A6-4DEB-8DFE-AF72441AC2E4}"/>
                </a:ext>
              </a:extLst>
            </p:cNvPr>
            <p:cNvSpPr txBox="1"/>
            <p:nvPr/>
          </p:nvSpPr>
          <p:spPr>
            <a:xfrm>
              <a:off x="724074" y="3649500"/>
              <a:ext cx="235348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Option 1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296F8ACD-9F3F-4A57-A805-385417324472}"/>
                </a:ext>
              </a:extLst>
            </p:cNvPr>
            <p:cNvSpPr txBox="1"/>
            <p:nvPr/>
          </p:nvSpPr>
          <p:spPr>
            <a:xfrm>
              <a:off x="724076" y="3907285"/>
              <a:ext cx="235348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직사각형 2">
            <a:extLst>
              <a:ext uri="{FF2B5EF4-FFF2-40B4-BE49-F238E27FC236}">
                <a16:creationId xmlns:a16="http://schemas.microsoft.com/office/drawing/2014/main" id="{A069CBD4-6F9B-442B-A8E2-119BAEF123CB}"/>
              </a:ext>
            </a:extLst>
          </p:cNvPr>
          <p:cNvSpPr/>
          <p:nvPr/>
        </p:nvSpPr>
        <p:spPr>
          <a:xfrm>
            <a:off x="2" y="5651833"/>
            <a:ext cx="3859773" cy="4104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5" name="그룹 1">
            <a:extLst>
              <a:ext uri="{FF2B5EF4-FFF2-40B4-BE49-F238E27FC236}">
                <a16:creationId xmlns:a16="http://schemas.microsoft.com/office/drawing/2014/main" id="{C702CE2A-836D-4CD7-8C8E-5F41DF8CEC56}"/>
              </a:ext>
            </a:extLst>
          </p:cNvPr>
          <p:cNvGrpSpPr/>
          <p:nvPr/>
        </p:nvGrpSpPr>
        <p:grpSpPr>
          <a:xfrm>
            <a:off x="910095" y="1953777"/>
            <a:ext cx="3561928" cy="1248817"/>
            <a:chOff x="910095" y="1775759"/>
            <a:chExt cx="3561928" cy="1248817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610F1A6-426A-42DA-9404-168006B13A7F}"/>
                </a:ext>
              </a:extLst>
            </p:cNvPr>
            <p:cNvSpPr txBox="1"/>
            <p:nvPr/>
          </p:nvSpPr>
          <p:spPr>
            <a:xfrm>
              <a:off x="910095" y="1775759"/>
              <a:ext cx="1865772" cy="384721"/>
            </a:xfrm>
            <a:prstGeom prst="rect">
              <a:avLst/>
            </a:prstGeom>
            <a:noFill/>
          </p:spPr>
          <p:txBody>
            <a:bodyPr wrap="square" lIns="36000" tIns="0" rIns="36000" bIns="0" rtlCol="0">
              <a:spAutoFit/>
            </a:bodyPr>
            <a:lstStyle/>
            <a:p>
              <a:pPr>
                <a:lnSpc>
                  <a:spcPts val="3000"/>
                </a:lnSpc>
              </a:pPr>
              <a:r>
                <a:rPr lang="en-US" altLang="ko-KR" sz="2800" dirty="0">
                  <a:solidFill>
                    <a:schemeClr val="accent1"/>
                  </a:solidFill>
                </a:rPr>
                <a:t>We Create</a:t>
              </a:r>
              <a:endParaRPr lang="ko-KR" altLang="en-US" sz="2800" dirty="0">
                <a:solidFill>
                  <a:schemeClr val="accent1"/>
                </a:solidFill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3D523AB-3F17-457A-86C7-6DBA5D39F76A}"/>
                </a:ext>
              </a:extLst>
            </p:cNvPr>
            <p:cNvSpPr txBox="1"/>
            <p:nvPr/>
          </p:nvSpPr>
          <p:spPr>
            <a:xfrm>
              <a:off x="910095" y="2207807"/>
              <a:ext cx="3561928" cy="384721"/>
            </a:xfrm>
            <a:prstGeom prst="rect">
              <a:avLst/>
            </a:prstGeom>
            <a:noFill/>
          </p:spPr>
          <p:txBody>
            <a:bodyPr wrap="square" lIns="36000" tIns="0" rIns="36000" bIns="0" rtlCol="0">
              <a:spAutoFit/>
            </a:bodyPr>
            <a:lstStyle/>
            <a:p>
              <a:pPr>
                <a:lnSpc>
                  <a:spcPts val="3000"/>
                </a:lnSpc>
              </a:pPr>
              <a:r>
                <a:rPr lang="en-US" altLang="ko-KR" sz="2800" dirty="0">
                  <a:solidFill>
                    <a:schemeClr val="accent1"/>
                  </a:solidFill>
                </a:rPr>
                <a:t>Quality Professional </a:t>
              </a:r>
              <a:endParaRPr lang="ko-KR" altLang="en-US" sz="2800" dirty="0">
                <a:solidFill>
                  <a:schemeClr val="accent1"/>
                </a:solidFill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1134051-7A15-45CB-8545-19C11C1E6E91}"/>
                </a:ext>
              </a:extLst>
            </p:cNvPr>
            <p:cNvSpPr txBox="1"/>
            <p:nvPr/>
          </p:nvSpPr>
          <p:spPr>
            <a:xfrm>
              <a:off x="910095" y="2639855"/>
              <a:ext cx="3392312" cy="384721"/>
            </a:xfrm>
            <a:prstGeom prst="rect">
              <a:avLst/>
            </a:prstGeom>
            <a:noFill/>
          </p:spPr>
          <p:txBody>
            <a:bodyPr wrap="square" lIns="36000" tIns="0" rIns="36000" bIns="0" rtlCol="0">
              <a:spAutoFit/>
            </a:bodyPr>
            <a:lstStyle/>
            <a:p>
              <a:pPr>
                <a:lnSpc>
                  <a:spcPts val="3000"/>
                </a:lnSpc>
              </a:pPr>
              <a:r>
                <a:rPr lang="en-US" altLang="ko-KR" sz="2800" dirty="0">
                  <a:solidFill>
                    <a:schemeClr val="accent1"/>
                  </a:solidFill>
                </a:rPr>
                <a:t>PPT Presentation</a:t>
              </a:r>
              <a:endParaRPr lang="ko-KR" altLang="en-US" sz="2800" dirty="0">
                <a:solidFill>
                  <a:schemeClr val="accent1"/>
                </a:solidFill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A4E0A8E2-9E93-43D4-8341-A193FDB4FFD5}"/>
              </a:ext>
            </a:extLst>
          </p:cNvPr>
          <p:cNvSpPr txBox="1"/>
          <p:nvPr/>
        </p:nvSpPr>
        <p:spPr>
          <a:xfrm>
            <a:off x="910095" y="3587749"/>
            <a:ext cx="2345404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hope and I believe that this Template will your Time, Money and Reputation. 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13E35542-893D-4D01-87D3-2A7A293C5011}"/>
              </a:ext>
            </a:extLst>
          </p:cNvPr>
          <p:cNvGrpSpPr/>
          <p:nvPr/>
        </p:nvGrpSpPr>
        <p:grpSpPr>
          <a:xfrm>
            <a:off x="6176370" y="4661382"/>
            <a:ext cx="1224136" cy="723273"/>
            <a:chOff x="3818902" y="5085764"/>
            <a:chExt cx="1484248" cy="723273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95298FD-99DF-4B5D-B2AF-5BDBB23A3861}"/>
                </a:ext>
              </a:extLst>
            </p:cNvPr>
            <p:cNvSpPr txBox="1"/>
            <p:nvPr/>
          </p:nvSpPr>
          <p:spPr>
            <a:xfrm>
              <a:off x="3818902" y="5301206"/>
              <a:ext cx="1484248" cy="50783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CD134E2-86B0-49FF-8B47-347841A3DC9E}"/>
                </a:ext>
              </a:extLst>
            </p:cNvPr>
            <p:cNvSpPr txBox="1"/>
            <p:nvPr/>
          </p:nvSpPr>
          <p:spPr>
            <a:xfrm>
              <a:off x="3818902" y="5085764"/>
              <a:ext cx="1484248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</a:rPr>
                <a:t>STEP 02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8D993E00-C234-46D9-9FEF-6BE10CA5D563}"/>
              </a:ext>
            </a:extLst>
          </p:cNvPr>
          <p:cNvGrpSpPr/>
          <p:nvPr/>
        </p:nvGrpSpPr>
        <p:grpSpPr>
          <a:xfrm>
            <a:off x="4386563" y="5401575"/>
            <a:ext cx="1224136" cy="723273"/>
            <a:chOff x="3818902" y="5085764"/>
            <a:chExt cx="1484248" cy="723273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84BEA93-6794-4E71-94AE-E66F3ED2F62E}"/>
                </a:ext>
              </a:extLst>
            </p:cNvPr>
            <p:cNvSpPr txBox="1"/>
            <p:nvPr/>
          </p:nvSpPr>
          <p:spPr>
            <a:xfrm>
              <a:off x="3818902" y="5301206"/>
              <a:ext cx="1484248" cy="50783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2916C08-1A26-4512-999F-9BE70B173E10}"/>
                </a:ext>
              </a:extLst>
            </p:cNvPr>
            <p:cNvSpPr txBox="1"/>
            <p:nvPr/>
          </p:nvSpPr>
          <p:spPr>
            <a:xfrm>
              <a:off x="3818902" y="5085764"/>
              <a:ext cx="1484248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</a:rPr>
                <a:t>STEP 01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979A5A8-48E9-4EB3-8D75-ECFF10E0C82A}"/>
              </a:ext>
            </a:extLst>
          </p:cNvPr>
          <p:cNvGrpSpPr/>
          <p:nvPr/>
        </p:nvGrpSpPr>
        <p:grpSpPr>
          <a:xfrm>
            <a:off x="7966177" y="3921189"/>
            <a:ext cx="1224136" cy="723273"/>
            <a:chOff x="3818902" y="5085764"/>
            <a:chExt cx="1484248" cy="723273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95235DC-BDDD-484E-9FBA-21C2046241CB}"/>
                </a:ext>
              </a:extLst>
            </p:cNvPr>
            <p:cNvSpPr txBox="1"/>
            <p:nvPr/>
          </p:nvSpPr>
          <p:spPr>
            <a:xfrm>
              <a:off x="3818902" y="5301206"/>
              <a:ext cx="1484248" cy="50783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BDDA9D3-F763-4141-8393-FC79C9F0985D}"/>
                </a:ext>
              </a:extLst>
            </p:cNvPr>
            <p:cNvSpPr txBox="1"/>
            <p:nvPr/>
          </p:nvSpPr>
          <p:spPr>
            <a:xfrm>
              <a:off x="3818902" y="5085764"/>
              <a:ext cx="1484248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</a:rPr>
                <a:t>STEP 03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5AA79EE-3B4D-4D47-A501-1C7FC341B7CE}"/>
              </a:ext>
            </a:extLst>
          </p:cNvPr>
          <p:cNvGrpSpPr/>
          <p:nvPr/>
        </p:nvGrpSpPr>
        <p:grpSpPr>
          <a:xfrm>
            <a:off x="9755985" y="3180996"/>
            <a:ext cx="1224136" cy="723273"/>
            <a:chOff x="3818902" y="5085764"/>
            <a:chExt cx="1484248" cy="723273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9EC4F56-4ECA-47C2-A028-D66F00DA85B2}"/>
                </a:ext>
              </a:extLst>
            </p:cNvPr>
            <p:cNvSpPr txBox="1"/>
            <p:nvPr/>
          </p:nvSpPr>
          <p:spPr>
            <a:xfrm>
              <a:off x="3818902" y="5301206"/>
              <a:ext cx="1484248" cy="50783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2DF6B00-B481-4711-9E6E-B7B27624667B}"/>
                </a:ext>
              </a:extLst>
            </p:cNvPr>
            <p:cNvSpPr txBox="1"/>
            <p:nvPr/>
          </p:nvSpPr>
          <p:spPr>
            <a:xfrm>
              <a:off x="3818902" y="5085764"/>
              <a:ext cx="1484248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</a:rPr>
                <a:t>FINAL</a:t>
              </a:r>
            </a:p>
          </p:txBody>
        </p:sp>
      </p:grpSp>
      <p:sp>
        <p:nvSpPr>
          <p:cNvPr id="22" name="Oval 21">
            <a:extLst>
              <a:ext uri="{FF2B5EF4-FFF2-40B4-BE49-F238E27FC236}">
                <a16:creationId xmlns:a16="http://schemas.microsoft.com/office/drawing/2014/main" id="{E1EEF9A5-AB73-4A04-A73F-1ED62DCE9EF7}"/>
              </a:ext>
            </a:extLst>
          </p:cNvPr>
          <p:cNvSpPr/>
          <p:nvPr/>
        </p:nvSpPr>
        <p:spPr>
          <a:xfrm>
            <a:off x="4617627" y="4065742"/>
            <a:ext cx="747543" cy="74754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A9C0D6D7-AA3A-4568-B0A7-2D8548C9DF62}"/>
              </a:ext>
            </a:extLst>
          </p:cNvPr>
          <p:cNvSpPr/>
          <p:nvPr/>
        </p:nvSpPr>
        <p:spPr>
          <a:xfrm>
            <a:off x="6405491" y="3330899"/>
            <a:ext cx="747543" cy="74754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2098BB1E-4426-4363-8B2A-2B469949FCEB}"/>
              </a:ext>
            </a:extLst>
          </p:cNvPr>
          <p:cNvSpPr/>
          <p:nvPr/>
        </p:nvSpPr>
        <p:spPr>
          <a:xfrm>
            <a:off x="8129496" y="2550036"/>
            <a:ext cx="747543" cy="74754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A628545F-0E63-4616-B284-F3C97FA1E606}"/>
              </a:ext>
            </a:extLst>
          </p:cNvPr>
          <p:cNvSpPr/>
          <p:nvPr/>
        </p:nvSpPr>
        <p:spPr>
          <a:xfrm>
            <a:off x="9959236" y="1795441"/>
            <a:ext cx="747543" cy="74754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6" name="평행 사변형 3">
            <a:extLst>
              <a:ext uri="{FF2B5EF4-FFF2-40B4-BE49-F238E27FC236}">
                <a16:creationId xmlns:a16="http://schemas.microsoft.com/office/drawing/2014/main" id="{93269C17-97AD-4BA3-8C82-C7C69D41B68D}"/>
              </a:ext>
            </a:extLst>
          </p:cNvPr>
          <p:cNvSpPr/>
          <p:nvPr/>
        </p:nvSpPr>
        <p:spPr>
          <a:xfrm rot="16200000" flipH="1">
            <a:off x="3478338" y="5283666"/>
            <a:ext cx="1160004" cy="397131"/>
          </a:xfrm>
          <a:prstGeom prst="parallelogram">
            <a:avLst>
              <a:gd name="adj" fmla="val 103225"/>
            </a:avLst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7" name="평행 사변형 42">
            <a:extLst>
              <a:ext uri="{FF2B5EF4-FFF2-40B4-BE49-F238E27FC236}">
                <a16:creationId xmlns:a16="http://schemas.microsoft.com/office/drawing/2014/main" id="{281D0981-401B-405C-B9C1-58F93D514C2B}"/>
              </a:ext>
            </a:extLst>
          </p:cNvPr>
          <p:cNvSpPr/>
          <p:nvPr/>
        </p:nvSpPr>
        <p:spPr>
          <a:xfrm>
            <a:off x="3859774" y="4902228"/>
            <a:ext cx="2160000" cy="410400"/>
          </a:xfrm>
          <a:prstGeom prst="parallelogram">
            <a:avLst>
              <a:gd name="adj" fmla="val 9628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8" name="평행 사변형 49">
            <a:extLst>
              <a:ext uri="{FF2B5EF4-FFF2-40B4-BE49-F238E27FC236}">
                <a16:creationId xmlns:a16="http://schemas.microsoft.com/office/drawing/2014/main" id="{D07BCB16-A008-4C09-A070-E1BB88BA95A2}"/>
              </a:ext>
            </a:extLst>
          </p:cNvPr>
          <p:cNvSpPr/>
          <p:nvPr/>
        </p:nvSpPr>
        <p:spPr>
          <a:xfrm rot="16200000" flipH="1">
            <a:off x="5241239" y="4535186"/>
            <a:ext cx="1160004" cy="397131"/>
          </a:xfrm>
          <a:prstGeom prst="parallelogram">
            <a:avLst>
              <a:gd name="adj" fmla="val 103225"/>
            </a:avLst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9" name="평행 사변형 66">
            <a:extLst>
              <a:ext uri="{FF2B5EF4-FFF2-40B4-BE49-F238E27FC236}">
                <a16:creationId xmlns:a16="http://schemas.microsoft.com/office/drawing/2014/main" id="{AABD9B6B-A7A7-481F-B8BD-FCF3BD1E5E6D}"/>
              </a:ext>
            </a:extLst>
          </p:cNvPr>
          <p:cNvSpPr/>
          <p:nvPr/>
        </p:nvSpPr>
        <p:spPr>
          <a:xfrm>
            <a:off x="5622675" y="4153748"/>
            <a:ext cx="2160000" cy="410400"/>
          </a:xfrm>
          <a:prstGeom prst="parallelogram">
            <a:avLst>
              <a:gd name="adj" fmla="val 96284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0" name="평행 사변형 67">
            <a:extLst>
              <a:ext uri="{FF2B5EF4-FFF2-40B4-BE49-F238E27FC236}">
                <a16:creationId xmlns:a16="http://schemas.microsoft.com/office/drawing/2014/main" id="{29AB995B-E6C9-422E-A87A-F1C895696790}"/>
              </a:ext>
            </a:extLst>
          </p:cNvPr>
          <p:cNvSpPr/>
          <p:nvPr/>
        </p:nvSpPr>
        <p:spPr>
          <a:xfrm rot="16200000" flipH="1">
            <a:off x="7004140" y="3786706"/>
            <a:ext cx="1160004" cy="397131"/>
          </a:xfrm>
          <a:prstGeom prst="parallelogram">
            <a:avLst>
              <a:gd name="adj" fmla="val 103225"/>
            </a:avLst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1" name="평행 사변형 68">
            <a:extLst>
              <a:ext uri="{FF2B5EF4-FFF2-40B4-BE49-F238E27FC236}">
                <a16:creationId xmlns:a16="http://schemas.microsoft.com/office/drawing/2014/main" id="{656DFB6E-5BA2-4F2B-A509-1E77D20AE21C}"/>
              </a:ext>
            </a:extLst>
          </p:cNvPr>
          <p:cNvSpPr/>
          <p:nvPr/>
        </p:nvSpPr>
        <p:spPr>
          <a:xfrm>
            <a:off x="7385576" y="3405268"/>
            <a:ext cx="2160000" cy="410400"/>
          </a:xfrm>
          <a:prstGeom prst="parallelogram">
            <a:avLst>
              <a:gd name="adj" fmla="val 96284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2" name="평행 사변형 69">
            <a:extLst>
              <a:ext uri="{FF2B5EF4-FFF2-40B4-BE49-F238E27FC236}">
                <a16:creationId xmlns:a16="http://schemas.microsoft.com/office/drawing/2014/main" id="{EF57CF5E-0FAB-41FE-AC78-A8E7206C278F}"/>
              </a:ext>
            </a:extLst>
          </p:cNvPr>
          <p:cNvSpPr/>
          <p:nvPr/>
        </p:nvSpPr>
        <p:spPr>
          <a:xfrm rot="16200000" flipH="1">
            <a:off x="8767041" y="3038226"/>
            <a:ext cx="1160004" cy="397131"/>
          </a:xfrm>
          <a:prstGeom prst="parallelogram">
            <a:avLst>
              <a:gd name="adj" fmla="val 103225"/>
            </a:avLst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3" name="평행 사변형 70">
            <a:extLst>
              <a:ext uri="{FF2B5EF4-FFF2-40B4-BE49-F238E27FC236}">
                <a16:creationId xmlns:a16="http://schemas.microsoft.com/office/drawing/2014/main" id="{9A807215-0CD1-4F64-9C17-2C1825432342}"/>
              </a:ext>
            </a:extLst>
          </p:cNvPr>
          <p:cNvSpPr/>
          <p:nvPr/>
        </p:nvSpPr>
        <p:spPr>
          <a:xfrm>
            <a:off x="9148477" y="2656788"/>
            <a:ext cx="2160000" cy="410400"/>
          </a:xfrm>
          <a:prstGeom prst="parallelogram">
            <a:avLst>
              <a:gd name="adj" fmla="val 96284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4" name="Parallelogram 30">
            <a:extLst>
              <a:ext uri="{FF2B5EF4-FFF2-40B4-BE49-F238E27FC236}">
                <a16:creationId xmlns:a16="http://schemas.microsoft.com/office/drawing/2014/main" id="{244D057E-DC14-4E69-98D9-5DD8E63874F1}"/>
              </a:ext>
            </a:extLst>
          </p:cNvPr>
          <p:cNvSpPr/>
          <p:nvPr/>
        </p:nvSpPr>
        <p:spPr>
          <a:xfrm flipH="1">
            <a:off x="6612596" y="3544759"/>
            <a:ext cx="351685" cy="352555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Donut 8">
            <a:extLst>
              <a:ext uri="{FF2B5EF4-FFF2-40B4-BE49-F238E27FC236}">
                <a16:creationId xmlns:a16="http://schemas.microsoft.com/office/drawing/2014/main" id="{A25A208A-C6CE-46FD-929C-10A7C3F014BD}"/>
              </a:ext>
            </a:extLst>
          </p:cNvPr>
          <p:cNvSpPr/>
          <p:nvPr/>
        </p:nvSpPr>
        <p:spPr>
          <a:xfrm>
            <a:off x="8332160" y="2705164"/>
            <a:ext cx="341413" cy="408098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6" name="Donut 24">
            <a:extLst>
              <a:ext uri="{FF2B5EF4-FFF2-40B4-BE49-F238E27FC236}">
                <a16:creationId xmlns:a16="http://schemas.microsoft.com/office/drawing/2014/main" id="{9205DECF-9443-4383-AB3A-D2704B8216D2}"/>
              </a:ext>
            </a:extLst>
          </p:cNvPr>
          <p:cNvSpPr/>
          <p:nvPr/>
        </p:nvSpPr>
        <p:spPr>
          <a:xfrm>
            <a:off x="4801023" y="4240296"/>
            <a:ext cx="395217" cy="39843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7" name="자유형 151">
            <a:extLst>
              <a:ext uri="{FF2B5EF4-FFF2-40B4-BE49-F238E27FC236}">
                <a16:creationId xmlns:a16="http://schemas.microsoft.com/office/drawing/2014/main" id="{F3924D3F-0566-45B9-8690-138FA58E3866}"/>
              </a:ext>
            </a:extLst>
          </p:cNvPr>
          <p:cNvSpPr/>
          <p:nvPr/>
        </p:nvSpPr>
        <p:spPr>
          <a:xfrm>
            <a:off x="10162425" y="1966786"/>
            <a:ext cx="369092" cy="387388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4023F325-510B-4ACC-A66C-2EA41D2F8EE2}"/>
              </a:ext>
            </a:extLst>
          </p:cNvPr>
          <p:cNvGrpSpPr/>
          <p:nvPr/>
        </p:nvGrpSpPr>
        <p:grpSpPr>
          <a:xfrm>
            <a:off x="748720" y="4764133"/>
            <a:ext cx="3433329" cy="1612191"/>
            <a:chOff x="748720" y="4647499"/>
            <a:chExt cx="3433329" cy="1612191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99CC7230-FA37-4A3B-AD11-FB1FE97431B0}"/>
                </a:ext>
              </a:extLst>
            </p:cNvPr>
            <p:cNvSpPr txBox="1"/>
            <p:nvPr/>
          </p:nvSpPr>
          <p:spPr>
            <a:xfrm>
              <a:off x="748721" y="4647499"/>
              <a:ext cx="3433328" cy="7694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US" altLang="ko-KR" sz="44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AWESOME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A4F6017-5BBA-4825-90F3-D7EA157DC6DA}"/>
                </a:ext>
              </a:extLst>
            </p:cNvPr>
            <p:cNvSpPr txBox="1"/>
            <p:nvPr/>
          </p:nvSpPr>
          <p:spPr>
            <a:xfrm>
              <a:off x="748721" y="5267285"/>
              <a:ext cx="3433328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GB" altLang="ko-KR" sz="3200" b="1" dirty="0">
                  <a:solidFill>
                    <a:schemeClr val="bg1"/>
                  </a:solidFill>
                  <a:cs typeface="Arial" pitchFamily="34" charset="0"/>
                </a:rPr>
                <a:t>PRESENTATION</a:t>
              </a:r>
              <a:endParaRPr lang="ko-KR" altLang="en-US" sz="3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E637642A-70A5-4A19-9CE7-6C8B9D9DC82F}"/>
                </a:ext>
              </a:extLst>
            </p:cNvPr>
            <p:cNvSpPr txBox="1"/>
            <p:nvPr/>
          </p:nvSpPr>
          <p:spPr>
            <a:xfrm>
              <a:off x="748720" y="5798025"/>
              <a:ext cx="3433329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US" altLang="ko-KR" sz="1200" b="0" dirty="0">
                  <a:solidFill>
                    <a:schemeClr val="bg1"/>
                  </a:solidFill>
                  <a:cs typeface="Arial" pitchFamily="34" charset="0"/>
                </a:rPr>
                <a:t>AWESOME </a:t>
              </a:r>
              <a:r>
                <a:rPr lang="en-GB" altLang="ko-KR" sz="1200" b="0" dirty="0">
                  <a:solidFill>
                    <a:schemeClr val="bg1"/>
                  </a:solidFill>
                  <a:cs typeface="Arial" pitchFamily="34" charset="0"/>
                </a:rPr>
                <a:t>P</a:t>
              </a:r>
              <a:r>
                <a:rPr lang="en-US" altLang="ko-KR" sz="1200" b="0" dirty="0">
                  <a:solidFill>
                    <a:schemeClr val="bg1"/>
                  </a:solidFill>
                  <a:cs typeface="Arial" pitchFamily="34" charset="0"/>
                </a:rPr>
                <a:t>RESENTATION </a:t>
              </a:r>
              <a:r>
                <a:rPr lang="en-GB" altLang="ko-KR" sz="1200" b="0" dirty="0">
                  <a:solidFill>
                    <a:schemeClr val="bg1"/>
                  </a:solidFill>
                  <a:cs typeface="Arial" pitchFamily="34" charset="0"/>
                </a:rPr>
                <a:t>W</a:t>
              </a:r>
              <a:r>
                <a:rPr lang="en-US" altLang="ko-KR" sz="1200" b="0" dirty="0">
                  <a:solidFill>
                    <a:schemeClr val="bg1"/>
                  </a:solidFill>
                  <a:cs typeface="Arial" pitchFamily="34" charset="0"/>
                </a:rPr>
                <a:t>ITH </a:t>
              </a:r>
              <a:r>
                <a:rPr lang="en-GB" altLang="ko-KR" sz="1200" b="0" dirty="0">
                  <a:solidFill>
                    <a:schemeClr val="bg1"/>
                  </a:solidFill>
                  <a:cs typeface="Arial" pitchFamily="34" charset="0"/>
                </a:rPr>
                <a:t>A</a:t>
              </a:r>
              <a:r>
                <a:rPr lang="en-US" altLang="ko-KR" sz="1200" b="0" dirty="0">
                  <a:solidFill>
                    <a:schemeClr val="bg1"/>
                  </a:solidFill>
                  <a:cs typeface="Arial" pitchFamily="34" charset="0"/>
                </a:rPr>
                <a:t>LLPPT.COM</a:t>
              </a:r>
              <a:endParaRPr lang="ko-KR" altLang="en-US" sz="1200" b="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F3BCA922-43B5-4171-9480-14162CD926A3}"/>
              </a:ext>
            </a:extLst>
          </p:cNvPr>
          <p:cNvSpPr txBox="1"/>
          <p:nvPr/>
        </p:nvSpPr>
        <p:spPr>
          <a:xfrm>
            <a:off x="6690711" y="4081801"/>
            <a:ext cx="4845291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solidFill>
                  <a:schemeClr val="accent1"/>
                </a:solidFill>
                <a:cs typeface="Arial" pitchFamily="34" charset="0"/>
              </a:rPr>
              <a:t>ALLPPT </a:t>
            </a:r>
            <a:r>
              <a:rPr lang="en-GB" altLang="ko-KR" dirty="0">
                <a:solidFill>
                  <a:schemeClr val="bg1"/>
                </a:solidFill>
                <a:cs typeface="Arial" pitchFamily="34" charset="0"/>
              </a:rPr>
              <a:t>Layout</a:t>
            </a:r>
          </a:p>
          <a:p>
            <a:r>
              <a:rPr lang="en-GB" altLang="ko-KR" dirty="0">
                <a:solidFill>
                  <a:schemeClr val="bg1"/>
                </a:solidFill>
                <a:cs typeface="Arial" pitchFamily="34" charset="0"/>
              </a:rPr>
              <a:t>Clean Text Slide for your </a:t>
            </a:r>
            <a:r>
              <a:rPr lang="en-GB" altLang="ko-KR" dirty="0">
                <a:solidFill>
                  <a:schemeClr val="accent1"/>
                </a:solidFill>
                <a:cs typeface="Arial" pitchFamily="34" charset="0"/>
              </a:rPr>
              <a:t>Presentation</a:t>
            </a:r>
            <a:endParaRPr lang="ko-KR" altLang="en-US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704F5E5-AFE8-4B56-83B2-8380C6A35C39}"/>
              </a:ext>
            </a:extLst>
          </p:cNvPr>
          <p:cNvSpPr txBox="1"/>
          <p:nvPr/>
        </p:nvSpPr>
        <p:spPr>
          <a:xfrm>
            <a:off x="6690712" y="4806664"/>
            <a:ext cx="497414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Easy to change colors, photos and Text.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Placeholder 5">
            <a:extLst>
              <a:ext uri="{FF2B5EF4-FFF2-40B4-BE49-F238E27FC236}">
                <a16:creationId xmlns:a16="http://schemas.microsoft.com/office/drawing/2014/main" id="{83E6DC00-9885-4CB8-8B22-C1070602272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36473081"/>
              </p:ext>
            </p:extLst>
          </p:nvPr>
        </p:nvGraphicFramePr>
        <p:xfrm>
          <a:off x="905549" y="2082014"/>
          <a:ext cx="10384124" cy="2156724"/>
        </p:xfrm>
        <a:graphic>
          <a:graphicData uri="http://schemas.openxmlformats.org/drawingml/2006/table">
            <a:tbl>
              <a:tblPr firstRow="1" bandRow="1" bandCol="1">
                <a:tableStyleId>{5C22544A-7EE6-4342-B048-85BDC9FD1C3A}</a:tableStyleId>
              </a:tblPr>
              <a:tblGrid>
                <a:gridCol w="16241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36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8505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78964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161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45839">
                <a:tc>
                  <a:txBody>
                    <a:bodyPr/>
                    <a:lstStyle/>
                    <a:p>
                      <a:r>
                        <a:rPr lang="en-US" sz="1400" b="0" spc="0" dirty="0">
                          <a:solidFill>
                            <a:schemeClr val="bg1"/>
                          </a:solidFill>
                          <a:latin typeface="+mn-lt"/>
                        </a:rPr>
                        <a:t>Tittle</a:t>
                      </a:r>
                      <a:r>
                        <a:rPr lang="en-US" sz="1400" b="0" spc="0" baseline="0" dirty="0">
                          <a:solidFill>
                            <a:schemeClr val="bg1"/>
                          </a:solidFill>
                          <a:latin typeface="+mn-lt"/>
                        </a:rPr>
                        <a:t> A</a:t>
                      </a:r>
                      <a:endParaRPr lang="en-JM" sz="1400" b="0" spc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400" b="0" spc="0" dirty="0">
                          <a:solidFill>
                            <a:schemeClr val="bg1"/>
                          </a:solidFill>
                          <a:latin typeface="+mn-lt"/>
                        </a:rPr>
                        <a:t>Tittle</a:t>
                      </a:r>
                      <a:r>
                        <a:rPr lang="en-US" altLang="ko-KR" sz="1400" b="0" spc="0" baseline="0" dirty="0">
                          <a:solidFill>
                            <a:schemeClr val="bg1"/>
                          </a:solidFill>
                          <a:latin typeface="+mn-lt"/>
                        </a:rPr>
                        <a:t> B</a:t>
                      </a:r>
                      <a:endParaRPr lang="en-JM" altLang="ko-KR" sz="1400" b="0" spc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400" b="0" spc="0" dirty="0">
                          <a:solidFill>
                            <a:schemeClr val="bg1"/>
                          </a:solidFill>
                          <a:latin typeface="+mn-lt"/>
                        </a:rPr>
                        <a:t>Tittle</a:t>
                      </a:r>
                      <a:r>
                        <a:rPr lang="en-US" altLang="ko-KR" sz="1400" b="0" spc="0" baseline="0" dirty="0">
                          <a:solidFill>
                            <a:schemeClr val="bg1"/>
                          </a:solidFill>
                          <a:latin typeface="+mn-lt"/>
                        </a:rPr>
                        <a:t> C</a:t>
                      </a:r>
                      <a:endParaRPr lang="en-JM" altLang="ko-KR" sz="1400" b="0" spc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400" b="0" spc="0" dirty="0">
                          <a:solidFill>
                            <a:schemeClr val="bg1"/>
                          </a:solidFill>
                          <a:latin typeface="+mn-lt"/>
                        </a:rPr>
                        <a:t>Tittle</a:t>
                      </a:r>
                      <a:r>
                        <a:rPr lang="en-US" altLang="ko-KR" sz="1400" b="0" spc="0" baseline="0" dirty="0">
                          <a:solidFill>
                            <a:schemeClr val="bg1"/>
                          </a:solidFill>
                          <a:latin typeface="+mn-lt"/>
                        </a:rPr>
                        <a:t> D</a:t>
                      </a:r>
                      <a:endParaRPr lang="en-JM" altLang="ko-KR" sz="1400" b="0" spc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400" b="0" spc="0" dirty="0">
                          <a:solidFill>
                            <a:schemeClr val="bg1"/>
                          </a:solidFill>
                          <a:latin typeface="+mn-lt"/>
                        </a:rPr>
                        <a:t>Tittle</a:t>
                      </a:r>
                      <a:r>
                        <a:rPr lang="en-US" altLang="ko-KR" sz="1400" b="0" spc="0" baseline="0" dirty="0">
                          <a:solidFill>
                            <a:schemeClr val="bg1"/>
                          </a:solidFill>
                          <a:latin typeface="+mn-lt"/>
                        </a:rPr>
                        <a:t> E</a:t>
                      </a:r>
                      <a:endParaRPr lang="en-JM" altLang="ko-KR" sz="1400" b="0" spc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2177"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3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JM" sz="13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1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2177"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3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2177"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3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1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2177"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3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1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1010116"/>
                  </a:ext>
                </a:extLst>
              </a:tr>
              <a:tr h="362177"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3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1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834788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D0303D3B-D1B2-46E5-81AC-6D065084EA29}"/>
              </a:ext>
            </a:extLst>
          </p:cNvPr>
          <p:cNvSpPr txBox="1"/>
          <p:nvPr/>
        </p:nvSpPr>
        <p:spPr>
          <a:xfrm>
            <a:off x="1121572" y="1734674"/>
            <a:ext cx="28803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Oval 10">
            <a:extLst>
              <a:ext uri="{FF2B5EF4-FFF2-40B4-BE49-F238E27FC236}">
                <a16:creationId xmlns:a16="http://schemas.microsoft.com/office/drawing/2014/main" id="{677F9555-ECDD-441C-A18B-0CAB59D8A6E0}"/>
              </a:ext>
            </a:extLst>
          </p:cNvPr>
          <p:cNvSpPr/>
          <p:nvPr/>
        </p:nvSpPr>
        <p:spPr>
          <a:xfrm>
            <a:off x="912631" y="1798981"/>
            <a:ext cx="196243" cy="196243"/>
          </a:xfrm>
          <a:prstGeom prst="ellipse">
            <a:avLst/>
          </a:prstGeom>
          <a:solidFill>
            <a:schemeClr val="accent2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 sz="2700">
              <a:solidFill>
                <a:srgbClr val="0070C0"/>
              </a:solidFill>
            </a:endParaRPr>
          </a:p>
        </p:txBody>
      </p:sp>
      <p:graphicFrame>
        <p:nvGraphicFramePr>
          <p:cNvPr id="6" name="Table Placeholder 5">
            <a:extLst>
              <a:ext uri="{FF2B5EF4-FFF2-40B4-BE49-F238E27FC236}">
                <a16:creationId xmlns:a16="http://schemas.microsoft.com/office/drawing/2014/main" id="{9F651EAC-4AF2-4B19-A6BE-490D9B97BBA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92648968"/>
              </p:ext>
            </p:extLst>
          </p:nvPr>
        </p:nvGraphicFramePr>
        <p:xfrm>
          <a:off x="905548" y="4774038"/>
          <a:ext cx="10384122" cy="1305658"/>
        </p:xfrm>
        <a:graphic>
          <a:graphicData uri="http://schemas.openxmlformats.org/drawingml/2006/table">
            <a:tbl>
              <a:tblPr firstRow="1" bandRow="1" bandCol="1">
                <a:tableStyleId>{5C22544A-7EE6-4342-B048-85BDC9FD1C3A}</a:tableStyleId>
              </a:tblPr>
              <a:tblGrid>
                <a:gridCol w="13534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948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045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045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2413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0253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26716">
                <a:tc>
                  <a:txBody>
                    <a:bodyPr/>
                    <a:lstStyle/>
                    <a:p>
                      <a:r>
                        <a:rPr lang="en-US" altLang="ko-KR" sz="1400" b="0" spc="0" dirty="0">
                          <a:solidFill>
                            <a:schemeClr val="bg1"/>
                          </a:solidFill>
                          <a:latin typeface="+mn-lt"/>
                        </a:rPr>
                        <a:t>Tittle</a:t>
                      </a:r>
                      <a:r>
                        <a:rPr lang="en-US" altLang="ko-KR" sz="1400" b="0" spc="0" baseline="0" dirty="0">
                          <a:solidFill>
                            <a:schemeClr val="bg1"/>
                          </a:solidFill>
                          <a:latin typeface="+mn-lt"/>
                        </a:rPr>
                        <a:t> A</a:t>
                      </a:r>
                      <a:endParaRPr lang="en-JM" altLang="ko-KR" sz="1400" b="0" spc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400" b="0" spc="0" dirty="0">
                          <a:solidFill>
                            <a:schemeClr val="bg1"/>
                          </a:solidFill>
                          <a:latin typeface="+mn-lt"/>
                        </a:rPr>
                        <a:t>Tittle</a:t>
                      </a:r>
                      <a:r>
                        <a:rPr lang="en-US" altLang="ko-KR" sz="1400" b="0" spc="0" baseline="0" dirty="0">
                          <a:solidFill>
                            <a:schemeClr val="bg1"/>
                          </a:solidFill>
                          <a:latin typeface="+mn-lt"/>
                        </a:rPr>
                        <a:t> B</a:t>
                      </a:r>
                      <a:endParaRPr lang="en-JM" altLang="ko-KR" sz="1400" b="0" spc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400" b="0" spc="0" dirty="0">
                          <a:solidFill>
                            <a:schemeClr val="bg1"/>
                          </a:solidFill>
                          <a:latin typeface="+mn-lt"/>
                        </a:rPr>
                        <a:t>Tittle</a:t>
                      </a:r>
                      <a:r>
                        <a:rPr lang="en-US" altLang="ko-KR" sz="1400" b="0" spc="0" baseline="0" dirty="0">
                          <a:solidFill>
                            <a:schemeClr val="bg1"/>
                          </a:solidFill>
                          <a:latin typeface="+mn-lt"/>
                        </a:rPr>
                        <a:t> C</a:t>
                      </a:r>
                      <a:endParaRPr lang="en-JM" altLang="ko-KR" sz="1400" b="0" spc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400" b="0" spc="0" dirty="0">
                          <a:solidFill>
                            <a:schemeClr val="bg1"/>
                          </a:solidFill>
                          <a:latin typeface="+mn-lt"/>
                        </a:rPr>
                        <a:t>Tittle</a:t>
                      </a:r>
                      <a:r>
                        <a:rPr lang="en-US" altLang="ko-KR" sz="1400" b="0" spc="0" baseline="0" dirty="0">
                          <a:solidFill>
                            <a:schemeClr val="bg1"/>
                          </a:solidFill>
                          <a:latin typeface="+mn-lt"/>
                        </a:rPr>
                        <a:t> D</a:t>
                      </a:r>
                      <a:endParaRPr lang="en-JM" altLang="ko-KR" sz="1400" b="0" spc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400" b="0" spc="0" dirty="0">
                          <a:solidFill>
                            <a:schemeClr val="bg1"/>
                          </a:solidFill>
                          <a:latin typeface="+mn-lt"/>
                        </a:rPr>
                        <a:t>Tittle</a:t>
                      </a:r>
                      <a:r>
                        <a:rPr lang="en-US" altLang="ko-KR" sz="1400" b="0" spc="0" baseline="0" dirty="0">
                          <a:solidFill>
                            <a:schemeClr val="bg1"/>
                          </a:solidFill>
                          <a:latin typeface="+mn-lt"/>
                        </a:rPr>
                        <a:t> E</a:t>
                      </a:r>
                      <a:endParaRPr lang="en-JM" altLang="ko-KR" sz="1400" b="0" spc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400" b="0" spc="0" dirty="0">
                          <a:solidFill>
                            <a:schemeClr val="bg1"/>
                          </a:solidFill>
                          <a:latin typeface="+mn-lt"/>
                        </a:rPr>
                        <a:t>Tittle</a:t>
                      </a:r>
                      <a:r>
                        <a:rPr lang="en-US" altLang="ko-KR" sz="1400" b="0" spc="0" baseline="0" dirty="0">
                          <a:solidFill>
                            <a:schemeClr val="bg1"/>
                          </a:solidFill>
                          <a:latin typeface="+mn-lt"/>
                        </a:rPr>
                        <a:t> F</a:t>
                      </a:r>
                      <a:endParaRPr lang="en-JM" altLang="ko-KR" sz="1400" b="0" spc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4640"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3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3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3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3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3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3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1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2151"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3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JM" sz="13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1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2151"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3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1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0F81B655-642F-40E6-99E7-B83B5EDE8412}"/>
              </a:ext>
            </a:extLst>
          </p:cNvPr>
          <p:cNvSpPr txBox="1"/>
          <p:nvPr/>
        </p:nvSpPr>
        <p:spPr>
          <a:xfrm>
            <a:off x="1121572" y="4440864"/>
            <a:ext cx="28803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D39A67F-5BA4-4C42-ADD8-9DD89244C350}"/>
              </a:ext>
            </a:extLst>
          </p:cNvPr>
          <p:cNvSpPr/>
          <p:nvPr/>
        </p:nvSpPr>
        <p:spPr>
          <a:xfrm>
            <a:off x="912631" y="4505170"/>
            <a:ext cx="196243" cy="196243"/>
          </a:xfrm>
          <a:prstGeom prst="ellipse">
            <a:avLst/>
          </a:prstGeom>
          <a:solidFill>
            <a:schemeClr val="accent3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 sz="270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FB073BE-9C34-4EE1-9CD8-C84D29D0A274}"/>
              </a:ext>
            </a:extLst>
          </p:cNvPr>
          <p:cNvGrpSpPr/>
          <p:nvPr/>
        </p:nvGrpSpPr>
        <p:grpSpPr>
          <a:xfrm>
            <a:off x="6995078" y="1751891"/>
            <a:ext cx="3074450" cy="899495"/>
            <a:chOff x="200945" y="4307149"/>
            <a:chExt cx="4397461" cy="899495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0FC6E87-763D-40C0-94F0-B41C72AB4E84}"/>
                </a:ext>
              </a:extLst>
            </p:cNvPr>
            <p:cNvSpPr txBox="1"/>
            <p:nvPr/>
          </p:nvSpPr>
          <p:spPr>
            <a:xfrm>
              <a:off x="245430" y="4560313"/>
              <a:ext cx="43342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F74C5A4-F153-439B-A4DA-063715F3A64C}"/>
                </a:ext>
              </a:extLst>
            </p:cNvPr>
            <p:cNvSpPr txBox="1"/>
            <p:nvPr/>
          </p:nvSpPr>
          <p:spPr>
            <a:xfrm>
              <a:off x="200945" y="4307149"/>
              <a:ext cx="43974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4CBD06F5-0251-46C1-9960-326CD639FFA9}"/>
              </a:ext>
            </a:extLst>
          </p:cNvPr>
          <p:cNvGrpSpPr/>
          <p:nvPr/>
        </p:nvGrpSpPr>
        <p:grpSpPr>
          <a:xfrm>
            <a:off x="8365088" y="3197539"/>
            <a:ext cx="3030260" cy="899495"/>
            <a:chOff x="200945" y="4307149"/>
            <a:chExt cx="2461483" cy="899495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004BBD6-3505-4C2E-8565-D1EB19784F1C}"/>
                </a:ext>
              </a:extLst>
            </p:cNvPr>
            <p:cNvSpPr txBox="1"/>
            <p:nvPr/>
          </p:nvSpPr>
          <p:spPr>
            <a:xfrm>
              <a:off x="245430" y="4560313"/>
              <a:ext cx="241699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7FF5AC7-AD4E-499D-9E4C-AA714C1CB5B0}"/>
                </a:ext>
              </a:extLst>
            </p:cNvPr>
            <p:cNvSpPr txBox="1"/>
            <p:nvPr/>
          </p:nvSpPr>
          <p:spPr>
            <a:xfrm>
              <a:off x="200945" y="4307149"/>
              <a:ext cx="245224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61C9A293-E636-4983-B6ED-625E86C20495}"/>
              </a:ext>
            </a:extLst>
          </p:cNvPr>
          <p:cNvGrpSpPr/>
          <p:nvPr/>
        </p:nvGrpSpPr>
        <p:grpSpPr>
          <a:xfrm>
            <a:off x="7823762" y="5176887"/>
            <a:ext cx="3043534" cy="899495"/>
            <a:chOff x="200945" y="4307149"/>
            <a:chExt cx="3108762" cy="899495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A089794-9B3E-4243-8556-AEED49720D4C}"/>
                </a:ext>
              </a:extLst>
            </p:cNvPr>
            <p:cNvSpPr txBox="1"/>
            <p:nvPr/>
          </p:nvSpPr>
          <p:spPr>
            <a:xfrm>
              <a:off x="245430" y="4560313"/>
              <a:ext cx="30640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A865AF5-A241-4376-B848-C41B6107B8C2}"/>
                </a:ext>
              </a:extLst>
            </p:cNvPr>
            <p:cNvSpPr txBox="1"/>
            <p:nvPr/>
          </p:nvSpPr>
          <p:spPr>
            <a:xfrm>
              <a:off x="200945" y="4307149"/>
              <a:ext cx="31087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200B5AC-6E9D-4DD8-9F5F-5AD15EEC389A}"/>
              </a:ext>
            </a:extLst>
          </p:cNvPr>
          <p:cNvGrpSpPr/>
          <p:nvPr/>
        </p:nvGrpSpPr>
        <p:grpSpPr>
          <a:xfrm>
            <a:off x="1296396" y="5176887"/>
            <a:ext cx="3046574" cy="899495"/>
            <a:chOff x="200945" y="4307149"/>
            <a:chExt cx="3108762" cy="899495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45CD6A3-2536-4CC6-93BC-A517911951A5}"/>
                </a:ext>
              </a:extLst>
            </p:cNvPr>
            <p:cNvSpPr txBox="1"/>
            <p:nvPr/>
          </p:nvSpPr>
          <p:spPr>
            <a:xfrm>
              <a:off x="245430" y="4560313"/>
              <a:ext cx="30640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1F66E54-D3BE-4308-897B-3841DC4F6086}"/>
                </a:ext>
              </a:extLst>
            </p:cNvPr>
            <p:cNvSpPr txBox="1"/>
            <p:nvPr/>
          </p:nvSpPr>
          <p:spPr>
            <a:xfrm>
              <a:off x="200945" y="4307149"/>
              <a:ext cx="31087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E632C0C-B1E9-4894-BEC1-672E4327631A}"/>
              </a:ext>
            </a:extLst>
          </p:cNvPr>
          <p:cNvGrpSpPr/>
          <p:nvPr/>
        </p:nvGrpSpPr>
        <p:grpSpPr>
          <a:xfrm>
            <a:off x="817178" y="3197539"/>
            <a:ext cx="3046574" cy="899495"/>
            <a:chOff x="200945" y="4307149"/>
            <a:chExt cx="2461483" cy="899495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26991E6-08EB-4241-89E0-91C445EACF04}"/>
                </a:ext>
              </a:extLst>
            </p:cNvPr>
            <p:cNvSpPr txBox="1"/>
            <p:nvPr/>
          </p:nvSpPr>
          <p:spPr>
            <a:xfrm>
              <a:off x="245430" y="4560313"/>
              <a:ext cx="241699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E1E90CA-D192-41C5-8221-C312CCA79A1D}"/>
                </a:ext>
              </a:extLst>
            </p:cNvPr>
            <p:cNvSpPr txBox="1"/>
            <p:nvPr/>
          </p:nvSpPr>
          <p:spPr>
            <a:xfrm>
              <a:off x="200945" y="4307149"/>
              <a:ext cx="245224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A686A0E-F582-4BD5-9E53-3C7175D8680B}"/>
              </a:ext>
            </a:extLst>
          </p:cNvPr>
          <p:cNvGrpSpPr/>
          <p:nvPr/>
        </p:nvGrpSpPr>
        <p:grpSpPr>
          <a:xfrm>
            <a:off x="3939816" y="1886292"/>
            <a:ext cx="4316424" cy="4154916"/>
            <a:chOff x="2199795" y="1711447"/>
            <a:chExt cx="4675704" cy="4500743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B8A5D14D-A531-4689-9E2F-BE0F95486647}"/>
                </a:ext>
              </a:extLst>
            </p:cNvPr>
            <p:cNvGrpSpPr/>
            <p:nvPr/>
          </p:nvGrpSpPr>
          <p:grpSpPr>
            <a:xfrm>
              <a:off x="2199795" y="1711447"/>
              <a:ext cx="4675704" cy="4500743"/>
              <a:chOff x="3167910" y="3298829"/>
              <a:chExt cx="2388871" cy="2299486"/>
            </a:xfrm>
          </p:grpSpPr>
          <p:sp>
            <p:nvSpPr>
              <p:cNvPr id="35" name="Teardrop 34">
                <a:extLst>
                  <a:ext uri="{FF2B5EF4-FFF2-40B4-BE49-F238E27FC236}">
                    <a16:creationId xmlns:a16="http://schemas.microsoft.com/office/drawing/2014/main" id="{A39C8013-C43D-437B-8432-C0DAA87764F6}"/>
                  </a:ext>
                </a:extLst>
              </p:cNvPr>
              <p:cNvSpPr/>
              <p:nvPr/>
            </p:nvSpPr>
            <p:spPr>
              <a:xfrm rot="8100000">
                <a:off x="3903571" y="3298829"/>
                <a:ext cx="914400" cy="914400"/>
              </a:xfrm>
              <a:prstGeom prst="teardrop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>
                  <a:solidFill>
                    <a:schemeClr val="tx1"/>
                  </a:solidFill>
                  <a:cs typeface="Arial" pitchFamily="34" charset="0"/>
                </a:endParaRPr>
              </a:p>
            </p:txBody>
          </p:sp>
          <p:sp>
            <p:nvSpPr>
              <p:cNvPr id="36" name="Teardrop 35">
                <a:extLst>
                  <a:ext uri="{FF2B5EF4-FFF2-40B4-BE49-F238E27FC236}">
                    <a16:creationId xmlns:a16="http://schemas.microsoft.com/office/drawing/2014/main" id="{06F8064D-5D77-41D3-98C8-75789BDBC4C0}"/>
                  </a:ext>
                </a:extLst>
              </p:cNvPr>
              <p:cNvSpPr/>
              <p:nvPr/>
            </p:nvSpPr>
            <p:spPr>
              <a:xfrm rot="12600000">
                <a:off x="4642381" y="3830903"/>
                <a:ext cx="914400" cy="914400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  <a:cs typeface="Arial" pitchFamily="34" charset="0"/>
                </a:endParaRPr>
              </a:p>
            </p:txBody>
          </p:sp>
          <p:sp>
            <p:nvSpPr>
              <p:cNvPr id="37" name="Teardrop 36">
                <a:extLst>
                  <a:ext uri="{FF2B5EF4-FFF2-40B4-BE49-F238E27FC236}">
                    <a16:creationId xmlns:a16="http://schemas.microsoft.com/office/drawing/2014/main" id="{9D7AD15E-C1FC-486D-8680-D096FC3BC118}"/>
                  </a:ext>
                </a:extLst>
              </p:cNvPr>
              <p:cNvSpPr/>
              <p:nvPr/>
            </p:nvSpPr>
            <p:spPr>
              <a:xfrm rot="16800000">
                <a:off x="4353171" y="4683915"/>
                <a:ext cx="914400" cy="914400"/>
              </a:xfrm>
              <a:prstGeom prst="teardrop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  <a:cs typeface="Arial" pitchFamily="34" charset="0"/>
                </a:endParaRPr>
              </a:p>
            </p:txBody>
          </p:sp>
          <p:sp>
            <p:nvSpPr>
              <p:cNvPr id="38" name="Teardrop 37">
                <a:extLst>
                  <a:ext uri="{FF2B5EF4-FFF2-40B4-BE49-F238E27FC236}">
                    <a16:creationId xmlns:a16="http://schemas.microsoft.com/office/drawing/2014/main" id="{B64192E6-BA90-4587-BB4C-659936611C62}"/>
                  </a:ext>
                </a:extLst>
              </p:cNvPr>
              <p:cNvSpPr/>
              <p:nvPr/>
            </p:nvSpPr>
            <p:spPr>
              <a:xfrm rot="9000000" flipH="1">
                <a:off x="3167910" y="3830903"/>
                <a:ext cx="914400" cy="914400"/>
              </a:xfrm>
              <a:prstGeom prst="teardrop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  <a:cs typeface="Arial" pitchFamily="34" charset="0"/>
                </a:endParaRPr>
              </a:p>
            </p:txBody>
          </p:sp>
          <p:sp>
            <p:nvSpPr>
              <p:cNvPr id="39" name="Teardrop 38">
                <a:extLst>
                  <a:ext uri="{FF2B5EF4-FFF2-40B4-BE49-F238E27FC236}">
                    <a16:creationId xmlns:a16="http://schemas.microsoft.com/office/drawing/2014/main" id="{797CD315-0963-420D-811A-A8D0C9473A39}"/>
                  </a:ext>
                </a:extLst>
              </p:cNvPr>
              <p:cNvSpPr/>
              <p:nvPr/>
            </p:nvSpPr>
            <p:spPr>
              <a:xfrm rot="4800000" flipH="1">
                <a:off x="3442806" y="4683915"/>
                <a:ext cx="914400" cy="914400"/>
              </a:xfrm>
              <a:prstGeom prst="teardrop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9DE07886-6E0F-4D30-A873-474BD15DAD9D}"/>
                </a:ext>
              </a:extLst>
            </p:cNvPr>
            <p:cNvGrpSpPr/>
            <p:nvPr/>
          </p:nvGrpSpPr>
          <p:grpSpPr>
            <a:xfrm>
              <a:off x="2945936" y="5094911"/>
              <a:ext cx="1410045" cy="917111"/>
              <a:chOff x="3233964" y="1954419"/>
              <a:chExt cx="1410044" cy="917113"/>
            </a:xfrm>
          </p:grpSpPr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C9CF835E-9313-4BD3-A8CD-BC603611581F}"/>
                  </a:ext>
                </a:extLst>
              </p:cNvPr>
              <p:cNvSpPr txBox="1"/>
              <p:nvPr/>
            </p:nvSpPr>
            <p:spPr>
              <a:xfrm>
                <a:off x="3233964" y="1954419"/>
                <a:ext cx="1400519" cy="3333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Add Text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C81C893B-9B55-4F7B-AA56-9AE5F122DEF7}"/>
                  </a:ext>
                </a:extLst>
              </p:cNvPr>
              <p:cNvSpPr txBox="1"/>
              <p:nvPr/>
            </p:nvSpPr>
            <p:spPr>
              <a:xfrm>
                <a:off x="3243489" y="2171403"/>
                <a:ext cx="1400519" cy="7001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Simple PowerPoint Presentation 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01DEE529-FD20-49A1-92EE-B7BD0F30F58E}"/>
                </a:ext>
              </a:extLst>
            </p:cNvPr>
            <p:cNvGrpSpPr/>
            <p:nvPr/>
          </p:nvGrpSpPr>
          <p:grpSpPr>
            <a:xfrm>
              <a:off x="4716021" y="5094911"/>
              <a:ext cx="1410045" cy="917111"/>
              <a:chOff x="3233964" y="1954419"/>
              <a:chExt cx="1410044" cy="917113"/>
            </a:xfrm>
          </p:grpSpPr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18927797-B8BE-4695-B36F-DD7DB4B9A997}"/>
                  </a:ext>
                </a:extLst>
              </p:cNvPr>
              <p:cNvSpPr txBox="1"/>
              <p:nvPr/>
            </p:nvSpPr>
            <p:spPr>
              <a:xfrm>
                <a:off x="3233964" y="1954419"/>
                <a:ext cx="1400519" cy="3333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Add Text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6B975CE8-C29A-4D67-A09B-19421A9CCF32}"/>
                  </a:ext>
                </a:extLst>
              </p:cNvPr>
              <p:cNvSpPr txBox="1"/>
              <p:nvPr/>
            </p:nvSpPr>
            <p:spPr>
              <a:xfrm>
                <a:off x="3243489" y="2171403"/>
                <a:ext cx="1400519" cy="7001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Simple PowerPoint Presentation 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5A0C8760-B454-4BA3-AD99-A4AAB677F188}"/>
                </a:ext>
              </a:extLst>
            </p:cNvPr>
            <p:cNvGrpSpPr/>
            <p:nvPr/>
          </p:nvGrpSpPr>
          <p:grpSpPr>
            <a:xfrm>
              <a:off x="5436102" y="3216414"/>
              <a:ext cx="1410046" cy="917111"/>
              <a:chOff x="3233964" y="1954419"/>
              <a:chExt cx="1410044" cy="917113"/>
            </a:xfrm>
          </p:grpSpPr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05BA1563-AFDD-46B9-B54F-6F487FEC4910}"/>
                  </a:ext>
                </a:extLst>
              </p:cNvPr>
              <p:cNvSpPr txBox="1"/>
              <p:nvPr/>
            </p:nvSpPr>
            <p:spPr>
              <a:xfrm>
                <a:off x="3233964" y="1954419"/>
                <a:ext cx="1400519" cy="3333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Add Text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CC4A6C90-8BA2-4926-A295-CD35C484488C}"/>
                  </a:ext>
                </a:extLst>
              </p:cNvPr>
              <p:cNvSpPr txBox="1"/>
              <p:nvPr/>
            </p:nvSpPr>
            <p:spPr>
              <a:xfrm>
                <a:off x="3243489" y="2171403"/>
                <a:ext cx="1400519" cy="7001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Simple PowerPoint Presentation 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3B950566-B14D-4DD1-922B-8B638AC107EE}"/>
                </a:ext>
              </a:extLst>
            </p:cNvPr>
            <p:cNvGrpSpPr/>
            <p:nvPr/>
          </p:nvGrpSpPr>
          <p:grpSpPr>
            <a:xfrm>
              <a:off x="2225855" y="3216414"/>
              <a:ext cx="1410046" cy="917111"/>
              <a:chOff x="3233964" y="1954419"/>
              <a:chExt cx="1410044" cy="917113"/>
            </a:xfrm>
          </p:grpSpPr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F9135C78-1719-4C53-842D-8B100FC8E4BD}"/>
                  </a:ext>
                </a:extLst>
              </p:cNvPr>
              <p:cNvSpPr txBox="1"/>
              <p:nvPr/>
            </p:nvSpPr>
            <p:spPr>
              <a:xfrm>
                <a:off x="3233964" y="1954419"/>
                <a:ext cx="1400519" cy="3333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Add Text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E1139148-D024-43F3-A1EE-6F38788A7701}"/>
                  </a:ext>
                </a:extLst>
              </p:cNvPr>
              <p:cNvSpPr txBox="1"/>
              <p:nvPr/>
            </p:nvSpPr>
            <p:spPr>
              <a:xfrm>
                <a:off x="3243489" y="2171403"/>
                <a:ext cx="1400519" cy="7001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Simple PowerPoint Presentation 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5A751ACF-3D25-454E-A2C3-376998FCA07D}"/>
                </a:ext>
              </a:extLst>
            </p:cNvPr>
            <p:cNvGrpSpPr/>
            <p:nvPr/>
          </p:nvGrpSpPr>
          <p:grpSpPr>
            <a:xfrm>
              <a:off x="3854521" y="1917609"/>
              <a:ext cx="1410046" cy="917111"/>
              <a:chOff x="3233964" y="1954419"/>
              <a:chExt cx="1410044" cy="917113"/>
            </a:xfrm>
          </p:grpSpPr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50A4D9E2-F5C5-4A57-AEC8-D13DD07FA0F4}"/>
                  </a:ext>
                </a:extLst>
              </p:cNvPr>
              <p:cNvSpPr txBox="1"/>
              <p:nvPr/>
            </p:nvSpPr>
            <p:spPr>
              <a:xfrm>
                <a:off x="3233964" y="1954419"/>
                <a:ext cx="1400519" cy="3333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Add Text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7EED68EC-31B2-43AC-9487-E51D753E00B4}"/>
                  </a:ext>
                </a:extLst>
              </p:cNvPr>
              <p:cNvSpPr txBox="1"/>
              <p:nvPr/>
            </p:nvSpPr>
            <p:spPr>
              <a:xfrm>
                <a:off x="3243489" y="2171403"/>
                <a:ext cx="1400519" cy="7001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Simple PowerPoint Presentation 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40" name="Rectangle 30">
            <a:extLst>
              <a:ext uri="{FF2B5EF4-FFF2-40B4-BE49-F238E27FC236}">
                <a16:creationId xmlns:a16="http://schemas.microsoft.com/office/drawing/2014/main" id="{9E0F2E95-4352-4D15-9BED-B408247FB993}"/>
              </a:ext>
            </a:extLst>
          </p:cNvPr>
          <p:cNvSpPr/>
          <p:nvPr/>
        </p:nvSpPr>
        <p:spPr>
          <a:xfrm>
            <a:off x="5935310" y="3120960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Frame 17">
            <a:extLst>
              <a:ext uri="{FF2B5EF4-FFF2-40B4-BE49-F238E27FC236}">
                <a16:creationId xmlns:a16="http://schemas.microsoft.com/office/drawing/2014/main" id="{699A508B-DF31-438F-BF20-8AF972A486DC}"/>
              </a:ext>
            </a:extLst>
          </p:cNvPr>
          <p:cNvSpPr/>
          <p:nvPr/>
        </p:nvSpPr>
        <p:spPr>
          <a:xfrm>
            <a:off x="5236586" y="3665556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2" name="Rectangle 130">
            <a:extLst>
              <a:ext uri="{FF2B5EF4-FFF2-40B4-BE49-F238E27FC236}">
                <a16:creationId xmlns:a16="http://schemas.microsoft.com/office/drawing/2014/main" id="{FE9115B9-94B8-447D-A68E-3943F7EEC9AB}"/>
              </a:ext>
            </a:extLst>
          </p:cNvPr>
          <p:cNvSpPr/>
          <p:nvPr/>
        </p:nvSpPr>
        <p:spPr>
          <a:xfrm>
            <a:off x="6625644" y="3655505"/>
            <a:ext cx="351990" cy="353588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3" name="Isosceles Triangle 8">
            <a:extLst>
              <a:ext uri="{FF2B5EF4-FFF2-40B4-BE49-F238E27FC236}">
                <a16:creationId xmlns:a16="http://schemas.microsoft.com/office/drawing/2014/main" id="{9D587049-6B75-4F4C-93FE-3D82C35037B6}"/>
              </a:ext>
            </a:extLst>
          </p:cNvPr>
          <p:cNvSpPr/>
          <p:nvPr/>
        </p:nvSpPr>
        <p:spPr>
          <a:xfrm rot="16200000">
            <a:off x="6369843" y="4476951"/>
            <a:ext cx="340647" cy="406141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" name="Donut 39">
            <a:extLst>
              <a:ext uri="{FF2B5EF4-FFF2-40B4-BE49-F238E27FC236}">
                <a16:creationId xmlns:a16="http://schemas.microsoft.com/office/drawing/2014/main" id="{698118A7-0BF4-4769-B808-7FD184C59DD8}"/>
              </a:ext>
            </a:extLst>
          </p:cNvPr>
          <p:cNvSpPr/>
          <p:nvPr/>
        </p:nvSpPr>
        <p:spPr>
          <a:xfrm>
            <a:off x="5423686" y="4499656"/>
            <a:ext cx="407618" cy="40761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06BA86D6-A2C9-4207-9D4E-ABA0D67F1370}"/>
              </a:ext>
            </a:extLst>
          </p:cNvPr>
          <p:cNvSpPr/>
          <p:nvPr/>
        </p:nvSpPr>
        <p:spPr>
          <a:xfrm>
            <a:off x="-1" y="0"/>
            <a:ext cx="3400425" cy="33123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063651A-B228-4AD2-9042-A847EBBDB260}"/>
              </a:ext>
            </a:extLst>
          </p:cNvPr>
          <p:cNvGrpSpPr/>
          <p:nvPr/>
        </p:nvGrpSpPr>
        <p:grpSpPr>
          <a:xfrm>
            <a:off x="125172" y="1060336"/>
            <a:ext cx="3143991" cy="1191709"/>
            <a:chOff x="125172" y="1811727"/>
            <a:chExt cx="3143991" cy="1191709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2A8AF93-D754-4EE8-9349-A81C6D4BA922}"/>
                </a:ext>
              </a:extLst>
            </p:cNvPr>
            <p:cNvSpPr txBox="1"/>
            <p:nvPr/>
          </p:nvSpPr>
          <p:spPr>
            <a:xfrm>
              <a:off x="135803" y="2572549"/>
              <a:ext cx="3133360" cy="43088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GB" altLang="ko-KR" sz="1100" dirty="0">
                  <a:solidFill>
                    <a:schemeClr val="bg1"/>
                  </a:solidFill>
                  <a:cs typeface="Arial" pitchFamily="34" charset="0"/>
                </a:rPr>
                <a:t>L</a:t>
              </a:r>
              <a:r>
                <a:rPr lang="en-US" altLang="ko-KR" sz="1100" dirty="0">
                  <a:solidFill>
                    <a:schemeClr val="bg1"/>
                  </a:solidFill>
                  <a:cs typeface="Arial" pitchFamily="34" charset="0"/>
                </a:rPr>
                <a:t>OREM IPSUM DOLOR SIT AMET,</a:t>
              </a:r>
            </a:p>
            <a:p>
              <a:pPr algn="ctr"/>
              <a:r>
                <a:rPr lang="en-US" altLang="ko-KR" sz="1100" dirty="0">
                  <a:solidFill>
                    <a:schemeClr val="bg1"/>
                  </a:solidFill>
                  <a:cs typeface="Arial" pitchFamily="34" charset="0"/>
                </a:rPr>
                <a:t>CU USU AGAM INTEGRE IMPEDIT.</a:t>
              </a:r>
              <a:endParaRPr lang="ko-KR" altLang="en-US" sz="11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7DD4295-CD6B-4944-B666-A04174DD5A2B}"/>
                </a:ext>
              </a:extLst>
            </p:cNvPr>
            <p:cNvSpPr txBox="1"/>
            <p:nvPr/>
          </p:nvSpPr>
          <p:spPr>
            <a:xfrm>
              <a:off x="125172" y="1811727"/>
              <a:ext cx="313336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GB" altLang="ko-KR" sz="2400" dirty="0">
                  <a:solidFill>
                    <a:schemeClr val="bg1"/>
                  </a:solidFill>
                  <a:cs typeface="Arial" pitchFamily="34" charset="0"/>
                </a:rPr>
                <a:t>L</a:t>
              </a:r>
              <a:r>
                <a:rPr lang="en-US" altLang="ko-KR" sz="2400" dirty="0">
                  <a:solidFill>
                    <a:schemeClr val="bg1"/>
                  </a:solidFill>
                  <a:cs typeface="Arial" pitchFamily="34" charset="0"/>
                </a:rPr>
                <a:t>OREM IPSUM</a:t>
              </a:r>
            </a:p>
            <a:p>
              <a:pPr algn="ctr"/>
              <a:r>
                <a:rPr lang="en-US" altLang="ko-KR" sz="2400" dirty="0">
                  <a:solidFill>
                    <a:schemeClr val="bg1"/>
                  </a:solidFill>
                  <a:cs typeface="Arial" pitchFamily="34" charset="0"/>
                </a:rPr>
                <a:t>DOLOR SIT AMET, </a:t>
              </a:r>
              <a:endParaRPr lang="ko-KR" altLang="en-US" sz="24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5E4F5302-2AEF-4116-B1C5-6C7C5BE7506D}"/>
              </a:ext>
            </a:extLst>
          </p:cNvPr>
          <p:cNvSpPr/>
          <p:nvPr/>
        </p:nvSpPr>
        <p:spPr>
          <a:xfrm>
            <a:off x="6960677" y="789575"/>
            <a:ext cx="466590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en-US" altLang="ko-KR" sz="4800" b="1" dirty="0">
                <a:solidFill>
                  <a:schemeClr val="accent3"/>
                </a:solidFill>
                <a:latin typeface="+mj-lt"/>
                <a:cs typeface="Arial" pitchFamily="34" charset="0"/>
              </a:rPr>
              <a:t>POWERPOINT</a:t>
            </a:r>
            <a:endParaRPr lang="en-US" sz="4800" dirty="0">
              <a:solidFill>
                <a:schemeClr val="accent3"/>
              </a:solidFill>
              <a:latin typeface="+mj-lt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5F0B2A6-9A60-4FC7-BA57-4EA92DC4AD1B}"/>
              </a:ext>
            </a:extLst>
          </p:cNvPr>
          <p:cNvSpPr/>
          <p:nvPr/>
        </p:nvSpPr>
        <p:spPr>
          <a:xfrm>
            <a:off x="6960677" y="1667434"/>
            <a:ext cx="466590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en-US" altLang="ko-KR" sz="4000" b="1" dirty="0">
                <a:solidFill>
                  <a:schemeClr val="accent2"/>
                </a:solidFill>
                <a:latin typeface="+mn-lt"/>
                <a:cs typeface="Arial" pitchFamily="34" charset="0"/>
              </a:rPr>
              <a:t>PRESENTATION</a:t>
            </a:r>
            <a:endParaRPr lang="en-US" sz="4000" dirty="0">
              <a:solidFill>
                <a:schemeClr val="accent2"/>
              </a:solidFill>
              <a:latin typeface="+mn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759968E-A8F0-49C9-A94D-D7F0AF0210F6}"/>
              </a:ext>
            </a:extLst>
          </p:cNvPr>
          <p:cNvSpPr txBox="1"/>
          <p:nvPr/>
        </p:nvSpPr>
        <p:spPr>
          <a:xfrm>
            <a:off x="6960677" y="2888726"/>
            <a:ext cx="4845291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solidFill>
                  <a:schemeClr val="accent1"/>
                </a:solidFill>
                <a:cs typeface="Arial" pitchFamily="34" charset="0"/>
              </a:rPr>
              <a:t>ALLPPT </a:t>
            </a:r>
            <a:r>
              <a:rPr lang="en-GB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Layout</a:t>
            </a:r>
          </a:p>
          <a:p>
            <a:r>
              <a:rPr lang="en-GB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Text Slide for your </a:t>
            </a:r>
            <a:r>
              <a:rPr lang="en-GB" altLang="ko-KR" dirty="0">
                <a:solidFill>
                  <a:schemeClr val="accent1"/>
                </a:solidFill>
                <a:cs typeface="Arial" pitchFamily="34" charset="0"/>
              </a:rPr>
              <a:t>Presentation</a:t>
            </a:r>
            <a:endParaRPr lang="ko-KR" altLang="en-US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EA675A5-A096-41E8-B863-0484ADD59CAF}"/>
              </a:ext>
            </a:extLst>
          </p:cNvPr>
          <p:cNvSpPr txBox="1"/>
          <p:nvPr/>
        </p:nvSpPr>
        <p:spPr>
          <a:xfrm>
            <a:off x="6960678" y="3613589"/>
            <a:ext cx="4974147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Easy to change colors, photos and Text. I hope and I believe that this Template will your Time, Money and Reputation.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3E0F64C-92AA-43A6-9E39-FD3040CB5E79}"/>
              </a:ext>
            </a:extLst>
          </p:cNvPr>
          <p:cNvSpPr txBox="1"/>
          <p:nvPr/>
        </p:nvSpPr>
        <p:spPr>
          <a:xfrm>
            <a:off x="6960677" y="2337277"/>
            <a:ext cx="466590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1200" b="0" dirty="0">
                <a:solidFill>
                  <a:schemeClr val="accent3"/>
                </a:solidFill>
                <a:cs typeface="Arial" pitchFamily="34" charset="0"/>
              </a:rPr>
              <a:t>AWESOME </a:t>
            </a:r>
            <a:r>
              <a:rPr lang="en-GB" altLang="ko-KR" sz="1200" b="0" dirty="0">
                <a:solidFill>
                  <a:schemeClr val="accent3"/>
                </a:solidFill>
                <a:cs typeface="Arial" pitchFamily="34" charset="0"/>
              </a:rPr>
              <a:t>P</a:t>
            </a:r>
            <a:r>
              <a:rPr lang="en-US" altLang="ko-KR" sz="1200" b="0" dirty="0">
                <a:solidFill>
                  <a:schemeClr val="accent3"/>
                </a:solidFill>
                <a:cs typeface="Arial" pitchFamily="34" charset="0"/>
              </a:rPr>
              <a:t>RESENTATION </a:t>
            </a:r>
            <a:r>
              <a:rPr lang="en-GB" altLang="ko-KR" sz="1200" b="0" dirty="0">
                <a:solidFill>
                  <a:schemeClr val="accent3"/>
                </a:solidFill>
                <a:cs typeface="Arial" pitchFamily="34" charset="0"/>
              </a:rPr>
              <a:t>W</a:t>
            </a:r>
            <a:r>
              <a:rPr lang="en-US" altLang="ko-KR" sz="1200" b="0" dirty="0">
                <a:solidFill>
                  <a:schemeClr val="accent3"/>
                </a:solidFill>
                <a:cs typeface="Arial" pitchFamily="34" charset="0"/>
              </a:rPr>
              <a:t>ITH </a:t>
            </a:r>
            <a:r>
              <a:rPr lang="en-GB" altLang="ko-KR" sz="1200" b="0" dirty="0">
                <a:solidFill>
                  <a:schemeClr val="accent3"/>
                </a:solidFill>
                <a:cs typeface="Arial" pitchFamily="34" charset="0"/>
              </a:rPr>
              <a:t>A</a:t>
            </a:r>
            <a:r>
              <a:rPr lang="en-US" altLang="ko-KR" sz="1200" b="0" dirty="0">
                <a:solidFill>
                  <a:schemeClr val="accent3"/>
                </a:solidFill>
                <a:cs typeface="Arial" pitchFamily="34" charset="0"/>
              </a:rPr>
              <a:t>LLPPT.COM</a:t>
            </a:r>
            <a:endParaRPr lang="ko-KR" altLang="en-US" sz="1200" b="0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9511C2F-E5F2-471F-AD6F-25A0F84BCEA3}"/>
              </a:ext>
            </a:extLst>
          </p:cNvPr>
          <p:cNvSpPr/>
          <p:nvPr/>
        </p:nvSpPr>
        <p:spPr>
          <a:xfrm>
            <a:off x="6979920" y="1600444"/>
            <a:ext cx="5212080" cy="6155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BDF19F2A-B2CB-4C78-8D39-EF05AF166C2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6D557702-A3CF-4B3B-83C4-EF70739CDD2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2FDB2EFA-8491-41A3-BB70-68B87CE658C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32156936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Pie 3">
            <a:extLst>
              <a:ext uri="{FF2B5EF4-FFF2-40B4-BE49-F238E27FC236}">
                <a16:creationId xmlns:a16="http://schemas.microsoft.com/office/drawing/2014/main" id="{C9D4BC5E-255F-485E-AD0F-F19A68A577BC}"/>
              </a:ext>
            </a:extLst>
          </p:cNvPr>
          <p:cNvSpPr/>
          <p:nvPr/>
        </p:nvSpPr>
        <p:spPr>
          <a:xfrm>
            <a:off x="4007768" y="1916832"/>
            <a:ext cx="4140000" cy="4140000"/>
          </a:xfrm>
          <a:prstGeom prst="pie">
            <a:avLst>
              <a:gd name="adj1" fmla="val 16184660"/>
              <a:gd name="adj2" fmla="val 11493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4" name="Pie 4">
            <a:extLst>
              <a:ext uri="{FF2B5EF4-FFF2-40B4-BE49-F238E27FC236}">
                <a16:creationId xmlns:a16="http://schemas.microsoft.com/office/drawing/2014/main" id="{FE5BC3A6-B349-44DD-86D4-55394726FC5E}"/>
              </a:ext>
            </a:extLst>
          </p:cNvPr>
          <p:cNvSpPr/>
          <p:nvPr/>
        </p:nvSpPr>
        <p:spPr>
          <a:xfrm>
            <a:off x="4007768" y="1916832"/>
            <a:ext cx="4140000" cy="4140000"/>
          </a:xfrm>
          <a:prstGeom prst="pie">
            <a:avLst>
              <a:gd name="adj1" fmla="val 10776358"/>
              <a:gd name="adj2" fmla="val 16241256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5" name="Pie 5">
            <a:extLst>
              <a:ext uri="{FF2B5EF4-FFF2-40B4-BE49-F238E27FC236}">
                <a16:creationId xmlns:a16="http://schemas.microsoft.com/office/drawing/2014/main" id="{213DD8E7-C729-40F3-BBD1-CCC48F3CBCA0}"/>
              </a:ext>
            </a:extLst>
          </p:cNvPr>
          <p:cNvSpPr/>
          <p:nvPr/>
        </p:nvSpPr>
        <p:spPr>
          <a:xfrm>
            <a:off x="4007768" y="1916832"/>
            <a:ext cx="4140000" cy="4140000"/>
          </a:xfrm>
          <a:prstGeom prst="pie">
            <a:avLst>
              <a:gd name="adj1" fmla="val 21595581"/>
              <a:gd name="adj2" fmla="val 538419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6" name="Pie 6">
            <a:extLst>
              <a:ext uri="{FF2B5EF4-FFF2-40B4-BE49-F238E27FC236}">
                <a16:creationId xmlns:a16="http://schemas.microsoft.com/office/drawing/2014/main" id="{B9E6E3C3-87B6-4E01-92FA-7E1E5AB7F42E}"/>
              </a:ext>
            </a:extLst>
          </p:cNvPr>
          <p:cNvSpPr/>
          <p:nvPr/>
        </p:nvSpPr>
        <p:spPr>
          <a:xfrm>
            <a:off x="4007768" y="1916832"/>
            <a:ext cx="4140000" cy="4140000"/>
          </a:xfrm>
          <a:prstGeom prst="pie">
            <a:avLst>
              <a:gd name="adj1" fmla="val 5382273"/>
              <a:gd name="adj2" fmla="val 11248996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83FDAFC-8ED7-47D1-90A3-EE13A90BCF0C}"/>
              </a:ext>
            </a:extLst>
          </p:cNvPr>
          <p:cNvSpPr txBox="1"/>
          <p:nvPr/>
        </p:nvSpPr>
        <p:spPr>
          <a:xfrm>
            <a:off x="5563184" y="4516678"/>
            <a:ext cx="1060972" cy="19391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1" b="1" dirty="0">
                <a:solidFill>
                  <a:schemeClr val="bg1"/>
                </a:solidFill>
                <a:cs typeface="Arial" pitchFamily="34" charset="0"/>
              </a:rPr>
              <a:t>T</a:t>
            </a:r>
            <a:endParaRPr lang="ko-KR" altLang="en-US" sz="12001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63AF651-0320-4659-936A-24174AC953DA}"/>
              </a:ext>
            </a:extLst>
          </p:cNvPr>
          <p:cNvSpPr/>
          <p:nvPr/>
        </p:nvSpPr>
        <p:spPr>
          <a:xfrm>
            <a:off x="7248128" y="3923116"/>
            <a:ext cx="720080" cy="45264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FBDE2FD-CCE6-462C-BCFD-9659656FCA6A}"/>
              </a:ext>
            </a:extLst>
          </p:cNvPr>
          <p:cNvSpPr txBox="1"/>
          <p:nvPr/>
        </p:nvSpPr>
        <p:spPr>
          <a:xfrm>
            <a:off x="7076728" y="2984044"/>
            <a:ext cx="1060972" cy="196989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201" b="1" dirty="0">
                <a:solidFill>
                  <a:schemeClr val="bg1"/>
                </a:solidFill>
                <a:cs typeface="Arial" pitchFamily="34" charset="0"/>
              </a:rPr>
              <a:t>O</a:t>
            </a:r>
            <a:endParaRPr lang="ko-KR" altLang="en-US" sz="12201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ADE8A7-106E-4248-B020-56FB15AC927C}"/>
              </a:ext>
            </a:extLst>
          </p:cNvPr>
          <p:cNvSpPr/>
          <p:nvPr/>
        </p:nvSpPr>
        <p:spPr>
          <a:xfrm>
            <a:off x="5951984" y="2470105"/>
            <a:ext cx="432048" cy="39828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6B24AC8-8A21-4626-A20E-121C6B66CBAC}"/>
              </a:ext>
            </a:extLst>
          </p:cNvPr>
          <p:cNvSpPr/>
          <p:nvPr/>
        </p:nvSpPr>
        <p:spPr>
          <a:xfrm>
            <a:off x="5777488" y="2020971"/>
            <a:ext cx="432048" cy="39828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A65F176-C7D4-4AC8-97B6-DB58420F0A8A}"/>
              </a:ext>
            </a:extLst>
          </p:cNvPr>
          <p:cNvSpPr/>
          <p:nvPr/>
        </p:nvSpPr>
        <p:spPr>
          <a:xfrm>
            <a:off x="4162976" y="3588471"/>
            <a:ext cx="288032" cy="700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9A77342-6F69-45D3-920B-3BADA5FAFAD7}"/>
              </a:ext>
            </a:extLst>
          </p:cNvPr>
          <p:cNvSpPr/>
          <p:nvPr/>
        </p:nvSpPr>
        <p:spPr>
          <a:xfrm>
            <a:off x="4745450" y="3588471"/>
            <a:ext cx="288032" cy="700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8EF2B2C-97B8-4321-A078-B0D3B1781ECA}"/>
              </a:ext>
            </a:extLst>
          </p:cNvPr>
          <p:cNvSpPr txBox="1"/>
          <p:nvPr/>
        </p:nvSpPr>
        <p:spPr>
          <a:xfrm>
            <a:off x="3935311" y="3114849"/>
            <a:ext cx="1313628" cy="170828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0501" b="1" dirty="0">
                <a:solidFill>
                  <a:schemeClr val="bg1"/>
                </a:solidFill>
                <a:cs typeface="Arial" pitchFamily="34" charset="0"/>
              </a:rPr>
              <a:t>W</a:t>
            </a:r>
            <a:endParaRPr lang="ko-KR" altLang="en-US" sz="10501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5F35367-B38E-4DCB-B248-E9F0405401EE}"/>
              </a:ext>
            </a:extLst>
          </p:cNvPr>
          <p:cNvGrpSpPr/>
          <p:nvPr/>
        </p:nvGrpSpPr>
        <p:grpSpPr>
          <a:xfrm>
            <a:off x="878641" y="1772817"/>
            <a:ext cx="3070593" cy="1477328"/>
            <a:chOff x="3017859" y="4283314"/>
            <a:chExt cx="1884412" cy="1477328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A277110-55B3-4722-B49B-060659A86447}"/>
                </a:ext>
              </a:extLst>
            </p:cNvPr>
            <p:cNvSpPr txBox="1"/>
            <p:nvPr/>
          </p:nvSpPr>
          <p:spPr>
            <a:xfrm>
              <a:off x="3017859" y="4560313"/>
              <a:ext cx="188441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32A4A14-89C5-43DD-B24E-8B2B1319ED96}"/>
                </a:ext>
              </a:extLst>
            </p:cNvPr>
            <p:cNvSpPr txBox="1"/>
            <p:nvPr/>
          </p:nvSpPr>
          <p:spPr>
            <a:xfrm>
              <a:off x="3017859" y="4283314"/>
              <a:ext cx="18844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FFA0D9F8-05E3-4516-9B2F-753BB38EDD95}"/>
              </a:ext>
            </a:extLst>
          </p:cNvPr>
          <p:cNvGrpSpPr/>
          <p:nvPr/>
        </p:nvGrpSpPr>
        <p:grpSpPr>
          <a:xfrm>
            <a:off x="878639" y="4578362"/>
            <a:ext cx="3070593" cy="1477328"/>
            <a:chOff x="3017860" y="4283314"/>
            <a:chExt cx="1900470" cy="1477328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7A794AC-696F-46F7-9D6A-FF20C3C6EA69}"/>
                </a:ext>
              </a:extLst>
            </p:cNvPr>
            <p:cNvSpPr txBox="1"/>
            <p:nvPr/>
          </p:nvSpPr>
          <p:spPr>
            <a:xfrm>
              <a:off x="3017861" y="4560313"/>
              <a:ext cx="190046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CF823B1-E1A7-4F9F-BC1E-A6BF0F5E88B4}"/>
                </a:ext>
              </a:extLst>
            </p:cNvPr>
            <p:cNvSpPr txBox="1"/>
            <p:nvPr/>
          </p:nvSpPr>
          <p:spPr>
            <a:xfrm>
              <a:off x="3017860" y="4283314"/>
              <a:ext cx="190047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6A4B20BE-74D3-4AC9-8549-E68DD76A1B5A}"/>
              </a:ext>
            </a:extLst>
          </p:cNvPr>
          <p:cNvGrpSpPr/>
          <p:nvPr/>
        </p:nvGrpSpPr>
        <p:grpSpPr>
          <a:xfrm>
            <a:off x="8152690" y="1772817"/>
            <a:ext cx="3132724" cy="1292662"/>
            <a:chOff x="3013798" y="4283314"/>
            <a:chExt cx="1924395" cy="129266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B850BBB-2EB5-4D57-9819-90BC4DCC3BB6}"/>
                </a:ext>
              </a:extLst>
            </p:cNvPr>
            <p:cNvSpPr txBox="1"/>
            <p:nvPr/>
          </p:nvSpPr>
          <p:spPr>
            <a:xfrm>
              <a:off x="3019946" y="4560313"/>
              <a:ext cx="191824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27F864C-9FBF-47AA-92C2-FC5FC0793C21}"/>
                </a:ext>
              </a:extLst>
            </p:cNvPr>
            <p:cNvSpPr txBox="1"/>
            <p:nvPr/>
          </p:nvSpPr>
          <p:spPr>
            <a:xfrm>
              <a:off x="3013798" y="4283314"/>
              <a:ext cx="19243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5962045-0CAD-4976-8681-850E3D5780C9}"/>
              </a:ext>
            </a:extLst>
          </p:cNvPr>
          <p:cNvGrpSpPr/>
          <p:nvPr/>
        </p:nvGrpSpPr>
        <p:grpSpPr>
          <a:xfrm>
            <a:off x="8214614" y="4578362"/>
            <a:ext cx="3070800" cy="1477328"/>
            <a:chOff x="3021852" y="4283314"/>
            <a:chExt cx="1917636" cy="1477328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18D30DE-9BD9-4376-B4D5-E1EF078ACBF5}"/>
                </a:ext>
              </a:extLst>
            </p:cNvPr>
            <p:cNvSpPr txBox="1"/>
            <p:nvPr/>
          </p:nvSpPr>
          <p:spPr>
            <a:xfrm>
              <a:off x="3021852" y="4560313"/>
              <a:ext cx="191763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9334899-51B4-4DB5-BAE8-41F5D9CACAF4}"/>
                </a:ext>
              </a:extLst>
            </p:cNvPr>
            <p:cNvSpPr txBox="1"/>
            <p:nvPr/>
          </p:nvSpPr>
          <p:spPr>
            <a:xfrm>
              <a:off x="3021853" y="4283314"/>
              <a:ext cx="19176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sp>
        <p:nvSpPr>
          <p:cNvPr id="27" name="Rectangle 26">
            <a:extLst>
              <a:ext uri="{FF2B5EF4-FFF2-40B4-BE49-F238E27FC236}">
                <a16:creationId xmlns:a16="http://schemas.microsoft.com/office/drawing/2014/main" id="{7B73A40F-CBE9-4979-8563-815C0D1C3F5E}"/>
              </a:ext>
            </a:extLst>
          </p:cNvPr>
          <p:cNvSpPr/>
          <p:nvPr/>
        </p:nvSpPr>
        <p:spPr>
          <a:xfrm>
            <a:off x="4400320" y="4669886"/>
            <a:ext cx="115568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 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033A4F6-8261-43DD-B869-3BFF0E764D7D}"/>
              </a:ext>
            </a:extLst>
          </p:cNvPr>
          <p:cNvSpPr/>
          <p:nvPr/>
        </p:nvSpPr>
        <p:spPr>
          <a:xfrm>
            <a:off x="6670289" y="4669886"/>
            <a:ext cx="115568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 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772070D-F76F-4446-AC8B-0D998AB63E35}"/>
              </a:ext>
            </a:extLst>
          </p:cNvPr>
          <p:cNvSpPr/>
          <p:nvPr/>
        </p:nvSpPr>
        <p:spPr>
          <a:xfrm>
            <a:off x="4400320" y="2548752"/>
            <a:ext cx="115568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 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0361B3BD-9AC8-4F7D-8B37-BDB7F4B2A59F}"/>
              </a:ext>
            </a:extLst>
          </p:cNvPr>
          <p:cNvSpPr/>
          <p:nvPr/>
        </p:nvSpPr>
        <p:spPr>
          <a:xfrm>
            <a:off x="6670289" y="2548752"/>
            <a:ext cx="115568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 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750DE8F-384E-41A0-955E-5885EE5C56C1}"/>
              </a:ext>
            </a:extLst>
          </p:cNvPr>
          <p:cNvSpPr txBox="1"/>
          <p:nvPr/>
        </p:nvSpPr>
        <p:spPr>
          <a:xfrm>
            <a:off x="5581600" y="1480438"/>
            <a:ext cx="1060972" cy="190834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1801" b="1" dirty="0">
                <a:solidFill>
                  <a:schemeClr val="bg1"/>
                </a:solidFill>
                <a:cs typeface="Arial" pitchFamily="34" charset="0"/>
              </a:rPr>
              <a:t>S</a:t>
            </a:r>
            <a:endParaRPr lang="ko-KR" altLang="en-US" sz="11801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E8B180F9-A177-4E6A-B2D8-0F7CF1DAE15F}"/>
              </a:ext>
            </a:extLst>
          </p:cNvPr>
          <p:cNvSpPr/>
          <p:nvPr/>
        </p:nvSpPr>
        <p:spPr>
          <a:xfrm>
            <a:off x="5110615" y="3019679"/>
            <a:ext cx="1934311" cy="1934311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3" name="Block Arc 14">
            <a:extLst>
              <a:ext uri="{FF2B5EF4-FFF2-40B4-BE49-F238E27FC236}">
                <a16:creationId xmlns:a16="http://schemas.microsoft.com/office/drawing/2014/main" id="{3E9CDF07-DAB5-423B-BCEA-F67193E0FA07}"/>
              </a:ext>
            </a:extLst>
          </p:cNvPr>
          <p:cNvSpPr/>
          <p:nvPr/>
        </p:nvSpPr>
        <p:spPr>
          <a:xfrm rot="16200000">
            <a:off x="5639480" y="3492294"/>
            <a:ext cx="892461" cy="893048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B5153D79-947D-422F-B559-1C9C837DC42B}"/>
              </a:ext>
            </a:extLst>
          </p:cNvPr>
          <p:cNvCxnSpPr>
            <a:cxnSpLocks/>
          </p:cNvCxnSpPr>
          <p:nvPr/>
        </p:nvCxnSpPr>
        <p:spPr>
          <a:xfrm flipV="1">
            <a:off x="8376872" y="2655693"/>
            <a:ext cx="1834698" cy="15847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8" name="Group 47">
            <a:extLst>
              <a:ext uri="{FF2B5EF4-FFF2-40B4-BE49-F238E27FC236}">
                <a16:creationId xmlns:a16="http://schemas.microsoft.com/office/drawing/2014/main" id="{FC186E9D-9D16-404F-9F5E-08E158BCF617}"/>
              </a:ext>
            </a:extLst>
          </p:cNvPr>
          <p:cNvGrpSpPr/>
          <p:nvPr/>
        </p:nvGrpSpPr>
        <p:grpSpPr>
          <a:xfrm>
            <a:off x="10211570" y="2519600"/>
            <a:ext cx="288032" cy="288032"/>
            <a:chOff x="611560" y="2851238"/>
            <a:chExt cx="288032" cy="288032"/>
          </a:xfrm>
          <a:solidFill>
            <a:schemeClr val="bg1"/>
          </a:solidFill>
        </p:grpSpPr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5E06F433-B48F-43C4-A281-E2E34F122027}"/>
                </a:ext>
              </a:extLst>
            </p:cNvPr>
            <p:cNvSpPr/>
            <p:nvPr/>
          </p:nvSpPr>
          <p:spPr>
            <a:xfrm>
              <a:off x="611560" y="2851238"/>
              <a:ext cx="288032" cy="288032"/>
            </a:xfrm>
            <a:prstGeom prst="ellipse">
              <a:avLst/>
            </a:prstGeom>
            <a:solidFill>
              <a:schemeClr val="accent6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12AEEE03-4F03-4397-9B8B-BF5C107D815E}"/>
                </a:ext>
              </a:extLst>
            </p:cNvPr>
            <p:cNvSpPr/>
            <p:nvPr/>
          </p:nvSpPr>
          <p:spPr>
            <a:xfrm>
              <a:off x="683568" y="2923246"/>
              <a:ext cx="144016" cy="144016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51" name="Text Placeholder 17">
            <a:extLst>
              <a:ext uri="{FF2B5EF4-FFF2-40B4-BE49-F238E27FC236}">
                <a16:creationId xmlns:a16="http://schemas.microsoft.com/office/drawing/2014/main" id="{4BDBF50B-4369-4439-8D83-11F90860319F}"/>
              </a:ext>
            </a:extLst>
          </p:cNvPr>
          <p:cNvSpPr txBox="1">
            <a:spLocks/>
          </p:cNvSpPr>
          <p:nvPr/>
        </p:nvSpPr>
        <p:spPr>
          <a:xfrm>
            <a:off x="9843114" y="1893102"/>
            <a:ext cx="1024939" cy="360040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 w="25400">
            <a:noFill/>
          </a:ln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600" b="1" dirty="0">
                <a:solidFill>
                  <a:schemeClr val="bg1"/>
                </a:solidFill>
                <a:cs typeface="Arial" pitchFamily="34" charset="0"/>
              </a:rPr>
              <a:t>2020</a:t>
            </a:r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D495175B-C73D-4B54-8F42-FCAAFA635DBB}"/>
              </a:ext>
            </a:extLst>
          </p:cNvPr>
          <p:cNvGrpSpPr/>
          <p:nvPr/>
        </p:nvGrpSpPr>
        <p:grpSpPr>
          <a:xfrm>
            <a:off x="3840716" y="2519600"/>
            <a:ext cx="288032" cy="288032"/>
            <a:chOff x="611560" y="2851238"/>
            <a:chExt cx="288032" cy="288032"/>
          </a:xfrm>
          <a:solidFill>
            <a:schemeClr val="bg1"/>
          </a:solidFill>
        </p:grpSpPr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82FE2156-5A60-471D-AB78-37C31102D37E}"/>
                </a:ext>
              </a:extLst>
            </p:cNvPr>
            <p:cNvSpPr/>
            <p:nvPr/>
          </p:nvSpPr>
          <p:spPr>
            <a:xfrm>
              <a:off x="611560" y="2851238"/>
              <a:ext cx="288032" cy="288032"/>
            </a:xfrm>
            <a:prstGeom prst="ellipse">
              <a:avLst/>
            </a:prstGeom>
            <a:solidFill>
              <a:schemeClr val="accent2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BC535DDA-7134-4D33-85E9-49A8DE8E3C91}"/>
                </a:ext>
              </a:extLst>
            </p:cNvPr>
            <p:cNvSpPr/>
            <p:nvPr/>
          </p:nvSpPr>
          <p:spPr>
            <a:xfrm>
              <a:off x="683568" y="2923246"/>
              <a:ext cx="144016" cy="14401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55" name="Text Placeholder 17">
            <a:extLst>
              <a:ext uri="{FF2B5EF4-FFF2-40B4-BE49-F238E27FC236}">
                <a16:creationId xmlns:a16="http://schemas.microsoft.com/office/drawing/2014/main" id="{EF062FEF-AC51-4862-B3BD-9BE2C707FC77}"/>
              </a:ext>
            </a:extLst>
          </p:cNvPr>
          <p:cNvSpPr txBox="1">
            <a:spLocks/>
          </p:cNvSpPr>
          <p:nvPr/>
        </p:nvSpPr>
        <p:spPr>
          <a:xfrm>
            <a:off x="3467785" y="1893102"/>
            <a:ext cx="1024939" cy="36004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25400">
            <a:noFill/>
          </a:ln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600" b="1" dirty="0">
                <a:solidFill>
                  <a:schemeClr val="bg1"/>
                </a:solidFill>
                <a:cs typeface="Arial" pitchFamily="34" charset="0"/>
              </a:rPr>
              <a:t>2017</a:t>
            </a:r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9FFF0044-EE59-44B0-9A51-B5DA0D58E552}"/>
              </a:ext>
            </a:extLst>
          </p:cNvPr>
          <p:cNvGrpSpPr/>
          <p:nvPr/>
        </p:nvGrpSpPr>
        <p:grpSpPr>
          <a:xfrm>
            <a:off x="5966110" y="2519600"/>
            <a:ext cx="288032" cy="288032"/>
            <a:chOff x="611560" y="2851238"/>
            <a:chExt cx="288032" cy="288032"/>
          </a:xfrm>
          <a:solidFill>
            <a:schemeClr val="bg1"/>
          </a:solidFill>
        </p:grpSpPr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6776130B-2660-42BF-86F0-97B5D5F54CD2}"/>
                </a:ext>
              </a:extLst>
            </p:cNvPr>
            <p:cNvSpPr/>
            <p:nvPr/>
          </p:nvSpPr>
          <p:spPr>
            <a:xfrm>
              <a:off x="611560" y="2851238"/>
              <a:ext cx="288032" cy="288032"/>
            </a:xfrm>
            <a:prstGeom prst="ellipse">
              <a:avLst/>
            </a:prstGeom>
            <a:solidFill>
              <a:schemeClr val="accent3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5BF0CB01-CA55-4FEC-B960-EEF56DC2634A}"/>
                </a:ext>
              </a:extLst>
            </p:cNvPr>
            <p:cNvSpPr/>
            <p:nvPr/>
          </p:nvSpPr>
          <p:spPr>
            <a:xfrm>
              <a:off x="683568" y="2923246"/>
              <a:ext cx="144016" cy="14401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59" name="Text Placeholder 17">
            <a:extLst>
              <a:ext uri="{FF2B5EF4-FFF2-40B4-BE49-F238E27FC236}">
                <a16:creationId xmlns:a16="http://schemas.microsoft.com/office/drawing/2014/main" id="{3E86704C-C266-41FF-9724-6E11EA49EDB8}"/>
              </a:ext>
            </a:extLst>
          </p:cNvPr>
          <p:cNvSpPr txBox="1">
            <a:spLocks/>
          </p:cNvSpPr>
          <p:nvPr/>
        </p:nvSpPr>
        <p:spPr>
          <a:xfrm>
            <a:off x="5592894" y="1893102"/>
            <a:ext cx="1024939" cy="36004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 w="25400">
            <a:noFill/>
          </a:ln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600" b="1" dirty="0">
                <a:solidFill>
                  <a:schemeClr val="bg1"/>
                </a:solidFill>
                <a:cs typeface="Arial" pitchFamily="34" charset="0"/>
              </a:rPr>
              <a:t>2018</a:t>
            </a:r>
          </a:p>
        </p:txBody>
      </p:sp>
      <p:grpSp>
        <p:nvGrpSpPr>
          <p:cNvPr id="60" name="Group 59">
            <a:extLst>
              <a:ext uri="{FF2B5EF4-FFF2-40B4-BE49-F238E27FC236}">
                <a16:creationId xmlns:a16="http://schemas.microsoft.com/office/drawing/2014/main" id="{97B4A0CE-09AB-444B-88B9-FBE30A95C946}"/>
              </a:ext>
            </a:extLst>
          </p:cNvPr>
          <p:cNvGrpSpPr/>
          <p:nvPr/>
        </p:nvGrpSpPr>
        <p:grpSpPr>
          <a:xfrm>
            <a:off x="1715322" y="2519600"/>
            <a:ext cx="288032" cy="288032"/>
            <a:chOff x="611560" y="2851238"/>
            <a:chExt cx="288032" cy="288032"/>
          </a:xfrm>
          <a:solidFill>
            <a:schemeClr val="bg1"/>
          </a:solidFill>
        </p:grpSpPr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231B633D-6EF1-4184-BDF5-ABC93135BCBD}"/>
                </a:ext>
              </a:extLst>
            </p:cNvPr>
            <p:cNvSpPr/>
            <p:nvPr/>
          </p:nvSpPr>
          <p:spPr>
            <a:xfrm>
              <a:off x="611560" y="2851238"/>
              <a:ext cx="288032" cy="288032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190EC53F-65DA-45EA-B8BB-2BB80C5FE7A7}"/>
                </a:ext>
              </a:extLst>
            </p:cNvPr>
            <p:cNvSpPr/>
            <p:nvPr/>
          </p:nvSpPr>
          <p:spPr>
            <a:xfrm>
              <a:off x="683568" y="2923246"/>
              <a:ext cx="144016" cy="144016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63" name="Text Placeholder 17">
            <a:extLst>
              <a:ext uri="{FF2B5EF4-FFF2-40B4-BE49-F238E27FC236}">
                <a16:creationId xmlns:a16="http://schemas.microsoft.com/office/drawing/2014/main" id="{CBDFAC6D-CEA3-4235-8E16-68293305DF28}"/>
              </a:ext>
            </a:extLst>
          </p:cNvPr>
          <p:cNvSpPr txBox="1">
            <a:spLocks/>
          </p:cNvSpPr>
          <p:nvPr/>
        </p:nvSpPr>
        <p:spPr>
          <a:xfrm>
            <a:off x="1342676" y="1893102"/>
            <a:ext cx="1024939" cy="36004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25400">
            <a:noFill/>
          </a:ln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600" b="1" dirty="0">
                <a:solidFill>
                  <a:schemeClr val="bg1"/>
                </a:solidFill>
                <a:cs typeface="Arial" pitchFamily="34" charset="0"/>
              </a:rPr>
              <a:t>2016</a:t>
            </a:r>
          </a:p>
        </p:txBody>
      </p:sp>
      <p:sp>
        <p:nvSpPr>
          <p:cNvPr id="64" name="Text Placeholder 17">
            <a:extLst>
              <a:ext uri="{FF2B5EF4-FFF2-40B4-BE49-F238E27FC236}">
                <a16:creationId xmlns:a16="http://schemas.microsoft.com/office/drawing/2014/main" id="{01964B03-C1AD-46A1-9359-5ABB41ECB410}"/>
              </a:ext>
            </a:extLst>
          </p:cNvPr>
          <p:cNvSpPr txBox="1">
            <a:spLocks/>
          </p:cNvSpPr>
          <p:nvPr/>
        </p:nvSpPr>
        <p:spPr>
          <a:xfrm>
            <a:off x="7718003" y="1893102"/>
            <a:ext cx="1024939" cy="360040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 w="25400">
            <a:noFill/>
          </a:ln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600" b="1" dirty="0">
                <a:solidFill>
                  <a:schemeClr val="bg1"/>
                </a:solidFill>
                <a:cs typeface="Arial" pitchFamily="34" charset="0"/>
              </a:rPr>
              <a:t>2019</a:t>
            </a:r>
          </a:p>
        </p:txBody>
      </p: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C1520073-0FCD-48A0-A4B8-C869343C5810}"/>
              </a:ext>
            </a:extLst>
          </p:cNvPr>
          <p:cNvCxnSpPr>
            <a:cxnSpLocks/>
          </p:cNvCxnSpPr>
          <p:nvPr/>
        </p:nvCxnSpPr>
        <p:spPr>
          <a:xfrm flipV="1">
            <a:off x="2003354" y="2663616"/>
            <a:ext cx="1837362" cy="1"/>
          </a:xfrm>
          <a:prstGeom prst="line">
            <a:avLst/>
          </a:prstGeom>
          <a:ln w="25400">
            <a:solidFill>
              <a:schemeClr val="accent2"/>
            </a:solidFill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1115C44B-8A5E-473B-830D-2352BDBE95BE}"/>
              </a:ext>
            </a:extLst>
          </p:cNvPr>
          <p:cNvCxnSpPr>
            <a:cxnSpLocks/>
          </p:cNvCxnSpPr>
          <p:nvPr/>
        </p:nvCxnSpPr>
        <p:spPr>
          <a:xfrm>
            <a:off x="4128748" y="2663616"/>
            <a:ext cx="1837362" cy="1"/>
          </a:xfrm>
          <a:prstGeom prst="line">
            <a:avLst/>
          </a:prstGeom>
          <a:ln w="25400">
            <a:solidFill>
              <a:schemeClr val="accent3"/>
            </a:solidFill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7" name="Group 66">
            <a:extLst>
              <a:ext uri="{FF2B5EF4-FFF2-40B4-BE49-F238E27FC236}">
                <a16:creationId xmlns:a16="http://schemas.microsoft.com/office/drawing/2014/main" id="{80715A89-2660-4C72-B8B6-2C520BC921C7}"/>
              </a:ext>
            </a:extLst>
          </p:cNvPr>
          <p:cNvGrpSpPr/>
          <p:nvPr/>
        </p:nvGrpSpPr>
        <p:grpSpPr>
          <a:xfrm>
            <a:off x="8088840" y="2519600"/>
            <a:ext cx="288032" cy="288032"/>
            <a:chOff x="8231110" y="3940428"/>
            <a:chExt cx="288032" cy="288032"/>
          </a:xfrm>
        </p:grpSpPr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23F6B764-E00F-4694-8313-93D9146F2243}"/>
                </a:ext>
              </a:extLst>
            </p:cNvPr>
            <p:cNvSpPr/>
            <p:nvPr/>
          </p:nvSpPr>
          <p:spPr>
            <a:xfrm>
              <a:off x="8231110" y="3940428"/>
              <a:ext cx="288032" cy="288032"/>
            </a:xfrm>
            <a:prstGeom prst="ellipse">
              <a:avLst/>
            </a:prstGeom>
            <a:solidFill>
              <a:schemeClr val="accent4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04B06267-456C-4A13-9858-5EA8314F98EC}"/>
                </a:ext>
              </a:extLst>
            </p:cNvPr>
            <p:cNvSpPr/>
            <p:nvPr/>
          </p:nvSpPr>
          <p:spPr>
            <a:xfrm>
              <a:off x="8303118" y="4012436"/>
              <a:ext cx="144016" cy="14401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4F024373-A41B-44E1-B35B-608320A60DEF}"/>
              </a:ext>
            </a:extLst>
          </p:cNvPr>
          <p:cNvCxnSpPr>
            <a:cxnSpLocks/>
          </p:cNvCxnSpPr>
          <p:nvPr/>
        </p:nvCxnSpPr>
        <p:spPr>
          <a:xfrm>
            <a:off x="6254142" y="2655693"/>
            <a:ext cx="1834698" cy="15846"/>
          </a:xfrm>
          <a:prstGeom prst="line">
            <a:avLst/>
          </a:prstGeom>
          <a:ln w="25400">
            <a:solidFill>
              <a:schemeClr val="accent4"/>
            </a:solidFill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TextBox 80">
            <a:extLst>
              <a:ext uri="{FF2B5EF4-FFF2-40B4-BE49-F238E27FC236}">
                <a16:creationId xmlns:a16="http://schemas.microsoft.com/office/drawing/2014/main" id="{481E9CFE-AF4F-4F27-9F38-2FD2CF8FE986}"/>
              </a:ext>
            </a:extLst>
          </p:cNvPr>
          <p:cNvSpPr txBox="1"/>
          <p:nvPr/>
        </p:nvSpPr>
        <p:spPr>
          <a:xfrm>
            <a:off x="865057" y="3074090"/>
            <a:ext cx="19801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915321D1-FB03-4718-BB2B-E810F07CC8F2}"/>
              </a:ext>
            </a:extLst>
          </p:cNvPr>
          <p:cNvSpPr txBox="1"/>
          <p:nvPr/>
        </p:nvSpPr>
        <p:spPr>
          <a:xfrm>
            <a:off x="2990167" y="3074090"/>
            <a:ext cx="19801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8AD425E8-1CCA-4F99-92D2-A5CB94AABD6D}"/>
              </a:ext>
            </a:extLst>
          </p:cNvPr>
          <p:cNvSpPr txBox="1"/>
          <p:nvPr/>
        </p:nvSpPr>
        <p:spPr>
          <a:xfrm>
            <a:off x="5115277" y="3074090"/>
            <a:ext cx="19801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50D627E2-26B2-4CC1-A8CC-78C4FB6BBAA5}"/>
              </a:ext>
            </a:extLst>
          </p:cNvPr>
          <p:cNvSpPr txBox="1"/>
          <p:nvPr/>
        </p:nvSpPr>
        <p:spPr>
          <a:xfrm>
            <a:off x="7240387" y="3074090"/>
            <a:ext cx="19801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9EAFDA40-195D-475A-A7B4-7AAFACF8144E}"/>
              </a:ext>
            </a:extLst>
          </p:cNvPr>
          <p:cNvSpPr txBox="1"/>
          <p:nvPr/>
        </p:nvSpPr>
        <p:spPr>
          <a:xfrm>
            <a:off x="9365495" y="3074090"/>
            <a:ext cx="19801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</a:p>
        </p:txBody>
      </p:sp>
      <p:sp>
        <p:nvSpPr>
          <p:cNvPr id="88" name="직사각형 1">
            <a:extLst>
              <a:ext uri="{FF2B5EF4-FFF2-40B4-BE49-F238E27FC236}">
                <a16:creationId xmlns:a16="http://schemas.microsoft.com/office/drawing/2014/main" id="{E1449B19-43AE-4CDC-B769-69FD94ADA044}"/>
              </a:ext>
            </a:extLst>
          </p:cNvPr>
          <p:cNvSpPr/>
          <p:nvPr/>
        </p:nvSpPr>
        <p:spPr>
          <a:xfrm>
            <a:off x="5153983" y="4378022"/>
            <a:ext cx="6519797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2016 ~ 2017  Text here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Easy to change colors, photos and Text.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2017 ~ 2018 Text here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Easy to change colors, photos and Text.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2017 ~ 2021 Text here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Easy to change colors, photos and Text. </a:t>
            </a:r>
          </a:p>
        </p:txBody>
      </p:sp>
      <p:sp>
        <p:nvSpPr>
          <p:cNvPr id="89" name="직사각형 5">
            <a:extLst>
              <a:ext uri="{FF2B5EF4-FFF2-40B4-BE49-F238E27FC236}">
                <a16:creationId xmlns:a16="http://schemas.microsoft.com/office/drawing/2014/main" id="{31CAB0AD-1ECB-4378-9760-E9A0D2F88BA6}"/>
              </a:ext>
            </a:extLst>
          </p:cNvPr>
          <p:cNvSpPr/>
          <p:nvPr/>
        </p:nvSpPr>
        <p:spPr>
          <a:xfrm>
            <a:off x="5173105" y="4027707"/>
            <a:ext cx="648321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/>
              <a:t>Work Experience</a:t>
            </a:r>
            <a:endParaRPr lang="ko-KR" altLang="en-US" sz="1400" dirty="0"/>
          </a:p>
        </p:txBody>
      </p:sp>
      <p:grpSp>
        <p:nvGrpSpPr>
          <p:cNvPr id="99" name="Group 98">
            <a:extLst>
              <a:ext uri="{FF2B5EF4-FFF2-40B4-BE49-F238E27FC236}">
                <a16:creationId xmlns:a16="http://schemas.microsoft.com/office/drawing/2014/main" id="{D6C52E11-F131-41DC-B1D9-0CA67623FB51}"/>
              </a:ext>
            </a:extLst>
          </p:cNvPr>
          <p:cNvGrpSpPr/>
          <p:nvPr/>
        </p:nvGrpSpPr>
        <p:grpSpPr>
          <a:xfrm>
            <a:off x="1475470" y="3985924"/>
            <a:ext cx="3029393" cy="2286539"/>
            <a:chOff x="274453" y="312234"/>
            <a:chExt cx="4328793" cy="3267306"/>
          </a:xfrm>
        </p:grpSpPr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982BBF08-B5EF-4892-83E3-6FC1B3DE7725}"/>
                </a:ext>
              </a:extLst>
            </p:cNvPr>
            <p:cNvSpPr/>
            <p:nvPr/>
          </p:nvSpPr>
          <p:spPr>
            <a:xfrm>
              <a:off x="274453" y="910761"/>
              <a:ext cx="4328793" cy="2668779"/>
            </a:xfrm>
            <a:custGeom>
              <a:avLst/>
              <a:gdLst>
                <a:gd name="connsiteX0" fmla="*/ 3883294 w 4242348"/>
                <a:gd name="connsiteY0" fmla="*/ 1288799 h 2615484"/>
                <a:gd name="connsiteX1" fmla="*/ 3966493 w 4242348"/>
                <a:gd name="connsiteY1" fmla="*/ 1297059 h 2615484"/>
                <a:gd name="connsiteX2" fmla="*/ 3978185 w 4242348"/>
                <a:gd name="connsiteY2" fmla="*/ 1307713 h 2615484"/>
                <a:gd name="connsiteX3" fmla="*/ 3982494 w 4242348"/>
                <a:gd name="connsiteY3" fmla="*/ 1320123 h 2615484"/>
                <a:gd name="connsiteX4" fmla="*/ 3980260 w 4242348"/>
                <a:gd name="connsiteY4" fmla="*/ 1333131 h 2615484"/>
                <a:gd name="connsiteX5" fmla="*/ 3831778 w 4242348"/>
                <a:gd name="connsiteY5" fmla="*/ 1513816 h 2615484"/>
                <a:gd name="connsiteX6" fmla="*/ 3818011 w 4242348"/>
                <a:gd name="connsiteY6" fmla="*/ 1514933 h 2615484"/>
                <a:gd name="connsiteX7" fmla="*/ 3708476 w 4242348"/>
                <a:gd name="connsiteY7" fmla="*/ 1424032 h 2615484"/>
                <a:gd name="connsiteX8" fmla="*/ 3706999 w 4242348"/>
                <a:gd name="connsiteY8" fmla="*/ 1410744 h 2615484"/>
                <a:gd name="connsiteX9" fmla="*/ 3778666 w 4242348"/>
                <a:gd name="connsiteY9" fmla="*/ 1328303 h 2615484"/>
                <a:gd name="connsiteX10" fmla="*/ 3860190 w 4242348"/>
                <a:gd name="connsiteY10" fmla="*/ 1288918 h 2615484"/>
                <a:gd name="connsiteX11" fmla="*/ 3883294 w 4242348"/>
                <a:gd name="connsiteY11" fmla="*/ 1288799 h 2615484"/>
                <a:gd name="connsiteX12" fmla="*/ 361550 w 4242348"/>
                <a:gd name="connsiteY12" fmla="*/ 1288320 h 2615484"/>
                <a:gd name="connsiteX13" fmla="*/ 417934 w 4242348"/>
                <a:gd name="connsiteY13" fmla="*/ 1295423 h 2615484"/>
                <a:gd name="connsiteX14" fmla="*/ 454805 w 4242348"/>
                <a:gd name="connsiteY14" fmla="*/ 1318368 h 2615484"/>
                <a:gd name="connsiteX15" fmla="*/ 536887 w 4242348"/>
                <a:gd name="connsiteY15" fmla="*/ 1412221 h 2615484"/>
                <a:gd name="connsiteX16" fmla="*/ 536128 w 4242348"/>
                <a:gd name="connsiteY16" fmla="*/ 1422437 h 2615484"/>
                <a:gd name="connsiteX17" fmla="*/ 423240 w 4242348"/>
                <a:gd name="connsiteY17" fmla="*/ 1516130 h 2615484"/>
                <a:gd name="connsiteX18" fmla="*/ 411868 w 4242348"/>
                <a:gd name="connsiteY18" fmla="*/ 1514814 h 2615484"/>
                <a:gd name="connsiteX19" fmla="*/ 261910 w 4242348"/>
                <a:gd name="connsiteY19" fmla="*/ 1332573 h 2615484"/>
                <a:gd name="connsiteX20" fmla="*/ 259994 w 4242348"/>
                <a:gd name="connsiteY20" fmla="*/ 1320443 h 2615484"/>
                <a:gd name="connsiteX21" fmla="*/ 263546 w 4242348"/>
                <a:gd name="connsiteY21" fmla="*/ 1310068 h 2615484"/>
                <a:gd name="connsiteX22" fmla="*/ 279148 w 4242348"/>
                <a:gd name="connsiteY22" fmla="*/ 1296261 h 2615484"/>
                <a:gd name="connsiteX23" fmla="*/ 361550 w 4242348"/>
                <a:gd name="connsiteY23" fmla="*/ 1288320 h 2615484"/>
                <a:gd name="connsiteX24" fmla="*/ 390709 w 4242348"/>
                <a:gd name="connsiteY24" fmla="*/ 128605 h 2615484"/>
                <a:gd name="connsiteX25" fmla="*/ 465538 w 4242348"/>
                <a:gd name="connsiteY25" fmla="*/ 156690 h 2615484"/>
                <a:gd name="connsiteX26" fmla="*/ 523318 w 4242348"/>
                <a:gd name="connsiteY26" fmla="*/ 295595 h 2615484"/>
                <a:gd name="connsiteX27" fmla="*/ 517014 w 4242348"/>
                <a:gd name="connsiteY27" fmla="*/ 325682 h 2615484"/>
                <a:gd name="connsiteX28" fmla="*/ 498698 w 4242348"/>
                <a:gd name="connsiteY28" fmla="*/ 409400 h 2615484"/>
                <a:gd name="connsiteX29" fmla="*/ 439361 w 4242348"/>
                <a:gd name="connsiteY29" fmla="*/ 574682 h 2615484"/>
                <a:gd name="connsiteX30" fmla="*/ 435370 w 4242348"/>
                <a:gd name="connsiteY30" fmla="*/ 583700 h 2615484"/>
                <a:gd name="connsiteX31" fmla="*/ 429345 w 4242348"/>
                <a:gd name="connsiteY31" fmla="*/ 659437 h 2615484"/>
                <a:gd name="connsiteX32" fmla="*/ 440837 w 4242348"/>
                <a:gd name="connsiteY32" fmla="*/ 779188 h 2615484"/>
                <a:gd name="connsiteX33" fmla="*/ 424996 w 4242348"/>
                <a:gd name="connsiteY33" fmla="*/ 913744 h 2615484"/>
                <a:gd name="connsiteX34" fmla="*/ 425714 w 4242348"/>
                <a:gd name="connsiteY34" fmla="*/ 922323 h 2615484"/>
                <a:gd name="connsiteX35" fmla="*/ 442713 w 4242348"/>
                <a:gd name="connsiteY35" fmla="*/ 1067572 h 2615484"/>
                <a:gd name="connsiteX36" fmla="*/ 437924 w 4242348"/>
                <a:gd name="connsiteY36" fmla="*/ 1151330 h 2615484"/>
                <a:gd name="connsiteX37" fmla="*/ 427549 w 4242348"/>
                <a:gd name="connsiteY37" fmla="*/ 1161546 h 2615484"/>
                <a:gd name="connsiteX38" fmla="*/ 241677 w 4242348"/>
                <a:gd name="connsiteY38" fmla="*/ 1232974 h 2615484"/>
                <a:gd name="connsiteX39" fmla="*/ 199699 w 4242348"/>
                <a:gd name="connsiteY39" fmla="*/ 1331416 h 2615484"/>
                <a:gd name="connsiteX40" fmla="*/ 235732 w 4242348"/>
                <a:gd name="connsiteY40" fmla="*/ 1417050 h 2615484"/>
                <a:gd name="connsiteX41" fmla="*/ 362666 w 4242348"/>
                <a:gd name="connsiteY41" fmla="*/ 1561182 h 2615484"/>
                <a:gd name="connsiteX42" fmla="*/ 564140 w 4242348"/>
                <a:gd name="connsiteY42" fmla="*/ 1776144 h 2615484"/>
                <a:gd name="connsiteX43" fmla="*/ 617092 w 4242348"/>
                <a:gd name="connsiteY43" fmla="*/ 1824547 h 2615484"/>
                <a:gd name="connsiteX44" fmla="*/ 627148 w 4242348"/>
                <a:gd name="connsiteY44" fmla="*/ 1822233 h 2615484"/>
                <a:gd name="connsiteX45" fmla="*/ 615975 w 4242348"/>
                <a:gd name="connsiteY45" fmla="*/ 1763175 h 2615484"/>
                <a:gd name="connsiteX46" fmla="*/ 442154 w 4242348"/>
                <a:gd name="connsiteY46" fmla="*/ 1551765 h 2615484"/>
                <a:gd name="connsiteX47" fmla="*/ 443830 w 4242348"/>
                <a:gd name="connsiteY47" fmla="*/ 1530137 h 2615484"/>
                <a:gd name="connsiteX48" fmla="*/ 568888 w 4242348"/>
                <a:gd name="connsiteY48" fmla="*/ 1426707 h 2615484"/>
                <a:gd name="connsiteX49" fmla="*/ 569966 w 4242348"/>
                <a:gd name="connsiteY49" fmla="*/ 1413898 h 2615484"/>
                <a:gd name="connsiteX50" fmla="*/ 474197 w 4242348"/>
                <a:gd name="connsiteY50" fmla="*/ 1304083 h 2615484"/>
                <a:gd name="connsiteX51" fmla="*/ 403208 w 4242348"/>
                <a:gd name="connsiteY51" fmla="*/ 1267889 h 2615484"/>
                <a:gd name="connsiteX52" fmla="*/ 286889 w 4242348"/>
                <a:gd name="connsiteY52" fmla="*/ 1271122 h 2615484"/>
                <a:gd name="connsiteX53" fmla="*/ 279626 w 4242348"/>
                <a:gd name="connsiteY53" fmla="*/ 1270523 h 2615484"/>
                <a:gd name="connsiteX54" fmla="*/ 281382 w 4242348"/>
                <a:gd name="connsiteY54" fmla="*/ 1263580 h 2615484"/>
                <a:gd name="connsiteX55" fmla="*/ 344789 w 4242348"/>
                <a:gd name="connsiteY55" fmla="*/ 1215815 h 2615484"/>
                <a:gd name="connsiteX56" fmla="*/ 449975 w 4242348"/>
                <a:gd name="connsiteY56" fmla="*/ 1205879 h 2615484"/>
                <a:gd name="connsiteX57" fmla="*/ 699174 w 4242348"/>
                <a:gd name="connsiteY57" fmla="*/ 1296700 h 2615484"/>
                <a:gd name="connsiteX58" fmla="*/ 868406 w 4242348"/>
                <a:gd name="connsiteY58" fmla="*/ 1453442 h 2615484"/>
                <a:gd name="connsiteX59" fmla="*/ 1099649 w 4242348"/>
                <a:gd name="connsiteY59" fmla="*/ 1611341 h 2615484"/>
                <a:gd name="connsiteX60" fmla="*/ 1288632 w 4242348"/>
                <a:gd name="connsiteY60" fmla="*/ 1675347 h 2615484"/>
                <a:gd name="connsiteX61" fmla="*/ 1439190 w 4242348"/>
                <a:gd name="connsiteY61" fmla="*/ 1702202 h 2615484"/>
                <a:gd name="connsiteX62" fmla="*/ 1580568 w 4242348"/>
                <a:gd name="connsiteY62" fmla="*/ 1724508 h 2615484"/>
                <a:gd name="connsiteX63" fmla="*/ 1762450 w 4242348"/>
                <a:gd name="connsiteY63" fmla="*/ 1766646 h 2615484"/>
                <a:gd name="connsiteX64" fmla="*/ 1855026 w 4242348"/>
                <a:gd name="connsiteY64" fmla="*/ 1811858 h 2615484"/>
                <a:gd name="connsiteX65" fmla="*/ 2052670 w 4242348"/>
                <a:gd name="connsiteY65" fmla="*/ 2002757 h 2615484"/>
                <a:gd name="connsiteX66" fmla="*/ 2117833 w 4242348"/>
                <a:gd name="connsiteY66" fmla="*/ 2150840 h 2615484"/>
                <a:gd name="connsiteX67" fmla="*/ 2121145 w 4242348"/>
                <a:gd name="connsiteY67" fmla="*/ 2155828 h 2615484"/>
                <a:gd name="connsiteX68" fmla="*/ 2125055 w 4242348"/>
                <a:gd name="connsiteY68" fmla="*/ 2150241 h 2615484"/>
                <a:gd name="connsiteX69" fmla="*/ 2355739 w 4242348"/>
                <a:gd name="connsiteY69" fmla="*/ 1831929 h 2615484"/>
                <a:gd name="connsiteX70" fmla="*/ 2472736 w 4242348"/>
                <a:gd name="connsiteY70" fmla="*/ 1769400 h 2615484"/>
                <a:gd name="connsiteX71" fmla="*/ 2557292 w 4242348"/>
                <a:gd name="connsiteY71" fmla="*/ 1745737 h 2615484"/>
                <a:gd name="connsiteX72" fmla="*/ 2645560 w 4242348"/>
                <a:gd name="connsiteY72" fmla="*/ 1727421 h 2615484"/>
                <a:gd name="connsiteX73" fmla="*/ 2743364 w 4242348"/>
                <a:gd name="connsiteY73" fmla="*/ 1711779 h 2615484"/>
                <a:gd name="connsiteX74" fmla="*/ 2855374 w 4242348"/>
                <a:gd name="connsiteY74" fmla="*/ 1693982 h 2615484"/>
                <a:gd name="connsiteX75" fmla="*/ 2939810 w 4242348"/>
                <a:gd name="connsiteY75" fmla="*/ 1678739 h 2615484"/>
                <a:gd name="connsiteX76" fmla="*/ 3032307 w 4242348"/>
                <a:gd name="connsiteY76" fmla="*/ 1654477 h 2615484"/>
                <a:gd name="connsiteX77" fmla="*/ 3398304 w 4242348"/>
                <a:gd name="connsiteY77" fmla="*/ 1431136 h 2615484"/>
                <a:gd name="connsiteX78" fmla="*/ 3526236 w 4242348"/>
                <a:gd name="connsiteY78" fmla="*/ 1310946 h 2615484"/>
                <a:gd name="connsiteX79" fmla="*/ 3672124 w 4242348"/>
                <a:gd name="connsiteY79" fmla="*/ 1224634 h 2615484"/>
                <a:gd name="connsiteX80" fmla="*/ 3836527 w 4242348"/>
                <a:gd name="connsiteY80" fmla="*/ 1207715 h 2615484"/>
                <a:gd name="connsiteX81" fmla="*/ 3895465 w 4242348"/>
                <a:gd name="connsiteY81" fmla="*/ 1215416 h 2615484"/>
                <a:gd name="connsiteX82" fmla="*/ 3961306 w 4242348"/>
                <a:gd name="connsiteY82" fmla="*/ 1263181 h 2615484"/>
                <a:gd name="connsiteX83" fmla="*/ 3963381 w 4242348"/>
                <a:gd name="connsiteY83" fmla="*/ 1270124 h 2615484"/>
                <a:gd name="connsiteX84" fmla="*/ 3955320 w 4242348"/>
                <a:gd name="connsiteY84" fmla="*/ 1271002 h 2615484"/>
                <a:gd name="connsiteX85" fmla="*/ 3859711 w 4242348"/>
                <a:gd name="connsiteY85" fmla="*/ 1265415 h 2615484"/>
                <a:gd name="connsiteX86" fmla="*/ 3772003 w 4242348"/>
                <a:gd name="connsiteY86" fmla="*/ 1300571 h 2615484"/>
                <a:gd name="connsiteX87" fmla="*/ 3670966 w 4242348"/>
                <a:gd name="connsiteY87" fmla="*/ 1416052 h 2615484"/>
                <a:gd name="connsiteX88" fmla="*/ 3674398 w 4242348"/>
                <a:gd name="connsiteY88" fmla="*/ 1426906 h 2615484"/>
                <a:gd name="connsiteX89" fmla="*/ 3801132 w 4242348"/>
                <a:gd name="connsiteY89" fmla="*/ 1531733 h 2615484"/>
                <a:gd name="connsiteX90" fmla="*/ 3802369 w 4242348"/>
                <a:gd name="connsiteY90" fmla="*/ 1549690 h 2615484"/>
                <a:gd name="connsiteX91" fmla="*/ 3626992 w 4242348"/>
                <a:gd name="connsiteY91" fmla="*/ 1762696 h 2615484"/>
                <a:gd name="connsiteX92" fmla="*/ 3614582 w 4242348"/>
                <a:gd name="connsiteY92" fmla="*/ 1819639 h 2615484"/>
                <a:gd name="connsiteX93" fmla="*/ 3627671 w 4242348"/>
                <a:gd name="connsiteY93" fmla="*/ 1822831 h 2615484"/>
                <a:gd name="connsiteX94" fmla="*/ 3843151 w 4242348"/>
                <a:gd name="connsiteY94" fmla="*/ 1603081 h 2615484"/>
                <a:gd name="connsiteX95" fmla="*/ 4000971 w 4242348"/>
                <a:gd name="connsiteY95" fmla="*/ 1424352 h 2615484"/>
                <a:gd name="connsiteX96" fmla="*/ 4041273 w 4242348"/>
                <a:gd name="connsiteY96" fmla="*/ 1346221 h 2615484"/>
                <a:gd name="connsiteX97" fmla="*/ 4018688 w 4242348"/>
                <a:gd name="connsiteY97" fmla="*/ 1254761 h 2615484"/>
                <a:gd name="connsiteX98" fmla="*/ 3908593 w 4242348"/>
                <a:gd name="connsiteY98" fmla="*/ 1174275 h 2615484"/>
                <a:gd name="connsiteX99" fmla="*/ 3814580 w 4242348"/>
                <a:gd name="connsiteY99" fmla="*/ 1161347 h 2615484"/>
                <a:gd name="connsiteX100" fmla="*/ 3804963 w 4242348"/>
                <a:gd name="connsiteY100" fmla="*/ 1155241 h 2615484"/>
                <a:gd name="connsiteX101" fmla="*/ 3798499 w 4242348"/>
                <a:gd name="connsiteY101" fmla="*/ 1017454 h 2615484"/>
                <a:gd name="connsiteX102" fmla="*/ 3811587 w 4242348"/>
                <a:gd name="connsiteY102" fmla="*/ 938524 h 2615484"/>
                <a:gd name="connsiteX103" fmla="*/ 3813582 w 4242348"/>
                <a:gd name="connsiteY103" fmla="*/ 888205 h 2615484"/>
                <a:gd name="connsiteX104" fmla="*/ 3802489 w 4242348"/>
                <a:gd name="connsiteY104" fmla="*/ 714664 h 2615484"/>
                <a:gd name="connsiteX105" fmla="*/ 3823239 w 4242348"/>
                <a:gd name="connsiteY105" fmla="*/ 632023 h 2615484"/>
                <a:gd name="connsiteX106" fmla="*/ 3822401 w 4242348"/>
                <a:gd name="connsiteY106" fmla="*/ 619693 h 2615484"/>
                <a:gd name="connsiteX107" fmla="*/ 3769928 w 4242348"/>
                <a:gd name="connsiteY107" fmla="*/ 490485 h 2615484"/>
                <a:gd name="connsiteX108" fmla="*/ 3731700 w 4242348"/>
                <a:gd name="connsiteY108" fmla="*/ 347390 h 2615484"/>
                <a:gd name="connsiteX109" fmla="*/ 3721086 w 4242348"/>
                <a:gd name="connsiteY109" fmla="*/ 307007 h 2615484"/>
                <a:gd name="connsiteX110" fmla="*/ 3787246 w 4242348"/>
                <a:gd name="connsiteY110" fmla="*/ 149188 h 2615484"/>
                <a:gd name="connsiteX111" fmla="*/ 3932057 w 4242348"/>
                <a:gd name="connsiteY111" fmla="*/ 167863 h 2615484"/>
                <a:gd name="connsiteX112" fmla="*/ 3961545 w 4242348"/>
                <a:gd name="connsiteY112" fmla="*/ 210240 h 2615484"/>
                <a:gd name="connsiteX113" fmla="*/ 4032733 w 4242348"/>
                <a:gd name="connsiteY113" fmla="*/ 322490 h 2615484"/>
                <a:gd name="connsiteX114" fmla="*/ 4105558 w 4242348"/>
                <a:gd name="connsiteY114" fmla="*/ 475401 h 2615484"/>
                <a:gd name="connsiteX115" fmla="*/ 4135406 w 4242348"/>
                <a:gd name="connsiteY115" fmla="*/ 613827 h 2615484"/>
                <a:gd name="connsiteX116" fmla="*/ 4136363 w 4242348"/>
                <a:gd name="connsiteY116" fmla="*/ 656844 h 2615484"/>
                <a:gd name="connsiteX117" fmla="*/ 4154241 w 4242348"/>
                <a:gd name="connsiteY117" fmla="*/ 755565 h 2615484"/>
                <a:gd name="connsiteX118" fmla="*/ 4213418 w 4242348"/>
                <a:gd name="connsiteY118" fmla="*/ 892395 h 2615484"/>
                <a:gd name="connsiteX119" fmla="*/ 4238677 w 4242348"/>
                <a:gd name="connsiteY119" fmla="*/ 978547 h 2615484"/>
                <a:gd name="connsiteX120" fmla="*/ 4242348 w 4242348"/>
                <a:gd name="connsiteY120" fmla="*/ 985331 h 2615484"/>
                <a:gd name="connsiteX121" fmla="*/ 4242269 w 4242348"/>
                <a:gd name="connsiteY121" fmla="*/ 1100094 h 2615484"/>
                <a:gd name="connsiteX122" fmla="*/ 4232612 w 4242348"/>
                <a:gd name="connsiteY122" fmla="*/ 1230859 h 2615484"/>
                <a:gd name="connsiteX123" fmla="*/ 4216211 w 4242348"/>
                <a:gd name="connsiteY123" fmla="*/ 1378742 h 2615484"/>
                <a:gd name="connsiteX124" fmla="*/ 4201886 w 4242348"/>
                <a:gd name="connsiteY124" fmla="*/ 1502444 h 2615484"/>
                <a:gd name="connsiteX125" fmla="*/ 4189875 w 4242348"/>
                <a:gd name="connsiteY125" fmla="*/ 1616489 h 2615484"/>
                <a:gd name="connsiteX126" fmla="*/ 4185326 w 4242348"/>
                <a:gd name="connsiteY126" fmla="*/ 1695818 h 2615484"/>
                <a:gd name="connsiteX127" fmla="*/ 4093827 w 4242348"/>
                <a:gd name="connsiteY127" fmla="*/ 1931728 h 2615484"/>
                <a:gd name="connsiteX128" fmla="*/ 3989119 w 4242348"/>
                <a:gd name="connsiteY128" fmla="*/ 2022430 h 2615484"/>
                <a:gd name="connsiteX129" fmla="*/ 3745387 w 4242348"/>
                <a:gd name="connsiteY129" fmla="*/ 2157664 h 2615484"/>
                <a:gd name="connsiteX130" fmla="*/ 3447665 w 4242348"/>
                <a:gd name="connsiteY130" fmla="*/ 2257981 h 2615484"/>
                <a:gd name="connsiteX131" fmla="*/ 3195753 w 4242348"/>
                <a:gd name="connsiteY131" fmla="*/ 2324222 h 2615484"/>
                <a:gd name="connsiteX132" fmla="*/ 3158523 w 4242348"/>
                <a:gd name="connsiteY132" fmla="*/ 2345291 h 2615484"/>
                <a:gd name="connsiteX133" fmla="*/ 3009402 w 4242348"/>
                <a:gd name="connsiteY133" fmla="*/ 2518433 h 2615484"/>
                <a:gd name="connsiteX134" fmla="*/ 2960520 w 4242348"/>
                <a:gd name="connsiteY134" fmla="*/ 2606780 h 2615484"/>
                <a:gd name="connsiteX135" fmla="*/ 2944918 w 4242348"/>
                <a:gd name="connsiteY135" fmla="*/ 2615320 h 2615484"/>
                <a:gd name="connsiteX136" fmla="*/ 2463319 w 4242348"/>
                <a:gd name="connsiteY136" fmla="*/ 2609174 h 2615484"/>
                <a:gd name="connsiteX137" fmla="*/ 2181638 w 4242348"/>
                <a:gd name="connsiteY137" fmla="*/ 2606301 h 2615484"/>
                <a:gd name="connsiteX138" fmla="*/ 2167792 w 4242348"/>
                <a:gd name="connsiteY138" fmla="*/ 2595168 h 2615484"/>
                <a:gd name="connsiteX139" fmla="*/ 2146643 w 4242348"/>
                <a:gd name="connsiteY139" fmla="*/ 2488425 h 2615484"/>
                <a:gd name="connsiteX140" fmla="*/ 2127888 w 4242348"/>
                <a:gd name="connsiteY140" fmla="*/ 2372226 h 2615484"/>
                <a:gd name="connsiteX141" fmla="*/ 2124696 w 4242348"/>
                <a:gd name="connsiteY141" fmla="*/ 2343735 h 2615484"/>
                <a:gd name="connsiteX142" fmla="*/ 2120905 w 4242348"/>
                <a:gd name="connsiteY142" fmla="*/ 2337230 h 2615484"/>
                <a:gd name="connsiteX143" fmla="*/ 2117833 w 4242348"/>
                <a:gd name="connsiteY143" fmla="*/ 2343335 h 2615484"/>
                <a:gd name="connsiteX144" fmla="*/ 2107936 w 4242348"/>
                <a:gd name="connsiteY144" fmla="*/ 2420909 h 2615484"/>
                <a:gd name="connsiteX145" fmla="*/ 2089461 w 4242348"/>
                <a:gd name="connsiteY145" fmla="*/ 2520389 h 2615484"/>
                <a:gd name="connsiteX146" fmla="*/ 2074656 w 4242348"/>
                <a:gd name="connsiteY146" fmla="*/ 2594769 h 2615484"/>
                <a:gd name="connsiteX147" fmla="*/ 2062326 w 4242348"/>
                <a:gd name="connsiteY147" fmla="*/ 2606301 h 2615484"/>
                <a:gd name="connsiteX148" fmla="*/ 1303517 w 4242348"/>
                <a:gd name="connsiteY148" fmla="*/ 2615479 h 2615484"/>
                <a:gd name="connsiteX149" fmla="*/ 1278697 w 4242348"/>
                <a:gd name="connsiteY149" fmla="*/ 2601593 h 2615484"/>
                <a:gd name="connsiteX150" fmla="*/ 1207189 w 4242348"/>
                <a:gd name="connsiteY150" fmla="*/ 2472983 h 2615484"/>
                <a:gd name="connsiteX151" fmla="*/ 1054118 w 4242348"/>
                <a:gd name="connsiteY151" fmla="*/ 2327454 h 2615484"/>
                <a:gd name="connsiteX152" fmla="*/ 1009905 w 4242348"/>
                <a:gd name="connsiteY152" fmla="*/ 2315004 h 2615484"/>
                <a:gd name="connsiteX153" fmla="*/ 748815 w 4242348"/>
                <a:gd name="connsiteY153" fmla="*/ 2244654 h 2615484"/>
                <a:gd name="connsiteX154" fmla="*/ 461108 w 4242348"/>
                <a:gd name="connsiteY154" fmla="*/ 2142381 h 2615484"/>
                <a:gd name="connsiteX155" fmla="*/ 275795 w 4242348"/>
                <a:gd name="connsiteY155" fmla="*/ 2039309 h 2615484"/>
                <a:gd name="connsiteX156" fmla="*/ 173681 w 4242348"/>
                <a:gd name="connsiteY156" fmla="*/ 1958743 h 2615484"/>
                <a:gd name="connsiteX157" fmla="*/ 100299 w 4242348"/>
                <a:gd name="connsiteY157" fmla="*/ 1861498 h 2615484"/>
                <a:gd name="connsiteX158" fmla="*/ 61113 w 4242348"/>
                <a:gd name="connsiteY158" fmla="*/ 1747972 h 2615484"/>
                <a:gd name="connsiteX159" fmla="*/ 57522 w 4242348"/>
                <a:gd name="connsiteY159" fmla="*/ 1699569 h 2615484"/>
                <a:gd name="connsiteX160" fmla="*/ 47905 w 4242348"/>
                <a:gd name="connsiteY160" fmla="*/ 1568644 h 2615484"/>
                <a:gd name="connsiteX161" fmla="*/ 33221 w 4242348"/>
                <a:gd name="connsiteY161" fmla="*/ 1437201 h 2615484"/>
                <a:gd name="connsiteX162" fmla="*/ 14545 w 4242348"/>
                <a:gd name="connsiteY162" fmla="*/ 1281816 h 2615484"/>
                <a:gd name="connsiteX163" fmla="*/ 3492 w 4242348"/>
                <a:gd name="connsiteY163" fmla="*/ 1147699 h 2615484"/>
                <a:gd name="connsiteX164" fmla="*/ 220 w 4242348"/>
                <a:gd name="connsiteY164" fmla="*/ 1047302 h 2615484"/>
                <a:gd name="connsiteX165" fmla="*/ 42359 w 4242348"/>
                <a:gd name="connsiteY165" fmla="*/ 861589 h 2615484"/>
                <a:gd name="connsiteX166" fmla="*/ 97785 w 4242348"/>
                <a:gd name="connsiteY166" fmla="*/ 726795 h 2615484"/>
                <a:gd name="connsiteX167" fmla="*/ 106284 w 4242348"/>
                <a:gd name="connsiteY167" fmla="*/ 663946 h 2615484"/>
                <a:gd name="connsiteX168" fmla="*/ 124121 w 4242348"/>
                <a:gd name="connsiteY168" fmla="*/ 521290 h 2615484"/>
                <a:gd name="connsiteX169" fmla="*/ 197863 w 4242348"/>
                <a:gd name="connsiteY169" fmla="*/ 340127 h 2615484"/>
                <a:gd name="connsiteX170" fmla="*/ 237208 w 4242348"/>
                <a:gd name="connsiteY170" fmla="*/ 284421 h 2615484"/>
                <a:gd name="connsiteX171" fmla="*/ 290280 w 4242348"/>
                <a:gd name="connsiteY171" fmla="*/ 194559 h 2615484"/>
                <a:gd name="connsiteX172" fmla="*/ 362786 w 4242348"/>
                <a:gd name="connsiteY172" fmla="*/ 133346 h 2615484"/>
                <a:gd name="connsiteX173" fmla="*/ 390709 w 4242348"/>
                <a:gd name="connsiteY173" fmla="*/ 128605 h 2615484"/>
                <a:gd name="connsiteX174" fmla="*/ 3404973 w 4242348"/>
                <a:gd name="connsiteY174" fmla="*/ 1263 h 2615484"/>
                <a:gd name="connsiteX175" fmla="*/ 3430268 w 4242348"/>
                <a:gd name="connsiteY175" fmla="*/ 2301 h 2615484"/>
                <a:gd name="connsiteX176" fmla="*/ 3545749 w 4242348"/>
                <a:gd name="connsiteY176" fmla="*/ 59244 h 2615484"/>
                <a:gd name="connsiteX177" fmla="*/ 3692476 w 4242348"/>
                <a:gd name="connsiteY177" fmla="*/ 184103 h 2615484"/>
                <a:gd name="connsiteX178" fmla="*/ 3692356 w 4242348"/>
                <a:gd name="connsiteY178" fmla="*/ 199745 h 2615484"/>
                <a:gd name="connsiteX179" fmla="*/ 3658877 w 4242348"/>
                <a:gd name="connsiteY179" fmla="*/ 247271 h 2615484"/>
                <a:gd name="connsiteX180" fmla="*/ 3657001 w 4242348"/>
                <a:gd name="connsiteY180" fmla="*/ 341962 h 2615484"/>
                <a:gd name="connsiteX181" fmla="*/ 3757798 w 4242348"/>
                <a:gd name="connsiteY181" fmla="*/ 606444 h 2615484"/>
                <a:gd name="connsiteX182" fmla="*/ 3761589 w 4242348"/>
                <a:gd name="connsiteY182" fmla="*/ 646588 h 2615484"/>
                <a:gd name="connsiteX183" fmla="*/ 3734255 w 4242348"/>
                <a:gd name="connsiteY183" fmla="*/ 773521 h 2615484"/>
                <a:gd name="connsiteX184" fmla="*/ 3593913 w 4242348"/>
                <a:gd name="connsiteY184" fmla="*/ 516422 h 2615484"/>
                <a:gd name="connsiteX185" fmla="*/ 3566779 w 4242348"/>
                <a:gd name="connsiteY185" fmla="*/ 432943 h 2615484"/>
                <a:gd name="connsiteX186" fmla="*/ 3557003 w 4242348"/>
                <a:gd name="connsiteY186" fmla="*/ 417500 h 2615484"/>
                <a:gd name="connsiteX187" fmla="*/ 3442997 w 4242348"/>
                <a:gd name="connsiteY187" fmla="*/ 299106 h 2615484"/>
                <a:gd name="connsiteX188" fmla="*/ 3366422 w 4242348"/>
                <a:gd name="connsiteY188" fmla="*/ 169339 h 2615484"/>
                <a:gd name="connsiteX189" fmla="*/ 3358201 w 4242348"/>
                <a:gd name="connsiteY189" fmla="*/ 48590 h 2615484"/>
                <a:gd name="connsiteX190" fmla="*/ 3404973 w 4242348"/>
                <a:gd name="connsiteY190" fmla="*/ 1263 h 2615484"/>
                <a:gd name="connsiteX191" fmla="*/ 819205 w 4242348"/>
                <a:gd name="connsiteY191" fmla="*/ 866 h 2615484"/>
                <a:gd name="connsiteX192" fmla="*/ 881774 w 4242348"/>
                <a:gd name="connsiteY192" fmla="*/ 39492 h 2615484"/>
                <a:gd name="connsiteX193" fmla="*/ 887042 w 4242348"/>
                <a:gd name="connsiteY193" fmla="*/ 115908 h 2615484"/>
                <a:gd name="connsiteX194" fmla="*/ 799413 w 4242348"/>
                <a:gd name="connsiteY194" fmla="*/ 299385 h 2615484"/>
                <a:gd name="connsiteX195" fmla="*/ 688360 w 4242348"/>
                <a:gd name="connsiteY195" fmla="*/ 414468 h 2615484"/>
                <a:gd name="connsiteX196" fmla="*/ 673516 w 4242348"/>
                <a:gd name="connsiteY196" fmla="*/ 440605 h 2615484"/>
                <a:gd name="connsiteX197" fmla="*/ 595384 w 4242348"/>
                <a:gd name="connsiteY197" fmla="*/ 625120 h 2615484"/>
                <a:gd name="connsiteX198" fmla="*/ 512504 w 4242348"/>
                <a:gd name="connsiteY198" fmla="*/ 766579 h 2615484"/>
                <a:gd name="connsiteX199" fmla="*/ 508474 w 4242348"/>
                <a:gd name="connsiteY199" fmla="*/ 772724 h 2615484"/>
                <a:gd name="connsiteX200" fmla="*/ 478108 w 4242348"/>
                <a:gd name="connsiteY200" fmla="*/ 632143 h 2615484"/>
                <a:gd name="connsiteX201" fmla="*/ 480023 w 4242348"/>
                <a:gd name="connsiteY201" fmla="*/ 618296 h 2615484"/>
                <a:gd name="connsiteX202" fmla="*/ 565297 w 4242348"/>
                <a:gd name="connsiteY202" fmla="*/ 408841 h 2615484"/>
                <a:gd name="connsiteX203" fmla="*/ 592312 w 4242348"/>
                <a:gd name="connsiteY203" fmla="*/ 310359 h 2615484"/>
                <a:gd name="connsiteX204" fmla="*/ 559751 w 4242348"/>
                <a:gd name="connsiteY204" fmla="*/ 209961 h 2615484"/>
                <a:gd name="connsiteX205" fmla="*/ 545545 w 4242348"/>
                <a:gd name="connsiteY205" fmla="*/ 190647 h 2615484"/>
                <a:gd name="connsiteX206" fmla="*/ 561307 w 4242348"/>
                <a:gd name="connsiteY206" fmla="*/ 172850 h 2615484"/>
                <a:gd name="connsiteX207" fmla="*/ 758192 w 4242348"/>
                <a:gd name="connsiteY207" fmla="*/ 21895 h 2615484"/>
                <a:gd name="connsiteX208" fmla="*/ 819205 w 4242348"/>
                <a:gd name="connsiteY208" fmla="*/ 866 h 2615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</a:cxnLst>
              <a:rect l="l" t="t" r="r" b="b"/>
              <a:pathLst>
                <a:path w="4242348" h="2615484">
                  <a:moveTo>
                    <a:pt x="3883294" y="1288799"/>
                  </a:moveTo>
                  <a:cubicBezTo>
                    <a:pt x="3911386" y="1287880"/>
                    <a:pt x="3938919" y="1292509"/>
                    <a:pt x="3966493" y="1297059"/>
                  </a:cubicBezTo>
                  <a:cubicBezTo>
                    <a:pt x="3973038" y="1298136"/>
                    <a:pt x="3977068" y="1300690"/>
                    <a:pt x="3978185" y="1307713"/>
                  </a:cubicBezTo>
                  <a:cubicBezTo>
                    <a:pt x="3978863" y="1311983"/>
                    <a:pt x="3980898" y="1316053"/>
                    <a:pt x="3982494" y="1320123"/>
                  </a:cubicBezTo>
                  <a:cubicBezTo>
                    <a:pt x="3984410" y="1324991"/>
                    <a:pt x="3983891" y="1328742"/>
                    <a:pt x="3980260" y="1333131"/>
                  </a:cubicBezTo>
                  <a:cubicBezTo>
                    <a:pt x="3930580" y="1393227"/>
                    <a:pt x="3881059" y="1453441"/>
                    <a:pt x="3831778" y="1513816"/>
                  </a:cubicBezTo>
                  <a:cubicBezTo>
                    <a:pt x="3826949" y="1519722"/>
                    <a:pt x="3824037" y="1520041"/>
                    <a:pt x="3818011" y="1514933"/>
                  </a:cubicBezTo>
                  <a:cubicBezTo>
                    <a:pt x="3781778" y="1484287"/>
                    <a:pt x="3745227" y="1454040"/>
                    <a:pt x="3708476" y="1424032"/>
                  </a:cubicBezTo>
                  <a:cubicBezTo>
                    <a:pt x="3702769" y="1419364"/>
                    <a:pt x="3701453" y="1416890"/>
                    <a:pt x="3706999" y="1410744"/>
                  </a:cubicBezTo>
                  <a:cubicBezTo>
                    <a:pt x="3731340" y="1383650"/>
                    <a:pt x="3756320" y="1356994"/>
                    <a:pt x="3778666" y="1328303"/>
                  </a:cubicBezTo>
                  <a:cubicBezTo>
                    <a:pt x="3799895" y="1301049"/>
                    <a:pt x="3828267" y="1292031"/>
                    <a:pt x="3860190" y="1288918"/>
                  </a:cubicBezTo>
                  <a:cubicBezTo>
                    <a:pt x="3867771" y="1288160"/>
                    <a:pt x="3875552" y="1288799"/>
                    <a:pt x="3883294" y="1288799"/>
                  </a:cubicBezTo>
                  <a:close/>
                  <a:moveTo>
                    <a:pt x="361550" y="1288320"/>
                  </a:moveTo>
                  <a:cubicBezTo>
                    <a:pt x="379905" y="1286804"/>
                    <a:pt x="399099" y="1290555"/>
                    <a:pt x="417934" y="1295423"/>
                  </a:cubicBezTo>
                  <a:cubicBezTo>
                    <a:pt x="432259" y="1299134"/>
                    <a:pt x="444829" y="1306875"/>
                    <a:pt x="454805" y="1318368"/>
                  </a:cubicBezTo>
                  <a:cubicBezTo>
                    <a:pt x="482019" y="1349772"/>
                    <a:pt x="509353" y="1381096"/>
                    <a:pt x="536887" y="1412221"/>
                  </a:cubicBezTo>
                  <a:cubicBezTo>
                    <a:pt x="540717" y="1416531"/>
                    <a:pt x="540757" y="1418646"/>
                    <a:pt x="536128" y="1422437"/>
                  </a:cubicBezTo>
                  <a:cubicBezTo>
                    <a:pt x="498300" y="1453442"/>
                    <a:pt x="460631" y="1484646"/>
                    <a:pt x="423240" y="1516130"/>
                  </a:cubicBezTo>
                  <a:cubicBezTo>
                    <a:pt x="418013" y="1520520"/>
                    <a:pt x="415499" y="1519283"/>
                    <a:pt x="411868" y="1514814"/>
                  </a:cubicBezTo>
                  <a:cubicBezTo>
                    <a:pt x="361988" y="1454000"/>
                    <a:pt x="312029" y="1393187"/>
                    <a:pt x="261910" y="1332573"/>
                  </a:cubicBezTo>
                  <a:cubicBezTo>
                    <a:pt x="258518" y="1328463"/>
                    <a:pt x="258438" y="1324832"/>
                    <a:pt x="259994" y="1320443"/>
                  </a:cubicBezTo>
                  <a:cubicBezTo>
                    <a:pt x="261232" y="1317011"/>
                    <a:pt x="262947" y="1313619"/>
                    <a:pt x="263546" y="1310068"/>
                  </a:cubicBezTo>
                  <a:cubicBezTo>
                    <a:pt x="265062" y="1301049"/>
                    <a:pt x="270649" y="1297458"/>
                    <a:pt x="279148" y="1296261"/>
                  </a:cubicBezTo>
                  <a:cubicBezTo>
                    <a:pt x="306083" y="1292550"/>
                    <a:pt x="332858" y="1287482"/>
                    <a:pt x="361550" y="1288320"/>
                  </a:cubicBezTo>
                  <a:close/>
                  <a:moveTo>
                    <a:pt x="390709" y="128605"/>
                  </a:moveTo>
                  <a:cubicBezTo>
                    <a:pt x="417953" y="127652"/>
                    <a:pt x="443092" y="137805"/>
                    <a:pt x="465538" y="156690"/>
                  </a:cubicBezTo>
                  <a:cubicBezTo>
                    <a:pt x="508514" y="192843"/>
                    <a:pt x="526311" y="240168"/>
                    <a:pt x="523318" y="295595"/>
                  </a:cubicBezTo>
                  <a:cubicBezTo>
                    <a:pt x="522760" y="305730"/>
                    <a:pt x="520126" y="315986"/>
                    <a:pt x="517014" y="325682"/>
                  </a:cubicBezTo>
                  <a:cubicBezTo>
                    <a:pt x="508235" y="353016"/>
                    <a:pt x="506040" y="381747"/>
                    <a:pt x="498698" y="409400"/>
                  </a:cubicBezTo>
                  <a:cubicBezTo>
                    <a:pt x="483574" y="466183"/>
                    <a:pt x="461547" y="520452"/>
                    <a:pt x="439361" y="574682"/>
                  </a:cubicBezTo>
                  <a:cubicBezTo>
                    <a:pt x="438124" y="577714"/>
                    <a:pt x="436847" y="580787"/>
                    <a:pt x="435370" y="583700"/>
                  </a:cubicBezTo>
                  <a:cubicBezTo>
                    <a:pt x="423080" y="608081"/>
                    <a:pt x="416616" y="630347"/>
                    <a:pt x="429345" y="659437"/>
                  </a:cubicBezTo>
                  <a:cubicBezTo>
                    <a:pt x="445586" y="696627"/>
                    <a:pt x="442713" y="738686"/>
                    <a:pt x="440837" y="779188"/>
                  </a:cubicBezTo>
                  <a:cubicBezTo>
                    <a:pt x="438722" y="824399"/>
                    <a:pt x="432817" y="869211"/>
                    <a:pt x="424996" y="913744"/>
                  </a:cubicBezTo>
                  <a:cubicBezTo>
                    <a:pt x="424477" y="916696"/>
                    <a:pt x="424477" y="919370"/>
                    <a:pt x="425714" y="922323"/>
                  </a:cubicBezTo>
                  <a:cubicBezTo>
                    <a:pt x="445307" y="969090"/>
                    <a:pt x="446464" y="1017972"/>
                    <a:pt x="442713" y="1067572"/>
                  </a:cubicBezTo>
                  <a:cubicBezTo>
                    <a:pt x="440598" y="1095465"/>
                    <a:pt x="439002" y="1123398"/>
                    <a:pt x="437924" y="1151330"/>
                  </a:cubicBezTo>
                  <a:cubicBezTo>
                    <a:pt x="437605" y="1159191"/>
                    <a:pt x="436328" y="1162105"/>
                    <a:pt x="427549" y="1161546"/>
                  </a:cubicBezTo>
                  <a:cubicBezTo>
                    <a:pt x="354725" y="1156877"/>
                    <a:pt x="292755" y="1181578"/>
                    <a:pt x="241677" y="1232974"/>
                  </a:cubicBezTo>
                  <a:cubicBezTo>
                    <a:pt x="214942" y="1259869"/>
                    <a:pt x="198382" y="1292510"/>
                    <a:pt x="199699" y="1331416"/>
                  </a:cubicBezTo>
                  <a:cubicBezTo>
                    <a:pt x="200816" y="1364137"/>
                    <a:pt x="214503" y="1392629"/>
                    <a:pt x="235732" y="1417050"/>
                  </a:cubicBezTo>
                  <a:cubicBezTo>
                    <a:pt x="277750" y="1465373"/>
                    <a:pt x="320567" y="1512939"/>
                    <a:pt x="362666" y="1561182"/>
                  </a:cubicBezTo>
                  <a:cubicBezTo>
                    <a:pt x="427310" y="1635204"/>
                    <a:pt x="492752" y="1708467"/>
                    <a:pt x="564140" y="1776144"/>
                  </a:cubicBezTo>
                  <a:cubicBezTo>
                    <a:pt x="581498" y="1792584"/>
                    <a:pt x="599615" y="1808226"/>
                    <a:pt x="617092" y="1824547"/>
                  </a:cubicBezTo>
                  <a:cubicBezTo>
                    <a:pt x="622359" y="1829495"/>
                    <a:pt x="624993" y="1828418"/>
                    <a:pt x="627148" y="1822233"/>
                  </a:cubicBezTo>
                  <a:cubicBezTo>
                    <a:pt x="634730" y="1800405"/>
                    <a:pt x="629582" y="1779975"/>
                    <a:pt x="615975" y="1763175"/>
                  </a:cubicBezTo>
                  <a:cubicBezTo>
                    <a:pt x="558554" y="1692266"/>
                    <a:pt x="500214" y="1622155"/>
                    <a:pt x="442154" y="1551765"/>
                  </a:cubicBezTo>
                  <a:cubicBezTo>
                    <a:pt x="432218" y="1539714"/>
                    <a:pt x="432138" y="1539834"/>
                    <a:pt x="443830" y="1530137"/>
                  </a:cubicBezTo>
                  <a:cubicBezTo>
                    <a:pt x="485490" y="1495621"/>
                    <a:pt x="527070" y="1461024"/>
                    <a:pt x="568888" y="1426707"/>
                  </a:cubicBezTo>
                  <a:cubicBezTo>
                    <a:pt x="574355" y="1422238"/>
                    <a:pt x="575113" y="1419683"/>
                    <a:pt x="569966" y="1413898"/>
                  </a:cubicBezTo>
                  <a:cubicBezTo>
                    <a:pt x="537763" y="1377545"/>
                    <a:pt x="506120" y="1340674"/>
                    <a:pt x="474197" y="1304083"/>
                  </a:cubicBezTo>
                  <a:cubicBezTo>
                    <a:pt x="455402" y="1282574"/>
                    <a:pt x="431021" y="1271880"/>
                    <a:pt x="403208" y="1267889"/>
                  </a:cubicBezTo>
                  <a:cubicBezTo>
                    <a:pt x="364222" y="1262303"/>
                    <a:pt x="325476" y="1264178"/>
                    <a:pt x="286889" y="1271122"/>
                  </a:cubicBezTo>
                  <a:cubicBezTo>
                    <a:pt x="284455" y="1271561"/>
                    <a:pt x="281382" y="1272798"/>
                    <a:pt x="279626" y="1270523"/>
                  </a:cubicBezTo>
                  <a:cubicBezTo>
                    <a:pt x="277711" y="1268049"/>
                    <a:pt x="280344" y="1265854"/>
                    <a:pt x="281382" y="1263580"/>
                  </a:cubicBezTo>
                  <a:cubicBezTo>
                    <a:pt x="293792" y="1236046"/>
                    <a:pt x="316497" y="1221521"/>
                    <a:pt x="344789" y="1215815"/>
                  </a:cubicBezTo>
                  <a:cubicBezTo>
                    <a:pt x="379425" y="1208832"/>
                    <a:pt x="414541" y="1206079"/>
                    <a:pt x="449975" y="1205879"/>
                  </a:cubicBezTo>
                  <a:cubicBezTo>
                    <a:pt x="544387" y="1205320"/>
                    <a:pt x="626550" y="1237762"/>
                    <a:pt x="699174" y="1296700"/>
                  </a:cubicBezTo>
                  <a:cubicBezTo>
                    <a:pt x="758990" y="1345263"/>
                    <a:pt x="811663" y="1401567"/>
                    <a:pt x="868406" y="1453442"/>
                  </a:cubicBezTo>
                  <a:cubicBezTo>
                    <a:pt x="937998" y="1517088"/>
                    <a:pt x="1014534" y="1570679"/>
                    <a:pt x="1099649" y="1611341"/>
                  </a:cubicBezTo>
                  <a:cubicBezTo>
                    <a:pt x="1159983" y="1640152"/>
                    <a:pt x="1223390" y="1660583"/>
                    <a:pt x="1288632" y="1675347"/>
                  </a:cubicBezTo>
                  <a:cubicBezTo>
                    <a:pt x="1338433" y="1686639"/>
                    <a:pt x="1388911" y="1693822"/>
                    <a:pt x="1439190" y="1702202"/>
                  </a:cubicBezTo>
                  <a:cubicBezTo>
                    <a:pt x="1486236" y="1710063"/>
                    <a:pt x="1533522" y="1716528"/>
                    <a:pt x="1580568" y="1724508"/>
                  </a:cubicBezTo>
                  <a:cubicBezTo>
                    <a:pt x="1642100" y="1734963"/>
                    <a:pt x="1702913" y="1748211"/>
                    <a:pt x="1762450" y="1766646"/>
                  </a:cubicBezTo>
                  <a:cubicBezTo>
                    <a:pt x="1795330" y="1776822"/>
                    <a:pt x="1825378" y="1794340"/>
                    <a:pt x="1855026" y="1811858"/>
                  </a:cubicBezTo>
                  <a:cubicBezTo>
                    <a:pt x="1936151" y="1859663"/>
                    <a:pt x="2003269" y="1922072"/>
                    <a:pt x="2052670" y="2002757"/>
                  </a:cubicBezTo>
                  <a:cubicBezTo>
                    <a:pt x="2081081" y="2049165"/>
                    <a:pt x="2102988" y="2098447"/>
                    <a:pt x="2117833" y="2150840"/>
                  </a:cubicBezTo>
                  <a:cubicBezTo>
                    <a:pt x="2118391" y="2152875"/>
                    <a:pt x="2118391" y="2155708"/>
                    <a:pt x="2121145" y="2155828"/>
                  </a:cubicBezTo>
                  <a:cubicBezTo>
                    <a:pt x="2124776" y="2155948"/>
                    <a:pt x="2124377" y="2152516"/>
                    <a:pt x="2125055" y="2150241"/>
                  </a:cubicBezTo>
                  <a:cubicBezTo>
                    <a:pt x="2164440" y="2016963"/>
                    <a:pt x="2239898" y="1909821"/>
                    <a:pt x="2355739" y="1831929"/>
                  </a:cubicBezTo>
                  <a:cubicBezTo>
                    <a:pt x="2392650" y="1807149"/>
                    <a:pt x="2431356" y="1785362"/>
                    <a:pt x="2472736" y="1769400"/>
                  </a:cubicBezTo>
                  <a:cubicBezTo>
                    <a:pt x="2499911" y="1758906"/>
                    <a:pt x="2528841" y="1752561"/>
                    <a:pt x="2557292" y="1745737"/>
                  </a:cubicBezTo>
                  <a:cubicBezTo>
                    <a:pt x="2586502" y="1738714"/>
                    <a:pt x="2616031" y="1732928"/>
                    <a:pt x="2645560" y="1727421"/>
                  </a:cubicBezTo>
                  <a:cubicBezTo>
                    <a:pt x="2678001" y="1721356"/>
                    <a:pt x="2710643" y="1716328"/>
                    <a:pt x="2743364" y="1711779"/>
                  </a:cubicBezTo>
                  <a:cubicBezTo>
                    <a:pt x="2780794" y="1706592"/>
                    <a:pt x="2818104" y="1700207"/>
                    <a:pt x="2855374" y="1693982"/>
                  </a:cubicBezTo>
                  <a:cubicBezTo>
                    <a:pt x="2883586" y="1689273"/>
                    <a:pt x="2911877" y="1684764"/>
                    <a:pt x="2939810" y="1678739"/>
                  </a:cubicBezTo>
                  <a:cubicBezTo>
                    <a:pt x="2970975" y="1672035"/>
                    <a:pt x="3001820" y="1663974"/>
                    <a:pt x="3032307" y="1654477"/>
                  </a:cubicBezTo>
                  <a:cubicBezTo>
                    <a:pt x="3173007" y="1610623"/>
                    <a:pt x="3292639" y="1532531"/>
                    <a:pt x="3398304" y="1431136"/>
                  </a:cubicBezTo>
                  <a:cubicBezTo>
                    <a:pt x="3440522" y="1390634"/>
                    <a:pt x="3481743" y="1349054"/>
                    <a:pt x="3526236" y="1310946"/>
                  </a:cubicBezTo>
                  <a:cubicBezTo>
                    <a:pt x="3569771" y="1273636"/>
                    <a:pt x="3617137" y="1242670"/>
                    <a:pt x="3672124" y="1224634"/>
                  </a:cubicBezTo>
                  <a:cubicBezTo>
                    <a:pt x="3725674" y="1207036"/>
                    <a:pt x="3780622" y="1203086"/>
                    <a:pt x="3836527" y="1207715"/>
                  </a:cubicBezTo>
                  <a:cubicBezTo>
                    <a:pt x="3856320" y="1209350"/>
                    <a:pt x="3875992" y="1211585"/>
                    <a:pt x="3895465" y="1215416"/>
                  </a:cubicBezTo>
                  <a:cubicBezTo>
                    <a:pt x="3924714" y="1221162"/>
                    <a:pt x="3948177" y="1235128"/>
                    <a:pt x="3961306" y="1263181"/>
                  </a:cubicBezTo>
                  <a:cubicBezTo>
                    <a:pt x="3962383" y="1265455"/>
                    <a:pt x="3965017" y="1267530"/>
                    <a:pt x="3963381" y="1270124"/>
                  </a:cubicBezTo>
                  <a:cubicBezTo>
                    <a:pt x="3961386" y="1273237"/>
                    <a:pt x="3957954" y="1271521"/>
                    <a:pt x="3955320" y="1271002"/>
                  </a:cubicBezTo>
                  <a:cubicBezTo>
                    <a:pt x="3923717" y="1264577"/>
                    <a:pt x="3891714" y="1263619"/>
                    <a:pt x="3859711" y="1265415"/>
                  </a:cubicBezTo>
                  <a:cubicBezTo>
                    <a:pt x="3826791" y="1267251"/>
                    <a:pt x="3795147" y="1274873"/>
                    <a:pt x="3772003" y="1300571"/>
                  </a:cubicBezTo>
                  <a:cubicBezTo>
                    <a:pt x="3737766" y="1338559"/>
                    <a:pt x="3704765" y="1377665"/>
                    <a:pt x="3670966" y="1416052"/>
                  </a:cubicBezTo>
                  <a:cubicBezTo>
                    <a:pt x="3665180" y="1422637"/>
                    <a:pt x="3671246" y="1424273"/>
                    <a:pt x="3674398" y="1426906"/>
                  </a:cubicBezTo>
                  <a:cubicBezTo>
                    <a:pt x="3716497" y="1462022"/>
                    <a:pt x="3758475" y="1497296"/>
                    <a:pt x="3801132" y="1531733"/>
                  </a:cubicBezTo>
                  <a:cubicBezTo>
                    <a:pt x="3809672" y="1538637"/>
                    <a:pt x="3808435" y="1542388"/>
                    <a:pt x="3802369" y="1549690"/>
                  </a:cubicBezTo>
                  <a:cubicBezTo>
                    <a:pt x="3743671" y="1620480"/>
                    <a:pt x="3684973" y="1691308"/>
                    <a:pt x="3626992" y="1762696"/>
                  </a:cubicBezTo>
                  <a:cubicBezTo>
                    <a:pt x="3613824" y="1778897"/>
                    <a:pt x="3608717" y="1798410"/>
                    <a:pt x="3614582" y="1819639"/>
                  </a:cubicBezTo>
                  <a:cubicBezTo>
                    <a:pt x="3617216" y="1829096"/>
                    <a:pt x="3620368" y="1829255"/>
                    <a:pt x="3627671" y="1822831"/>
                  </a:cubicBezTo>
                  <a:cubicBezTo>
                    <a:pt x="3704725" y="1754715"/>
                    <a:pt x="3775275" y="1680255"/>
                    <a:pt x="3843151" y="1603081"/>
                  </a:cubicBezTo>
                  <a:cubicBezTo>
                    <a:pt x="3895624" y="1543425"/>
                    <a:pt x="3948377" y="1483969"/>
                    <a:pt x="4000971" y="1424352"/>
                  </a:cubicBezTo>
                  <a:cubicBezTo>
                    <a:pt x="4020922" y="1401727"/>
                    <a:pt x="4035886" y="1376587"/>
                    <a:pt x="4041273" y="1346221"/>
                  </a:cubicBezTo>
                  <a:cubicBezTo>
                    <a:pt x="4047338" y="1312183"/>
                    <a:pt x="4037522" y="1282135"/>
                    <a:pt x="4018688" y="1254761"/>
                  </a:cubicBezTo>
                  <a:cubicBezTo>
                    <a:pt x="3991513" y="1215296"/>
                    <a:pt x="3953365" y="1190157"/>
                    <a:pt x="3908593" y="1174275"/>
                  </a:cubicBezTo>
                  <a:cubicBezTo>
                    <a:pt x="3878107" y="1163461"/>
                    <a:pt x="3846942" y="1158194"/>
                    <a:pt x="3814580" y="1161347"/>
                  </a:cubicBezTo>
                  <a:cubicBezTo>
                    <a:pt x="3810111" y="1161785"/>
                    <a:pt x="3805043" y="1163421"/>
                    <a:pt x="3804963" y="1155241"/>
                  </a:cubicBezTo>
                  <a:cubicBezTo>
                    <a:pt x="3804405" y="1109232"/>
                    <a:pt x="3797741" y="1063542"/>
                    <a:pt x="3798499" y="1017454"/>
                  </a:cubicBezTo>
                  <a:cubicBezTo>
                    <a:pt x="3798978" y="990478"/>
                    <a:pt x="3801611" y="963584"/>
                    <a:pt x="3811587" y="938524"/>
                  </a:cubicBezTo>
                  <a:cubicBezTo>
                    <a:pt x="3818451" y="921326"/>
                    <a:pt x="3816216" y="905165"/>
                    <a:pt x="3813582" y="888205"/>
                  </a:cubicBezTo>
                  <a:cubicBezTo>
                    <a:pt x="3804644" y="830704"/>
                    <a:pt x="3798180" y="772963"/>
                    <a:pt x="3802489" y="714664"/>
                  </a:cubicBezTo>
                  <a:cubicBezTo>
                    <a:pt x="3804604" y="686053"/>
                    <a:pt x="3809472" y="657801"/>
                    <a:pt x="3823239" y="632023"/>
                  </a:cubicBezTo>
                  <a:cubicBezTo>
                    <a:pt x="3825793" y="627235"/>
                    <a:pt x="3824117" y="623883"/>
                    <a:pt x="3822401" y="619693"/>
                  </a:cubicBezTo>
                  <a:cubicBezTo>
                    <a:pt x="3804764" y="576677"/>
                    <a:pt x="3786448" y="533900"/>
                    <a:pt x="3769928" y="490485"/>
                  </a:cubicBezTo>
                  <a:cubicBezTo>
                    <a:pt x="3752330" y="444196"/>
                    <a:pt x="3738523" y="396711"/>
                    <a:pt x="3731700" y="347390"/>
                  </a:cubicBezTo>
                  <a:cubicBezTo>
                    <a:pt x="3729785" y="333663"/>
                    <a:pt x="3723679" y="320814"/>
                    <a:pt x="3721086" y="307007"/>
                  </a:cubicBezTo>
                  <a:cubicBezTo>
                    <a:pt x="3710152" y="248628"/>
                    <a:pt x="3737965" y="182707"/>
                    <a:pt x="3787246" y="149188"/>
                  </a:cubicBezTo>
                  <a:cubicBezTo>
                    <a:pt x="3835529" y="116347"/>
                    <a:pt x="3892711" y="124288"/>
                    <a:pt x="3932057" y="167863"/>
                  </a:cubicBezTo>
                  <a:cubicBezTo>
                    <a:pt x="3943708" y="180752"/>
                    <a:pt x="3953565" y="194917"/>
                    <a:pt x="3961545" y="210240"/>
                  </a:cubicBezTo>
                  <a:cubicBezTo>
                    <a:pt x="3982096" y="249705"/>
                    <a:pt x="4006876" y="286337"/>
                    <a:pt x="4032733" y="322490"/>
                  </a:cubicBezTo>
                  <a:cubicBezTo>
                    <a:pt x="4066013" y="368938"/>
                    <a:pt x="4088000" y="421252"/>
                    <a:pt x="4105558" y="475401"/>
                  </a:cubicBezTo>
                  <a:cubicBezTo>
                    <a:pt x="4120203" y="520492"/>
                    <a:pt x="4129740" y="566820"/>
                    <a:pt x="4135406" y="613827"/>
                  </a:cubicBezTo>
                  <a:cubicBezTo>
                    <a:pt x="4137122" y="627993"/>
                    <a:pt x="4137561" y="642598"/>
                    <a:pt x="4136363" y="656844"/>
                  </a:cubicBezTo>
                  <a:cubicBezTo>
                    <a:pt x="4133411" y="691520"/>
                    <a:pt x="4143068" y="723562"/>
                    <a:pt x="4154241" y="755565"/>
                  </a:cubicBezTo>
                  <a:cubicBezTo>
                    <a:pt x="4170641" y="802612"/>
                    <a:pt x="4194863" y="846267"/>
                    <a:pt x="4213418" y="892395"/>
                  </a:cubicBezTo>
                  <a:cubicBezTo>
                    <a:pt x="4224671" y="920328"/>
                    <a:pt x="4234327" y="948619"/>
                    <a:pt x="4238677" y="978547"/>
                  </a:cubicBezTo>
                  <a:cubicBezTo>
                    <a:pt x="4239037" y="980981"/>
                    <a:pt x="4237919" y="984812"/>
                    <a:pt x="4242348" y="985331"/>
                  </a:cubicBezTo>
                  <a:cubicBezTo>
                    <a:pt x="4242269" y="1023519"/>
                    <a:pt x="4242269" y="1061786"/>
                    <a:pt x="4242269" y="1100094"/>
                  </a:cubicBezTo>
                  <a:cubicBezTo>
                    <a:pt x="4238837" y="1143669"/>
                    <a:pt x="4236921" y="1187324"/>
                    <a:pt x="4232612" y="1230859"/>
                  </a:cubicBezTo>
                  <a:cubicBezTo>
                    <a:pt x="4227743" y="1280220"/>
                    <a:pt x="4222316" y="1329541"/>
                    <a:pt x="4216211" y="1378742"/>
                  </a:cubicBezTo>
                  <a:cubicBezTo>
                    <a:pt x="4211104" y="1419923"/>
                    <a:pt x="4207632" y="1461343"/>
                    <a:pt x="4201886" y="1502444"/>
                  </a:cubicBezTo>
                  <a:cubicBezTo>
                    <a:pt x="4196579" y="1540353"/>
                    <a:pt x="4193945" y="1578501"/>
                    <a:pt x="4189875" y="1616489"/>
                  </a:cubicBezTo>
                  <a:cubicBezTo>
                    <a:pt x="4187041" y="1642785"/>
                    <a:pt x="4185485" y="1669361"/>
                    <a:pt x="4185326" y="1695818"/>
                  </a:cubicBezTo>
                  <a:cubicBezTo>
                    <a:pt x="4184927" y="1786279"/>
                    <a:pt x="4150450" y="1863014"/>
                    <a:pt x="4093827" y="1931728"/>
                  </a:cubicBezTo>
                  <a:cubicBezTo>
                    <a:pt x="4063938" y="1968001"/>
                    <a:pt x="4025511" y="1994018"/>
                    <a:pt x="3989119" y="2022430"/>
                  </a:cubicBezTo>
                  <a:cubicBezTo>
                    <a:pt x="3915058" y="2080290"/>
                    <a:pt x="3831978" y="2122229"/>
                    <a:pt x="3745387" y="2157664"/>
                  </a:cubicBezTo>
                  <a:cubicBezTo>
                    <a:pt x="3648301" y="2197408"/>
                    <a:pt x="3548502" y="2229131"/>
                    <a:pt x="3447665" y="2257981"/>
                  </a:cubicBezTo>
                  <a:cubicBezTo>
                    <a:pt x="3364147" y="2281844"/>
                    <a:pt x="3280069" y="2303432"/>
                    <a:pt x="3195753" y="2324222"/>
                  </a:cubicBezTo>
                  <a:cubicBezTo>
                    <a:pt x="3181826" y="2327654"/>
                    <a:pt x="3170573" y="2337629"/>
                    <a:pt x="3158523" y="2345291"/>
                  </a:cubicBezTo>
                  <a:cubicBezTo>
                    <a:pt x="3091444" y="2388028"/>
                    <a:pt x="3045156" y="2448642"/>
                    <a:pt x="3009402" y="2518433"/>
                  </a:cubicBezTo>
                  <a:cubicBezTo>
                    <a:pt x="2994039" y="2548401"/>
                    <a:pt x="2978198" y="2578089"/>
                    <a:pt x="2960520" y="2606780"/>
                  </a:cubicBezTo>
                  <a:cubicBezTo>
                    <a:pt x="2956530" y="2613285"/>
                    <a:pt x="2952339" y="2615439"/>
                    <a:pt x="2944918" y="2615320"/>
                  </a:cubicBezTo>
                  <a:cubicBezTo>
                    <a:pt x="2784385" y="2613085"/>
                    <a:pt x="2623852" y="2610851"/>
                    <a:pt x="2463319" y="2609174"/>
                  </a:cubicBezTo>
                  <a:cubicBezTo>
                    <a:pt x="2369426" y="2608177"/>
                    <a:pt x="2275532" y="2608376"/>
                    <a:pt x="2181638" y="2606301"/>
                  </a:cubicBezTo>
                  <a:cubicBezTo>
                    <a:pt x="2173019" y="2606102"/>
                    <a:pt x="2169388" y="2603748"/>
                    <a:pt x="2167792" y="2595168"/>
                  </a:cubicBezTo>
                  <a:cubicBezTo>
                    <a:pt x="2161048" y="2559534"/>
                    <a:pt x="2153227" y="2524099"/>
                    <a:pt x="2146643" y="2488425"/>
                  </a:cubicBezTo>
                  <a:cubicBezTo>
                    <a:pt x="2139500" y="2449839"/>
                    <a:pt x="2131240" y="2411412"/>
                    <a:pt x="2127888" y="2372226"/>
                  </a:cubicBezTo>
                  <a:cubicBezTo>
                    <a:pt x="2127090" y="2362729"/>
                    <a:pt x="2125893" y="2353232"/>
                    <a:pt x="2124696" y="2343735"/>
                  </a:cubicBezTo>
                  <a:cubicBezTo>
                    <a:pt x="2124377" y="2341141"/>
                    <a:pt x="2125414" y="2336951"/>
                    <a:pt x="2120905" y="2337230"/>
                  </a:cubicBezTo>
                  <a:cubicBezTo>
                    <a:pt x="2117433" y="2337430"/>
                    <a:pt x="2118032" y="2340981"/>
                    <a:pt x="2117833" y="2343335"/>
                  </a:cubicBezTo>
                  <a:cubicBezTo>
                    <a:pt x="2115638" y="2369313"/>
                    <a:pt x="2112645" y="2395211"/>
                    <a:pt x="2107936" y="2420909"/>
                  </a:cubicBezTo>
                  <a:cubicBezTo>
                    <a:pt x="2101831" y="2454069"/>
                    <a:pt x="2095806" y="2487269"/>
                    <a:pt x="2089461" y="2520389"/>
                  </a:cubicBezTo>
                  <a:cubicBezTo>
                    <a:pt x="2084712" y="2545209"/>
                    <a:pt x="2079405" y="2569949"/>
                    <a:pt x="2074656" y="2594769"/>
                  </a:cubicBezTo>
                  <a:cubicBezTo>
                    <a:pt x="2073260" y="2601992"/>
                    <a:pt x="2071385" y="2606222"/>
                    <a:pt x="2062326" y="2606301"/>
                  </a:cubicBezTo>
                  <a:cubicBezTo>
                    <a:pt x="1809376" y="2609055"/>
                    <a:pt x="1556427" y="2612087"/>
                    <a:pt x="1303517" y="2615479"/>
                  </a:cubicBezTo>
                  <a:cubicBezTo>
                    <a:pt x="1291426" y="2615639"/>
                    <a:pt x="1285041" y="2612048"/>
                    <a:pt x="1278697" y="2601593"/>
                  </a:cubicBezTo>
                  <a:cubicBezTo>
                    <a:pt x="1253158" y="2559654"/>
                    <a:pt x="1232448" y="2515081"/>
                    <a:pt x="1207189" y="2472983"/>
                  </a:cubicBezTo>
                  <a:cubicBezTo>
                    <a:pt x="1169520" y="2410174"/>
                    <a:pt x="1117765" y="2362410"/>
                    <a:pt x="1054118" y="2327454"/>
                  </a:cubicBezTo>
                  <a:cubicBezTo>
                    <a:pt x="1041030" y="2320271"/>
                    <a:pt x="1024829" y="2318595"/>
                    <a:pt x="1009905" y="2315004"/>
                  </a:cubicBezTo>
                  <a:cubicBezTo>
                    <a:pt x="922276" y="2293775"/>
                    <a:pt x="835246" y="2270392"/>
                    <a:pt x="748815" y="2244654"/>
                  </a:cubicBezTo>
                  <a:cubicBezTo>
                    <a:pt x="651130" y="2215604"/>
                    <a:pt x="554563" y="2183322"/>
                    <a:pt x="461108" y="2142381"/>
                  </a:cubicBezTo>
                  <a:cubicBezTo>
                    <a:pt x="396065" y="2113889"/>
                    <a:pt x="333536" y="2080849"/>
                    <a:pt x="275795" y="2039309"/>
                  </a:cubicBezTo>
                  <a:cubicBezTo>
                    <a:pt x="240560" y="2013970"/>
                    <a:pt x="205565" y="1988073"/>
                    <a:pt x="173681" y="1958743"/>
                  </a:cubicBezTo>
                  <a:cubicBezTo>
                    <a:pt x="143594" y="1931050"/>
                    <a:pt x="120609" y="1897052"/>
                    <a:pt x="100299" y="1861498"/>
                  </a:cubicBezTo>
                  <a:cubicBezTo>
                    <a:pt x="80147" y="1826143"/>
                    <a:pt x="67219" y="1788115"/>
                    <a:pt x="61113" y="1747972"/>
                  </a:cubicBezTo>
                  <a:cubicBezTo>
                    <a:pt x="58679" y="1732050"/>
                    <a:pt x="58439" y="1715730"/>
                    <a:pt x="57522" y="1699569"/>
                  </a:cubicBezTo>
                  <a:cubicBezTo>
                    <a:pt x="55048" y="1655874"/>
                    <a:pt x="51895" y="1612259"/>
                    <a:pt x="47905" y="1568644"/>
                  </a:cubicBezTo>
                  <a:cubicBezTo>
                    <a:pt x="43875" y="1524710"/>
                    <a:pt x="37929" y="1481015"/>
                    <a:pt x="33221" y="1437201"/>
                  </a:cubicBezTo>
                  <a:cubicBezTo>
                    <a:pt x="27674" y="1385327"/>
                    <a:pt x="19973" y="1333691"/>
                    <a:pt x="14545" y="1281816"/>
                  </a:cubicBezTo>
                  <a:cubicBezTo>
                    <a:pt x="9877" y="1237203"/>
                    <a:pt x="6804" y="1192431"/>
                    <a:pt x="3492" y="1147699"/>
                  </a:cubicBezTo>
                  <a:cubicBezTo>
                    <a:pt x="978" y="1114300"/>
                    <a:pt x="1417" y="1080741"/>
                    <a:pt x="220" y="1047302"/>
                  </a:cubicBezTo>
                  <a:cubicBezTo>
                    <a:pt x="-2134" y="981460"/>
                    <a:pt x="14505" y="920488"/>
                    <a:pt x="42359" y="861589"/>
                  </a:cubicBezTo>
                  <a:cubicBezTo>
                    <a:pt x="63108" y="817655"/>
                    <a:pt x="84417" y="773841"/>
                    <a:pt x="97785" y="726795"/>
                  </a:cubicBezTo>
                  <a:cubicBezTo>
                    <a:pt x="103650" y="706244"/>
                    <a:pt x="107401" y="685654"/>
                    <a:pt x="106284" y="663946"/>
                  </a:cubicBezTo>
                  <a:cubicBezTo>
                    <a:pt x="103810" y="615463"/>
                    <a:pt x="112589" y="568137"/>
                    <a:pt x="124121" y="521290"/>
                  </a:cubicBezTo>
                  <a:cubicBezTo>
                    <a:pt x="139883" y="457325"/>
                    <a:pt x="163825" y="396671"/>
                    <a:pt x="197863" y="340127"/>
                  </a:cubicBezTo>
                  <a:cubicBezTo>
                    <a:pt x="209635" y="320575"/>
                    <a:pt x="223681" y="302698"/>
                    <a:pt x="237208" y="284421"/>
                  </a:cubicBezTo>
                  <a:cubicBezTo>
                    <a:pt x="258038" y="256290"/>
                    <a:pt x="271486" y="223848"/>
                    <a:pt x="290280" y="194559"/>
                  </a:cubicBezTo>
                  <a:cubicBezTo>
                    <a:pt x="308157" y="166705"/>
                    <a:pt x="330264" y="143162"/>
                    <a:pt x="362786" y="133346"/>
                  </a:cubicBezTo>
                  <a:cubicBezTo>
                    <a:pt x="372313" y="130473"/>
                    <a:pt x="381628" y="128922"/>
                    <a:pt x="390709" y="128605"/>
                  </a:cubicBezTo>
                  <a:close/>
                  <a:moveTo>
                    <a:pt x="3404973" y="1263"/>
                  </a:moveTo>
                  <a:cubicBezTo>
                    <a:pt x="3412822" y="82"/>
                    <a:pt x="3421329" y="386"/>
                    <a:pt x="3430268" y="2301"/>
                  </a:cubicBezTo>
                  <a:cubicBezTo>
                    <a:pt x="3473683" y="11559"/>
                    <a:pt x="3510195" y="34583"/>
                    <a:pt x="3545749" y="59244"/>
                  </a:cubicBezTo>
                  <a:cubicBezTo>
                    <a:pt x="3598742" y="95956"/>
                    <a:pt x="3647305" y="138054"/>
                    <a:pt x="3692476" y="184103"/>
                  </a:cubicBezTo>
                  <a:cubicBezTo>
                    <a:pt x="3698900" y="190647"/>
                    <a:pt x="3697943" y="193999"/>
                    <a:pt x="3692356" y="199745"/>
                  </a:cubicBezTo>
                  <a:cubicBezTo>
                    <a:pt x="3678709" y="213751"/>
                    <a:pt x="3667217" y="229473"/>
                    <a:pt x="3658877" y="247271"/>
                  </a:cubicBezTo>
                  <a:cubicBezTo>
                    <a:pt x="3644272" y="278515"/>
                    <a:pt x="3648302" y="310199"/>
                    <a:pt x="3657001" y="341962"/>
                  </a:cubicBezTo>
                  <a:cubicBezTo>
                    <a:pt x="3681981" y="433422"/>
                    <a:pt x="3718373" y="520531"/>
                    <a:pt x="3757798" y="606444"/>
                  </a:cubicBezTo>
                  <a:cubicBezTo>
                    <a:pt x="3763943" y="619892"/>
                    <a:pt x="3764462" y="632222"/>
                    <a:pt x="3761589" y="646588"/>
                  </a:cubicBezTo>
                  <a:cubicBezTo>
                    <a:pt x="3753369" y="688207"/>
                    <a:pt x="3744510" y="729587"/>
                    <a:pt x="3734255" y="773521"/>
                  </a:cubicBezTo>
                  <a:cubicBezTo>
                    <a:pt x="3683896" y="687529"/>
                    <a:pt x="3631183" y="606165"/>
                    <a:pt x="3593913" y="516422"/>
                  </a:cubicBezTo>
                  <a:cubicBezTo>
                    <a:pt x="3582701" y="489406"/>
                    <a:pt x="3573642" y="461474"/>
                    <a:pt x="3566779" y="432943"/>
                  </a:cubicBezTo>
                  <a:cubicBezTo>
                    <a:pt x="3565183" y="426239"/>
                    <a:pt x="3561471" y="421889"/>
                    <a:pt x="3557003" y="417500"/>
                  </a:cubicBezTo>
                  <a:cubicBezTo>
                    <a:pt x="3517936" y="379073"/>
                    <a:pt x="3478073" y="341403"/>
                    <a:pt x="3442997" y="299106"/>
                  </a:cubicBezTo>
                  <a:cubicBezTo>
                    <a:pt x="3410516" y="259960"/>
                    <a:pt x="3381346" y="218660"/>
                    <a:pt x="3366422" y="169339"/>
                  </a:cubicBezTo>
                  <a:cubicBezTo>
                    <a:pt x="3354491" y="129874"/>
                    <a:pt x="3349662" y="89651"/>
                    <a:pt x="3358201" y="48590"/>
                  </a:cubicBezTo>
                  <a:cubicBezTo>
                    <a:pt x="3363798" y="21714"/>
                    <a:pt x="3381425" y="4805"/>
                    <a:pt x="3404973" y="1263"/>
                  </a:cubicBezTo>
                  <a:close/>
                  <a:moveTo>
                    <a:pt x="819205" y="866"/>
                  </a:moveTo>
                  <a:cubicBezTo>
                    <a:pt x="847457" y="-3923"/>
                    <a:pt x="872157" y="11440"/>
                    <a:pt x="881774" y="39492"/>
                  </a:cubicBezTo>
                  <a:cubicBezTo>
                    <a:pt x="890314" y="64432"/>
                    <a:pt x="889356" y="90170"/>
                    <a:pt x="887042" y="115908"/>
                  </a:cubicBezTo>
                  <a:cubicBezTo>
                    <a:pt x="880577" y="187894"/>
                    <a:pt x="844145" y="245635"/>
                    <a:pt x="799413" y="299385"/>
                  </a:cubicBezTo>
                  <a:cubicBezTo>
                    <a:pt x="765215" y="340446"/>
                    <a:pt x="726748" y="377477"/>
                    <a:pt x="688360" y="414468"/>
                  </a:cubicBezTo>
                  <a:cubicBezTo>
                    <a:pt x="680539" y="422010"/>
                    <a:pt x="676070" y="430429"/>
                    <a:pt x="673516" y="440605"/>
                  </a:cubicBezTo>
                  <a:cubicBezTo>
                    <a:pt x="657155" y="506207"/>
                    <a:pt x="628305" y="566621"/>
                    <a:pt x="595384" y="625120"/>
                  </a:cubicBezTo>
                  <a:cubicBezTo>
                    <a:pt x="568569" y="672725"/>
                    <a:pt x="540198" y="719452"/>
                    <a:pt x="512504" y="766579"/>
                  </a:cubicBezTo>
                  <a:cubicBezTo>
                    <a:pt x="511547" y="768215"/>
                    <a:pt x="510470" y="769691"/>
                    <a:pt x="508474" y="772724"/>
                  </a:cubicBezTo>
                  <a:cubicBezTo>
                    <a:pt x="496024" y="724839"/>
                    <a:pt x="487604" y="678391"/>
                    <a:pt x="478108" y="632143"/>
                  </a:cubicBezTo>
                  <a:cubicBezTo>
                    <a:pt x="477150" y="627514"/>
                    <a:pt x="477868" y="623005"/>
                    <a:pt x="480023" y="618296"/>
                  </a:cubicBezTo>
                  <a:cubicBezTo>
                    <a:pt x="510988" y="549502"/>
                    <a:pt x="540876" y="480269"/>
                    <a:pt x="565297" y="408841"/>
                  </a:cubicBezTo>
                  <a:cubicBezTo>
                    <a:pt x="576310" y="376599"/>
                    <a:pt x="586925" y="344118"/>
                    <a:pt x="592312" y="310359"/>
                  </a:cubicBezTo>
                  <a:cubicBezTo>
                    <a:pt x="598457" y="271652"/>
                    <a:pt x="583932" y="239170"/>
                    <a:pt x="559751" y="209961"/>
                  </a:cubicBezTo>
                  <a:cubicBezTo>
                    <a:pt x="554523" y="203656"/>
                    <a:pt x="544068" y="198548"/>
                    <a:pt x="545545" y="190647"/>
                  </a:cubicBezTo>
                  <a:cubicBezTo>
                    <a:pt x="546782" y="183944"/>
                    <a:pt x="555481" y="178477"/>
                    <a:pt x="561307" y="172850"/>
                  </a:cubicBezTo>
                  <a:cubicBezTo>
                    <a:pt x="621242" y="115110"/>
                    <a:pt x="684091" y="61160"/>
                    <a:pt x="758192" y="21895"/>
                  </a:cubicBezTo>
                  <a:cubicBezTo>
                    <a:pt x="777426" y="11719"/>
                    <a:pt x="797777" y="4497"/>
                    <a:pt x="819205" y="866"/>
                  </a:cubicBezTo>
                  <a:close/>
                </a:path>
              </a:pathLst>
            </a:custGeom>
            <a:solidFill>
              <a:srgbClr val="F0D7C2"/>
            </a:solidFill>
            <a:ln w="65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F5BE6A66-4E5F-4A00-88FC-42A8AB6FED26}"/>
                </a:ext>
              </a:extLst>
            </p:cNvPr>
            <p:cNvGrpSpPr/>
            <p:nvPr/>
          </p:nvGrpSpPr>
          <p:grpSpPr>
            <a:xfrm>
              <a:off x="1195693" y="312234"/>
              <a:ext cx="2372758" cy="2371560"/>
              <a:chOff x="1195693" y="312234"/>
              <a:chExt cx="2372758" cy="2371560"/>
            </a:xfrm>
          </p:grpSpPr>
          <p:sp>
            <p:nvSpPr>
              <p:cNvPr id="97" name="Freeform: Shape 96">
                <a:extLst>
                  <a:ext uri="{FF2B5EF4-FFF2-40B4-BE49-F238E27FC236}">
                    <a16:creationId xmlns:a16="http://schemas.microsoft.com/office/drawing/2014/main" id="{FC5AF2AE-72A3-4CD1-BB5E-EC4DA8AE82AE}"/>
                  </a:ext>
                </a:extLst>
              </p:cNvPr>
              <p:cNvSpPr/>
              <p:nvPr/>
            </p:nvSpPr>
            <p:spPr>
              <a:xfrm>
                <a:off x="1195693" y="312234"/>
                <a:ext cx="2371560" cy="2371560"/>
              </a:xfrm>
              <a:custGeom>
                <a:avLst/>
                <a:gdLst>
                  <a:gd name="connsiteX0" fmla="*/ 5063164 w 5063163"/>
                  <a:gd name="connsiteY0" fmla="*/ 2531582 h 5063163"/>
                  <a:gd name="connsiteX1" fmla="*/ 2531582 w 5063163"/>
                  <a:gd name="connsiteY1" fmla="*/ 5063164 h 5063163"/>
                  <a:gd name="connsiteX2" fmla="*/ 0 w 5063163"/>
                  <a:gd name="connsiteY2" fmla="*/ 2531582 h 5063163"/>
                  <a:gd name="connsiteX3" fmla="*/ 2531582 w 5063163"/>
                  <a:gd name="connsiteY3" fmla="*/ 0 h 5063163"/>
                  <a:gd name="connsiteX4" fmla="*/ 5063164 w 5063163"/>
                  <a:gd name="connsiteY4" fmla="*/ 2531582 h 50631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063163" h="5063163">
                    <a:moveTo>
                      <a:pt x="5063164" y="2531582"/>
                    </a:moveTo>
                    <a:cubicBezTo>
                      <a:pt x="5063164" y="3929736"/>
                      <a:pt x="3929736" y="5063164"/>
                      <a:pt x="2531582" y="5063164"/>
                    </a:cubicBezTo>
                    <a:cubicBezTo>
                      <a:pt x="1133428" y="5063164"/>
                      <a:pt x="0" y="3929736"/>
                      <a:pt x="0" y="2531582"/>
                    </a:cubicBezTo>
                    <a:cubicBezTo>
                      <a:pt x="0" y="1133428"/>
                      <a:pt x="1133428" y="0"/>
                      <a:pt x="2531582" y="0"/>
                    </a:cubicBezTo>
                    <a:cubicBezTo>
                      <a:pt x="3929736" y="0"/>
                      <a:pt x="5063164" y="1133428"/>
                      <a:pt x="5063164" y="2531582"/>
                    </a:cubicBez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 w="85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8" name="Freeform: Shape 97">
                <a:extLst>
                  <a:ext uri="{FF2B5EF4-FFF2-40B4-BE49-F238E27FC236}">
                    <a16:creationId xmlns:a16="http://schemas.microsoft.com/office/drawing/2014/main" id="{E11DC762-F5F5-430E-8BF7-883589AFD0C2}"/>
                  </a:ext>
                </a:extLst>
              </p:cNvPr>
              <p:cNvSpPr/>
              <p:nvPr/>
            </p:nvSpPr>
            <p:spPr>
              <a:xfrm>
                <a:off x="1689582" y="314225"/>
                <a:ext cx="1878869" cy="2359692"/>
              </a:xfrm>
              <a:custGeom>
                <a:avLst/>
                <a:gdLst>
                  <a:gd name="connsiteX0" fmla="*/ 848114 w 1878869"/>
                  <a:gd name="connsiteY0" fmla="*/ 1699384 h 2359692"/>
                  <a:gd name="connsiteX1" fmla="*/ 868186 w 1878869"/>
                  <a:gd name="connsiteY1" fmla="*/ 1703335 h 2359692"/>
                  <a:gd name="connsiteX2" fmla="*/ 870779 w 1878869"/>
                  <a:gd name="connsiteY2" fmla="*/ 1705131 h 2359692"/>
                  <a:gd name="connsiteX3" fmla="*/ 893804 w 1878869"/>
                  <a:gd name="connsiteY3" fmla="*/ 1729272 h 2359692"/>
                  <a:gd name="connsiteX4" fmla="*/ 894722 w 1878869"/>
                  <a:gd name="connsiteY4" fmla="*/ 1731268 h 2359692"/>
                  <a:gd name="connsiteX5" fmla="*/ 808170 w 1878869"/>
                  <a:gd name="connsiteY5" fmla="*/ 1726639 h 2359692"/>
                  <a:gd name="connsiteX6" fmla="*/ 800988 w 1878869"/>
                  <a:gd name="connsiteY6" fmla="*/ 1715067 h 2359692"/>
                  <a:gd name="connsiteX7" fmla="*/ 810286 w 1878869"/>
                  <a:gd name="connsiteY7" fmla="*/ 1707046 h 2359692"/>
                  <a:gd name="connsiteX8" fmla="*/ 848114 w 1878869"/>
                  <a:gd name="connsiteY8" fmla="*/ 1699384 h 2359692"/>
                  <a:gd name="connsiteX9" fmla="*/ 626249 w 1878869"/>
                  <a:gd name="connsiteY9" fmla="*/ 1653335 h 2359692"/>
                  <a:gd name="connsiteX10" fmla="*/ 708890 w 1878869"/>
                  <a:gd name="connsiteY10" fmla="*/ 1676319 h 2359692"/>
                  <a:gd name="connsiteX11" fmla="*/ 737262 w 1878869"/>
                  <a:gd name="connsiteY11" fmla="*/ 1679911 h 2359692"/>
                  <a:gd name="connsiteX12" fmla="*/ 779679 w 1878869"/>
                  <a:gd name="connsiteY12" fmla="*/ 1693838 h 2359692"/>
                  <a:gd name="connsiteX13" fmla="*/ 782752 w 1878869"/>
                  <a:gd name="connsiteY13" fmla="*/ 1699623 h 2359692"/>
                  <a:gd name="connsiteX14" fmla="*/ 772935 w 1878869"/>
                  <a:gd name="connsiteY14" fmla="*/ 1711874 h 2359692"/>
                  <a:gd name="connsiteX15" fmla="*/ 741252 w 1878869"/>
                  <a:gd name="connsiteY15" fmla="*/ 1716264 h 2359692"/>
                  <a:gd name="connsiteX16" fmla="*/ 731356 w 1878869"/>
                  <a:gd name="connsiteY16" fmla="*/ 1712393 h 2359692"/>
                  <a:gd name="connsiteX17" fmla="*/ 687022 w 1878869"/>
                  <a:gd name="connsiteY17" fmla="*/ 1683821 h 2359692"/>
                  <a:gd name="connsiteX18" fmla="*/ 598077 w 1878869"/>
                  <a:gd name="connsiteY18" fmla="*/ 1660318 h 2359692"/>
                  <a:gd name="connsiteX19" fmla="*/ 626249 w 1878869"/>
                  <a:gd name="connsiteY19" fmla="*/ 1653335 h 2359692"/>
                  <a:gd name="connsiteX20" fmla="*/ 976644 w 1878869"/>
                  <a:gd name="connsiteY20" fmla="*/ 1025170 h 2359692"/>
                  <a:gd name="connsiteX21" fmla="*/ 1048151 w 1878869"/>
                  <a:gd name="connsiteY21" fmla="*/ 1085664 h 2359692"/>
                  <a:gd name="connsiteX22" fmla="*/ 1051384 w 1878869"/>
                  <a:gd name="connsiteY22" fmla="*/ 1088657 h 2359692"/>
                  <a:gd name="connsiteX23" fmla="*/ 1057848 w 1878869"/>
                  <a:gd name="connsiteY23" fmla="*/ 1105177 h 2359692"/>
                  <a:gd name="connsiteX24" fmla="*/ 1043562 w 1878869"/>
                  <a:gd name="connsiteY24" fmla="*/ 1107013 h 2359692"/>
                  <a:gd name="connsiteX25" fmla="*/ 992526 w 1878869"/>
                  <a:gd name="connsiteY25" fmla="*/ 1084387 h 2359692"/>
                  <a:gd name="connsiteX26" fmla="*/ 976085 w 1878869"/>
                  <a:gd name="connsiteY26" fmla="*/ 1059966 h 2359692"/>
                  <a:gd name="connsiteX27" fmla="*/ 976644 w 1878869"/>
                  <a:gd name="connsiteY27" fmla="*/ 1025170 h 2359692"/>
                  <a:gd name="connsiteX28" fmla="*/ 656018 w 1878869"/>
                  <a:gd name="connsiteY28" fmla="*/ 705342 h 2359692"/>
                  <a:gd name="connsiteX29" fmla="*/ 660168 w 1878869"/>
                  <a:gd name="connsiteY29" fmla="*/ 706579 h 2359692"/>
                  <a:gd name="connsiteX30" fmla="*/ 658053 w 1878869"/>
                  <a:gd name="connsiteY30" fmla="*/ 708455 h 2359692"/>
                  <a:gd name="connsiteX31" fmla="*/ 656018 w 1878869"/>
                  <a:gd name="connsiteY31" fmla="*/ 705342 h 2359692"/>
                  <a:gd name="connsiteX32" fmla="*/ 637621 w 1878869"/>
                  <a:gd name="connsiteY32" fmla="*/ 632677 h 2359692"/>
                  <a:gd name="connsiteX33" fmla="*/ 727724 w 1878869"/>
                  <a:gd name="connsiteY33" fmla="*/ 672581 h 2359692"/>
                  <a:gd name="connsiteX34" fmla="*/ 758091 w 1878869"/>
                  <a:gd name="connsiteY34" fmla="*/ 705821 h 2359692"/>
                  <a:gd name="connsiteX35" fmla="*/ 788897 w 1878869"/>
                  <a:gd name="connsiteY35" fmla="*/ 736387 h 2359692"/>
                  <a:gd name="connsiteX36" fmla="*/ 832711 w 1878869"/>
                  <a:gd name="connsiteY36" fmla="*/ 779443 h 2359692"/>
                  <a:gd name="connsiteX37" fmla="*/ 831155 w 1878869"/>
                  <a:gd name="connsiteY37" fmla="*/ 787943 h 2359692"/>
                  <a:gd name="connsiteX38" fmla="*/ 812440 w 1878869"/>
                  <a:gd name="connsiteY38" fmla="*/ 826370 h 2359692"/>
                  <a:gd name="connsiteX39" fmla="*/ 804260 w 1878869"/>
                  <a:gd name="connsiteY39" fmla="*/ 835229 h 2359692"/>
                  <a:gd name="connsiteX40" fmla="*/ 772297 w 1878869"/>
                  <a:gd name="connsiteY40" fmla="*/ 833314 h 2359692"/>
                  <a:gd name="connsiteX41" fmla="*/ 691492 w 1878869"/>
                  <a:gd name="connsiteY41" fmla="*/ 811286 h 2359692"/>
                  <a:gd name="connsiteX42" fmla="*/ 698116 w 1878869"/>
                  <a:gd name="connsiteY42" fmla="*/ 806179 h 2359692"/>
                  <a:gd name="connsiteX43" fmla="*/ 727565 w 1878869"/>
                  <a:gd name="connsiteY43" fmla="*/ 748718 h 2359692"/>
                  <a:gd name="connsiteX44" fmla="*/ 701388 w 1878869"/>
                  <a:gd name="connsiteY44" fmla="*/ 713363 h 2359692"/>
                  <a:gd name="connsiteX45" fmla="*/ 644285 w 1878869"/>
                  <a:gd name="connsiteY45" fmla="*/ 693890 h 2359692"/>
                  <a:gd name="connsiteX46" fmla="*/ 607175 w 1878869"/>
                  <a:gd name="connsiteY46" fmla="*/ 654145 h 2359692"/>
                  <a:gd name="connsiteX47" fmla="*/ 606855 w 1878869"/>
                  <a:gd name="connsiteY47" fmla="*/ 650993 h 2359692"/>
                  <a:gd name="connsiteX48" fmla="*/ 637621 w 1878869"/>
                  <a:gd name="connsiteY48" fmla="*/ 632677 h 2359692"/>
                  <a:gd name="connsiteX49" fmla="*/ 1144399 w 1878869"/>
                  <a:gd name="connsiteY49" fmla="*/ 569070 h 2359692"/>
                  <a:gd name="connsiteX50" fmla="*/ 1169739 w 1878869"/>
                  <a:gd name="connsiteY50" fmla="*/ 584792 h 2359692"/>
                  <a:gd name="connsiteX51" fmla="*/ 1168422 w 1878869"/>
                  <a:gd name="connsiteY51" fmla="*/ 599916 h 2359692"/>
                  <a:gd name="connsiteX52" fmla="*/ 1134344 w 1878869"/>
                  <a:gd name="connsiteY52" fmla="*/ 661008 h 2359692"/>
                  <a:gd name="connsiteX53" fmla="*/ 1120537 w 1878869"/>
                  <a:gd name="connsiteY53" fmla="*/ 664320 h 2359692"/>
                  <a:gd name="connsiteX54" fmla="*/ 1087936 w 1878869"/>
                  <a:gd name="connsiteY54" fmla="*/ 606660 h 2359692"/>
                  <a:gd name="connsiteX55" fmla="*/ 1094600 w 1878869"/>
                  <a:gd name="connsiteY55" fmla="*/ 598240 h 2359692"/>
                  <a:gd name="connsiteX56" fmla="*/ 1110681 w 1878869"/>
                  <a:gd name="connsiteY56" fmla="*/ 586309 h 2359692"/>
                  <a:gd name="connsiteX57" fmla="*/ 1144399 w 1878869"/>
                  <a:gd name="connsiteY57" fmla="*/ 569070 h 2359692"/>
                  <a:gd name="connsiteX58" fmla="*/ 2514 w 1878869"/>
                  <a:gd name="connsiteY58" fmla="*/ 557698 h 2359692"/>
                  <a:gd name="connsiteX59" fmla="*/ 1117 w 1878869"/>
                  <a:gd name="connsiteY59" fmla="*/ 559295 h 2359692"/>
                  <a:gd name="connsiteX60" fmla="*/ 0 w 1878869"/>
                  <a:gd name="connsiteY60" fmla="*/ 557858 h 2359692"/>
                  <a:gd name="connsiteX61" fmla="*/ 2514 w 1878869"/>
                  <a:gd name="connsiteY61" fmla="*/ 557698 h 2359692"/>
                  <a:gd name="connsiteX62" fmla="*/ 1302583 w 1878869"/>
                  <a:gd name="connsiteY62" fmla="*/ 552430 h 2359692"/>
                  <a:gd name="connsiteX63" fmla="*/ 1311637 w 1878869"/>
                  <a:gd name="connsiteY63" fmla="*/ 554585 h 2359692"/>
                  <a:gd name="connsiteX64" fmla="*/ 1394916 w 1878869"/>
                  <a:gd name="connsiteY64" fmla="*/ 601791 h 2359692"/>
                  <a:gd name="connsiteX65" fmla="*/ 1426799 w 1878869"/>
                  <a:gd name="connsiteY65" fmla="*/ 616715 h 2359692"/>
                  <a:gd name="connsiteX66" fmla="*/ 1438051 w 1878869"/>
                  <a:gd name="connsiteY66" fmla="*/ 645526 h 2359692"/>
                  <a:gd name="connsiteX67" fmla="*/ 1436136 w 1878869"/>
                  <a:gd name="connsiteY67" fmla="*/ 660729 h 2359692"/>
                  <a:gd name="connsiteX68" fmla="*/ 1425961 w 1878869"/>
                  <a:gd name="connsiteY68" fmla="*/ 668231 h 2359692"/>
                  <a:gd name="connsiteX69" fmla="*/ 1366663 w 1878869"/>
                  <a:gd name="connsiteY69" fmla="*/ 641735 h 2359692"/>
                  <a:gd name="connsiteX70" fmla="*/ 1364669 w 1878869"/>
                  <a:gd name="connsiteY70" fmla="*/ 640817 h 2359692"/>
                  <a:gd name="connsiteX71" fmla="*/ 1350263 w 1878869"/>
                  <a:gd name="connsiteY71" fmla="*/ 638702 h 2359692"/>
                  <a:gd name="connsiteX72" fmla="*/ 1355411 w 1878869"/>
                  <a:gd name="connsiteY72" fmla="*/ 657657 h 2359692"/>
                  <a:gd name="connsiteX73" fmla="*/ 1374525 w 1878869"/>
                  <a:gd name="connsiteY73" fmla="*/ 674336 h 2359692"/>
                  <a:gd name="connsiteX74" fmla="*/ 1386935 w 1878869"/>
                  <a:gd name="connsiteY74" fmla="*/ 695326 h 2359692"/>
                  <a:gd name="connsiteX75" fmla="*/ 1361636 w 1878869"/>
                  <a:gd name="connsiteY75" fmla="*/ 688223 h 2359692"/>
                  <a:gd name="connsiteX76" fmla="*/ 1328915 w 1878869"/>
                  <a:gd name="connsiteY76" fmla="*/ 637346 h 2359692"/>
                  <a:gd name="connsiteX77" fmla="*/ 1306130 w 1878869"/>
                  <a:gd name="connsiteY77" fmla="*/ 587785 h 2359692"/>
                  <a:gd name="connsiteX78" fmla="*/ 1294438 w 1878869"/>
                  <a:gd name="connsiteY78" fmla="*/ 566676 h 2359692"/>
                  <a:gd name="connsiteX79" fmla="*/ 1294039 w 1878869"/>
                  <a:gd name="connsiteY79" fmla="*/ 557578 h 2359692"/>
                  <a:gd name="connsiteX80" fmla="*/ 1302583 w 1878869"/>
                  <a:gd name="connsiteY80" fmla="*/ 552430 h 2359692"/>
                  <a:gd name="connsiteX81" fmla="*/ 1665263 w 1878869"/>
                  <a:gd name="connsiteY81" fmla="*/ 505903 h 2359692"/>
                  <a:gd name="connsiteX82" fmla="*/ 1694114 w 1878869"/>
                  <a:gd name="connsiteY82" fmla="*/ 548041 h 2359692"/>
                  <a:gd name="connsiteX83" fmla="*/ 1797983 w 1878869"/>
                  <a:gd name="connsiteY83" fmla="*/ 749396 h 2359692"/>
                  <a:gd name="connsiteX84" fmla="*/ 1844112 w 1878869"/>
                  <a:gd name="connsiteY84" fmla="*/ 893927 h 2359692"/>
                  <a:gd name="connsiteX85" fmla="*/ 1877232 w 1878869"/>
                  <a:gd name="connsiteY85" fmla="*/ 1243883 h 2359692"/>
                  <a:gd name="connsiteX86" fmla="*/ 1872803 w 1878869"/>
                  <a:gd name="connsiteY86" fmla="*/ 1299947 h 2359692"/>
                  <a:gd name="connsiteX87" fmla="*/ 1863705 w 1878869"/>
                  <a:gd name="connsiteY87" fmla="*/ 1311839 h 2359692"/>
                  <a:gd name="connsiteX88" fmla="*/ 1837727 w 1878869"/>
                  <a:gd name="connsiteY88" fmla="*/ 1333706 h 2359692"/>
                  <a:gd name="connsiteX89" fmla="*/ 1807082 w 1878869"/>
                  <a:gd name="connsiteY89" fmla="*/ 1382109 h 2359692"/>
                  <a:gd name="connsiteX90" fmla="*/ 1794472 w 1878869"/>
                  <a:gd name="connsiteY90" fmla="*/ 1387616 h 2359692"/>
                  <a:gd name="connsiteX91" fmla="*/ 1762269 w 1878869"/>
                  <a:gd name="connsiteY91" fmla="*/ 1380234 h 2359692"/>
                  <a:gd name="connsiteX92" fmla="*/ 1754808 w 1878869"/>
                  <a:gd name="connsiteY92" fmla="*/ 1375964 h 2359692"/>
                  <a:gd name="connsiteX93" fmla="*/ 1705446 w 1878869"/>
                  <a:gd name="connsiteY93" fmla="*/ 1310522 h 2359692"/>
                  <a:gd name="connsiteX94" fmla="*/ 1668974 w 1878869"/>
                  <a:gd name="connsiteY94" fmla="*/ 1210204 h 2359692"/>
                  <a:gd name="connsiteX95" fmla="*/ 1658879 w 1878869"/>
                  <a:gd name="connsiteY95" fmla="*/ 1138537 h 2359692"/>
                  <a:gd name="connsiteX96" fmla="*/ 1660475 w 1878869"/>
                  <a:gd name="connsiteY96" fmla="*/ 1022736 h 2359692"/>
                  <a:gd name="connsiteX97" fmla="*/ 1650459 w 1878869"/>
                  <a:gd name="connsiteY97" fmla="*/ 987262 h 2359692"/>
                  <a:gd name="connsiteX98" fmla="*/ 1624482 w 1878869"/>
                  <a:gd name="connsiteY98" fmla="*/ 918348 h 2359692"/>
                  <a:gd name="connsiteX99" fmla="*/ 1632981 w 1878869"/>
                  <a:gd name="connsiteY99" fmla="*/ 881836 h 2359692"/>
                  <a:gd name="connsiteX100" fmla="*/ 1643077 w 1878869"/>
                  <a:gd name="connsiteY100" fmla="*/ 829721 h 2359692"/>
                  <a:gd name="connsiteX101" fmla="*/ 1645272 w 1878869"/>
                  <a:gd name="connsiteY101" fmla="*/ 806937 h 2359692"/>
                  <a:gd name="connsiteX102" fmla="*/ 1647387 w 1878869"/>
                  <a:gd name="connsiteY102" fmla="*/ 769906 h 2359692"/>
                  <a:gd name="connsiteX103" fmla="*/ 1649222 w 1878869"/>
                  <a:gd name="connsiteY103" fmla="*/ 697242 h 2359692"/>
                  <a:gd name="connsiteX104" fmla="*/ 1657522 w 1878869"/>
                  <a:gd name="connsiteY104" fmla="*/ 689062 h 2359692"/>
                  <a:gd name="connsiteX105" fmla="*/ 1683819 w 1878869"/>
                  <a:gd name="connsiteY105" fmla="*/ 694169 h 2359692"/>
                  <a:gd name="connsiteX106" fmla="*/ 1691480 w 1878869"/>
                  <a:gd name="connsiteY106" fmla="*/ 689261 h 2359692"/>
                  <a:gd name="connsiteX107" fmla="*/ 1688368 w 1878869"/>
                  <a:gd name="connsiteY107" fmla="*/ 642254 h 2359692"/>
                  <a:gd name="connsiteX108" fmla="*/ 1668017 w 1878869"/>
                  <a:gd name="connsiteY108" fmla="*/ 614162 h 2359692"/>
                  <a:gd name="connsiteX109" fmla="*/ 1649821 w 1878869"/>
                  <a:gd name="connsiteY109" fmla="*/ 586669 h 2359692"/>
                  <a:gd name="connsiteX110" fmla="*/ 1669653 w 1878869"/>
                  <a:gd name="connsiteY110" fmla="*/ 553708 h 2359692"/>
                  <a:gd name="connsiteX111" fmla="*/ 1665263 w 1878869"/>
                  <a:gd name="connsiteY111" fmla="*/ 505903 h 2359692"/>
                  <a:gd name="connsiteX112" fmla="*/ 252470 w 1878869"/>
                  <a:gd name="connsiteY112" fmla="*/ 456128 h 2359692"/>
                  <a:gd name="connsiteX113" fmla="*/ 282119 w 1878869"/>
                  <a:gd name="connsiteY113" fmla="*/ 464403 h 2359692"/>
                  <a:gd name="connsiteX114" fmla="*/ 286748 w 1878869"/>
                  <a:gd name="connsiteY114" fmla="*/ 472583 h 2359692"/>
                  <a:gd name="connsiteX115" fmla="*/ 295048 w 1878869"/>
                  <a:gd name="connsiteY115" fmla="*/ 532359 h 2359692"/>
                  <a:gd name="connsiteX116" fmla="*/ 300555 w 1878869"/>
                  <a:gd name="connsiteY116" fmla="*/ 549558 h 2359692"/>
                  <a:gd name="connsiteX117" fmla="*/ 327888 w 1878869"/>
                  <a:gd name="connsiteY117" fmla="*/ 585989 h 2359692"/>
                  <a:gd name="connsiteX118" fmla="*/ 374695 w 1878869"/>
                  <a:gd name="connsiteY118" fmla="*/ 625854 h 2359692"/>
                  <a:gd name="connsiteX119" fmla="*/ 461367 w 1878869"/>
                  <a:gd name="connsiteY119" fmla="*/ 693530 h 2359692"/>
                  <a:gd name="connsiteX120" fmla="*/ 471742 w 1878869"/>
                  <a:gd name="connsiteY120" fmla="*/ 689101 h 2359692"/>
                  <a:gd name="connsiteX121" fmla="*/ 474973 w 1878869"/>
                  <a:gd name="connsiteY121" fmla="*/ 669628 h 2359692"/>
                  <a:gd name="connsiteX122" fmla="*/ 471941 w 1878869"/>
                  <a:gd name="connsiteY122" fmla="*/ 662086 h 2359692"/>
                  <a:gd name="connsiteX123" fmla="*/ 459730 w 1878869"/>
                  <a:gd name="connsiteY123" fmla="*/ 652669 h 2359692"/>
                  <a:gd name="connsiteX124" fmla="*/ 440218 w 1878869"/>
                  <a:gd name="connsiteY124" fmla="*/ 619509 h 2359692"/>
                  <a:gd name="connsiteX125" fmla="*/ 423139 w 1878869"/>
                  <a:gd name="connsiteY125" fmla="*/ 599158 h 2359692"/>
                  <a:gd name="connsiteX126" fmla="*/ 422979 w 1878869"/>
                  <a:gd name="connsiteY126" fmla="*/ 582718 h 2359692"/>
                  <a:gd name="connsiteX127" fmla="*/ 463162 w 1878869"/>
                  <a:gd name="connsiteY127" fmla="*/ 572223 h 2359692"/>
                  <a:gd name="connsiteX128" fmla="*/ 470066 w 1878869"/>
                  <a:gd name="connsiteY128" fmla="*/ 578527 h 2359692"/>
                  <a:gd name="connsiteX129" fmla="*/ 507934 w 1878869"/>
                  <a:gd name="connsiteY129" fmla="*/ 614880 h 2359692"/>
                  <a:gd name="connsiteX130" fmla="*/ 514399 w 1878869"/>
                  <a:gd name="connsiteY130" fmla="*/ 623060 h 2359692"/>
                  <a:gd name="connsiteX131" fmla="*/ 524375 w 1878869"/>
                  <a:gd name="connsiteY131" fmla="*/ 683914 h 2359692"/>
                  <a:gd name="connsiteX132" fmla="*/ 539498 w 1878869"/>
                  <a:gd name="connsiteY132" fmla="*/ 709053 h 2359692"/>
                  <a:gd name="connsiteX133" fmla="*/ 546362 w 1878869"/>
                  <a:gd name="connsiteY133" fmla="*/ 708973 h 2359692"/>
                  <a:gd name="connsiteX134" fmla="*/ 565675 w 1878869"/>
                  <a:gd name="connsiteY134" fmla="*/ 682517 h 2359692"/>
                  <a:gd name="connsiteX135" fmla="*/ 569107 w 1878869"/>
                  <a:gd name="connsiteY135" fmla="*/ 663004 h 2359692"/>
                  <a:gd name="connsiteX136" fmla="*/ 580719 w 1878869"/>
                  <a:gd name="connsiteY136" fmla="*/ 653786 h 2359692"/>
                  <a:gd name="connsiteX137" fmla="*/ 588420 w 1878869"/>
                  <a:gd name="connsiteY137" fmla="*/ 664201 h 2359692"/>
                  <a:gd name="connsiteX138" fmla="*/ 593967 w 1878869"/>
                  <a:gd name="connsiteY138" fmla="*/ 704584 h 2359692"/>
                  <a:gd name="connsiteX139" fmla="*/ 601828 w 1878869"/>
                  <a:gd name="connsiteY139" fmla="*/ 713602 h 2359692"/>
                  <a:gd name="connsiteX140" fmla="*/ 647836 w 1878869"/>
                  <a:gd name="connsiteY140" fmla="*/ 714200 h 2359692"/>
                  <a:gd name="connsiteX141" fmla="*/ 662322 w 1878869"/>
                  <a:gd name="connsiteY141" fmla="*/ 719548 h 2359692"/>
                  <a:gd name="connsiteX142" fmla="*/ 663679 w 1878869"/>
                  <a:gd name="connsiteY142" fmla="*/ 745644 h 2359692"/>
                  <a:gd name="connsiteX143" fmla="*/ 624054 w 1878869"/>
                  <a:gd name="connsiteY143" fmla="*/ 778645 h 2359692"/>
                  <a:gd name="connsiteX144" fmla="*/ 546960 w 1878869"/>
                  <a:gd name="connsiteY144" fmla="*/ 866952 h 2359692"/>
                  <a:gd name="connsiteX145" fmla="*/ 544566 w 1878869"/>
                  <a:gd name="connsiteY145" fmla="*/ 877566 h 2359692"/>
                  <a:gd name="connsiteX146" fmla="*/ 541054 w 1878869"/>
                  <a:gd name="connsiteY146" fmla="*/ 917150 h 2359692"/>
                  <a:gd name="connsiteX147" fmla="*/ 567790 w 1878869"/>
                  <a:gd name="connsiteY147" fmla="*/ 954341 h 2359692"/>
                  <a:gd name="connsiteX148" fmla="*/ 623735 w 1878869"/>
                  <a:gd name="connsiteY148" fmla="*/ 970701 h 2359692"/>
                  <a:gd name="connsiteX149" fmla="*/ 637222 w 1878869"/>
                  <a:gd name="connsiteY149" fmla="*/ 990414 h 2359692"/>
                  <a:gd name="connsiteX150" fmla="*/ 682353 w 1878869"/>
                  <a:gd name="connsiteY150" fmla="*/ 1063278 h 2359692"/>
                  <a:gd name="connsiteX151" fmla="*/ 688578 w 1878869"/>
                  <a:gd name="connsiteY151" fmla="*/ 1059168 h 2359692"/>
                  <a:gd name="connsiteX152" fmla="*/ 700031 w 1878869"/>
                  <a:gd name="connsiteY152" fmla="*/ 989536 h 2359692"/>
                  <a:gd name="connsiteX153" fmla="*/ 711084 w 1878869"/>
                  <a:gd name="connsiteY153" fmla="*/ 963678 h 2359692"/>
                  <a:gd name="connsiteX154" fmla="*/ 710445 w 1878869"/>
                  <a:gd name="connsiteY154" fmla="*/ 951428 h 2359692"/>
                  <a:gd name="connsiteX155" fmla="*/ 696719 w 1878869"/>
                  <a:gd name="connsiteY155" fmla="*/ 916033 h 2359692"/>
                  <a:gd name="connsiteX156" fmla="*/ 694923 w 1878869"/>
                  <a:gd name="connsiteY156" fmla="*/ 862003 h 2359692"/>
                  <a:gd name="connsiteX157" fmla="*/ 720462 w 1878869"/>
                  <a:gd name="connsiteY157" fmla="*/ 844087 h 2359692"/>
                  <a:gd name="connsiteX158" fmla="*/ 774012 w 1878869"/>
                  <a:gd name="connsiteY158" fmla="*/ 867191 h 2359692"/>
                  <a:gd name="connsiteX159" fmla="*/ 793525 w 1878869"/>
                  <a:gd name="connsiteY159" fmla="*/ 889019 h 2359692"/>
                  <a:gd name="connsiteX160" fmla="*/ 809686 w 1878869"/>
                  <a:gd name="connsiteY160" fmla="*/ 898835 h 2359692"/>
                  <a:gd name="connsiteX161" fmla="*/ 843485 w 1878869"/>
                  <a:gd name="connsiteY161" fmla="*/ 903264 h 2359692"/>
                  <a:gd name="connsiteX162" fmla="*/ 870500 w 1878869"/>
                  <a:gd name="connsiteY162" fmla="*/ 913480 h 2359692"/>
                  <a:gd name="connsiteX163" fmla="*/ 952502 w 1878869"/>
                  <a:gd name="connsiteY163" fmla="*/ 988179 h 2359692"/>
                  <a:gd name="connsiteX164" fmla="*/ 968025 w 1878869"/>
                  <a:gd name="connsiteY164" fmla="*/ 1024292 h 2359692"/>
                  <a:gd name="connsiteX165" fmla="*/ 951863 w 1878869"/>
                  <a:gd name="connsiteY165" fmla="*/ 1052424 h 2359692"/>
                  <a:gd name="connsiteX166" fmla="*/ 904817 w 1878869"/>
                  <a:gd name="connsiteY166" fmla="*/ 1066670 h 2359692"/>
                  <a:gd name="connsiteX167" fmla="*/ 853142 w 1878869"/>
                  <a:gd name="connsiteY167" fmla="*/ 1092129 h 2359692"/>
                  <a:gd name="connsiteX168" fmla="*/ 833709 w 1878869"/>
                  <a:gd name="connsiteY168" fmla="*/ 1111641 h 2359692"/>
                  <a:gd name="connsiteX169" fmla="*/ 832112 w 1878869"/>
                  <a:gd name="connsiteY169" fmla="*/ 1127643 h 2359692"/>
                  <a:gd name="connsiteX170" fmla="*/ 844323 w 1878869"/>
                  <a:gd name="connsiteY170" fmla="*/ 1126605 h 2359692"/>
                  <a:gd name="connsiteX171" fmla="*/ 873014 w 1878869"/>
                  <a:gd name="connsiteY171" fmla="*/ 1108609 h 2359692"/>
                  <a:gd name="connsiteX172" fmla="*/ 899909 w 1878869"/>
                  <a:gd name="connsiteY172" fmla="*/ 1104698 h 2359692"/>
                  <a:gd name="connsiteX173" fmla="*/ 905735 w 1878869"/>
                  <a:gd name="connsiteY173" fmla="*/ 1117428 h 2359692"/>
                  <a:gd name="connsiteX174" fmla="*/ 929438 w 1878869"/>
                  <a:gd name="connsiteY174" fmla="*/ 1135903 h 2359692"/>
                  <a:gd name="connsiteX175" fmla="*/ 944761 w 1878869"/>
                  <a:gd name="connsiteY175" fmla="*/ 1134027 h 2359692"/>
                  <a:gd name="connsiteX176" fmla="*/ 965910 w 1878869"/>
                  <a:gd name="connsiteY176" fmla="*/ 1147914 h 2359692"/>
                  <a:gd name="connsiteX177" fmla="*/ 962079 w 1878869"/>
                  <a:gd name="connsiteY177" fmla="*/ 1154378 h 2359692"/>
                  <a:gd name="connsiteX178" fmla="*/ 925607 w 1878869"/>
                  <a:gd name="connsiteY178" fmla="*/ 1175009 h 2359692"/>
                  <a:gd name="connsiteX179" fmla="*/ 898273 w 1878869"/>
                  <a:gd name="connsiteY179" fmla="*/ 1196597 h 2359692"/>
                  <a:gd name="connsiteX180" fmla="*/ 885424 w 1878869"/>
                  <a:gd name="connsiteY180" fmla="*/ 1198472 h 2359692"/>
                  <a:gd name="connsiteX181" fmla="*/ 844722 w 1878869"/>
                  <a:gd name="connsiteY181" fmla="*/ 1210284 h 2359692"/>
                  <a:gd name="connsiteX182" fmla="*/ 820022 w 1878869"/>
                  <a:gd name="connsiteY182" fmla="*/ 1255574 h 2359692"/>
                  <a:gd name="connsiteX183" fmla="*/ 813637 w 1878869"/>
                  <a:gd name="connsiteY183" fmla="*/ 1262557 h 2359692"/>
                  <a:gd name="connsiteX184" fmla="*/ 777324 w 1878869"/>
                  <a:gd name="connsiteY184" fmla="*/ 1304097 h 2359692"/>
                  <a:gd name="connsiteX185" fmla="*/ 760964 w 1878869"/>
                  <a:gd name="connsiteY185" fmla="*/ 1347233 h 2359692"/>
                  <a:gd name="connsiteX186" fmla="*/ 757692 w 1878869"/>
                  <a:gd name="connsiteY186" fmla="*/ 1385461 h 2359692"/>
                  <a:gd name="connsiteX187" fmla="*/ 749432 w 1878869"/>
                  <a:gd name="connsiteY187" fmla="*/ 1402260 h 2359692"/>
                  <a:gd name="connsiteX188" fmla="*/ 691731 w 1878869"/>
                  <a:gd name="connsiteY188" fmla="*/ 1446633 h 2359692"/>
                  <a:gd name="connsiteX189" fmla="*/ 664078 w 1878869"/>
                  <a:gd name="connsiteY189" fmla="*/ 1490328 h 2359692"/>
                  <a:gd name="connsiteX190" fmla="*/ 659848 w 1878869"/>
                  <a:gd name="connsiteY190" fmla="*/ 1510759 h 2359692"/>
                  <a:gd name="connsiteX191" fmla="*/ 665115 w 1878869"/>
                  <a:gd name="connsiteY191" fmla="*/ 1536975 h 2359692"/>
                  <a:gd name="connsiteX192" fmla="*/ 678882 w 1878869"/>
                  <a:gd name="connsiteY192" fmla="*/ 1580830 h 2359692"/>
                  <a:gd name="connsiteX193" fmla="*/ 675171 w 1878869"/>
                  <a:gd name="connsiteY193" fmla="*/ 1590088 h 2359692"/>
                  <a:gd name="connsiteX194" fmla="*/ 657054 w 1878869"/>
                  <a:gd name="connsiteY194" fmla="*/ 1589928 h 2359692"/>
                  <a:gd name="connsiteX195" fmla="*/ 620343 w 1878869"/>
                  <a:gd name="connsiteY195" fmla="*/ 1536218 h 2359692"/>
                  <a:gd name="connsiteX196" fmla="*/ 600391 w 1878869"/>
                  <a:gd name="connsiteY196" fmla="*/ 1520176 h 2359692"/>
                  <a:gd name="connsiteX197" fmla="*/ 548676 w 1878869"/>
                  <a:gd name="connsiteY197" fmla="*/ 1506689 h 2359692"/>
                  <a:gd name="connsiteX198" fmla="*/ 521421 w 1878869"/>
                  <a:gd name="connsiteY198" fmla="*/ 1512036 h 2359692"/>
                  <a:gd name="connsiteX199" fmla="*/ 475133 w 1878869"/>
                  <a:gd name="connsiteY199" fmla="*/ 1512874 h 2359692"/>
                  <a:gd name="connsiteX200" fmla="*/ 433513 w 1878869"/>
                  <a:gd name="connsiteY200" fmla="*/ 1506130 h 2359692"/>
                  <a:gd name="connsiteX201" fmla="*/ 392532 w 1878869"/>
                  <a:gd name="connsiteY201" fmla="*/ 1514709 h 2359692"/>
                  <a:gd name="connsiteX202" fmla="*/ 383674 w 1878869"/>
                  <a:gd name="connsiteY202" fmla="*/ 1520735 h 2359692"/>
                  <a:gd name="connsiteX203" fmla="*/ 352868 w 1878869"/>
                  <a:gd name="connsiteY203" fmla="*/ 1562434 h 2359692"/>
                  <a:gd name="connsiteX204" fmla="*/ 347481 w 1878869"/>
                  <a:gd name="connsiteY204" fmla="*/ 1580112 h 2359692"/>
                  <a:gd name="connsiteX205" fmla="*/ 347242 w 1878869"/>
                  <a:gd name="connsiteY205" fmla="*/ 1651340 h 2359692"/>
                  <a:gd name="connsiteX206" fmla="*/ 354903 w 1878869"/>
                  <a:gd name="connsiteY206" fmla="*/ 1664029 h 2359692"/>
                  <a:gd name="connsiteX207" fmla="*/ 378845 w 1878869"/>
                  <a:gd name="connsiteY207" fmla="*/ 1683542 h 2359692"/>
                  <a:gd name="connsiteX208" fmla="*/ 425772 w 1878869"/>
                  <a:gd name="connsiteY208" fmla="*/ 1706686 h 2359692"/>
                  <a:gd name="connsiteX209" fmla="*/ 459371 w 1878869"/>
                  <a:gd name="connsiteY209" fmla="*/ 1693079 h 2359692"/>
                  <a:gd name="connsiteX210" fmla="*/ 497878 w 1878869"/>
                  <a:gd name="connsiteY210" fmla="*/ 1665625 h 2359692"/>
                  <a:gd name="connsiteX211" fmla="*/ 517710 w 1878869"/>
                  <a:gd name="connsiteY211" fmla="*/ 1673087 h 2359692"/>
                  <a:gd name="connsiteX212" fmla="*/ 525292 w 1878869"/>
                  <a:gd name="connsiteY212" fmla="*/ 1689727 h 2359692"/>
                  <a:gd name="connsiteX213" fmla="*/ 509131 w 1878869"/>
                  <a:gd name="connsiteY213" fmla="*/ 1742759 h 2359692"/>
                  <a:gd name="connsiteX214" fmla="*/ 511725 w 1878869"/>
                  <a:gd name="connsiteY214" fmla="*/ 1768099 h 2359692"/>
                  <a:gd name="connsiteX215" fmla="*/ 526489 w 1878869"/>
                  <a:gd name="connsiteY215" fmla="*/ 1771251 h 2359692"/>
                  <a:gd name="connsiteX216" fmla="*/ 593288 w 1878869"/>
                  <a:gd name="connsiteY216" fmla="*/ 1782065 h 2359692"/>
                  <a:gd name="connsiteX217" fmla="*/ 618707 w 1878869"/>
                  <a:gd name="connsiteY217" fmla="*/ 1798106 h 2359692"/>
                  <a:gd name="connsiteX218" fmla="*/ 620063 w 1878869"/>
                  <a:gd name="connsiteY218" fmla="*/ 1808322 h 2359692"/>
                  <a:gd name="connsiteX219" fmla="*/ 611125 w 1878869"/>
                  <a:gd name="connsiteY219" fmla="*/ 1851817 h 2359692"/>
                  <a:gd name="connsiteX220" fmla="*/ 621420 w 1878869"/>
                  <a:gd name="connsiteY220" fmla="*/ 1883699 h 2359692"/>
                  <a:gd name="connsiteX221" fmla="*/ 622338 w 1878869"/>
                  <a:gd name="connsiteY221" fmla="*/ 1884298 h 2359692"/>
                  <a:gd name="connsiteX222" fmla="*/ 709049 w 1878869"/>
                  <a:gd name="connsiteY222" fmla="*/ 1914784 h 2359692"/>
                  <a:gd name="connsiteX223" fmla="*/ 745960 w 1878869"/>
                  <a:gd name="connsiteY223" fmla="*/ 1902574 h 2359692"/>
                  <a:gd name="connsiteX224" fmla="*/ 812919 w 1878869"/>
                  <a:gd name="connsiteY224" fmla="*/ 1858400 h 2359692"/>
                  <a:gd name="connsiteX225" fmla="*/ 826366 w 1878869"/>
                  <a:gd name="connsiteY225" fmla="*/ 1860356 h 2359692"/>
                  <a:gd name="connsiteX226" fmla="*/ 853581 w 1878869"/>
                  <a:gd name="connsiteY226" fmla="*/ 1870292 h 2359692"/>
                  <a:gd name="connsiteX227" fmla="*/ 890970 w 1878869"/>
                  <a:gd name="connsiteY227" fmla="*/ 1868097 h 2359692"/>
                  <a:gd name="connsiteX228" fmla="*/ 919462 w 1878869"/>
                  <a:gd name="connsiteY228" fmla="*/ 1861353 h 2359692"/>
                  <a:gd name="connsiteX229" fmla="*/ 1030753 w 1878869"/>
                  <a:gd name="connsiteY229" fmla="*/ 1848864 h 2359692"/>
                  <a:gd name="connsiteX230" fmla="*/ 1042485 w 1878869"/>
                  <a:gd name="connsiteY230" fmla="*/ 1849701 h 2359692"/>
                  <a:gd name="connsiteX231" fmla="*/ 1102381 w 1878869"/>
                  <a:gd name="connsiteY231" fmla="*/ 1874921 h 2359692"/>
                  <a:gd name="connsiteX232" fmla="*/ 1146554 w 1878869"/>
                  <a:gd name="connsiteY232" fmla="*/ 1884019 h 2359692"/>
                  <a:gd name="connsiteX233" fmla="*/ 1237894 w 1878869"/>
                  <a:gd name="connsiteY233" fmla="*/ 1886214 h 2359692"/>
                  <a:gd name="connsiteX234" fmla="*/ 1258484 w 1878869"/>
                  <a:gd name="connsiteY234" fmla="*/ 1895710 h 2359692"/>
                  <a:gd name="connsiteX235" fmla="*/ 1293559 w 1878869"/>
                  <a:gd name="connsiteY235" fmla="*/ 1938128 h 2359692"/>
                  <a:gd name="connsiteX236" fmla="*/ 1314948 w 1878869"/>
                  <a:gd name="connsiteY236" fmla="*/ 1945351 h 2359692"/>
                  <a:gd name="connsiteX237" fmla="*/ 1440366 w 1878869"/>
                  <a:gd name="connsiteY237" fmla="*/ 1921129 h 2359692"/>
                  <a:gd name="connsiteX238" fmla="*/ 1475002 w 1878869"/>
                  <a:gd name="connsiteY238" fmla="*/ 1907083 h 2359692"/>
                  <a:gd name="connsiteX239" fmla="*/ 1504850 w 1878869"/>
                  <a:gd name="connsiteY239" fmla="*/ 1910235 h 2359692"/>
                  <a:gd name="connsiteX240" fmla="*/ 1511674 w 1878869"/>
                  <a:gd name="connsiteY240" fmla="*/ 1948543 h 2359692"/>
                  <a:gd name="connsiteX241" fmla="*/ 1480589 w 1878869"/>
                  <a:gd name="connsiteY241" fmla="*/ 1992797 h 2359692"/>
                  <a:gd name="connsiteX242" fmla="*/ 1448346 w 1878869"/>
                  <a:gd name="connsiteY242" fmla="*/ 2085852 h 2359692"/>
                  <a:gd name="connsiteX243" fmla="*/ 1443718 w 1878869"/>
                  <a:gd name="connsiteY243" fmla="*/ 2097504 h 2359692"/>
                  <a:gd name="connsiteX244" fmla="*/ 1324485 w 1878869"/>
                  <a:gd name="connsiteY244" fmla="*/ 2183018 h 2359692"/>
                  <a:gd name="connsiteX245" fmla="*/ 1197072 w 1878869"/>
                  <a:gd name="connsiteY245" fmla="*/ 2253368 h 2359692"/>
                  <a:gd name="connsiteX246" fmla="*/ 1100665 w 1878869"/>
                  <a:gd name="connsiteY246" fmla="*/ 2293910 h 2359692"/>
                  <a:gd name="connsiteX247" fmla="*/ 918863 w 1878869"/>
                  <a:gd name="connsiteY247" fmla="*/ 2345825 h 2359692"/>
                  <a:gd name="connsiteX248" fmla="*/ 858289 w 1878869"/>
                  <a:gd name="connsiteY248" fmla="*/ 2357237 h 2359692"/>
                  <a:gd name="connsiteX249" fmla="*/ 845241 w 1878869"/>
                  <a:gd name="connsiteY249" fmla="*/ 2357437 h 2359692"/>
                  <a:gd name="connsiteX250" fmla="*/ 841889 w 1878869"/>
                  <a:gd name="connsiteY250" fmla="*/ 2335410 h 2359692"/>
                  <a:gd name="connsiteX251" fmla="*/ 844802 w 1878869"/>
                  <a:gd name="connsiteY251" fmla="*/ 2329464 h 2359692"/>
                  <a:gd name="connsiteX252" fmla="*/ 851426 w 1878869"/>
                  <a:gd name="connsiteY252" fmla="*/ 2282657 h 2359692"/>
                  <a:gd name="connsiteX253" fmla="*/ 842607 w 1878869"/>
                  <a:gd name="connsiteY253" fmla="*/ 2275595 h 2359692"/>
                  <a:gd name="connsiteX254" fmla="*/ 805217 w 1878869"/>
                  <a:gd name="connsiteY254" fmla="*/ 2256042 h 2359692"/>
                  <a:gd name="connsiteX255" fmla="*/ 733830 w 1878869"/>
                  <a:gd name="connsiteY255" fmla="*/ 2182459 h 2359692"/>
                  <a:gd name="connsiteX256" fmla="*/ 694843 w 1878869"/>
                  <a:gd name="connsiteY256" fmla="*/ 2157639 h 2359692"/>
                  <a:gd name="connsiteX257" fmla="*/ 682513 w 1878869"/>
                  <a:gd name="connsiteY257" fmla="*/ 2150376 h 2359692"/>
                  <a:gd name="connsiteX258" fmla="*/ 650031 w 1878869"/>
                  <a:gd name="connsiteY258" fmla="*/ 2077752 h 2359692"/>
                  <a:gd name="connsiteX259" fmla="*/ 685785 w 1878869"/>
                  <a:gd name="connsiteY259" fmla="*/ 2033857 h 2359692"/>
                  <a:gd name="connsiteX260" fmla="*/ 721339 w 1878869"/>
                  <a:gd name="connsiteY260" fmla="*/ 1985294 h 2359692"/>
                  <a:gd name="connsiteX261" fmla="*/ 725968 w 1878869"/>
                  <a:gd name="connsiteY261" fmla="*/ 1934018 h 2359692"/>
                  <a:gd name="connsiteX262" fmla="*/ 721618 w 1878869"/>
                  <a:gd name="connsiteY262" fmla="*/ 1927514 h 2359692"/>
                  <a:gd name="connsiteX263" fmla="*/ 673335 w 1878869"/>
                  <a:gd name="connsiteY263" fmla="*/ 1925678 h 2359692"/>
                  <a:gd name="connsiteX264" fmla="*/ 598914 w 1878869"/>
                  <a:gd name="connsiteY264" fmla="*/ 1912351 h 2359692"/>
                  <a:gd name="connsiteX265" fmla="*/ 548716 w 1878869"/>
                  <a:gd name="connsiteY265" fmla="*/ 1864825 h 2359692"/>
                  <a:gd name="connsiteX266" fmla="*/ 488501 w 1878869"/>
                  <a:gd name="connsiteY266" fmla="*/ 1800341 h 2359692"/>
                  <a:gd name="connsiteX267" fmla="*/ 381399 w 1878869"/>
                  <a:gd name="connsiteY267" fmla="*/ 1752177 h 2359692"/>
                  <a:gd name="connsiteX268" fmla="*/ 304665 w 1878869"/>
                  <a:gd name="connsiteY268" fmla="*/ 1725042 h 2359692"/>
                  <a:gd name="connsiteX269" fmla="*/ 289900 w 1878869"/>
                  <a:gd name="connsiteY269" fmla="*/ 1715665 h 2359692"/>
                  <a:gd name="connsiteX270" fmla="*/ 266277 w 1878869"/>
                  <a:gd name="connsiteY270" fmla="*/ 1694077 h 2359692"/>
                  <a:gd name="connsiteX271" fmla="*/ 196006 w 1878869"/>
                  <a:gd name="connsiteY271" fmla="*/ 1645594 h 2359692"/>
                  <a:gd name="connsiteX272" fmla="*/ 171585 w 1878869"/>
                  <a:gd name="connsiteY272" fmla="*/ 1612833 h 2359692"/>
                  <a:gd name="connsiteX273" fmla="*/ 176972 w 1878869"/>
                  <a:gd name="connsiteY273" fmla="*/ 1594996 h 2359692"/>
                  <a:gd name="connsiteX274" fmla="*/ 177731 w 1878869"/>
                  <a:gd name="connsiteY274" fmla="*/ 1579513 h 2359692"/>
                  <a:gd name="connsiteX275" fmla="*/ 149199 w 1878869"/>
                  <a:gd name="connsiteY275" fmla="*/ 1507168 h 2359692"/>
                  <a:gd name="connsiteX276" fmla="*/ 121586 w 1878869"/>
                  <a:gd name="connsiteY276" fmla="*/ 1428517 h 2359692"/>
                  <a:gd name="connsiteX277" fmla="*/ 108178 w 1878869"/>
                  <a:gd name="connsiteY277" fmla="*/ 1383067 h 2359692"/>
                  <a:gd name="connsiteX278" fmla="*/ 94571 w 1878869"/>
                  <a:gd name="connsiteY278" fmla="*/ 1379076 h 2359692"/>
                  <a:gd name="connsiteX279" fmla="*/ 83917 w 1878869"/>
                  <a:gd name="connsiteY279" fmla="*/ 1389452 h 2359692"/>
                  <a:gd name="connsiteX280" fmla="*/ 108857 w 1878869"/>
                  <a:gd name="connsiteY280" fmla="*/ 1492004 h 2359692"/>
                  <a:gd name="connsiteX281" fmla="*/ 125337 w 1878869"/>
                  <a:gd name="connsiteY281" fmla="*/ 1515188 h 2359692"/>
                  <a:gd name="connsiteX282" fmla="*/ 109375 w 1878869"/>
                  <a:gd name="connsiteY282" fmla="*/ 1506489 h 2359692"/>
                  <a:gd name="connsiteX283" fmla="*/ 72265 w 1878869"/>
                  <a:gd name="connsiteY283" fmla="*/ 1442963 h 2359692"/>
                  <a:gd name="connsiteX284" fmla="*/ 22146 w 1878869"/>
                  <a:gd name="connsiteY284" fmla="*/ 1275167 h 2359692"/>
                  <a:gd name="connsiteX285" fmla="*/ 22465 w 1878869"/>
                  <a:gd name="connsiteY285" fmla="*/ 1248831 h 2359692"/>
                  <a:gd name="connsiteX286" fmla="*/ 37908 w 1878869"/>
                  <a:gd name="connsiteY286" fmla="*/ 1119662 h 2359692"/>
                  <a:gd name="connsiteX287" fmla="*/ 68195 w 1878869"/>
                  <a:gd name="connsiteY287" fmla="*/ 1044404 h 2359692"/>
                  <a:gd name="connsiteX288" fmla="*/ 113166 w 1878869"/>
                  <a:gd name="connsiteY288" fmla="*/ 979241 h 2359692"/>
                  <a:gd name="connsiteX289" fmla="*/ 116438 w 1878869"/>
                  <a:gd name="connsiteY289" fmla="*/ 965354 h 2359692"/>
                  <a:gd name="connsiteX290" fmla="*/ 124938 w 1878869"/>
                  <a:gd name="connsiteY290" fmla="*/ 817830 h 2359692"/>
                  <a:gd name="connsiteX291" fmla="*/ 148561 w 1878869"/>
                  <a:gd name="connsiteY291" fmla="*/ 723299 h 2359692"/>
                  <a:gd name="connsiteX292" fmla="*/ 138106 w 1878869"/>
                  <a:gd name="connsiteY292" fmla="*/ 648878 h 2359692"/>
                  <a:gd name="connsiteX293" fmla="*/ 118833 w 1878869"/>
                  <a:gd name="connsiteY293" fmla="*/ 626652 h 2359692"/>
                  <a:gd name="connsiteX294" fmla="*/ 23582 w 1878869"/>
                  <a:gd name="connsiteY294" fmla="*/ 586389 h 2359692"/>
                  <a:gd name="connsiteX295" fmla="*/ 5107 w 1878869"/>
                  <a:gd name="connsiteY295" fmla="*/ 563284 h 2359692"/>
                  <a:gd name="connsiteX296" fmla="*/ 6504 w 1878869"/>
                  <a:gd name="connsiteY296" fmla="*/ 561648 h 2359692"/>
                  <a:gd name="connsiteX297" fmla="*/ 42696 w 1878869"/>
                  <a:gd name="connsiteY297" fmla="*/ 577929 h 2359692"/>
                  <a:gd name="connsiteX298" fmla="*/ 54069 w 1878869"/>
                  <a:gd name="connsiteY298" fmla="*/ 571465 h 2359692"/>
                  <a:gd name="connsiteX299" fmla="*/ 67077 w 1878869"/>
                  <a:gd name="connsiteY299" fmla="*/ 536389 h 2359692"/>
                  <a:gd name="connsiteX300" fmla="*/ 87189 w 1878869"/>
                  <a:gd name="connsiteY300" fmla="*/ 508297 h 2359692"/>
                  <a:gd name="connsiteX301" fmla="*/ 124100 w 1878869"/>
                  <a:gd name="connsiteY301" fmla="*/ 501952 h 2359692"/>
                  <a:gd name="connsiteX302" fmla="*/ 161051 w 1878869"/>
                  <a:gd name="connsiteY302" fmla="*/ 482878 h 2359692"/>
                  <a:gd name="connsiteX303" fmla="*/ 161530 w 1878869"/>
                  <a:gd name="connsiteY303" fmla="*/ 481881 h 2359692"/>
                  <a:gd name="connsiteX304" fmla="*/ 194730 w 1878869"/>
                  <a:gd name="connsiteY304" fmla="*/ 464961 h 2359692"/>
                  <a:gd name="connsiteX305" fmla="*/ 222702 w 1878869"/>
                  <a:gd name="connsiteY305" fmla="*/ 461410 h 2359692"/>
                  <a:gd name="connsiteX306" fmla="*/ 252470 w 1878869"/>
                  <a:gd name="connsiteY306" fmla="*/ 456128 h 2359692"/>
                  <a:gd name="connsiteX307" fmla="*/ 804500 w 1878869"/>
                  <a:gd name="connsiteY307" fmla="*/ 439343 h 2359692"/>
                  <a:gd name="connsiteX308" fmla="*/ 805617 w 1878869"/>
                  <a:gd name="connsiteY308" fmla="*/ 439343 h 2359692"/>
                  <a:gd name="connsiteX309" fmla="*/ 887420 w 1878869"/>
                  <a:gd name="connsiteY309" fmla="*/ 463045 h 2359692"/>
                  <a:gd name="connsiteX310" fmla="*/ 918505 w 1878869"/>
                  <a:gd name="connsiteY310" fmla="*/ 476493 h 2359692"/>
                  <a:gd name="connsiteX311" fmla="*/ 1005575 w 1878869"/>
                  <a:gd name="connsiteY311" fmla="*/ 525814 h 2359692"/>
                  <a:gd name="connsiteX312" fmla="*/ 1026285 w 1878869"/>
                  <a:gd name="connsiteY312" fmla="*/ 545606 h 2359692"/>
                  <a:gd name="connsiteX313" fmla="*/ 1046755 w 1878869"/>
                  <a:gd name="connsiteY313" fmla="*/ 595087 h 2359692"/>
                  <a:gd name="connsiteX314" fmla="*/ 1039293 w 1878869"/>
                  <a:gd name="connsiteY314" fmla="*/ 612166 h 2359692"/>
                  <a:gd name="connsiteX315" fmla="*/ 1016868 w 1878869"/>
                  <a:gd name="connsiteY315" fmla="*/ 658773 h 2359692"/>
                  <a:gd name="connsiteX316" fmla="*/ 1011161 w 1878869"/>
                  <a:gd name="connsiteY316" fmla="*/ 748995 h 2359692"/>
                  <a:gd name="connsiteX317" fmla="*/ 1033826 w 1878869"/>
                  <a:gd name="connsiteY317" fmla="*/ 784270 h 2359692"/>
                  <a:gd name="connsiteX318" fmla="*/ 1071177 w 1878869"/>
                  <a:gd name="connsiteY318" fmla="*/ 798436 h 2359692"/>
                  <a:gd name="connsiteX319" fmla="*/ 1029956 w 1878869"/>
                  <a:gd name="connsiteY319" fmla="*/ 812761 h 2359692"/>
                  <a:gd name="connsiteX320" fmla="*/ 1003779 w 1878869"/>
                  <a:gd name="connsiteY320" fmla="*/ 821181 h 2359692"/>
                  <a:gd name="connsiteX321" fmla="*/ 966270 w 1878869"/>
                  <a:gd name="connsiteY321" fmla="*/ 815874 h 2359692"/>
                  <a:gd name="connsiteX322" fmla="*/ 944881 w 1878869"/>
                  <a:gd name="connsiteY322" fmla="*/ 802267 h 2359692"/>
                  <a:gd name="connsiteX323" fmla="*/ 922695 w 1878869"/>
                  <a:gd name="connsiteY323" fmla="*/ 772259 h 2359692"/>
                  <a:gd name="connsiteX324" fmla="*/ 906015 w 1878869"/>
                  <a:gd name="connsiteY324" fmla="*/ 758293 h 2359692"/>
                  <a:gd name="connsiteX325" fmla="*/ 891171 w 1878869"/>
                  <a:gd name="connsiteY325" fmla="*/ 736426 h 2359692"/>
                  <a:gd name="connsiteX326" fmla="*/ 884786 w 1878869"/>
                  <a:gd name="connsiteY326" fmla="*/ 687225 h 2359692"/>
                  <a:gd name="connsiteX327" fmla="*/ 878241 w 1878869"/>
                  <a:gd name="connsiteY327" fmla="*/ 676171 h 2359692"/>
                  <a:gd name="connsiteX328" fmla="*/ 798833 w 1878869"/>
                  <a:gd name="connsiteY328" fmla="*/ 609612 h 2359692"/>
                  <a:gd name="connsiteX329" fmla="*/ 789336 w 1878869"/>
                  <a:gd name="connsiteY329" fmla="*/ 604105 h 2359692"/>
                  <a:gd name="connsiteX330" fmla="*/ 735147 w 1878869"/>
                  <a:gd name="connsiteY330" fmla="*/ 564042 h 2359692"/>
                  <a:gd name="connsiteX331" fmla="*/ 723694 w 1878869"/>
                  <a:gd name="connsiteY331" fmla="*/ 533715 h 2359692"/>
                  <a:gd name="connsiteX332" fmla="*/ 721300 w 1878869"/>
                  <a:gd name="connsiteY332" fmla="*/ 525255 h 2359692"/>
                  <a:gd name="connsiteX333" fmla="*/ 714357 w 1878869"/>
                  <a:gd name="connsiteY333" fmla="*/ 523220 h 2359692"/>
                  <a:gd name="connsiteX334" fmla="*/ 695363 w 1878869"/>
                  <a:gd name="connsiteY334" fmla="*/ 549836 h 2359692"/>
                  <a:gd name="connsiteX335" fmla="*/ 681316 w 1878869"/>
                  <a:gd name="connsiteY335" fmla="*/ 596603 h 2359692"/>
                  <a:gd name="connsiteX336" fmla="*/ 633552 w 1878869"/>
                  <a:gd name="connsiteY336" fmla="*/ 556859 h 2359692"/>
                  <a:gd name="connsiteX337" fmla="*/ 632474 w 1878869"/>
                  <a:gd name="connsiteY337" fmla="*/ 541776 h 2359692"/>
                  <a:gd name="connsiteX338" fmla="*/ 638420 w 1878869"/>
                  <a:gd name="connsiteY338" fmla="*/ 527570 h 2359692"/>
                  <a:gd name="connsiteX339" fmla="*/ 642490 w 1878869"/>
                  <a:gd name="connsiteY339" fmla="*/ 488065 h 2359692"/>
                  <a:gd name="connsiteX340" fmla="*/ 645084 w 1878869"/>
                  <a:gd name="connsiteY340" fmla="*/ 478887 h 2359692"/>
                  <a:gd name="connsiteX341" fmla="*/ 698315 w 1878869"/>
                  <a:gd name="connsiteY341" fmla="*/ 463804 h 2359692"/>
                  <a:gd name="connsiteX342" fmla="*/ 708850 w 1878869"/>
                  <a:gd name="connsiteY342" fmla="*/ 473740 h 2359692"/>
                  <a:gd name="connsiteX343" fmla="*/ 718946 w 1878869"/>
                  <a:gd name="connsiteY343" fmla="*/ 482439 h 2359692"/>
                  <a:gd name="connsiteX344" fmla="*/ 746719 w 1878869"/>
                  <a:gd name="connsiteY344" fmla="*/ 468273 h 2359692"/>
                  <a:gd name="connsiteX345" fmla="*/ 804500 w 1878869"/>
                  <a:gd name="connsiteY345" fmla="*/ 439343 h 2359692"/>
                  <a:gd name="connsiteX346" fmla="*/ 691048 w 1878869"/>
                  <a:gd name="connsiteY346" fmla="*/ 24 h 2359692"/>
                  <a:gd name="connsiteX347" fmla="*/ 819144 w 1878869"/>
                  <a:gd name="connsiteY347" fmla="*/ 8264 h 2359692"/>
                  <a:gd name="connsiteX348" fmla="*/ 1048231 w 1878869"/>
                  <a:gd name="connsiteY348" fmla="*/ 56667 h 2359692"/>
                  <a:gd name="connsiteX349" fmla="*/ 1201861 w 1878869"/>
                  <a:gd name="connsiteY349" fmla="*/ 116682 h 2359692"/>
                  <a:gd name="connsiteX350" fmla="*/ 1357126 w 1878869"/>
                  <a:gd name="connsiteY350" fmla="*/ 204750 h 2359692"/>
                  <a:gd name="connsiteX351" fmla="*/ 1571769 w 1878869"/>
                  <a:gd name="connsiteY351" fmla="*/ 389065 h 2359692"/>
                  <a:gd name="connsiteX352" fmla="*/ 1582542 w 1878869"/>
                  <a:gd name="connsiteY352" fmla="*/ 415082 h 2359692"/>
                  <a:gd name="connsiteX353" fmla="*/ 1593955 w 1878869"/>
                  <a:gd name="connsiteY353" fmla="*/ 477731 h 2359692"/>
                  <a:gd name="connsiteX354" fmla="*/ 1623683 w 1878869"/>
                  <a:gd name="connsiteY354" fmla="*/ 531442 h 2359692"/>
                  <a:gd name="connsiteX355" fmla="*/ 1633939 w 1878869"/>
                  <a:gd name="connsiteY355" fmla="*/ 558696 h 2359692"/>
                  <a:gd name="connsiteX356" fmla="*/ 1629151 w 1878869"/>
                  <a:gd name="connsiteY356" fmla="*/ 562806 h 2359692"/>
                  <a:gd name="connsiteX357" fmla="*/ 1594953 w 1878869"/>
                  <a:gd name="connsiteY357" fmla="*/ 569270 h 2359692"/>
                  <a:gd name="connsiteX358" fmla="*/ 1564706 w 1878869"/>
                  <a:gd name="connsiteY358" fmla="*/ 580643 h 2359692"/>
                  <a:gd name="connsiteX359" fmla="*/ 1568098 w 1878869"/>
                  <a:gd name="connsiteY359" fmla="*/ 587706 h 2359692"/>
                  <a:gd name="connsiteX360" fmla="*/ 1604370 w 1878869"/>
                  <a:gd name="connsiteY360" fmla="*/ 603707 h 2359692"/>
                  <a:gd name="connsiteX361" fmla="*/ 1610954 w 1878869"/>
                  <a:gd name="connsiteY361" fmla="*/ 612486 h 2359692"/>
                  <a:gd name="connsiteX362" fmla="*/ 1600021 w 1878869"/>
                  <a:gd name="connsiteY362" fmla="*/ 624816 h 2359692"/>
                  <a:gd name="connsiteX363" fmla="*/ 1566900 w 1878869"/>
                  <a:gd name="connsiteY363" fmla="*/ 625176 h 2359692"/>
                  <a:gd name="connsiteX364" fmla="*/ 1560675 w 1878869"/>
                  <a:gd name="connsiteY364" fmla="*/ 633037 h 2359692"/>
                  <a:gd name="connsiteX365" fmla="*/ 1569574 w 1878869"/>
                  <a:gd name="connsiteY365" fmla="*/ 668112 h 2359692"/>
                  <a:gd name="connsiteX366" fmla="*/ 1576836 w 1878869"/>
                  <a:gd name="connsiteY366" fmla="*/ 697721 h 2359692"/>
                  <a:gd name="connsiteX367" fmla="*/ 1592000 w 1878869"/>
                  <a:gd name="connsiteY367" fmla="*/ 748917 h 2359692"/>
                  <a:gd name="connsiteX368" fmla="*/ 1606725 w 1878869"/>
                  <a:gd name="connsiteY368" fmla="*/ 774735 h 2359692"/>
                  <a:gd name="connsiteX369" fmla="*/ 1631185 w 1878869"/>
                  <a:gd name="connsiteY369" fmla="*/ 806498 h 2359692"/>
                  <a:gd name="connsiteX370" fmla="*/ 1635056 w 1878869"/>
                  <a:gd name="connsiteY370" fmla="*/ 822579 h 2359692"/>
                  <a:gd name="connsiteX371" fmla="*/ 1621369 w 1878869"/>
                  <a:gd name="connsiteY371" fmla="*/ 865236 h 2359692"/>
                  <a:gd name="connsiteX372" fmla="*/ 1593477 w 1878869"/>
                  <a:gd name="connsiteY372" fmla="*/ 899872 h 2359692"/>
                  <a:gd name="connsiteX373" fmla="*/ 1586493 w 1878869"/>
                  <a:gd name="connsiteY373" fmla="*/ 899035 h 2359692"/>
                  <a:gd name="connsiteX374" fmla="*/ 1553652 w 1878869"/>
                  <a:gd name="connsiteY374" fmla="*/ 878724 h 2359692"/>
                  <a:gd name="connsiteX375" fmla="*/ 1548226 w 1878869"/>
                  <a:gd name="connsiteY375" fmla="*/ 869865 h 2359692"/>
                  <a:gd name="connsiteX376" fmla="*/ 1528713 w 1878869"/>
                  <a:gd name="connsiteY376" fmla="*/ 834391 h 2359692"/>
                  <a:gd name="connsiteX377" fmla="*/ 1527037 w 1878869"/>
                  <a:gd name="connsiteY377" fmla="*/ 789778 h 2359692"/>
                  <a:gd name="connsiteX378" fmla="*/ 1540604 w 1878869"/>
                  <a:gd name="connsiteY378" fmla="*/ 740138 h 2359692"/>
                  <a:gd name="connsiteX379" fmla="*/ 1532942 w 1878869"/>
                  <a:gd name="connsiteY379" fmla="*/ 732277 h 2359692"/>
                  <a:gd name="connsiteX380" fmla="*/ 1481187 w 1878869"/>
                  <a:gd name="connsiteY380" fmla="*/ 722900 h 2359692"/>
                  <a:gd name="connsiteX381" fmla="*/ 1463669 w 1878869"/>
                  <a:gd name="connsiteY381" fmla="*/ 699317 h 2359692"/>
                  <a:gd name="connsiteX382" fmla="*/ 1465066 w 1878869"/>
                  <a:gd name="connsiteY382" fmla="*/ 670666 h 2359692"/>
                  <a:gd name="connsiteX383" fmla="*/ 1456487 w 1878869"/>
                  <a:gd name="connsiteY383" fmla="*/ 627689 h 2359692"/>
                  <a:gd name="connsiteX384" fmla="*/ 1445912 w 1878869"/>
                  <a:gd name="connsiteY384" fmla="*/ 608376 h 2359692"/>
                  <a:gd name="connsiteX385" fmla="*/ 1416463 w 1878869"/>
                  <a:gd name="connsiteY385" fmla="*/ 575655 h 2359692"/>
                  <a:gd name="connsiteX386" fmla="*/ 1400901 w 1878869"/>
                  <a:gd name="connsiteY386" fmla="*/ 554745 h 2359692"/>
                  <a:gd name="connsiteX387" fmla="*/ 1389089 w 1878869"/>
                  <a:gd name="connsiteY387" fmla="*/ 490899 h 2359692"/>
                  <a:gd name="connsiteX388" fmla="*/ 1381827 w 1878869"/>
                  <a:gd name="connsiteY388" fmla="*/ 471666 h 2359692"/>
                  <a:gd name="connsiteX389" fmla="*/ 1353136 w 1878869"/>
                  <a:gd name="connsiteY389" fmla="*/ 429807 h 2359692"/>
                  <a:gd name="connsiteX390" fmla="*/ 1342282 w 1878869"/>
                  <a:gd name="connsiteY390" fmla="*/ 393175 h 2359692"/>
                  <a:gd name="connsiteX391" fmla="*/ 1326879 w 1878869"/>
                  <a:gd name="connsiteY391" fmla="*/ 375897 h 2359692"/>
                  <a:gd name="connsiteX392" fmla="*/ 1262315 w 1878869"/>
                  <a:gd name="connsiteY392" fmla="*/ 342897 h 2359692"/>
                  <a:gd name="connsiteX393" fmla="*/ 1243600 w 1878869"/>
                  <a:gd name="connsiteY393" fmla="*/ 348922 h 2359692"/>
                  <a:gd name="connsiteX394" fmla="*/ 1247032 w 1878869"/>
                  <a:gd name="connsiteY394" fmla="*/ 362010 h 2359692"/>
                  <a:gd name="connsiteX395" fmla="*/ 1245196 w 1878869"/>
                  <a:gd name="connsiteY395" fmla="*/ 380007 h 2359692"/>
                  <a:gd name="connsiteX396" fmla="*/ 1244359 w 1878869"/>
                  <a:gd name="connsiteY396" fmla="*/ 380725 h 2359692"/>
                  <a:gd name="connsiteX397" fmla="*/ 1230672 w 1878869"/>
                  <a:gd name="connsiteY397" fmla="*/ 393375 h 2359692"/>
                  <a:gd name="connsiteX398" fmla="*/ 1248668 w 1878869"/>
                  <a:gd name="connsiteY398" fmla="*/ 400917 h 2359692"/>
                  <a:gd name="connsiteX399" fmla="*/ 1263433 w 1878869"/>
                  <a:gd name="connsiteY399" fmla="*/ 407780 h 2359692"/>
                  <a:gd name="connsiteX400" fmla="*/ 1347949 w 1878869"/>
                  <a:gd name="connsiteY400" fmla="*/ 469990 h 2359692"/>
                  <a:gd name="connsiteX401" fmla="*/ 1327598 w 1878869"/>
                  <a:gd name="connsiteY401" fmla="*/ 480844 h 2359692"/>
                  <a:gd name="connsiteX402" fmla="*/ 1309003 w 1878869"/>
                  <a:gd name="connsiteY402" fmla="*/ 499439 h 2359692"/>
                  <a:gd name="connsiteX403" fmla="*/ 1293400 w 1878869"/>
                  <a:gd name="connsiteY403" fmla="*/ 507739 h 2359692"/>
                  <a:gd name="connsiteX404" fmla="*/ 1237654 w 1878869"/>
                  <a:gd name="connsiteY404" fmla="*/ 485113 h 2359692"/>
                  <a:gd name="connsiteX405" fmla="*/ 1230392 w 1878869"/>
                  <a:gd name="connsiteY405" fmla="*/ 477013 h 2359692"/>
                  <a:gd name="connsiteX406" fmla="*/ 1131670 w 1878869"/>
                  <a:gd name="connsiteY406" fmla="*/ 389864 h 2359692"/>
                  <a:gd name="connsiteX407" fmla="*/ 1090410 w 1878869"/>
                  <a:gd name="connsiteY407" fmla="*/ 368874 h 2359692"/>
                  <a:gd name="connsiteX408" fmla="*/ 1066547 w 1878869"/>
                  <a:gd name="connsiteY408" fmla="*/ 340462 h 2359692"/>
                  <a:gd name="connsiteX409" fmla="*/ 1070019 w 1878869"/>
                  <a:gd name="connsiteY409" fmla="*/ 322147 h 2359692"/>
                  <a:gd name="connsiteX410" fmla="*/ 1132907 w 1878869"/>
                  <a:gd name="connsiteY410" fmla="*/ 303911 h 2359692"/>
                  <a:gd name="connsiteX411" fmla="*/ 1147512 w 1878869"/>
                  <a:gd name="connsiteY411" fmla="*/ 296528 h 2359692"/>
                  <a:gd name="connsiteX412" fmla="*/ 1133506 w 1878869"/>
                  <a:gd name="connsiteY412" fmla="*/ 269394 h 2359692"/>
                  <a:gd name="connsiteX413" fmla="*/ 1120936 w 1878869"/>
                  <a:gd name="connsiteY413" fmla="*/ 265284 h 2359692"/>
                  <a:gd name="connsiteX414" fmla="*/ 1111160 w 1878869"/>
                  <a:gd name="connsiteY414" fmla="*/ 269155 h 2359692"/>
                  <a:gd name="connsiteX415" fmla="*/ 1095837 w 1878869"/>
                  <a:gd name="connsiteY415" fmla="*/ 277973 h 2359692"/>
                  <a:gd name="connsiteX416" fmla="*/ 1092525 w 1878869"/>
                  <a:gd name="connsiteY416" fmla="*/ 278013 h 2359692"/>
                  <a:gd name="connsiteX417" fmla="*/ 1074368 w 1878869"/>
                  <a:gd name="connsiteY417" fmla="*/ 277295 h 2359692"/>
                  <a:gd name="connsiteX418" fmla="*/ 1076883 w 1878869"/>
                  <a:gd name="connsiteY418" fmla="*/ 260296 h 2359692"/>
                  <a:gd name="connsiteX419" fmla="*/ 1071615 w 1878869"/>
                  <a:gd name="connsiteY419" fmla="*/ 251118 h 2359692"/>
                  <a:gd name="connsiteX420" fmla="*/ 1037657 w 1878869"/>
                  <a:gd name="connsiteY420" fmla="*/ 223664 h 2359692"/>
                  <a:gd name="connsiteX421" fmla="*/ 1020418 w 1878869"/>
                  <a:gd name="connsiteY421" fmla="*/ 210257 h 2359692"/>
                  <a:gd name="connsiteX422" fmla="*/ 926685 w 1878869"/>
                  <a:gd name="connsiteY422" fmla="*/ 147967 h 2359692"/>
                  <a:gd name="connsiteX423" fmla="*/ 895280 w 1878869"/>
                  <a:gd name="connsiteY423" fmla="*/ 152596 h 2359692"/>
                  <a:gd name="connsiteX424" fmla="*/ 878202 w 1878869"/>
                  <a:gd name="connsiteY424" fmla="*/ 167280 h 2359692"/>
                  <a:gd name="connsiteX425" fmla="*/ 839734 w 1878869"/>
                  <a:gd name="connsiteY425" fmla="*/ 167121 h 2359692"/>
                  <a:gd name="connsiteX426" fmla="*/ 791251 w 1878869"/>
                  <a:gd name="connsiteY426" fmla="*/ 159419 h 2359692"/>
                  <a:gd name="connsiteX427" fmla="*/ 764835 w 1878869"/>
                  <a:gd name="connsiteY427" fmla="*/ 161454 h 2359692"/>
                  <a:gd name="connsiteX428" fmla="*/ 747237 w 1878869"/>
                  <a:gd name="connsiteY428" fmla="*/ 166921 h 2359692"/>
                  <a:gd name="connsiteX429" fmla="*/ 679960 w 1878869"/>
                  <a:gd name="connsiteY429" fmla="*/ 183242 h 2359692"/>
                  <a:gd name="connsiteX430" fmla="*/ 622817 w 1878869"/>
                  <a:gd name="connsiteY430" fmla="*/ 172508 h 2359692"/>
                  <a:gd name="connsiteX431" fmla="*/ 607295 w 1878869"/>
                  <a:gd name="connsiteY431" fmla="*/ 154630 h 2359692"/>
                  <a:gd name="connsiteX432" fmla="*/ 593807 w 1878869"/>
                  <a:gd name="connsiteY432" fmla="*/ 143218 h 2359692"/>
                  <a:gd name="connsiteX433" fmla="*/ 577287 w 1878869"/>
                  <a:gd name="connsiteY433" fmla="*/ 142181 h 2359692"/>
                  <a:gd name="connsiteX434" fmla="*/ 541174 w 1878869"/>
                  <a:gd name="connsiteY434" fmla="*/ 154750 h 2359692"/>
                  <a:gd name="connsiteX435" fmla="*/ 530440 w 1878869"/>
                  <a:gd name="connsiteY435" fmla="*/ 159140 h 2359692"/>
                  <a:gd name="connsiteX436" fmla="*/ 450912 w 1878869"/>
                  <a:gd name="connsiteY436" fmla="*/ 170512 h 2359692"/>
                  <a:gd name="connsiteX437" fmla="*/ 441175 w 1878869"/>
                  <a:gd name="connsiteY437" fmla="*/ 181925 h 2359692"/>
                  <a:gd name="connsiteX438" fmla="*/ 412524 w 1878869"/>
                  <a:gd name="connsiteY438" fmla="*/ 213409 h 2359692"/>
                  <a:gd name="connsiteX439" fmla="*/ 378527 w 1878869"/>
                  <a:gd name="connsiteY439" fmla="*/ 217240 h 2359692"/>
                  <a:gd name="connsiteX440" fmla="*/ 366316 w 1878869"/>
                  <a:gd name="connsiteY440" fmla="*/ 221709 h 2359692"/>
                  <a:gd name="connsiteX441" fmla="*/ 355422 w 1878869"/>
                  <a:gd name="connsiteY441" fmla="*/ 250719 h 2359692"/>
                  <a:gd name="connsiteX442" fmla="*/ 351432 w 1878869"/>
                  <a:gd name="connsiteY442" fmla="*/ 261293 h 2359692"/>
                  <a:gd name="connsiteX443" fmla="*/ 315997 w 1878869"/>
                  <a:gd name="connsiteY443" fmla="*/ 271509 h 2359692"/>
                  <a:gd name="connsiteX444" fmla="*/ 299637 w 1878869"/>
                  <a:gd name="connsiteY444" fmla="*/ 273743 h 2359692"/>
                  <a:gd name="connsiteX445" fmla="*/ 274378 w 1878869"/>
                  <a:gd name="connsiteY445" fmla="*/ 300678 h 2359692"/>
                  <a:gd name="connsiteX446" fmla="*/ 254705 w 1878869"/>
                  <a:gd name="connsiteY446" fmla="*/ 337270 h 2359692"/>
                  <a:gd name="connsiteX447" fmla="*/ 216517 w 1878869"/>
                  <a:gd name="connsiteY447" fmla="*/ 375338 h 2359692"/>
                  <a:gd name="connsiteX448" fmla="*/ 187786 w 1878869"/>
                  <a:gd name="connsiteY448" fmla="*/ 402752 h 2359692"/>
                  <a:gd name="connsiteX449" fmla="*/ 140101 w 1878869"/>
                  <a:gd name="connsiteY449" fmla="*/ 421667 h 2359692"/>
                  <a:gd name="connsiteX450" fmla="*/ 159375 w 1878869"/>
                  <a:gd name="connsiteY450" fmla="*/ 391898 h 2359692"/>
                  <a:gd name="connsiteX451" fmla="*/ 158537 w 1878869"/>
                  <a:gd name="connsiteY451" fmla="*/ 369073 h 2359692"/>
                  <a:gd name="connsiteX452" fmla="*/ 145010 w 1878869"/>
                  <a:gd name="connsiteY452" fmla="*/ 365522 h 2359692"/>
                  <a:gd name="connsiteX453" fmla="*/ 115880 w 1878869"/>
                  <a:gd name="connsiteY453" fmla="*/ 350518 h 2359692"/>
                  <a:gd name="connsiteX454" fmla="*/ 114643 w 1878869"/>
                  <a:gd name="connsiteY454" fmla="*/ 348683 h 2359692"/>
                  <a:gd name="connsiteX455" fmla="*/ 119232 w 1878869"/>
                  <a:gd name="connsiteY455" fmla="*/ 298125 h 2359692"/>
                  <a:gd name="connsiteX456" fmla="*/ 161091 w 1878869"/>
                  <a:gd name="connsiteY456" fmla="*/ 274462 h 2359692"/>
                  <a:gd name="connsiteX457" fmla="*/ 165042 w 1878869"/>
                  <a:gd name="connsiteY457" fmla="*/ 272986 h 2359692"/>
                  <a:gd name="connsiteX458" fmla="*/ 183876 w 1878869"/>
                  <a:gd name="connsiteY458" fmla="*/ 223185 h 2359692"/>
                  <a:gd name="connsiteX459" fmla="*/ 201833 w 1878869"/>
                  <a:gd name="connsiteY459" fmla="*/ 188190 h 2359692"/>
                  <a:gd name="connsiteX460" fmla="*/ 239542 w 1878869"/>
                  <a:gd name="connsiteY460" fmla="*/ 170034 h 2359692"/>
                  <a:gd name="connsiteX461" fmla="*/ 247881 w 1878869"/>
                  <a:gd name="connsiteY461" fmla="*/ 157304 h 2359692"/>
                  <a:gd name="connsiteX462" fmla="*/ 248400 w 1878869"/>
                  <a:gd name="connsiteY462" fmla="*/ 140784 h 2359692"/>
                  <a:gd name="connsiteX463" fmla="*/ 241656 w 1878869"/>
                  <a:gd name="connsiteY463" fmla="*/ 111734 h 2359692"/>
                  <a:gd name="connsiteX464" fmla="*/ 215081 w 1878869"/>
                  <a:gd name="connsiteY464" fmla="*/ 93379 h 2359692"/>
                  <a:gd name="connsiteX465" fmla="*/ 252470 w 1878869"/>
                  <a:gd name="connsiteY465" fmla="*/ 79771 h 2359692"/>
                  <a:gd name="connsiteX466" fmla="*/ 415717 w 1878869"/>
                  <a:gd name="connsiteY466" fmla="*/ 30450 h 2359692"/>
                  <a:gd name="connsiteX467" fmla="*/ 562563 w 1878869"/>
                  <a:gd name="connsiteY467" fmla="*/ 7226 h 2359692"/>
                  <a:gd name="connsiteX468" fmla="*/ 691048 w 1878869"/>
                  <a:gd name="connsiteY468" fmla="*/ 24 h 23596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</a:cxnLst>
                <a:rect l="l" t="t" r="r" b="b"/>
                <a:pathLst>
                  <a:path w="1878869" h="2359692">
                    <a:moveTo>
                      <a:pt x="848114" y="1699384"/>
                    </a:moveTo>
                    <a:cubicBezTo>
                      <a:pt x="855656" y="1697589"/>
                      <a:pt x="861801" y="1700582"/>
                      <a:pt x="868186" y="1703335"/>
                    </a:cubicBezTo>
                    <a:cubicBezTo>
                      <a:pt x="869183" y="1703774"/>
                      <a:pt x="870859" y="1704692"/>
                      <a:pt x="870779" y="1705131"/>
                    </a:cubicBezTo>
                    <a:cubicBezTo>
                      <a:pt x="867946" y="1723287"/>
                      <a:pt x="886302" y="1721132"/>
                      <a:pt x="893804" y="1729272"/>
                    </a:cubicBezTo>
                    <a:cubicBezTo>
                      <a:pt x="894083" y="1729592"/>
                      <a:pt x="894123" y="1729951"/>
                      <a:pt x="894722" y="1731268"/>
                    </a:cubicBezTo>
                    <a:cubicBezTo>
                      <a:pt x="865033" y="1739129"/>
                      <a:pt x="836383" y="1739448"/>
                      <a:pt x="808170" y="1726639"/>
                    </a:cubicBezTo>
                    <a:cubicBezTo>
                      <a:pt x="802424" y="1724045"/>
                      <a:pt x="800828" y="1721132"/>
                      <a:pt x="800988" y="1715067"/>
                    </a:cubicBezTo>
                    <a:cubicBezTo>
                      <a:pt x="801227" y="1708123"/>
                      <a:pt x="805337" y="1707924"/>
                      <a:pt x="810286" y="1707046"/>
                    </a:cubicBezTo>
                    <a:cubicBezTo>
                      <a:pt x="822935" y="1704771"/>
                      <a:pt x="835584" y="1702337"/>
                      <a:pt x="848114" y="1699384"/>
                    </a:cubicBezTo>
                    <a:close/>
                    <a:moveTo>
                      <a:pt x="626249" y="1653335"/>
                    </a:moveTo>
                    <a:cubicBezTo>
                      <a:pt x="654102" y="1660039"/>
                      <a:pt x="681515" y="1668059"/>
                      <a:pt x="708890" y="1676319"/>
                    </a:cubicBezTo>
                    <a:cubicBezTo>
                      <a:pt x="717908" y="1679033"/>
                      <a:pt x="727764" y="1679951"/>
                      <a:pt x="737262" y="1679911"/>
                    </a:cubicBezTo>
                    <a:cubicBezTo>
                      <a:pt x="753183" y="1679831"/>
                      <a:pt x="765912" y="1688171"/>
                      <a:pt x="779679" y="1693838"/>
                    </a:cubicBezTo>
                    <a:cubicBezTo>
                      <a:pt x="782233" y="1694875"/>
                      <a:pt x="784787" y="1696790"/>
                      <a:pt x="782752" y="1699623"/>
                    </a:cubicBezTo>
                    <a:cubicBezTo>
                      <a:pt x="779719" y="1703853"/>
                      <a:pt x="779839" y="1710877"/>
                      <a:pt x="772935" y="1711874"/>
                    </a:cubicBezTo>
                    <a:cubicBezTo>
                      <a:pt x="762401" y="1713430"/>
                      <a:pt x="751826" y="1714707"/>
                      <a:pt x="741252" y="1716264"/>
                    </a:cubicBezTo>
                    <a:cubicBezTo>
                      <a:pt x="737062" y="1716862"/>
                      <a:pt x="734428" y="1714348"/>
                      <a:pt x="731356" y="1712393"/>
                    </a:cubicBezTo>
                    <a:cubicBezTo>
                      <a:pt x="716551" y="1702936"/>
                      <a:pt x="702625" y="1692401"/>
                      <a:pt x="687022" y="1683821"/>
                    </a:cubicBezTo>
                    <a:cubicBezTo>
                      <a:pt x="659728" y="1668818"/>
                      <a:pt x="630040" y="1665585"/>
                      <a:pt x="598077" y="1660318"/>
                    </a:cubicBezTo>
                    <a:cubicBezTo>
                      <a:pt x="608132" y="1654372"/>
                      <a:pt x="615555" y="1650781"/>
                      <a:pt x="626249" y="1653335"/>
                    </a:cubicBezTo>
                    <a:close/>
                    <a:moveTo>
                      <a:pt x="976644" y="1025170"/>
                    </a:moveTo>
                    <a:cubicBezTo>
                      <a:pt x="999469" y="1046718"/>
                      <a:pt x="1024568" y="1065273"/>
                      <a:pt x="1048151" y="1085664"/>
                    </a:cubicBezTo>
                    <a:cubicBezTo>
                      <a:pt x="1049269" y="1086622"/>
                      <a:pt x="1050705" y="1087420"/>
                      <a:pt x="1051384" y="1088657"/>
                    </a:cubicBezTo>
                    <a:cubicBezTo>
                      <a:pt x="1054257" y="1094004"/>
                      <a:pt x="1060202" y="1099591"/>
                      <a:pt x="1057848" y="1105177"/>
                    </a:cubicBezTo>
                    <a:cubicBezTo>
                      <a:pt x="1056053" y="1109447"/>
                      <a:pt x="1048471" y="1106095"/>
                      <a:pt x="1043562" y="1107013"/>
                    </a:cubicBezTo>
                    <a:cubicBezTo>
                      <a:pt x="1021336" y="1111163"/>
                      <a:pt x="1004856" y="1103501"/>
                      <a:pt x="992526" y="1084387"/>
                    </a:cubicBezTo>
                    <a:cubicBezTo>
                      <a:pt x="987218" y="1076207"/>
                      <a:pt x="979916" y="1069543"/>
                      <a:pt x="976085" y="1059966"/>
                    </a:cubicBezTo>
                    <a:cubicBezTo>
                      <a:pt x="970139" y="1045242"/>
                      <a:pt x="969581" y="1041052"/>
                      <a:pt x="976644" y="1025170"/>
                    </a:cubicBezTo>
                    <a:close/>
                    <a:moveTo>
                      <a:pt x="656018" y="705342"/>
                    </a:moveTo>
                    <a:cubicBezTo>
                      <a:pt x="657854" y="704185"/>
                      <a:pt x="659171" y="704903"/>
                      <a:pt x="660168" y="706579"/>
                    </a:cubicBezTo>
                    <a:cubicBezTo>
                      <a:pt x="659450" y="707218"/>
                      <a:pt x="658771" y="707816"/>
                      <a:pt x="658053" y="708455"/>
                    </a:cubicBezTo>
                    <a:cubicBezTo>
                      <a:pt x="657375" y="707417"/>
                      <a:pt x="656696" y="706380"/>
                      <a:pt x="656018" y="705342"/>
                    </a:cubicBezTo>
                    <a:close/>
                    <a:moveTo>
                      <a:pt x="637621" y="632677"/>
                    </a:moveTo>
                    <a:cubicBezTo>
                      <a:pt x="670861" y="638903"/>
                      <a:pt x="697717" y="659293"/>
                      <a:pt x="727724" y="672581"/>
                    </a:cubicBezTo>
                    <a:cubicBezTo>
                      <a:pt x="743207" y="679444"/>
                      <a:pt x="753422" y="689740"/>
                      <a:pt x="758091" y="705821"/>
                    </a:cubicBezTo>
                    <a:cubicBezTo>
                      <a:pt x="762680" y="721663"/>
                      <a:pt x="773933" y="731958"/>
                      <a:pt x="788897" y="736387"/>
                    </a:cubicBezTo>
                    <a:cubicBezTo>
                      <a:pt x="811682" y="743131"/>
                      <a:pt x="823015" y="760010"/>
                      <a:pt x="832711" y="779443"/>
                    </a:cubicBezTo>
                    <a:cubicBezTo>
                      <a:pt x="834667" y="783354"/>
                      <a:pt x="833909" y="785548"/>
                      <a:pt x="831155" y="787943"/>
                    </a:cubicBezTo>
                    <a:cubicBezTo>
                      <a:pt x="819503" y="798118"/>
                      <a:pt x="813957" y="811327"/>
                      <a:pt x="812440" y="826370"/>
                    </a:cubicBezTo>
                    <a:cubicBezTo>
                      <a:pt x="811922" y="831558"/>
                      <a:pt x="809248" y="834071"/>
                      <a:pt x="804260" y="835229"/>
                    </a:cubicBezTo>
                    <a:cubicBezTo>
                      <a:pt x="793366" y="837743"/>
                      <a:pt x="783430" y="838461"/>
                      <a:pt x="772297" y="833314"/>
                    </a:cubicBezTo>
                    <a:cubicBezTo>
                      <a:pt x="747676" y="821981"/>
                      <a:pt x="721539" y="814758"/>
                      <a:pt x="691492" y="811286"/>
                    </a:cubicBezTo>
                    <a:cubicBezTo>
                      <a:pt x="695322" y="808294"/>
                      <a:pt x="696559" y="806897"/>
                      <a:pt x="698116" y="806179"/>
                    </a:cubicBezTo>
                    <a:cubicBezTo>
                      <a:pt x="723295" y="794846"/>
                      <a:pt x="728881" y="773777"/>
                      <a:pt x="727565" y="748718"/>
                    </a:cubicBezTo>
                    <a:cubicBezTo>
                      <a:pt x="727046" y="738821"/>
                      <a:pt x="711124" y="716236"/>
                      <a:pt x="701388" y="713363"/>
                    </a:cubicBezTo>
                    <a:cubicBezTo>
                      <a:pt x="682074" y="707737"/>
                      <a:pt x="662641" y="702589"/>
                      <a:pt x="644285" y="693890"/>
                    </a:cubicBezTo>
                    <a:cubicBezTo>
                      <a:pt x="626409" y="685430"/>
                      <a:pt x="619585" y="667314"/>
                      <a:pt x="607175" y="654145"/>
                    </a:cubicBezTo>
                    <a:cubicBezTo>
                      <a:pt x="606576" y="653507"/>
                      <a:pt x="606616" y="651991"/>
                      <a:pt x="606855" y="650993"/>
                    </a:cubicBezTo>
                    <a:cubicBezTo>
                      <a:pt x="608771" y="643252"/>
                      <a:pt x="629601" y="631161"/>
                      <a:pt x="637621" y="632677"/>
                    </a:cubicBezTo>
                    <a:close/>
                    <a:moveTo>
                      <a:pt x="1144399" y="569070"/>
                    </a:moveTo>
                    <a:cubicBezTo>
                      <a:pt x="1154216" y="568073"/>
                      <a:pt x="1161998" y="578408"/>
                      <a:pt x="1169739" y="584792"/>
                    </a:cubicBezTo>
                    <a:cubicBezTo>
                      <a:pt x="1174966" y="589062"/>
                      <a:pt x="1169140" y="594808"/>
                      <a:pt x="1168422" y="599916"/>
                    </a:cubicBezTo>
                    <a:cubicBezTo>
                      <a:pt x="1164870" y="624616"/>
                      <a:pt x="1151463" y="643770"/>
                      <a:pt x="1134344" y="661008"/>
                    </a:cubicBezTo>
                    <a:cubicBezTo>
                      <a:pt x="1129955" y="665438"/>
                      <a:pt x="1127121" y="666435"/>
                      <a:pt x="1120537" y="664320"/>
                    </a:cubicBezTo>
                    <a:cubicBezTo>
                      <a:pt x="1091567" y="655103"/>
                      <a:pt x="1090490" y="630921"/>
                      <a:pt x="1087936" y="606660"/>
                    </a:cubicBezTo>
                    <a:cubicBezTo>
                      <a:pt x="1086460" y="601392"/>
                      <a:pt x="1089333" y="599158"/>
                      <a:pt x="1094600" y="598240"/>
                    </a:cubicBezTo>
                    <a:cubicBezTo>
                      <a:pt x="1101862" y="596963"/>
                      <a:pt x="1107249" y="592933"/>
                      <a:pt x="1110681" y="586309"/>
                    </a:cubicBezTo>
                    <a:cubicBezTo>
                      <a:pt x="1117784" y="572701"/>
                      <a:pt x="1131990" y="570307"/>
                      <a:pt x="1144399" y="569070"/>
                    </a:cubicBezTo>
                    <a:close/>
                    <a:moveTo>
                      <a:pt x="2514" y="557698"/>
                    </a:moveTo>
                    <a:cubicBezTo>
                      <a:pt x="2075" y="558217"/>
                      <a:pt x="1596" y="558736"/>
                      <a:pt x="1117" y="559295"/>
                    </a:cubicBezTo>
                    <a:cubicBezTo>
                      <a:pt x="758" y="558815"/>
                      <a:pt x="359" y="558337"/>
                      <a:pt x="0" y="557858"/>
                    </a:cubicBezTo>
                    <a:cubicBezTo>
                      <a:pt x="838" y="557818"/>
                      <a:pt x="1676" y="557778"/>
                      <a:pt x="2514" y="557698"/>
                    </a:cubicBezTo>
                    <a:close/>
                    <a:moveTo>
                      <a:pt x="1302583" y="552430"/>
                    </a:moveTo>
                    <a:cubicBezTo>
                      <a:pt x="1305531" y="551034"/>
                      <a:pt x="1308564" y="550854"/>
                      <a:pt x="1311637" y="554585"/>
                    </a:cubicBezTo>
                    <a:cubicBezTo>
                      <a:pt x="1333464" y="581081"/>
                      <a:pt x="1365826" y="588424"/>
                      <a:pt x="1394916" y="601791"/>
                    </a:cubicBezTo>
                    <a:cubicBezTo>
                      <a:pt x="1405570" y="606700"/>
                      <a:pt x="1416863" y="610131"/>
                      <a:pt x="1426799" y="616715"/>
                    </a:cubicBezTo>
                    <a:cubicBezTo>
                      <a:pt x="1437613" y="623898"/>
                      <a:pt x="1441443" y="632558"/>
                      <a:pt x="1438051" y="645526"/>
                    </a:cubicBezTo>
                    <a:cubicBezTo>
                      <a:pt x="1436735" y="650554"/>
                      <a:pt x="1435538" y="655542"/>
                      <a:pt x="1436136" y="660729"/>
                    </a:cubicBezTo>
                    <a:cubicBezTo>
                      <a:pt x="1437094" y="669309"/>
                      <a:pt x="1433901" y="670625"/>
                      <a:pt x="1425961" y="668231"/>
                    </a:cubicBezTo>
                    <a:cubicBezTo>
                      <a:pt x="1405011" y="661926"/>
                      <a:pt x="1387055" y="649197"/>
                      <a:pt x="1366663" y="641735"/>
                    </a:cubicBezTo>
                    <a:cubicBezTo>
                      <a:pt x="1365985" y="641496"/>
                      <a:pt x="1365347" y="640937"/>
                      <a:pt x="1364669" y="640817"/>
                    </a:cubicBezTo>
                    <a:cubicBezTo>
                      <a:pt x="1359641" y="640019"/>
                      <a:pt x="1353136" y="632956"/>
                      <a:pt x="1350263" y="638702"/>
                    </a:cubicBezTo>
                    <a:cubicBezTo>
                      <a:pt x="1347670" y="643930"/>
                      <a:pt x="1349385" y="652429"/>
                      <a:pt x="1355411" y="657657"/>
                    </a:cubicBezTo>
                    <a:cubicBezTo>
                      <a:pt x="1361795" y="663203"/>
                      <a:pt x="1367821" y="669189"/>
                      <a:pt x="1374525" y="674336"/>
                    </a:cubicBezTo>
                    <a:cubicBezTo>
                      <a:pt x="1381428" y="679684"/>
                      <a:pt x="1383942" y="687026"/>
                      <a:pt x="1386935" y="695326"/>
                    </a:cubicBezTo>
                    <a:cubicBezTo>
                      <a:pt x="1377038" y="695605"/>
                      <a:pt x="1369617" y="693490"/>
                      <a:pt x="1361636" y="688223"/>
                    </a:cubicBezTo>
                    <a:cubicBezTo>
                      <a:pt x="1342881" y="675813"/>
                      <a:pt x="1332746" y="658974"/>
                      <a:pt x="1328915" y="637346"/>
                    </a:cubicBezTo>
                    <a:cubicBezTo>
                      <a:pt x="1325683" y="618910"/>
                      <a:pt x="1317542" y="602590"/>
                      <a:pt x="1306130" y="587785"/>
                    </a:cubicBezTo>
                    <a:cubicBezTo>
                      <a:pt x="1301182" y="581361"/>
                      <a:pt x="1296832" y="574497"/>
                      <a:pt x="1294438" y="566676"/>
                    </a:cubicBezTo>
                    <a:cubicBezTo>
                      <a:pt x="1293520" y="563763"/>
                      <a:pt x="1288213" y="560012"/>
                      <a:pt x="1294039" y="557578"/>
                    </a:cubicBezTo>
                    <a:cubicBezTo>
                      <a:pt x="1296772" y="556441"/>
                      <a:pt x="1299635" y="553827"/>
                      <a:pt x="1302583" y="552430"/>
                    </a:cubicBezTo>
                    <a:close/>
                    <a:moveTo>
                      <a:pt x="1665263" y="505903"/>
                    </a:moveTo>
                    <a:cubicBezTo>
                      <a:pt x="1675319" y="520548"/>
                      <a:pt x="1684896" y="534195"/>
                      <a:pt x="1694114" y="548041"/>
                    </a:cubicBezTo>
                    <a:cubicBezTo>
                      <a:pt x="1736252" y="611289"/>
                      <a:pt x="1769492" y="679205"/>
                      <a:pt x="1797983" y="749396"/>
                    </a:cubicBezTo>
                    <a:cubicBezTo>
                      <a:pt x="1817017" y="796322"/>
                      <a:pt x="1831941" y="844726"/>
                      <a:pt x="1844112" y="893927"/>
                    </a:cubicBezTo>
                    <a:cubicBezTo>
                      <a:pt x="1872564" y="1008929"/>
                      <a:pt x="1883298" y="1125648"/>
                      <a:pt x="1877232" y="1243883"/>
                    </a:cubicBezTo>
                    <a:cubicBezTo>
                      <a:pt x="1876275" y="1262597"/>
                      <a:pt x="1873880" y="1281232"/>
                      <a:pt x="1872803" y="1299947"/>
                    </a:cubicBezTo>
                    <a:cubicBezTo>
                      <a:pt x="1872444" y="1306611"/>
                      <a:pt x="1869650" y="1310083"/>
                      <a:pt x="1863705" y="1311839"/>
                    </a:cubicBezTo>
                    <a:cubicBezTo>
                      <a:pt x="1851773" y="1315270"/>
                      <a:pt x="1843912" y="1322852"/>
                      <a:pt x="1837727" y="1333706"/>
                    </a:cubicBezTo>
                    <a:cubicBezTo>
                      <a:pt x="1828270" y="1350266"/>
                      <a:pt x="1817097" y="1365869"/>
                      <a:pt x="1807082" y="1382109"/>
                    </a:cubicBezTo>
                    <a:cubicBezTo>
                      <a:pt x="1803889" y="1387297"/>
                      <a:pt x="1800457" y="1389132"/>
                      <a:pt x="1794472" y="1387616"/>
                    </a:cubicBezTo>
                    <a:cubicBezTo>
                      <a:pt x="1783817" y="1384862"/>
                      <a:pt x="1773044" y="1382548"/>
                      <a:pt x="1762269" y="1380234"/>
                    </a:cubicBezTo>
                    <a:cubicBezTo>
                      <a:pt x="1759237" y="1379595"/>
                      <a:pt x="1756842" y="1378238"/>
                      <a:pt x="1754808" y="1375964"/>
                    </a:cubicBezTo>
                    <a:cubicBezTo>
                      <a:pt x="1736492" y="1355573"/>
                      <a:pt x="1716979" y="1336659"/>
                      <a:pt x="1705446" y="1310522"/>
                    </a:cubicBezTo>
                    <a:cubicBezTo>
                      <a:pt x="1691002" y="1277801"/>
                      <a:pt x="1677673" y="1244840"/>
                      <a:pt x="1668974" y="1210204"/>
                    </a:cubicBezTo>
                    <a:cubicBezTo>
                      <a:pt x="1663069" y="1186740"/>
                      <a:pt x="1659797" y="1162519"/>
                      <a:pt x="1658879" y="1138537"/>
                    </a:cubicBezTo>
                    <a:cubicBezTo>
                      <a:pt x="1657442" y="1099990"/>
                      <a:pt x="1656804" y="1061243"/>
                      <a:pt x="1660475" y="1022736"/>
                    </a:cubicBezTo>
                    <a:cubicBezTo>
                      <a:pt x="1661752" y="1009209"/>
                      <a:pt x="1655567" y="998355"/>
                      <a:pt x="1650459" y="987262"/>
                    </a:cubicBezTo>
                    <a:cubicBezTo>
                      <a:pt x="1640124" y="964876"/>
                      <a:pt x="1631066" y="941971"/>
                      <a:pt x="1624482" y="918348"/>
                    </a:cubicBezTo>
                    <a:cubicBezTo>
                      <a:pt x="1620931" y="905619"/>
                      <a:pt x="1626317" y="892011"/>
                      <a:pt x="1632981" y="881836"/>
                    </a:cubicBezTo>
                    <a:cubicBezTo>
                      <a:pt x="1643795" y="865196"/>
                      <a:pt x="1646588" y="848556"/>
                      <a:pt x="1643077" y="829721"/>
                    </a:cubicBezTo>
                    <a:cubicBezTo>
                      <a:pt x="1641680" y="822180"/>
                      <a:pt x="1642199" y="814359"/>
                      <a:pt x="1645272" y="806937"/>
                    </a:cubicBezTo>
                    <a:cubicBezTo>
                      <a:pt x="1650260" y="794846"/>
                      <a:pt x="1648305" y="782236"/>
                      <a:pt x="1647387" y="769906"/>
                    </a:cubicBezTo>
                    <a:cubicBezTo>
                      <a:pt x="1645551" y="745605"/>
                      <a:pt x="1647227" y="721463"/>
                      <a:pt x="1649222" y="697242"/>
                    </a:cubicBezTo>
                    <a:cubicBezTo>
                      <a:pt x="1649701" y="691416"/>
                      <a:pt x="1650858" y="689141"/>
                      <a:pt x="1657522" y="689062"/>
                    </a:cubicBezTo>
                    <a:cubicBezTo>
                      <a:pt x="1666820" y="688981"/>
                      <a:pt x="1675479" y="690937"/>
                      <a:pt x="1683819" y="694169"/>
                    </a:cubicBezTo>
                    <a:cubicBezTo>
                      <a:pt x="1689765" y="696484"/>
                      <a:pt x="1691640" y="693970"/>
                      <a:pt x="1691480" y="689261"/>
                    </a:cubicBezTo>
                    <a:cubicBezTo>
                      <a:pt x="1691002" y="673499"/>
                      <a:pt x="1692398" y="657138"/>
                      <a:pt x="1688368" y="642254"/>
                    </a:cubicBezTo>
                    <a:cubicBezTo>
                      <a:pt x="1685534" y="631800"/>
                      <a:pt x="1675240" y="623340"/>
                      <a:pt x="1668017" y="614162"/>
                    </a:cubicBezTo>
                    <a:cubicBezTo>
                      <a:pt x="1661073" y="605503"/>
                      <a:pt x="1655168" y="596325"/>
                      <a:pt x="1649821" y="586669"/>
                    </a:cubicBezTo>
                    <a:cubicBezTo>
                      <a:pt x="1664266" y="583237"/>
                      <a:pt x="1673484" y="567914"/>
                      <a:pt x="1669653" y="553708"/>
                    </a:cubicBezTo>
                    <a:cubicBezTo>
                      <a:pt x="1665583" y="538585"/>
                      <a:pt x="1659637" y="523740"/>
                      <a:pt x="1665263" y="505903"/>
                    </a:cubicBezTo>
                    <a:close/>
                    <a:moveTo>
                      <a:pt x="252470" y="456128"/>
                    </a:moveTo>
                    <a:cubicBezTo>
                      <a:pt x="262456" y="456642"/>
                      <a:pt x="272422" y="459415"/>
                      <a:pt x="282119" y="464403"/>
                    </a:cubicBezTo>
                    <a:cubicBezTo>
                      <a:pt x="285631" y="466198"/>
                      <a:pt x="285989" y="469351"/>
                      <a:pt x="286748" y="472583"/>
                    </a:cubicBezTo>
                    <a:cubicBezTo>
                      <a:pt x="291297" y="492256"/>
                      <a:pt x="297003" y="511769"/>
                      <a:pt x="295048" y="532359"/>
                    </a:cubicBezTo>
                    <a:cubicBezTo>
                      <a:pt x="294409" y="538943"/>
                      <a:pt x="295925" y="544649"/>
                      <a:pt x="300555" y="549558"/>
                    </a:cubicBezTo>
                    <a:cubicBezTo>
                      <a:pt x="310929" y="560651"/>
                      <a:pt x="316157" y="575296"/>
                      <a:pt x="327888" y="585989"/>
                    </a:cubicBezTo>
                    <a:cubicBezTo>
                      <a:pt x="343052" y="599836"/>
                      <a:pt x="358894" y="612885"/>
                      <a:pt x="374695" y="625854"/>
                    </a:cubicBezTo>
                    <a:cubicBezTo>
                      <a:pt x="402987" y="649117"/>
                      <a:pt x="432636" y="670745"/>
                      <a:pt x="461367" y="693530"/>
                    </a:cubicBezTo>
                    <a:cubicBezTo>
                      <a:pt x="468988" y="699556"/>
                      <a:pt x="470904" y="697401"/>
                      <a:pt x="471742" y="689101"/>
                    </a:cubicBezTo>
                    <a:cubicBezTo>
                      <a:pt x="472380" y="682557"/>
                      <a:pt x="473497" y="676013"/>
                      <a:pt x="474973" y="669628"/>
                    </a:cubicBezTo>
                    <a:cubicBezTo>
                      <a:pt x="475811" y="665996"/>
                      <a:pt x="474295" y="663962"/>
                      <a:pt x="471941" y="662086"/>
                    </a:cubicBezTo>
                    <a:cubicBezTo>
                      <a:pt x="467950" y="658814"/>
                      <a:pt x="464160" y="655143"/>
                      <a:pt x="459730" y="652669"/>
                    </a:cubicBezTo>
                    <a:cubicBezTo>
                      <a:pt x="446682" y="645327"/>
                      <a:pt x="440856" y="634154"/>
                      <a:pt x="440218" y="619509"/>
                    </a:cubicBezTo>
                    <a:cubicBezTo>
                      <a:pt x="439738" y="608655"/>
                      <a:pt x="430002" y="604505"/>
                      <a:pt x="423139" y="599158"/>
                    </a:cubicBezTo>
                    <a:cubicBezTo>
                      <a:pt x="414878" y="592694"/>
                      <a:pt x="416595" y="589781"/>
                      <a:pt x="422979" y="582718"/>
                    </a:cubicBezTo>
                    <a:cubicBezTo>
                      <a:pt x="434631" y="569829"/>
                      <a:pt x="449675" y="574857"/>
                      <a:pt x="463162" y="572223"/>
                    </a:cubicBezTo>
                    <a:cubicBezTo>
                      <a:pt x="466833" y="571505"/>
                      <a:pt x="468430" y="575695"/>
                      <a:pt x="470066" y="578527"/>
                    </a:cubicBezTo>
                    <a:cubicBezTo>
                      <a:pt x="479123" y="594369"/>
                      <a:pt x="489459" y="608815"/>
                      <a:pt x="507934" y="614880"/>
                    </a:cubicBezTo>
                    <a:cubicBezTo>
                      <a:pt x="511685" y="616117"/>
                      <a:pt x="512842" y="619509"/>
                      <a:pt x="514399" y="623060"/>
                    </a:cubicBezTo>
                    <a:cubicBezTo>
                      <a:pt x="522938" y="642573"/>
                      <a:pt x="526849" y="662884"/>
                      <a:pt x="524375" y="683914"/>
                    </a:cubicBezTo>
                    <a:cubicBezTo>
                      <a:pt x="522818" y="697082"/>
                      <a:pt x="529961" y="703307"/>
                      <a:pt x="539498" y="709053"/>
                    </a:cubicBezTo>
                    <a:cubicBezTo>
                      <a:pt x="542092" y="710609"/>
                      <a:pt x="544167" y="711128"/>
                      <a:pt x="546362" y="708973"/>
                    </a:cubicBezTo>
                    <a:cubicBezTo>
                      <a:pt x="554183" y="701192"/>
                      <a:pt x="565396" y="696164"/>
                      <a:pt x="565675" y="682517"/>
                    </a:cubicBezTo>
                    <a:cubicBezTo>
                      <a:pt x="565795" y="676013"/>
                      <a:pt x="568588" y="669548"/>
                      <a:pt x="569107" y="663004"/>
                    </a:cubicBezTo>
                    <a:cubicBezTo>
                      <a:pt x="569745" y="655183"/>
                      <a:pt x="573775" y="653906"/>
                      <a:pt x="580719" y="653786"/>
                    </a:cubicBezTo>
                    <a:cubicBezTo>
                      <a:pt x="589178" y="653627"/>
                      <a:pt x="588380" y="659652"/>
                      <a:pt x="588420" y="664201"/>
                    </a:cubicBezTo>
                    <a:cubicBezTo>
                      <a:pt x="588580" y="677928"/>
                      <a:pt x="591492" y="691216"/>
                      <a:pt x="593967" y="704584"/>
                    </a:cubicBezTo>
                    <a:cubicBezTo>
                      <a:pt x="594845" y="709292"/>
                      <a:pt x="596800" y="711766"/>
                      <a:pt x="601828" y="713602"/>
                    </a:cubicBezTo>
                    <a:cubicBezTo>
                      <a:pt x="617270" y="719308"/>
                      <a:pt x="632274" y="723737"/>
                      <a:pt x="647836" y="714200"/>
                    </a:cubicBezTo>
                    <a:cubicBezTo>
                      <a:pt x="654740" y="709971"/>
                      <a:pt x="658371" y="715078"/>
                      <a:pt x="662322" y="719548"/>
                    </a:cubicBezTo>
                    <a:cubicBezTo>
                      <a:pt x="673654" y="732317"/>
                      <a:pt x="673335" y="732037"/>
                      <a:pt x="663679" y="745644"/>
                    </a:cubicBezTo>
                    <a:cubicBezTo>
                      <a:pt x="653343" y="760249"/>
                      <a:pt x="637262" y="767671"/>
                      <a:pt x="624054" y="778645"/>
                    </a:cubicBezTo>
                    <a:cubicBezTo>
                      <a:pt x="593568" y="803983"/>
                      <a:pt x="566393" y="832036"/>
                      <a:pt x="546960" y="866952"/>
                    </a:cubicBezTo>
                    <a:cubicBezTo>
                      <a:pt x="545085" y="870344"/>
                      <a:pt x="544845" y="873895"/>
                      <a:pt x="544566" y="877566"/>
                    </a:cubicBezTo>
                    <a:cubicBezTo>
                      <a:pt x="543488" y="890774"/>
                      <a:pt x="542411" y="903982"/>
                      <a:pt x="541054" y="917150"/>
                    </a:cubicBezTo>
                    <a:cubicBezTo>
                      <a:pt x="539857" y="929002"/>
                      <a:pt x="556298" y="951189"/>
                      <a:pt x="567790" y="954341"/>
                    </a:cubicBezTo>
                    <a:cubicBezTo>
                      <a:pt x="586504" y="959449"/>
                      <a:pt x="605658" y="962561"/>
                      <a:pt x="623735" y="970701"/>
                    </a:cubicBezTo>
                    <a:cubicBezTo>
                      <a:pt x="633671" y="975170"/>
                      <a:pt x="637342" y="981156"/>
                      <a:pt x="637222" y="990414"/>
                    </a:cubicBezTo>
                    <a:cubicBezTo>
                      <a:pt x="636704" y="1024452"/>
                      <a:pt x="660127" y="1043526"/>
                      <a:pt x="682353" y="1063278"/>
                    </a:cubicBezTo>
                    <a:cubicBezTo>
                      <a:pt x="687621" y="1067947"/>
                      <a:pt x="687940" y="1063079"/>
                      <a:pt x="688578" y="1059168"/>
                    </a:cubicBezTo>
                    <a:cubicBezTo>
                      <a:pt x="692449" y="1035984"/>
                      <a:pt x="697197" y="1012879"/>
                      <a:pt x="700031" y="989536"/>
                    </a:cubicBezTo>
                    <a:cubicBezTo>
                      <a:pt x="701268" y="979361"/>
                      <a:pt x="705777" y="971459"/>
                      <a:pt x="711084" y="963678"/>
                    </a:cubicBezTo>
                    <a:cubicBezTo>
                      <a:pt x="714316" y="958890"/>
                      <a:pt x="715194" y="955339"/>
                      <a:pt x="710445" y="951428"/>
                    </a:cubicBezTo>
                    <a:cubicBezTo>
                      <a:pt x="699233" y="942210"/>
                      <a:pt x="696559" y="930040"/>
                      <a:pt x="696719" y="916033"/>
                    </a:cubicBezTo>
                    <a:cubicBezTo>
                      <a:pt x="696919" y="898037"/>
                      <a:pt x="695362" y="880000"/>
                      <a:pt x="694923" y="862003"/>
                    </a:cubicBezTo>
                    <a:cubicBezTo>
                      <a:pt x="694604" y="848835"/>
                      <a:pt x="708251" y="839139"/>
                      <a:pt x="720462" y="844087"/>
                    </a:cubicBezTo>
                    <a:cubicBezTo>
                      <a:pt x="738458" y="851429"/>
                      <a:pt x="756335" y="859090"/>
                      <a:pt x="774012" y="867191"/>
                    </a:cubicBezTo>
                    <a:cubicBezTo>
                      <a:pt x="783430" y="871501"/>
                      <a:pt x="787340" y="881476"/>
                      <a:pt x="793525" y="889019"/>
                    </a:cubicBezTo>
                    <a:cubicBezTo>
                      <a:pt x="797955" y="894406"/>
                      <a:pt x="802344" y="897917"/>
                      <a:pt x="809686" y="898835"/>
                    </a:cubicBezTo>
                    <a:cubicBezTo>
                      <a:pt x="820940" y="900231"/>
                      <a:pt x="831993" y="903064"/>
                      <a:pt x="843485" y="903264"/>
                    </a:cubicBezTo>
                    <a:cubicBezTo>
                      <a:pt x="853541" y="903463"/>
                      <a:pt x="862120" y="907015"/>
                      <a:pt x="870500" y="913480"/>
                    </a:cubicBezTo>
                    <a:cubicBezTo>
                      <a:pt x="899949" y="936105"/>
                      <a:pt x="930196" y="957533"/>
                      <a:pt x="952502" y="988179"/>
                    </a:cubicBezTo>
                    <a:cubicBezTo>
                      <a:pt x="960563" y="999273"/>
                      <a:pt x="962718" y="1012361"/>
                      <a:pt x="968025" y="1024292"/>
                    </a:cubicBezTo>
                    <a:cubicBezTo>
                      <a:pt x="970299" y="1029400"/>
                      <a:pt x="957490" y="1049910"/>
                      <a:pt x="951863" y="1052424"/>
                    </a:cubicBezTo>
                    <a:cubicBezTo>
                      <a:pt x="936780" y="1059168"/>
                      <a:pt x="921537" y="1064276"/>
                      <a:pt x="904817" y="1066670"/>
                    </a:cubicBezTo>
                    <a:cubicBezTo>
                      <a:pt x="885504" y="1069423"/>
                      <a:pt x="869023" y="1081075"/>
                      <a:pt x="853142" y="1092129"/>
                    </a:cubicBezTo>
                    <a:cubicBezTo>
                      <a:pt x="845720" y="1097276"/>
                      <a:pt x="840413" y="1105377"/>
                      <a:pt x="833709" y="1111641"/>
                    </a:cubicBezTo>
                    <a:cubicBezTo>
                      <a:pt x="828242" y="1116789"/>
                      <a:pt x="829040" y="1122495"/>
                      <a:pt x="832112" y="1127643"/>
                    </a:cubicBezTo>
                    <a:cubicBezTo>
                      <a:pt x="836063" y="1134187"/>
                      <a:pt x="840572" y="1128082"/>
                      <a:pt x="844323" y="1126605"/>
                    </a:cubicBezTo>
                    <a:cubicBezTo>
                      <a:pt x="854977" y="1122455"/>
                      <a:pt x="865592" y="1117388"/>
                      <a:pt x="873014" y="1108609"/>
                    </a:cubicBezTo>
                    <a:cubicBezTo>
                      <a:pt x="881393" y="1098792"/>
                      <a:pt x="890372" y="1102105"/>
                      <a:pt x="899909" y="1104698"/>
                    </a:cubicBezTo>
                    <a:cubicBezTo>
                      <a:pt x="907012" y="1106614"/>
                      <a:pt x="905176" y="1112719"/>
                      <a:pt x="905735" y="1117428"/>
                    </a:cubicBezTo>
                    <a:cubicBezTo>
                      <a:pt x="907531" y="1132352"/>
                      <a:pt x="914235" y="1137739"/>
                      <a:pt x="929438" y="1135903"/>
                    </a:cubicBezTo>
                    <a:cubicBezTo>
                      <a:pt x="934546" y="1135304"/>
                      <a:pt x="939693" y="1134905"/>
                      <a:pt x="944761" y="1134027"/>
                    </a:cubicBezTo>
                    <a:cubicBezTo>
                      <a:pt x="959445" y="1131434"/>
                      <a:pt x="962159" y="1133429"/>
                      <a:pt x="965910" y="1147914"/>
                    </a:cubicBezTo>
                    <a:cubicBezTo>
                      <a:pt x="967027" y="1152303"/>
                      <a:pt x="964513" y="1152982"/>
                      <a:pt x="962079" y="1154378"/>
                    </a:cubicBezTo>
                    <a:cubicBezTo>
                      <a:pt x="949948" y="1161322"/>
                      <a:pt x="937977" y="1168504"/>
                      <a:pt x="925607" y="1175009"/>
                    </a:cubicBezTo>
                    <a:cubicBezTo>
                      <a:pt x="915072" y="1180515"/>
                      <a:pt x="905016" y="1186421"/>
                      <a:pt x="898273" y="1196597"/>
                    </a:cubicBezTo>
                    <a:cubicBezTo>
                      <a:pt x="894562" y="1202223"/>
                      <a:pt x="890851" y="1201385"/>
                      <a:pt x="885424" y="1198472"/>
                    </a:cubicBezTo>
                    <a:cubicBezTo>
                      <a:pt x="870061" y="1190172"/>
                      <a:pt x="854419" y="1195120"/>
                      <a:pt x="844722" y="1210284"/>
                    </a:cubicBezTo>
                    <a:cubicBezTo>
                      <a:pt x="835425" y="1224809"/>
                      <a:pt x="825249" y="1238855"/>
                      <a:pt x="820022" y="1255574"/>
                    </a:cubicBezTo>
                    <a:cubicBezTo>
                      <a:pt x="818984" y="1258926"/>
                      <a:pt x="817188" y="1261600"/>
                      <a:pt x="813637" y="1262557"/>
                    </a:cubicBezTo>
                    <a:cubicBezTo>
                      <a:pt x="792408" y="1268304"/>
                      <a:pt x="786462" y="1288176"/>
                      <a:pt x="777324" y="1304097"/>
                    </a:cubicBezTo>
                    <a:cubicBezTo>
                      <a:pt x="769743" y="1317265"/>
                      <a:pt x="765672" y="1332589"/>
                      <a:pt x="760964" y="1347233"/>
                    </a:cubicBezTo>
                    <a:cubicBezTo>
                      <a:pt x="757013" y="1359563"/>
                      <a:pt x="758490" y="1372692"/>
                      <a:pt x="757692" y="1385461"/>
                    </a:cubicBezTo>
                    <a:cubicBezTo>
                      <a:pt x="757253" y="1392763"/>
                      <a:pt x="754739" y="1397552"/>
                      <a:pt x="749432" y="1402260"/>
                    </a:cubicBezTo>
                    <a:cubicBezTo>
                      <a:pt x="731236" y="1418461"/>
                      <a:pt x="710845" y="1431709"/>
                      <a:pt x="691731" y="1446633"/>
                    </a:cubicBezTo>
                    <a:cubicBezTo>
                      <a:pt x="677446" y="1457767"/>
                      <a:pt x="669704" y="1473568"/>
                      <a:pt x="664078" y="1490328"/>
                    </a:cubicBezTo>
                    <a:cubicBezTo>
                      <a:pt x="661883" y="1496872"/>
                      <a:pt x="661484" y="1504015"/>
                      <a:pt x="659848" y="1510759"/>
                    </a:cubicBezTo>
                    <a:cubicBezTo>
                      <a:pt x="657533" y="1520376"/>
                      <a:pt x="660207" y="1529114"/>
                      <a:pt x="665115" y="1536975"/>
                    </a:cubicBezTo>
                    <a:cubicBezTo>
                      <a:pt x="673534" y="1550503"/>
                      <a:pt x="676089" y="1565667"/>
                      <a:pt x="678882" y="1580830"/>
                    </a:cubicBezTo>
                    <a:cubicBezTo>
                      <a:pt x="679520" y="1584222"/>
                      <a:pt x="681954" y="1589808"/>
                      <a:pt x="675171" y="1590088"/>
                    </a:cubicBezTo>
                    <a:cubicBezTo>
                      <a:pt x="669185" y="1590287"/>
                      <a:pt x="663399" y="1599465"/>
                      <a:pt x="657054" y="1589928"/>
                    </a:cubicBezTo>
                    <a:cubicBezTo>
                      <a:pt x="645083" y="1571852"/>
                      <a:pt x="632314" y="1554334"/>
                      <a:pt x="620343" y="1536218"/>
                    </a:cubicBezTo>
                    <a:cubicBezTo>
                      <a:pt x="615275" y="1528556"/>
                      <a:pt x="608931" y="1523887"/>
                      <a:pt x="600391" y="1520176"/>
                    </a:cubicBezTo>
                    <a:cubicBezTo>
                      <a:pt x="583711" y="1512953"/>
                      <a:pt x="566912" y="1508006"/>
                      <a:pt x="548676" y="1506689"/>
                    </a:cubicBezTo>
                    <a:cubicBezTo>
                      <a:pt x="538740" y="1505971"/>
                      <a:pt x="529961" y="1506609"/>
                      <a:pt x="521421" y="1512036"/>
                    </a:cubicBezTo>
                    <a:cubicBezTo>
                      <a:pt x="506298" y="1521652"/>
                      <a:pt x="491573" y="1522850"/>
                      <a:pt x="475133" y="1512874"/>
                    </a:cubicBezTo>
                    <a:cubicBezTo>
                      <a:pt x="462883" y="1505452"/>
                      <a:pt x="447759" y="1504374"/>
                      <a:pt x="433513" y="1506130"/>
                    </a:cubicBezTo>
                    <a:cubicBezTo>
                      <a:pt x="419707" y="1507846"/>
                      <a:pt x="406219" y="1511956"/>
                      <a:pt x="392532" y="1514709"/>
                    </a:cubicBezTo>
                    <a:cubicBezTo>
                      <a:pt x="388542" y="1515508"/>
                      <a:pt x="385908" y="1517702"/>
                      <a:pt x="383674" y="1520735"/>
                    </a:cubicBezTo>
                    <a:cubicBezTo>
                      <a:pt x="373379" y="1534621"/>
                      <a:pt x="363363" y="1548707"/>
                      <a:pt x="352868" y="1562434"/>
                    </a:cubicBezTo>
                    <a:cubicBezTo>
                      <a:pt x="348718" y="1567861"/>
                      <a:pt x="348878" y="1574086"/>
                      <a:pt x="347481" y="1580112"/>
                    </a:cubicBezTo>
                    <a:cubicBezTo>
                      <a:pt x="341895" y="1603854"/>
                      <a:pt x="344449" y="1627557"/>
                      <a:pt x="347242" y="1651340"/>
                    </a:cubicBezTo>
                    <a:cubicBezTo>
                      <a:pt x="347920" y="1656966"/>
                      <a:pt x="350554" y="1660717"/>
                      <a:pt x="354903" y="1664029"/>
                    </a:cubicBezTo>
                    <a:cubicBezTo>
                      <a:pt x="363083" y="1670294"/>
                      <a:pt x="371583" y="1676279"/>
                      <a:pt x="378845" y="1683542"/>
                    </a:cubicBezTo>
                    <a:cubicBezTo>
                      <a:pt x="391974" y="1696710"/>
                      <a:pt x="409133" y="1701100"/>
                      <a:pt x="425772" y="1706686"/>
                    </a:cubicBezTo>
                    <a:cubicBezTo>
                      <a:pt x="433594" y="1709320"/>
                      <a:pt x="456737" y="1700581"/>
                      <a:pt x="459371" y="1693079"/>
                    </a:cubicBezTo>
                    <a:cubicBezTo>
                      <a:pt x="465875" y="1674364"/>
                      <a:pt x="482516" y="1671012"/>
                      <a:pt x="497878" y="1665625"/>
                    </a:cubicBezTo>
                    <a:cubicBezTo>
                      <a:pt x="506178" y="1662712"/>
                      <a:pt x="511206" y="1670334"/>
                      <a:pt x="517710" y="1673087"/>
                    </a:cubicBezTo>
                    <a:cubicBezTo>
                      <a:pt x="525452" y="1676360"/>
                      <a:pt x="526609" y="1681627"/>
                      <a:pt x="525292" y="1689727"/>
                    </a:cubicBezTo>
                    <a:cubicBezTo>
                      <a:pt x="522300" y="1708203"/>
                      <a:pt x="519346" y="1726399"/>
                      <a:pt x="509131" y="1742759"/>
                    </a:cubicBezTo>
                    <a:cubicBezTo>
                      <a:pt x="503784" y="1751299"/>
                      <a:pt x="508692" y="1760157"/>
                      <a:pt x="511725" y="1768099"/>
                    </a:cubicBezTo>
                    <a:cubicBezTo>
                      <a:pt x="514239" y="1774682"/>
                      <a:pt x="521661" y="1771849"/>
                      <a:pt x="526489" y="1771251"/>
                    </a:cubicBezTo>
                    <a:cubicBezTo>
                      <a:pt x="549913" y="1768218"/>
                      <a:pt x="571780" y="1774882"/>
                      <a:pt x="593288" y="1782065"/>
                    </a:cubicBezTo>
                    <a:cubicBezTo>
                      <a:pt x="602546" y="1785137"/>
                      <a:pt x="610447" y="1792360"/>
                      <a:pt x="618707" y="1798106"/>
                    </a:cubicBezTo>
                    <a:cubicBezTo>
                      <a:pt x="622298" y="1800620"/>
                      <a:pt x="620622" y="1805448"/>
                      <a:pt x="620063" y="1808322"/>
                    </a:cubicBezTo>
                    <a:cubicBezTo>
                      <a:pt x="617231" y="1822847"/>
                      <a:pt x="616751" y="1837810"/>
                      <a:pt x="611125" y="1851817"/>
                    </a:cubicBezTo>
                    <a:cubicBezTo>
                      <a:pt x="607135" y="1861713"/>
                      <a:pt x="612642" y="1877275"/>
                      <a:pt x="621420" y="1883699"/>
                    </a:cubicBezTo>
                    <a:cubicBezTo>
                      <a:pt x="621700" y="1883899"/>
                      <a:pt x="622099" y="1884019"/>
                      <a:pt x="622338" y="1884298"/>
                    </a:cubicBezTo>
                    <a:cubicBezTo>
                      <a:pt x="645762" y="1910276"/>
                      <a:pt x="678323" y="1909078"/>
                      <a:pt x="709049" y="1914784"/>
                    </a:cubicBezTo>
                    <a:cubicBezTo>
                      <a:pt x="725170" y="1917778"/>
                      <a:pt x="735226" y="1914505"/>
                      <a:pt x="745960" y="1902574"/>
                    </a:cubicBezTo>
                    <a:cubicBezTo>
                      <a:pt x="764236" y="1882303"/>
                      <a:pt x="787220" y="1868097"/>
                      <a:pt x="812919" y="1858400"/>
                    </a:cubicBezTo>
                    <a:cubicBezTo>
                      <a:pt x="818066" y="1856445"/>
                      <a:pt x="822177" y="1859238"/>
                      <a:pt x="826366" y="1860356"/>
                    </a:cubicBezTo>
                    <a:cubicBezTo>
                      <a:pt x="835664" y="1862830"/>
                      <a:pt x="844722" y="1866461"/>
                      <a:pt x="853581" y="1870292"/>
                    </a:cubicBezTo>
                    <a:cubicBezTo>
                      <a:pt x="866550" y="1875918"/>
                      <a:pt x="878880" y="1875439"/>
                      <a:pt x="890970" y="1868097"/>
                    </a:cubicBezTo>
                    <a:cubicBezTo>
                      <a:pt x="899749" y="1862790"/>
                      <a:pt x="909247" y="1861353"/>
                      <a:pt x="919462" y="1861353"/>
                    </a:cubicBezTo>
                    <a:cubicBezTo>
                      <a:pt x="957011" y="1861274"/>
                      <a:pt x="994561" y="1861114"/>
                      <a:pt x="1030753" y="1848864"/>
                    </a:cubicBezTo>
                    <a:cubicBezTo>
                      <a:pt x="1034704" y="1847547"/>
                      <a:pt x="1038495" y="1847946"/>
                      <a:pt x="1042485" y="1849701"/>
                    </a:cubicBezTo>
                    <a:cubicBezTo>
                      <a:pt x="1062357" y="1858321"/>
                      <a:pt x="1082149" y="1867219"/>
                      <a:pt x="1102381" y="1874921"/>
                    </a:cubicBezTo>
                    <a:cubicBezTo>
                      <a:pt x="1116467" y="1880308"/>
                      <a:pt x="1131870" y="1880786"/>
                      <a:pt x="1146554" y="1884019"/>
                    </a:cubicBezTo>
                    <a:cubicBezTo>
                      <a:pt x="1176881" y="1890643"/>
                      <a:pt x="1207447" y="1886493"/>
                      <a:pt x="1237894" y="1886214"/>
                    </a:cubicBezTo>
                    <a:cubicBezTo>
                      <a:pt x="1246912" y="1886134"/>
                      <a:pt x="1252937" y="1888608"/>
                      <a:pt x="1258484" y="1895710"/>
                    </a:cubicBezTo>
                    <a:cubicBezTo>
                      <a:pt x="1269737" y="1910196"/>
                      <a:pt x="1281908" y="1923963"/>
                      <a:pt x="1293559" y="1938128"/>
                    </a:cubicBezTo>
                    <a:cubicBezTo>
                      <a:pt x="1299306" y="1945112"/>
                      <a:pt x="1306009" y="1946428"/>
                      <a:pt x="1314948" y="1945351"/>
                    </a:cubicBezTo>
                    <a:cubicBezTo>
                      <a:pt x="1357326" y="1940203"/>
                      <a:pt x="1399105" y="1931903"/>
                      <a:pt x="1440366" y="1921129"/>
                    </a:cubicBezTo>
                    <a:cubicBezTo>
                      <a:pt x="1452337" y="1918017"/>
                      <a:pt x="1463869" y="1912590"/>
                      <a:pt x="1475002" y="1907083"/>
                    </a:cubicBezTo>
                    <a:cubicBezTo>
                      <a:pt x="1486055" y="1901616"/>
                      <a:pt x="1495473" y="1903532"/>
                      <a:pt x="1504850" y="1910235"/>
                    </a:cubicBezTo>
                    <a:cubicBezTo>
                      <a:pt x="1527116" y="1926197"/>
                      <a:pt x="1527196" y="1926237"/>
                      <a:pt x="1511674" y="1948543"/>
                    </a:cubicBezTo>
                    <a:cubicBezTo>
                      <a:pt x="1501378" y="1963348"/>
                      <a:pt x="1490246" y="1977593"/>
                      <a:pt x="1480589" y="1992797"/>
                    </a:cubicBezTo>
                    <a:cubicBezTo>
                      <a:pt x="1462592" y="2021208"/>
                      <a:pt x="1447748" y="2050936"/>
                      <a:pt x="1448346" y="2085852"/>
                    </a:cubicBezTo>
                    <a:cubicBezTo>
                      <a:pt x="1448426" y="2090401"/>
                      <a:pt x="1447947" y="2094511"/>
                      <a:pt x="1443718" y="2097504"/>
                    </a:cubicBezTo>
                    <a:cubicBezTo>
                      <a:pt x="1403854" y="2125836"/>
                      <a:pt x="1366224" y="2157519"/>
                      <a:pt x="1324485" y="2183018"/>
                    </a:cubicBezTo>
                    <a:cubicBezTo>
                      <a:pt x="1283105" y="2208277"/>
                      <a:pt x="1240408" y="2231620"/>
                      <a:pt x="1197072" y="2253368"/>
                    </a:cubicBezTo>
                    <a:cubicBezTo>
                      <a:pt x="1165987" y="2269010"/>
                      <a:pt x="1133346" y="2281820"/>
                      <a:pt x="1100665" y="2293910"/>
                    </a:cubicBezTo>
                    <a:cubicBezTo>
                      <a:pt x="1041448" y="2315817"/>
                      <a:pt x="981113" y="2334293"/>
                      <a:pt x="918863" y="2345825"/>
                    </a:cubicBezTo>
                    <a:cubicBezTo>
                      <a:pt x="898672" y="2349576"/>
                      <a:pt x="878720" y="2354644"/>
                      <a:pt x="858289" y="2357237"/>
                    </a:cubicBezTo>
                    <a:cubicBezTo>
                      <a:pt x="853820" y="2357796"/>
                      <a:pt x="847595" y="2362345"/>
                      <a:pt x="845241" y="2357437"/>
                    </a:cubicBezTo>
                    <a:cubicBezTo>
                      <a:pt x="842089" y="2350933"/>
                      <a:pt x="837779" y="2343511"/>
                      <a:pt x="841889" y="2335410"/>
                    </a:cubicBezTo>
                    <a:cubicBezTo>
                      <a:pt x="842886" y="2333455"/>
                      <a:pt x="843565" y="2331260"/>
                      <a:pt x="844802" y="2329464"/>
                    </a:cubicBezTo>
                    <a:cubicBezTo>
                      <a:pt x="855017" y="2314980"/>
                      <a:pt x="851985" y="2298659"/>
                      <a:pt x="851426" y="2282657"/>
                    </a:cubicBezTo>
                    <a:cubicBezTo>
                      <a:pt x="851226" y="2276432"/>
                      <a:pt x="847356" y="2274956"/>
                      <a:pt x="842607" y="2275595"/>
                    </a:cubicBezTo>
                    <a:cubicBezTo>
                      <a:pt x="825329" y="2277989"/>
                      <a:pt x="814874" y="2268691"/>
                      <a:pt x="805217" y="2256042"/>
                    </a:cubicBezTo>
                    <a:cubicBezTo>
                      <a:pt x="784308" y="2228787"/>
                      <a:pt x="758649" y="2205962"/>
                      <a:pt x="733830" y="2182459"/>
                    </a:cubicBezTo>
                    <a:cubicBezTo>
                      <a:pt x="722616" y="2171845"/>
                      <a:pt x="707812" y="2166019"/>
                      <a:pt x="694843" y="2157639"/>
                    </a:cubicBezTo>
                    <a:cubicBezTo>
                      <a:pt x="690853" y="2155045"/>
                      <a:pt x="686823" y="2152292"/>
                      <a:pt x="682513" y="2150376"/>
                    </a:cubicBezTo>
                    <a:cubicBezTo>
                      <a:pt x="649752" y="2135932"/>
                      <a:pt x="643727" y="2108078"/>
                      <a:pt x="650031" y="2077752"/>
                    </a:cubicBezTo>
                    <a:cubicBezTo>
                      <a:pt x="653942" y="2058917"/>
                      <a:pt x="661763" y="2040242"/>
                      <a:pt x="685785" y="2033857"/>
                    </a:cubicBezTo>
                    <a:cubicBezTo>
                      <a:pt x="713199" y="2026555"/>
                      <a:pt x="720342" y="2013706"/>
                      <a:pt x="721339" y="1985294"/>
                    </a:cubicBezTo>
                    <a:cubicBezTo>
                      <a:pt x="721938" y="1968136"/>
                      <a:pt x="719464" y="1950618"/>
                      <a:pt x="725968" y="1934018"/>
                    </a:cubicBezTo>
                    <a:cubicBezTo>
                      <a:pt x="727724" y="1929549"/>
                      <a:pt x="725729" y="1927673"/>
                      <a:pt x="721618" y="1927514"/>
                    </a:cubicBezTo>
                    <a:cubicBezTo>
                      <a:pt x="705498" y="1926876"/>
                      <a:pt x="689337" y="1921409"/>
                      <a:pt x="673335" y="1925678"/>
                    </a:cubicBezTo>
                    <a:cubicBezTo>
                      <a:pt x="646161" y="1932901"/>
                      <a:pt x="623415" y="1919214"/>
                      <a:pt x="598914" y="1912351"/>
                    </a:cubicBezTo>
                    <a:cubicBezTo>
                      <a:pt x="573216" y="1905128"/>
                      <a:pt x="556577" y="1890683"/>
                      <a:pt x="548716" y="1864825"/>
                    </a:cubicBezTo>
                    <a:cubicBezTo>
                      <a:pt x="539299" y="1833820"/>
                      <a:pt x="513082" y="1817579"/>
                      <a:pt x="488501" y="1800341"/>
                    </a:cubicBezTo>
                    <a:cubicBezTo>
                      <a:pt x="455899" y="1777476"/>
                      <a:pt x="418230" y="1765584"/>
                      <a:pt x="381399" y="1752177"/>
                    </a:cubicBezTo>
                    <a:cubicBezTo>
                      <a:pt x="355901" y="1742879"/>
                      <a:pt x="329684" y="1735736"/>
                      <a:pt x="304665" y="1725042"/>
                    </a:cubicBezTo>
                    <a:cubicBezTo>
                      <a:pt x="299198" y="1722728"/>
                      <a:pt x="294249" y="1719814"/>
                      <a:pt x="289900" y="1715665"/>
                    </a:cubicBezTo>
                    <a:cubicBezTo>
                      <a:pt x="282159" y="1708322"/>
                      <a:pt x="273739" y="1701659"/>
                      <a:pt x="266277" y="1694077"/>
                    </a:cubicBezTo>
                    <a:cubicBezTo>
                      <a:pt x="245926" y="1673407"/>
                      <a:pt x="222463" y="1657685"/>
                      <a:pt x="196006" y="1645594"/>
                    </a:cubicBezTo>
                    <a:cubicBezTo>
                      <a:pt x="182918" y="1639608"/>
                      <a:pt x="177770" y="1624924"/>
                      <a:pt x="171585" y="1612833"/>
                    </a:cubicBezTo>
                    <a:cubicBezTo>
                      <a:pt x="169510" y="1608802"/>
                      <a:pt x="174538" y="1600862"/>
                      <a:pt x="176972" y="1594996"/>
                    </a:cubicBezTo>
                    <a:cubicBezTo>
                      <a:pt x="179127" y="1589768"/>
                      <a:pt x="178808" y="1584980"/>
                      <a:pt x="177731" y="1579513"/>
                    </a:cubicBezTo>
                    <a:cubicBezTo>
                      <a:pt x="172782" y="1553536"/>
                      <a:pt x="162128" y="1529873"/>
                      <a:pt x="149199" y="1507168"/>
                    </a:cubicBezTo>
                    <a:cubicBezTo>
                      <a:pt x="135193" y="1482587"/>
                      <a:pt x="127452" y="1455891"/>
                      <a:pt x="121586" y="1428517"/>
                    </a:cubicBezTo>
                    <a:cubicBezTo>
                      <a:pt x="118274" y="1413034"/>
                      <a:pt x="112967" y="1398150"/>
                      <a:pt x="108178" y="1383067"/>
                    </a:cubicBezTo>
                    <a:cubicBezTo>
                      <a:pt x="105505" y="1374687"/>
                      <a:pt x="99319" y="1377799"/>
                      <a:pt x="94571" y="1379076"/>
                    </a:cubicBezTo>
                    <a:cubicBezTo>
                      <a:pt x="89623" y="1380433"/>
                      <a:pt x="81602" y="1379954"/>
                      <a:pt x="83917" y="1389452"/>
                    </a:cubicBezTo>
                    <a:cubicBezTo>
                      <a:pt x="92257" y="1423609"/>
                      <a:pt x="94890" y="1459203"/>
                      <a:pt x="108857" y="1492004"/>
                    </a:cubicBezTo>
                    <a:cubicBezTo>
                      <a:pt x="112448" y="1500424"/>
                      <a:pt x="120987" y="1505372"/>
                      <a:pt x="125337" y="1515188"/>
                    </a:cubicBezTo>
                    <a:cubicBezTo>
                      <a:pt x="118074" y="1513791"/>
                      <a:pt x="113964" y="1510121"/>
                      <a:pt x="109375" y="1506489"/>
                    </a:cubicBezTo>
                    <a:cubicBezTo>
                      <a:pt x="88665" y="1490089"/>
                      <a:pt x="80086" y="1466825"/>
                      <a:pt x="72265" y="1442963"/>
                    </a:cubicBezTo>
                    <a:cubicBezTo>
                      <a:pt x="54069" y="1387456"/>
                      <a:pt x="39185" y="1330992"/>
                      <a:pt x="22146" y="1275167"/>
                    </a:cubicBezTo>
                    <a:cubicBezTo>
                      <a:pt x="19472" y="1266468"/>
                      <a:pt x="21587" y="1257530"/>
                      <a:pt x="22465" y="1248831"/>
                    </a:cubicBezTo>
                    <a:cubicBezTo>
                      <a:pt x="26894" y="1205695"/>
                      <a:pt x="29528" y="1162399"/>
                      <a:pt x="37908" y="1119662"/>
                    </a:cubicBezTo>
                    <a:cubicBezTo>
                      <a:pt x="43255" y="1092487"/>
                      <a:pt x="56264" y="1068625"/>
                      <a:pt x="68195" y="1044404"/>
                    </a:cubicBezTo>
                    <a:cubicBezTo>
                      <a:pt x="79887" y="1020661"/>
                      <a:pt x="94771" y="998634"/>
                      <a:pt x="113166" y="979241"/>
                    </a:cubicBezTo>
                    <a:cubicBezTo>
                      <a:pt x="117037" y="975131"/>
                      <a:pt x="117755" y="971140"/>
                      <a:pt x="116438" y="965354"/>
                    </a:cubicBezTo>
                    <a:cubicBezTo>
                      <a:pt x="105305" y="915435"/>
                      <a:pt x="109495" y="866273"/>
                      <a:pt x="124938" y="817830"/>
                    </a:cubicBezTo>
                    <a:cubicBezTo>
                      <a:pt x="134834" y="786825"/>
                      <a:pt x="144132" y="755421"/>
                      <a:pt x="148561" y="723299"/>
                    </a:cubicBezTo>
                    <a:cubicBezTo>
                      <a:pt x="151993" y="698279"/>
                      <a:pt x="148401" y="672900"/>
                      <a:pt x="138106" y="648878"/>
                    </a:cubicBezTo>
                    <a:cubicBezTo>
                      <a:pt x="133836" y="638902"/>
                      <a:pt x="128290" y="632358"/>
                      <a:pt x="118833" y="626652"/>
                    </a:cubicBezTo>
                    <a:cubicBezTo>
                      <a:pt x="88985" y="608535"/>
                      <a:pt x="54667" y="601353"/>
                      <a:pt x="23582" y="586389"/>
                    </a:cubicBezTo>
                    <a:cubicBezTo>
                      <a:pt x="12888" y="581241"/>
                      <a:pt x="6184" y="575056"/>
                      <a:pt x="5107" y="563284"/>
                    </a:cubicBezTo>
                    <a:cubicBezTo>
                      <a:pt x="5586" y="562726"/>
                      <a:pt x="6065" y="562207"/>
                      <a:pt x="6504" y="561648"/>
                    </a:cubicBezTo>
                    <a:cubicBezTo>
                      <a:pt x="16719" y="571225"/>
                      <a:pt x="28530" y="576772"/>
                      <a:pt x="42696" y="577929"/>
                    </a:cubicBezTo>
                    <a:cubicBezTo>
                      <a:pt x="48642" y="578408"/>
                      <a:pt x="52034" y="578248"/>
                      <a:pt x="54069" y="571465"/>
                    </a:cubicBezTo>
                    <a:cubicBezTo>
                      <a:pt x="57580" y="559534"/>
                      <a:pt x="61171" y="547483"/>
                      <a:pt x="67077" y="536389"/>
                    </a:cubicBezTo>
                    <a:cubicBezTo>
                      <a:pt x="72504" y="526174"/>
                      <a:pt x="76535" y="515719"/>
                      <a:pt x="87189" y="508297"/>
                    </a:cubicBezTo>
                    <a:cubicBezTo>
                      <a:pt x="99280" y="499877"/>
                      <a:pt x="110333" y="499199"/>
                      <a:pt x="124100" y="501952"/>
                    </a:cubicBezTo>
                    <a:cubicBezTo>
                      <a:pt x="151673" y="507459"/>
                      <a:pt x="146646" y="512926"/>
                      <a:pt x="161051" y="482878"/>
                    </a:cubicBezTo>
                    <a:cubicBezTo>
                      <a:pt x="161210" y="482559"/>
                      <a:pt x="161410" y="482240"/>
                      <a:pt x="161530" y="481881"/>
                    </a:cubicBezTo>
                    <a:cubicBezTo>
                      <a:pt x="168513" y="464443"/>
                      <a:pt x="175695" y="460253"/>
                      <a:pt x="194730" y="464961"/>
                    </a:cubicBezTo>
                    <a:cubicBezTo>
                      <a:pt x="204985" y="467516"/>
                      <a:pt x="212966" y="465480"/>
                      <a:pt x="222702" y="461410"/>
                    </a:cubicBezTo>
                    <a:cubicBezTo>
                      <a:pt x="232479" y="457360"/>
                      <a:pt x="242484" y="455614"/>
                      <a:pt x="252470" y="456128"/>
                    </a:cubicBezTo>
                    <a:close/>
                    <a:moveTo>
                      <a:pt x="804500" y="439343"/>
                    </a:moveTo>
                    <a:cubicBezTo>
                      <a:pt x="804859" y="439263"/>
                      <a:pt x="805218" y="439383"/>
                      <a:pt x="805617" y="439343"/>
                    </a:cubicBezTo>
                    <a:cubicBezTo>
                      <a:pt x="836103" y="436190"/>
                      <a:pt x="863637" y="442615"/>
                      <a:pt x="887420" y="463045"/>
                    </a:cubicBezTo>
                    <a:cubicBezTo>
                      <a:pt x="896198" y="470587"/>
                      <a:pt x="907371" y="474498"/>
                      <a:pt x="918505" y="476493"/>
                    </a:cubicBezTo>
                    <a:cubicBezTo>
                      <a:pt x="953461" y="482758"/>
                      <a:pt x="979398" y="504466"/>
                      <a:pt x="1005575" y="525814"/>
                    </a:cubicBezTo>
                    <a:cubicBezTo>
                      <a:pt x="1012957" y="531839"/>
                      <a:pt x="1018583" y="540139"/>
                      <a:pt x="1026285" y="545606"/>
                    </a:cubicBezTo>
                    <a:cubicBezTo>
                      <a:pt x="1043842" y="558016"/>
                      <a:pt x="1049070" y="574457"/>
                      <a:pt x="1046755" y="595087"/>
                    </a:cubicBezTo>
                    <a:cubicBezTo>
                      <a:pt x="1045957" y="602070"/>
                      <a:pt x="1045279" y="607936"/>
                      <a:pt x="1039293" y="612166"/>
                    </a:cubicBezTo>
                    <a:cubicBezTo>
                      <a:pt x="1023093" y="623538"/>
                      <a:pt x="1016868" y="638343"/>
                      <a:pt x="1016868" y="658773"/>
                    </a:cubicBezTo>
                    <a:cubicBezTo>
                      <a:pt x="1016868" y="688821"/>
                      <a:pt x="1015710" y="719068"/>
                      <a:pt x="1011161" y="748995"/>
                    </a:cubicBezTo>
                    <a:cubicBezTo>
                      <a:pt x="1009884" y="757495"/>
                      <a:pt x="1024848" y="780639"/>
                      <a:pt x="1033826" y="784270"/>
                    </a:cubicBezTo>
                    <a:cubicBezTo>
                      <a:pt x="1045359" y="788939"/>
                      <a:pt x="1057090" y="793129"/>
                      <a:pt x="1071177" y="798436"/>
                    </a:cubicBezTo>
                    <a:cubicBezTo>
                      <a:pt x="1056093" y="803703"/>
                      <a:pt x="1043084" y="808372"/>
                      <a:pt x="1029956" y="812761"/>
                    </a:cubicBezTo>
                    <a:cubicBezTo>
                      <a:pt x="1021257" y="815675"/>
                      <a:pt x="1011800" y="817031"/>
                      <a:pt x="1003779" y="821181"/>
                    </a:cubicBezTo>
                    <a:cubicBezTo>
                      <a:pt x="989493" y="828563"/>
                      <a:pt x="977922" y="823855"/>
                      <a:pt x="966270" y="815874"/>
                    </a:cubicBezTo>
                    <a:cubicBezTo>
                      <a:pt x="959286" y="811126"/>
                      <a:pt x="952383" y="806097"/>
                      <a:pt x="944881" y="802267"/>
                    </a:cubicBezTo>
                    <a:cubicBezTo>
                      <a:pt x="932271" y="795882"/>
                      <a:pt x="923852" y="787104"/>
                      <a:pt x="922695" y="772259"/>
                    </a:cubicBezTo>
                    <a:cubicBezTo>
                      <a:pt x="921936" y="762523"/>
                      <a:pt x="912559" y="760967"/>
                      <a:pt x="906015" y="758293"/>
                    </a:cubicBezTo>
                    <a:cubicBezTo>
                      <a:pt x="895560" y="754023"/>
                      <a:pt x="892088" y="746960"/>
                      <a:pt x="891171" y="736426"/>
                    </a:cubicBezTo>
                    <a:cubicBezTo>
                      <a:pt x="889694" y="719986"/>
                      <a:pt x="886821" y="703665"/>
                      <a:pt x="884786" y="687225"/>
                    </a:cubicBezTo>
                    <a:cubicBezTo>
                      <a:pt x="884187" y="682436"/>
                      <a:pt x="881474" y="679324"/>
                      <a:pt x="878241" y="676171"/>
                    </a:cubicBezTo>
                    <a:cubicBezTo>
                      <a:pt x="853581" y="651790"/>
                      <a:pt x="826607" y="630202"/>
                      <a:pt x="798833" y="609612"/>
                    </a:cubicBezTo>
                    <a:cubicBezTo>
                      <a:pt x="795920" y="607417"/>
                      <a:pt x="792768" y="605063"/>
                      <a:pt x="789336" y="604105"/>
                    </a:cubicBezTo>
                    <a:cubicBezTo>
                      <a:pt x="766192" y="597561"/>
                      <a:pt x="751108" y="580163"/>
                      <a:pt x="735147" y="564042"/>
                    </a:cubicBezTo>
                    <a:cubicBezTo>
                      <a:pt x="726926" y="555702"/>
                      <a:pt x="728123" y="543611"/>
                      <a:pt x="723694" y="533715"/>
                    </a:cubicBezTo>
                    <a:cubicBezTo>
                      <a:pt x="722497" y="531081"/>
                      <a:pt x="722058" y="528089"/>
                      <a:pt x="721300" y="525255"/>
                    </a:cubicBezTo>
                    <a:cubicBezTo>
                      <a:pt x="720103" y="520786"/>
                      <a:pt x="717389" y="519549"/>
                      <a:pt x="714357" y="523220"/>
                    </a:cubicBezTo>
                    <a:cubicBezTo>
                      <a:pt x="707413" y="531600"/>
                      <a:pt x="698515" y="538583"/>
                      <a:pt x="695363" y="549836"/>
                    </a:cubicBezTo>
                    <a:cubicBezTo>
                      <a:pt x="690933" y="565239"/>
                      <a:pt x="686105" y="580602"/>
                      <a:pt x="681316" y="596603"/>
                    </a:cubicBezTo>
                    <a:cubicBezTo>
                      <a:pt x="662522" y="586268"/>
                      <a:pt x="644166" y="576572"/>
                      <a:pt x="633552" y="556859"/>
                    </a:cubicBezTo>
                    <a:cubicBezTo>
                      <a:pt x="630599" y="551392"/>
                      <a:pt x="629402" y="547322"/>
                      <a:pt x="632474" y="541776"/>
                    </a:cubicBezTo>
                    <a:cubicBezTo>
                      <a:pt x="634949" y="537306"/>
                      <a:pt x="636305" y="532239"/>
                      <a:pt x="638420" y="527570"/>
                    </a:cubicBezTo>
                    <a:cubicBezTo>
                      <a:pt x="644206" y="514841"/>
                      <a:pt x="650710" y="502391"/>
                      <a:pt x="642490" y="488065"/>
                    </a:cubicBezTo>
                    <a:cubicBezTo>
                      <a:pt x="640854" y="485232"/>
                      <a:pt x="640016" y="480843"/>
                      <a:pt x="645084" y="478887"/>
                    </a:cubicBezTo>
                    <a:cubicBezTo>
                      <a:pt x="662322" y="472183"/>
                      <a:pt x="678204" y="461569"/>
                      <a:pt x="698315" y="463804"/>
                    </a:cubicBezTo>
                    <a:cubicBezTo>
                      <a:pt x="705737" y="464642"/>
                      <a:pt x="709369" y="466158"/>
                      <a:pt x="708850" y="473740"/>
                    </a:cubicBezTo>
                    <a:cubicBezTo>
                      <a:pt x="708331" y="481282"/>
                      <a:pt x="711962" y="482558"/>
                      <a:pt x="718946" y="482439"/>
                    </a:cubicBezTo>
                    <a:cubicBezTo>
                      <a:pt x="730877" y="482239"/>
                      <a:pt x="740254" y="478927"/>
                      <a:pt x="746719" y="468273"/>
                    </a:cubicBezTo>
                    <a:cubicBezTo>
                      <a:pt x="759847" y="446645"/>
                      <a:pt x="783151" y="444889"/>
                      <a:pt x="804500" y="439343"/>
                    </a:cubicBezTo>
                    <a:close/>
                    <a:moveTo>
                      <a:pt x="691048" y="24"/>
                    </a:moveTo>
                    <a:cubicBezTo>
                      <a:pt x="733839" y="313"/>
                      <a:pt x="776566" y="3176"/>
                      <a:pt x="819144" y="8264"/>
                    </a:cubicBezTo>
                    <a:cubicBezTo>
                      <a:pt x="896677" y="17522"/>
                      <a:pt x="973252" y="32725"/>
                      <a:pt x="1048231" y="56667"/>
                    </a:cubicBezTo>
                    <a:cubicBezTo>
                      <a:pt x="1100944" y="73506"/>
                      <a:pt x="1152340" y="92979"/>
                      <a:pt x="1201861" y="116682"/>
                    </a:cubicBezTo>
                    <a:cubicBezTo>
                      <a:pt x="1255492" y="142380"/>
                      <a:pt x="1307327" y="171710"/>
                      <a:pt x="1357126" y="204750"/>
                    </a:cubicBezTo>
                    <a:cubicBezTo>
                      <a:pt x="1436415" y="257423"/>
                      <a:pt x="1507564" y="319114"/>
                      <a:pt x="1571769" y="389065"/>
                    </a:cubicBezTo>
                    <a:cubicBezTo>
                      <a:pt x="1578712" y="396607"/>
                      <a:pt x="1577994" y="406703"/>
                      <a:pt x="1582542" y="415082"/>
                    </a:cubicBezTo>
                    <a:cubicBezTo>
                      <a:pt x="1593117" y="434516"/>
                      <a:pt x="1594714" y="455465"/>
                      <a:pt x="1593955" y="477731"/>
                    </a:cubicBezTo>
                    <a:cubicBezTo>
                      <a:pt x="1593197" y="499798"/>
                      <a:pt x="1599342" y="521067"/>
                      <a:pt x="1623683" y="531442"/>
                    </a:cubicBezTo>
                    <a:cubicBezTo>
                      <a:pt x="1634298" y="535951"/>
                      <a:pt x="1637809" y="548481"/>
                      <a:pt x="1633939" y="558696"/>
                    </a:cubicBezTo>
                    <a:cubicBezTo>
                      <a:pt x="1633061" y="561090"/>
                      <a:pt x="1631265" y="562207"/>
                      <a:pt x="1629151" y="562806"/>
                    </a:cubicBezTo>
                    <a:cubicBezTo>
                      <a:pt x="1617938" y="565879"/>
                      <a:pt x="1607483" y="571465"/>
                      <a:pt x="1594953" y="569270"/>
                    </a:cubicBezTo>
                    <a:cubicBezTo>
                      <a:pt x="1583221" y="567195"/>
                      <a:pt x="1573963" y="575256"/>
                      <a:pt x="1564706" y="580643"/>
                    </a:cubicBezTo>
                    <a:cubicBezTo>
                      <a:pt x="1558840" y="584075"/>
                      <a:pt x="1565344" y="586469"/>
                      <a:pt x="1568098" y="587706"/>
                    </a:cubicBezTo>
                    <a:cubicBezTo>
                      <a:pt x="1580109" y="593173"/>
                      <a:pt x="1592399" y="598121"/>
                      <a:pt x="1604370" y="603707"/>
                    </a:cubicBezTo>
                    <a:cubicBezTo>
                      <a:pt x="1607722" y="605264"/>
                      <a:pt x="1614146" y="605543"/>
                      <a:pt x="1610954" y="612486"/>
                    </a:cubicBezTo>
                    <a:cubicBezTo>
                      <a:pt x="1608560" y="617674"/>
                      <a:pt x="1609597" y="625255"/>
                      <a:pt x="1600021" y="624816"/>
                    </a:cubicBezTo>
                    <a:cubicBezTo>
                      <a:pt x="1589007" y="624298"/>
                      <a:pt x="1577954" y="625096"/>
                      <a:pt x="1566900" y="625176"/>
                    </a:cubicBezTo>
                    <a:cubicBezTo>
                      <a:pt x="1561314" y="625215"/>
                      <a:pt x="1559039" y="626532"/>
                      <a:pt x="1560675" y="633037"/>
                    </a:cubicBezTo>
                    <a:cubicBezTo>
                      <a:pt x="1563549" y="644728"/>
                      <a:pt x="1564746" y="656779"/>
                      <a:pt x="1569574" y="668112"/>
                    </a:cubicBezTo>
                    <a:cubicBezTo>
                      <a:pt x="1573564" y="677449"/>
                      <a:pt x="1578353" y="686907"/>
                      <a:pt x="1576836" y="697721"/>
                    </a:cubicBezTo>
                    <a:cubicBezTo>
                      <a:pt x="1574163" y="717074"/>
                      <a:pt x="1581066" y="733434"/>
                      <a:pt x="1592000" y="748917"/>
                    </a:cubicBezTo>
                    <a:cubicBezTo>
                      <a:pt x="1597706" y="756977"/>
                      <a:pt x="1602814" y="765676"/>
                      <a:pt x="1606725" y="774735"/>
                    </a:cubicBezTo>
                    <a:cubicBezTo>
                      <a:pt x="1612271" y="787544"/>
                      <a:pt x="1619573" y="798637"/>
                      <a:pt x="1631185" y="806498"/>
                    </a:cubicBezTo>
                    <a:cubicBezTo>
                      <a:pt x="1637490" y="810768"/>
                      <a:pt x="1639166" y="816633"/>
                      <a:pt x="1635056" y="822579"/>
                    </a:cubicBezTo>
                    <a:cubicBezTo>
                      <a:pt x="1626118" y="835508"/>
                      <a:pt x="1623365" y="850711"/>
                      <a:pt x="1621369" y="865236"/>
                    </a:cubicBezTo>
                    <a:cubicBezTo>
                      <a:pt x="1618855" y="883552"/>
                      <a:pt x="1605168" y="890335"/>
                      <a:pt x="1593477" y="899872"/>
                    </a:cubicBezTo>
                    <a:cubicBezTo>
                      <a:pt x="1590763" y="902067"/>
                      <a:pt x="1588568" y="900312"/>
                      <a:pt x="1586493" y="899035"/>
                    </a:cubicBezTo>
                    <a:cubicBezTo>
                      <a:pt x="1575520" y="892331"/>
                      <a:pt x="1564626" y="885427"/>
                      <a:pt x="1553652" y="878724"/>
                    </a:cubicBezTo>
                    <a:cubicBezTo>
                      <a:pt x="1550221" y="876648"/>
                      <a:pt x="1547707" y="873895"/>
                      <a:pt x="1548226" y="869865"/>
                    </a:cubicBezTo>
                    <a:cubicBezTo>
                      <a:pt x="1550500" y="853105"/>
                      <a:pt x="1540205" y="843688"/>
                      <a:pt x="1528713" y="834391"/>
                    </a:cubicBezTo>
                    <a:cubicBezTo>
                      <a:pt x="1517300" y="825212"/>
                      <a:pt x="1515465" y="798677"/>
                      <a:pt x="1527037" y="789778"/>
                    </a:cubicBezTo>
                    <a:cubicBezTo>
                      <a:pt x="1544914" y="776051"/>
                      <a:pt x="1542439" y="758454"/>
                      <a:pt x="1540604" y="740138"/>
                    </a:cubicBezTo>
                    <a:cubicBezTo>
                      <a:pt x="1540085" y="735190"/>
                      <a:pt x="1537292" y="732995"/>
                      <a:pt x="1532942" y="732277"/>
                    </a:cubicBezTo>
                    <a:cubicBezTo>
                      <a:pt x="1515624" y="729524"/>
                      <a:pt x="1499383" y="721344"/>
                      <a:pt x="1481187" y="722900"/>
                    </a:cubicBezTo>
                    <a:cubicBezTo>
                      <a:pt x="1474443" y="723498"/>
                      <a:pt x="1463709" y="708854"/>
                      <a:pt x="1463669" y="699317"/>
                    </a:cubicBezTo>
                    <a:cubicBezTo>
                      <a:pt x="1463589" y="689780"/>
                      <a:pt x="1463589" y="680083"/>
                      <a:pt x="1465066" y="670666"/>
                    </a:cubicBezTo>
                    <a:cubicBezTo>
                      <a:pt x="1467500" y="655103"/>
                      <a:pt x="1465665" y="640898"/>
                      <a:pt x="1456487" y="627689"/>
                    </a:cubicBezTo>
                    <a:cubicBezTo>
                      <a:pt x="1452297" y="621704"/>
                      <a:pt x="1448666" y="615120"/>
                      <a:pt x="1445912" y="608376"/>
                    </a:cubicBezTo>
                    <a:cubicBezTo>
                      <a:pt x="1439967" y="593811"/>
                      <a:pt x="1430470" y="582798"/>
                      <a:pt x="1416463" y="575655"/>
                    </a:cubicBezTo>
                    <a:cubicBezTo>
                      <a:pt x="1407844" y="571266"/>
                      <a:pt x="1403734" y="564562"/>
                      <a:pt x="1400901" y="554745"/>
                    </a:cubicBezTo>
                    <a:cubicBezTo>
                      <a:pt x="1394836" y="533756"/>
                      <a:pt x="1391763" y="512368"/>
                      <a:pt x="1389089" y="490899"/>
                    </a:cubicBezTo>
                    <a:cubicBezTo>
                      <a:pt x="1388172" y="483637"/>
                      <a:pt x="1385897" y="477532"/>
                      <a:pt x="1381827" y="471666"/>
                    </a:cubicBezTo>
                    <a:cubicBezTo>
                      <a:pt x="1372170" y="457779"/>
                      <a:pt x="1362952" y="443574"/>
                      <a:pt x="1353136" y="429807"/>
                    </a:cubicBezTo>
                    <a:cubicBezTo>
                      <a:pt x="1345235" y="418754"/>
                      <a:pt x="1345275" y="405466"/>
                      <a:pt x="1342282" y="393175"/>
                    </a:cubicBezTo>
                    <a:cubicBezTo>
                      <a:pt x="1340048" y="383997"/>
                      <a:pt x="1336416" y="378610"/>
                      <a:pt x="1326879" y="375897"/>
                    </a:cubicBezTo>
                    <a:cubicBezTo>
                      <a:pt x="1303296" y="369193"/>
                      <a:pt x="1282706" y="355945"/>
                      <a:pt x="1262315" y="342897"/>
                    </a:cubicBezTo>
                    <a:cubicBezTo>
                      <a:pt x="1251980" y="336273"/>
                      <a:pt x="1248947" y="343934"/>
                      <a:pt x="1243600" y="348922"/>
                    </a:cubicBezTo>
                    <a:cubicBezTo>
                      <a:pt x="1236537" y="355506"/>
                      <a:pt x="1243560" y="359178"/>
                      <a:pt x="1247032" y="362010"/>
                    </a:cubicBezTo>
                    <a:cubicBezTo>
                      <a:pt x="1256210" y="369512"/>
                      <a:pt x="1254135" y="374859"/>
                      <a:pt x="1245196" y="380007"/>
                    </a:cubicBezTo>
                    <a:cubicBezTo>
                      <a:pt x="1244877" y="380207"/>
                      <a:pt x="1244598" y="380446"/>
                      <a:pt x="1244359" y="380725"/>
                    </a:cubicBezTo>
                    <a:cubicBezTo>
                      <a:pt x="1239729" y="385274"/>
                      <a:pt x="1229554" y="387948"/>
                      <a:pt x="1230672" y="393375"/>
                    </a:cubicBezTo>
                    <a:cubicBezTo>
                      <a:pt x="1231988" y="399680"/>
                      <a:pt x="1242244" y="399201"/>
                      <a:pt x="1248668" y="400917"/>
                    </a:cubicBezTo>
                    <a:cubicBezTo>
                      <a:pt x="1254215" y="402353"/>
                      <a:pt x="1258724" y="404867"/>
                      <a:pt x="1263433" y="407780"/>
                    </a:cubicBezTo>
                    <a:cubicBezTo>
                      <a:pt x="1293041" y="426216"/>
                      <a:pt x="1311716" y="458737"/>
                      <a:pt x="1347949" y="469990"/>
                    </a:cubicBezTo>
                    <a:cubicBezTo>
                      <a:pt x="1340806" y="476694"/>
                      <a:pt x="1333863" y="478569"/>
                      <a:pt x="1327598" y="480844"/>
                    </a:cubicBezTo>
                    <a:cubicBezTo>
                      <a:pt x="1318101" y="484236"/>
                      <a:pt x="1311716" y="489982"/>
                      <a:pt x="1309003" y="499439"/>
                    </a:cubicBezTo>
                    <a:cubicBezTo>
                      <a:pt x="1306529" y="508058"/>
                      <a:pt x="1301660" y="508736"/>
                      <a:pt x="1293400" y="507739"/>
                    </a:cubicBezTo>
                    <a:cubicBezTo>
                      <a:pt x="1272531" y="505305"/>
                      <a:pt x="1255651" y="494012"/>
                      <a:pt x="1237654" y="485113"/>
                    </a:cubicBezTo>
                    <a:cubicBezTo>
                      <a:pt x="1234143" y="483358"/>
                      <a:pt x="1232068" y="480245"/>
                      <a:pt x="1230392" y="477013"/>
                    </a:cubicBezTo>
                    <a:cubicBezTo>
                      <a:pt x="1197152" y="413686"/>
                      <a:pt x="1184463" y="418155"/>
                      <a:pt x="1131670" y="389864"/>
                    </a:cubicBezTo>
                    <a:cubicBezTo>
                      <a:pt x="1118063" y="382561"/>
                      <a:pt x="1104017" y="376136"/>
                      <a:pt x="1090410" y="368874"/>
                    </a:cubicBezTo>
                    <a:cubicBezTo>
                      <a:pt x="1078757" y="362649"/>
                      <a:pt x="1075207" y="349281"/>
                      <a:pt x="1066547" y="340462"/>
                    </a:cubicBezTo>
                    <a:cubicBezTo>
                      <a:pt x="1058048" y="331843"/>
                      <a:pt x="1061440" y="328252"/>
                      <a:pt x="1070019" y="322147"/>
                    </a:cubicBezTo>
                    <a:cubicBezTo>
                      <a:pt x="1089173" y="308460"/>
                      <a:pt x="1111878" y="309537"/>
                      <a:pt x="1132907" y="303911"/>
                    </a:cubicBezTo>
                    <a:cubicBezTo>
                      <a:pt x="1138015" y="302554"/>
                      <a:pt x="1146914" y="306185"/>
                      <a:pt x="1147512" y="296528"/>
                    </a:cubicBezTo>
                    <a:cubicBezTo>
                      <a:pt x="1148190" y="285675"/>
                      <a:pt x="1140449" y="271589"/>
                      <a:pt x="1133506" y="269394"/>
                    </a:cubicBezTo>
                    <a:cubicBezTo>
                      <a:pt x="1129316" y="268037"/>
                      <a:pt x="1125046" y="266880"/>
                      <a:pt x="1120936" y="265284"/>
                    </a:cubicBezTo>
                    <a:cubicBezTo>
                      <a:pt x="1116307" y="263528"/>
                      <a:pt x="1112556" y="264446"/>
                      <a:pt x="1111160" y="269155"/>
                    </a:cubicBezTo>
                    <a:cubicBezTo>
                      <a:pt x="1108765" y="277295"/>
                      <a:pt x="1103019" y="278612"/>
                      <a:pt x="1095837" y="277973"/>
                    </a:cubicBezTo>
                    <a:cubicBezTo>
                      <a:pt x="1094759" y="277893"/>
                      <a:pt x="1093642" y="278013"/>
                      <a:pt x="1092525" y="278013"/>
                    </a:cubicBezTo>
                    <a:cubicBezTo>
                      <a:pt x="1086300" y="277973"/>
                      <a:pt x="1078039" y="280367"/>
                      <a:pt x="1074368" y="277295"/>
                    </a:cubicBezTo>
                    <a:cubicBezTo>
                      <a:pt x="1069500" y="273225"/>
                      <a:pt x="1075645" y="266122"/>
                      <a:pt x="1076883" y="260296"/>
                    </a:cubicBezTo>
                    <a:cubicBezTo>
                      <a:pt x="1077880" y="255388"/>
                      <a:pt x="1076324" y="252355"/>
                      <a:pt x="1071615" y="251118"/>
                    </a:cubicBezTo>
                    <a:cubicBezTo>
                      <a:pt x="1056132" y="247088"/>
                      <a:pt x="1045358" y="237431"/>
                      <a:pt x="1037657" y="223664"/>
                    </a:cubicBezTo>
                    <a:cubicBezTo>
                      <a:pt x="1033866" y="216881"/>
                      <a:pt x="1026564" y="214087"/>
                      <a:pt x="1020418" y="210257"/>
                    </a:cubicBezTo>
                    <a:cubicBezTo>
                      <a:pt x="988456" y="190544"/>
                      <a:pt x="957650" y="169156"/>
                      <a:pt x="926685" y="147967"/>
                    </a:cubicBezTo>
                    <a:cubicBezTo>
                      <a:pt x="913596" y="138988"/>
                      <a:pt x="905935" y="140146"/>
                      <a:pt x="895280" y="152596"/>
                    </a:cubicBezTo>
                    <a:cubicBezTo>
                      <a:pt x="890372" y="158342"/>
                      <a:pt x="886382" y="164287"/>
                      <a:pt x="878202" y="167280"/>
                    </a:cubicBezTo>
                    <a:cubicBezTo>
                      <a:pt x="864914" y="172188"/>
                      <a:pt x="853820" y="172947"/>
                      <a:pt x="839734" y="167121"/>
                    </a:cubicBezTo>
                    <a:cubicBezTo>
                      <a:pt x="824970" y="161055"/>
                      <a:pt x="808091" y="157663"/>
                      <a:pt x="791251" y="159419"/>
                    </a:cubicBezTo>
                    <a:cubicBezTo>
                      <a:pt x="782472" y="160337"/>
                      <a:pt x="773654" y="161095"/>
                      <a:pt x="764835" y="161454"/>
                    </a:cubicBezTo>
                    <a:cubicBezTo>
                      <a:pt x="758370" y="161734"/>
                      <a:pt x="752505" y="163130"/>
                      <a:pt x="747237" y="166921"/>
                    </a:cubicBezTo>
                    <a:cubicBezTo>
                      <a:pt x="727046" y="181486"/>
                      <a:pt x="703263" y="183082"/>
                      <a:pt x="679960" y="183242"/>
                    </a:cubicBezTo>
                    <a:cubicBezTo>
                      <a:pt x="660646" y="183361"/>
                      <a:pt x="641452" y="179092"/>
                      <a:pt x="622817" y="172508"/>
                    </a:cubicBezTo>
                    <a:cubicBezTo>
                      <a:pt x="613200" y="169116"/>
                      <a:pt x="607414" y="164567"/>
                      <a:pt x="607295" y="154630"/>
                    </a:cubicBezTo>
                    <a:cubicBezTo>
                      <a:pt x="607175" y="145094"/>
                      <a:pt x="601987" y="142979"/>
                      <a:pt x="593807" y="143218"/>
                    </a:cubicBezTo>
                    <a:cubicBezTo>
                      <a:pt x="588300" y="143378"/>
                      <a:pt x="582754" y="142939"/>
                      <a:pt x="577287" y="142181"/>
                    </a:cubicBezTo>
                    <a:cubicBezTo>
                      <a:pt x="563001" y="140146"/>
                      <a:pt x="550312" y="142181"/>
                      <a:pt x="541174" y="154750"/>
                    </a:cubicBezTo>
                    <a:cubicBezTo>
                      <a:pt x="538540" y="158382"/>
                      <a:pt x="534670" y="158821"/>
                      <a:pt x="530440" y="159140"/>
                    </a:cubicBezTo>
                    <a:cubicBezTo>
                      <a:pt x="503665" y="161015"/>
                      <a:pt x="476929" y="163170"/>
                      <a:pt x="450912" y="170512"/>
                    </a:cubicBezTo>
                    <a:cubicBezTo>
                      <a:pt x="444367" y="172348"/>
                      <a:pt x="441015" y="174184"/>
                      <a:pt x="441175" y="181925"/>
                    </a:cubicBezTo>
                    <a:cubicBezTo>
                      <a:pt x="441574" y="201318"/>
                      <a:pt x="432596" y="210775"/>
                      <a:pt x="412524" y="213409"/>
                    </a:cubicBezTo>
                    <a:cubicBezTo>
                      <a:pt x="401232" y="214885"/>
                      <a:pt x="389899" y="216122"/>
                      <a:pt x="378527" y="217240"/>
                    </a:cubicBezTo>
                    <a:cubicBezTo>
                      <a:pt x="374017" y="217679"/>
                      <a:pt x="370027" y="219035"/>
                      <a:pt x="366316" y="221709"/>
                    </a:cubicBezTo>
                    <a:cubicBezTo>
                      <a:pt x="350993" y="232643"/>
                      <a:pt x="350634" y="232682"/>
                      <a:pt x="355422" y="250719"/>
                    </a:cubicBezTo>
                    <a:cubicBezTo>
                      <a:pt x="356859" y="256066"/>
                      <a:pt x="355502" y="258181"/>
                      <a:pt x="351432" y="261293"/>
                    </a:cubicBezTo>
                    <a:cubicBezTo>
                      <a:pt x="340778" y="269354"/>
                      <a:pt x="328287" y="269873"/>
                      <a:pt x="315997" y="271509"/>
                    </a:cubicBezTo>
                    <a:cubicBezTo>
                      <a:pt x="310531" y="272227"/>
                      <a:pt x="305063" y="272866"/>
                      <a:pt x="299637" y="273743"/>
                    </a:cubicBezTo>
                    <a:cubicBezTo>
                      <a:pt x="276772" y="277454"/>
                      <a:pt x="275654" y="277415"/>
                      <a:pt x="274378" y="300678"/>
                    </a:cubicBezTo>
                    <a:cubicBezTo>
                      <a:pt x="273500" y="316760"/>
                      <a:pt x="269190" y="327613"/>
                      <a:pt x="254705" y="337270"/>
                    </a:cubicBezTo>
                    <a:cubicBezTo>
                      <a:pt x="240020" y="347047"/>
                      <a:pt x="228927" y="362290"/>
                      <a:pt x="216517" y="375338"/>
                    </a:cubicBezTo>
                    <a:cubicBezTo>
                      <a:pt x="207379" y="384955"/>
                      <a:pt x="197364" y="393574"/>
                      <a:pt x="187786" y="402752"/>
                    </a:cubicBezTo>
                    <a:cubicBezTo>
                      <a:pt x="174578" y="415402"/>
                      <a:pt x="159335" y="421467"/>
                      <a:pt x="140101" y="421667"/>
                    </a:cubicBezTo>
                    <a:cubicBezTo>
                      <a:pt x="146725" y="411331"/>
                      <a:pt x="152551" y="401236"/>
                      <a:pt x="159375" y="391898"/>
                    </a:cubicBezTo>
                    <a:cubicBezTo>
                      <a:pt x="165360" y="383678"/>
                      <a:pt x="161211" y="376376"/>
                      <a:pt x="158537" y="369073"/>
                    </a:cubicBezTo>
                    <a:cubicBezTo>
                      <a:pt x="156063" y="362290"/>
                      <a:pt x="149439" y="364844"/>
                      <a:pt x="145010" y="365522"/>
                    </a:cubicBezTo>
                    <a:cubicBezTo>
                      <a:pt x="131283" y="367677"/>
                      <a:pt x="121426" y="363607"/>
                      <a:pt x="115880" y="350518"/>
                    </a:cubicBezTo>
                    <a:cubicBezTo>
                      <a:pt x="115601" y="349840"/>
                      <a:pt x="115042" y="349321"/>
                      <a:pt x="114643" y="348683"/>
                    </a:cubicBezTo>
                    <a:cubicBezTo>
                      <a:pt x="95728" y="321428"/>
                      <a:pt x="95409" y="321109"/>
                      <a:pt x="119232" y="298125"/>
                    </a:cubicBezTo>
                    <a:cubicBezTo>
                      <a:pt x="130963" y="286832"/>
                      <a:pt x="142615" y="274342"/>
                      <a:pt x="161091" y="274462"/>
                    </a:cubicBezTo>
                    <a:cubicBezTo>
                      <a:pt x="162448" y="274462"/>
                      <a:pt x="164603" y="273903"/>
                      <a:pt x="165042" y="272986"/>
                    </a:cubicBezTo>
                    <a:cubicBezTo>
                      <a:pt x="172504" y="256864"/>
                      <a:pt x="188305" y="244135"/>
                      <a:pt x="183876" y="223185"/>
                    </a:cubicBezTo>
                    <a:cubicBezTo>
                      <a:pt x="178648" y="198605"/>
                      <a:pt x="179128" y="198645"/>
                      <a:pt x="201833" y="188190"/>
                    </a:cubicBezTo>
                    <a:cubicBezTo>
                      <a:pt x="214522" y="182364"/>
                      <a:pt x="226932" y="175939"/>
                      <a:pt x="239542" y="170034"/>
                    </a:cubicBezTo>
                    <a:cubicBezTo>
                      <a:pt x="245088" y="167440"/>
                      <a:pt x="248201" y="163888"/>
                      <a:pt x="247881" y="157304"/>
                    </a:cubicBezTo>
                    <a:cubicBezTo>
                      <a:pt x="247602" y="151798"/>
                      <a:pt x="248719" y="146251"/>
                      <a:pt x="248400" y="140784"/>
                    </a:cubicBezTo>
                    <a:cubicBezTo>
                      <a:pt x="247842" y="130808"/>
                      <a:pt x="253667" y="119515"/>
                      <a:pt x="241656" y="111734"/>
                    </a:cubicBezTo>
                    <a:cubicBezTo>
                      <a:pt x="232878" y="106108"/>
                      <a:pt x="227331" y="95613"/>
                      <a:pt x="215081" y="93379"/>
                    </a:cubicBezTo>
                    <a:cubicBezTo>
                      <a:pt x="227531" y="88869"/>
                      <a:pt x="240061" y="84480"/>
                      <a:pt x="252470" y="79771"/>
                    </a:cubicBezTo>
                    <a:cubicBezTo>
                      <a:pt x="305702" y="59460"/>
                      <a:pt x="360251" y="43379"/>
                      <a:pt x="415717" y="30450"/>
                    </a:cubicBezTo>
                    <a:cubicBezTo>
                      <a:pt x="464080" y="19158"/>
                      <a:pt x="513321" y="13212"/>
                      <a:pt x="562563" y="7226"/>
                    </a:cubicBezTo>
                    <a:cubicBezTo>
                      <a:pt x="605399" y="2019"/>
                      <a:pt x="648256" y="-266"/>
                      <a:pt x="691048" y="24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85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D74006B-63E4-4FC8-BF03-A758363F6B5D}"/>
              </a:ext>
            </a:extLst>
          </p:cNvPr>
          <p:cNvGrpSpPr/>
          <p:nvPr/>
        </p:nvGrpSpPr>
        <p:grpSpPr>
          <a:xfrm>
            <a:off x="4761373" y="1973132"/>
            <a:ext cx="2580391" cy="3789943"/>
            <a:chOff x="3317368" y="1803519"/>
            <a:chExt cx="2478201" cy="3639853"/>
          </a:xfrm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BDE83D3D-C18A-4241-AC60-D9648B17B856}"/>
                </a:ext>
              </a:extLst>
            </p:cNvPr>
            <p:cNvCxnSpPr>
              <a:cxnSpLocks/>
            </p:cNvCxnSpPr>
            <p:nvPr/>
          </p:nvCxnSpPr>
          <p:spPr>
            <a:xfrm>
              <a:off x="4265835" y="3004412"/>
              <a:ext cx="795993" cy="830402"/>
            </a:xfrm>
            <a:prstGeom prst="line">
              <a:avLst/>
            </a:prstGeom>
            <a:ln w="666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BE7FCD8B-379F-4D84-9D65-AA72EE8497B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987599" y="4316857"/>
              <a:ext cx="1074230" cy="708147"/>
            </a:xfrm>
            <a:prstGeom prst="line">
              <a:avLst/>
            </a:prstGeom>
            <a:ln w="666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1350C90B-7FBE-4C1B-816B-A7ADF920928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265835" y="2282779"/>
              <a:ext cx="478221" cy="386665"/>
            </a:xfrm>
            <a:prstGeom prst="line">
              <a:avLst/>
            </a:prstGeom>
            <a:ln w="666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53243180-57A5-4DF8-9458-BC1A80F6257C}"/>
                </a:ext>
              </a:extLst>
            </p:cNvPr>
            <p:cNvSpPr/>
            <p:nvPr/>
          </p:nvSpPr>
          <p:spPr>
            <a:xfrm>
              <a:off x="4837989" y="1803519"/>
              <a:ext cx="592913" cy="592912"/>
            </a:xfrm>
            <a:prstGeom prst="ellipse">
              <a:avLst/>
            </a:prstGeom>
            <a:solidFill>
              <a:schemeClr val="accent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600" dirty="0">
                  <a:solidFill>
                    <a:schemeClr val="bg1"/>
                  </a:solidFill>
                </a:rPr>
                <a:t>01</a:t>
              </a:r>
              <a:endParaRPr lang="ko-KR" altLang="en-US" sz="1600" dirty="0">
                <a:solidFill>
                  <a:schemeClr val="bg1"/>
                </a:solidFill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CBD849E2-DC33-4CBC-A048-E1826F739B1F}"/>
                </a:ext>
              </a:extLst>
            </p:cNvPr>
            <p:cNvSpPr/>
            <p:nvPr/>
          </p:nvSpPr>
          <p:spPr>
            <a:xfrm>
              <a:off x="3592225" y="2540931"/>
              <a:ext cx="592913" cy="592912"/>
            </a:xfrm>
            <a:prstGeom prst="ellipse">
              <a:avLst/>
            </a:prstGeom>
            <a:solidFill>
              <a:schemeClr val="accent2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600" dirty="0">
                  <a:solidFill>
                    <a:schemeClr val="bg1"/>
                  </a:solidFill>
                </a:rPr>
                <a:t>02</a:t>
              </a:r>
              <a:endParaRPr lang="ko-KR" altLang="en-US" sz="1600" dirty="0">
                <a:solidFill>
                  <a:schemeClr val="bg1"/>
                </a:solidFill>
              </a:endParaRP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EEC8872F-FED0-41FD-B50C-7D48E27F9F18}"/>
                </a:ext>
              </a:extLst>
            </p:cNvPr>
            <p:cNvSpPr/>
            <p:nvPr/>
          </p:nvSpPr>
          <p:spPr>
            <a:xfrm>
              <a:off x="5202656" y="3834814"/>
              <a:ext cx="592913" cy="592912"/>
            </a:xfrm>
            <a:prstGeom prst="ellipse">
              <a:avLst/>
            </a:prstGeom>
            <a:solidFill>
              <a:schemeClr val="accent3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600" dirty="0">
                  <a:solidFill>
                    <a:schemeClr val="bg1"/>
                  </a:solidFill>
                </a:rPr>
                <a:t>03</a:t>
              </a:r>
              <a:endParaRPr lang="ko-KR" altLang="en-US" sz="1600" dirty="0">
                <a:solidFill>
                  <a:schemeClr val="bg1"/>
                </a:solidFill>
              </a:endParaRP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B94233D6-B18D-4A33-94CE-4E6BF8AFBC0F}"/>
                </a:ext>
              </a:extLst>
            </p:cNvPr>
            <p:cNvSpPr/>
            <p:nvPr/>
          </p:nvSpPr>
          <p:spPr>
            <a:xfrm>
              <a:off x="3317368" y="4850461"/>
              <a:ext cx="592913" cy="592911"/>
            </a:xfrm>
            <a:prstGeom prst="ellipse">
              <a:avLst/>
            </a:prstGeom>
            <a:solidFill>
              <a:schemeClr val="accent4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600" dirty="0">
                  <a:solidFill>
                    <a:schemeClr val="bg1"/>
                  </a:solidFill>
                </a:rPr>
                <a:t>04</a:t>
              </a:r>
              <a:endParaRPr lang="ko-KR" altLang="en-US" sz="1600" dirty="0">
                <a:solidFill>
                  <a:schemeClr val="bg1"/>
                </a:solidFill>
              </a:endParaRPr>
            </a:p>
          </p:txBody>
        </p:sp>
      </p:grpSp>
      <p:sp>
        <p:nvSpPr>
          <p:cNvPr id="11" name="Rounded Rectangle 34">
            <a:extLst>
              <a:ext uri="{FF2B5EF4-FFF2-40B4-BE49-F238E27FC236}">
                <a16:creationId xmlns:a16="http://schemas.microsoft.com/office/drawing/2014/main" id="{9B9C1583-F86D-4BFF-A065-50AAD5FBF437}"/>
              </a:ext>
            </a:extLst>
          </p:cNvPr>
          <p:cNvSpPr/>
          <p:nvPr/>
        </p:nvSpPr>
        <p:spPr>
          <a:xfrm>
            <a:off x="7351778" y="1641378"/>
            <a:ext cx="3465604" cy="1233384"/>
          </a:xfrm>
          <a:custGeom>
            <a:avLst/>
            <a:gdLst/>
            <a:ahLst/>
            <a:cxnLst/>
            <a:rect l="l" t="t" r="r" b="b"/>
            <a:pathLst>
              <a:path w="2897180" h="1233384">
                <a:moveTo>
                  <a:pt x="503125" y="0"/>
                </a:moveTo>
                <a:lnTo>
                  <a:pt x="2691612" y="0"/>
                </a:lnTo>
                <a:cubicBezTo>
                  <a:pt x="2805144" y="0"/>
                  <a:pt x="2897180" y="92036"/>
                  <a:pt x="2897180" y="205568"/>
                </a:cubicBezTo>
                <a:lnTo>
                  <a:pt x="2897180" y="1027816"/>
                </a:lnTo>
                <a:cubicBezTo>
                  <a:pt x="2897180" y="1141348"/>
                  <a:pt x="2805144" y="1233384"/>
                  <a:pt x="2691612" y="1233384"/>
                </a:cubicBezTo>
                <a:lnTo>
                  <a:pt x="503125" y="1233384"/>
                </a:lnTo>
                <a:cubicBezTo>
                  <a:pt x="389593" y="1233384"/>
                  <a:pt x="297557" y="1141348"/>
                  <a:pt x="297557" y="1027816"/>
                </a:cubicBezTo>
                <a:lnTo>
                  <a:pt x="297557" y="785055"/>
                </a:lnTo>
                <a:lnTo>
                  <a:pt x="0" y="612472"/>
                </a:lnTo>
                <a:lnTo>
                  <a:pt x="297557" y="439889"/>
                </a:lnTo>
                <a:lnTo>
                  <a:pt x="297557" y="205568"/>
                </a:lnTo>
                <a:cubicBezTo>
                  <a:pt x="297557" y="92036"/>
                  <a:pt x="389593" y="0"/>
                  <a:pt x="503125" y="0"/>
                </a:cubicBezTo>
                <a:close/>
              </a:path>
            </a:pathLst>
          </a:custGeom>
          <a:solidFill>
            <a:schemeClr val="accent1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12" name="그룹 19">
            <a:extLst>
              <a:ext uri="{FF2B5EF4-FFF2-40B4-BE49-F238E27FC236}">
                <a16:creationId xmlns:a16="http://schemas.microsoft.com/office/drawing/2014/main" id="{E2E95FD8-4872-4D47-BB91-660F78DB2F46}"/>
              </a:ext>
            </a:extLst>
          </p:cNvPr>
          <p:cNvGrpSpPr/>
          <p:nvPr/>
        </p:nvGrpSpPr>
        <p:grpSpPr>
          <a:xfrm>
            <a:off x="7947843" y="1826056"/>
            <a:ext cx="2722904" cy="878235"/>
            <a:chOff x="5889693" y="1708361"/>
            <a:chExt cx="2448916" cy="878235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9DC8E4D-384F-4411-9764-B4930F46A2EE}"/>
                </a:ext>
              </a:extLst>
            </p:cNvPr>
            <p:cNvSpPr txBox="1"/>
            <p:nvPr/>
          </p:nvSpPr>
          <p:spPr>
            <a:xfrm>
              <a:off x="5889693" y="1708361"/>
              <a:ext cx="244891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F77244E-6C5A-4956-A8D6-CEF3C4AA2550}"/>
                </a:ext>
              </a:extLst>
            </p:cNvPr>
            <p:cNvSpPr txBox="1"/>
            <p:nvPr/>
          </p:nvSpPr>
          <p:spPr>
            <a:xfrm>
              <a:off x="5889693" y="1940265"/>
              <a:ext cx="24489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sp>
        <p:nvSpPr>
          <p:cNvPr id="15" name="Rounded Rectangle 34">
            <a:extLst>
              <a:ext uri="{FF2B5EF4-FFF2-40B4-BE49-F238E27FC236}">
                <a16:creationId xmlns:a16="http://schemas.microsoft.com/office/drawing/2014/main" id="{BE009CE5-814B-4F67-93E9-D8FFF62F7BA0}"/>
              </a:ext>
            </a:extLst>
          </p:cNvPr>
          <p:cNvSpPr/>
          <p:nvPr/>
        </p:nvSpPr>
        <p:spPr>
          <a:xfrm>
            <a:off x="7726259" y="3786082"/>
            <a:ext cx="3465604" cy="1233384"/>
          </a:xfrm>
          <a:custGeom>
            <a:avLst/>
            <a:gdLst/>
            <a:ahLst/>
            <a:cxnLst/>
            <a:rect l="l" t="t" r="r" b="b"/>
            <a:pathLst>
              <a:path w="2897180" h="1233384">
                <a:moveTo>
                  <a:pt x="503125" y="0"/>
                </a:moveTo>
                <a:lnTo>
                  <a:pt x="2691612" y="0"/>
                </a:lnTo>
                <a:cubicBezTo>
                  <a:pt x="2805144" y="0"/>
                  <a:pt x="2897180" y="92036"/>
                  <a:pt x="2897180" y="205568"/>
                </a:cubicBezTo>
                <a:lnTo>
                  <a:pt x="2897180" y="1027816"/>
                </a:lnTo>
                <a:cubicBezTo>
                  <a:pt x="2897180" y="1141348"/>
                  <a:pt x="2805144" y="1233384"/>
                  <a:pt x="2691612" y="1233384"/>
                </a:cubicBezTo>
                <a:lnTo>
                  <a:pt x="503125" y="1233384"/>
                </a:lnTo>
                <a:cubicBezTo>
                  <a:pt x="389593" y="1233384"/>
                  <a:pt x="297557" y="1141348"/>
                  <a:pt x="297557" y="1027816"/>
                </a:cubicBezTo>
                <a:lnTo>
                  <a:pt x="297557" y="785055"/>
                </a:lnTo>
                <a:lnTo>
                  <a:pt x="0" y="612472"/>
                </a:lnTo>
                <a:lnTo>
                  <a:pt x="297557" y="439889"/>
                </a:lnTo>
                <a:lnTo>
                  <a:pt x="297557" y="205568"/>
                </a:lnTo>
                <a:cubicBezTo>
                  <a:pt x="297557" y="92036"/>
                  <a:pt x="389593" y="0"/>
                  <a:pt x="503125" y="0"/>
                </a:cubicBezTo>
                <a:close/>
              </a:path>
            </a:pathLst>
          </a:custGeom>
          <a:solidFill>
            <a:schemeClr val="accent3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16" name="그룹 9">
            <a:extLst>
              <a:ext uri="{FF2B5EF4-FFF2-40B4-BE49-F238E27FC236}">
                <a16:creationId xmlns:a16="http://schemas.microsoft.com/office/drawing/2014/main" id="{9A993C3F-51C5-40DB-BECF-6C1F00E5715B}"/>
              </a:ext>
            </a:extLst>
          </p:cNvPr>
          <p:cNvGrpSpPr/>
          <p:nvPr/>
        </p:nvGrpSpPr>
        <p:grpSpPr>
          <a:xfrm>
            <a:off x="8322324" y="3970760"/>
            <a:ext cx="2722904" cy="878235"/>
            <a:chOff x="6155532" y="3518086"/>
            <a:chExt cx="2448916" cy="878235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8737D35-BEA0-4C2D-8E61-A627E19F112E}"/>
                </a:ext>
              </a:extLst>
            </p:cNvPr>
            <p:cNvSpPr txBox="1"/>
            <p:nvPr/>
          </p:nvSpPr>
          <p:spPr>
            <a:xfrm>
              <a:off x="6155532" y="3518086"/>
              <a:ext cx="244891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77FFCBC-A864-4006-A353-37CC290C41E1}"/>
                </a:ext>
              </a:extLst>
            </p:cNvPr>
            <p:cNvSpPr txBox="1"/>
            <p:nvPr/>
          </p:nvSpPr>
          <p:spPr>
            <a:xfrm>
              <a:off x="6155532" y="3749990"/>
              <a:ext cx="24489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sp>
        <p:nvSpPr>
          <p:cNvPr id="19" name="Rounded Rectangle 34">
            <a:extLst>
              <a:ext uri="{FF2B5EF4-FFF2-40B4-BE49-F238E27FC236}">
                <a16:creationId xmlns:a16="http://schemas.microsoft.com/office/drawing/2014/main" id="{FFC07C48-9362-47EB-84CD-AE340D83B45F}"/>
              </a:ext>
            </a:extLst>
          </p:cNvPr>
          <p:cNvSpPr/>
          <p:nvPr/>
        </p:nvSpPr>
        <p:spPr>
          <a:xfrm rot="10800000">
            <a:off x="1287724" y="2423748"/>
            <a:ext cx="3465606" cy="1233384"/>
          </a:xfrm>
          <a:custGeom>
            <a:avLst/>
            <a:gdLst/>
            <a:ahLst/>
            <a:cxnLst/>
            <a:rect l="l" t="t" r="r" b="b"/>
            <a:pathLst>
              <a:path w="2897180" h="1233384">
                <a:moveTo>
                  <a:pt x="503125" y="0"/>
                </a:moveTo>
                <a:lnTo>
                  <a:pt x="2691612" y="0"/>
                </a:lnTo>
                <a:cubicBezTo>
                  <a:pt x="2805144" y="0"/>
                  <a:pt x="2897180" y="92036"/>
                  <a:pt x="2897180" y="205568"/>
                </a:cubicBezTo>
                <a:lnTo>
                  <a:pt x="2897180" y="1027816"/>
                </a:lnTo>
                <a:cubicBezTo>
                  <a:pt x="2897180" y="1141348"/>
                  <a:pt x="2805144" y="1233384"/>
                  <a:pt x="2691612" y="1233384"/>
                </a:cubicBezTo>
                <a:lnTo>
                  <a:pt x="503125" y="1233384"/>
                </a:lnTo>
                <a:cubicBezTo>
                  <a:pt x="389593" y="1233384"/>
                  <a:pt x="297557" y="1141348"/>
                  <a:pt x="297557" y="1027816"/>
                </a:cubicBezTo>
                <a:lnTo>
                  <a:pt x="297557" y="785055"/>
                </a:lnTo>
                <a:lnTo>
                  <a:pt x="0" y="612472"/>
                </a:lnTo>
                <a:lnTo>
                  <a:pt x="297557" y="439889"/>
                </a:lnTo>
                <a:lnTo>
                  <a:pt x="297557" y="205568"/>
                </a:lnTo>
                <a:cubicBezTo>
                  <a:pt x="297557" y="92036"/>
                  <a:pt x="389593" y="0"/>
                  <a:pt x="503125" y="0"/>
                </a:cubicBezTo>
                <a:close/>
              </a:path>
            </a:pathLst>
          </a:custGeom>
          <a:solidFill>
            <a:schemeClr val="accent2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20" name="그룹 1">
            <a:extLst>
              <a:ext uri="{FF2B5EF4-FFF2-40B4-BE49-F238E27FC236}">
                <a16:creationId xmlns:a16="http://schemas.microsoft.com/office/drawing/2014/main" id="{EA3020D7-74C0-4F44-96F8-5207FF915DF3}"/>
              </a:ext>
            </a:extLst>
          </p:cNvPr>
          <p:cNvGrpSpPr/>
          <p:nvPr/>
        </p:nvGrpSpPr>
        <p:grpSpPr>
          <a:xfrm>
            <a:off x="1495952" y="2598901"/>
            <a:ext cx="2635345" cy="878235"/>
            <a:chOff x="864543" y="2472151"/>
            <a:chExt cx="2448916" cy="878235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D554CC5-26C2-4186-BA6E-A0D270752C1A}"/>
                </a:ext>
              </a:extLst>
            </p:cNvPr>
            <p:cNvSpPr txBox="1"/>
            <p:nvPr/>
          </p:nvSpPr>
          <p:spPr>
            <a:xfrm>
              <a:off x="864543" y="2472151"/>
              <a:ext cx="244891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35B30E9-4983-44D2-8BA8-00FE8413185E}"/>
                </a:ext>
              </a:extLst>
            </p:cNvPr>
            <p:cNvSpPr txBox="1"/>
            <p:nvPr/>
          </p:nvSpPr>
          <p:spPr>
            <a:xfrm>
              <a:off x="864543" y="2704055"/>
              <a:ext cx="24489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sp>
        <p:nvSpPr>
          <p:cNvPr id="23" name="Rounded Rectangle 34">
            <a:extLst>
              <a:ext uri="{FF2B5EF4-FFF2-40B4-BE49-F238E27FC236}">
                <a16:creationId xmlns:a16="http://schemas.microsoft.com/office/drawing/2014/main" id="{2D38E969-24AA-4E83-BCD8-313A1D547C10}"/>
              </a:ext>
            </a:extLst>
          </p:cNvPr>
          <p:cNvSpPr/>
          <p:nvPr/>
        </p:nvSpPr>
        <p:spPr>
          <a:xfrm rot="10800000">
            <a:off x="982664" y="4844527"/>
            <a:ext cx="3465606" cy="1233384"/>
          </a:xfrm>
          <a:custGeom>
            <a:avLst/>
            <a:gdLst/>
            <a:ahLst/>
            <a:cxnLst/>
            <a:rect l="l" t="t" r="r" b="b"/>
            <a:pathLst>
              <a:path w="2897180" h="1233384">
                <a:moveTo>
                  <a:pt x="503125" y="0"/>
                </a:moveTo>
                <a:lnTo>
                  <a:pt x="2691612" y="0"/>
                </a:lnTo>
                <a:cubicBezTo>
                  <a:pt x="2805144" y="0"/>
                  <a:pt x="2897180" y="92036"/>
                  <a:pt x="2897180" y="205568"/>
                </a:cubicBezTo>
                <a:lnTo>
                  <a:pt x="2897180" y="1027816"/>
                </a:lnTo>
                <a:cubicBezTo>
                  <a:pt x="2897180" y="1141348"/>
                  <a:pt x="2805144" y="1233384"/>
                  <a:pt x="2691612" y="1233384"/>
                </a:cubicBezTo>
                <a:lnTo>
                  <a:pt x="503125" y="1233384"/>
                </a:lnTo>
                <a:cubicBezTo>
                  <a:pt x="389593" y="1233384"/>
                  <a:pt x="297557" y="1141348"/>
                  <a:pt x="297557" y="1027816"/>
                </a:cubicBezTo>
                <a:lnTo>
                  <a:pt x="297557" y="785055"/>
                </a:lnTo>
                <a:lnTo>
                  <a:pt x="0" y="612472"/>
                </a:lnTo>
                <a:lnTo>
                  <a:pt x="297557" y="439889"/>
                </a:lnTo>
                <a:lnTo>
                  <a:pt x="297557" y="205568"/>
                </a:lnTo>
                <a:cubicBezTo>
                  <a:pt x="297557" y="92036"/>
                  <a:pt x="389593" y="0"/>
                  <a:pt x="503125" y="0"/>
                </a:cubicBezTo>
                <a:close/>
              </a:path>
            </a:pathLst>
          </a:custGeom>
          <a:solidFill>
            <a:schemeClr val="accent4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24" name="그룹 8">
            <a:extLst>
              <a:ext uri="{FF2B5EF4-FFF2-40B4-BE49-F238E27FC236}">
                <a16:creationId xmlns:a16="http://schemas.microsoft.com/office/drawing/2014/main" id="{A7FBB65D-381A-4708-A5D5-ED76E848CAE6}"/>
              </a:ext>
            </a:extLst>
          </p:cNvPr>
          <p:cNvGrpSpPr/>
          <p:nvPr/>
        </p:nvGrpSpPr>
        <p:grpSpPr>
          <a:xfrm>
            <a:off x="1190892" y="5019682"/>
            <a:ext cx="2635345" cy="878235"/>
            <a:chOff x="695282" y="4838613"/>
            <a:chExt cx="2448916" cy="878235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B5620BB-9206-4F1B-90A0-E954FEA2FCCE}"/>
                </a:ext>
              </a:extLst>
            </p:cNvPr>
            <p:cNvSpPr txBox="1"/>
            <p:nvPr/>
          </p:nvSpPr>
          <p:spPr>
            <a:xfrm>
              <a:off x="695282" y="4838613"/>
              <a:ext cx="244891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CAA0374-8E67-4C18-8D3C-6E829560525D}"/>
                </a:ext>
              </a:extLst>
            </p:cNvPr>
            <p:cNvSpPr txBox="1"/>
            <p:nvPr/>
          </p:nvSpPr>
          <p:spPr>
            <a:xfrm>
              <a:off x="695282" y="5070517"/>
              <a:ext cx="24489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48137A58-E4D5-4020-B594-CBB9DE51E54B}"/>
              </a:ext>
            </a:extLst>
          </p:cNvPr>
          <p:cNvSpPr/>
          <p:nvPr/>
        </p:nvSpPr>
        <p:spPr>
          <a:xfrm>
            <a:off x="561703" y="1781028"/>
            <a:ext cx="11068594" cy="4728754"/>
          </a:xfrm>
          <a:prstGeom prst="roundRect">
            <a:avLst>
              <a:gd name="adj" fmla="val 3776"/>
            </a:avLst>
          </a:prstGeom>
          <a:solidFill>
            <a:schemeClr val="accent1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B77E6A-81AF-40E8-82C6-F9083FB4BB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Columns 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F3BAFF7-9E40-4B1F-B1E6-E267265F25FC}"/>
              </a:ext>
            </a:extLst>
          </p:cNvPr>
          <p:cNvGrpSpPr/>
          <p:nvPr/>
        </p:nvGrpSpPr>
        <p:grpSpPr>
          <a:xfrm>
            <a:off x="1457411" y="2068215"/>
            <a:ext cx="9277178" cy="4154381"/>
            <a:chOff x="657161" y="1688966"/>
            <a:chExt cx="7836324" cy="4154381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B1D508F-7641-4E9C-A1BF-657DF459803A}"/>
                </a:ext>
              </a:extLst>
            </p:cNvPr>
            <p:cNvSpPr txBox="1"/>
            <p:nvPr/>
          </p:nvSpPr>
          <p:spPr>
            <a:xfrm>
              <a:off x="657161" y="1688966"/>
              <a:ext cx="78363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1274E8E-D2F0-421D-AFC2-7D1A0770CEB4}"/>
                </a:ext>
              </a:extLst>
            </p:cNvPr>
            <p:cNvSpPr txBox="1"/>
            <p:nvPr/>
          </p:nvSpPr>
          <p:spPr>
            <a:xfrm>
              <a:off x="657161" y="2427027"/>
              <a:ext cx="7836324" cy="34163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Easy to change colors, photos and Text. I hope and I believe that this Template will your Time, Money and Reputation. Easy to change colors, photos and Text. You can simply impress your audience and add a unique zing and appeal to your Presentations. Easy to change colors, photos and Text. </a:t>
              </a:r>
            </a:p>
            <a:p>
              <a:pPr algn="just"/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algn="just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You can simply impress your audience and add a unique zing and appeal to your Presentations. Easy to change colors, photos and Text. </a:t>
              </a:r>
            </a:p>
            <a:p>
              <a:pPr algn="just"/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algn="just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</a:t>
              </a:r>
            </a:p>
            <a:p>
              <a:pPr algn="just"/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algn="just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16B0E60-D1BB-4088-B615-82021281370D}"/>
                </a:ext>
              </a:extLst>
            </p:cNvPr>
            <p:cNvSpPr txBox="1"/>
            <p:nvPr/>
          </p:nvSpPr>
          <p:spPr>
            <a:xfrm>
              <a:off x="657161" y="1965965"/>
              <a:ext cx="78363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FDDFE08-D1A3-4890-B395-3D514078D9E9}"/>
              </a:ext>
            </a:extLst>
          </p:cNvPr>
          <p:cNvSpPr txBox="1"/>
          <p:nvPr/>
        </p:nvSpPr>
        <p:spPr>
          <a:xfrm>
            <a:off x="521882" y="453863"/>
            <a:ext cx="3031216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accent1"/>
                </a:solidFill>
                <a:latin typeface="+mj-lt"/>
                <a:cs typeface="Arial" pitchFamily="34" charset="0"/>
              </a:rPr>
              <a:t>Column </a:t>
            </a:r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6411071-2C70-4D18-9212-337D9181E52A}"/>
              </a:ext>
            </a:extLst>
          </p:cNvPr>
          <p:cNvSpPr/>
          <p:nvPr/>
        </p:nvSpPr>
        <p:spPr>
          <a:xfrm>
            <a:off x="3805645" y="453863"/>
            <a:ext cx="7824651" cy="6055919"/>
          </a:xfrm>
          <a:prstGeom prst="roundRect">
            <a:avLst>
              <a:gd name="adj" fmla="val 3776"/>
            </a:avLst>
          </a:prstGeom>
          <a:solidFill>
            <a:schemeClr val="accent1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2FA0685-D5F7-4199-88C7-D06AE1DB951E}"/>
              </a:ext>
            </a:extLst>
          </p:cNvPr>
          <p:cNvGrpSpPr/>
          <p:nvPr/>
        </p:nvGrpSpPr>
        <p:grpSpPr>
          <a:xfrm>
            <a:off x="4199706" y="733423"/>
            <a:ext cx="7036527" cy="5508597"/>
            <a:chOff x="657161" y="1442745"/>
            <a:chExt cx="7836324" cy="5508597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C0DC69C-5816-4686-B2BF-9158F80C9C31}"/>
                </a:ext>
              </a:extLst>
            </p:cNvPr>
            <p:cNvSpPr txBox="1"/>
            <p:nvPr/>
          </p:nvSpPr>
          <p:spPr>
            <a:xfrm>
              <a:off x="657161" y="1442745"/>
              <a:ext cx="783632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2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84DB019-7D70-4F08-9FF8-F06748763E51}"/>
                </a:ext>
              </a:extLst>
            </p:cNvPr>
            <p:cNvSpPr txBox="1"/>
            <p:nvPr/>
          </p:nvSpPr>
          <p:spPr>
            <a:xfrm>
              <a:off x="657161" y="2427027"/>
              <a:ext cx="7836324" cy="45243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Easy to change colors, photos and Text. I hope and I believe that this Template will your Time, Money and Reputation. Easy to change colors, photos and Text. You can simply impress your audience and add a unique zing and appeal to your Presentations. Easy to change colors, photos and Text. </a:t>
              </a:r>
            </a:p>
            <a:p>
              <a:pPr algn="just"/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algn="just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You can simply impress your audience and add a unique zing and appeal to your Presentations. Easy to change colors, photos and Text. You can simply impress your audience and add a unique zing and appeal to your Presentations. Easy to change colors, photos and Text. I hope and I believe that this Template will your Time, Money and Reputation. Easy to change colors, photos and Text. </a:t>
              </a:r>
            </a:p>
            <a:p>
              <a:pPr algn="just"/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algn="just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</a:t>
              </a:r>
            </a:p>
            <a:p>
              <a:pPr algn="just"/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algn="just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CF1A97F-61A0-4742-838A-5D35C63F65C0}"/>
                </a:ext>
              </a:extLst>
            </p:cNvPr>
            <p:cNvSpPr txBox="1"/>
            <p:nvPr/>
          </p:nvSpPr>
          <p:spPr>
            <a:xfrm>
              <a:off x="657161" y="1965965"/>
              <a:ext cx="78363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DF8EF26-7AD5-4E7F-95B3-9A57CF80C483}"/>
              </a:ext>
            </a:extLst>
          </p:cNvPr>
          <p:cNvSpPr txBox="1"/>
          <p:nvPr/>
        </p:nvSpPr>
        <p:spPr>
          <a:xfrm>
            <a:off x="1" y="4714489"/>
            <a:ext cx="12191999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dirty="0">
                <a:solidFill>
                  <a:schemeClr val="bg1"/>
                </a:solidFill>
                <a:cs typeface="Arial" pitchFamily="34" charset="0"/>
              </a:rPr>
              <a:t>THANK YOU</a:t>
            </a:r>
            <a:endParaRPr lang="ko-KR" altLang="en-US" sz="6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ADEB2CA-D11F-4CA5-BC5A-6C38FF4BF392}"/>
              </a:ext>
            </a:extLst>
          </p:cNvPr>
          <p:cNvSpPr txBox="1"/>
          <p:nvPr/>
        </p:nvSpPr>
        <p:spPr>
          <a:xfrm>
            <a:off x="51" y="5653820"/>
            <a:ext cx="1219185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9DEFA7E-BF8D-4CA3-B97D-43F88DF88EEC}"/>
              </a:ext>
            </a:extLst>
          </p:cNvPr>
          <p:cNvGrpSpPr/>
          <p:nvPr/>
        </p:nvGrpSpPr>
        <p:grpSpPr>
          <a:xfrm>
            <a:off x="8506243" y="910952"/>
            <a:ext cx="3029393" cy="2286539"/>
            <a:chOff x="274453" y="312234"/>
            <a:chExt cx="4328793" cy="3267306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BECC09F2-3A36-4351-839F-ABE887B9F4A8}"/>
                </a:ext>
              </a:extLst>
            </p:cNvPr>
            <p:cNvSpPr/>
            <p:nvPr/>
          </p:nvSpPr>
          <p:spPr>
            <a:xfrm>
              <a:off x="274453" y="910761"/>
              <a:ext cx="4328793" cy="2668779"/>
            </a:xfrm>
            <a:custGeom>
              <a:avLst/>
              <a:gdLst>
                <a:gd name="connsiteX0" fmla="*/ 3883294 w 4242348"/>
                <a:gd name="connsiteY0" fmla="*/ 1288799 h 2615484"/>
                <a:gd name="connsiteX1" fmla="*/ 3966493 w 4242348"/>
                <a:gd name="connsiteY1" fmla="*/ 1297059 h 2615484"/>
                <a:gd name="connsiteX2" fmla="*/ 3978185 w 4242348"/>
                <a:gd name="connsiteY2" fmla="*/ 1307713 h 2615484"/>
                <a:gd name="connsiteX3" fmla="*/ 3982494 w 4242348"/>
                <a:gd name="connsiteY3" fmla="*/ 1320123 h 2615484"/>
                <a:gd name="connsiteX4" fmla="*/ 3980260 w 4242348"/>
                <a:gd name="connsiteY4" fmla="*/ 1333131 h 2615484"/>
                <a:gd name="connsiteX5" fmla="*/ 3831778 w 4242348"/>
                <a:gd name="connsiteY5" fmla="*/ 1513816 h 2615484"/>
                <a:gd name="connsiteX6" fmla="*/ 3818011 w 4242348"/>
                <a:gd name="connsiteY6" fmla="*/ 1514933 h 2615484"/>
                <a:gd name="connsiteX7" fmla="*/ 3708476 w 4242348"/>
                <a:gd name="connsiteY7" fmla="*/ 1424032 h 2615484"/>
                <a:gd name="connsiteX8" fmla="*/ 3706999 w 4242348"/>
                <a:gd name="connsiteY8" fmla="*/ 1410744 h 2615484"/>
                <a:gd name="connsiteX9" fmla="*/ 3778666 w 4242348"/>
                <a:gd name="connsiteY9" fmla="*/ 1328303 h 2615484"/>
                <a:gd name="connsiteX10" fmla="*/ 3860190 w 4242348"/>
                <a:gd name="connsiteY10" fmla="*/ 1288918 h 2615484"/>
                <a:gd name="connsiteX11" fmla="*/ 3883294 w 4242348"/>
                <a:gd name="connsiteY11" fmla="*/ 1288799 h 2615484"/>
                <a:gd name="connsiteX12" fmla="*/ 361550 w 4242348"/>
                <a:gd name="connsiteY12" fmla="*/ 1288320 h 2615484"/>
                <a:gd name="connsiteX13" fmla="*/ 417934 w 4242348"/>
                <a:gd name="connsiteY13" fmla="*/ 1295423 h 2615484"/>
                <a:gd name="connsiteX14" fmla="*/ 454805 w 4242348"/>
                <a:gd name="connsiteY14" fmla="*/ 1318368 h 2615484"/>
                <a:gd name="connsiteX15" fmla="*/ 536887 w 4242348"/>
                <a:gd name="connsiteY15" fmla="*/ 1412221 h 2615484"/>
                <a:gd name="connsiteX16" fmla="*/ 536128 w 4242348"/>
                <a:gd name="connsiteY16" fmla="*/ 1422437 h 2615484"/>
                <a:gd name="connsiteX17" fmla="*/ 423240 w 4242348"/>
                <a:gd name="connsiteY17" fmla="*/ 1516130 h 2615484"/>
                <a:gd name="connsiteX18" fmla="*/ 411868 w 4242348"/>
                <a:gd name="connsiteY18" fmla="*/ 1514814 h 2615484"/>
                <a:gd name="connsiteX19" fmla="*/ 261910 w 4242348"/>
                <a:gd name="connsiteY19" fmla="*/ 1332573 h 2615484"/>
                <a:gd name="connsiteX20" fmla="*/ 259994 w 4242348"/>
                <a:gd name="connsiteY20" fmla="*/ 1320443 h 2615484"/>
                <a:gd name="connsiteX21" fmla="*/ 263546 w 4242348"/>
                <a:gd name="connsiteY21" fmla="*/ 1310068 h 2615484"/>
                <a:gd name="connsiteX22" fmla="*/ 279148 w 4242348"/>
                <a:gd name="connsiteY22" fmla="*/ 1296261 h 2615484"/>
                <a:gd name="connsiteX23" fmla="*/ 361550 w 4242348"/>
                <a:gd name="connsiteY23" fmla="*/ 1288320 h 2615484"/>
                <a:gd name="connsiteX24" fmla="*/ 390709 w 4242348"/>
                <a:gd name="connsiteY24" fmla="*/ 128605 h 2615484"/>
                <a:gd name="connsiteX25" fmla="*/ 465538 w 4242348"/>
                <a:gd name="connsiteY25" fmla="*/ 156690 h 2615484"/>
                <a:gd name="connsiteX26" fmla="*/ 523318 w 4242348"/>
                <a:gd name="connsiteY26" fmla="*/ 295595 h 2615484"/>
                <a:gd name="connsiteX27" fmla="*/ 517014 w 4242348"/>
                <a:gd name="connsiteY27" fmla="*/ 325682 h 2615484"/>
                <a:gd name="connsiteX28" fmla="*/ 498698 w 4242348"/>
                <a:gd name="connsiteY28" fmla="*/ 409400 h 2615484"/>
                <a:gd name="connsiteX29" fmla="*/ 439361 w 4242348"/>
                <a:gd name="connsiteY29" fmla="*/ 574682 h 2615484"/>
                <a:gd name="connsiteX30" fmla="*/ 435370 w 4242348"/>
                <a:gd name="connsiteY30" fmla="*/ 583700 h 2615484"/>
                <a:gd name="connsiteX31" fmla="*/ 429345 w 4242348"/>
                <a:gd name="connsiteY31" fmla="*/ 659437 h 2615484"/>
                <a:gd name="connsiteX32" fmla="*/ 440837 w 4242348"/>
                <a:gd name="connsiteY32" fmla="*/ 779188 h 2615484"/>
                <a:gd name="connsiteX33" fmla="*/ 424996 w 4242348"/>
                <a:gd name="connsiteY33" fmla="*/ 913744 h 2615484"/>
                <a:gd name="connsiteX34" fmla="*/ 425714 w 4242348"/>
                <a:gd name="connsiteY34" fmla="*/ 922323 h 2615484"/>
                <a:gd name="connsiteX35" fmla="*/ 442713 w 4242348"/>
                <a:gd name="connsiteY35" fmla="*/ 1067572 h 2615484"/>
                <a:gd name="connsiteX36" fmla="*/ 437924 w 4242348"/>
                <a:gd name="connsiteY36" fmla="*/ 1151330 h 2615484"/>
                <a:gd name="connsiteX37" fmla="*/ 427549 w 4242348"/>
                <a:gd name="connsiteY37" fmla="*/ 1161546 h 2615484"/>
                <a:gd name="connsiteX38" fmla="*/ 241677 w 4242348"/>
                <a:gd name="connsiteY38" fmla="*/ 1232974 h 2615484"/>
                <a:gd name="connsiteX39" fmla="*/ 199699 w 4242348"/>
                <a:gd name="connsiteY39" fmla="*/ 1331416 h 2615484"/>
                <a:gd name="connsiteX40" fmla="*/ 235732 w 4242348"/>
                <a:gd name="connsiteY40" fmla="*/ 1417050 h 2615484"/>
                <a:gd name="connsiteX41" fmla="*/ 362666 w 4242348"/>
                <a:gd name="connsiteY41" fmla="*/ 1561182 h 2615484"/>
                <a:gd name="connsiteX42" fmla="*/ 564140 w 4242348"/>
                <a:gd name="connsiteY42" fmla="*/ 1776144 h 2615484"/>
                <a:gd name="connsiteX43" fmla="*/ 617092 w 4242348"/>
                <a:gd name="connsiteY43" fmla="*/ 1824547 h 2615484"/>
                <a:gd name="connsiteX44" fmla="*/ 627148 w 4242348"/>
                <a:gd name="connsiteY44" fmla="*/ 1822233 h 2615484"/>
                <a:gd name="connsiteX45" fmla="*/ 615975 w 4242348"/>
                <a:gd name="connsiteY45" fmla="*/ 1763175 h 2615484"/>
                <a:gd name="connsiteX46" fmla="*/ 442154 w 4242348"/>
                <a:gd name="connsiteY46" fmla="*/ 1551765 h 2615484"/>
                <a:gd name="connsiteX47" fmla="*/ 443830 w 4242348"/>
                <a:gd name="connsiteY47" fmla="*/ 1530137 h 2615484"/>
                <a:gd name="connsiteX48" fmla="*/ 568888 w 4242348"/>
                <a:gd name="connsiteY48" fmla="*/ 1426707 h 2615484"/>
                <a:gd name="connsiteX49" fmla="*/ 569966 w 4242348"/>
                <a:gd name="connsiteY49" fmla="*/ 1413898 h 2615484"/>
                <a:gd name="connsiteX50" fmla="*/ 474197 w 4242348"/>
                <a:gd name="connsiteY50" fmla="*/ 1304083 h 2615484"/>
                <a:gd name="connsiteX51" fmla="*/ 403208 w 4242348"/>
                <a:gd name="connsiteY51" fmla="*/ 1267889 h 2615484"/>
                <a:gd name="connsiteX52" fmla="*/ 286889 w 4242348"/>
                <a:gd name="connsiteY52" fmla="*/ 1271122 h 2615484"/>
                <a:gd name="connsiteX53" fmla="*/ 279626 w 4242348"/>
                <a:gd name="connsiteY53" fmla="*/ 1270523 h 2615484"/>
                <a:gd name="connsiteX54" fmla="*/ 281382 w 4242348"/>
                <a:gd name="connsiteY54" fmla="*/ 1263580 h 2615484"/>
                <a:gd name="connsiteX55" fmla="*/ 344789 w 4242348"/>
                <a:gd name="connsiteY55" fmla="*/ 1215815 h 2615484"/>
                <a:gd name="connsiteX56" fmla="*/ 449975 w 4242348"/>
                <a:gd name="connsiteY56" fmla="*/ 1205879 h 2615484"/>
                <a:gd name="connsiteX57" fmla="*/ 699174 w 4242348"/>
                <a:gd name="connsiteY57" fmla="*/ 1296700 h 2615484"/>
                <a:gd name="connsiteX58" fmla="*/ 868406 w 4242348"/>
                <a:gd name="connsiteY58" fmla="*/ 1453442 h 2615484"/>
                <a:gd name="connsiteX59" fmla="*/ 1099649 w 4242348"/>
                <a:gd name="connsiteY59" fmla="*/ 1611341 h 2615484"/>
                <a:gd name="connsiteX60" fmla="*/ 1288632 w 4242348"/>
                <a:gd name="connsiteY60" fmla="*/ 1675347 h 2615484"/>
                <a:gd name="connsiteX61" fmla="*/ 1439190 w 4242348"/>
                <a:gd name="connsiteY61" fmla="*/ 1702202 h 2615484"/>
                <a:gd name="connsiteX62" fmla="*/ 1580568 w 4242348"/>
                <a:gd name="connsiteY62" fmla="*/ 1724508 h 2615484"/>
                <a:gd name="connsiteX63" fmla="*/ 1762450 w 4242348"/>
                <a:gd name="connsiteY63" fmla="*/ 1766646 h 2615484"/>
                <a:gd name="connsiteX64" fmla="*/ 1855026 w 4242348"/>
                <a:gd name="connsiteY64" fmla="*/ 1811858 h 2615484"/>
                <a:gd name="connsiteX65" fmla="*/ 2052670 w 4242348"/>
                <a:gd name="connsiteY65" fmla="*/ 2002757 h 2615484"/>
                <a:gd name="connsiteX66" fmla="*/ 2117833 w 4242348"/>
                <a:gd name="connsiteY66" fmla="*/ 2150840 h 2615484"/>
                <a:gd name="connsiteX67" fmla="*/ 2121145 w 4242348"/>
                <a:gd name="connsiteY67" fmla="*/ 2155828 h 2615484"/>
                <a:gd name="connsiteX68" fmla="*/ 2125055 w 4242348"/>
                <a:gd name="connsiteY68" fmla="*/ 2150241 h 2615484"/>
                <a:gd name="connsiteX69" fmla="*/ 2355739 w 4242348"/>
                <a:gd name="connsiteY69" fmla="*/ 1831929 h 2615484"/>
                <a:gd name="connsiteX70" fmla="*/ 2472736 w 4242348"/>
                <a:gd name="connsiteY70" fmla="*/ 1769400 h 2615484"/>
                <a:gd name="connsiteX71" fmla="*/ 2557292 w 4242348"/>
                <a:gd name="connsiteY71" fmla="*/ 1745737 h 2615484"/>
                <a:gd name="connsiteX72" fmla="*/ 2645560 w 4242348"/>
                <a:gd name="connsiteY72" fmla="*/ 1727421 h 2615484"/>
                <a:gd name="connsiteX73" fmla="*/ 2743364 w 4242348"/>
                <a:gd name="connsiteY73" fmla="*/ 1711779 h 2615484"/>
                <a:gd name="connsiteX74" fmla="*/ 2855374 w 4242348"/>
                <a:gd name="connsiteY74" fmla="*/ 1693982 h 2615484"/>
                <a:gd name="connsiteX75" fmla="*/ 2939810 w 4242348"/>
                <a:gd name="connsiteY75" fmla="*/ 1678739 h 2615484"/>
                <a:gd name="connsiteX76" fmla="*/ 3032307 w 4242348"/>
                <a:gd name="connsiteY76" fmla="*/ 1654477 h 2615484"/>
                <a:gd name="connsiteX77" fmla="*/ 3398304 w 4242348"/>
                <a:gd name="connsiteY77" fmla="*/ 1431136 h 2615484"/>
                <a:gd name="connsiteX78" fmla="*/ 3526236 w 4242348"/>
                <a:gd name="connsiteY78" fmla="*/ 1310946 h 2615484"/>
                <a:gd name="connsiteX79" fmla="*/ 3672124 w 4242348"/>
                <a:gd name="connsiteY79" fmla="*/ 1224634 h 2615484"/>
                <a:gd name="connsiteX80" fmla="*/ 3836527 w 4242348"/>
                <a:gd name="connsiteY80" fmla="*/ 1207715 h 2615484"/>
                <a:gd name="connsiteX81" fmla="*/ 3895465 w 4242348"/>
                <a:gd name="connsiteY81" fmla="*/ 1215416 h 2615484"/>
                <a:gd name="connsiteX82" fmla="*/ 3961306 w 4242348"/>
                <a:gd name="connsiteY82" fmla="*/ 1263181 h 2615484"/>
                <a:gd name="connsiteX83" fmla="*/ 3963381 w 4242348"/>
                <a:gd name="connsiteY83" fmla="*/ 1270124 h 2615484"/>
                <a:gd name="connsiteX84" fmla="*/ 3955320 w 4242348"/>
                <a:gd name="connsiteY84" fmla="*/ 1271002 h 2615484"/>
                <a:gd name="connsiteX85" fmla="*/ 3859711 w 4242348"/>
                <a:gd name="connsiteY85" fmla="*/ 1265415 h 2615484"/>
                <a:gd name="connsiteX86" fmla="*/ 3772003 w 4242348"/>
                <a:gd name="connsiteY86" fmla="*/ 1300571 h 2615484"/>
                <a:gd name="connsiteX87" fmla="*/ 3670966 w 4242348"/>
                <a:gd name="connsiteY87" fmla="*/ 1416052 h 2615484"/>
                <a:gd name="connsiteX88" fmla="*/ 3674398 w 4242348"/>
                <a:gd name="connsiteY88" fmla="*/ 1426906 h 2615484"/>
                <a:gd name="connsiteX89" fmla="*/ 3801132 w 4242348"/>
                <a:gd name="connsiteY89" fmla="*/ 1531733 h 2615484"/>
                <a:gd name="connsiteX90" fmla="*/ 3802369 w 4242348"/>
                <a:gd name="connsiteY90" fmla="*/ 1549690 h 2615484"/>
                <a:gd name="connsiteX91" fmla="*/ 3626992 w 4242348"/>
                <a:gd name="connsiteY91" fmla="*/ 1762696 h 2615484"/>
                <a:gd name="connsiteX92" fmla="*/ 3614582 w 4242348"/>
                <a:gd name="connsiteY92" fmla="*/ 1819639 h 2615484"/>
                <a:gd name="connsiteX93" fmla="*/ 3627671 w 4242348"/>
                <a:gd name="connsiteY93" fmla="*/ 1822831 h 2615484"/>
                <a:gd name="connsiteX94" fmla="*/ 3843151 w 4242348"/>
                <a:gd name="connsiteY94" fmla="*/ 1603081 h 2615484"/>
                <a:gd name="connsiteX95" fmla="*/ 4000971 w 4242348"/>
                <a:gd name="connsiteY95" fmla="*/ 1424352 h 2615484"/>
                <a:gd name="connsiteX96" fmla="*/ 4041273 w 4242348"/>
                <a:gd name="connsiteY96" fmla="*/ 1346221 h 2615484"/>
                <a:gd name="connsiteX97" fmla="*/ 4018688 w 4242348"/>
                <a:gd name="connsiteY97" fmla="*/ 1254761 h 2615484"/>
                <a:gd name="connsiteX98" fmla="*/ 3908593 w 4242348"/>
                <a:gd name="connsiteY98" fmla="*/ 1174275 h 2615484"/>
                <a:gd name="connsiteX99" fmla="*/ 3814580 w 4242348"/>
                <a:gd name="connsiteY99" fmla="*/ 1161347 h 2615484"/>
                <a:gd name="connsiteX100" fmla="*/ 3804963 w 4242348"/>
                <a:gd name="connsiteY100" fmla="*/ 1155241 h 2615484"/>
                <a:gd name="connsiteX101" fmla="*/ 3798499 w 4242348"/>
                <a:gd name="connsiteY101" fmla="*/ 1017454 h 2615484"/>
                <a:gd name="connsiteX102" fmla="*/ 3811587 w 4242348"/>
                <a:gd name="connsiteY102" fmla="*/ 938524 h 2615484"/>
                <a:gd name="connsiteX103" fmla="*/ 3813582 w 4242348"/>
                <a:gd name="connsiteY103" fmla="*/ 888205 h 2615484"/>
                <a:gd name="connsiteX104" fmla="*/ 3802489 w 4242348"/>
                <a:gd name="connsiteY104" fmla="*/ 714664 h 2615484"/>
                <a:gd name="connsiteX105" fmla="*/ 3823239 w 4242348"/>
                <a:gd name="connsiteY105" fmla="*/ 632023 h 2615484"/>
                <a:gd name="connsiteX106" fmla="*/ 3822401 w 4242348"/>
                <a:gd name="connsiteY106" fmla="*/ 619693 h 2615484"/>
                <a:gd name="connsiteX107" fmla="*/ 3769928 w 4242348"/>
                <a:gd name="connsiteY107" fmla="*/ 490485 h 2615484"/>
                <a:gd name="connsiteX108" fmla="*/ 3731700 w 4242348"/>
                <a:gd name="connsiteY108" fmla="*/ 347390 h 2615484"/>
                <a:gd name="connsiteX109" fmla="*/ 3721086 w 4242348"/>
                <a:gd name="connsiteY109" fmla="*/ 307007 h 2615484"/>
                <a:gd name="connsiteX110" fmla="*/ 3787246 w 4242348"/>
                <a:gd name="connsiteY110" fmla="*/ 149188 h 2615484"/>
                <a:gd name="connsiteX111" fmla="*/ 3932057 w 4242348"/>
                <a:gd name="connsiteY111" fmla="*/ 167863 h 2615484"/>
                <a:gd name="connsiteX112" fmla="*/ 3961545 w 4242348"/>
                <a:gd name="connsiteY112" fmla="*/ 210240 h 2615484"/>
                <a:gd name="connsiteX113" fmla="*/ 4032733 w 4242348"/>
                <a:gd name="connsiteY113" fmla="*/ 322490 h 2615484"/>
                <a:gd name="connsiteX114" fmla="*/ 4105558 w 4242348"/>
                <a:gd name="connsiteY114" fmla="*/ 475401 h 2615484"/>
                <a:gd name="connsiteX115" fmla="*/ 4135406 w 4242348"/>
                <a:gd name="connsiteY115" fmla="*/ 613827 h 2615484"/>
                <a:gd name="connsiteX116" fmla="*/ 4136363 w 4242348"/>
                <a:gd name="connsiteY116" fmla="*/ 656844 h 2615484"/>
                <a:gd name="connsiteX117" fmla="*/ 4154241 w 4242348"/>
                <a:gd name="connsiteY117" fmla="*/ 755565 h 2615484"/>
                <a:gd name="connsiteX118" fmla="*/ 4213418 w 4242348"/>
                <a:gd name="connsiteY118" fmla="*/ 892395 h 2615484"/>
                <a:gd name="connsiteX119" fmla="*/ 4238677 w 4242348"/>
                <a:gd name="connsiteY119" fmla="*/ 978547 h 2615484"/>
                <a:gd name="connsiteX120" fmla="*/ 4242348 w 4242348"/>
                <a:gd name="connsiteY120" fmla="*/ 985331 h 2615484"/>
                <a:gd name="connsiteX121" fmla="*/ 4242269 w 4242348"/>
                <a:gd name="connsiteY121" fmla="*/ 1100094 h 2615484"/>
                <a:gd name="connsiteX122" fmla="*/ 4232612 w 4242348"/>
                <a:gd name="connsiteY122" fmla="*/ 1230859 h 2615484"/>
                <a:gd name="connsiteX123" fmla="*/ 4216211 w 4242348"/>
                <a:gd name="connsiteY123" fmla="*/ 1378742 h 2615484"/>
                <a:gd name="connsiteX124" fmla="*/ 4201886 w 4242348"/>
                <a:gd name="connsiteY124" fmla="*/ 1502444 h 2615484"/>
                <a:gd name="connsiteX125" fmla="*/ 4189875 w 4242348"/>
                <a:gd name="connsiteY125" fmla="*/ 1616489 h 2615484"/>
                <a:gd name="connsiteX126" fmla="*/ 4185326 w 4242348"/>
                <a:gd name="connsiteY126" fmla="*/ 1695818 h 2615484"/>
                <a:gd name="connsiteX127" fmla="*/ 4093827 w 4242348"/>
                <a:gd name="connsiteY127" fmla="*/ 1931728 h 2615484"/>
                <a:gd name="connsiteX128" fmla="*/ 3989119 w 4242348"/>
                <a:gd name="connsiteY128" fmla="*/ 2022430 h 2615484"/>
                <a:gd name="connsiteX129" fmla="*/ 3745387 w 4242348"/>
                <a:gd name="connsiteY129" fmla="*/ 2157664 h 2615484"/>
                <a:gd name="connsiteX130" fmla="*/ 3447665 w 4242348"/>
                <a:gd name="connsiteY130" fmla="*/ 2257981 h 2615484"/>
                <a:gd name="connsiteX131" fmla="*/ 3195753 w 4242348"/>
                <a:gd name="connsiteY131" fmla="*/ 2324222 h 2615484"/>
                <a:gd name="connsiteX132" fmla="*/ 3158523 w 4242348"/>
                <a:gd name="connsiteY132" fmla="*/ 2345291 h 2615484"/>
                <a:gd name="connsiteX133" fmla="*/ 3009402 w 4242348"/>
                <a:gd name="connsiteY133" fmla="*/ 2518433 h 2615484"/>
                <a:gd name="connsiteX134" fmla="*/ 2960520 w 4242348"/>
                <a:gd name="connsiteY134" fmla="*/ 2606780 h 2615484"/>
                <a:gd name="connsiteX135" fmla="*/ 2944918 w 4242348"/>
                <a:gd name="connsiteY135" fmla="*/ 2615320 h 2615484"/>
                <a:gd name="connsiteX136" fmla="*/ 2463319 w 4242348"/>
                <a:gd name="connsiteY136" fmla="*/ 2609174 h 2615484"/>
                <a:gd name="connsiteX137" fmla="*/ 2181638 w 4242348"/>
                <a:gd name="connsiteY137" fmla="*/ 2606301 h 2615484"/>
                <a:gd name="connsiteX138" fmla="*/ 2167792 w 4242348"/>
                <a:gd name="connsiteY138" fmla="*/ 2595168 h 2615484"/>
                <a:gd name="connsiteX139" fmla="*/ 2146643 w 4242348"/>
                <a:gd name="connsiteY139" fmla="*/ 2488425 h 2615484"/>
                <a:gd name="connsiteX140" fmla="*/ 2127888 w 4242348"/>
                <a:gd name="connsiteY140" fmla="*/ 2372226 h 2615484"/>
                <a:gd name="connsiteX141" fmla="*/ 2124696 w 4242348"/>
                <a:gd name="connsiteY141" fmla="*/ 2343735 h 2615484"/>
                <a:gd name="connsiteX142" fmla="*/ 2120905 w 4242348"/>
                <a:gd name="connsiteY142" fmla="*/ 2337230 h 2615484"/>
                <a:gd name="connsiteX143" fmla="*/ 2117833 w 4242348"/>
                <a:gd name="connsiteY143" fmla="*/ 2343335 h 2615484"/>
                <a:gd name="connsiteX144" fmla="*/ 2107936 w 4242348"/>
                <a:gd name="connsiteY144" fmla="*/ 2420909 h 2615484"/>
                <a:gd name="connsiteX145" fmla="*/ 2089461 w 4242348"/>
                <a:gd name="connsiteY145" fmla="*/ 2520389 h 2615484"/>
                <a:gd name="connsiteX146" fmla="*/ 2074656 w 4242348"/>
                <a:gd name="connsiteY146" fmla="*/ 2594769 h 2615484"/>
                <a:gd name="connsiteX147" fmla="*/ 2062326 w 4242348"/>
                <a:gd name="connsiteY147" fmla="*/ 2606301 h 2615484"/>
                <a:gd name="connsiteX148" fmla="*/ 1303517 w 4242348"/>
                <a:gd name="connsiteY148" fmla="*/ 2615479 h 2615484"/>
                <a:gd name="connsiteX149" fmla="*/ 1278697 w 4242348"/>
                <a:gd name="connsiteY149" fmla="*/ 2601593 h 2615484"/>
                <a:gd name="connsiteX150" fmla="*/ 1207189 w 4242348"/>
                <a:gd name="connsiteY150" fmla="*/ 2472983 h 2615484"/>
                <a:gd name="connsiteX151" fmla="*/ 1054118 w 4242348"/>
                <a:gd name="connsiteY151" fmla="*/ 2327454 h 2615484"/>
                <a:gd name="connsiteX152" fmla="*/ 1009905 w 4242348"/>
                <a:gd name="connsiteY152" fmla="*/ 2315004 h 2615484"/>
                <a:gd name="connsiteX153" fmla="*/ 748815 w 4242348"/>
                <a:gd name="connsiteY153" fmla="*/ 2244654 h 2615484"/>
                <a:gd name="connsiteX154" fmla="*/ 461108 w 4242348"/>
                <a:gd name="connsiteY154" fmla="*/ 2142381 h 2615484"/>
                <a:gd name="connsiteX155" fmla="*/ 275795 w 4242348"/>
                <a:gd name="connsiteY155" fmla="*/ 2039309 h 2615484"/>
                <a:gd name="connsiteX156" fmla="*/ 173681 w 4242348"/>
                <a:gd name="connsiteY156" fmla="*/ 1958743 h 2615484"/>
                <a:gd name="connsiteX157" fmla="*/ 100299 w 4242348"/>
                <a:gd name="connsiteY157" fmla="*/ 1861498 h 2615484"/>
                <a:gd name="connsiteX158" fmla="*/ 61113 w 4242348"/>
                <a:gd name="connsiteY158" fmla="*/ 1747972 h 2615484"/>
                <a:gd name="connsiteX159" fmla="*/ 57522 w 4242348"/>
                <a:gd name="connsiteY159" fmla="*/ 1699569 h 2615484"/>
                <a:gd name="connsiteX160" fmla="*/ 47905 w 4242348"/>
                <a:gd name="connsiteY160" fmla="*/ 1568644 h 2615484"/>
                <a:gd name="connsiteX161" fmla="*/ 33221 w 4242348"/>
                <a:gd name="connsiteY161" fmla="*/ 1437201 h 2615484"/>
                <a:gd name="connsiteX162" fmla="*/ 14545 w 4242348"/>
                <a:gd name="connsiteY162" fmla="*/ 1281816 h 2615484"/>
                <a:gd name="connsiteX163" fmla="*/ 3492 w 4242348"/>
                <a:gd name="connsiteY163" fmla="*/ 1147699 h 2615484"/>
                <a:gd name="connsiteX164" fmla="*/ 220 w 4242348"/>
                <a:gd name="connsiteY164" fmla="*/ 1047302 h 2615484"/>
                <a:gd name="connsiteX165" fmla="*/ 42359 w 4242348"/>
                <a:gd name="connsiteY165" fmla="*/ 861589 h 2615484"/>
                <a:gd name="connsiteX166" fmla="*/ 97785 w 4242348"/>
                <a:gd name="connsiteY166" fmla="*/ 726795 h 2615484"/>
                <a:gd name="connsiteX167" fmla="*/ 106284 w 4242348"/>
                <a:gd name="connsiteY167" fmla="*/ 663946 h 2615484"/>
                <a:gd name="connsiteX168" fmla="*/ 124121 w 4242348"/>
                <a:gd name="connsiteY168" fmla="*/ 521290 h 2615484"/>
                <a:gd name="connsiteX169" fmla="*/ 197863 w 4242348"/>
                <a:gd name="connsiteY169" fmla="*/ 340127 h 2615484"/>
                <a:gd name="connsiteX170" fmla="*/ 237208 w 4242348"/>
                <a:gd name="connsiteY170" fmla="*/ 284421 h 2615484"/>
                <a:gd name="connsiteX171" fmla="*/ 290280 w 4242348"/>
                <a:gd name="connsiteY171" fmla="*/ 194559 h 2615484"/>
                <a:gd name="connsiteX172" fmla="*/ 362786 w 4242348"/>
                <a:gd name="connsiteY172" fmla="*/ 133346 h 2615484"/>
                <a:gd name="connsiteX173" fmla="*/ 390709 w 4242348"/>
                <a:gd name="connsiteY173" fmla="*/ 128605 h 2615484"/>
                <a:gd name="connsiteX174" fmla="*/ 3404973 w 4242348"/>
                <a:gd name="connsiteY174" fmla="*/ 1263 h 2615484"/>
                <a:gd name="connsiteX175" fmla="*/ 3430268 w 4242348"/>
                <a:gd name="connsiteY175" fmla="*/ 2301 h 2615484"/>
                <a:gd name="connsiteX176" fmla="*/ 3545749 w 4242348"/>
                <a:gd name="connsiteY176" fmla="*/ 59244 h 2615484"/>
                <a:gd name="connsiteX177" fmla="*/ 3692476 w 4242348"/>
                <a:gd name="connsiteY177" fmla="*/ 184103 h 2615484"/>
                <a:gd name="connsiteX178" fmla="*/ 3692356 w 4242348"/>
                <a:gd name="connsiteY178" fmla="*/ 199745 h 2615484"/>
                <a:gd name="connsiteX179" fmla="*/ 3658877 w 4242348"/>
                <a:gd name="connsiteY179" fmla="*/ 247271 h 2615484"/>
                <a:gd name="connsiteX180" fmla="*/ 3657001 w 4242348"/>
                <a:gd name="connsiteY180" fmla="*/ 341962 h 2615484"/>
                <a:gd name="connsiteX181" fmla="*/ 3757798 w 4242348"/>
                <a:gd name="connsiteY181" fmla="*/ 606444 h 2615484"/>
                <a:gd name="connsiteX182" fmla="*/ 3761589 w 4242348"/>
                <a:gd name="connsiteY182" fmla="*/ 646588 h 2615484"/>
                <a:gd name="connsiteX183" fmla="*/ 3734255 w 4242348"/>
                <a:gd name="connsiteY183" fmla="*/ 773521 h 2615484"/>
                <a:gd name="connsiteX184" fmla="*/ 3593913 w 4242348"/>
                <a:gd name="connsiteY184" fmla="*/ 516422 h 2615484"/>
                <a:gd name="connsiteX185" fmla="*/ 3566779 w 4242348"/>
                <a:gd name="connsiteY185" fmla="*/ 432943 h 2615484"/>
                <a:gd name="connsiteX186" fmla="*/ 3557003 w 4242348"/>
                <a:gd name="connsiteY186" fmla="*/ 417500 h 2615484"/>
                <a:gd name="connsiteX187" fmla="*/ 3442997 w 4242348"/>
                <a:gd name="connsiteY187" fmla="*/ 299106 h 2615484"/>
                <a:gd name="connsiteX188" fmla="*/ 3366422 w 4242348"/>
                <a:gd name="connsiteY188" fmla="*/ 169339 h 2615484"/>
                <a:gd name="connsiteX189" fmla="*/ 3358201 w 4242348"/>
                <a:gd name="connsiteY189" fmla="*/ 48590 h 2615484"/>
                <a:gd name="connsiteX190" fmla="*/ 3404973 w 4242348"/>
                <a:gd name="connsiteY190" fmla="*/ 1263 h 2615484"/>
                <a:gd name="connsiteX191" fmla="*/ 819205 w 4242348"/>
                <a:gd name="connsiteY191" fmla="*/ 866 h 2615484"/>
                <a:gd name="connsiteX192" fmla="*/ 881774 w 4242348"/>
                <a:gd name="connsiteY192" fmla="*/ 39492 h 2615484"/>
                <a:gd name="connsiteX193" fmla="*/ 887042 w 4242348"/>
                <a:gd name="connsiteY193" fmla="*/ 115908 h 2615484"/>
                <a:gd name="connsiteX194" fmla="*/ 799413 w 4242348"/>
                <a:gd name="connsiteY194" fmla="*/ 299385 h 2615484"/>
                <a:gd name="connsiteX195" fmla="*/ 688360 w 4242348"/>
                <a:gd name="connsiteY195" fmla="*/ 414468 h 2615484"/>
                <a:gd name="connsiteX196" fmla="*/ 673516 w 4242348"/>
                <a:gd name="connsiteY196" fmla="*/ 440605 h 2615484"/>
                <a:gd name="connsiteX197" fmla="*/ 595384 w 4242348"/>
                <a:gd name="connsiteY197" fmla="*/ 625120 h 2615484"/>
                <a:gd name="connsiteX198" fmla="*/ 512504 w 4242348"/>
                <a:gd name="connsiteY198" fmla="*/ 766579 h 2615484"/>
                <a:gd name="connsiteX199" fmla="*/ 508474 w 4242348"/>
                <a:gd name="connsiteY199" fmla="*/ 772724 h 2615484"/>
                <a:gd name="connsiteX200" fmla="*/ 478108 w 4242348"/>
                <a:gd name="connsiteY200" fmla="*/ 632143 h 2615484"/>
                <a:gd name="connsiteX201" fmla="*/ 480023 w 4242348"/>
                <a:gd name="connsiteY201" fmla="*/ 618296 h 2615484"/>
                <a:gd name="connsiteX202" fmla="*/ 565297 w 4242348"/>
                <a:gd name="connsiteY202" fmla="*/ 408841 h 2615484"/>
                <a:gd name="connsiteX203" fmla="*/ 592312 w 4242348"/>
                <a:gd name="connsiteY203" fmla="*/ 310359 h 2615484"/>
                <a:gd name="connsiteX204" fmla="*/ 559751 w 4242348"/>
                <a:gd name="connsiteY204" fmla="*/ 209961 h 2615484"/>
                <a:gd name="connsiteX205" fmla="*/ 545545 w 4242348"/>
                <a:gd name="connsiteY205" fmla="*/ 190647 h 2615484"/>
                <a:gd name="connsiteX206" fmla="*/ 561307 w 4242348"/>
                <a:gd name="connsiteY206" fmla="*/ 172850 h 2615484"/>
                <a:gd name="connsiteX207" fmla="*/ 758192 w 4242348"/>
                <a:gd name="connsiteY207" fmla="*/ 21895 h 2615484"/>
                <a:gd name="connsiteX208" fmla="*/ 819205 w 4242348"/>
                <a:gd name="connsiteY208" fmla="*/ 866 h 2615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</a:cxnLst>
              <a:rect l="l" t="t" r="r" b="b"/>
              <a:pathLst>
                <a:path w="4242348" h="2615484">
                  <a:moveTo>
                    <a:pt x="3883294" y="1288799"/>
                  </a:moveTo>
                  <a:cubicBezTo>
                    <a:pt x="3911386" y="1287880"/>
                    <a:pt x="3938919" y="1292509"/>
                    <a:pt x="3966493" y="1297059"/>
                  </a:cubicBezTo>
                  <a:cubicBezTo>
                    <a:pt x="3973038" y="1298136"/>
                    <a:pt x="3977068" y="1300690"/>
                    <a:pt x="3978185" y="1307713"/>
                  </a:cubicBezTo>
                  <a:cubicBezTo>
                    <a:pt x="3978863" y="1311983"/>
                    <a:pt x="3980898" y="1316053"/>
                    <a:pt x="3982494" y="1320123"/>
                  </a:cubicBezTo>
                  <a:cubicBezTo>
                    <a:pt x="3984410" y="1324991"/>
                    <a:pt x="3983891" y="1328742"/>
                    <a:pt x="3980260" y="1333131"/>
                  </a:cubicBezTo>
                  <a:cubicBezTo>
                    <a:pt x="3930580" y="1393227"/>
                    <a:pt x="3881059" y="1453441"/>
                    <a:pt x="3831778" y="1513816"/>
                  </a:cubicBezTo>
                  <a:cubicBezTo>
                    <a:pt x="3826949" y="1519722"/>
                    <a:pt x="3824037" y="1520041"/>
                    <a:pt x="3818011" y="1514933"/>
                  </a:cubicBezTo>
                  <a:cubicBezTo>
                    <a:pt x="3781778" y="1484287"/>
                    <a:pt x="3745227" y="1454040"/>
                    <a:pt x="3708476" y="1424032"/>
                  </a:cubicBezTo>
                  <a:cubicBezTo>
                    <a:pt x="3702769" y="1419364"/>
                    <a:pt x="3701453" y="1416890"/>
                    <a:pt x="3706999" y="1410744"/>
                  </a:cubicBezTo>
                  <a:cubicBezTo>
                    <a:pt x="3731340" y="1383650"/>
                    <a:pt x="3756320" y="1356994"/>
                    <a:pt x="3778666" y="1328303"/>
                  </a:cubicBezTo>
                  <a:cubicBezTo>
                    <a:pt x="3799895" y="1301049"/>
                    <a:pt x="3828267" y="1292031"/>
                    <a:pt x="3860190" y="1288918"/>
                  </a:cubicBezTo>
                  <a:cubicBezTo>
                    <a:pt x="3867771" y="1288160"/>
                    <a:pt x="3875552" y="1288799"/>
                    <a:pt x="3883294" y="1288799"/>
                  </a:cubicBezTo>
                  <a:close/>
                  <a:moveTo>
                    <a:pt x="361550" y="1288320"/>
                  </a:moveTo>
                  <a:cubicBezTo>
                    <a:pt x="379905" y="1286804"/>
                    <a:pt x="399099" y="1290555"/>
                    <a:pt x="417934" y="1295423"/>
                  </a:cubicBezTo>
                  <a:cubicBezTo>
                    <a:pt x="432259" y="1299134"/>
                    <a:pt x="444829" y="1306875"/>
                    <a:pt x="454805" y="1318368"/>
                  </a:cubicBezTo>
                  <a:cubicBezTo>
                    <a:pt x="482019" y="1349772"/>
                    <a:pt x="509353" y="1381096"/>
                    <a:pt x="536887" y="1412221"/>
                  </a:cubicBezTo>
                  <a:cubicBezTo>
                    <a:pt x="540717" y="1416531"/>
                    <a:pt x="540757" y="1418646"/>
                    <a:pt x="536128" y="1422437"/>
                  </a:cubicBezTo>
                  <a:cubicBezTo>
                    <a:pt x="498300" y="1453442"/>
                    <a:pt x="460631" y="1484646"/>
                    <a:pt x="423240" y="1516130"/>
                  </a:cubicBezTo>
                  <a:cubicBezTo>
                    <a:pt x="418013" y="1520520"/>
                    <a:pt x="415499" y="1519283"/>
                    <a:pt x="411868" y="1514814"/>
                  </a:cubicBezTo>
                  <a:cubicBezTo>
                    <a:pt x="361988" y="1454000"/>
                    <a:pt x="312029" y="1393187"/>
                    <a:pt x="261910" y="1332573"/>
                  </a:cubicBezTo>
                  <a:cubicBezTo>
                    <a:pt x="258518" y="1328463"/>
                    <a:pt x="258438" y="1324832"/>
                    <a:pt x="259994" y="1320443"/>
                  </a:cubicBezTo>
                  <a:cubicBezTo>
                    <a:pt x="261232" y="1317011"/>
                    <a:pt x="262947" y="1313619"/>
                    <a:pt x="263546" y="1310068"/>
                  </a:cubicBezTo>
                  <a:cubicBezTo>
                    <a:pt x="265062" y="1301049"/>
                    <a:pt x="270649" y="1297458"/>
                    <a:pt x="279148" y="1296261"/>
                  </a:cubicBezTo>
                  <a:cubicBezTo>
                    <a:pt x="306083" y="1292550"/>
                    <a:pt x="332858" y="1287482"/>
                    <a:pt x="361550" y="1288320"/>
                  </a:cubicBezTo>
                  <a:close/>
                  <a:moveTo>
                    <a:pt x="390709" y="128605"/>
                  </a:moveTo>
                  <a:cubicBezTo>
                    <a:pt x="417953" y="127652"/>
                    <a:pt x="443092" y="137805"/>
                    <a:pt x="465538" y="156690"/>
                  </a:cubicBezTo>
                  <a:cubicBezTo>
                    <a:pt x="508514" y="192843"/>
                    <a:pt x="526311" y="240168"/>
                    <a:pt x="523318" y="295595"/>
                  </a:cubicBezTo>
                  <a:cubicBezTo>
                    <a:pt x="522760" y="305730"/>
                    <a:pt x="520126" y="315986"/>
                    <a:pt x="517014" y="325682"/>
                  </a:cubicBezTo>
                  <a:cubicBezTo>
                    <a:pt x="508235" y="353016"/>
                    <a:pt x="506040" y="381747"/>
                    <a:pt x="498698" y="409400"/>
                  </a:cubicBezTo>
                  <a:cubicBezTo>
                    <a:pt x="483574" y="466183"/>
                    <a:pt x="461547" y="520452"/>
                    <a:pt x="439361" y="574682"/>
                  </a:cubicBezTo>
                  <a:cubicBezTo>
                    <a:pt x="438124" y="577714"/>
                    <a:pt x="436847" y="580787"/>
                    <a:pt x="435370" y="583700"/>
                  </a:cubicBezTo>
                  <a:cubicBezTo>
                    <a:pt x="423080" y="608081"/>
                    <a:pt x="416616" y="630347"/>
                    <a:pt x="429345" y="659437"/>
                  </a:cubicBezTo>
                  <a:cubicBezTo>
                    <a:pt x="445586" y="696627"/>
                    <a:pt x="442713" y="738686"/>
                    <a:pt x="440837" y="779188"/>
                  </a:cubicBezTo>
                  <a:cubicBezTo>
                    <a:pt x="438722" y="824399"/>
                    <a:pt x="432817" y="869211"/>
                    <a:pt x="424996" y="913744"/>
                  </a:cubicBezTo>
                  <a:cubicBezTo>
                    <a:pt x="424477" y="916696"/>
                    <a:pt x="424477" y="919370"/>
                    <a:pt x="425714" y="922323"/>
                  </a:cubicBezTo>
                  <a:cubicBezTo>
                    <a:pt x="445307" y="969090"/>
                    <a:pt x="446464" y="1017972"/>
                    <a:pt x="442713" y="1067572"/>
                  </a:cubicBezTo>
                  <a:cubicBezTo>
                    <a:pt x="440598" y="1095465"/>
                    <a:pt x="439002" y="1123398"/>
                    <a:pt x="437924" y="1151330"/>
                  </a:cubicBezTo>
                  <a:cubicBezTo>
                    <a:pt x="437605" y="1159191"/>
                    <a:pt x="436328" y="1162105"/>
                    <a:pt x="427549" y="1161546"/>
                  </a:cubicBezTo>
                  <a:cubicBezTo>
                    <a:pt x="354725" y="1156877"/>
                    <a:pt x="292755" y="1181578"/>
                    <a:pt x="241677" y="1232974"/>
                  </a:cubicBezTo>
                  <a:cubicBezTo>
                    <a:pt x="214942" y="1259869"/>
                    <a:pt x="198382" y="1292510"/>
                    <a:pt x="199699" y="1331416"/>
                  </a:cubicBezTo>
                  <a:cubicBezTo>
                    <a:pt x="200816" y="1364137"/>
                    <a:pt x="214503" y="1392629"/>
                    <a:pt x="235732" y="1417050"/>
                  </a:cubicBezTo>
                  <a:cubicBezTo>
                    <a:pt x="277750" y="1465373"/>
                    <a:pt x="320567" y="1512939"/>
                    <a:pt x="362666" y="1561182"/>
                  </a:cubicBezTo>
                  <a:cubicBezTo>
                    <a:pt x="427310" y="1635204"/>
                    <a:pt x="492752" y="1708467"/>
                    <a:pt x="564140" y="1776144"/>
                  </a:cubicBezTo>
                  <a:cubicBezTo>
                    <a:pt x="581498" y="1792584"/>
                    <a:pt x="599615" y="1808226"/>
                    <a:pt x="617092" y="1824547"/>
                  </a:cubicBezTo>
                  <a:cubicBezTo>
                    <a:pt x="622359" y="1829495"/>
                    <a:pt x="624993" y="1828418"/>
                    <a:pt x="627148" y="1822233"/>
                  </a:cubicBezTo>
                  <a:cubicBezTo>
                    <a:pt x="634730" y="1800405"/>
                    <a:pt x="629582" y="1779975"/>
                    <a:pt x="615975" y="1763175"/>
                  </a:cubicBezTo>
                  <a:cubicBezTo>
                    <a:pt x="558554" y="1692266"/>
                    <a:pt x="500214" y="1622155"/>
                    <a:pt x="442154" y="1551765"/>
                  </a:cubicBezTo>
                  <a:cubicBezTo>
                    <a:pt x="432218" y="1539714"/>
                    <a:pt x="432138" y="1539834"/>
                    <a:pt x="443830" y="1530137"/>
                  </a:cubicBezTo>
                  <a:cubicBezTo>
                    <a:pt x="485490" y="1495621"/>
                    <a:pt x="527070" y="1461024"/>
                    <a:pt x="568888" y="1426707"/>
                  </a:cubicBezTo>
                  <a:cubicBezTo>
                    <a:pt x="574355" y="1422238"/>
                    <a:pt x="575113" y="1419683"/>
                    <a:pt x="569966" y="1413898"/>
                  </a:cubicBezTo>
                  <a:cubicBezTo>
                    <a:pt x="537763" y="1377545"/>
                    <a:pt x="506120" y="1340674"/>
                    <a:pt x="474197" y="1304083"/>
                  </a:cubicBezTo>
                  <a:cubicBezTo>
                    <a:pt x="455402" y="1282574"/>
                    <a:pt x="431021" y="1271880"/>
                    <a:pt x="403208" y="1267889"/>
                  </a:cubicBezTo>
                  <a:cubicBezTo>
                    <a:pt x="364222" y="1262303"/>
                    <a:pt x="325476" y="1264178"/>
                    <a:pt x="286889" y="1271122"/>
                  </a:cubicBezTo>
                  <a:cubicBezTo>
                    <a:pt x="284455" y="1271561"/>
                    <a:pt x="281382" y="1272798"/>
                    <a:pt x="279626" y="1270523"/>
                  </a:cubicBezTo>
                  <a:cubicBezTo>
                    <a:pt x="277711" y="1268049"/>
                    <a:pt x="280344" y="1265854"/>
                    <a:pt x="281382" y="1263580"/>
                  </a:cubicBezTo>
                  <a:cubicBezTo>
                    <a:pt x="293792" y="1236046"/>
                    <a:pt x="316497" y="1221521"/>
                    <a:pt x="344789" y="1215815"/>
                  </a:cubicBezTo>
                  <a:cubicBezTo>
                    <a:pt x="379425" y="1208832"/>
                    <a:pt x="414541" y="1206079"/>
                    <a:pt x="449975" y="1205879"/>
                  </a:cubicBezTo>
                  <a:cubicBezTo>
                    <a:pt x="544387" y="1205320"/>
                    <a:pt x="626550" y="1237762"/>
                    <a:pt x="699174" y="1296700"/>
                  </a:cubicBezTo>
                  <a:cubicBezTo>
                    <a:pt x="758990" y="1345263"/>
                    <a:pt x="811663" y="1401567"/>
                    <a:pt x="868406" y="1453442"/>
                  </a:cubicBezTo>
                  <a:cubicBezTo>
                    <a:pt x="937998" y="1517088"/>
                    <a:pt x="1014534" y="1570679"/>
                    <a:pt x="1099649" y="1611341"/>
                  </a:cubicBezTo>
                  <a:cubicBezTo>
                    <a:pt x="1159983" y="1640152"/>
                    <a:pt x="1223390" y="1660583"/>
                    <a:pt x="1288632" y="1675347"/>
                  </a:cubicBezTo>
                  <a:cubicBezTo>
                    <a:pt x="1338433" y="1686639"/>
                    <a:pt x="1388911" y="1693822"/>
                    <a:pt x="1439190" y="1702202"/>
                  </a:cubicBezTo>
                  <a:cubicBezTo>
                    <a:pt x="1486236" y="1710063"/>
                    <a:pt x="1533522" y="1716528"/>
                    <a:pt x="1580568" y="1724508"/>
                  </a:cubicBezTo>
                  <a:cubicBezTo>
                    <a:pt x="1642100" y="1734963"/>
                    <a:pt x="1702913" y="1748211"/>
                    <a:pt x="1762450" y="1766646"/>
                  </a:cubicBezTo>
                  <a:cubicBezTo>
                    <a:pt x="1795330" y="1776822"/>
                    <a:pt x="1825378" y="1794340"/>
                    <a:pt x="1855026" y="1811858"/>
                  </a:cubicBezTo>
                  <a:cubicBezTo>
                    <a:pt x="1936151" y="1859663"/>
                    <a:pt x="2003269" y="1922072"/>
                    <a:pt x="2052670" y="2002757"/>
                  </a:cubicBezTo>
                  <a:cubicBezTo>
                    <a:pt x="2081081" y="2049165"/>
                    <a:pt x="2102988" y="2098447"/>
                    <a:pt x="2117833" y="2150840"/>
                  </a:cubicBezTo>
                  <a:cubicBezTo>
                    <a:pt x="2118391" y="2152875"/>
                    <a:pt x="2118391" y="2155708"/>
                    <a:pt x="2121145" y="2155828"/>
                  </a:cubicBezTo>
                  <a:cubicBezTo>
                    <a:pt x="2124776" y="2155948"/>
                    <a:pt x="2124377" y="2152516"/>
                    <a:pt x="2125055" y="2150241"/>
                  </a:cubicBezTo>
                  <a:cubicBezTo>
                    <a:pt x="2164440" y="2016963"/>
                    <a:pt x="2239898" y="1909821"/>
                    <a:pt x="2355739" y="1831929"/>
                  </a:cubicBezTo>
                  <a:cubicBezTo>
                    <a:pt x="2392650" y="1807149"/>
                    <a:pt x="2431356" y="1785362"/>
                    <a:pt x="2472736" y="1769400"/>
                  </a:cubicBezTo>
                  <a:cubicBezTo>
                    <a:pt x="2499911" y="1758906"/>
                    <a:pt x="2528841" y="1752561"/>
                    <a:pt x="2557292" y="1745737"/>
                  </a:cubicBezTo>
                  <a:cubicBezTo>
                    <a:pt x="2586502" y="1738714"/>
                    <a:pt x="2616031" y="1732928"/>
                    <a:pt x="2645560" y="1727421"/>
                  </a:cubicBezTo>
                  <a:cubicBezTo>
                    <a:pt x="2678001" y="1721356"/>
                    <a:pt x="2710643" y="1716328"/>
                    <a:pt x="2743364" y="1711779"/>
                  </a:cubicBezTo>
                  <a:cubicBezTo>
                    <a:pt x="2780794" y="1706592"/>
                    <a:pt x="2818104" y="1700207"/>
                    <a:pt x="2855374" y="1693982"/>
                  </a:cubicBezTo>
                  <a:cubicBezTo>
                    <a:pt x="2883586" y="1689273"/>
                    <a:pt x="2911877" y="1684764"/>
                    <a:pt x="2939810" y="1678739"/>
                  </a:cubicBezTo>
                  <a:cubicBezTo>
                    <a:pt x="2970975" y="1672035"/>
                    <a:pt x="3001820" y="1663974"/>
                    <a:pt x="3032307" y="1654477"/>
                  </a:cubicBezTo>
                  <a:cubicBezTo>
                    <a:pt x="3173007" y="1610623"/>
                    <a:pt x="3292639" y="1532531"/>
                    <a:pt x="3398304" y="1431136"/>
                  </a:cubicBezTo>
                  <a:cubicBezTo>
                    <a:pt x="3440522" y="1390634"/>
                    <a:pt x="3481743" y="1349054"/>
                    <a:pt x="3526236" y="1310946"/>
                  </a:cubicBezTo>
                  <a:cubicBezTo>
                    <a:pt x="3569771" y="1273636"/>
                    <a:pt x="3617137" y="1242670"/>
                    <a:pt x="3672124" y="1224634"/>
                  </a:cubicBezTo>
                  <a:cubicBezTo>
                    <a:pt x="3725674" y="1207036"/>
                    <a:pt x="3780622" y="1203086"/>
                    <a:pt x="3836527" y="1207715"/>
                  </a:cubicBezTo>
                  <a:cubicBezTo>
                    <a:pt x="3856320" y="1209350"/>
                    <a:pt x="3875992" y="1211585"/>
                    <a:pt x="3895465" y="1215416"/>
                  </a:cubicBezTo>
                  <a:cubicBezTo>
                    <a:pt x="3924714" y="1221162"/>
                    <a:pt x="3948177" y="1235128"/>
                    <a:pt x="3961306" y="1263181"/>
                  </a:cubicBezTo>
                  <a:cubicBezTo>
                    <a:pt x="3962383" y="1265455"/>
                    <a:pt x="3965017" y="1267530"/>
                    <a:pt x="3963381" y="1270124"/>
                  </a:cubicBezTo>
                  <a:cubicBezTo>
                    <a:pt x="3961386" y="1273237"/>
                    <a:pt x="3957954" y="1271521"/>
                    <a:pt x="3955320" y="1271002"/>
                  </a:cubicBezTo>
                  <a:cubicBezTo>
                    <a:pt x="3923717" y="1264577"/>
                    <a:pt x="3891714" y="1263619"/>
                    <a:pt x="3859711" y="1265415"/>
                  </a:cubicBezTo>
                  <a:cubicBezTo>
                    <a:pt x="3826791" y="1267251"/>
                    <a:pt x="3795147" y="1274873"/>
                    <a:pt x="3772003" y="1300571"/>
                  </a:cubicBezTo>
                  <a:cubicBezTo>
                    <a:pt x="3737766" y="1338559"/>
                    <a:pt x="3704765" y="1377665"/>
                    <a:pt x="3670966" y="1416052"/>
                  </a:cubicBezTo>
                  <a:cubicBezTo>
                    <a:pt x="3665180" y="1422637"/>
                    <a:pt x="3671246" y="1424273"/>
                    <a:pt x="3674398" y="1426906"/>
                  </a:cubicBezTo>
                  <a:cubicBezTo>
                    <a:pt x="3716497" y="1462022"/>
                    <a:pt x="3758475" y="1497296"/>
                    <a:pt x="3801132" y="1531733"/>
                  </a:cubicBezTo>
                  <a:cubicBezTo>
                    <a:pt x="3809672" y="1538637"/>
                    <a:pt x="3808435" y="1542388"/>
                    <a:pt x="3802369" y="1549690"/>
                  </a:cubicBezTo>
                  <a:cubicBezTo>
                    <a:pt x="3743671" y="1620480"/>
                    <a:pt x="3684973" y="1691308"/>
                    <a:pt x="3626992" y="1762696"/>
                  </a:cubicBezTo>
                  <a:cubicBezTo>
                    <a:pt x="3613824" y="1778897"/>
                    <a:pt x="3608717" y="1798410"/>
                    <a:pt x="3614582" y="1819639"/>
                  </a:cubicBezTo>
                  <a:cubicBezTo>
                    <a:pt x="3617216" y="1829096"/>
                    <a:pt x="3620368" y="1829255"/>
                    <a:pt x="3627671" y="1822831"/>
                  </a:cubicBezTo>
                  <a:cubicBezTo>
                    <a:pt x="3704725" y="1754715"/>
                    <a:pt x="3775275" y="1680255"/>
                    <a:pt x="3843151" y="1603081"/>
                  </a:cubicBezTo>
                  <a:cubicBezTo>
                    <a:pt x="3895624" y="1543425"/>
                    <a:pt x="3948377" y="1483969"/>
                    <a:pt x="4000971" y="1424352"/>
                  </a:cubicBezTo>
                  <a:cubicBezTo>
                    <a:pt x="4020922" y="1401727"/>
                    <a:pt x="4035886" y="1376587"/>
                    <a:pt x="4041273" y="1346221"/>
                  </a:cubicBezTo>
                  <a:cubicBezTo>
                    <a:pt x="4047338" y="1312183"/>
                    <a:pt x="4037522" y="1282135"/>
                    <a:pt x="4018688" y="1254761"/>
                  </a:cubicBezTo>
                  <a:cubicBezTo>
                    <a:pt x="3991513" y="1215296"/>
                    <a:pt x="3953365" y="1190157"/>
                    <a:pt x="3908593" y="1174275"/>
                  </a:cubicBezTo>
                  <a:cubicBezTo>
                    <a:pt x="3878107" y="1163461"/>
                    <a:pt x="3846942" y="1158194"/>
                    <a:pt x="3814580" y="1161347"/>
                  </a:cubicBezTo>
                  <a:cubicBezTo>
                    <a:pt x="3810111" y="1161785"/>
                    <a:pt x="3805043" y="1163421"/>
                    <a:pt x="3804963" y="1155241"/>
                  </a:cubicBezTo>
                  <a:cubicBezTo>
                    <a:pt x="3804405" y="1109232"/>
                    <a:pt x="3797741" y="1063542"/>
                    <a:pt x="3798499" y="1017454"/>
                  </a:cubicBezTo>
                  <a:cubicBezTo>
                    <a:pt x="3798978" y="990478"/>
                    <a:pt x="3801611" y="963584"/>
                    <a:pt x="3811587" y="938524"/>
                  </a:cubicBezTo>
                  <a:cubicBezTo>
                    <a:pt x="3818451" y="921326"/>
                    <a:pt x="3816216" y="905165"/>
                    <a:pt x="3813582" y="888205"/>
                  </a:cubicBezTo>
                  <a:cubicBezTo>
                    <a:pt x="3804644" y="830704"/>
                    <a:pt x="3798180" y="772963"/>
                    <a:pt x="3802489" y="714664"/>
                  </a:cubicBezTo>
                  <a:cubicBezTo>
                    <a:pt x="3804604" y="686053"/>
                    <a:pt x="3809472" y="657801"/>
                    <a:pt x="3823239" y="632023"/>
                  </a:cubicBezTo>
                  <a:cubicBezTo>
                    <a:pt x="3825793" y="627235"/>
                    <a:pt x="3824117" y="623883"/>
                    <a:pt x="3822401" y="619693"/>
                  </a:cubicBezTo>
                  <a:cubicBezTo>
                    <a:pt x="3804764" y="576677"/>
                    <a:pt x="3786448" y="533900"/>
                    <a:pt x="3769928" y="490485"/>
                  </a:cubicBezTo>
                  <a:cubicBezTo>
                    <a:pt x="3752330" y="444196"/>
                    <a:pt x="3738523" y="396711"/>
                    <a:pt x="3731700" y="347390"/>
                  </a:cubicBezTo>
                  <a:cubicBezTo>
                    <a:pt x="3729785" y="333663"/>
                    <a:pt x="3723679" y="320814"/>
                    <a:pt x="3721086" y="307007"/>
                  </a:cubicBezTo>
                  <a:cubicBezTo>
                    <a:pt x="3710152" y="248628"/>
                    <a:pt x="3737965" y="182707"/>
                    <a:pt x="3787246" y="149188"/>
                  </a:cubicBezTo>
                  <a:cubicBezTo>
                    <a:pt x="3835529" y="116347"/>
                    <a:pt x="3892711" y="124288"/>
                    <a:pt x="3932057" y="167863"/>
                  </a:cubicBezTo>
                  <a:cubicBezTo>
                    <a:pt x="3943708" y="180752"/>
                    <a:pt x="3953565" y="194917"/>
                    <a:pt x="3961545" y="210240"/>
                  </a:cubicBezTo>
                  <a:cubicBezTo>
                    <a:pt x="3982096" y="249705"/>
                    <a:pt x="4006876" y="286337"/>
                    <a:pt x="4032733" y="322490"/>
                  </a:cubicBezTo>
                  <a:cubicBezTo>
                    <a:pt x="4066013" y="368938"/>
                    <a:pt x="4088000" y="421252"/>
                    <a:pt x="4105558" y="475401"/>
                  </a:cubicBezTo>
                  <a:cubicBezTo>
                    <a:pt x="4120203" y="520492"/>
                    <a:pt x="4129740" y="566820"/>
                    <a:pt x="4135406" y="613827"/>
                  </a:cubicBezTo>
                  <a:cubicBezTo>
                    <a:pt x="4137122" y="627993"/>
                    <a:pt x="4137561" y="642598"/>
                    <a:pt x="4136363" y="656844"/>
                  </a:cubicBezTo>
                  <a:cubicBezTo>
                    <a:pt x="4133411" y="691520"/>
                    <a:pt x="4143068" y="723562"/>
                    <a:pt x="4154241" y="755565"/>
                  </a:cubicBezTo>
                  <a:cubicBezTo>
                    <a:pt x="4170641" y="802612"/>
                    <a:pt x="4194863" y="846267"/>
                    <a:pt x="4213418" y="892395"/>
                  </a:cubicBezTo>
                  <a:cubicBezTo>
                    <a:pt x="4224671" y="920328"/>
                    <a:pt x="4234327" y="948619"/>
                    <a:pt x="4238677" y="978547"/>
                  </a:cubicBezTo>
                  <a:cubicBezTo>
                    <a:pt x="4239037" y="980981"/>
                    <a:pt x="4237919" y="984812"/>
                    <a:pt x="4242348" y="985331"/>
                  </a:cubicBezTo>
                  <a:cubicBezTo>
                    <a:pt x="4242269" y="1023519"/>
                    <a:pt x="4242269" y="1061786"/>
                    <a:pt x="4242269" y="1100094"/>
                  </a:cubicBezTo>
                  <a:cubicBezTo>
                    <a:pt x="4238837" y="1143669"/>
                    <a:pt x="4236921" y="1187324"/>
                    <a:pt x="4232612" y="1230859"/>
                  </a:cubicBezTo>
                  <a:cubicBezTo>
                    <a:pt x="4227743" y="1280220"/>
                    <a:pt x="4222316" y="1329541"/>
                    <a:pt x="4216211" y="1378742"/>
                  </a:cubicBezTo>
                  <a:cubicBezTo>
                    <a:pt x="4211104" y="1419923"/>
                    <a:pt x="4207632" y="1461343"/>
                    <a:pt x="4201886" y="1502444"/>
                  </a:cubicBezTo>
                  <a:cubicBezTo>
                    <a:pt x="4196579" y="1540353"/>
                    <a:pt x="4193945" y="1578501"/>
                    <a:pt x="4189875" y="1616489"/>
                  </a:cubicBezTo>
                  <a:cubicBezTo>
                    <a:pt x="4187041" y="1642785"/>
                    <a:pt x="4185485" y="1669361"/>
                    <a:pt x="4185326" y="1695818"/>
                  </a:cubicBezTo>
                  <a:cubicBezTo>
                    <a:pt x="4184927" y="1786279"/>
                    <a:pt x="4150450" y="1863014"/>
                    <a:pt x="4093827" y="1931728"/>
                  </a:cubicBezTo>
                  <a:cubicBezTo>
                    <a:pt x="4063938" y="1968001"/>
                    <a:pt x="4025511" y="1994018"/>
                    <a:pt x="3989119" y="2022430"/>
                  </a:cubicBezTo>
                  <a:cubicBezTo>
                    <a:pt x="3915058" y="2080290"/>
                    <a:pt x="3831978" y="2122229"/>
                    <a:pt x="3745387" y="2157664"/>
                  </a:cubicBezTo>
                  <a:cubicBezTo>
                    <a:pt x="3648301" y="2197408"/>
                    <a:pt x="3548502" y="2229131"/>
                    <a:pt x="3447665" y="2257981"/>
                  </a:cubicBezTo>
                  <a:cubicBezTo>
                    <a:pt x="3364147" y="2281844"/>
                    <a:pt x="3280069" y="2303432"/>
                    <a:pt x="3195753" y="2324222"/>
                  </a:cubicBezTo>
                  <a:cubicBezTo>
                    <a:pt x="3181826" y="2327654"/>
                    <a:pt x="3170573" y="2337629"/>
                    <a:pt x="3158523" y="2345291"/>
                  </a:cubicBezTo>
                  <a:cubicBezTo>
                    <a:pt x="3091444" y="2388028"/>
                    <a:pt x="3045156" y="2448642"/>
                    <a:pt x="3009402" y="2518433"/>
                  </a:cubicBezTo>
                  <a:cubicBezTo>
                    <a:pt x="2994039" y="2548401"/>
                    <a:pt x="2978198" y="2578089"/>
                    <a:pt x="2960520" y="2606780"/>
                  </a:cubicBezTo>
                  <a:cubicBezTo>
                    <a:pt x="2956530" y="2613285"/>
                    <a:pt x="2952339" y="2615439"/>
                    <a:pt x="2944918" y="2615320"/>
                  </a:cubicBezTo>
                  <a:cubicBezTo>
                    <a:pt x="2784385" y="2613085"/>
                    <a:pt x="2623852" y="2610851"/>
                    <a:pt x="2463319" y="2609174"/>
                  </a:cubicBezTo>
                  <a:cubicBezTo>
                    <a:pt x="2369426" y="2608177"/>
                    <a:pt x="2275532" y="2608376"/>
                    <a:pt x="2181638" y="2606301"/>
                  </a:cubicBezTo>
                  <a:cubicBezTo>
                    <a:pt x="2173019" y="2606102"/>
                    <a:pt x="2169388" y="2603748"/>
                    <a:pt x="2167792" y="2595168"/>
                  </a:cubicBezTo>
                  <a:cubicBezTo>
                    <a:pt x="2161048" y="2559534"/>
                    <a:pt x="2153227" y="2524099"/>
                    <a:pt x="2146643" y="2488425"/>
                  </a:cubicBezTo>
                  <a:cubicBezTo>
                    <a:pt x="2139500" y="2449839"/>
                    <a:pt x="2131240" y="2411412"/>
                    <a:pt x="2127888" y="2372226"/>
                  </a:cubicBezTo>
                  <a:cubicBezTo>
                    <a:pt x="2127090" y="2362729"/>
                    <a:pt x="2125893" y="2353232"/>
                    <a:pt x="2124696" y="2343735"/>
                  </a:cubicBezTo>
                  <a:cubicBezTo>
                    <a:pt x="2124377" y="2341141"/>
                    <a:pt x="2125414" y="2336951"/>
                    <a:pt x="2120905" y="2337230"/>
                  </a:cubicBezTo>
                  <a:cubicBezTo>
                    <a:pt x="2117433" y="2337430"/>
                    <a:pt x="2118032" y="2340981"/>
                    <a:pt x="2117833" y="2343335"/>
                  </a:cubicBezTo>
                  <a:cubicBezTo>
                    <a:pt x="2115638" y="2369313"/>
                    <a:pt x="2112645" y="2395211"/>
                    <a:pt x="2107936" y="2420909"/>
                  </a:cubicBezTo>
                  <a:cubicBezTo>
                    <a:pt x="2101831" y="2454069"/>
                    <a:pt x="2095806" y="2487269"/>
                    <a:pt x="2089461" y="2520389"/>
                  </a:cubicBezTo>
                  <a:cubicBezTo>
                    <a:pt x="2084712" y="2545209"/>
                    <a:pt x="2079405" y="2569949"/>
                    <a:pt x="2074656" y="2594769"/>
                  </a:cubicBezTo>
                  <a:cubicBezTo>
                    <a:pt x="2073260" y="2601992"/>
                    <a:pt x="2071385" y="2606222"/>
                    <a:pt x="2062326" y="2606301"/>
                  </a:cubicBezTo>
                  <a:cubicBezTo>
                    <a:pt x="1809376" y="2609055"/>
                    <a:pt x="1556427" y="2612087"/>
                    <a:pt x="1303517" y="2615479"/>
                  </a:cubicBezTo>
                  <a:cubicBezTo>
                    <a:pt x="1291426" y="2615639"/>
                    <a:pt x="1285041" y="2612048"/>
                    <a:pt x="1278697" y="2601593"/>
                  </a:cubicBezTo>
                  <a:cubicBezTo>
                    <a:pt x="1253158" y="2559654"/>
                    <a:pt x="1232448" y="2515081"/>
                    <a:pt x="1207189" y="2472983"/>
                  </a:cubicBezTo>
                  <a:cubicBezTo>
                    <a:pt x="1169520" y="2410174"/>
                    <a:pt x="1117765" y="2362410"/>
                    <a:pt x="1054118" y="2327454"/>
                  </a:cubicBezTo>
                  <a:cubicBezTo>
                    <a:pt x="1041030" y="2320271"/>
                    <a:pt x="1024829" y="2318595"/>
                    <a:pt x="1009905" y="2315004"/>
                  </a:cubicBezTo>
                  <a:cubicBezTo>
                    <a:pt x="922276" y="2293775"/>
                    <a:pt x="835246" y="2270392"/>
                    <a:pt x="748815" y="2244654"/>
                  </a:cubicBezTo>
                  <a:cubicBezTo>
                    <a:pt x="651130" y="2215604"/>
                    <a:pt x="554563" y="2183322"/>
                    <a:pt x="461108" y="2142381"/>
                  </a:cubicBezTo>
                  <a:cubicBezTo>
                    <a:pt x="396065" y="2113889"/>
                    <a:pt x="333536" y="2080849"/>
                    <a:pt x="275795" y="2039309"/>
                  </a:cubicBezTo>
                  <a:cubicBezTo>
                    <a:pt x="240560" y="2013970"/>
                    <a:pt x="205565" y="1988073"/>
                    <a:pt x="173681" y="1958743"/>
                  </a:cubicBezTo>
                  <a:cubicBezTo>
                    <a:pt x="143594" y="1931050"/>
                    <a:pt x="120609" y="1897052"/>
                    <a:pt x="100299" y="1861498"/>
                  </a:cubicBezTo>
                  <a:cubicBezTo>
                    <a:pt x="80147" y="1826143"/>
                    <a:pt x="67219" y="1788115"/>
                    <a:pt x="61113" y="1747972"/>
                  </a:cubicBezTo>
                  <a:cubicBezTo>
                    <a:pt x="58679" y="1732050"/>
                    <a:pt x="58439" y="1715730"/>
                    <a:pt x="57522" y="1699569"/>
                  </a:cubicBezTo>
                  <a:cubicBezTo>
                    <a:pt x="55048" y="1655874"/>
                    <a:pt x="51895" y="1612259"/>
                    <a:pt x="47905" y="1568644"/>
                  </a:cubicBezTo>
                  <a:cubicBezTo>
                    <a:pt x="43875" y="1524710"/>
                    <a:pt x="37929" y="1481015"/>
                    <a:pt x="33221" y="1437201"/>
                  </a:cubicBezTo>
                  <a:cubicBezTo>
                    <a:pt x="27674" y="1385327"/>
                    <a:pt x="19973" y="1333691"/>
                    <a:pt x="14545" y="1281816"/>
                  </a:cubicBezTo>
                  <a:cubicBezTo>
                    <a:pt x="9877" y="1237203"/>
                    <a:pt x="6804" y="1192431"/>
                    <a:pt x="3492" y="1147699"/>
                  </a:cubicBezTo>
                  <a:cubicBezTo>
                    <a:pt x="978" y="1114300"/>
                    <a:pt x="1417" y="1080741"/>
                    <a:pt x="220" y="1047302"/>
                  </a:cubicBezTo>
                  <a:cubicBezTo>
                    <a:pt x="-2134" y="981460"/>
                    <a:pt x="14505" y="920488"/>
                    <a:pt x="42359" y="861589"/>
                  </a:cubicBezTo>
                  <a:cubicBezTo>
                    <a:pt x="63108" y="817655"/>
                    <a:pt x="84417" y="773841"/>
                    <a:pt x="97785" y="726795"/>
                  </a:cubicBezTo>
                  <a:cubicBezTo>
                    <a:pt x="103650" y="706244"/>
                    <a:pt x="107401" y="685654"/>
                    <a:pt x="106284" y="663946"/>
                  </a:cubicBezTo>
                  <a:cubicBezTo>
                    <a:pt x="103810" y="615463"/>
                    <a:pt x="112589" y="568137"/>
                    <a:pt x="124121" y="521290"/>
                  </a:cubicBezTo>
                  <a:cubicBezTo>
                    <a:pt x="139883" y="457325"/>
                    <a:pt x="163825" y="396671"/>
                    <a:pt x="197863" y="340127"/>
                  </a:cubicBezTo>
                  <a:cubicBezTo>
                    <a:pt x="209635" y="320575"/>
                    <a:pt x="223681" y="302698"/>
                    <a:pt x="237208" y="284421"/>
                  </a:cubicBezTo>
                  <a:cubicBezTo>
                    <a:pt x="258038" y="256290"/>
                    <a:pt x="271486" y="223848"/>
                    <a:pt x="290280" y="194559"/>
                  </a:cubicBezTo>
                  <a:cubicBezTo>
                    <a:pt x="308157" y="166705"/>
                    <a:pt x="330264" y="143162"/>
                    <a:pt x="362786" y="133346"/>
                  </a:cubicBezTo>
                  <a:cubicBezTo>
                    <a:pt x="372313" y="130473"/>
                    <a:pt x="381628" y="128922"/>
                    <a:pt x="390709" y="128605"/>
                  </a:cubicBezTo>
                  <a:close/>
                  <a:moveTo>
                    <a:pt x="3404973" y="1263"/>
                  </a:moveTo>
                  <a:cubicBezTo>
                    <a:pt x="3412822" y="82"/>
                    <a:pt x="3421329" y="386"/>
                    <a:pt x="3430268" y="2301"/>
                  </a:cubicBezTo>
                  <a:cubicBezTo>
                    <a:pt x="3473683" y="11559"/>
                    <a:pt x="3510195" y="34583"/>
                    <a:pt x="3545749" y="59244"/>
                  </a:cubicBezTo>
                  <a:cubicBezTo>
                    <a:pt x="3598742" y="95956"/>
                    <a:pt x="3647305" y="138054"/>
                    <a:pt x="3692476" y="184103"/>
                  </a:cubicBezTo>
                  <a:cubicBezTo>
                    <a:pt x="3698900" y="190647"/>
                    <a:pt x="3697943" y="193999"/>
                    <a:pt x="3692356" y="199745"/>
                  </a:cubicBezTo>
                  <a:cubicBezTo>
                    <a:pt x="3678709" y="213751"/>
                    <a:pt x="3667217" y="229473"/>
                    <a:pt x="3658877" y="247271"/>
                  </a:cubicBezTo>
                  <a:cubicBezTo>
                    <a:pt x="3644272" y="278515"/>
                    <a:pt x="3648302" y="310199"/>
                    <a:pt x="3657001" y="341962"/>
                  </a:cubicBezTo>
                  <a:cubicBezTo>
                    <a:pt x="3681981" y="433422"/>
                    <a:pt x="3718373" y="520531"/>
                    <a:pt x="3757798" y="606444"/>
                  </a:cubicBezTo>
                  <a:cubicBezTo>
                    <a:pt x="3763943" y="619892"/>
                    <a:pt x="3764462" y="632222"/>
                    <a:pt x="3761589" y="646588"/>
                  </a:cubicBezTo>
                  <a:cubicBezTo>
                    <a:pt x="3753369" y="688207"/>
                    <a:pt x="3744510" y="729587"/>
                    <a:pt x="3734255" y="773521"/>
                  </a:cubicBezTo>
                  <a:cubicBezTo>
                    <a:pt x="3683896" y="687529"/>
                    <a:pt x="3631183" y="606165"/>
                    <a:pt x="3593913" y="516422"/>
                  </a:cubicBezTo>
                  <a:cubicBezTo>
                    <a:pt x="3582701" y="489406"/>
                    <a:pt x="3573642" y="461474"/>
                    <a:pt x="3566779" y="432943"/>
                  </a:cubicBezTo>
                  <a:cubicBezTo>
                    <a:pt x="3565183" y="426239"/>
                    <a:pt x="3561471" y="421889"/>
                    <a:pt x="3557003" y="417500"/>
                  </a:cubicBezTo>
                  <a:cubicBezTo>
                    <a:pt x="3517936" y="379073"/>
                    <a:pt x="3478073" y="341403"/>
                    <a:pt x="3442997" y="299106"/>
                  </a:cubicBezTo>
                  <a:cubicBezTo>
                    <a:pt x="3410516" y="259960"/>
                    <a:pt x="3381346" y="218660"/>
                    <a:pt x="3366422" y="169339"/>
                  </a:cubicBezTo>
                  <a:cubicBezTo>
                    <a:pt x="3354491" y="129874"/>
                    <a:pt x="3349662" y="89651"/>
                    <a:pt x="3358201" y="48590"/>
                  </a:cubicBezTo>
                  <a:cubicBezTo>
                    <a:pt x="3363798" y="21714"/>
                    <a:pt x="3381425" y="4805"/>
                    <a:pt x="3404973" y="1263"/>
                  </a:cubicBezTo>
                  <a:close/>
                  <a:moveTo>
                    <a:pt x="819205" y="866"/>
                  </a:moveTo>
                  <a:cubicBezTo>
                    <a:pt x="847457" y="-3923"/>
                    <a:pt x="872157" y="11440"/>
                    <a:pt x="881774" y="39492"/>
                  </a:cubicBezTo>
                  <a:cubicBezTo>
                    <a:pt x="890314" y="64432"/>
                    <a:pt x="889356" y="90170"/>
                    <a:pt x="887042" y="115908"/>
                  </a:cubicBezTo>
                  <a:cubicBezTo>
                    <a:pt x="880577" y="187894"/>
                    <a:pt x="844145" y="245635"/>
                    <a:pt x="799413" y="299385"/>
                  </a:cubicBezTo>
                  <a:cubicBezTo>
                    <a:pt x="765215" y="340446"/>
                    <a:pt x="726748" y="377477"/>
                    <a:pt x="688360" y="414468"/>
                  </a:cubicBezTo>
                  <a:cubicBezTo>
                    <a:pt x="680539" y="422010"/>
                    <a:pt x="676070" y="430429"/>
                    <a:pt x="673516" y="440605"/>
                  </a:cubicBezTo>
                  <a:cubicBezTo>
                    <a:pt x="657155" y="506207"/>
                    <a:pt x="628305" y="566621"/>
                    <a:pt x="595384" y="625120"/>
                  </a:cubicBezTo>
                  <a:cubicBezTo>
                    <a:pt x="568569" y="672725"/>
                    <a:pt x="540198" y="719452"/>
                    <a:pt x="512504" y="766579"/>
                  </a:cubicBezTo>
                  <a:cubicBezTo>
                    <a:pt x="511547" y="768215"/>
                    <a:pt x="510470" y="769691"/>
                    <a:pt x="508474" y="772724"/>
                  </a:cubicBezTo>
                  <a:cubicBezTo>
                    <a:pt x="496024" y="724839"/>
                    <a:pt x="487604" y="678391"/>
                    <a:pt x="478108" y="632143"/>
                  </a:cubicBezTo>
                  <a:cubicBezTo>
                    <a:pt x="477150" y="627514"/>
                    <a:pt x="477868" y="623005"/>
                    <a:pt x="480023" y="618296"/>
                  </a:cubicBezTo>
                  <a:cubicBezTo>
                    <a:pt x="510988" y="549502"/>
                    <a:pt x="540876" y="480269"/>
                    <a:pt x="565297" y="408841"/>
                  </a:cubicBezTo>
                  <a:cubicBezTo>
                    <a:pt x="576310" y="376599"/>
                    <a:pt x="586925" y="344118"/>
                    <a:pt x="592312" y="310359"/>
                  </a:cubicBezTo>
                  <a:cubicBezTo>
                    <a:pt x="598457" y="271652"/>
                    <a:pt x="583932" y="239170"/>
                    <a:pt x="559751" y="209961"/>
                  </a:cubicBezTo>
                  <a:cubicBezTo>
                    <a:pt x="554523" y="203656"/>
                    <a:pt x="544068" y="198548"/>
                    <a:pt x="545545" y="190647"/>
                  </a:cubicBezTo>
                  <a:cubicBezTo>
                    <a:pt x="546782" y="183944"/>
                    <a:pt x="555481" y="178477"/>
                    <a:pt x="561307" y="172850"/>
                  </a:cubicBezTo>
                  <a:cubicBezTo>
                    <a:pt x="621242" y="115110"/>
                    <a:pt x="684091" y="61160"/>
                    <a:pt x="758192" y="21895"/>
                  </a:cubicBezTo>
                  <a:cubicBezTo>
                    <a:pt x="777426" y="11719"/>
                    <a:pt x="797777" y="4497"/>
                    <a:pt x="819205" y="866"/>
                  </a:cubicBezTo>
                  <a:close/>
                </a:path>
              </a:pathLst>
            </a:custGeom>
            <a:solidFill>
              <a:srgbClr val="F0D7C2"/>
            </a:solidFill>
            <a:ln w="65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0F2DE92A-7EBB-41C3-942A-99B1B9D21DA4}"/>
                </a:ext>
              </a:extLst>
            </p:cNvPr>
            <p:cNvGrpSpPr/>
            <p:nvPr/>
          </p:nvGrpSpPr>
          <p:grpSpPr>
            <a:xfrm>
              <a:off x="1195693" y="312234"/>
              <a:ext cx="2372758" cy="2371560"/>
              <a:chOff x="1195693" y="312234"/>
              <a:chExt cx="2372758" cy="2371560"/>
            </a:xfrm>
          </p:grpSpPr>
          <p:sp>
            <p:nvSpPr>
              <p:cNvPr id="6" name="Freeform: Shape 5">
                <a:extLst>
                  <a:ext uri="{FF2B5EF4-FFF2-40B4-BE49-F238E27FC236}">
                    <a16:creationId xmlns:a16="http://schemas.microsoft.com/office/drawing/2014/main" id="{FFE7C0FF-B293-4446-B635-95138C17380D}"/>
                  </a:ext>
                </a:extLst>
              </p:cNvPr>
              <p:cNvSpPr/>
              <p:nvPr/>
            </p:nvSpPr>
            <p:spPr>
              <a:xfrm>
                <a:off x="1195693" y="312234"/>
                <a:ext cx="2371560" cy="2371560"/>
              </a:xfrm>
              <a:custGeom>
                <a:avLst/>
                <a:gdLst>
                  <a:gd name="connsiteX0" fmla="*/ 5063164 w 5063163"/>
                  <a:gd name="connsiteY0" fmla="*/ 2531582 h 5063163"/>
                  <a:gd name="connsiteX1" fmla="*/ 2531582 w 5063163"/>
                  <a:gd name="connsiteY1" fmla="*/ 5063164 h 5063163"/>
                  <a:gd name="connsiteX2" fmla="*/ 0 w 5063163"/>
                  <a:gd name="connsiteY2" fmla="*/ 2531582 h 5063163"/>
                  <a:gd name="connsiteX3" fmla="*/ 2531582 w 5063163"/>
                  <a:gd name="connsiteY3" fmla="*/ 0 h 5063163"/>
                  <a:gd name="connsiteX4" fmla="*/ 5063164 w 5063163"/>
                  <a:gd name="connsiteY4" fmla="*/ 2531582 h 50631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063163" h="5063163">
                    <a:moveTo>
                      <a:pt x="5063164" y="2531582"/>
                    </a:moveTo>
                    <a:cubicBezTo>
                      <a:pt x="5063164" y="3929736"/>
                      <a:pt x="3929736" y="5063164"/>
                      <a:pt x="2531582" y="5063164"/>
                    </a:cubicBezTo>
                    <a:cubicBezTo>
                      <a:pt x="1133428" y="5063164"/>
                      <a:pt x="0" y="3929736"/>
                      <a:pt x="0" y="2531582"/>
                    </a:cubicBezTo>
                    <a:cubicBezTo>
                      <a:pt x="0" y="1133428"/>
                      <a:pt x="1133428" y="0"/>
                      <a:pt x="2531582" y="0"/>
                    </a:cubicBezTo>
                    <a:cubicBezTo>
                      <a:pt x="3929736" y="0"/>
                      <a:pt x="5063164" y="1133428"/>
                      <a:pt x="5063164" y="2531582"/>
                    </a:cubicBez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 w="85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7BCF2FD4-304D-4633-9CE9-0DED6C4FF207}"/>
                  </a:ext>
                </a:extLst>
              </p:cNvPr>
              <p:cNvSpPr/>
              <p:nvPr/>
            </p:nvSpPr>
            <p:spPr>
              <a:xfrm>
                <a:off x="1689582" y="314225"/>
                <a:ext cx="1878869" cy="2359692"/>
              </a:xfrm>
              <a:custGeom>
                <a:avLst/>
                <a:gdLst>
                  <a:gd name="connsiteX0" fmla="*/ 848114 w 1878869"/>
                  <a:gd name="connsiteY0" fmla="*/ 1699384 h 2359692"/>
                  <a:gd name="connsiteX1" fmla="*/ 868186 w 1878869"/>
                  <a:gd name="connsiteY1" fmla="*/ 1703335 h 2359692"/>
                  <a:gd name="connsiteX2" fmla="*/ 870779 w 1878869"/>
                  <a:gd name="connsiteY2" fmla="*/ 1705131 h 2359692"/>
                  <a:gd name="connsiteX3" fmla="*/ 893804 w 1878869"/>
                  <a:gd name="connsiteY3" fmla="*/ 1729272 h 2359692"/>
                  <a:gd name="connsiteX4" fmla="*/ 894722 w 1878869"/>
                  <a:gd name="connsiteY4" fmla="*/ 1731268 h 2359692"/>
                  <a:gd name="connsiteX5" fmla="*/ 808170 w 1878869"/>
                  <a:gd name="connsiteY5" fmla="*/ 1726639 h 2359692"/>
                  <a:gd name="connsiteX6" fmla="*/ 800988 w 1878869"/>
                  <a:gd name="connsiteY6" fmla="*/ 1715067 h 2359692"/>
                  <a:gd name="connsiteX7" fmla="*/ 810286 w 1878869"/>
                  <a:gd name="connsiteY7" fmla="*/ 1707046 h 2359692"/>
                  <a:gd name="connsiteX8" fmla="*/ 848114 w 1878869"/>
                  <a:gd name="connsiteY8" fmla="*/ 1699384 h 2359692"/>
                  <a:gd name="connsiteX9" fmla="*/ 626249 w 1878869"/>
                  <a:gd name="connsiteY9" fmla="*/ 1653335 h 2359692"/>
                  <a:gd name="connsiteX10" fmla="*/ 708890 w 1878869"/>
                  <a:gd name="connsiteY10" fmla="*/ 1676319 h 2359692"/>
                  <a:gd name="connsiteX11" fmla="*/ 737262 w 1878869"/>
                  <a:gd name="connsiteY11" fmla="*/ 1679911 h 2359692"/>
                  <a:gd name="connsiteX12" fmla="*/ 779679 w 1878869"/>
                  <a:gd name="connsiteY12" fmla="*/ 1693838 h 2359692"/>
                  <a:gd name="connsiteX13" fmla="*/ 782752 w 1878869"/>
                  <a:gd name="connsiteY13" fmla="*/ 1699623 h 2359692"/>
                  <a:gd name="connsiteX14" fmla="*/ 772935 w 1878869"/>
                  <a:gd name="connsiteY14" fmla="*/ 1711874 h 2359692"/>
                  <a:gd name="connsiteX15" fmla="*/ 741252 w 1878869"/>
                  <a:gd name="connsiteY15" fmla="*/ 1716264 h 2359692"/>
                  <a:gd name="connsiteX16" fmla="*/ 731356 w 1878869"/>
                  <a:gd name="connsiteY16" fmla="*/ 1712393 h 2359692"/>
                  <a:gd name="connsiteX17" fmla="*/ 687022 w 1878869"/>
                  <a:gd name="connsiteY17" fmla="*/ 1683821 h 2359692"/>
                  <a:gd name="connsiteX18" fmla="*/ 598077 w 1878869"/>
                  <a:gd name="connsiteY18" fmla="*/ 1660318 h 2359692"/>
                  <a:gd name="connsiteX19" fmla="*/ 626249 w 1878869"/>
                  <a:gd name="connsiteY19" fmla="*/ 1653335 h 2359692"/>
                  <a:gd name="connsiteX20" fmla="*/ 976644 w 1878869"/>
                  <a:gd name="connsiteY20" fmla="*/ 1025170 h 2359692"/>
                  <a:gd name="connsiteX21" fmla="*/ 1048151 w 1878869"/>
                  <a:gd name="connsiteY21" fmla="*/ 1085664 h 2359692"/>
                  <a:gd name="connsiteX22" fmla="*/ 1051384 w 1878869"/>
                  <a:gd name="connsiteY22" fmla="*/ 1088657 h 2359692"/>
                  <a:gd name="connsiteX23" fmla="*/ 1057848 w 1878869"/>
                  <a:gd name="connsiteY23" fmla="*/ 1105177 h 2359692"/>
                  <a:gd name="connsiteX24" fmla="*/ 1043562 w 1878869"/>
                  <a:gd name="connsiteY24" fmla="*/ 1107013 h 2359692"/>
                  <a:gd name="connsiteX25" fmla="*/ 992526 w 1878869"/>
                  <a:gd name="connsiteY25" fmla="*/ 1084387 h 2359692"/>
                  <a:gd name="connsiteX26" fmla="*/ 976085 w 1878869"/>
                  <a:gd name="connsiteY26" fmla="*/ 1059966 h 2359692"/>
                  <a:gd name="connsiteX27" fmla="*/ 976644 w 1878869"/>
                  <a:gd name="connsiteY27" fmla="*/ 1025170 h 2359692"/>
                  <a:gd name="connsiteX28" fmla="*/ 656018 w 1878869"/>
                  <a:gd name="connsiteY28" fmla="*/ 705342 h 2359692"/>
                  <a:gd name="connsiteX29" fmla="*/ 660168 w 1878869"/>
                  <a:gd name="connsiteY29" fmla="*/ 706579 h 2359692"/>
                  <a:gd name="connsiteX30" fmla="*/ 658053 w 1878869"/>
                  <a:gd name="connsiteY30" fmla="*/ 708455 h 2359692"/>
                  <a:gd name="connsiteX31" fmla="*/ 656018 w 1878869"/>
                  <a:gd name="connsiteY31" fmla="*/ 705342 h 2359692"/>
                  <a:gd name="connsiteX32" fmla="*/ 637621 w 1878869"/>
                  <a:gd name="connsiteY32" fmla="*/ 632677 h 2359692"/>
                  <a:gd name="connsiteX33" fmla="*/ 727724 w 1878869"/>
                  <a:gd name="connsiteY33" fmla="*/ 672581 h 2359692"/>
                  <a:gd name="connsiteX34" fmla="*/ 758091 w 1878869"/>
                  <a:gd name="connsiteY34" fmla="*/ 705821 h 2359692"/>
                  <a:gd name="connsiteX35" fmla="*/ 788897 w 1878869"/>
                  <a:gd name="connsiteY35" fmla="*/ 736387 h 2359692"/>
                  <a:gd name="connsiteX36" fmla="*/ 832711 w 1878869"/>
                  <a:gd name="connsiteY36" fmla="*/ 779443 h 2359692"/>
                  <a:gd name="connsiteX37" fmla="*/ 831155 w 1878869"/>
                  <a:gd name="connsiteY37" fmla="*/ 787943 h 2359692"/>
                  <a:gd name="connsiteX38" fmla="*/ 812440 w 1878869"/>
                  <a:gd name="connsiteY38" fmla="*/ 826370 h 2359692"/>
                  <a:gd name="connsiteX39" fmla="*/ 804260 w 1878869"/>
                  <a:gd name="connsiteY39" fmla="*/ 835229 h 2359692"/>
                  <a:gd name="connsiteX40" fmla="*/ 772297 w 1878869"/>
                  <a:gd name="connsiteY40" fmla="*/ 833314 h 2359692"/>
                  <a:gd name="connsiteX41" fmla="*/ 691492 w 1878869"/>
                  <a:gd name="connsiteY41" fmla="*/ 811286 h 2359692"/>
                  <a:gd name="connsiteX42" fmla="*/ 698116 w 1878869"/>
                  <a:gd name="connsiteY42" fmla="*/ 806179 h 2359692"/>
                  <a:gd name="connsiteX43" fmla="*/ 727565 w 1878869"/>
                  <a:gd name="connsiteY43" fmla="*/ 748718 h 2359692"/>
                  <a:gd name="connsiteX44" fmla="*/ 701388 w 1878869"/>
                  <a:gd name="connsiteY44" fmla="*/ 713363 h 2359692"/>
                  <a:gd name="connsiteX45" fmla="*/ 644285 w 1878869"/>
                  <a:gd name="connsiteY45" fmla="*/ 693890 h 2359692"/>
                  <a:gd name="connsiteX46" fmla="*/ 607175 w 1878869"/>
                  <a:gd name="connsiteY46" fmla="*/ 654145 h 2359692"/>
                  <a:gd name="connsiteX47" fmla="*/ 606855 w 1878869"/>
                  <a:gd name="connsiteY47" fmla="*/ 650993 h 2359692"/>
                  <a:gd name="connsiteX48" fmla="*/ 637621 w 1878869"/>
                  <a:gd name="connsiteY48" fmla="*/ 632677 h 2359692"/>
                  <a:gd name="connsiteX49" fmla="*/ 1144399 w 1878869"/>
                  <a:gd name="connsiteY49" fmla="*/ 569070 h 2359692"/>
                  <a:gd name="connsiteX50" fmla="*/ 1169739 w 1878869"/>
                  <a:gd name="connsiteY50" fmla="*/ 584792 h 2359692"/>
                  <a:gd name="connsiteX51" fmla="*/ 1168422 w 1878869"/>
                  <a:gd name="connsiteY51" fmla="*/ 599916 h 2359692"/>
                  <a:gd name="connsiteX52" fmla="*/ 1134344 w 1878869"/>
                  <a:gd name="connsiteY52" fmla="*/ 661008 h 2359692"/>
                  <a:gd name="connsiteX53" fmla="*/ 1120537 w 1878869"/>
                  <a:gd name="connsiteY53" fmla="*/ 664320 h 2359692"/>
                  <a:gd name="connsiteX54" fmla="*/ 1087936 w 1878869"/>
                  <a:gd name="connsiteY54" fmla="*/ 606660 h 2359692"/>
                  <a:gd name="connsiteX55" fmla="*/ 1094600 w 1878869"/>
                  <a:gd name="connsiteY55" fmla="*/ 598240 h 2359692"/>
                  <a:gd name="connsiteX56" fmla="*/ 1110681 w 1878869"/>
                  <a:gd name="connsiteY56" fmla="*/ 586309 h 2359692"/>
                  <a:gd name="connsiteX57" fmla="*/ 1144399 w 1878869"/>
                  <a:gd name="connsiteY57" fmla="*/ 569070 h 2359692"/>
                  <a:gd name="connsiteX58" fmla="*/ 2514 w 1878869"/>
                  <a:gd name="connsiteY58" fmla="*/ 557698 h 2359692"/>
                  <a:gd name="connsiteX59" fmla="*/ 1117 w 1878869"/>
                  <a:gd name="connsiteY59" fmla="*/ 559295 h 2359692"/>
                  <a:gd name="connsiteX60" fmla="*/ 0 w 1878869"/>
                  <a:gd name="connsiteY60" fmla="*/ 557858 h 2359692"/>
                  <a:gd name="connsiteX61" fmla="*/ 2514 w 1878869"/>
                  <a:gd name="connsiteY61" fmla="*/ 557698 h 2359692"/>
                  <a:gd name="connsiteX62" fmla="*/ 1302583 w 1878869"/>
                  <a:gd name="connsiteY62" fmla="*/ 552430 h 2359692"/>
                  <a:gd name="connsiteX63" fmla="*/ 1311637 w 1878869"/>
                  <a:gd name="connsiteY63" fmla="*/ 554585 h 2359692"/>
                  <a:gd name="connsiteX64" fmla="*/ 1394916 w 1878869"/>
                  <a:gd name="connsiteY64" fmla="*/ 601791 h 2359692"/>
                  <a:gd name="connsiteX65" fmla="*/ 1426799 w 1878869"/>
                  <a:gd name="connsiteY65" fmla="*/ 616715 h 2359692"/>
                  <a:gd name="connsiteX66" fmla="*/ 1438051 w 1878869"/>
                  <a:gd name="connsiteY66" fmla="*/ 645526 h 2359692"/>
                  <a:gd name="connsiteX67" fmla="*/ 1436136 w 1878869"/>
                  <a:gd name="connsiteY67" fmla="*/ 660729 h 2359692"/>
                  <a:gd name="connsiteX68" fmla="*/ 1425961 w 1878869"/>
                  <a:gd name="connsiteY68" fmla="*/ 668231 h 2359692"/>
                  <a:gd name="connsiteX69" fmla="*/ 1366663 w 1878869"/>
                  <a:gd name="connsiteY69" fmla="*/ 641735 h 2359692"/>
                  <a:gd name="connsiteX70" fmla="*/ 1364669 w 1878869"/>
                  <a:gd name="connsiteY70" fmla="*/ 640817 h 2359692"/>
                  <a:gd name="connsiteX71" fmla="*/ 1350263 w 1878869"/>
                  <a:gd name="connsiteY71" fmla="*/ 638702 h 2359692"/>
                  <a:gd name="connsiteX72" fmla="*/ 1355411 w 1878869"/>
                  <a:gd name="connsiteY72" fmla="*/ 657657 h 2359692"/>
                  <a:gd name="connsiteX73" fmla="*/ 1374525 w 1878869"/>
                  <a:gd name="connsiteY73" fmla="*/ 674336 h 2359692"/>
                  <a:gd name="connsiteX74" fmla="*/ 1386935 w 1878869"/>
                  <a:gd name="connsiteY74" fmla="*/ 695326 h 2359692"/>
                  <a:gd name="connsiteX75" fmla="*/ 1361636 w 1878869"/>
                  <a:gd name="connsiteY75" fmla="*/ 688223 h 2359692"/>
                  <a:gd name="connsiteX76" fmla="*/ 1328915 w 1878869"/>
                  <a:gd name="connsiteY76" fmla="*/ 637346 h 2359692"/>
                  <a:gd name="connsiteX77" fmla="*/ 1306130 w 1878869"/>
                  <a:gd name="connsiteY77" fmla="*/ 587785 h 2359692"/>
                  <a:gd name="connsiteX78" fmla="*/ 1294438 w 1878869"/>
                  <a:gd name="connsiteY78" fmla="*/ 566676 h 2359692"/>
                  <a:gd name="connsiteX79" fmla="*/ 1294039 w 1878869"/>
                  <a:gd name="connsiteY79" fmla="*/ 557578 h 2359692"/>
                  <a:gd name="connsiteX80" fmla="*/ 1302583 w 1878869"/>
                  <a:gd name="connsiteY80" fmla="*/ 552430 h 2359692"/>
                  <a:gd name="connsiteX81" fmla="*/ 1665263 w 1878869"/>
                  <a:gd name="connsiteY81" fmla="*/ 505903 h 2359692"/>
                  <a:gd name="connsiteX82" fmla="*/ 1694114 w 1878869"/>
                  <a:gd name="connsiteY82" fmla="*/ 548041 h 2359692"/>
                  <a:gd name="connsiteX83" fmla="*/ 1797983 w 1878869"/>
                  <a:gd name="connsiteY83" fmla="*/ 749396 h 2359692"/>
                  <a:gd name="connsiteX84" fmla="*/ 1844112 w 1878869"/>
                  <a:gd name="connsiteY84" fmla="*/ 893927 h 2359692"/>
                  <a:gd name="connsiteX85" fmla="*/ 1877232 w 1878869"/>
                  <a:gd name="connsiteY85" fmla="*/ 1243883 h 2359692"/>
                  <a:gd name="connsiteX86" fmla="*/ 1872803 w 1878869"/>
                  <a:gd name="connsiteY86" fmla="*/ 1299947 h 2359692"/>
                  <a:gd name="connsiteX87" fmla="*/ 1863705 w 1878869"/>
                  <a:gd name="connsiteY87" fmla="*/ 1311839 h 2359692"/>
                  <a:gd name="connsiteX88" fmla="*/ 1837727 w 1878869"/>
                  <a:gd name="connsiteY88" fmla="*/ 1333706 h 2359692"/>
                  <a:gd name="connsiteX89" fmla="*/ 1807082 w 1878869"/>
                  <a:gd name="connsiteY89" fmla="*/ 1382109 h 2359692"/>
                  <a:gd name="connsiteX90" fmla="*/ 1794472 w 1878869"/>
                  <a:gd name="connsiteY90" fmla="*/ 1387616 h 2359692"/>
                  <a:gd name="connsiteX91" fmla="*/ 1762269 w 1878869"/>
                  <a:gd name="connsiteY91" fmla="*/ 1380234 h 2359692"/>
                  <a:gd name="connsiteX92" fmla="*/ 1754808 w 1878869"/>
                  <a:gd name="connsiteY92" fmla="*/ 1375964 h 2359692"/>
                  <a:gd name="connsiteX93" fmla="*/ 1705446 w 1878869"/>
                  <a:gd name="connsiteY93" fmla="*/ 1310522 h 2359692"/>
                  <a:gd name="connsiteX94" fmla="*/ 1668974 w 1878869"/>
                  <a:gd name="connsiteY94" fmla="*/ 1210204 h 2359692"/>
                  <a:gd name="connsiteX95" fmla="*/ 1658879 w 1878869"/>
                  <a:gd name="connsiteY95" fmla="*/ 1138537 h 2359692"/>
                  <a:gd name="connsiteX96" fmla="*/ 1660475 w 1878869"/>
                  <a:gd name="connsiteY96" fmla="*/ 1022736 h 2359692"/>
                  <a:gd name="connsiteX97" fmla="*/ 1650459 w 1878869"/>
                  <a:gd name="connsiteY97" fmla="*/ 987262 h 2359692"/>
                  <a:gd name="connsiteX98" fmla="*/ 1624482 w 1878869"/>
                  <a:gd name="connsiteY98" fmla="*/ 918348 h 2359692"/>
                  <a:gd name="connsiteX99" fmla="*/ 1632981 w 1878869"/>
                  <a:gd name="connsiteY99" fmla="*/ 881836 h 2359692"/>
                  <a:gd name="connsiteX100" fmla="*/ 1643077 w 1878869"/>
                  <a:gd name="connsiteY100" fmla="*/ 829721 h 2359692"/>
                  <a:gd name="connsiteX101" fmla="*/ 1645272 w 1878869"/>
                  <a:gd name="connsiteY101" fmla="*/ 806937 h 2359692"/>
                  <a:gd name="connsiteX102" fmla="*/ 1647387 w 1878869"/>
                  <a:gd name="connsiteY102" fmla="*/ 769906 h 2359692"/>
                  <a:gd name="connsiteX103" fmla="*/ 1649222 w 1878869"/>
                  <a:gd name="connsiteY103" fmla="*/ 697242 h 2359692"/>
                  <a:gd name="connsiteX104" fmla="*/ 1657522 w 1878869"/>
                  <a:gd name="connsiteY104" fmla="*/ 689062 h 2359692"/>
                  <a:gd name="connsiteX105" fmla="*/ 1683819 w 1878869"/>
                  <a:gd name="connsiteY105" fmla="*/ 694169 h 2359692"/>
                  <a:gd name="connsiteX106" fmla="*/ 1691480 w 1878869"/>
                  <a:gd name="connsiteY106" fmla="*/ 689261 h 2359692"/>
                  <a:gd name="connsiteX107" fmla="*/ 1688368 w 1878869"/>
                  <a:gd name="connsiteY107" fmla="*/ 642254 h 2359692"/>
                  <a:gd name="connsiteX108" fmla="*/ 1668017 w 1878869"/>
                  <a:gd name="connsiteY108" fmla="*/ 614162 h 2359692"/>
                  <a:gd name="connsiteX109" fmla="*/ 1649821 w 1878869"/>
                  <a:gd name="connsiteY109" fmla="*/ 586669 h 2359692"/>
                  <a:gd name="connsiteX110" fmla="*/ 1669653 w 1878869"/>
                  <a:gd name="connsiteY110" fmla="*/ 553708 h 2359692"/>
                  <a:gd name="connsiteX111" fmla="*/ 1665263 w 1878869"/>
                  <a:gd name="connsiteY111" fmla="*/ 505903 h 2359692"/>
                  <a:gd name="connsiteX112" fmla="*/ 252470 w 1878869"/>
                  <a:gd name="connsiteY112" fmla="*/ 456128 h 2359692"/>
                  <a:gd name="connsiteX113" fmla="*/ 282119 w 1878869"/>
                  <a:gd name="connsiteY113" fmla="*/ 464403 h 2359692"/>
                  <a:gd name="connsiteX114" fmla="*/ 286748 w 1878869"/>
                  <a:gd name="connsiteY114" fmla="*/ 472583 h 2359692"/>
                  <a:gd name="connsiteX115" fmla="*/ 295048 w 1878869"/>
                  <a:gd name="connsiteY115" fmla="*/ 532359 h 2359692"/>
                  <a:gd name="connsiteX116" fmla="*/ 300555 w 1878869"/>
                  <a:gd name="connsiteY116" fmla="*/ 549558 h 2359692"/>
                  <a:gd name="connsiteX117" fmla="*/ 327888 w 1878869"/>
                  <a:gd name="connsiteY117" fmla="*/ 585989 h 2359692"/>
                  <a:gd name="connsiteX118" fmla="*/ 374695 w 1878869"/>
                  <a:gd name="connsiteY118" fmla="*/ 625854 h 2359692"/>
                  <a:gd name="connsiteX119" fmla="*/ 461367 w 1878869"/>
                  <a:gd name="connsiteY119" fmla="*/ 693530 h 2359692"/>
                  <a:gd name="connsiteX120" fmla="*/ 471742 w 1878869"/>
                  <a:gd name="connsiteY120" fmla="*/ 689101 h 2359692"/>
                  <a:gd name="connsiteX121" fmla="*/ 474973 w 1878869"/>
                  <a:gd name="connsiteY121" fmla="*/ 669628 h 2359692"/>
                  <a:gd name="connsiteX122" fmla="*/ 471941 w 1878869"/>
                  <a:gd name="connsiteY122" fmla="*/ 662086 h 2359692"/>
                  <a:gd name="connsiteX123" fmla="*/ 459730 w 1878869"/>
                  <a:gd name="connsiteY123" fmla="*/ 652669 h 2359692"/>
                  <a:gd name="connsiteX124" fmla="*/ 440218 w 1878869"/>
                  <a:gd name="connsiteY124" fmla="*/ 619509 h 2359692"/>
                  <a:gd name="connsiteX125" fmla="*/ 423139 w 1878869"/>
                  <a:gd name="connsiteY125" fmla="*/ 599158 h 2359692"/>
                  <a:gd name="connsiteX126" fmla="*/ 422979 w 1878869"/>
                  <a:gd name="connsiteY126" fmla="*/ 582718 h 2359692"/>
                  <a:gd name="connsiteX127" fmla="*/ 463162 w 1878869"/>
                  <a:gd name="connsiteY127" fmla="*/ 572223 h 2359692"/>
                  <a:gd name="connsiteX128" fmla="*/ 470066 w 1878869"/>
                  <a:gd name="connsiteY128" fmla="*/ 578527 h 2359692"/>
                  <a:gd name="connsiteX129" fmla="*/ 507934 w 1878869"/>
                  <a:gd name="connsiteY129" fmla="*/ 614880 h 2359692"/>
                  <a:gd name="connsiteX130" fmla="*/ 514399 w 1878869"/>
                  <a:gd name="connsiteY130" fmla="*/ 623060 h 2359692"/>
                  <a:gd name="connsiteX131" fmla="*/ 524375 w 1878869"/>
                  <a:gd name="connsiteY131" fmla="*/ 683914 h 2359692"/>
                  <a:gd name="connsiteX132" fmla="*/ 539498 w 1878869"/>
                  <a:gd name="connsiteY132" fmla="*/ 709053 h 2359692"/>
                  <a:gd name="connsiteX133" fmla="*/ 546362 w 1878869"/>
                  <a:gd name="connsiteY133" fmla="*/ 708973 h 2359692"/>
                  <a:gd name="connsiteX134" fmla="*/ 565675 w 1878869"/>
                  <a:gd name="connsiteY134" fmla="*/ 682517 h 2359692"/>
                  <a:gd name="connsiteX135" fmla="*/ 569107 w 1878869"/>
                  <a:gd name="connsiteY135" fmla="*/ 663004 h 2359692"/>
                  <a:gd name="connsiteX136" fmla="*/ 580719 w 1878869"/>
                  <a:gd name="connsiteY136" fmla="*/ 653786 h 2359692"/>
                  <a:gd name="connsiteX137" fmla="*/ 588420 w 1878869"/>
                  <a:gd name="connsiteY137" fmla="*/ 664201 h 2359692"/>
                  <a:gd name="connsiteX138" fmla="*/ 593967 w 1878869"/>
                  <a:gd name="connsiteY138" fmla="*/ 704584 h 2359692"/>
                  <a:gd name="connsiteX139" fmla="*/ 601828 w 1878869"/>
                  <a:gd name="connsiteY139" fmla="*/ 713602 h 2359692"/>
                  <a:gd name="connsiteX140" fmla="*/ 647836 w 1878869"/>
                  <a:gd name="connsiteY140" fmla="*/ 714200 h 2359692"/>
                  <a:gd name="connsiteX141" fmla="*/ 662322 w 1878869"/>
                  <a:gd name="connsiteY141" fmla="*/ 719548 h 2359692"/>
                  <a:gd name="connsiteX142" fmla="*/ 663679 w 1878869"/>
                  <a:gd name="connsiteY142" fmla="*/ 745644 h 2359692"/>
                  <a:gd name="connsiteX143" fmla="*/ 624054 w 1878869"/>
                  <a:gd name="connsiteY143" fmla="*/ 778645 h 2359692"/>
                  <a:gd name="connsiteX144" fmla="*/ 546960 w 1878869"/>
                  <a:gd name="connsiteY144" fmla="*/ 866952 h 2359692"/>
                  <a:gd name="connsiteX145" fmla="*/ 544566 w 1878869"/>
                  <a:gd name="connsiteY145" fmla="*/ 877566 h 2359692"/>
                  <a:gd name="connsiteX146" fmla="*/ 541054 w 1878869"/>
                  <a:gd name="connsiteY146" fmla="*/ 917150 h 2359692"/>
                  <a:gd name="connsiteX147" fmla="*/ 567790 w 1878869"/>
                  <a:gd name="connsiteY147" fmla="*/ 954341 h 2359692"/>
                  <a:gd name="connsiteX148" fmla="*/ 623735 w 1878869"/>
                  <a:gd name="connsiteY148" fmla="*/ 970701 h 2359692"/>
                  <a:gd name="connsiteX149" fmla="*/ 637222 w 1878869"/>
                  <a:gd name="connsiteY149" fmla="*/ 990414 h 2359692"/>
                  <a:gd name="connsiteX150" fmla="*/ 682353 w 1878869"/>
                  <a:gd name="connsiteY150" fmla="*/ 1063278 h 2359692"/>
                  <a:gd name="connsiteX151" fmla="*/ 688578 w 1878869"/>
                  <a:gd name="connsiteY151" fmla="*/ 1059168 h 2359692"/>
                  <a:gd name="connsiteX152" fmla="*/ 700031 w 1878869"/>
                  <a:gd name="connsiteY152" fmla="*/ 989536 h 2359692"/>
                  <a:gd name="connsiteX153" fmla="*/ 711084 w 1878869"/>
                  <a:gd name="connsiteY153" fmla="*/ 963678 h 2359692"/>
                  <a:gd name="connsiteX154" fmla="*/ 710445 w 1878869"/>
                  <a:gd name="connsiteY154" fmla="*/ 951428 h 2359692"/>
                  <a:gd name="connsiteX155" fmla="*/ 696719 w 1878869"/>
                  <a:gd name="connsiteY155" fmla="*/ 916033 h 2359692"/>
                  <a:gd name="connsiteX156" fmla="*/ 694923 w 1878869"/>
                  <a:gd name="connsiteY156" fmla="*/ 862003 h 2359692"/>
                  <a:gd name="connsiteX157" fmla="*/ 720462 w 1878869"/>
                  <a:gd name="connsiteY157" fmla="*/ 844087 h 2359692"/>
                  <a:gd name="connsiteX158" fmla="*/ 774012 w 1878869"/>
                  <a:gd name="connsiteY158" fmla="*/ 867191 h 2359692"/>
                  <a:gd name="connsiteX159" fmla="*/ 793525 w 1878869"/>
                  <a:gd name="connsiteY159" fmla="*/ 889019 h 2359692"/>
                  <a:gd name="connsiteX160" fmla="*/ 809686 w 1878869"/>
                  <a:gd name="connsiteY160" fmla="*/ 898835 h 2359692"/>
                  <a:gd name="connsiteX161" fmla="*/ 843485 w 1878869"/>
                  <a:gd name="connsiteY161" fmla="*/ 903264 h 2359692"/>
                  <a:gd name="connsiteX162" fmla="*/ 870500 w 1878869"/>
                  <a:gd name="connsiteY162" fmla="*/ 913480 h 2359692"/>
                  <a:gd name="connsiteX163" fmla="*/ 952502 w 1878869"/>
                  <a:gd name="connsiteY163" fmla="*/ 988179 h 2359692"/>
                  <a:gd name="connsiteX164" fmla="*/ 968025 w 1878869"/>
                  <a:gd name="connsiteY164" fmla="*/ 1024292 h 2359692"/>
                  <a:gd name="connsiteX165" fmla="*/ 951863 w 1878869"/>
                  <a:gd name="connsiteY165" fmla="*/ 1052424 h 2359692"/>
                  <a:gd name="connsiteX166" fmla="*/ 904817 w 1878869"/>
                  <a:gd name="connsiteY166" fmla="*/ 1066670 h 2359692"/>
                  <a:gd name="connsiteX167" fmla="*/ 853142 w 1878869"/>
                  <a:gd name="connsiteY167" fmla="*/ 1092129 h 2359692"/>
                  <a:gd name="connsiteX168" fmla="*/ 833709 w 1878869"/>
                  <a:gd name="connsiteY168" fmla="*/ 1111641 h 2359692"/>
                  <a:gd name="connsiteX169" fmla="*/ 832112 w 1878869"/>
                  <a:gd name="connsiteY169" fmla="*/ 1127643 h 2359692"/>
                  <a:gd name="connsiteX170" fmla="*/ 844323 w 1878869"/>
                  <a:gd name="connsiteY170" fmla="*/ 1126605 h 2359692"/>
                  <a:gd name="connsiteX171" fmla="*/ 873014 w 1878869"/>
                  <a:gd name="connsiteY171" fmla="*/ 1108609 h 2359692"/>
                  <a:gd name="connsiteX172" fmla="*/ 899909 w 1878869"/>
                  <a:gd name="connsiteY172" fmla="*/ 1104698 h 2359692"/>
                  <a:gd name="connsiteX173" fmla="*/ 905735 w 1878869"/>
                  <a:gd name="connsiteY173" fmla="*/ 1117428 h 2359692"/>
                  <a:gd name="connsiteX174" fmla="*/ 929438 w 1878869"/>
                  <a:gd name="connsiteY174" fmla="*/ 1135903 h 2359692"/>
                  <a:gd name="connsiteX175" fmla="*/ 944761 w 1878869"/>
                  <a:gd name="connsiteY175" fmla="*/ 1134027 h 2359692"/>
                  <a:gd name="connsiteX176" fmla="*/ 965910 w 1878869"/>
                  <a:gd name="connsiteY176" fmla="*/ 1147914 h 2359692"/>
                  <a:gd name="connsiteX177" fmla="*/ 962079 w 1878869"/>
                  <a:gd name="connsiteY177" fmla="*/ 1154378 h 2359692"/>
                  <a:gd name="connsiteX178" fmla="*/ 925607 w 1878869"/>
                  <a:gd name="connsiteY178" fmla="*/ 1175009 h 2359692"/>
                  <a:gd name="connsiteX179" fmla="*/ 898273 w 1878869"/>
                  <a:gd name="connsiteY179" fmla="*/ 1196597 h 2359692"/>
                  <a:gd name="connsiteX180" fmla="*/ 885424 w 1878869"/>
                  <a:gd name="connsiteY180" fmla="*/ 1198472 h 2359692"/>
                  <a:gd name="connsiteX181" fmla="*/ 844722 w 1878869"/>
                  <a:gd name="connsiteY181" fmla="*/ 1210284 h 2359692"/>
                  <a:gd name="connsiteX182" fmla="*/ 820022 w 1878869"/>
                  <a:gd name="connsiteY182" fmla="*/ 1255574 h 2359692"/>
                  <a:gd name="connsiteX183" fmla="*/ 813637 w 1878869"/>
                  <a:gd name="connsiteY183" fmla="*/ 1262557 h 2359692"/>
                  <a:gd name="connsiteX184" fmla="*/ 777324 w 1878869"/>
                  <a:gd name="connsiteY184" fmla="*/ 1304097 h 2359692"/>
                  <a:gd name="connsiteX185" fmla="*/ 760964 w 1878869"/>
                  <a:gd name="connsiteY185" fmla="*/ 1347233 h 2359692"/>
                  <a:gd name="connsiteX186" fmla="*/ 757692 w 1878869"/>
                  <a:gd name="connsiteY186" fmla="*/ 1385461 h 2359692"/>
                  <a:gd name="connsiteX187" fmla="*/ 749432 w 1878869"/>
                  <a:gd name="connsiteY187" fmla="*/ 1402260 h 2359692"/>
                  <a:gd name="connsiteX188" fmla="*/ 691731 w 1878869"/>
                  <a:gd name="connsiteY188" fmla="*/ 1446633 h 2359692"/>
                  <a:gd name="connsiteX189" fmla="*/ 664078 w 1878869"/>
                  <a:gd name="connsiteY189" fmla="*/ 1490328 h 2359692"/>
                  <a:gd name="connsiteX190" fmla="*/ 659848 w 1878869"/>
                  <a:gd name="connsiteY190" fmla="*/ 1510759 h 2359692"/>
                  <a:gd name="connsiteX191" fmla="*/ 665115 w 1878869"/>
                  <a:gd name="connsiteY191" fmla="*/ 1536975 h 2359692"/>
                  <a:gd name="connsiteX192" fmla="*/ 678882 w 1878869"/>
                  <a:gd name="connsiteY192" fmla="*/ 1580830 h 2359692"/>
                  <a:gd name="connsiteX193" fmla="*/ 675171 w 1878869"/>
                  <a:gd name="connsiteY193" fmla="*/ 1590088 h 2359692"/>
                  <a:gd name="connsiteX194" fmla="*/ 657054 w 1878869"/>
                  <a:gd name="connsiteY194" fmla="*/ 1589928 h 2359692"/>
                  <a:gd name="connsiteX195" fmla="*/ 620343 w 1878869"/>
                  <a:gd name="connsiteY195" fmla="*/ 1536218 h 2359692"/>
                  <a:gd name="connsiteX196" fmla="*/ 600391 w 1878869"/>
                  <a:gd name="connsiteY196" fmla="*/ 1520176 h 2359692"/>
                  <a:gd name="connsiteX197" fmla="*/ 548676 w 1878869"/>
                  <a:gd name="connsiteY197" fmla="*/ 1506689 h 2359692"/>
                  <a:gd name="connsiteX198" fmla="*/ 521421 w 1878869"/>
                  <a:gd name="connsiteY198" fmla="*/ 1512036 h 2359692"/>
                  <a:gd name="connsiteX199" fmla="*/ 475133 w 1878869"/>
                  <a:gd name="connsiteY199" fmla="*/ 1512874 h 2359692"/>
                  <a:gd name="connsiteX200" fmla="*/ 433513 w 1878869"/>
                  <a:gd name="connsiteY200" fmla="*/ 1506130 h 2359692"/>
                  <a:gd name="connsiteX201" fmla="*/ 392532 w 1878869"/>
                  <a:gd name="connsiteY201" fmla="*/ 1514709 h 2359692"/>
                  <a:gd name="connsiteX202" fmla="*/ 383674 w 1878869"/>
                  <a:gd name="connsiteY202" fmla="*/ 1520735 h 2359692"/>
                  <a:gd name="connsiteX203" fmla="*/ 352868 w 1878869"/>
                  <a:gd name="connsiteY203" fmla="*/ 1562434 h 2359692"/>
                  <a:gd name="connsiteX204" fmla="*/ 347481 w 1878869"/>
                  <a:gd name="connsiteY204" fmla="*/ 1580112 h 2359692"/>
                  <a:gd name="connsiteX205" fmla="*/ 347242 w 1878869"/>
                  <a:gd name="connsiteY205" fmla="*/ 1651340 h 2359692"/>
                  <a:gd name="connsiteX206" fmla="*/ 354903 w 1878869"/>
                  <a:gd name="connsiteY206" fmla="*/ 1664029 h 2359692"/>
                  <a:gd name="connsiteX207" fmla="*/ 378845 w 1878869"/>
                  <a:gd name="connsiteY207" fmla="*/ 1683542 h 2359692"/>
                  <a:gd name="connsiteX208" fmla="*/ 425772 w 1878869"/>
                  <a:gd name="connsiteY208" fmla="*/ 1706686 h 2359692"/>
                  <a:gd name="connsiteX209" fmla="*/ 459371 w 1878869"/>
                  <a:gd name="connsiteY209" fmla="*/ 1693079 h 2359692"/>
                  <a:gd name="connsiteX210" fmla="*/ 497878 w 1878869"/>
                  <a:gd name="connsiteY210" fmla="*/ 1665625 h 2359692"/>
                  <a:gd name="connsiteX211" fmla="*/ 517710 w 1878869"/>
                  <a:gd name="connsiteY211" fmla="*/ 1673087 h 2359692"/>
                  <a:gd name="connsiteX212" fmla="*/ 525292 w 1878869"/>
                  <a:gd name="connsiteY212" fmla="*/ 1689727 h 2359692"/>
                  <a:gd name="connsiteX213" fmla="*/ 509131 w 1878869"/>
                  <a:gd name="connsiteY213" fmla="*/ 1742759 h 2359692"/>
                  <a:gd name="connsiteX214" fmla="*/ 511725 w 1878869"/>
                  <a:gd name="connsiteY214" fmla="*/ 1768099 h 2359692"/>
                  <a:gd name="connsiteX215" fmla="*/ 526489 w 1878869"/>
                  <a:gd name="connsiteY215" fmla="*/ 1771251 h 2359692"/>
                  <a:gd name="connsiteX216" fmla="*/ 593288 w 1878869"/>
                  <a:gd name="connsiteY216" fmla="*/ 1782065 h 2359692"/>
                  <a:gd name="connsiteX217" fmla="*/ 618707 w 1878869"/>
                  <a:gd name="connsiteY217" fmla="*/ 1798106 h 2359692"/>
                  <a:gd name="connsiteX218" fmla="*/ 620063 w 1878869"/>
                  <a:gd name="connsiteY218" fmla="*/ 1808322 h 2359692"/>
                  <a:gd name="connsiteX219" fmla="*/ 611125 w 1878869"/>
                  <a:gd name="connsiteY219" fmla="*/ 1851817 h 2359692"/>
                  <a:gd name="connsiteX220" fmla="*/ 621420 w 1878869"/>
                  <a:gd name="connsiteY220" fmla="*/ 1883699 h 2359692"/>
                  <a:gd name="connsiteX221" fmla="*/ 622338 w 1878869"/>
                  <a:gd name="connsiteY221" fmla="*/ 1884298 h 2359692"/>
                  <a:gd name="connsiteX222" fmla="*/ 709049 w 1878869"/>
                  <a:gd name="connsiteY222" fmla="*/ 1914784 h 2359692"/>
                  <a:gd name="connsiteX223" fmla="*/ 745960 w 1878869"/>
                  <a:gd name="connsiteY223" fmla="*/ 1902574 h 2359692"/>
                  <a:gd name="connsiteX224" fmla="*/ 812919 w 1878869"/>
                  <a:gd name="connsiteY224" fmla="*/ 1858400 h 2359692"/>
                  <a:gd name="connsiteX225" fmla="*/ 826366 w 1878869"/>
                  <a:gd name="connsiteY225" fmla="*/ 1860356 h 2359692"/>
                  <a:gd name="connsiteX226" fmla="*/ 853581 w 1878869"/>
                  <a:gd name="connsiteY226" fmla="*/ 1870292 h 2359692"/>
                  <a:gd name="connsiteX227" fmla="*/ 890970 w 1878869"/>
                  <a:gd name="connsiteY227" fmla="*/ 1868097 h 2359692"/>
                  <a:gd name="connsiteX228" fmla="*/ 919462 w 1878869"/>
                  <a:gd name="connsiteY228" fmla="*/ 1861353 h 2359692"/>
                  <a:gd name="connsiteX229" fmla="*/ 1030753 w 1878869"/>
                  <a:gd name="connsiteY229" fmla="*/ 1848864 h 2359692"/>
                  <a:gd name="connsiteX230" fmla="*/ 1042485 w 1878869"/>
                  <a:gd name="connsiteY230" fmla="*/ 1849701 h 2359692"/>
                  <a:gd name="connsiteX231" fmla="*/ 1102381 w 1878869"/>
                  <a:gd name="connsiteY231" fmla="*/ 1874921 h 2359692"/>
                  <a:gd name="connsiteX232" fmla="*/ 1146554 w 1878869"/>
                  <a:gd name="connsiteY232" fmla="*/ 1884019 h 2359692"/>
                  <a:gd name="connsiteX233" fmla="*/ 1237894 w 1878869"/>
                  <a:gd name="connsiteY233" fmla="*/ 1886214 h 2359692"/>
                  <a:gd name="connsiteX234" fmla="*/ 1258484 w 1878869"/>
                  <a:gd name="connsiteY234" fmla="*/ 1895710 h 2359692"/>
                  <a:gd name="connsiteX235" fmla="*/ 1293559 w 1878869"/>
                  <a:gd name="connsiteY235" fmla="*/ 1938128 h 2359692"/>
                  <a:gd name="connsiteX236" fmla="*/ 1314948 w 1878869"/>
                  <a:gd name="connsiteY236" fmla="*/ 1945351 h 2359692"/>
                  <a:gd name="connsiteX237" fmla="*/ 1440366 w 1878869"/>
                  <a:gd name="connsiteY237" fmla="*/ 1921129 h 2359692"/>
                  <a:gd name="connsiteX238" fmla="*/ 1475002 w 1878869"/>
                  <a:gd name="connsiteY238" fmla="*/ 1907083 h 2359692"/>
                  <a:gd name="connsiteX239" fmla="*/ 1504850 w 1878869"/>
                  <a:gd name="connsiteY239" fmla="*/ 1910235 h 2359692"/>
                  <a:gd name="connsiteX240" fmla="*/ 1511674 w 1878869"/>
                  <a:gd name="connsiteY240" fmla="*/ 1948543 h 2359692"/>
                  <a:gd name="connsiteX241" fmla="*/ 1480589 w 1878869"/>
                  <a:gd name="connsiteY241" fmla="*/ 1992797 h 2359692"/>
                  <a:gd name="connsiteX242" fmla="*/ 1448346 w 1878869"/>
                  <a:gd name="connsiteY242" fmla="*/ 2085852 h 2359692"/>
                  <a:gd name="connsiteX243" fmla="*/ 1443718 w 1878869"/>
                  <a:gd name="connsiteY243" fmla="*/ 2097504 h 2359692"/>
                  <a:gd name="connsiteX244" fmla="*/ 1324485 w 1878869"/>
                  <a:gd name="connsiteY244" fmla="*/ 2183018 h 2359692"/>
                  <a:gd name="connsiteX245" fmla="*/ 1197072 w 1878869"/>
                  <a:gd name="connsiteY245" fmla="*/ 2253368 h 2359692"/>
                  <a:gd name="connsiteX246" fmla="*/ 1100665 w 1878869"/>
                  <a:gd name="connsiteY246" fmla="*/ 2293910 h 2359692"/>
                  <a:gd name="connsiteX247" fmla="*/ 918863 w 1878869"/>
                  <a:gd name="connsiteY247" fmla="*/ 2345825 h 2359692"/>
                  <a:gd name="connsiteX248" fmla="*/ 858289 w 1878869"/>
                  <a:gd name="connsiteY248" fmla="*/ 2357237 h 2359692"/>
                  <a:gd name="connsiteX249" fmla="*/ 845241 w 1878869"/>
                  <a:gd name="connsiteY249" fmla="*/ 2357437 h 2359692"/>
                  <a:gd name="connsiteX250" fmla="*/ 841889 w 1878869"/>
                  <a:gd name="connsiteY250" fmla="*/ 2335410 h 2359692"/>
                  <a:gd name="connsiteX251" fmla="*/ 844802 w 1878869"/>
                  <a:gd name="connsiteY251" fmla="*/ 2329464 h 2359692"/>
                  <a:gd name="connsiteX252" fmla="*/ 851426 w 1878869"/>
                  <a:gd name="connsiteY252" fmla="*/ 2282657 h 2359692"/>
                  <a:gd name="connsiteX253" fmla="*/ 842607 w 1878869"/>
                  <a:gd name="connsiteY253" fmla="*/ 2275595 h 2359692"/>
                  <a:gd name="connsiteX254" fmla="*/ 805217 w 1878869"/>
                  <a:gd name="connsiteY254" fmla="*/ 2256042 h 2359692"/>
                  <a:gd name="connsiteX255" fmla="*/ 733830 w 1878869"/>
                  <a:gd name="connsiteY255" fmla="*/ 2182459 h 2359692"/>
                  <a:gd name="connsiteX256" fmla="*/ 694843 w 1878869"/>
                  <a:gd name="connsiteY256" fmla="*/ 2157639 h 2359692"/>
                  <a:gd name="connsiteX257" fmla="*/ 682513 w 1878869"/>
                  <a:gd name="connsiteY257" fmla="*/ 2150376 h 2359692"/>
                  <a:gd name="connsiteX258" fmla="*/ 650031 w 1878869"/>
                  <a:gd name="connsiteY258" fmla="*/ 2077752 h 2359692"/>
                  <a:gd name="connsiteX259" fmla="*/ 685785 w 1878869"/>
                  <a:gd name="connsiteY259" fmla="*/ 2033857 h 2359692"/>
                  <a:gd name="connsiteX260" fmla="*/ 721339 w 1878869"/>
                  <a:gd name="connsiteY260" fmla="*/ 1985294 h 2359692"/>
                  <a:gd name="connsiteX261" fmla="*/ 725968 w 1878869"/>
                  <a:gd name="connsiteY261" fmla="*/ 1934018 h 2359692"/>
                  <a:gd name="connsiteX262" fmla="*/ 721618 w 1878869"/>
                  <a:gd name="connsiteY262" fmla="*/ 1927514 h 2359692"/>
                  <a:gd name="connsiteX263" fmla="*/ 673335 w 1878869"/>
                  <a:gd name="connsiteY263" fmla="*/ 1925678 h 2359692"/>
                  <a:gd name="connsiteX264" fmla="*/ 598914 w 1878869"/>
                  <a:gd name="connsiteY264" fmla="*/ 1912351 h 2359692"/>
                  <a:gd name="connsiteX265" fmla="*/ 548716 w 1878869"/>
                  <a:gd name="connsiteY265" fmla="*/ 1864825 h 2359692"/>
                  <a:gd name="connsiteX266" fmla="*/ 488501 w 1878869"/>
                  <a:gd name="connsiteY266" fmla="*/ 1800341 h 2359692"/>
                  <a:gd name="connsiteX267" fmla="*/ 381399 w 1878869"/>
                  <a:gd name="connsiteY267" fmla="*/ 1752177 h 2359692"/>
                  <a:gd name="connsiteX268" fmla="*/ 304665 w 1878869"/>
                  <a:gd name="connsiteY268" fmla="*/ 1725042 h 2359692"/>
                  <a:gd name="connsiteX269" fmla="*/ 289900 w 1878869"/>
                  <a:gd name="connsiteY269" fmla="*/ 1715665 h 2359692"/>
                  <a:gd name="connsiteX270" fmla="*/ 266277 w 1878869"/>
                  <a:gd name="connsiteY270" fmla="*/ 1694077 h 2359692"/>
                  <a:gd name="connsiteX271" fmla="*/ 196006 w 1878869"/>
                  <a:gd name="connsiteY271" fmla="*/ 1645594 h 2359692"/>
                  <a:gd name="connsiteX272" fmla="*/ 171585 w 1878869"/>
                  <a:gd name="connsiteY272" fmla="*/ 1612833 h 2359692"/>
                  <a:gd name="connsiteX273" fmla="*/ 176972 w 1878869"/>
                  <a:gd name="connsiteY273" fmla="*/ 1594996 h 2359692"/>
                  <a:gd name="connsiteX274" fmla="*/ 177731 w 1878869"/>
                  <a:gd name="connsiteY274" fmla="*/ 1579513 h 2359692"/>
                  <a:gd name="connsiteX275" fmla="*/ 149199 w 1878869"/>
                  <a:gd name="connsiteY275" fmla="*/ 1507168 h 2359692"/>
                  <a:gd name="connsiteX276" fmla="*/ 121586 w 1878869"/>
                  <a:gd name="connsiteY276" fmla="*/ 1428517 h 2359692"/>
                  <a:gd name="connsiteX277" fmla="*/ 108178 w 1878869"/>
                  <a:gd name="connsiteY277" fmla="*/ 1383067 h 2359692"/>
                  <a:gd name="connsiteX278" fmla="*/ 94571 w 1878869"/>
                  <a:gd name="connsiteY278" fmla="*/ 1379076 h 2359692"/>
                  <a:gd name="connsiteX279" fmla="*/ 83917 w 1878869"/>
                  <a:gd name="connsiteY279" fmla="*/ 1389452 h 2359692"/>
                  <a:gd name="connsiteX280" fmla="*/ 108857 w 1878869"/>
                  <a:gd name="connsiteY280" fmla="*/ 1492004 h 2359692"/>
                  <a:gd name="connsiteX281" fmla="*/ 125337 w 1878869"/>
                  <a:gd name="connsiteY281" fmla="*/ 1515188 h 2359692"/>
                  <a:gd name="connsiteX282" fmla="*/ 109375 w 1878869"/>
                  <a:gd name="connsiteY282" fmla="*/ 1506489 h 2359692"/>
                  <a:gd name="connsiteX283" fmla="*/ 72265 w 1878869"/>
                  <a:gd name="connsiteY283" fmla="*/ 1442963 h 2359692"/>
                  <a:gd name="connsiteX284" fmla="*/ 22146 w 1878869"/>
                  <a:gd name="connsiteY284" fmla="*/ 1275167 h 2359692"/>
                  <a:gd name="connsiteX285" fmla="*/ 22465 w 1878869"/>
                  <a:gd name="connsiteY285" fmla="*/ 1248831 h 2359692"/>
                  <a:gd name="connsiteX286" fmla="*/ 37908 w 1878869"/>
                  <a:gd name="connsiteY286" fmla="*/ 1119662 h 2359692"/>
                  <a:gd name="connsiteX287" fmla="*/ 68195 w 1878869"/>
                  <a:gd name="connsiteY287" fmla="*/ 1044404 h 2359692"/>
                  <a:gd name="connsiteX288" fmla="*/ 113166 w 1878869"/>
                  <a:gd name="connsiteY288" fmla="*/ 979241 h 2359692"/>
                  <a:gd name="connsiteX289" fmla="*/ 116438 w 1878869"/>
                  <a:gd name="connsiteY289" fmla="*/ 965354 h 2359692"/>
                  <a:gd name="connsiteX290" fmla="*/ 124938 w 1878869"/>
                  <a:gd name="connsiteY290" fmla="*/ 817830 h 2359692"/>
                  <a:gd name="connsiteX291" fmla="*/ 148561 w 1878869"/>
                  <a:gd name="connsiteY291" fmla="*/ 723299 h 2359692"/>
                  <a:gd name="connsiteX292" fmla="*/ 138106 w 1878869"/>
                  <a:gd name="connsiteY292" fmla="*/ 648878 h 2359692"/>
                  <a:gd name="connsiteX293" fmla="*/ 118833 w 1878869"/>
                  <a:gd name="connsiteY293" fmla="*/ 626652 h 2359692"/>
                  <a:gd name="connsiteX294" fmla="*/ 23582 w 1878869"/>
                  <a:gd name="connsiteY294" fmla="*/ 586389 h 2359692"/>
                  <a:gd name="connsiteX295" fmla="*/ 5107 w 1878869"/>
                  <a:gd name="connsiteY295" fmla="*/ 563284 h 2359692"/>
                  <a:gd name="connsiteX296" fmla="*/ 6504 w 1878869"/>
                  <a:gd name="connsiteY296" fmla="*/ 561648 h 2359692"/>
                  <a:gd name="connsiteX297" fmla="*/ 42696 w 1878869"/>
                  <a:gd name="connsiteY297" fmla="*/ 577929 h 2359692"/>
                  <a:gd name="connsiteX298" fmla="*/ 54069 w 1878869"/>
                  <a:gd name="connsiteY298" fmla="*/ 571465 h 2359692"/>
                  <a:gd name="connsiteX299" fmla="*/ 67077 w 1878869"/>
                  <a:gd name="connsiteY299" fmla="*/ 536389 h 2359692"/>
                  <a:gd name="connsiteX300" fmla="*/ 87189 w 1878869"/>
                  <a:gd name="connsiteY300" fmla="*/ 508297 h 2359692"/>
                  <a:gd name="connsiteX301" fmla="*/ 124100 w 1878869"/>
                  <a:gd name="connsiteY301" fmla="*/ 501952 h 2359692"/>
                  <a:gd name="connsiteX302" fmla="*/ 161051 w 1878869"/>
                  <a:gd name="connsiteY302" fmla="*/ 482878 h 2359692"/>
                  <a:gd name="connsiteX303" fmla="*/ 161530 w 1878869"/>
                  <a:gd name="connsiteY303" fmla="*/ 481881 h 2359692"/>
                  <a:gd name="connsiteX304" fmla="*/ 194730 w 1878869"/>
                  <a:gd name="connsiteY304" fmla="*/ 464961 h 2359692"/>
                  <a:gd name="connsiteX305" fmla="*/ 222702 w 1878869"/>
                  <a:gd name="connsiteY305" fmla="*/ 461410 h 2359692"/>
                  <a:gd name="connsiteX306" fmla="*/ 252470 w 1878869"/>
                  <a:gd name="connsiteY306" fmla="*/ 456128 h 2359692"/>
                  <a:gd name="connsiteX307" fmla="*/ 804500 w 1878869"/>
                  <a:gd name="connsiteY307" fmla="*/ 439343 h 2359692"/>
                  <a:gd name="connsiteX308" fmla="*/ 805617 w 1878869"/>
                  <a:gd name="connsiteY308" fmla="*/ 439343 h 2359692"/>
                  <a:gd name="connsiteX309" fmla="*/ 887420 w 1878869"/>
                  <a:gd name="connsiteY309" fmla="*/ 463045 h 2359692"/>
                  <a:gd name="connsiteX310" fmla="*/ 918505 w 1878869"/>
                  <a:gd name="connsiteY310" fmla="*/ 476493 h 2359692"/>
                  <a:gd name="connsiteX311" fmla="*/ 1005575 w 1878869"/>
                  <a:gd name="connsiteY311" fmla="*/ 525814 h 2359692"/>
                  <a:gd name="connsiteX312" fmla="*/ 1026285 w 1878869"/>
                  <a:gd name="connsiteY312" fmla="*/ 545606 h 2359692"/>
                  <a:gd name="connsiteX313" fmla="*/ 1046755 w 1878869"/>
                  <a:gd name="connsiteY313" fmla="*/ 595087 h 2359692"/>
                  <a:gd name="connsiteX314" fmla="*/ 1039293 w 1878869"/>
                  <a:gd name="connsiteY314" fmla="*/ 612166 h 2359692"/>
                  <a:gd name="connsiteX315" fmla="*/ 1016868 w 1878869"/>
                  <a:gd name="connsiteY315" fmla="*/ 658773 h 2359692"/>
                  <a:gd name="connsiteX316" fmla="*/ 1011161 w 1878869"/>
                  <a:gd name="connsiteY316" fmla="*/ 748995 h 2359692"/>
                  <a:gd name="connsiteX317" fmla="*/ 1033826 w 1878869"/>
                  <a:gd name="connsiteY317" fmla="*/ 784270 h 2359692"/>
                  <a:gd name="connsiteX318" fmla="*/ 1071177 w 1878869"/>
                  <a:gd name="connsiteY318" fmla="*/ 798436 h 2359692"/>
                  <a:gd name="connsiteX319" fmla="*/ 1029956 w 1878869"/>
                  <a:gd name="connsiteY319" fmla="*/ 812761 h 2359692"/>
                  <a:gd name="connsiteX320" fmla="*/ 1003779 w 1878869"/>
                  <a:gd name="connsiteY320" fmla="*/ 821181 h 2359692"/>
                  <a:gd name="connsiteX321" fmla="*/ 966270 w 1878869"/>
                  <a:gd name="connsiteY321" fmla="*/ 815874 h 2359692"/>
                  <a:gd name="connsiteX322" fmla="*/ 944881 w 1878869"/>
                  <a:gd name="connsiteY322" fmla="*/ 802267 h 2359692"/>
                  <a:gd name="connsiteX323" fmla="*/ 922695 w 1878869"/>
                  <a:gd name="connsiteY323" fmla="*/ 772259 h 2359692"/>
                  <a:gd name="connsiteX324" fmla="*/ 906015 w 1878869"/>
                  <a:gd name="connsiteY324" fmla="*/ 758293 h 2359692"/>
                  <a:gd name="connsiteX325" fmla="*/ 891171 w 1878869"/>
                  <a:gd name="connsiteY325" fmla="*/ 736426 h 2359692"/>
                  <a:gd name="connsiteX326" fmla="*/ 884786 w 1878869"/>
                  <a:gd name="connsiteY326" fmla="*/ 687225 h 2359692"/>
                  <a:gd name="connsiteX327" fmla="*/ 878241 w 1878869"/>
                  <a:gd name="connsiteY327" fmla="*/ 676171 h 2359692"/>
                  <a:gd name="connsiteX328" fmla="*/ 798833 w 1878869"/>
                  <a:gd name="connsiteY328" fmla="*/ 609612 h 2359692"/>
                  <a:gd name="connsiteX329" fmla="*/ 789336 w 1878869"/>
                  <a:gd name="connsiteY329" fmla="*/ 604105 h 2359692"/>
                  <a:gd name="connsiteX330" fmla="*/ 735147 w 1878869"/>
                  <a:gd name="connsiteY330" fmla="*/ 564042 h 2359692"/>
                  <a:gd name="connsiteX331" fmla="*/ 723694 w 1878869"/>
                  <a:gd name="connsiteY331" fmla="*/ 533715 h 2359692"/>
                  <a:gd name="connsiteX332" fmla="*/ 721300 w 1878869"/>
                  <a:gd name="connsiteY332" fmla="*/ 525255 h 2359692"/>
                  <a:gd name="connsiteX333" fmla="*/ 714357 w 1878869"/>
                  <a:gd name="connsiteY333" fmla="*/ 523220 h 2359692"/>
                  <a:gd name="connsiteX334" fmla="*/ 695363 w 1878869"/>
                  <a:gd name="connsiteY334" fmla="*/ 549836 h 2359692"/>
                  <a:gd name="connsiteX335" fmla="*/ 681316 w 1878869"/>
                  <a:gd name="connsiteY335" fmla="*/ 596603 h 2359692"/>
                  <a:gd name="connsiteX336" fmla="*/ 633552 w 1878869"/>
                  <a:gd name="connsiteY336" fmla="*/ 556859 h 2359692"/>
                  <a:gd name="connsiteX337" fmla="*/ 632474 w 1878869"/>
                  <a:gd name="connsiteY337" fmla="*/ 541776 h 2359692"/>
                  <a:gd name="connsiteX338" fmla="*/ 638420 w 1878869"/>
                  <a:gd name="connsiteY338" fmla="*/ 527570 h 2359692"/>
                  <a:gd name="connsiteX339" fmla="*/ 642490 w 1878869"/>
                  <a:gd name="connsiteY339" fmla="*/ 488065 h 2359692"/>
                  <a:gd name="connsiteX340" fmla="*/ 645084 w 1878869"/>
                  <a:gd name="connsiteY340" fmla="*/ 478887 h 2359692"/>
                  <a:gd name="connsiteX341" fmla="*/ 698315 w 1878869"/>
                  <a:gd name="connsiteY341" fmla="*/ 463804 h 2359692"/>
                  <a:gd name="connsiteX342" fmla="*/ 708850 w 1878869"/>
                  <a:gd name="connsiteY342" fmla="*/ 473740 h 2359692"/>
                  <a:gd name="connsiteX343" fmla="*/ 718946 w 1878869"/>
                  <a:gd name="connsiteY343" fmla="*/ 482439 h 2359692"/>
                  <a:gd name="connsiteX344" fmla="*/ 746719 w 1878869"/>
                  <a:gd name="connsiteY344" fmla="*/ 468273 h 2359692"/>
                  <a:gd name="connsiteX345" fmla="*/ 804500 w 1878869"/>
                  <a:gd name="connsiteY345" fmla="*/ 439343 h 2359692"/>
                  <a:gd name="connsiteX346" fmla="*/ 691048 w 1878869"/>
                  <a:gd name="connsiteY346" fmla="*/ 24 h 2359692"/>
                  <a:gd name="connsiteX347" fmla="*/ 819144 w 1878869"/>
                  <a:gd name="connsiteY347" fmla="*/ 8264 h 2359692"/>
                  <a:gd name="connsiteX348" fmla="*/ 1048231 w 1878869"/>
                  <a:gd name="connsiteY348" fmla="*/ 56667 h 2359692"/>
                  <a:gd name="connsiteX349" fmla="*/ 1201861 w 1878869"/>
                  <a:gd name="connsiteY349" fmla="*/ 116682 h 2359692"/>
                  <a:gd name="connsiteX350" fmla="*/ 1357126 w 1878869"/>
                  <a:gd name="connsiteY350" fmla="*/ 204750 h 2359692"/>
                  <a:gd name="connsiteX351" fmla="*/ 1571769 w 1878869"/>
                  <a:gd name="connsiteY351" fmla="*/ 389065 h 2359692"/>
                  <a:gd name="connsiteX352" fmla="*/ 1582542 w 1878869"/>
                  <a:gd name="connsiteY352" fmla="*/ 415082 h 2359692"/>
                  <a:gd name="connsiteX353" fmla="*/ 1593955 w 1878869"/>
                  <a:gd name="connsiteY353" fmla="*/ 477731 h 2359692"/>
                  <a:gd name="connsiteX354" fmla="*/ 1623683 w 1878869"/>
                  <a:gd name="connsiteY354" fmla="*/ 531442 h 2359692"/>
                  <a:gd name="connsiteX355" fmla="*/ 1633939 w 1878869"/>
                  <a:gd name="connsiteY355" fmla="*/ 558696 h 2359692"/>
                  <a:gd name="connsiteX356" fmla="*/ 1629151 w 1878869"/>
                  <a:gd name="connsiteY356" fmla="*/ 562806 h 2359692"/>
                  <a:gd name="connsiteX357" fmla="*/ 1594953 w 1878869"/>
                  <a:gd name="connsiteY357" fmla="*/ 569270 h 2359692"/>
                  <a:gd name="connsiteX358" fmla="*/ 1564706 w 1878869"/>
                  <a:gd name="connsiteY358" fmla="*/ 580643 h 2359692"/>
                  <a:gd name="connsiteX359" fmla="*/ 1568098 w 1878869"/>
                  <a:gd name="connsiteY359" fmla="*/ 587706 h 2359692"/>
                  <a:gd name="connsiteX360" fmla="*/ 1604370 w 1878869"/>
                  <a:gd name="connsiteY360" fmla="*/ 603707 h 2359692"/>
                  <a:gd name="connsiteX361" fmla="*/ 1610954 w 1878869"/>
                  <a:gd name="connsiteY361" fmla="*/ 612486 h 2359692"/>
                  <a:gd name="connsiteX362" fmla="*/ 1600021 w 1878869"/>
                  <a:gd name="connsiteY362" fmla="*/ 624816 h 2359692"/>
                  <a:gd name="connsiteX363" fmla="*/ 1566900 w 1878869"/>
                  <a:gd name="connsiteY363" fmla="*/ 625176 h 2359692"/>
                  <a:gd name="connsiteX364" fmla="*/ 1560675 w 1878869"/>
                  <a:gd name="connsiteY364" fmla="*/ 633037 h 2359692"/>
                  <a:gd name="connsiteX365" fmla="*/ 1569574 w 1878869"/>
                  <a:gd name="connsiteY365" fmla="*/ 668112 h 2359692"/>
                  <a:gd name="connsiteX366" fmla="*/ 1576836 w 1878869"/>
                  <a:gd name="connsiteY366" fmla="*/ 697721 h 2359692"/>
                  <a:gd name="connsiteX367" fmla="*/ 1592000 w 1878869"/>
                  <a:gd name="connsiteY367" fmla="*/ 748917 h 2359692"/>
                  <a:gd name="connsiteX368" fmla="*/ 1606725 w 1878869"/>
                  <a:gd name="connsiteY368" fmla="*/ 774735 h 2359692"/>
                  <a:gd name="connsiteX369" fmla="*/ 1631185 w 1878869"/>
                  <a:gd name="connsiteY369" fmla="*/ 806498 h 2359692"/>
                  <a:gd name="connsiteX370" fmla="*/ 1635056 w 1878869"/>
                  <a:gd name="connsiteY370" fmla="*/ 822579 h 2359692"/>
                  <a:gd name="connsiteX371" fmla="*/ 1621369 w 1878869"/>
                  <a:gd name="connsiteY371" fmla="*/ 865236 h 2359692"/>
                  <a:gd name="connsiteX372" fmla="*/ 1593477 w 1878869"/>
                  <a:gd name="connsiteY372" fmla="*/ 899872 h 2359692"/>
                  <a:gd name="connsiteX373" fmla="*/ 1586493 w 1878869"/>
                  <a:gd name="connsiteY373" fmla="*/ 899035 h 2359692"/>
                  <a:gd name="connsiteX374" fmla="*/ 1553652 w 1878869"/>
                  <a:gd name="connsiteY374" fmla="*/ 878724 h 2359692"/>
                  <a:gd name="connsiteX375" fmla="*/ 1548226 w 1878869"/>
                  <a:gd name="connsiteY375" fmla="*/ 869865 h 2359692"/>
                  <a:gd name="connsiteX376" fmla="*/ 1528713 w 1878869"/>
                  <a:gd name="connsiteY376" fmla="*/ 834391 h 2359692"/>
                  <a:gd name="connsiteX377" fmla="*/ 1527037 w 1878869"/>
                  <a:gd name="connsiteY377" fmla="*/ 789778 h 2359692"/>
                  <a:gd name="connsiteX378" fmla="*/ 1540604 w 1878869"/>
                  <a:gd name="connsiteY378" fmla="*/ 740138 h 2359692"/>
                  <a:gd name="connsiteX379" fmla="*/ 1532942 w 1878869"/>
                  <a:gd name="connsiteY379" fmla="*/ 732277 h 2359692"/>
                  <a:gd name="connsiteX380" fmla="*/ 1481187 w 1878869"/>
                  <a:gd name="connsiteY380" fmla="*/ 722900 h 2359692"/>
                  <a:gd name="connsiteX381" fmla="*/ 1463669 w 1878869"/>
                  <a:gd name="connsiteY381" fmla="*/ 699317 h 2359692"/>
                  <a:gd name="connsiteX382" fmla="*/ 1465066 w 1878869"/>
                  <a:gd name="connsiteY382" fmla="*/ 670666 h 2359692"/>
                  <a:gd name="connsiteX383" fmla="*/ 1456487 w 1878869"/>
                  <a:gd name="connsiteY383" fmla="*/ 627689 h 2359692"/>
                  <a:gd name="connsiteX384" fmla="*/ 1445912 w 1878869"/>
                  <a:gd name="connsiteY384" fmla="*/ 608376 h 2359692"/>
                  <a:gd name="connsiteX385" fmla="*/ 1416463 w 1878869"/>
                  <a:gd name="connsiteY385" fmla="*/ 575655 h 2359692"/>
                  <a:gd name="connsiteX386" fmla="*/ 1400901 w 1878869"/>
                  <a:gd name="connsiteY386" fmla="*/ 554745 h 2359692"/>
                  <a:gd name="connsiteX387" fmla="*/ 1389089 w 1878869"/>
                  <a:gd name="connsiteY387" fmla="*/ 490899 h 2359692"/>
                  <a:gd name="connsiteX388" fmla="*/ 1381827 w 1878869"/>
                  <a:gd name="connsiteY388" fmla="*/ 471666 h 2359692"/>
                  <a:gd name="connsiteX389" fmla="*/ 1353136 w 1878869"/>
                  <a:gd name="connsiteY389" fmla="*/ 429807 h 2359692"/>
                  <a:gd name="connsiteX390" fmla="*/ 1342282 w 1878869"/>
                  <a:gd name="connsiteY390" fmla="*/ 393175 h 2359692"/>
                  <a:gd name="connsiteX391" fmla="*/ 1326879 w 1878869"/>
                  <a:gd name="connsiteY391" fmla="*/ 375897 h 2359692"/>
                  <a:gd name="connsiteX392" fmla="*/ 1262315 w 1878869"/>
                  <a:gd name="connsiteY392" fmla="*/ 342897 h 2359692"/>
                  <a:gd name="connsiteX393" fmla="*/ 1243600 w 1878869"/>
                  <a:gd name="connsiteY393" fmla="*/ 348922 h 2359692"/>
                  <a:gd name="connsiteX394" fmla="*/ 1247032 w 1878869"/>
                  <a:gd name="connsiteY394" fmla="*/ 362010 h 2359692"/>
                  <a:gd name="connsiteX395" fmla="*/ 1245196 w 1878869"/>
                  <a:gd name="connsiteY395" fmla="*/ 380007 h 2359692"/>
                  <a:gd name="connsiteX396" fmla="*/ 1244359 w 1878869"/>
                  <a:gd name="connsiteY396" fmla="*/ 380725 h 2359692"/>
                  <a:gd name="connsiteX397" fmla="*/ 1230672 w 1878869"/>
                  <a:gd name="connsiteY397" fmla="*/ 393375 h 2359692"/>
                  <a:gd name="connsiteX398" fmla="*/ 1248668 w 1878869"/>
                  <a:gd name="connsiteY398" fmla="*/ 400917 h 2359692"/>
                  <a:gd name="connsiteX399" fmla="*/ 1263433 w 1878869"/>
                  <a:gd name="connsiteY399" fmla="*/ 407780 h 2359692"/>
                  <a:gd name="connsiteX400" fmla="*/ 1347949 w 1878869"/>
                  <a:gd name="connsiteY400" fmla="*/ 469990 h 2359692"/>
                  <a:gd name="connsiteX401" fmla="*/ 1327598 w 1878869"/>
                  <a:gd name="connsiteY401" fmla="*/ 480844 h 2359692"/>
                  <a:gd name="connsiteX402" fmla="*/ 1309003 w 1878869"/>
                  <a:gd name="connsiteY402" fmla="*/ 499439 h 2359692"/>
                  <a:gd name="connsiteX403" fmla="*/ 1293400 w 1878869"/>
                  <a:gd name="connsiteY403" fmla="*/ 507739 h 2359692"/>
                  <a:gd name="connsiteX404" fmla="*/ 1237654 w 1878869"/>
                  <a:gd name="connsiteY404" fmla="*/ 485113 h 2359692"/>
                  <a:gd name="connsiteX405" fmla="*/ 1230392 w 1878869"/>
                  <a:gd name="connsiteY405" fmla="*/ 477013 h 2359692"/>
                  <a:gd name="connsiteX406" fmla="*/ 1131670 w 1878869"/>
                  <a:gd name="connsiteY406" fmla="*/ 389864 h 2359692"/>
                  <a:gd name="connsiteX407" fmla="*/ 1090410 w 1878869"/>
                  <a:gd name="connsiteY407" fmla="*/ 368874 h 2359692"/>
                  <a:gd name="connsiteX408" fmla="*/ 1066547 w 1878869"/>
                  <a:gd name="connsiteY408" fmla="*/ 340462 h 2359692"/>
                  <a:gd name="connsiteX409" fmla="*/ 1070019 w 1878869"/>
                  <a:gd name="connsiteY409" fmla="*/ 322147 h 2359692"/>
                  <a:gd name="connsiteX410" fmla="*/ 1132907 w 1878869"/>
                  <a:gd name="connsiteY410" fmla="*/ 303911 h 2359692"/>
                  <a:gd name="connsiteX411" fmla="*/ 1147512 w 1878869"/>
                  <a:gd name="connsiteY411" fmla="*/ 296528 h 2359692"/>
                  <a:gd name="connsiteX412" fmla="*/ 1133506 w 1878869"/>
                  <a:gd name="connsiteY412" fmla="*/ 269394 h 2359692"/>
                  <a:gd name="connsiteX413" fmla="*/ 1120936 w 1878869"/>
                  <a:gd name="connsiteY413" fmla="*/ 265284 h 2359692"/>
                  <a:gd name="connsiteX414" fmla="*/ 1111160 w 1878869"/>
                  <a:gd name="connsiteY414" fmla="*/ 269155 h 2359692"/>
                  <a:gd name="connsiteX415" fmla="*/ 1095837 w 1878869"/>
                  <a:gd name="connsiteY415" fmla="*/ 277973 h 2359692"/>
                  <a:gd name="connsiteX416" fmla="*/ 1092525 w 1878869"/>
                  <a:gd name="connsiteY416" fmla="*/ 278013 h 2359692"/>
                  <a:gd name="connsiteX417" fmla="*/ 1074368 w 1878869"/>
                  <a:gd name="connsiteY417" fmla="*/ 277295 h 2359692"/>
                  <a:gd name="connsiteX418" fmla="*/ 1076883 w 1878869"/>
                  <a:gd name="connsiteY418" fmla="*/ 260296 h 2359692"/>
                  <a:gd name="connsiteX419" fmla="*/ 1071615 w 1878869"/>
                  <a:gd name="connsiteY419" fmla="*/ 251118 h 2359692"/>
                  <a:gd name="connsiteX420" fmla="*/ 1037657 w 1878869"/>
                  <a:gd name="connsiteY420" fmla="*/ 223664 h 2359692"/>
                  <a:gd name="connsiteX421" fmla="*/ 1020418 w 1878869"/>
                  <a:gd name="connsiteY421" fmla="*/ 210257 h 2359692"/>
                  <a:gd name="connsiteX422" fmla="*/ 926685 w 1878869"/>
                  <a:gd name="connsiteY422" fmla="*/ 147967 h 2359692"/>
                  <a:gd name="connsiteX423" fmla="*/ 895280 w 1878869"/>
                  <a:gd name="connsiteY423" fmla="*/ 152596 h 2359692"/>
                  <a:gd name="connsiteX424" fmla="*/ 878202 w 1878869"/>
                  <a:gd name="connsiteY424" fmla="*/ 167280 h 2359692"/>
                  <a:gd name="connsiteX425" fmla="*/ 839734 w 1878869"/>
                  <a:gd name="connsiteY425" fmla="*/ 167121 h 2359692"/>
                  <a:gd name="connsiteX426" fmla="*/ 791251 w 1878869"/>
                  <a:gd name="connsiteY426" fmla="*/ 159419 h 2359692"/>
                  <a:gd name="connsiteX427" fmla="*/ 764835 w 1878869"/>
                  <a:gd name="connsiteY427" fmla="*/ 161454 h 2359692"/>
                  <a:gd name="connsiteX428" fmla="*/ 747237 w 1878869"/>
                  <a:gd name="connsiteY428" fmla="*/ 166921 h 2359692"/>
                  <a:gd name="connsiteX429" fmla="*/ 679960 w 1878869"/>
                  <a:gd name="connsiteY429" fmla="*/ 183242 h 2359692"/>
                  <a:gd name="connsiteX430" fmla="*/ 622817 w 1878869"/>
                  <a:gd name="connsiteY430" fmla="*/ 172508 h 2359692"/>
                  <a:gd name="connsiteX431" fmla="*/ 607295 w 1878869"/>
                  <a:gd name="connsiteY431" fmla="*/ 154630 h 2359692"/>
                  <a:gd name="connsiteX432" fmla="*/ 593807 w 1878869"/>
                  <a:gd name="connsiteY432" fmla="*/ 143218 h 2359692"/>
                  <a:gd name="connsiteX433" fmla="*/ 577287 w 1878869"/>
                  <a:gd name="connsiteY433" fmla="*/ 142181 h 2359692"/>
                  <a:gd name="connsiteX434" fmla="*/ 541174 w 1878869"/>
                  <a:gd name="connsiteY434" fmla="*/ 154750 h 2359692"/>
                  <a:gd name="connsiteX435" fmla="*/ 530440 w 1878869"/>
                  <a:gd name="connsiteY435" fmla="*/ 159140 h 2359692"/>
                  <a:gd name="connsiteX436" fmla="*/ 450912 w 1878869"/>
                  <a:gd name="connsiteY436" fmla="*/ 170512 h 2359692"/>
                  <a:gd name="connsiteX437" fmla="*/ 441175 w 1878869"/>
                  <a:gd name="connsiteY437" fmla="*/ 181925 h 2359692"/>
                  <a:gd name="connsiteX438" fmla="*/ 412524 w 1878869"/>
                  <a:gd name="connsiteY438" fmla="*/ 213409 h 2359692"/>
                  <a:gd name="connsiteX439" fmla="*/ 378527 w 1878869"/>
                  <a:gd name="connsiteY439" fmla="*/ 217240 h 2359692"/>
                  <a:gd name="connsiteX440" fmla="*/ 366316 w 1878869"/>
                  <a:gd name="connsiteY440" fmla="*/ 221709 h 2359692"/>
                  <a:gd name="connsiteX441" fmla="*/ 355422 w 1878869"/>
                  <a:gd name="connsiteY441" fmla="*/ 250719 h 2359692"/>
                  <a:gd name="connsiteX442" fmla="*/ 351432 w 1878869"/>
                  <a:gd name="connsiteY442" fmla="*/ 261293 h 2359692"/>
                  <a:gd name="connsiteX443" fmla="*/ 315997 w 1878869"/>
                  <a:gd name="connsiteY443" fmla="*/ 271509 h 2359692"/>
                  <a:gd name="connsiteX444" fmla="*/ 299637 w 1878869"/>
                  <a:gd name="connsiteY444" fmla="*/ 273743 h 2359692"/>
                  <a:gd name="connsiteX445" fmla="*/ 274378 w 1878869"/>
                  <a:gd name="connsiteY445" fmla="*/ 300678 h 2359692"/>
                  <a:gd name="connsiteX446" fmla="*/ 254705 w 1878869"/>
                  <a:gd name="connsiteY446" fmla="*/ 337270 h 2359692"/>
                  <a:gd name="connsiteX447" fmla="*/ 216517 w 1878869"/>
                  <a:gd name="connsiteY447" fmla="*/ 375338 h 2359692"/>
                  <a:gd name="connsiteX448" fmla="*/ 187786 w 1878869"/>
                  <a:gd name="connsiteY448" fmla="*/ 402752 h 2359692"/>
                  <a:gd name="connsiteX449" fmla="*/ 140101 w 1878869"/>
                  <a:gd name="connsiteY449" fmla="*/ 421667 h 2359692"/>
                  <a:gd name="connsiteX450" fmla="*/ 159375 w 1878869"/>
                  <a:gd name="connsiteY450" fmla="*/ 391898 h 2359692"/>
                  <a:gd name="connsiteX451" fmla="*/ 158537 w 1878869"/>
                  <a:gd name="connsiteY451" fmla="*/ 369073 h 2359692"/>
                  <a:gd name="connsiteX452" fmla="*/ 145010 w 1878869"/>
                  <a:gd name="connsiteY452" fmla="*/ 365522 h 2359692"/>
                  <a:gd name="connsiteX453" fmla="*/ 115880 w 1878869"/>
                  <a:gd name="connsiteY453" fmla="*/ 350518 h 2359692"/>
                  <a:gd name="connsiteX454" fmla="*/ 114643 w 1878869"/>
                  <a:gd name="connsiteY454" fmla="*/ 348683 h 2359692"/>
                  <a:gd name="connsiteX455" fmla="*/ 119232 w 1878869"/>
                  <a:gd name="connsiteY455" fmla="*/ 298125 h 2359692"/>
                  <a:gd name="connsiteX456" fmla="*/ 161091 w 1878869"/>
                  <a:gd name="connsiteY456" fmla="*/ 274462 h 2359692"/>
                  <a:gd name="connsiteX457" fmla="*/ 165042 w 1878869"/>
                  <a:gd name="connsiteY457" fmla="*/ 272986 h 2359692"/>
                  <a:gd name="connsiteX458" fmla="*/ 183876 w 1878869"/>
                  <a:gd name="connsiteY458" fmla="*/ 223185 h 2359692"/>
                  <a:gd name="connsiteX459" fmla="*/ 201833 w 1878869"/>
                  <a:gd name="connsiteY459" fmla="*/ 188190 h 2359692"/>
                  <a:gd name="connsiteX460" fmla="*/ 239542 w 1878869"/>
                  <a:gd name="connsiteY460" fmla="*/ 170034 h 2359692"/>
                  <a:gd name="connsiteX461" fmla="*/ 247881 w 1878869"/>
                  <a:gd name="connsiteY461" fmla="*/ 157304 h 2359692"/>
                  <a:gd name="connsiteX462" fmla="*/ 248400 w 1878869"/>
                  <a:gd name="connsiteY462" fmla="*/ 140784 h 2359692"/>
                  <a:gd name="connsiteX463" fmla="*/ 241656 w 1878869"/>
                  <a:gd name="connsiteY463" fmla="*/ 111734 h 2359692"/>
                  <a:gd name="connsiteX464" fmla="*/ 215081 w 1878869"/>
                  <a:gd name="connsiteY464" fmla="*/ 93379 h 2359692"/>
                  <a:gd name="connsiteX465" fmla="*/ 252470 w 1878869"/>
                  <a:gd name="connsiteY465" fmla="*/ 79771 h 2359692"/>
                  <a:gd name="connsiteX466" fmla="*/ 415717 w 1878869"/>
                  <a:gd name="connsiteY466" fmla="*/ 30450 h 2359692"/>
                  <a:gd name="connsiteX467" fmla="*/ 562563 w 1878869"/>
                  <a:gd name="connsiteY467" fmla="*/ 7226 h 2359692"/>
                  <a:gd name="connsiteX468" fmla="*/ 691048 w 1878869"/>
                  <a:gd name="connsiteY468" fmla="*/ 24 h 23596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</a:cxnLst>
                <a:rect l="l" t="t" r="r" b="b"/>
                <a:pathLst>
                  <a:path w="1878869" h="2359692">
                    <a:moveTo>
                      <a:pt x="848114" y="1699384"/>
                    </a:moveTo>
                    <a:cubicBezTo>
                      <a:pt x="855656" y="1697589"/>
                      <a:pt x="861801" y="1700582"/>
                      <a:pt x="868186" y="1703335"/>
                    </a:cubicBezTo>
                    <a:cubicBezTo>
                      <a:pt x="869183" y="1703774"/>
                      <a:pt x="870859" y="1704692"/>
                      <a:pt x="870779" y="1705131"/>
                    </a:cubicBezTo>
                    <a:cubicBezTo>
                      <a:pt x="867946" y="1723287"/>
                      <a:pt x="886302" y="1721132"/>
                      <a:pt x="893804" y="1729272"/>
                    </a:cubicBezTo>
                    <a:cubicBezTo>
                      <a:pt x="894083" y="1729592"/>
                      <a:pt x="894123" y="1729951"/>
                      <a:pt x="894722" y="1731268"/>
                    </a:cubicBezTo>
                    <a:cubicBezTo>
                      <a:pt x="865033" y="1739129"/>
                      <a:pt x="836383" y="1739448"/>
                      <a:pt x="808170" y="1726639"/>
                    </a:cubicBezTo>
                    <a:cubicBezTo>
                      <a:pt x="802424" y="1724045"/>
                      <a:pt x="800828" y="1721132"/>
                      <a:pt x="800988" y="1715067"/>
                    </a:cubicBezTo>
                    <a:cubicBezTo>
                      <a:pt x="801227" y="1708123"/>
                      <a:pt x="805337" y="1707924"/>
                      <a:pt x="810286" y="1707046"/>
                    </a:cubicBezTo>
                    <a:cubicBezTo>
                      <a:pt x="822935" y="1704771"/>
                      <a:pt x="835584" y="1702337"/>
                      <a:pt x="848114" y="1699384"/>
                    </a:cubicBezTo>
                    <a:close/>
                    <a:moveTo>
                      <a:pt x="626249" y="1653335"/>
                    </a:moveTo>
                    <a:cubicBezTo>
                      <a:pt x="654102" y="1660039"/>
                      <a:pt x="681515" y="1668059"/>
                      <a:pt x="708890" y="1676319"/>
                    </a:cubicBezTo>
                    <a:cubicBezTo>
                      <a:pt x="717908" y="1679033"/>
                      <a:pt x="727764" y="1679951"/>
                      <a:pt x="737262" y="1679911"/>
                    </a:cubicBezTo>
                    <a:cubicBezTo>
                      <a:pt x="753183" y="1679831"/>
                      <a:pt x="765912" y="1688171"/>
                      <a:pt x="779679" y="1693838"/>
                    </a:cubicBezTo>
                    <a:cubicBezTo>
                      <a:pt x="782233" y="1694875"/>
                      <a:pt x="784787" y="1696790"/>
                      <a:pt x="782752" y="1699623"/>
                    </a:cubicBezTo>
                    <a:cubicBezTo>
                      <a:pt x="779719" y="1703853"/>
                      <a:pt x="779839" y="1710877"/>
                      <a:pt x="772935" y="1711874"/>
                    </a:cubicBezTo>
                    <a:cubicBezTo>
                      <a:pt x="762401" y="1713430"/>
                      <a:pt x="751826" y="1714707"/>
                      <a:pt x="741252" y="1716264"/>
                    </a:cubicBezTo>
                    <a:cubicBezTo>
                      <a:pt x="737062" y="1716862"/>
                      <a:pt x="734428" y="1714348"/>
                      <a:pt x="731356" y="1712393"/>
                    </a:cubicBezTo>
                    <a:cubicBezTo>
                      <a:pt x="716551" y="1702936"/>
                      <a:pt x="702625" y="1692401"/>
                      <a:pt x="687022" y="1683821"/>
                    </a:cubicBezTo>
                    <a:cubicBezTo>
                      <a:pt x="659728" y="1668818"/>
                      <a:pt x="630040" y="1665585"/>
                      <a:pt x="598077" y="1660318"/>
                    </a:cubicBezTo>
                    <a:cubicBezTo>
                      <a:pt x="608132" y="1654372"/>
                      <a:pt x="615555" y="1650781"/>
                      <a:pt x="626249" y="1653335"/>
                    </a:cubicBezTo>
                    <a:close/>
                    <a:moveTo>
                      <a:pt x="976644" y="1025170"/>
                    </a:moveTo>
                    <a:cubicBezTo>
                      <a:pt x="999469" y="1046718"/>
                      <a:pt x="1024568" y="1065273"/>
                      <a:pt x="1048151" y="1085664"/>
                    </a:cubicBezTo>
                    <a:cubicBezTo>
                      <a:pt x="1049269" y="1086622"/>
                      <a:pt x="1050705" y="1087420"/>
                      <a:pt x="1051384" y="1088657"/>
                    </a:cubicBezTo>
                    <a:cubicBezTo>
                      <a:pt x="1054257" y="1094004"/>
                      <a:pt x="1060202" y="1099591"/>
                      <a:pt x="1057848" y="1105177"/>
                    </a:cubicBezTo>
                    <a:cubicBezTo>
                      <a:pt x="1056053" y="1109447"/>
                      <a:pt x="1048471" y="1106095"/>
                      <a:pt x="1043562" y="1107013"/>
                    </a:cubicBezTo>
                    <a:cubicBezTo>
                      <a:pt x="1021336" y="1111163"/>
                      <a:pt x="1004856" y="1103501"/>
                      <a:pt x="992526" y="1084387"/>
                    </a:cubicBezTo>
                    <a:cubicBezTo>
                      <a:pt x="987218" y="1076207"/>
                      <a:pt x="979916" y="1069543"/>
                      <a:pt x="976085" y="1059966"/>
                    </a:cubicBezTo>
                    <a:cubicBezTo>
                      <a:pt x="970139" y="1045242"/>
                      <a:pt x="969581" y="1041052"/>
                      <a:pt x="976644" y="1025170"/>
                    </a:cubicBezTo>
                    <a:close/>
                    <a:moveTo>
                      <a:pt x="656018" y="705342"/>
                    </a:moveTo>
                    <a:cubicBezTo>
                      <a:pt x="657854" y="704185"/>
                      <a:pt x="659171" y="704903"/>
                      <a:pt x="660168" y="706579"/>
                    </a:cubicBezTo>
                    <a:cubicBezTo>
                      <a:pt x="659450" y="707218"/>
                      <a:pt x="658771" y="707816"/>
                      <a:pt x="658053" y="708455"/>
                    </a:cubicBezTo>
                    <a:cubicBezTo>
                      <a:pt x="657375" y="707417"/>
                      <a:pt x="656696" y="706380"/>
                      <a:pt x="656018" y="705342"/>
                    </a:cubicBezTo>
                    <a:close/>
                    <a:moveTo>
                      <a:pt x="637621" y="632677"/>
                    </a:moveTo>
                    <a:cubicBezTo>
                      <a:pt x="670861" y="638903"/>
                      <a:pt x="697717" y="659293"/>
                      <a:pt x="727724" y="672581"/>
                    </a:cubicBezTo>
                    <a:cubicBezTo>
                      <a:pt x="743207" y="679444"/>
                      <a:pt x="753422" y="689740"/>
                      <a:pt x="758091" y="705821"/>
                    </a:cubicBezTo>
                    <a:cubicBezTo>
                      <a:pt x="762680" y="721663"/>
                      <a:pt x="773933" y="731958"/>
                      <a:pt x="788897" y="736387"/>
                    </a:cubicBezTo>
                    <a:cubicBezTo>
                      <a:pt x="811682" y="743131"/>
                      <a:pt x="823015" y="760010"/>
                      <a:pt x="832711" y="779443"/>
                    </a:cubicBezTo>
                    <a:cubicBezTo>
                      <a:pt x="834667" y="783354"/>
                      <a:pt x="833909" y="785548"/>
                      <a:pt x="831155" y="787943"/>
                    </a:cubicBezTo>
                    <a:cubicBezTo>
                      <a:pt x="819503" y="798118"/>
                      <a:pt x="813957" y="811327"/>
                      <a:pt x="812440" y="826370"/>
                    </a:cubicBezTo>
                    <a:cubicBezTo>
                      <a:pt x="811922" y="831558"/>
                      <a:pt x="809248" y="834071"/>
                      <a:pt x="804260" y="835229"/>
                    </a:cubicBezTo>
                    <a:cubicBezTo>
                      <a:pt x="793366" y="837743"/>
                      <a:pt x="783430" y="838461"/>
                      <a:pt x="772297" y="833314"/>
                    </a:cubicBezTo>
                    <a:cubicBezTo>
                      <a:pt x="747676" y="821981"/>
                      <a:pt x="721539" y="814758"/>
                      <a:pt x="691492" y="811286"/>
                    </a:cubicBezTo>
                    <a:cubicBezTo>
                      <a:pt x="695322" y="808294"/>
                      <a:pt x="696559" y="806897"/>
                      <a:pt x="698116" y="806179"/>
                    </a:cubicBezTo>
                    <a:cubicBezTo>
                      <a:pt x="723295" y="794846"/>
                      <a:pt x="728881" y="773777"/>
                      <a:pt x="727565" y="748718"/>
                    </a:cubicBezTo>
                    <a:cubicBezTo>
                      <a:pt x="727046" y="738821"/>
                      <a:pt x="711124" y="716236"/>
                      <a:pt x="701388" y="713363"/>
                    </a:cubicBezTo>
                    <a:cubicBezTo>
                      <a:pt x="682074" y="707737"/>
                      <a:pt x="662641" y="702589"/>
                      <a:pt x="644285" y="693890"/>
                    </a:cubicBezTo>
                    <a:cubicBezTo>
                      <a:pt x="626409" y="685430"/>
                      <a:pt x="619585" y="667314"/>
                      <a:pt x="607175" y="654145"/>
                    </a:cubicBezTo>
                    <a:cubicBezTo>
                      <a:pt x="606576" y="653507"/>
                      <a:pt x="606616" y="651991"/>
                      <a:pt x="606855" y="650993"/>
                    </a:cubicBezTo>
                    <a:cubicBezTo>
                      <a:pt x="608771" y="643252"/>
                      <a:pt x="629601" y="631161"/>
                      <a:pt x="637621" y="632677"/>
                    </a:cubicBezTo>
                    <a:close/>
                    <a:moveTo>
                      <a:pt x="1144399" y="569070"/>
                    </a:moveTo>
                    <a:cubicBezTo>
                      <a:pt x="1154216" y="568073"/>
                      <a:pt x="1161998" y="578408"/>
                      <a:pt x="1169739" y="584792"/>
                    </a:cubicBezTo>
                    <a:cubicBezTo>
                      <a:pt x="1174966" y="589062"/>
                      <a:pt x="1169140" y="594808"/>
                      <a:pt x="1168422" y="599916"/>
                    </a:cubicBezTo>
                    <a:cubicBezTo>
                      <a:pt x="1164870" y="624616"/>
                      <a:pt x="1151463" y="643770"/>
                      <a:pt x="1134344" y="661008"/>
                    </a:cubicBezTo>
                    <a:cubicBezTo>
                      <a:pt x="1129955" y="665438"/>
                      <a:pt x="1127121" y="666435"/>
                      <a:pt x="1120537" y="664320"/>
                    </a:cubicBezTo>
                    <a:cubicBezTo>
                      <a:pt x="1091567" y="655103"/>
                      <a:pt x="1090490" y="630921"/>
                      <a:pt x="1087936" y="606660"/>
                    </a:cubicBezTo>
                    <a:cubicBezTo>
                      <a:pt x="1086460" y="601392"/>
                      <a:pt x="1089333" y="599158"/>
                      <a:pt x="1094600" y="598240"/>
                    </a:cubicBezTo>
                    <a:cubicBezTo>
                      <a:pt x="1101862" y="596963"/>
                      <a:pt x="1107249" y="592933"/>
                      <a:pt x="1110681" y="586309"/>
                    </a:cubicBezTo>
                    <a:cubicBezTo>
                      <a:pt x="1117784" y="572701"/>
                      <a:pt x="1131990" y="570307"/>
                      <a:pt x="1144399" y="569070"/>
                    </a:cubicBezTo>
                    <a:close/>
                    <a:moveTo>
                      <a:pt x="2514" y="557698"/>
                    </a:moveTo>
                    <a:cubicBezTo>
                      <a:pt x="2075" y="558217"/>
                      <a:pt x="1596" y="558736"/>
                      <a:pt x="1117" y="559295"/>
                    </a:cubicBezTo>
                    <a:cubicBezTo>
                      <a:pt x="758" y="558815"/>
                      <a:pt x="359" y="558337"/>
                      <a:pt x="0" y="557858"/>
                    </a:cubicBezTo>
                    <a:cubicBezTo>
                      <a:pt x="838" y="557818"/>
                      <a:pt x="1676" y="557778"/>
                      <a:pt x="2514" y="557698"/>
                    </a:cubicBezTo>
                    <a:close/>
                    <a:moveTo>
                      <a:pt x="1302583" y="552430"/>
                    </a:moveTo>
                    <a:cubicBezTo>
                      <a:pt x="1305531" y="551034"/>
                      <a:pt x="1308564" y="550854"/>
                      <a:pt x="1311637" y="554585"/>
                    </a:cubicBezTo>
                    <a:cubicBezTo>
                      <a:pt x="1333464" y="581081"/>
                      <a:pt x="1365826" y="588424"/>
                      <a:pt x="1394916" y="601791"/>
                    </a:cubicBezTo>
                    <a:cubicBezTo>
                      <a:pt x="1405570" y="606700"/>
                      <a:pt x="1416863" y="610131"/>
                      <a:pt x="1426799" y="616715"/>
                    </a:cubicBezTo>
                    <a:cubicBezTo>
                      <a:pt x="1437613" y="623898"/>
                      <a:pt x="1441443" y="632558"/>
                      <a:pt x="1438051" y="645526"/>
                    </a:cubicBezTo>
                    <a:cubicBezTo>
                      <a:pt x="1436735" y="650554"/>
                      <a:pt x="1435538" y="655542"/>
                      <a:pt x="1436136" y="660729"/>
                    </a:cubicBezTo>
                    <a:cubicBezTo>
                      <a:pt x="1437094" y="669309"/>
                      <a:pt x="1433901" y="670625"/>
                      <a:pt x="1425961" y="668231"/>
                    </a:cubicBezTo>
                    <a:cubicBezTo>
                      <a:pt x="1405011" y="661926"/>
                      <a:pt x="1387055" y="649197"/>
                      <a:pt x="1366663" y="641735"/>
                    </a:cubicBezTo>
                    <a:cubicBezTo>
                      <a:pt x="1365985" y="641496"/>
                      <a:pt x="1365347" y="640937"/>
                      <a:pt x="1364669" y="640817"/>
                    </a:cubicBezTo>
                    <a:cubicBezTo>
                      <a:pt x="1359641" y="640019"/>
                      <a:pt x="1353136" y="632956"/>
                      <a:pt x="1350263" y="638702"/>
                    </a:cubicBezTo>
                    <a:cubicBezTo>
                      <a:pt x="1347670" y="643930"/>
                      <a:pt x="1349385" y="652429"/>
                      <a:pt x="1355411" y="657657"/>
                    </a:cubicBezTo>
                    <a:cubicBezTo>
                      <a:pt x="1361795" y="663203"/>
                      <a:pt x="1367821" y="669189"/>
                      <a:pt x="1374525" y="674336"/>
                    </a:cubicBezTo>
                    <a:cubicBezTo>
                      <a:pt x="1381428" y="679684"/>
                      <a:pt x="1383942" y="687026"/>
                      <a:pt x="1386935" y="695326"/>
                    </a:cubicBezTo>
                    <a:cubicBezTo>
                      <a:pt x="1377038" y="695605"/>
                      <a:pt x="1369617" y="693490"/>
                      <a:pt x="1361636" y="688223"/>
                    </a:cubicBezTo>
                    <a:cubicBezTo>
                      <a:pt x="1342881" y="675813"/>
                      <a:pt x="1332746" y="658974"/>
                      <a:pt x="1328915" y="637346"/>
                    </a:cubicBezTo>
                    <a:cubicBezTo>
                      <a:pt x="1325683" y="618910"/>
                      <a:pt x="1317542" y="602590"/>
                      <a:pt x="1306130" y="587785"/>
                    </a:cubicBezTo>
                    <a:cubicBezTo>
                      <a:pt x="1301182" y="581361"/>
                      <a:pt x="1296832" y="574497"/>
                      <a:pt x="1294438" y="566676"/>
                    </a:cubicBezTo>
                    <a:cubicBezTo>
                      <a:pt x="1293520" y="563763"/>
                      <a:pt x="1288213" y="560012"/>
                      <a:pt x="1294039" y="557578"/>
                    </a:cubicBezTo>
                    <a:cubicBezTo>
                      <a:pt x="1296772" y="556441"/>
                      <a:pt x="1299635" y="553827"/>
                      <a:pt x="1302583" y="552430"/>
                    </a:cubicBezTo>
                    <a:close/>
                    <a:moveTo>
                      <a:pt x="1665263" y="505903"/>
                    </a:moveTo>
                    <a:cubicBezTo>
                      <a:pt x="1675319" y="520548"/>
                      <a:pt x="1684896" y="534195"/>
                      <a:pt x="1694114" y="548041"/>
                    </a:cubicBezTo>
                    <a:cubicBezTo>
                      <a:pt x="1736252" y="611289"/>
                      <a:pt x="1769492" y="679205"/>
                      <a:pt x="1797983" y="749396"/>
                    </a:cubicBezTo>
                    <a:cubicBezTo>
                      <a:pt x="1817017" y="796322"/>
                      <a:pt x="1831941" y="844726"/>
                      <a:pt x="1844112" y="893927"/>
                    </a:cubicBezTo>
                    <a:cubicBezTo>
                      <a:pt x="1872564" y="1008929"/>
                      <a:pt x="1883298" y="1125648"/>
                      <a:pt x="1877232" y="1243883"/>
                    </a:cubicBezTo>
                    <a:cubicBezTo>
                      <a:pt x="1876275" y="1262597"/>
                      <a:pt x="1873880" y="1281232"/>
                      <a:pt x="1872803" y="1299947"/>
                    </a:cubicBezTo>
                    <a:cubicBezTo>
                      <a:pt x="1872444" y="1306611"/>
                      <a:pt x="1869650" y="1310083"/>
                      <a:pt x="1863705" y="1311839"/>
                    </a:cubicBezTo>
                    <a:cubicBezTo>
                      <a:pt x="1851773" y="1315270"/>
                      <a:pt x="1843912" y="1322852"/>
                      <a:pt x="1837727" y="1333706"/>
                    </a:cubicBezTo>
                    <a:cubicBezTo>
                      <a:pt x="1828270" y="1350266"/>
                      <a:pt x="1817097" y="1365869"/>
                      <a:pt x="1807082" y="1382109"/>
                    </a:cubicBezTo>
                    <a:cubicBezTo>
                      <a:pt x="1803889" y="1387297"/>
                      <a:pt x="1800457" y="1389132"/>
                      <a:pt x="1794472" y="1387616"/>
                    </a:cubicBezTo>
                    <a:cubicBezTo>
                      <a:pt x="1783817" y="1384862"/>
                      <a:pt x="1773044" y="1382548"/>
                      <a:pt x="1762269" y="1380234"/>
                    </a:cubicBezTo>
                    <a:cubicBezTo>
                      <a:pt x="1759237" y="1379595"/>
                      <a:pt x="1756842" y="1378238"/>
                      <a:pt x="1754808" y="1375964"/>
                    </a:cubicBezTo>
                    <a:cubicBezTo>
                      <a:pt x="1736492" y="1355573"/>
                      <a:pt x="1716979" y="1336659"/>
                      <a:pt x="1705446" y="1310522"/>
                    </a:cubicBezTo>
                    <a:cubicBezTo>
                      <a:pt x="1691002" y="1277801"/>
                      <a:pt x="1677673" y="1244840"/>
                      <a:pt x="1668974" y="1210204"/>
                    </a:cubicBezTo>
                    <a:cubicBezTo>
                      <a:pt x="1663069" y="1186740"/>
                      <a:pt x="1659797" y="1162519"/>
                      <a:pt x="1658879" y="1138537"/>
                    </a:cubicBezTo>
                    <a:cubicBezTo>
                      <a:pt x="1657442" y="1099990"/>
                      <a:pt x="1656804" y="1061243"/>
                      <a:pt x="1660475" y="1022736"/>
                    </a:cubicBezTo>
                    <a:cubicBezTo>
                      <a:pt x="1661752" y="1009209"/>
                      <a:pt x="1655567" y="998355"/>
                      <a:pt x="1650459" y="987262"/>
                    </a:cubicBezTo>
                    <a:cubicBezTo>
                      <a:pt x="1640124" y="964876"/>
                      <a:pt x="1631066" y="941971"/>
                      <a:pt x="1624482" y="918348"/>
                    </a:cubicBezTo>
                    <a:cubicBezTo>
                      <a:pt x="1620931" y="905619"/>
                      <a:pt x="1626317" y="892011"/>
                      <a:pt x="1632981" y="881836"/>
                    </a:cubicBezTo>
                    <a:cubicBezTo>
                      <a:pt x="1643795" y="865196"/>
                      <a:pt x="1646588" y="848556"/>
                      <a:pt x="1643077" y="829721"/>
                    </a:cubicBezTo>
                    <a:cubicBezTo>
                      <a:pt x="1641680" y="822180"/>
                      <a:pt x="1642199" y="814359"/>
                      <a:pt x="1645272" y="806937"/>
                    </a:cubicBezTo>
                    <a:cubicBezTo>
                      <a:pt x="1650260" y="794846"/>
                      <a:pt x="1648305" y="782236"/>
                      <a:pt x="1647387" y="769906"/>
                    </a:cubicBezTo>
                    <a:cubicBezTo>
                      <a:pt x="1645551" y="745605"/>
                      <a:pt x="1647227" y="721463"/>
                      <a:pt x="1649222" y="697242"/>
                    </a:cubicBezTo>
                    <a:cubicBezTo>
                      <a:pt x="1649701" y="691416"/>
                      <a:pt x="1650858" y="689141"/>
                      <a:pt x="1657522" y="689062"/>
                    </a:cubicBezTo>
                    <a:cubicBezTo>
                      <a:pt x="1666820" y="688981"/>
                      <a:pt x="1675479" y="690937"/>
                      <a:pt x="1683819" y="694169"/>
                    </a:cubicBezTo>
                    <a:cubicBezTo>
                      <a:pt x="1689765" y="696484"/>
                      <a:pt x="1691640" y="693970"/>
                      <a:pt x="1691480" y="689261"/>
                    </a:cubicBezTo>
                    <a:cubicBezTo>
                      <a:pt x="1691002" y="673499"/>
                      <a:pt x="1692398" y="657138"/>
                      <a:pt x="1688368" y="642254"/>
                    </a:cubicBezTo>
                    <a:cubicBezTo>
                      <a:pt x="1685534" y="631800"/>
                      <a:pt x="1675240" y="623340"/>
                      <a:pt x="1668017" y="614162"/>
                    </a:cubicBezTo>
                    <a:cubicBezTo>
                      <a:pt x="1661073" y="605503"/>
                      <a:pt x="1655168" y="596325"/>
                      <a:pt x="1649821" y="586669"/>
                    </a:cubicBezTo>
                    <a:cubicBezTo>
                      <a:pt x="1664266" y="583237"/>
                      <a:pt x="1673484" y="567914"/>
                      <a:pt x="1669653" y="553708"/>
                    </a:cubicBezTo>
                    <a:cubicBezTo>
                      <a:pt x="1665583" y="538585"/>
                      <a:pt x="1659637" y="523740"/>
                      <a:pt x="1665263" y="505903"/>
                    </a:cubicBezTo>
                    <a:close/>
                    <a:moveTo>
                      <a:pt x="252470" y="456128"/>
                    </a:moveTo>
                    <a:cubicBezTo>
                      <a:pt x="262456" y="456642"/>
                      <a:pt x="272422" y="459415"/>
                      <a:pt x="282119" y="464403"/>
                    </a:cubicBezTo>
                    <a:cubicBezTo>
                      <a:pt x="285631" y="466198"/>
                      <a:pt x="285989" y="469351"/>
                      <a:pt x="286748" y="472583"/>
                    </a:cubicBezTo>
                    <a:cubicBezTo>
                      <a:pt x="291297" y="492256"/>
                      <a:pt x="297003" y="511769"/>
                      <a:pt x="295048" y="532359"/>
                    </a:cubicBezTo>
                    <a:cubicBezTo>
                      <a:pt x="294409" y="538943"/>
                      <a:pt x="295925" y="544649"/>
                      <a:pt x="300555" y="549558"/>
                    </a:cubicBezTo>
                    <a:cubicBezTo>
                      <a:pt x="310929" y="560651"/>
                      <a:pt x="316157" y="575296"/>
                      <a:pt x="327888" y="585989"/>
                    </a:cubicBezTo>
                    <a:cubicBezTo>
                      <a:pt x="343052" y="599836"/>
                      <a:pt x="358894" y="612885"/>
                      <a:pt x="374695" y="625854"/>
                    </a:cubicBezTo>
                    <a:cubicBezTo>
                      <a:pt x="402987" y="649117"/>
                      <a:pt x="432636" y="670745"/>
                      <a:pt x="461367" y="693530"/>
                    </a:cubicBezTo>
                    <a:cubicBezTo>
                      <a:pt x="468988" y="699556"/>
                      <a:pt x="470904" y="697401"/>
                      <a:pt x="471742" y="689101"/>
                    </a:cubicBezTo>
                    <a:cubicBezTo>
                      <a:pt x="472380" y="682557"/>
                      <a:pt x="473497" y="676013"/>
                      <a:pt x="474973" y="669628"/>
                    </a:cubicBezTo>
                    <a:cubicBezTo>
                      <a:pt x="475811" y="665996"/>
                      <a:pt x="474295" y="663962"/>
                      <a:pt x="471941" y="662086"/>
                    </a:cubicBezTo>
                    <a:cubicBezTo>
                      <a:pt x="467950" y="658814"/>
                      <a:pt x="464160" y="655143"/>
                      <a:pt x="459730" y="652669"/>
                    </a:cubicBezTo>
                    <a:cubicBezTo>
                      <a:pt x="446682" y="645327"/>
                      <a:pt x="440856" y="634154"/>
                      <a:pt x="440218" y="619509"/>
                    </a:cubicBezTo>
                    <a:cubicBezTo>
                      <a:pt x="439738" y="608655"/>
                      <a:pt x="430002" y="604505"/>
                      <a:pt x="423139" y="599158"/>
                    </a:cubicBezTo>
                    <a:cubicBezTo>
                      <a:pt x="414878" y="592694"/>
                      <a:pt x="416595" y="589781"/>
                      <a:pt x="422979" y="582718"/>
                    </a:cubicBezTo>
                    <a:cubicBezTo>
                      <a:pt x="434631" y="569829"/>
                      <a:pt x="449675" y="574857"/>
                      <a:pt x="463162" y="572223"/>
                    </a:cubicBezTo>
                    <a:cubicBezTo>
                      <a:pt x="466833" y="571505"/>
                      <a:pt x="468430" y="575695"/>
                      <a:pt x="470066" y="578527"/>
                    </a:cubicBezTo>
                    <a:cubicBezTo>
                      <a:pt x="479123" y="594369"/>
                      <a:pt x="489459" y="608815"/>
                      <a:pt x="507934" y="614880"/>
                    </a:cubicBezTo>
                    <a:cubicBezTo>
                      <a:pt x="511685" y="616117"/>
                      <a:pt x="512842" y="619509"/>
                      <a:pt x="514399" y="623060"/>
                    </a:cubicBezTo>
                    <a:cubicBezTo>
                      <a:pt x="522938" y="642573"/>
                      <a:pt x="526849" y="662884"/>
                      <a:pt x="524375" y="683914"/>
                    </a:cubicBezTo>
                    <a:cubicBezTo>
                      <a:pt x="522818" y="697082"/>
                      <a:pt x="529961" y="703307"/>
                      <a:pt x="539498" y="709053"/>
                    </a:cubicBezTo>
                    <a:cubicBezTo>
                      <a:pt x="542092" y="710609"/>
                      <a:pt x="544167" y="711128"/>
                      <a:pt x="546362" y="708973"/>
                    </a:cubicBezTo>
                    <a:cubicBezTo>
                      <a:pt x="554183" y="701192"/>
                      <a:pt x="565396" y="696164"/>
                      <a:pt x="565675" y="682517"/>
                    </a:cubicBezTo>
                    <a:cubicBezTo>
                      <a:pt x="565795" y="676013"/>
                      <a:pt x="568588" y="669548"/>
                      <a:pt x="569107" y="663004"/>
                    </a:cubicBezTo>
                    <a:cubicBezTo>
                      <a:pt x="569745" y="655183"/>
                      <a:pt x="573775" y="653906"/>
                      <a:pt x="580719" y="653786"/>
                    </a:cubicBezTo>
                    <a:cubicBezTo>
                      <a:pt x="589178" y="653627"/>
                      <a:pt x="588380" y="659652"/>
                      <a:pt x="588420" y="664201"/>
                    </a:cubicBezTo>
                    <a:cubicBezTo>
                      <a:pt x="588580" y="677928"/>
                      <a:pt x="591492" y="691216"/>
                      <a:pt x="593967" y="704584"/>
                    </a:cubicBezTo>
                    <a:cubicBezTo>
                      <a:pt x="594845" y="709292"/>
                      <a:pt x="596800" y="711766"/>
                      <a:pt x="601828" y="713602"/>
                    </a:cubicBezTo>
                    <a:cubicBezTo>
                      <a:pt x="617270" y="719308"/>
                      <a:pt x="632274" y="723737"/>
                      <a:pt x="647836" y="714200"/>
                    </a:cubicBezTo>
                    <a:cubicBezTo>
                      <a:pt x="654740" y="709971"/>
                      <a:pt x="658371" y="715078"/>
                      <a:pt x="662322" y="719548"/>
                    </a:cubicBezTo>
                    <a:cubicBezTo>
                      <a:pt x="673654" y="732317"/>
                      <a:pt x="673335" y="732037"/>
                      <a:pt x="663679" y="745644"/>
                    </a:cubicBezTo>
                    <a:cubicBezTo>
                      <a:pt x="653343" y="760249"/>
                      <a:pt x="637262" y="767671"/>
                      <a:pt x="624054" y="778645"/>
                    </a:cubicBezTo>
                    <a:cubicBezTo>
                      <a:pt x="593568" y="803983"/>
                      <a:pt x="566393" y="832036"/>
                      <a:pt x="546960" y="866952"/>
                    </a:cubicBezTo>
                    <a:cubicBezTo>
                      <a:pt x="545085" y="870344"/>
                      <a:pt x="544845" y="873895"/>
                      <a:pt x="544566" y="877566"/>
                    </a:cubicBezTo>
                    <a:cubicBezTo>
                      <a:pt x="543488" y="890774"/>
                      <a:pt x="542411" y="903982"/>
                      <a:pt x="541054" y="917150"/>
                    </a:cubicBezTo>
                    <a:cubicBezTo>
                      <a:pt x="539857" y="929002"/>
                      <a:pt x="556298" y="951189"/>
                      <a:pt x="567790" y="954341"/>
                    </a:cubicBezTo>
                    <a:cubicBezTo>
                      <a:pt x="586504" y="959449"/>
                      <a:pt x="605658" y="962561"/>
                      <a:pt x="623735" y="970701"/>
                    </a:cubicBezTo>
                    <a:cubicBezTo>
                      <a:pt x="633671" y="975170"/>
                      <a:pt x="637342" y="981156"/>
                      <a:pt x="637222" y="990414"/>
                    </a:cubicBezTo>
                    <a:cubicBezTo>
                      <a:pt x="636704" y="1024452"/>
                      <a:pt x="660127" y="1043526"/>
                      <a:pt x="682353" y="1063278"/>
                    </a:cubicBezTo>
                    <a:cubicBezTo>
                      <a:pt x="687621" y="1067947"/>
                      <a:pt x="687940" y="1063079"/>
                      <a:pt x="688578" y="1059168"/>
                    </a:cubicBezTo>
                    <a:cubicBezTo>
                      <a:pt x="692449" y="1035984"/>
                      <a:pt x="697197" y="1012879"/>
                      <a:pt x="700031" y="989536"/>
                    </a:cubicBezTo>
                    <a:cubicBezTo>
                      <a:pt x="701268" y="979361"/>
                      <a:pt x="705777" y="971459"/>
                      <a:pt x="711084" y="963678"/>
                    </a:cubicBezTo>
                    <a:cubicBezTo>
                      <a:pt x="714316" y="958890"/>
                      <a:pt x="715194" y="955339"/>
                      <a:pt x="710445" y="951428"/>
                    </a:cubicBezTo>
                    <a:cubicBezTo>
                      <a:pt x="699233" y="942210"/>
                      <a:pt x="696559" y="930040"/>
                      <a:pt x="696719" y="916033"/>
                    </a:cubicBezTo>
                    <a:cubicBezTo>
                      <a:pt x="696919" y="898037"/>
                      <a:pt x="695362" y="880000"/>
                      <a:pt x="694923" y="862003"/>
                    </a:cubicBezTo>
                    <a:cubicBezTo>
                      <a:pt x="694604" y="848835"/>
                      <a:pt x="708251" y="839139"/>
                      <a:pt x="720462" y="844087"/>
                    </a:cubicBezTo>
                    <a:cubicBezTo>
                      <a:pt x="738458" y="851429"/>
                      <a:pt x="756335" y="859090"/>
                      <a:pt x="774012" y="867191"/>
                    </a:cubicBezTo>
                    <a:cubicBezTo>
                      <a:pt x="783430" y="871501"/>
                      <a:pt x="787340" y="881476"/>
                      <a:pt x="793525" y="889019"/>
                    </a:cubicBezTo>
                    <a:cubicBezTo>
                      <a:pt x="797955" y="894406"/>
                      <a:pt x="802344" y="897917"/>
                      <a:pt x="809686" y="898835"/>
                    </a:cubicBezTo>
                    <a:cubicBezTo>
                      <a:pt x="820940" y="900231"/>
                      <a:pt x="831993" y="903064"/>
                      <a:pt x="843485" y="903264"/>
                    </a:cubicBezTo>
                    <a:cubicBezTo>
                      <a:pt x="853541" y="903463"/>
                      <a:pt x="862120" y="907015"/>
                      <a:pt x="870500" y="913480"/>
                    </a:cubicBezTo>
                    <a:cubicBezTo>
                      <a:pt x="899949" y="936105"/>
                      <a:pt x="930196" y="957533"/>
                      <a:pt x="952502" y="988179"/>
                    </a:cubicBezTo>
                    <a:cubicBezTo>
                      <a:pt x="960563" y="999273"/>
                      <a:pt x="962718" y="1012361"/>
                      <a:pt x="968025" y="1024292"/>
                    </a:cubicBezTo>
                    <a:cubicBezTo>
                      <a:pt x="970299" y="1029400"/>
                      <a:pt x="957490" y="1049910"/>
                      <a:pt x="951863" y="1052424"/>
                    </a:cubicBezTo>
                    <a:cubicBezTo>
                      <a:pt x="936780" y="1059168"/>
                      <a:pt x="921537" y="1064276"/>
                      <a:pt x="904817" y="1066670"/>
                    </a:cubicBezTo>
                    <a:cubicBezTo>
                      <a:pt x="885504" y="1069423"/>
                      <a:pt x="869023" y="1081075"/>
                      <a:pt x="853142" y="1092129"/>
                    </a:cubicBezTo>
                    <a:cubicBezTo>
                      <a:pt x="845720" y="1097276"/>
                      <a:pt x="840413" y="1105377"/>
                      <a:pt x="833709" y="1111641"/>
                    </a:cubicBezTo>
                    <a:cubicBezTo>
                      <a:pt x="828242" y="1116789"/>
                      <a:pt x="829040" y="1122495"/>
                      <a:pt x="832112" y="1127643"/>
                    </a:cubicBezTo>
                    <a:cubicBezTo>
                      <a:pt x="836063" y="1134187"/>
                      <a:pt x="840572" y="1128082"/>
                      <a:pt x="844323" y="1126605"/>
                    </a:cubicBezTo>
                    <a:cubicBezTo>
                      <a:pt x="854977" y="1122455"/>
                      <a:pt x="865592" y="1117388"/>
                      <a:pt x="873014" y="1108609"/>
                    </a:cubicBezTo>
                    <a:cubicBezTo>
                      <a:pt x="881393" y="1098792"/>
                      <a:pt x="890372" y="1102105"/>
                      <a:pt x="899909" y="1104698"/>
                    </a:cubicBezTo>
                    <a:cubicBezTo>
                      <a:pt x="907012" y="1106614"/>
                      <a:pt x="905176" y="1112719"/>
                      <a:pt x="905735" y="1117428"/>
                    </a:cubicBezTo>
                    <a:cubicBezTo>
                      <a:pt x="907531" y="1132352"/>
                      <a:pt x="914235" y="1137739"/>
                      <a:pt x="929438" y="1135903"/>
                    </a:cubicBezTo>
                    <a:cubicBezTo>
                      <a:pt x="934546" y="1135304"/>
                      <a:pt x="939693" y="1134905"/>
                      <a:pt x="944761" y="1134027"/>
                    </a:cubicBezTo>
                    <a:cubicBezTo>
                      <a:pt x="959445" y="1131434"/>
                      <a:pt x="962159" y="1133429"/>
                      <a:pt x="965910" y="1147914"/>
                    </a:cubicBezTo>
                    <a:cubicBezTo>
                      <a:pt x="967027" y="1152303"/>
                      <a:pt x="964513" y="1152982"/>
                      <a:pt x="962079" y="1154378"/>
                    </a:cubicBezTo>
                    <a:cubicBezTo>
                      <a:pt x="949948" y="1161322"/>
                      <a:pt x="937977" y="1168504"/>
                      <a:pt x="925607" y="1175009"/>
                    </a:cubicBezTo>
                    <a:cubicBezTo>
                      <a:pt x="915072" y="1180515"/>
                      <a:pt x="905016" y="1186421"/>
                      <a:pt x="898273" y="1196597"/>
                    </a:cubicBezTo>
                    <a:cubicBezTo>
                      <a:pt x="894562" y="1202223"/>
                      <a:pt x="890851" y="1201385"/>
                      <a:pt x="885424" y="1198472"/>
                    </a:cubicBezTo>
                    <a:cubicBezTo>
                      <a:pt x="870061" y="1190172"/>
                      <a:pt x="854419" y="1195120"/>
                      <a:pt x="844722" y="1210284"/>
                    </a:cubicBezTo>
                    <a:cubicBezTo>
                      <a:pt x="835425" y="1224809"/>
                      <a:pt x="825249" y="1238855"/>
                      <a:pt x="820022" y="1255574"/>
                    </a:cubicBezTo>
                    <a:cubicBezTo>
                      <a:pt x="818984" y="1258926"/>
                      <a:pt x="817188" y="1261600"/>
                      <a:pt x="813637" y="1262557"/>
                    </a:cubicBezTo>
                    <a:cubicBezTo>
                      <a:pt x="792408" y="1268304"/>
                      <a:pt x="786462" y="1288176"/>
                      <a:pt x="777324" y="1304097"/>
                    </a:cubicBezTo>
                    <a:cubicBezTo>
                      <a:pt x="769743" y="1317265"/>
                      <a:pt x="765672" y="1332589"/>
                      <a:pt x="760964" y="1347233"/>
                    </a:cubicBezTo>
                    <a:cubicBezTo>
                      <a:pt x="757013" y="1359563"/>
                      <a:pt x="758490" y="1372692"/>
                      <a:pt x="757692" y="1385461"/>
                    </a:cubicBezTo>
                    <a:cubicBezTo>
                      <a:pt x="757253" y="1392763"/>
                      <a:pt x="754739" y="1397552"/>
                      <a:pt x="749432" y="1402260"/>
                    </a:cubicBezTo>
                    <a:cubicBezTo>
                      <a:pt x="731236" y="1418461"/>
                      <a:pt x="710845" y="1431709"/>
                      <a:pt x="691731" y="1446633"/>
                    </a:cubicBezTo>
                    <a:cubicBezTo>
                      <a:pt x="677446" y="1457767"/>
                      <a:pt x="669704" y="1473568"/>
                      <a:pt x="664078" y="1490328"/>
                    </a:cubicBezTo>
                    <a:cubicBezTo>
                      <a:pt x="661883" y="1496872"/>
                      <a:pt x="661484" y="1504015"/>
                      <a:pt x="659848" y="1510759"/>
                    </a:cubicBezTo>
                    <a:cubicBezTo>
                      <a:pt x="657533" y="1520376"/>
                      <a:pt x="660207" y="1529114"/>
                      <a:pt x="665115" y="1536975"/>
                    </a:cubicBezTo>
                    <a:cubicBezTo>
                      <a:pt x="673534" y="1550503"/>
                      <a:pt x="676089" y="1565667"/>
                      <a:pt x="678882" y="1580830"/>
                    </a:cubicBezTo>
                    <a:cubicBezTo>
                      <a:pt x="679520" y="1584222"/>
                      <a:pt x="681954" y="1589808"/>
                      <a:pt x="675171" y="1590088"/>
                    </a:cubicBezTo>
                    <a:cubicBezTo>
                      <a:pt x="669185" y="1590287"/>
                      <a:pt x="663399" y="1599465"/>
                      <a:pt x="657054" y="1589928"/>
                    </a:cubicBezTo>
                    <a:cubicBezTo>
                      <a:pt x="645083" y="1571852"/>
                      <a:pt x="632314" y="1554334"/>
                      <a:pt x="620343" y="1536218"/>
                    </a:cubicBezTo>
                    <a:cubicBezTo>
                      <a:pt x="615275" y="1528556"/>
                      <a:pt x="608931" y="1523887"/>
                      <a:pt x="600391" y="1520176"/>
                    </a:cubicBezTo>
                    <a:cubicBezTo>
                      <a:pt x="583711" y="1512953"/>
                      <a:pt x="566912" y="1508006"/>
                      <a:pt x="548676" y="1506689"/>
                    </a:cubicBezTo>
                    <a:cubicBezTo>
                      <a:pt x="538740" y="1505971"/>
                      <a:pt x="529961" y="1506609"/>
                      <a:pt x="521421" y="1512036"/>
                    </a:cubicBezTo>
                    <a:cubicBezTo>
                      <a:pt x="506298" y="1521652"/>
                      <a:pt x="491573" y="1522850"/>
                      <a:pt x="475133" y="1512874"/>
                    </a:cubicBezTo>
                    <a:cubicBezTo>
                      <a:pt x="462883" y="1505452"/>
                      <a:pt x="447759" y="1504374"/>
                      <a:pt x="433513" y="1506130"/>
                    </a:cubicBezTo>
                    <a:cubicBezTo>
                      <a:pt x="419707" y="1507846"/>
                      <a:pt x="406219" y="1511956"/>
                      <a:pt x="392532" y="1514709"/>
                    </a:cubicBezTo>
                    <a:cubicBezTo>
                      <a:pt x="388542" y="1515508"/>
                      <a:pt x="385908" y="1517702"/>
                      <a:pt x="383674" y="1520735"/>
                    </a:cubicBezTo>
                    <a:cubicBezTo>
                      <a:pt x="373379" y="1534621"/>
                      <a:pt x="363363" y="1548707"/>
                      <a:pt x="352868" y="1562434"/>
                    </a:cubicBezTo>
                    <a:cubicBezTo>
                      <a:pt x="348718" y="1567861"/>
                      <a:pt x="348878" y="1574086"/>
                      <a:pt x="347481" y="1580112"/>
                    </a:cubicBezTo>
                    <a:cubicBezTo>
                      <a:pt x="341895" y="1603854"/>
                      <a:pt x="344449" y="1627557"/>
                      <a:pt x="347242" y="1651340"/>
                    </a:cubicBezTo>
                    <a:cubicBezTo>
                      <a:pt x="347920" y="1656966"/>
                      <a:pt x="350554" y="1660717"/>
                      <a:pt x="354903" y="1664029"/>
                    </a:cubicBezTo>
                    <a:cubicBezTo>
                      <a:pt x="363083" y="1670294"/>
                      <a:pt x="371583" y="1676279"/>
                      <a:pt x="378845" y="1683542"/>
                    </a:cubicBezTo>
                    <a:cubicBezTo>
                      <a:pt x="391974" y="1696710"/>
                      <a:pt x="409133" y="1701100"/>
                      <a:pt x="425772" y="1706686"/>
                    </a:cubicBezTo>
                    <a:cubicBezTo>
                      <a:pt x="433594" y="1709320"/>
                      <a:pt x="456737" y="1700581"/>
                      <a:pt x="459371" y="1693079"/>
                    </a:cubicBezTo>
                    <a:cubicBezTo>
                      <a:pt x="465875" y="1674364"/>
                      <a:pt x="482516" y="1671012"/>
                      <a:pt x="497878" y="1665625"/>
                    </a:cubicBezTo>
                    <a:cubicBezTo>
                      <a:pt x="506178" y="1662712"/>
                      <a:pt x="511206" y="1670334"/>
                      <a:pt x="517710" y="1673087"/>
                    </a:cubicBezTo>
                    <a:cubicBezTo>
                      <a:pt x="525452" y="1676360"/>
                      <a:pt x="526609" y="1681627"/>
                      <a:pt x="525292" y="1689727"/>
                    </a:cubicBezTo>
                    <a:cubicBezTo>
                      <a:pt x="522300" y="1708203"/>
                      <a:pt x="519346" y="1726399"/>
                      <a:pt x="509131" y="1742759"/>
                    </a:cubicBezTo>
                    <a:cubicBezTo>
                      <a:pt x="503784" y="1751299"/>
                      <a:pt x="508692" y="1760157"/>
                      <a:pt x="511725" y="1768099"/>
                    </a:cubicBezTo>
                    <a:cubicBezTo>
                      <a:pt x="514239" y="1774682"/>
                      <a:pt x="521661" y="1771849"/>
                      <a:pt x="526489" y="1771251"/>
                    </a:cubicBezTo>
                    <a:cubicBezTo>
                      <a:pt x="549913" y="1768218"/>
                      <a:pt x="571780" y="1774882"/>
                      <a:pt x="593288" y="1782065"/>
                    </a:cubicBezTo>
                    <a:cubicBezTo>
                      <a:pt x="602546" y="1785137"/>
                      <a:pt x="610447" y="1792360"/>
                      <a:pt x="618707" y="1798106"/>
                    </a:cubicBezTo>
                    <a:cubicBezTo>
                      <a:pt x="622298" y="1800620"/>
                      <a:pt x="620622" y="1805448"/>
                      <a:pt x="620063" y="1808322"/>
                    </a:cubicBezTo>
                    <a:cubicBezTo>
                      <a:pt x="617231" y="1822847"/>
                      <a:pt x="616751" y="1837810"/>
                      <a:pt x="611125" y="1851817"/>
                    </a:cubicBezTo>
                    <a:cubicBezTo>
                      <a:pt x="607135" y="1861713"/>
                      <a:pt x="612642" y="1877275"/>
                      <a:pt x="621420" y="1883699"/>
                    </a:cubicBezTo>
                    <a:cubicBezTo>
                      <a:pt x="621700" y="1883899"/>
                      <a:pt x="622099" y="1884019"/>
                      <a:pt x="622338" y="1884298"/>
                    </a:cubicBezTo>
                    <a:cubicBezTo>
                      <a:pt x="645762" y="1910276"/>
                      <a:pt x="678323" y="1909078"/>
                      <a:pt x="709049" y="1914784"/>
                    </a:cubicBezTo>
                    <a:cubicBezTo>
                      <a:pt x="725170" y="1917778"/>
                      <a:pt x="735226" y="1914505"/>
                      <a:pt x="745960" y="1902574"/>
                    </a:cubicBezTo>
                    <a:cubicBezTo>
                      <a:pt x="764236" y="1882303"/>
                      <a:pt x="787220" y="1868097"/>
                      <a:pt x="812919" y="1858400"/>
                    </a:cubicBezTo>
                    <a:cubicBezTo>
                      <a:pt x="818066" y="1856445"/>
                      <a:pt x="822177" y="1859238"/>
                      <a:pt x="826366" y="1860356"/>
                    </a:cubicBezTo>
                    <a:cubicBezTo>
                      <a:pt x="835664" y="1862830"/>
                      <a:pt x="844722" y="1866461"/>
                      <a:pt x="853581" y="1870292"/>
                    </a:cubicBezTo>
                    <a:cubicBezTo>
                      <a:pt x="866550" y="1875918"/>
                      <a:pt x="878880" y="1875439"/>
                      <a:pt x="890970" y="1868097"/>
                    </a:cubicBezTo>
                    <a:cubicBezTo>
                      <a:pt x="899749" y="1862790"/>
                      <a:pt x="909247" y="1861353"/>
                      <a:pt x="919462" y="1861353"/>
                    </a:cubicBezTo>
                    <a:cubicBezTo>
                      <a:pt x="957011" y="1861274"/>
                      <a:pt x="994561" y="1861114"/>
                      <a:pt x="1030753" y="1848864"/>
                    </a:cubicBezTo>
                    <a:cubicBezTo>
                      <a:pt x="1034704" y="1847547"/>
                      <a:pt x="1038495" y="1847946"/>
                      <a:pt x="1042485" y="1849701"/>
                    </a:cubicBezTo>
                    <a:cubicBezTo>
                      <a:pt x="1062357" y="1858321"/>
                      <a:pt x="1082149" y="1867219"/>
                      <a:pt x="1102381" y="1874921"/>
                    </a:cubicBezTo>
                    <a:cubicBezTo>
                      <a:pt x="1116467" y="1880308"/>
                      <a:pt x="1131870" y="1880786"/>
                      <a:pt x="1146554" y="1884019"/>
                    </a:cubicBezTo>
                    <a:cubicBezTo>
                      <a:pt x="1176881" y="1890643"/>
                      <a:pt x="1207447" y="1886493"/>
                      <a:pt x="1237894" y="1886214"/>
                    </a:cubicBezTo>
                    <a:cubicBezTo>
                      <a:pt x="1246912" y="1886134"/>
                      <a:pt x="1252937" y="1888608"/>
                      <a:pt x="1258484" y="1895710"/>
                    </a:cubicBezTo>
                    <a:cubicBezTo>
                      <a:pt x="1269737" y="1910196"/>
                      <a:pt x="1281908" y="1923963"/>
                      <a:pt x="1293559" y="1938128"/>
                    </a:cubicBezTo>
                    <a:cubicBezTo>
                      <a:pt x="1299306" y="1945112"/>
                      <a:pt x="1306009" y="1946428"/>
                      <a:pt x="1314948" y="1945351"/>
                    </a:cubicBezTo>
                    <a:cubicBezTo>
                      <a:pt x="1357326" y="1940203"/>
                      <a:pt x="1399105" y="1931903"/>
                      <a:pt x="1440366" y="1921129"/>
                    </a:cubicBezTo>
                    <a:cubicBezTo>
                      <a:pt x="1452337" y="1918017"/>
                      <a:pt x="1463869" y="1912590"/>
                      <a:pt x="1475002" y="1907083"/>
                    </a:cubicBezTo>
                    <a:cubicBezTo>
                      <a:pt x="1486055" y="1901616"/>
                      <a:pt x="1495473" y="1903532"/>
                      <a:pt x="1504850" y="1910235"/>
                    </a:cubicBezTo>
                    <a:cubicBezTo>
                      <a:pt x="1527116" y="1926197"/>
                      <a:pt x="1527196" y="1926237"/>
                      <a:pt x="1511674" y="1948543"/>
                    </a:cubicBezTo>
                    <a:cubicBezTo>
                      <a:pt x="1501378" y="1963348"/>
                      <a:pt x="1490246" y="1977593"/>
                      <a:pt x="1480589" y="1992797"/>
                    </a:cubicBezTo>
                    <a:cubicBezTo>
                      <a:pt x="1462592" y="2021208"/>
                      <a:pt x="1447748" y="2050936"/>
                      <a:pt x="1448346" y="2085852"/>
                    </a:cubicBezTo>
                    <a:cubicBezTo>
                      <a:pt x="1448426" y="2090401"/>
                      <a:pt x="1447947" y="2094511"/>
                      <a:pt x="1443718" y="2097504"/>
                    </a:cubicBezTo>
                    <a:cubicBezTo>
                      <a:pt x="1403854" y="2125836"/>
                      <a:pt x="1366224" y="2157519"/>
                      <a:pt x="1324485" y="2183018"/>
                    </a:cubicBezTo>
                    <a:cubicBezTo>
                      <a:pt x="1283105" y="2208277"/>
                      <a:pt x="1240408" y="2231620"/>
                      <a:pt x="1197072" y="2253368"/>
                    </a:cubicBezTo>
                    <a:cubicBezTo>
                      <a:pt x="1165987" y="2269010"/>
                      <a:pt x="1133346" y="2281820"/>
                      <a:pt x="1100665" y="2293910"/>
                    </a:cubicBezTo>
                    <a:cubicBezTo>
                      <a:pt x="1041448" y="2315817"/>
                      <a:pt x="981113" y="2334293"/>
                      <a:pt x="918863" y="2345825"/>
                    </a:cubicBezTo>
                    <a:cubicBezTo>
                      <a:pt x="898672" y="2349576"/>
                      <a:pt x="878720" y="2354644"/>
                      <a:pt x="858289" y="2357237"/>
                    </a:cubicBezTo>
                    <a:cubicBezTo>
                      <a:pt x="853820" y="2357796"/>
                      <a:pt x="847595" y="2362345"/>
                      <a:pt x="845241" y="2357437"/>
                    </a:cubicBezTo>
                    <a:cubicBezTo>
                      <a:pt x="842089" y="2350933"/>
                      <a:pt x="837779" y="2343511"/>
                      <a:pt x="841889" y="2335410"/>
                    </a:cubicBezTo>
                    <a:cubicBezTo>
                      <a:pt x="842886" y="2333455"/>
                      <a:pt x="843565" y="2331260"/>
                      <a:pt x="844802" y="2329464"/>
                    </a:cubicBezTo>
                    <a:cubicBezTo>
                      <a:pt x="855017" y="2314980"/>
                      <a:pt x="851985" y="2298659"/>
                      <a:pt x="851426" y="2282657"/>
                    </a:cubicBezTo>
                    <a:cubicBezTo>
                      <a:pt x="851226" y="2276432"/>
                      <a:pt x="847356" y="2274956"/>
                      <a:pt x="842607" y="2275595"/>
                    </a:cubicBezTo>
                    <a:cubicBezTo>
                      <a:pt x="825329" y="2277989"/>
                      <a:pt x="814874" y="2268691"/>
                      <a:pt x="805217" y="2256042"/>
                    </a:cubicBezTo>
                    <a:cubicBezTo>
                      <a:pt x="784308" y="2228787"/>
                      <a:pt x="758649" y="2205962"/>
                      <a:pt x="733830" y="2182459"/>
                    </a:cubicBezTo>
                    <a:cubicBezTo>
                      <a:pt x="722616" y="2171845"/>
                      <a:pt x="707812" y="2166019"/>
                      <a:pt x="694843" y="2157639"/>
                    </a:cubicBezTo>
                    <a:cubicBezTo>
                      <a:pt x="690853" y="2155045"/>
                      <a:pt x="686823" y="2152292"/>
                      <a:pt x="682513" y="2150376"/>
                    </a:cubicBezTo>
                    <a:cubicBezTo>
                      <a:pt x="649752" y="2135932"/>
                      <a:pt x="643727" y="2108078"/>
                      <a:pt x="650031" y="2077752"/>
                    </a:cubicBezTo>
                    <a:cubicBezTo>
                      <a:pt x="653942" y="2058917"/>
                      <a:pt x="661763" y="2040242"/>
                      <a:pt x="685785" y="2033857"/>
                    </a:cubicBezTo>
                    <a:cubicBezTo>
                      <a:pt x="713199" y="2026555"/>
                      <a:pt x="720342" y="2013706"/>
                      <a:pt x="721339" y="1985294"/>
                    </a:cubicBezTo>
                    <a:cubicBezTo>
                      <a:pt x="721938" y="1968136"/>
                      <a:pt x="719464" y="1950618"/>
                      <a:pt x="725968" y="1934018"/>
                    </a:cubicBezTo>
                    <a:cubicBezTo>
                      <a:pt x="727724" y="1929549"/>
                      <a:pt x="725729" y="1927673"/>
                      <a:pt x="721618" y="1927514"/>
                    </a:cubicBezTo>
                    <a:cubicBezTo>
                      <a:pt x="705498" y="1926876"/>
                      <a:pt x="689337" y="1921409"/>
                      <a:pt x="673335" y="1925678"/>
                    </a:cubicBezTo>
                    <a:cubicBezTo>
                      <a:pt x="646161" y="1932901"/>
                      <a:pt x="623415" y="1919214"/>
                      <a:pt x="598914" y="1912351"/>
                    </a:cubicBezTo>
                    <a:cubicBezTo>
                      <a:pt x="573216" y="1905128"/>
                      <a:pt x="556577" y="1890683"/>
                      <a:pt x="548716" y="1864825"/>
                    </a:cubicBezTo>
                    <a:cubicBezTo>
                      <a:pt x="539299" y="1833820"/>
                      <a:pt x="513082" y="1817579"/>
                      <a:pt x="488501" y="1800341"/>
                    </a:cubicBezTo>
                    <a:cubicBezTo>
                      <a:pt x="455899" y="1777476"/>
                      <a:pt x="418230" y="1765584"/>
                      <a:pt x="381399" y="1752177"/>
                    </a:cubicBezTo>
                    <a:cubicBezTo>
                      <a:pt x="355901" y="1742879"/>
                      <a:pt x="329684" y="1735736"/>
                      <a:pt x="304665" y="1725042"/>
                    </a:cubicBezTo>
                    <a:cubicBezTo>
                      <a:pt x="299198" y="1722728"/>
                      <a:pt x="294249" y="1719814"/>
                      <a:pt x="289900" y="1715665"/>
                    </a:cubicBezTo>
                    <a:cubicBezTo>
                      <a:pt x="282159" y="1708322"/>
                      <a:pt x="273739" y="1701659"/>
                      <a:pt x="266277" y="1694077"/>
                    </a:cubicBezTo>
                    <a:cubicBezTo>
                      <a:pt x="245926" y="1673407"/>
                      <a:pt x="222463" y="1657685"/>
                      <a:pt x="196006" y="1645594"/>
                    </a:cubicBezTo>
                    <a:cubicBezTo>
                      <a:pt x="182918" y="1639608"/>
                      <a:pt x="177770" y="1624924"/>
                      <a:pt x="171585" y="1612833"/>
                    </a:cubicBezTo>
                    <a:cubicBezTo>
                      <a:pt x="169510" y="1608802"/>
                      <a:pt x="174538" y="1600862"/>
                      <a:pt x="176972" y="1594996"/>
                    </a:cubicBezTo>
                    <a:cubicBezTo>
                      <a:pt x="179127" y="1589768"/>
                      <a:pt x="178808" y="1584980"/>
                      <a:pt x="177731" y="1579513"/>
                    </a:cubicBezTo>
                    <a:cubicBezTo>
                      <a:pt x="172782" y="1553536"/>
                      <a:pt x="162128" y="1529873"/>
                      <a:pt x="149199" y="1507168"/>
                    </a:cubicBezTo>
                    <a:cubicBezTo>
                      <a:pt x="135193" y="1482587"/>
                      <a:pt x="127452" y="1455891"/>
                      <a:pt x="121586" y="1428517"/>
                    </a:cubicBezTo>
                    <a:cubicBezTo>
                      <a:pt x="118274" y="1413034"/>
                      <a:pt x="112967" y="1398150"/>
                      <a:pt x="108178" y="1383067"/>
                    </a:cubicBezTo>
                    <a:cubicBezTo>
                      <a:pt x="105505" y="1374687"/>
                      <a:pt x="99319" y="1377799"/>
                      <a:pt x="94571" y="1379076"/>
                    </a:cubicBezTo>
                    <a:cubicBezTo>
                      <a:pt x="89623" y="1380433"/>
                      <a:pt x="81602" y="1379954"/>
                      <a:pt x="83917" y="1389452"/>
                    </a:cubicBezTo>
                    <a:cubicBezTo>
                      <a:pt x="92257" y="1423609"/>
                      <a:pt x="94890" y="1459203"/>
                      <a:pt x="108857" y="1492004"/>
                    </a:cubicBezTo>
                    <a:cubicBezTo>
                      <a:pt x="112448" y="1500424"/>
                      <a:pt x="120987" y="1505372"/>
                      <a:pt x="125337" y="1515188"/>
                    </a:cubicBezTo>
                    <a:cubicBezTo>
                      <a:pt x="118074" y="1513791"/>
                      <a:pt x="113964" y="1510121"/>
                      <a:pt x="109375" y="1506489"/>
                    </a:cubicBezTo>
                    <a:cubicBezTo>
                      <a:pt x="88665" y="1490089"/>
                      <a:pt x="80086" y="1466825"/>
                      <a:pt x="72265" y="1442963"/>
                    </a:cubicBezTo>
                    <a:cubicBezTo>
                      <a:pt x="54069" y="1387456"/>
                      <a:pt x="39185" y="1330992"/>
                      <a:pt x="22146" y="1275167"/>
                    </a:cubicBezTo>
                    <a:cubicBezTo>
                      <a:pt x="19472" y="1266468"/>
                      <a:pt x="21587" y="1257530"/>
                      <a:pt x="22465" y="1248831"/>
                    </a:cubicBezTo>
                    <a:cubicBezTo>
                      <a:pt x="26894" y="1205695"/>
                      <a:pt x="29528" y="1162399"/>
                      <a:pt x="37908" y="1119662"/>
                    </a:cubicBezTo>
                    <a:cubicBezTo>
                      <a:pt x="43255" y="1092487"/>
                      <a:pt x="56264" y="1068625"/>
                      <a:pt x="68195" y="1044404"/>
                    </a:cubicBezTo>
                    <a:cubicBezTo>
                      <a:pt x="79887" y="1020661"/>
                      <a:pt x="94771" y="998634"/>
                      <a:pt x="113166" y="979241"/>
                    </a:cubicBezTo>
                    <a:cubicBezTo>
                      <a:pt x="117037" y="975131"/>
                      <a:pt x="117755" y="971140"/>
                      <a:pt x="116438" y="965354"/>
                    </a:cubicBezTo>
                    <a:cubicBezTo>
                      <a:pt x="105305" y="915435"/>
                      <a:pt x="109495" y="866273"/>
                      <a:pt x="124938" y="817830"/>
                    </a:cubicBezTo>
                    <a:cubicBezTo>
                      <a:pt x="134834" y="786825"/>
                      <a:pt x="144132" y="755421"/>
                      <a:pt x="148561" y="723299"/>
                    </a:cubicBezTo>
                    <a:cubicBezTo>
                      <a:pt x="151993" y="698279"/>
                      <a:pt x="148401" y="672900"/>
                      <a:pt x="138106" y="648878"/>
                    </a:cubicBezTo>
                    <a:cubicBezTo>
                      <a:pt x="133836" y="638902"/>
                      <a:pt x="128290" y="632358"/>
                      <a:pt x="118833" y="626652"/>
                    </a:cubicBezTo>
                    <a:cubicBezTo>
                      <a:pt x="88985" y="608535"/>
                      <a:pt x="54667" y="601353"/>
                      <a:pt x="23582" y="586389"/>
                    </a:cubicBezTo>
                    <a:cubicBezTo>
                      <a:pt x="12888" y="581241"/>
                      <a:pt x="6184" y="575056"/>
                      <a:pt x="5107" y="563284"/>
                    </a:cubicBezTo>
                    <a:cubicBezTo>
                      <a:pt x="5586" y="562726"/>
                      <a:pt x="6065" y="562207"/>
                      <a:pt x="6504" y="561648"/>
                    </a:cubicBezTo>
                    <a:cubicBezTo>
                      <a:pt x="16719" y="571225"/>
                      <a:pt x="28530" y="576772"/>
                      <a:pt x="42696" y="577929"/>
                    </a:cubicBezTo>
                    <a:cubicBezTo>
                      <a:pt x="48642" y="578408"/>
                      <a:pt x="52034" y="578248"/>
                      <a:pt x="54069" y="571465"/>
                    </a:cubicBezTo>
                    <a:cubicBezTo>
                      <a:pt x="57580" y="559534"/>
                      <a:pt x="61171" y="547483"/>
                      <a:pt x="67077" y="536389"/>
                    </a:cubicBezTo>
                    <a:cubicBezTo>
                      <a:pt x="72504" y="526174"/>
                      <a:pt x="76535" y="515719"/>
                      <a:pt x="87189" y="508297"/>
                    </a:cubicBezTo>
                    <a:cubicBezTo>
                      <a:pt x="99280" y="499877"/>
                      <a:pt x="110333" y="499199"/>
                      <a:pt x="124100" y="501952"/>
                    </a:cubicBezTo>
                    <a:cubicBezTo>
                      <a:pt x="151673" y="507459"/>
                      <a:pt x="146646" y="512926"/>
                      <a:pt x="161051" y="482878"/>
                    </a:cubicBezTo>
                    <a:cubicBezTo>
                      <a:pt x="161210" y="482559"/>
                      <a:pt x="161410" y="482240"/>
                      <a:pt x="161530" y="481881"/>
                    </a:cubicBezTo>
                    <a:cubicBezTo>
                      <a:pt x="168513" y="464443"/>
                      <a:pt x="175695" y="460253"/>
                      <a:pt x="194730" y="464961"/>
                    </a:cubicBezTo>
                    <a:cubicBezTo>
                      <a:pt x="204985" y="467516"/>
                      <a:pt x="212966" y="465480"/>
                      <a:pt x="222702" y="461410"/>
                    </a:cubicBezTo>
                    <a:cubicBezTo>
                      <a:pt x="232479" y="457360"/>
                      <a:pt x="242484" y="455614"/>
                      <a:pt x="252470" y="456128"/>
                    </a:cubicBezTo>
                    <a:close/>
                    <a:moveTo>
                      <a:pt x="804500" y="439343"/>
                    </a:moveTo>
                    <a:cubicBezTo>
                      <a:pt x="804859" y="439263"/>
                      <a:pt x="805218" y="439383"/>
                      <a:pt x="805617" y="439343"/>
                    </a:cubicBezTo>
                    <a:cubicBezTo>
                      <a:pt x="836103" y="436190"/>
                      <a:pt x="863637" y="442615"/>
                      <a:pt x="887420" y="463045"/>
                    </a:cubicBezTo>
                    <a:cubicBezTo>
                      <a:pt x="896198" y="470587"/>
                      <a:pt x="907371" y="474498"/>
                      <a:pt x="918505" y="476493"/>
                    </a:cubicBezTo>
                    <a:cubicBezTo>
                      <a:pt x="953461" y="482758"/>
                      <a:pt x="979398" y="504466"/>
                      <a:pt x="1005575" y="525814"/>
                    </a:cubicBezTo>
                    <a:cubicBezTo>
                      <a:pt x="1012957" y="531839"/>
                      <a:pt x="1018583" y="540139"/>
                      <a:pt x="1026285" y="545606"/>
                    </a:cubicBezTo>
                    <a:cubicBezTo>
                      <a:pt x="1043842" y="558016"/>
                      <a:pt x="1049070" y="574457"/>
                      <a:pt x="1046755" y="595087"/>
                    </a:cubicBezTo>
                    <a:cubicBezTo>
                      <a:pt x="1045957" y="602070"/>
                      <a:pt x="1045279" y="607936"/>
                      <a:pt x="1039293" y="612166"/>
                    </a:cubicBezTo>
                    <a:cubicBezTo>
                      <a:pt x="1023093" y="623538"/>
                      <a:pt x="1016868" y="638343"/>
                      <a:pt x="1016868" y="658773"/>
                    </a:cubicBezTo>
                    <a:cubicBezTo>
                      <a:pt x="1016868" y="688821"/>
                      <a:pt x="1015710" y="719068"/>
                      <a:pt x="1011161" y="748995"/>
                    </a:cubicBezTo>
                    <a:cubicBezTo>
                      <a:pt x="1009884" y="757495"/>
                      <a:pt x="1024848" y="780639"/>
                      <a:pt x="1033826" y="784270"/>
                    </a:cubicBezTo>
                    <a:cubicBezTo>
                      <a:pt x="1045359" y="788939"/>
                      <a:pt x="1057090" y="793129"/>
                      <a:pt x="1071177" y="798436"/>
                    </a:cubicBezTo>
                    <a:cubicBezTo>
                      <a:pt x="1056093" y="803703"/>
                      <a:pt x="1043084" y="808372"/>
                      <a:pt x="1029956" y="812761"/>
                    </a:cubicBezTo>
                    <a:cubicBezTo>
                      <a:pt x="1021257" y="815675"/>
                      <a:pt x="1011800" y="817031"/>
                      <a:pt x="1003779" y="821181"/>
                    </a:cubicBezTo>
                    <a:cubicBezTo>
                      <a:pt x="989493" y="828563"/>
                      <a:pt x="977922" y="823855"/>
                      <a:pt x="966270" y="815874"/>
                    </a:cubicBezTo>
                    <a:cubicBezTo>
                      <a:pt x="959286" y="811126"/>
                      <a:pt x="952383" y="806097"/>
                      <a:pt x="944881" y="802267"/>
                    </a:cubicBezTo>
                    <a:cubicBezTo>
                      <a:pt x="932271" y="795882"/>
                      <a:pt x="923852" y="787104"/>
                      <a:pt x="922695" y="772259"/>
                    </a:cubicBezTo>
                    <a:cubicBezTo>
                      <a:pt x="921936" y="762523"/>
                      <a:pt x="912559" y="760967"/>
                      <a:pt x="906015" y="758293"/>
                    </a:cubicBezTo>
                    <a:cubicBezTo>
                      <a:pt x="895560" y="754023"/>
                      <a:pt x="892088" y="746960"/>
                      <a:pt x="891171" y="736426"/>
                    </a:cubicBezTo>
                    <a:cubicBezTo>
                      <a:pt x="889694" y="719986"/>
                      <a:pt x="886821" y="703665"/>
                      <a:pt x="884786" y="687225"/>
                    </a:cubicBezTo>
                    <a:cubicBezTo>
                      <a:pt x="884187" y="682436"/>
                      <a:pt x="881474" y="679324"/>
                      <a:pt x="878241" y="676171"/>
                    </a:cubicBezTo>
                    <a:cubicBezTo>
                      <a:pt x="853581" y="651790"/>
                      <a:pt x="826607" y="630202"/>
                      <a:pt x="798833" y="609612"/>
                    </a:cubicBezTo>
                    <a:cubicBezTo>
                      <a:pt x="795920" y="607417"/>
                      <a:pt x="792768" y="605063"/>
                      <a:pt x="789336" y="604105"/>
                    </a:cubicBezTo>
                    <a:cubicBezTo>
                      <a:pt x="766192" y="597561"/>
                      <a:pt x="751108" y="580163"/>
                      <a:pt x="735147" y="564042"/>
                    </a:cubicBezTo>
                    <a:cubicBezTo>
                      <a:pt x="726926" y="555702"/>
                      <a:pt x="728123" y="543611"/>
                      <a:pt x="723694" y="533715"/>
                    </a:cubicBezTo>
                    <a:cubicBezTo>
                      <a:pt x="722497" y="531081"/>
                      <a:pt x="722058" y="528089"/>
                      <a:pt x="721300" y="525255"/>
                    </a:cubicBezTo>
                    <a:cubicBezTo>
                      <a:pt x="720103" y="520786"/>
                      <a:pt x="717389" y="519549"/>
                      <a:pt x="714357" y="523220"/>
                    </a:cubicBezTo>
                    <a:cubicBezTo>
                      <a:pt x="707413" y="531600"/>
                      <a:pt x="698515" y="538583"/>
                      <a:pt x="695363" y="549836"/>
                    </a:cubicBezTo>
                    <a:cubicBezTo>
                      <a:pt x="690933" y="565239"/>
                      <a:pt x="686105" y="580602"/>
                      <a:pt x="681316" y="596603"/>
                    </a:cubicBezTo>
                    <a:cubicBezTo>
                      <a:pt x="662522" y="586268"/>
                      <a:pt x="644166" y="576572"/>
                      <a:pt x="633552" y="556859"/>
                    </a:cubicBezTo>
                    <a:cubicBezTo>
                      <a:pt x="630599" y="551392"/>
                      <a:pt x="629402" y="547322"/>
                      <a:pt x="632474" y="541776"/>
                    </a:cubicBezTo>
                    <a:cubicBezTo>
                      <a:pt x="634949" y="537306"/>
                      <a:pt x="636305" y="532239"/>
                      <a:pt x="638420" y="527570"/>
                    </a:cubicBezTo>
                    <a:cubicBezTo>
                      <a:pt x="644206" y="514841"/>
                      <a:pt x="650710" y="502391"/>
                      <a:pt x="642490" y="488065"/>
                    </a:cubicBezTo>
                    <a:cubicBezTo>
                      <a:pt x="640854" y="485232"/>
                      <a:pt x="640016" y="480843"/>
                      <a:pt x="645084" y="478887"/>
                    </a:cubicBezTo>
                    <a:cubicBezTo>
                      <a:pt x="662322" y="472183"/>
                      <a:pt x="678204" y="461569"/>
                      <a:pt x="698315" y="463804"/>
                    </a:cubicBezTo>
                    <a:cubicBezTo>
                      <a:pt x="705737" y="464642"/>
                      <a:pt x="709369" y="466158"/>
                      <a:pt x="708850" y="473740"/>
                    </a:cubicBezTo>
                    <a:cubicBezTo>
                      <a:pt x="708331" y="481282"/>
                      <a:pt x="711962" y="482558"/>
                      <a:pt x="718946" y="482439"/>
                    </a:cubicBezTo>
                    <a:cubicBezTo>
                      <a:pt x="730877" y="482239"/>
                      <a:pt x="740254" y="478927"/>
                      <a:pt x="746719" y="468273"/>
                    </a:cubicBezTo>
                    <a:cubicBezTo>
                      <a:pt x="759847" y="446645"/>
                      <a:pt x="783151" y="444889"/>
                      <a:pt x="804500" y="439343"/>
                    </a:cubicBezTo>
                    <a:close/>
                    <a:moveTo>
                      <a:pt x="691048" y="24"/>
                    </a:moveTo>
                    <a:cubicBezTo>
                      <a:pt x="733839" y="313"/>
                      <a:pt x="776566" y="3176"/>
                      <a:pt x="819144" y="8264"/>
                    </a:cubicBezTo>
                    <a:cubicBezTo>
                      <a:pt x="896677" y="17522"/>
                      <a:pt x="973252" y="32725"/>
                      <a:pt x="1048231" y="56667"/>
                    </a:cubicBezTo>
                    <a:cubicBezTo>
                      <a:pt x="1100944" y="73506"/>
                      <a:pt x="1152340" y="92979"/>
                      <a:pt x="1201861" y="116682"/>
                    </a:cubicBezTo>
                    <a:cubicBezTo>
                      <a:pt x="1255492" y="142380"/>
                      <a:pt x="1307327" y="171710"/>
                      <a:pt x="1357126" y="204750"/>
                    </a:cubicBezTo>
                    <a:cubicBezTo>
                      <a:pt x="1436415" y="257423"/>
                      <a:pt x="1507564" y="319114"/>
                      <a:pt x="1571769" y="389065"/>
                    </a:cubicBezTo>
                    <a:cubicBezTo>
                      <a:pt x="1578712" y="396607"/>
                      <a:pt x="1577994" y="406703"/>
                      <a:pt x="1582542" y="415082"/>
                    </a:cubicBezTo>
                    <a:cubicBezTo>
                      <a:pt x="1593117" y="434516"/>
                      <a:pt x="1594714" y="455465"/>
                      <a:pt x="1593955" y="477731"/>
                    </a:cubicBezTo>
                    <a:cubicBezTo>
                      <a:pt x="1593197" y="499798"/>
                      <a:pt x="1599342" y="521067"/>
                      <a:pt x="1623683" y="531442"/>
                    </a:cubicBezTo>
                    <a:cubicBezTo>
                      <a:pt x="1634298" y="535951"/>
                      <a:pt x="1637809" y="548481"/>
                      <a:pt x="1633939" y="558696"/>
                    </a:cubicBezTo>
                    <a:cubicBezTo>
                      <a:pt x="1633061" y="561090"/>
                      <a:pt x="1631265" y="562207"/>
                      <a:pt x="1629151" y="562806"/>
                    </a:cubicBezTo>
                    <a:cubicBezTo>
                      <a:pt x="1617938" y="565879"/>
                      <a:pt x="1607483" y="571465"/>
                      <a:pt x="1594953" y="569270"/>
                    </a:cubicBezTo>
                    <a:cubicBezTo>
                      <a:pt x="1583221" y="567195"/>
                      <a:pt x="1573963" y="575256"/>
                      <a:pt x="1564706" y="580643"/>
                    </a:cubicBezTo>
                    <a:cubicBezTo>
                      <a:pt x="1558840" y="584075"/>
                      <a:pt x="1565344" y="586469"/>
                      <a:pt x="1568098" y="587706"/>
                    </a:cubicBezTo>
                    <a:cubicBezTo>
                      <a:pt x="1580109" y="593173"/>
                      <a:pt x="1592399" y="598121"/>
                      <a:pt x="1604370" y="603707"/>
                    </a:cubicBezTo>
                    <a:cubicBezTo>
                      <a:pt x="1607722" y="605264"/>
                      <a:pt x="1614146" y="605543"/>
                      <a:pt x="1610954" y="612486"/>
                    </a:cubicBezTo>
                    <a:cubicBezTo>
                      <a:pt x="1608560" y="617674"/>
                      <a:pt x="1609597" y="625255"/>
                      <a:pt x="1600021" y="624816"/>
                    </a:cubicBezTo>
                    <a:cubicBezTo>
                      <a:pt x="1589007" y="624298"/>
                      <a:pt x="1577954" y="625096"/>
                      <a:pt x="1566900" y="625176"/>
                    </a:cubicBezTo>
                    <a:cubicBezTo>
                      <a:pt x="1561314" y="625215"/>
                      <a:pt x="1559039" y="626532"/>
                      <a:pt x="1560675" y="633037"/>
                    </a:cubicBezTo>
                    <a:cubicBezTo>
                      <a:pt x="1563549" y="644728"/>
                      <a:pt x="1564746" y="656779"/>
                      <a:pt x="1569574" y="668112"/>
                    </a:cubicBezTo>
                    <a:cubicBezTo>
                      <a:pt x="1573564" y="677449"/>
                      <a:pt x="1578353" y="686907"/>
                      <a:pt x="1576836" y="697721"/>
                    </a:cubicBezTo>
                    <a:cubicBezTo>
                      <a:pt x="1574163" y="717074"/>
                      <a:pt x="1581066" y="733434"/>
                      <a:pt x="1592000" y="748917"/>
                    </a:cubicBezTo>
                    <a:cubicBezTo>
                      <a:pt x="1597706" y="756977"/>
                      <a:pt x="1602814" y="765676"/>
                      <a:pt x="1606725" y="774735"/>
                    </a:cubicBezTo>
                    <a:cubicBezTo>
                      <a:pt x="1612271" y="787544"/>
                      <a:pt x="1619573" y="798637"/>
                      <a:pt x="1631185" y="806498"/>
                    </a:cubicBezTo>
                    <a:cubicBezTo>
                      <a:pt x="1637490" y="810768"/>
                      <a:pt x="1639166" y="816633"/>
                      <a:pt x="1635056" y="822579"/>
                    </a:cubicBezTo>
                    <a:cubicBezTo>
                      <a:pt x="1626118" y="835508"/>
                      <a:pt x="1623365" y="850711"/>
                      <a:pt x="1621369" y="865236"/>
                    </a:cubicBezTo>
                    <a:cubicBezTo>
                      <a:pt x="1618855" y="883552"/>
                      <a:pt x="1605168" y="890335"/>
                      <a:pt x="1593477" y="899872"/>
                    </a:cubicBezTo>
                    <a:cubicBezTo>
                      <a:pt x="1590763" y="902067"/>
                      <a:pt x="1588568" y="900312"/>
                      <a:pt x="1586493" y="899035"/>
                    </a:cubicBezTo>
                    <a:cubicBezTo>
                      <a:pt x="1575520" y="892331"/>
                      <a:pt x="1564626" y="885427"/>
                      <a:pt x="1553652" y="878724"/>
                    </a:cubicBezTo>
                    <a:cubicBezTo>
                      <a:pt x="1550221" y="876648"/>
                      <a:pt x="1547707" y="873895"/>
                      <a:pt x="1548226" y="869865"/>
                    </a:cubicBezTo>
                    <a:cubicBezTo>
                      <a:pt x="1550500" y="853105"/>
                      <a:pt x="1540205" y="843688"/>
                      <a:pt x="1528713" y="834391"/>
                    </a:cubicBezTo>
                    <a:cubicBezTo>
                      <a:pt x="1517300" y="825212"/>
                      <a:pt x="1515465" y="798677"/>
                      <a:pt x="1527037" y="789778"/>
                    </a:cubicBezTo>
                    <a:cubicBezTo>
                      <a:pt x="1544914" y="776051"/>
                      <a:pt x="1542439" y="758454"/>
                      <a:pt x="1540604" y="740138"/>
                    </a:cubicBezTo>
                    <a:cubicBezTo>
                      <a:pt x="1540085" y="735190"/>
                      <a:pt x="1537292" y="732995"/>
                      <a:pt x="1532942" y="732277"/>
                    </a:cubicBezTo>
                    <a:cubicBezTo>
                      <a:pt x="1515624" y="729524"/>
                      <a:pt x="1499383" y="721344"/>
                      <a:pt x="1481187" y="722900"/>
                    </a:cubicBezTo>
                    <a:cubicBezTo>
                      <a:pt x="1474443" y="723498"/>
                      <a:pt x="1463709" y="708854"/>
                      <a:pt x="1463669" y="699317"/>
                    </a:cubicBezTo>
                    <a:cubicBezTo>
                      <a:pt x="1463589" y="689780"/>
                      <a:pt x="1463589" y="680083"/>
                      <a:pt x="1465066" y="670666"/>
                    </a:cubicBezTo>
                    <a:cubicBezTo>
                      <a:pt x="1467500" y="655103"/>
                      <a:pt x="1465665" y="640898"/>
                      <a:pt x="1456487" y="627689"/>
                    </a:cubicBezTo>
                    <a:cubicBezTo>
                      <a:pt x="1452297" y="621704"/>
                      <a:pt x="1448666" y="615120"/>
                      <a:pt x="1445912" y="608376"/>
                    </a:cubicBezTo>
                    <a:cubicBezTo>
                      <a:pt x="1439967" y="593811"/>
                      <a:pt x="1430470" y="582798"/>
                      <a:pt x="1416463" y="575655"/>
                    </a:cubicBezTo>
                    <a:cubicBezTo>
                      <a:pt x="1407844" y="571266"/>
                      <a:pt x="1403734" y="564562"/>
                      <a:pt x="1400901" y="554745"/>
                    </a:cubicBezTo>
                    <a:cubicBezTo>
                      <a:pt x="1394836" y="533756"/>
                      <a:pt x="1391763" y="512368"/>
                      <a:pt x="1389089" y="490899"/>
                    </a:cubicBezTo>
                    <a:cubicBezTo>
                      <a:pt x="1388172" y="483637"/>
                      <a:pt x="1385897" y="477532"/>
                      <a:pt x="1381827" y="471666"/>
                    </a:cubicBezTo>
                    <a:cubicBezTo>
                      <a:pt x="1372170" y="457779"/>
                      <a:pt x="1362952" y="443574"/>
                      <a:pt x="1353136" y="429807"/>
                    </a:cubicBezTo>
                    <a:cubicBezTo>
                      <a:pt x="1345235" y="418754"/>
                      <a:pt x="1345275" y="405466"/>
                      <a:pt x="1342282" y="393175"/>
                    </a:cubicBezTo>
                    <a:cubicBezTo>
                      <a:pt x="1340048" y="383997"/>
                      <a:pt x="1336416" y="378610"/>
                      <a:pt x="1326879" y="375897"/>
                    </a:cubicBezTo>
                    <a:cubicBezTo>
                      <a:pt x="1303296" y="369193"/>
                      <a:pt x="1282706" y="355945"/>
                      <a:pt x="1262315" y="342897"/>
                    </a:cubicBezTo>
                    <a:cubicBezTo>
                      <a:pt x="1251980" y="336273"/>
                      <a:pt x="1248947" y="343934"/>
                      <a:pt x="1243600" y="348922"/>
                    </a:cubicBezTo>
                    <a:cubicBezTo>
                      <a:pt x="1236537" y="355506"/>
                      <a:pt x="1243560" y="359178"/>
                      <a:pt x="1247032" y="362010"/>
                    </a:cubicBezTo>
                    <a:cubicBezTo>
                      <a:pt x="1256210" y="369512"/>
                      <a:pt x="1254135" y="374859"/>
                      <a:pt x="1245196" y="380007"/>
                    </a:cubicBezTo>
                    <a:cubicBezTo>
                      <a:pt x="1244877" y="380207"/>
                      <a:pt x="1244598" y="380446"/>
                      <a:pt x="1244359" y="380725"/>
                    </a:cubicBezTo>
                    <a:cubicBezTo>
                      <a:pt x="1239729" y="385274"/>
                      <a:pt x="1229554" y="387948"/>
                      <a:pt x="1230672" y="393375"/>
                    </a:cubicBezTo>
                    <a:cubicBezTo>
                      <a:pt x="1231988" y="399680"/>
                      <a:pt x="1242244" y="399201"/>
                      <a:pt x="1248668" y="400917"/>
                    </a:cubicBezTo>
                    <a:cubicBezTo>
                      <a:pt x="1254215" y="402353"/>
                      <a:pt x="1258724" y="404867"/>
                      <a:pt x="1263433" y="407780"/>
                    </a:cubicBezTo>
                    <a:cubicBezTo>
                      <a:pt x="1293041" y="426216"/>
                      <a:pt x="1311716" y="458737"/>
                      <a:pt x="1347949" y="469990"/>
                    </a:cubicBezTo>
                    <a:cubicBezTo>
                      <a:pt x="1340806" y="476694"/>
                      <a:pt x="1333863" y="478569"/>
                      <a:pt x="1327598" y="480844"/>
                    </a:cubicBezTo>
                    <a:cubicBezTo>
                      <a:pt x="1318101" y="484236"/>
                      <a:pt x="1311716" y="489982"/>
                      <a:pt x="1309003" y="499439"/>
                    </a:cubicBezTo>
                    <a:cubicBezTo>
                      <a:pt x="1306529" y="508058"/>
                      <a:pt x="1301660" y="508736"/>
                      <a:pt x="1293400" y="507739"/>
                    </a:cubicBezTo>
                    <a:cubicBezTo>
                      <a:pt x="1272531" y="505305"/>
                      <a:pt x="1255651" y="494012"/>
                      <a:pt x="1237654" y="485113"/>
                    </a:cubicBezTo>
                    <a:cubicBezTo>
                      <a:pt x="1234143" y="483358"/>
                      <a:pt x="1232068" y="480245"/>
                      <a:pt x="1230392" y="477013"/>
                    </a:cubicBezTo>
                    <a:cubicBezTo>
                      <a:pt x="1197152" y="413686"/>
                      <a:pt x="1184463" y="418155"/>
                      <a:pt x="1131670" y="389864"/>
                    </a:cubicBezTo>
                    <a:cubicBezTo>
                      <a:pt x="1118063" y="382561"/>
                      <a:pt x="1104017" y="376136"/>
                      <a:pt x="1090410" y="368874"/>
                    </a:cubicBezTo>
                    <a:cubicBezTo>
                      <a:pt x="1078757" y="362649"/>
                      <a:pt x="1075207" y="349281"/>
                      <a:pt x="1066547" y="340462"/>
                    </a:cubicBezTo>
                    <a:cubicBezTo>
                      <a:pt x="1058048" y="331843"/>
                      <a:pt x="1061440" y="328252"/>
                      <a:pt x="1070019" y="322147"/>
                    </a:cubicBezTo>
                    <a:cubicBezTo>
                      <a:pt x="1089173" y="308460"/>
                      <a:pt x="1111878" y="309537"/>
                      <a:pt x="1132907" y="303911"/>
                    </a:cubicBezTo>
                    <a:cubicBezTo>
                      <a:pt x="1138015" y="302554"/>
                      <a:pt x="1146914" y="306185"/>
                      <a:pt x="1147512" y="296528"/>
                    </a:cubicBezTo>
                    <a:cubicBezTo>
                      <a:pt x="1148190" y="285675"/>
                      <a:pt x="1140449" y="271589"/>
                      <a:pt x="1133506" y="269394"/>
                    </a:cubicBezTo>
                    <a:cubicBezTo>
                      <a:pt x="1129316" y="268037"/>
                      <a:pt x="1125046" y="266880"/>
                      <a:pt x="1120936" y="265284"/>
                    </a:cubicBezTo>
                    <a:cubicBezTo>
                      <a:pt x="1116307" y="263528"/>
                      <a:pt x="1112556" y="264446"/>
                      <a:pt x="1111160" y="269155"/>
                    </a:cubicBezTo>
                    <a:cubicBezTo>
                      <a:pt x="1108765" y="277295"/>
                      <a:pt x="1103019" y="278612"/>
                      <a:pt x="1095837" y="277973"/>
                    </a:cubicBezTo>
                    <a:cubicBezTo>
                      <a:pt x="1094759" y="277893"/>
                      <a:pt x="1093642" y="278013"/>
                      <a:pt x="1092525" y="278013"/>
                    </a:cubicBezTo>
                    <a:cubicBezTo>
                      <a:pt x="1086300" y="277973"/>
                      <a:pt x="1078039" y="280367"/>
                      <a:pt x="1074368" y="277295"/>
                    </a:cubicBezTo>
                    <a:cubicBezTo>
                      <a:pt x="1069500" y="273225"/>
                      <a:pt x="1075645" y="266122"/>
                      <a:pt x="1076883" y="260296"/>
                    </a:cubicBezTo>
                    <a:cubicBezTo>
                      <a:pt x="1077880" y="255388"/>
                      <a:pt x="1076324" y="252355"/>
                      <a:pt x="1071615" y="251118"/>
                    </a:cubicBezTo>
                    <a:cubicBezTo>
                      <a:pt x="1056132" y="247088"/>
                      <a:pt x="1045358" y="237431"/>
                      <a:pt x="1037657" y="223664"/>
                    </a:cubicBezTo>
                    <a:cubicBezTo>
                      <a:pt x="1033866" y="216881"/>
                      <a:pt x="1026564" y="214087"/>
                      <a:pt x="1020418" y="210257"/>
                    </a:cubicBezTo>
                    <a:cubicBezTo>
                      <a:pt x="988456" y="190544"/>
                      <a:pt x="957650" y="169156"/>
                      <a:pt x="926685" y="147967"/>
                    </a:cubicBezTo>
                    <a:cubicBezTo>
                      <a:pt x="913596" y="138988"/>
                      <a:pt x="905935" y="140146"/>
                      <a:pt x="895280" y="152596"/>
                    </a:cubicBezTo>
                    <a:cubicBezTo>
                      <a:pt x="890372" y="158342"/>
                      <a:pt x="886382" y="164287"/>
                      <a:pt x="878202" y="167280"/>
                    </a:cubicBezTo>
                    <a:cubicBezTo>
                      <a:pt x="864914" y="172188"/>
                      <a:pt x="853820" y="172947"/>
                      <a:pt x="839734" y="167121"/>
                    </a:cubicBezTo>
                    <a:cubicBezTo>
                      <a:pt x="824970" y="161055"/>
                      <a:pt x="808091" y="157663"/>
                      <a:pt x="791251" y="159419"/>
                    </a:cubicBezTo>
                    <a:cubicBezTo>
                      <a:pt x="782472" y="160337"/>
                      <a:pt x="773654" y="161095"/>
                      <a:pt x="764835" y="161454"/>
                    </a:cubicBezTo>
                    <a:cubicBezTo>
                      <a:pt x="758370" y="161734"/>
                      <a:pt x="752505" y="163130"/>
                      <a:pt x="747237" y="166921"/>
                    </a:cubicBezTo>
                    <a:cubicBezTo>
                      <a:pt x="727046" y="181486"/>
                      <a:pt x="703263" y="183082"/>
                      <a:pt x="679960" y="183242"/>
                    </a:cubicBezTo>
                    <a:cubicBezTo>
                      <a:pt x="660646" y="183361"/>
                      <a:pt x="641452" y="179092"/>
                      <a:pt x="622817" y="172508"/>
                    </a:cubicBezTo>
                    <a:cubicBezTo>
                      <a:pt x="613200" y="169116"/>
                      <a:pt x="607414" y="164567"/>
                      <a:pt x="607295" y="154630"/>
                    </a:cubicBezTo>
                    <a:cubicBezTo>
                      <a:pt x="607175" y="145094"/>
                      <a:pt x="601987" y="142979"/>
                      <a:pt x="593807" y="143218"/>
                    </a:cubicBezTo>
                    <a:cubicBezTo>
                      <a:pt x="588300" y="143378"/>
                      <a:pt x="582754" y="142939"/>
                      <a:pt x="577287" y="142181"/>
                    </a:cubicBezTo>
                    <a:cubicBezTo>
                      <a:pt x="563001" y="140146"/>
                      <a:pt x="550312" y="142181"/>
                      <a:pt x="541174" y="154750"/>
                    </a:cubicBezTo>
                    <a:cubicBezTo>
                      <a:pt x="538540" y="158382"/>
                      <a:pt x="534670" y="158821"/>
                      <a:pt x="530440" y="159140"/>
                    </a:cubicBezTo>
                    <a:cubicBezTo>
                      <a:pt x="503665" y="161015"/>
                      <a:pt x="476929" y="163170"/>
                      <a:pt x="450912" y="170512"/>
                    </a:cubicBezTo>
                    <a:cubicBezTo>
                      <a:pt x="444367" y="172348"/>
                      <a:pt x="441015" y="174184"/>
                      <a:pt x="441175" y="181925"/>
                    </a:cubicBezTo>
                    <a:cubicBezTo>
                      <a:pt x="441574" y="201318"/>
                      <a:pt x="432596" y="210775"/>
                      <a:pt x="412524" y="213409"/>
                    </a:cubicBezTo>
                    <a:cubicBezTo>
                      <a:pt x="401232" y="214885"/>
                      <a:pt x="389899" y="216122"/>
                      <a:pt x="378527" y="217240"/>
                    </a:cubicBezTo>
                    <a:cubicBezTo>
                      <a:pt x="374017" y="217679"/>
                      <a:pt x="370027" y="219035"/>
                      <a:pt x="366316" y="221709"/>
                    </a:cubicBezTo>
                    <a:cubicBezTo>
                      <a:pt x="350993" y="232643"/>
                      <a:pt x="350634" y="232682"/>
                      <a:pt x="355422" y="250719"/>
                    </a:cubicBezTo>
                    <a:cubicBezTo>
                      <a:pt x="356859" y="256066"/>
                      <a:pt x="355502" y="258181"/>
                      <a:pt x="351432" y="261293"/>
                    </a:cubicBezTo>
                    <a:cubicBezTo>
                      <a:pt x="340778" y="269354"/>
                      <a:pt x="328287" y="269873"/>
                      <a:pt x="315997" y="271509"/>
                    </a:cubicBezTo>
                    <a:cubicBezTo>
                      <a:pt x="310531" y="272227"/>
                      <a:pt x="305063" y="272866"/>
                      <a:pt x="299637" y="273743"/>
                    </a:cubicBezTo>
                    <a:cubicBezTo>
                      <a:pt x="276772" y="277454"/>
                      <a:pt x="275654" y="277415"/>
                      <a:pt x="274378" y="300678"/>
                    </a:cubicBezTo>
                    <a:cubicBezTo>
                      <a:pt x="273500" y="316760"/>
                      <a:pt x="269190" y="327613"/>
                      <a:pt x="254705" y="337270"/>
                    </a:cubicBezTo>
                    <a:cubicBezTo>
                      <a:pt x="240020" y="347047"/>
                      <a:pt x="228927" y="362290"/>
                      <a:pt x="216517" y="375338"/>
                    </a:cubicBezTo>
                    <a:cubicBezTo>
                      <a:pt x="207379" y="384955"/>
                      <a:pt x="197364" y="393574"/>
                      <a:pt x="187786" y="402752"/>
                    </a:cubicBezTo>
                    <a:cubicBezTo>
                      <a:pt x="174578" y="415402"/>
                      <a:pt x="159335" y="421467"/>
                      <a:pt x="140101" y="421667"/>
                    </a:cubicBezTo>
                    <a:cubicBezTo>
                      <a:pt x="146725" y="411331"/>
                      <a:pt x="152551" y="401236"/>
                      <a:pt x="159375" y="391898"/>
                    </a:cubicBezTo>
                    <a:cubicBezTo>
                      <a:pt x="165360" y="383678"/>
                      <a:pt x="161211" y="376376"/>
                      <a:pt x="158537" y="369073"/>
                    </a:cubicBezTo>
                    <a:cubicBezTo>
                      <a:pt x="156063" y="362290"/>
                      <a:pt x="149439" y="364844"/>
                      <a:pt x="145010" y="365522"/>
                    </a:cubicBezTo>
                    <a:cubicBezTo>
                      <a:pt x="131283" y="367677"/>
                      <a:pt x="121426" y="363607"/>
                      <a:pt x="115880" y="350518"/>
                    </a:cubicBezTo>
                    <a:cubicBezTo>
                      <a:pt x="115601" y="349840"/>
                      <a:pt x="115042" y="349321"/>
                      <a:pt x="114643" y="348683"/>
                    </a:cubicBezTo>
                    <a:cubicBezTo>
                      <a:pt x="95728" y="321428"/>
                      <a:pt x="95409" y="321109"/>
                      <a:pt x="119232" y="298125"/>
                    </a:cubicBezTo>
                    <a:cubicBezTo>
                      <a:pt x="130963" y="286832"/>
                      <a:pt x="142615" y="274342"/>
                      <a:pt x="161091" y="274462"/>
                    </a:cubicBezTo>
                    <a:cubicBezTo>
                      <a:pt x="162448" y="274462"/>
                      <a:pt x="164603" y="273903"/>
                      <a:pt x="165042" y="272986"/>
                    </a:cubicBezTo>
                    <a:cubicBezTo>
                      <a:pt x="172504" y="256864"/>
                      <a:pt x="188305" y="244135"/>
                      <a:pt x="183876" y="223185"/>
                    </a:cubicBezTo>
                    <a:cubicBezTo>
                      <a:pt x="178648" y="198605"/>
                      <a:pt x="179128" y="198645"/>
                      <a:pt x="201833" y="188190"/>
                    </a:cubicBezTo>
                    <a:cubicBezTo>
                      <a:pt x="214522" y="182364"/>
                      <a:pt x="226932" y="175939"/>
                      <a:pt x="239542" y="170034"/>
                    </a:cubicBezTo>
                    <a:cubicBezTo>
                      <a:pt x="245088" y="167440"/>
                      <a:pt x="248201" y="163888"/>
                      <a:pt x="247881" y="157304"/>
                    </a:cubicBezTo>
                    <a:cubicBezTo>
                      <a:pt x="247602" y="151798"/>
                      <a:pt x="248719" y="146251"/>
                      <a:pt x="248400" y="140784"/>
                    </a:cubicBezTo>
                    <a:cubicBezTo>
                      <a:pt x="247842" y="130808"/>
                      <a:pt x="253667" y="119515"/>
                      <a:pt x="241656" y="111734"/>
                    </a:cubicBezTo>
                    <a:cubicBezTo>
                      <a:pt x="232878" y="106108"/>
                      <a:pt x="227331" y="95613"/>
                      <a:pt x="215081" y="93379"/>
                    </a:cubicBezTo>
                    <a:cubicBezTo>
                      <a:pt x="227531" y="88869"/>
                      <a:pt x="240061" y="84480"/>
                      <a:pt x="252470" y="79771"/>
                    </a:cubicBezTo>
                    <a:cubicBezTo>
                      <a:pt x="305702" y="59460"/>
                      <a:pt x="360251" y="43379"/>
                      <a:pt x="415717" y="30450"/>
                    </a:cubicBezTo>
                    <a:cubicBezTo>
                      <a:pt x="464080" y="19158"/>
                      <a:pt x="513321" y="13212"/>
                      <a:pt x="562563" y="7226"/>
                    </a:cubicBezTo>
                    <a:cubicBezTo>
                      <a:pt x="605399" y="2019"/>
                      <a:pt x="648256" y="-266"/>
                      <a:pt x="691048" y="24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85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C822627-0B65-4E51-BB59-594C0C2013C1}"/>
              </a:ext>
            </a:extLst>
          </p:cNvPr>
          <p:cNvGrpSpPr/>
          <p:nvPr/>
        </p:nvGrpSpPr>
        <p:grpSpPr>
          <a:xfrm>
            <a:off x="176920" y="2183679"/>
            <a:ext cx="3530048" cy="4308848"/>
            <a:chOff x="3618140" y="89170"/>
            <a:chExt cx="5385408" cy="6573539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22F017F7-3139-421C-A0BB-96D8CE91185D}"/>
                </a:ext>
              </a:extLst>
            </p:cNvPr>
            <p:cNvGrpSpPr/>
            <p:nvPr/>
          </p:nvGrpSpPr>
          <p:grpSpPr>
            <a:xfrm>
              <a:off x="6435137" y="3458617"/>
              <a:ext cx="2568411" cy="3176464"/>
              <a:chOff x="6435137" y="3413352"/>
              <a:chExt cx="2568411" cy="3176464"/>
            </a:xfrm>
          </p:grpSpPr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09FBD4A3-ED0C-44CE-B53F-34C595A91D32}"/>
                  </a:ext>
                </a:extLst>
              </p:cNvPr>
              <p:cNvSpPr/>
              <p:nvPr/>
            </p:nvSpPr>
            <p:spPr>
              <a:xfrm>
                <a:off x="7581387" y="4206251"/>
                <a:ext cx="532031" cy="840899"/>
              </a:xfrm>
              <a:custGeom>
                <a:avLst/>
                <a:gdLst>
                  <a:gd name="connsiteX0" fmla="*/ 519833 w 532031"/>
                  <a:gd name="connsiteY0" fmla="*/ 391502 h 840899"/>
                  <a:gd name="connsiteX1" fmla="*/ 363026 w 532031"/>
                  <a:gd name="connsiteY1" fmla="*/ 611769 h 840899"/>
                  <a:gd name="connsiteX2" fmla="*/ 227433 w 532031"/>
                  <a:gd name="connsiteY2" fmla="*/ 714265 h 840899"/>
                  <a:gd name="connsiteX3" fmla="*/ 107116 w 532031"/>
                  <a:gd name="connsiteY3" fmla="*/ 787341 h 840899"/>
                  <a:gd name="connsiteX4" fmla="*/ 0 w 532031"/>
                  <a:gd name="connsiteY4" fmla="*/ 840899 h 840899"/>
                  <a:gd name="connsiteX5" fmla="*/ 121354 w 532031"/>
                  <a:gd name="connsiteY5" fmla="*/ 605828 h 840899"/>
                  <a:gd name="connsiteX6" fmla="*/ 209800 w 532031"/>
                  <a:gd name="connsiteY6" fmla="*/ 414321 h 840899"/>
                  <a:gd name="connsiteX7" fmla="*/ 227527 w 532031"/>
                  <a:gd name="connsiteY7" fmla="*/ 228659 h 840899"/>
                  <a:gd name="connsiteX8" fmla="*/ 472781 w 532031"/>
                  <a:gd name="connsiteY8" fmla="*/ 0 h 840899"/>
                  <a:gd name="connsiteX9" fmla="*/ 530677 w 532031"/>
                  <a:gd name="connsiteY9" fmla="*/ 298812 h 840899"/>
                  <a:gd name="connsiteX10" fmla="*/ 519833 w 532031"/>
                  <a:gd name="connsiteY10" fmla="*/ 391502 h 8408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32031" h="840899">
                    <a:moveTo>
                      <a:pt x="519833" y="391502"/>
                    </a:moveTo>
                    <a:cubicBezTo>
                      <a:pt x="496166" y="450340"/>
                      <a:pt x="427521" y="558777"/>
                      <a:pt x="363026" y="611769"/>
                    </a:cubicBezTo>
                    <a:cubicBezTo>
                      <a:pt x="319085" y="647883"/>
                      <a:pt x="276559" y="685600"/>
                      <a:pt x="227433" y="714265"/>
                    </a:cubicBezTo>
                    <a:cubicBezTo>
                      <a:pt x="183964" y="739629"/>
                      <a:pt x="151527" y="763674"/>
                      <a:pt x="107116" y="787341"/>
                    </a:cubicBezTo>
                    <a:cubicBezTo>
                      <a:pt x="76659" y="803560"/>
                      <a:pt x="57707" y="817986"/>
                      <a:pt x="0" y="840899"/>
                    </a:cubicBezTo>
                    <a:cubicBezTo>
                      <a:pt x="73359" y="723222"/>
                      <a:pt x="98535" y="657783"/>
                      <a:pt x="121354" y="605828"/>
                    </a:cubicBezTo>
                    <a:cubicBezTo>
                      <a:pt x="152565" y="534732"/>
                      <a:pt x="179532" y="485794"/>
                      <a:pt x="209800" y="414321"/>
                    </a:cubicBezTo>
                    <a:cubicBezTo>
                      <a:pt x="236202" y="351899"/>
                      <a:pt x="213383" y="294946"/>
                      <a:pt x="227527" y="228659"/>
                    </a:cubicBezTo>
                    <a:cubicBezTo>
                      <a:pt x="269016" y="186605"/>
                      <a:pt x="429407" y="35642"/>
                      <a:pt x="472781" y="0"/>
                    </a:cubicBezTo>
                    <a:cubicBezTo>
                      <a:pt x="504652" y="101742"/>
                      <a:pt x="519833" y="192639"/>
                      <a:pt x="530677" y="298812"/>
                    </a:cubicBezTo>
                    <a:cubicBezTo>
                      <a:pt x="535203" y="344827"/>
                      <a:pt x="527565" y="372172"/>
                      <a:pt x="519833" y="391502"/>
                    </a:cubicBezTo>
                    <a:close/>
                  </a:path>
                </a:pathLst>
              </a:custGeom>
              <a:solidFill>
                <a:srgbClr val="EBB09A"/>
              </a:solidFill>
              <a:ln w="94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915759A4-A7FD-4BAE-9121-F02CE172C5BF}"/>
                  </a:ext>
                </a:extLst>
              </p:cNvPr>
              <p:cNvSpPr/>
              <p:nvPr/>
            </p:nvSpPr>
            <p:spPr>
              <a:xfrm>
                <a:off x="7393403" y="4587381"/>
                <a:ext cx="295117" cy="525108"/>
              </a:xfrm>
              <a:custGeom>
                <a:avLst/>
                <a:gdLst>
                  <a:gd name="connsiteX0" fmla="*/ 187984 w 295117"/>
                  <a:gd name="connsiteY0" fmla="*/ 459769 h 525108"/>
                  <a:gd name="connsiteX1" fmla="*/ 123111 w 295117"/>
                  <a:gd name="connsiteY1" fmla="*/ 495789 h 525108"/>
                  <a:gd name="connsiteX2" fmla="*/ 35608 w 295117"/>
                  <a:gd name="connsiteY2" fmla="*/ 522380 h 525108"/>
                  <a:gd name="connsiteX3" fmla="*/ 3454 w 295117"/>
                  <a:gd name="connsiteY3" fmla="*/ 488811 h 525108"/>
                  <a:gd name="connsiteX4" fmla="*/ 53618 w 295117"/>
                  <a:gd name="connsiteY4" fmla="*/ 383204 h 525108"/>
                  <a:gd name="connsiteX5" fmla="*/ 272187 w 295117"/>
                  <a:gd name="connsiteY5" fmla="*/ 0 h 525108"/>
                  <a:gd name="connsiteX6" fmla="*/ 286991 w 295117"/>
                  <a:gd name="connsiteY6" fmla="*/ 75057 h 525108"/>
                  <a:gd name="connsiteX7" fmla="*/ 295100 w 295117"/>
                  <a:gd name="connsiteY7" fmla="*/ 243651 h 525108"/>
                  <a:gd name="connsiteX8" fmla="*/ 187984 w 295117"/>
                  <a:gd name="connsiteY8" fmla="*/ 459769 h 5251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95117" h="525108">
                    <a:moveTo>
                      <a:pt x="187984" y="459769"/>
                    </a:moveTo>
                    <a:cubicBezTo>
                      <a:pt x="178555" y="477496"/>
                      <a:pt x="141970" y="488246"/>
                      <a:pt x="123111" y="495789"/>
                    </a:cubicBezTo>
                    <a:cubicBezTo>
                      <a:pt x="93880" y="507481"/>
                      <a:pt x="66253" y="514742"/>
                      <a:pt x="35608" y="522380"/>
                    </a:cubicBezTo>
                    <a:cubicBezTo>
                      <a:pt x="3926" y="530300"/>
                      <a:pt x="-6069" y="521531"/>
                      <a:pt x="3454" y="488811"/>
                    </a:cubicBezTo>
                    <a:cubicBezTo>
                      <a:pt x="13355" y="454583"/>
                      <a:pt x="39851" y="416112"/>
                      <a:pt x="53618" y="383204"/>
                    </a:cubicBezTo>
                    <a:cubicBezTo>
                      <a:pt x="106233" y="257041"/>
                      <a:pt x="205711" y="119468"/>
                      <a:pt x="272187" y="0"/>
                    </a:cubicBezTo>
                    <a:cubicBezTo>
                      <a:pt x="285859" y="3583"/>
                      <a:pt x="283880" y="44694"/>
                      <a:pt x="286991" y="75057"/>
                    </a:cubicBezTo>
                    <a:cubicBezTo>
                      <a:pt x="289349" y="129275"/>
                      <a:pt x="295477" y="165860"/>
                      <a:pt x="295100" y="243651"/>
                    </a:cubicBezTo>
                    <a:cubicBezTo>
                      <a:pt x="294817" y="304376"/>
                      <a:pt x="216555" y="405929"/>
                      <a:pt x="187984" y="459769"/>
                    </a:cubicBezTo>
                    <a:close/>
                  </a:path>
                </a:pathLst>
              </a:custGeom>
              <a:solidFill>
                <a:srgbClr val="E3A193"/>
              </a:solidFill>
              <a:ln w="94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1F8E0406-1FC2-4F7E-BC74-B88690CD84CE}"/>
                  </a:ext>
                </a:extLst>
              </p:cNvPr>
              <p:cNvSpPr/>
              <p:nvPr/>
            </p:nvSpPr>
            <p:spPr>
              <a:xfrm>
                <a:off x="6435137" y="3413352"/>
                <a:ext cx="2568411" cy="3176464"/>
              </a:xfrm>
              <a:custGeom>
                <a:avLst/>
                <a:gdLst>
                  <a:gd name="connsiteX0" fmla="*/ 2350080 w 2568411"/>
                  <a:gd name="connsiteY0" fmla="*/ 907276 h 3176464"/>
                  <a:gd name="connsiteX1" fmla="*/ 2042970 w 2568411"/>
                  <a:gd name="connsiteY1" fmla="*/ 1335269 h 3176464"/>
                  <a:gd name="connsiteX2" fmla="*/ 1456943 w 2568411"/>
                  <a:gd name="connsiteY2" fmla="*/ 1877355 h 3176464"/>
                  <a:gd name="connsiteX3" fmla="*/ 892603 w 2568411"/>
                  <a:gd name="connsiteY3" fmla="*/ 2361924 h 3176464"/>
                  <a:gd name="connsiteX4" fmla="*/ 610197 w 2568411"/>
                  <a:gd name="connsiteY4" fmla="*/ 2852715 h 3176464"/>
                  <a:gd name="connsiteX5" fmla="*/ 585964 w 2568411"/>
                  <a:gd name="connsiteY5" fmla="*/ 3071002 h 3176464"/>
                  <a:gd name="connsiteX6" fmla="*/ 574649 w 2568411"/>
                  <a:gd name="connsiteY6" fmla="*/ 3172838 h 3176464"/>
                  <a:gd name="connsiteX7" fmla="*/ 368432 w 2568411"/>
                  <a:gd name="connsiteY7" fmla="*/ 3098158 h 3176464"/>
                  <a:gd name="connsiteX8" fmla="*/ 115351 w 2568411"/>
                  <a:gd name="connsiteY8" fmla="*/ 2900333 h 3176464"/>
                  <a:gd name="connsiteX9" fmla="*/ 6726 w 2568411"/>
                  <a:gd name="connsiteY9" fmla="*/ 2488275 h 3176464"/>
                  <a:gd name="connsiteX10" fmla="*/ 482431 w 2568411"/>
                  <a:gd name="connsiteY10" fmla="*/ 1442668 h 3176464"/>
                  <a:gd name="connsiteX11" fmla="*/ 923908 w 2568411"/>
                  <a:gd name="connsiteY11" fmla="*/ 1020521 h 3176464"/>
                  <a:gd name="connsiteX12" fmla="*/ 1412719 w 2568411"/>
                  <a:gd name="connsiteY12" fmla="*/ 599223 h 3176464"/>
                  <a:gd name="connsiteX13" fmla="*/ 1622332 w 2568411"/>
                  <a:gd name="connsiteY13" fmla="*/ 505307 h 3176464"/>
                  <a:gd name="connsiteX14" fmla="*/ 1775651 w 2568411"/>
                  <a:gd name="connsiteY14" fmla="*/ 514643 h 3176464"/>
                  <a:gd name="connsiteX15" fmla="*/ 1685130 w 2568411"/>
                  <a:gd name="connsiteY15" fmla="*/ 725292 h 3176464"/>
                  <a:gd name="connsiteX16" fmla="*/ 1414983 w 2568411"/>
                  <a:gd name="connsiteY16" fmla="*/ 982049 h 3176464"/>
                  <a:gd name="connsiteX17" fmla="*/ 1278353 w 2568411"/>
                  <a:gd name="connsiteY17" fmla="*/ 1114342 h 3176464"/>
                  <a:gd name="connsiteX18" fmla="*/ 1187832 w 2568411"/>
                  <a:gd name="connsiteY18" fmla="*/ 1247954 h 3176464"/>
                  <a:gd name="connsiteX19" fmla="*/ 983501 w 2568411"/>
                  <a:gd name="connsiteY19" fmla="*/ 1623521 h 3176464"/>
                  <a:gd name="connsiteX20" fmla="*/ 975015 w 2568411"/>
                  <a:gd name="connsiteY20" fmla="*/ 1684999 h 3176464"/>
                  <a:gd name="connsiteX21" fmla="*/ 1238279 w 2568411"/>
                  <a:gd name="connsiteY21" fmla="*/ 1581466 h 3176464"/>
                  <a:gd name="connsiteX22" fmla="*/ 1665989 w 2568411"/>
                  <a:gd name="connsiteY22" fmla="*/ 1184495 h 3176464"/>
                  <a:gd name="connsiteX23" fmla="*/ 1813179 w 2568411"/>
                  <a:gd name="connsiteY23" fmla="*/ 709545 h 3176464"/>
                  <a:gd name="connsiteX24" fmla="*/ 1865040 w 2568411"/>
                  <a:gd name="connsiteY24" fmla="*/ 195840 h 3176464"/>
                  <a:gd name="connsiteX25" fmla="*/ 1945754 w 2568411"/>
                  <a:gd name="connsiteY25" fmla="*/ 2635 h 3176464"/>
                  <a:gd name="connsiteX26" fmla="*/ 2033540 w 2568411"/>
                  <a:gd name="connsiteY26" fmla="*/ 51667 h 3176464"/>
                  <a:gd name="connsiteX27" fmla="*/ 2067391 w 2568411"/>
                  <a:gd name="connsiteY27" fmla="*/ 423462 h 3176464"/>
                  <a:gd name="connsiteX28" fmla="*/ 2084552 w 2568411"/>
                  <a:gd name="connsiteY28" fmla="*/ 783187 h 3176464"/>
                  <a:gd name="connsiteX29" fmla="*/ 2086627 w 2568411"/>
                  <a:gd name="connsiteY29" fmla="*/ 797991 h 3176464"/>
                  <a:gd name="connsiteX30" fmla="*/ 2130190 w 2568411"/>
                  <a:gd name="connsiteY30" fmla="*/ 732175 h 3176464"/>
                  <a:gd name="connsiteX31" fmla="*/ 2558371 w 2568411"/>
                  <a:gd name="connsiteY31" fmla="*/ 250530 h 3176464"/>
                  <a:gd name="connsiteX32" fmla="*/ 2563935 w 2568411"/>
                  <a:gd name="connsiteY32" fmla="*/ 298147 h 3176464"/>
                  <a:gd name="connsiteX33" fmla="*/ 2429757 w 2568411"/>
                  <a:gd name="connsiteY33" fmla="*/ 664379 h 3176464"/>
                  <a:gd name="connsiteX34" fmla="*/ 2350080 w 2568411"/>
                  <a:gd name="connsiteY34" fmla="*/ 907276 h 31764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2568411" h="3176464">
                    <a:moveTo>
                      <a:pt x="2350080" y="907276"/>
                    </a:moveTo>
                    <a:cubicBezTo>
                      <a:pt x="2286810" y="1071344"/>
                      <a:pt x="2161590" y="1207785"/>
                      <a:pt x="2042970" y="1335269"/>
                    </a:cubicBezTo>
                    <a:cubicBezTo>
                      <a:pt x="1863437" y="1528191"/>
                      <a:pt x="1668818" y="1720642"/>
                      <a:pt x="1456943" y="1877355"/>
                    </a:cubicBezTo>
                    <a:cubicBezTo>
                      <a:pt x="1257703" y="2024829"/>
                      <a:pt x="1058935" y="2176922"/>
                      <a:pt x="892603" y="2361924"/>
                    </a:cubicBezTo>
                    <a:cubicBezTo>
                      <a:pt x="764177" y="2504776"/>
                      <a:pt x="651498" y="2662339"/>
                      <a:pt x="610197" y="2852715"/>
                    </a:cubicBezTo>
                    <a:cubicBezTo>
                      <a:pt x="594545" y="2924566"/>
                      <a:pt x="588510" y="2997643"/>
                      <a:pt x="585964" y="3071002"/>
                    </a:cubicBezTo>
                    <a:cubicBezTo>
                      <a:pt x="585210" y="3091746"/>
                      <a:pt x="594168" y="3157563"/>
                      <a:pt x="574649" y="3172838"/>
                    </a:cubicBezTo>
                    <a:cubicBezTo>
                      <a:pt x="546644" y="3194620"/>
                      <a:pt x="397003" y="3111736"/>
                      <a:pt x="368432" y="3098158"/>
                    </a:cubicBezTo>
                    <a:cubicBezTo>
                      <a:pt x="265842" y="3049220"/>
                      <a:pt x="193143" y="2981142"/>
                      <a:pt x="115351" y="2900333"/>
                    </a:cubicBezTo>
                    <a:cubicBezTo>
                      <a:pt x="17758" y="2779167"/>
                      <a:pt x="-15810" y="2639992"/>
                      <a:pt x="6726" y="2488275"/>
                    </a:cubicBezTo>
                    <a:cubicBezTo>
                      <a:pt x="63207" y="2108749"/>
                      <a:pt x="246795" y="1740914"/>
                      <a:pt x="482431" y="1442668"/>
                    </a:cubicBezTo>
                    <a:cubicBezTo>
                      <a:pt x="611423" y="1279353"/>
                      <a:pt x="773040" y="1160828"/>
                      <a:pt x="923908" y="1020521"/>
                    </a:cubicBezTo>
                    <a:cubicBezTo>
                      <a:pt x="1081377" y="874085"/>
                      <a:pt x="1235827" y="722463"/>
                      <a:pt x="1412719" y="599223"/>
                    </a:cubicBezTo>
                    <a:cubicBezTo>
                      <a:pt x="1475613" y="555377"/>
                      <a:pt x="1546615" y="520017"/>
                      <a:pt x="1622332" y="505307"/>
                    </a:cubicBezTo>
                    <a:cubicBezTo>
                      <a:pt x="1660897" y="497858"/>
                      <a:pt x="1743686" y="484374"/>
                      <a:pt x="1775651" y="514643"/>
                    </a:cubicBezTo>
                    <a:cubicBezTo>
                      <a:pt x="1825720" y="562166"/>
                      <a:pt x="1715775" y="692289"/>
                      <a:pt x="1685130" y="725292"/>
                    </a:cubicBezTo>
                    <a:cubicBezTo>
                      <a:pt x="1600456" y="816378"/>
                      <a:pt x="1506446" y="897941"/>
                      <a:pt x="1414983" y="982049"/>
                    </a:cubicBezTo>
                    <a:cubicBezTo>
                      <a:pt x="1368308" y="1024953"/>
                      <a:pt x="1322199" y="1068516"/>
                      <a:pt x="1278353" y="1114342"/>
                    </a:cubicBezTo>
                    <a:cubicBezTo>
                      <a:pt x="1236770" y="1157811"/>
                      <a:pt x="1215554" y="1195905"/>
                      <a:pt x="1187832" y="1247954"/>
                    </a:cubicBezTo>
                    <a:cubicBezTo>
                      <a:pt x="1119376" y="1376380"/>
                      <a:pt x="1035079" y="1487268"/>
                      <a:pt x="983501" y="1623521"/>
                    </a:cubicBezTo>
                    <a:cubicBezTo>
                      <a:pt x="976052" y="1643227"/>
                      <a:pt x="957099" y="1667932"/>
                      <a:pt x="975015" y="1684999"/>
                    </a:cubicBezTo>
                    <a:cubicBezTo>
                      <a:pt x="1013957" y="1722150"/>
                      <a:pt x="1199996" y="1601267"/>
                      <a:pt x="1238279" y="1581466"/>
                    </a:cubicBezTo>
                    <a:cubicBezTo>
                      <a:pt x="1418849" y="1488305"/>
                      <a:pt x="1580843" y="1376003"/>
                      <a:pt x="1665989" y="1184495"/>
                    </a:cubicBezTo>
                    <a:cubicBezTo>
                      <a:pt x="1733502" y="1032684"/>
                      <a:pt x="1782911" y="872953"/>
                      <a:pt x="1813179" y="709545"/>
                    </a:cubicBezTo>
                    <a:cubicBezTo>
                      <a:pt x="1844673" y="539536"/>
                      <a:pt x="1847030" y="367358"/>
                      <a:pt x="1865040" y="195840"/>
                    </a:cubicBezTo>
                    <a:cubicBezTo>
                      <a:pt x="1870886" y="140490"/>
                      <a:pt x="1879467" y="22531"/>
                      <a:pt x="1945754" y="2635"/>
                    </a:cubicBezTo>
                    <a:cubicBezTo>
                      <a:pt x="1979605" y="-7454"/>
                      <a:pt x="2033729" y="11970"/>
                      <a:pt x="2033540" y="51667"/>
                    </a:cubicBezTo>
                    <a:cubicBezTo>
                      <a:pt x="2032975" y="176416"/>
                      <a:pt x="2051833" y="300033"/>
                      <a:pt x="2067391" y="423462"/>
                    </a:cubicBezTo>
                    <a:cubicBezTo>
                      <a:pt x="2082573" y="543967"/>
                      <a:pt x="2078141" y="662304"/>
                      <a:pt x="2084552" y="783187"/>
                    </a:cubicBezTo>
                    <a:cubicBezTo>
                      <a:pt x="2084741" y="787147"/>
                      <a:pt x="2085684" y="791107"/>
                      <a:pt x="2086627" y="797991"/>
                    </a:cubicBezTo>
                    <a:cubicBezTo>
                      <a:pt x="2114066" y="782621"/>
                      <a:pt x="2119346" y="754145"/>
                      <a:pt x="2130190" y="732175"/>
                    </a:cubicBezTo>
                    <a:cubicBezTo>
                      <a:pt x="2160835" y="669942"/>
                      <a:pt x="2468888" y="150391"/>
                      <a:pt x="2558371" y="250530"/>
                    </a:cubicBezTo>
                    <a:cubicBezTo>
                      <a:pt x="2572044" y="265805"/>
                      <a:pt x="2569498" y="284286"/>
                      <a:pt x="2563935" y="298147"/>
                    </a:cubicBezTo>
                    <a:cubicBezTo>
                      <a:pt x="2515092" y="418653"/>
                      <a:pt x="2472094" y="541516"/>
                      <a:pt x="2429757" y="664379"/>
                    </a:cubicBezTo>
                    <a:cubicBezTo>
                      <a:pt x="2402978" y="741887"/>
                      <a:pt x="2380725" y="827599"/>
                      <a:pt x="2350080" y="907276"/>
                    </a:cubicBezTo>
                    <a:close/>
                  </a:path>
                </a:pathLst>
              </a:custGeom>
              <a:solidFill>
                <a:srgbClr val="F7CAB0"/>
              </a:solidFill>
              <a:ln w="94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0545C32A-1FF2-49B4-9D77-5A6526A82184}"/>
                </a:ext>
              </a:extLst>
            </p:cNvPr>
            <p:cNvGrpSpPr/>
            <p:nvPr/>
          </p:nvGrpSpPr>
          <p:grpSpPr>
            <a:xfrm>
              <a:off x="3618140" y="3486245"/>
              <a:ext cx="2568411" cy="3176464"/>
              <a:chOff x="3618140" y="3440980"/>
              <a:chExt cx="2568411" cy="3176464"/>
            </a:xfrm>
          </p:grpSpPr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E5EEE641-2754-4B6E-956B-39CB16E1FF41}"/>
                  </a:ext>
                </a:extLst>
              </p:cNvPr>
              <p:cNvSpPr/>
              <p:nvPr/>
            </p:nvSpPr>
            <p:spPr>
              <a:xfrm>
                <a:off x="4508319" y="4233973"/>
                <a:ext cx="532078" cy="840899"/>
              </a:xfrm>
              <a:custGeom>
                <a:avLst/>
                <a:gdLst>
                  <a:gd name="connsiteX0" fmla="*/ 12245 w 532078"/>
                  <a:gd name="connsiteY0" fmla="*/ 391408 h 840899"/>
                  <a:gd name="connsiteX1" fmla="*/ 169053 w 532078"/>
                  <a:gd name="connsiteY1" fmla="*/ 611674 h 840899"/>
                  <a:gd name="connsiteX2" fmla="*/ 304645 w 532078"/>
                  <a:gd name="connsiteY2" fmla="*/ 714265 h 840899"/>
                  <a:gd name="connsiteX3" fmla="*/ 424962 w 532078"/>
                  <a:gd name="connsiteY3" fmla="*/ 787341 h 840899"/>
                  <a:gd name="connsiteX4" fmla="*/ 532078 w 532078"/>
                  <a:gd name="connsiteY4" fmla="*/ 840899 h 840899"/>
                  <a:gd name="connsiteX5" fmla="*/ 410724 w 532078"/>
                  <a:gd name="connsiteY5" fmla="*/ 605828 h 840899"/>
                  <a:gd name="connsiteX6" fmla="*/ 322278 w 532078"/>
                  <a:gd name="connsiteY6" fmla="*/ 414321 h 840899"/>
                  <a:gd name="connsiteX7" fmla="*/ 304551 w 532078"/>
                  <a:gd name="connsiteY7" fmla="*/ 228659 h 840899"/>
                  <a:gd name="connsiteX8" fmla="*/ 59296 w 532078"/>
                  <a:gd name="connsiteY8" fmla="*/ 0 h 840899"/>
                  <a:gd name="connsiteX9" fmla="*/ 1401 w 532078"/>
                  <a:gd name="connsiteY9" fmla="*/ 298812 h 840899"/>
                  <a:gd name="connsiteX10" fmla="*/ 12245 w 532078"/>
                  <a:gd name="connsiteY10" fmla="*/ 391408 h 8408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32078" h="840899">
                    <a:moveTo>
                      <a:pt x="12245" y="391408"/>
                    </a:moveTo>
                    <a:cubicBezTo>
                      <a:pt x="35912" y="450246"/>
                      <a:pt x="104557" y="558682"/>
                      <a:pt x="169053" y="611674"/>
                    </a:cubicBezTo>
                    <a:cubicBezTo>
                      <a:pt x="212993" y="647789"/>
                      <a:pt x="255519" y="685505"/>
                      <a:pt x="304645" y="714265"/>
                    </a:cubicBezTo>
                    <a:cubicBezTo>
                      <a:pt x="348114" y="739629"/>
                      <a:pt x="380550" y="763674"/>
                      <a:pt x="424962" y="787341"/>
                    </a:cubicBezTo>
                    <a:cubicBezTo>
                      <a:pt x="455418" y="803560"/>
                      <a:pt x="474371" y="817986"/>
                      <a:pt x="532078" y="840899"/>
                    </a:cubicBezTo>
                    <a:cubicBezTo>
                      <a:pt x="458719" y="723222"/>
                      <a:pt x="433543" y="657783"/>
                      <a:pt x="410724" y="605828"/>
                    </a:cubicBezTo>
                    <a:cubicBezTo>
                      <a:pt x="379513" y="534732"/>
                      <a:pt x="352546" y="485794"/>
                      <a:pt x="322278" y="414321"/>
                    </a:cubicBezTo>
                    <a:cubicBezTo>
                      <a:pt x="295876" y="351899"/>
                      <a:pt x="318695" y="294946"/>
                      <a:pt x="304551" y="228659"/>
                    </a:cubicBezTo>
                    <a:cubicBezTo>
                      <a:pt x="263062" y="186605"/>
                      <a:pt x="102671" y="35642"/>
                      <a:pt x="59296" y="0"/>
                    </a:cubicBezTo>
                    <a:cubicBezTo>
                      <a:pt x="27426" y="101742"/>
                      <a:pt x="12245" y="192639"/>
                      <a:pt x="1401" y="298812"/>
                    </a:cubicBezTo>
                    <a:cubicBezTo>
                      <a:pt x="-3219" y="344733"/>
                      <a:pt x="4418" y="372078"/>
                      <a:pt x="12245" y="391408"/>
                    </a:cubicBezTo>
                    <a:close/>
                  </a:path>
                </a:pathLst>
              </a:custGeom>
              <a:solidFill>
                <a:srgbClr val="EBB09A"/>
              </a:solidFill>
              <a:ln w="94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A25C0C86-44C4-4EDF-AFBB-C92A34D91919}"/>
                  </a:ext>
                </a:extLst>
              </p:cNvPr>
              <p:cNvSpPr/>
              <p:nvPr/>
            </p:nvSpPr>
            <p:spPr>
              <a:xfrm>
                <a:off x="4933264" y="4615009"/>
                <a:ext cx="295117" cy="525108"/>
              </a:xfrm>
              <a:custGeom>
                <a:avLst/>
                <a:gdLst>
                  <a:gd name="connsiteX0" fmla="*/ 107133 w 295117"/>
                  <a:gd name="connsiteY0" fmla="*/ 459769 h 525108"/>
                  <a:gd name="connsiteX1" fmla="*/ 172006 w 295117"/>
                  <a:gd name="connsiteY1" fmla="*/ 495789 h 525108"/>
                  <a:gd name="connsiteX2" fmla="*/ 259509 w 295117"/>
                  <a:gd name="connsiteY2" fmla="*/ 522380 h 525108"/>
                  <a:gd name="connsiteX3" fmla="*/ 291663 w 295117"/>
                  <a:gd name="connsiteY3" fmla="*/ 488811 h 525108"/>
                  <a:gd name="connsiteX4" fmla="*/ 241499 w 295117"/>
                  <a:gd name="connsiteY4" fmla="*/ 383204 h 525108"/>
                  <a:gd name="connsiteX5" fmla="*/ 22930 w 295117"/>
                  <a:gd name="connsiteY5" fmla="*/ 0 h 525108"/>
                  <a:gd name="connsiteX6" fmla="*/ 8126 w 295117"/>
                  <a:gd name="connsiteY6" fmla="*/ 75057 h 525108"/>
                  <a:gd name="connsiteX7" fmla="*/ 17 w 295117"/>
                  <a:gd name="connsiteY7" fmla="*/ 243651 h 525108"/>
                  <a:gd name="connsiteX8" fmla="*/ 107133 w 295117"/>
                  <a:gd name="connsiteY8" fmla="*/ 459769 h 5251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95117" h="525108">
                    <a:moveTo>
                      <a:pt x="107133" y="459769"/>
                    </a:moveTo>
                    <a:cubicBezTo>
                      <a:pt x="116562" y="477496"/>
                      <a:pt x="153147" y="488246"/>
                      <a:pt x="172006" y="495789"/>
                    </a:cubicBezTo>
                    <a:cubicBezTo>
                      <a:pt x="201237" y="507481"/>
                      <a:pt x="228864" y="514742"/>
                      <a:pt x="259509" y="522380"/>
                    </a:cubicBezTo>
                    <a:cubicBezTo>
                      <a:pt x="291191" y="530300"/>
                      <a:pt x="301186" y="521531"/>
                      <a:pt x="291663" y="488811"/>
                    </a:cubicBezTo>
                    <a:cubicBezTo>
                      <a:pt x="281762" y="454583"/>
                      <a:pt x="255266" y="416112"/>
                      <a:pt x="241499" y="383204"/>
                    </a:cubicBezTo>
                    <a:cubicBezTo>
                      <a:pt x="188884" y="257041"/>
                      <a:pt x="89406" y="119469"/>
                      <a:pt x="22930" y="0"/>
                    </a:cubicBezTo>
                    <a:cubicBezTo>
                      <a:pt x="9257" y="3583"/>
                      <a:pt x="11237" y="44694"/>
                      <a:pt x="8126" y="75057"/>
                    </a:cubicBezTo>
                    <a:cubicBezTo>
                      <a:pt x="5768" y="129275"/>
                      <a:pt x="-360" y="165860"/>
                      <a:pt x="17" y="243651"/>
                    </a:cubicBezTo>
                    <a:cubicBezTo>
                      <a:pt x="205" y="304376"/>
                      <a:pt x="78468" y="405929"/>
                      <a:pt x="107133" y="459769"/>
                    </a:cubicBezTo>
                    <a:close/>
                  </a:path>
                </a:pathLst>
              </a:custGeom>
              <a:solidFill>
                <a:srgbClr val="E3A193"/>
              </a:solidFill>
              <a:ln w="94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57F202B8-7663-4675-8A83-AB8F038F5324}"/>
                  </a:ext>
                </a:extLst>
              </p:cNvPr>
              <p:cNvSpPr/>
              <p:nvPr/>
            </p:nvSpPr>
            <p:spPr>
              <a:xfrm>
                <a:off x="3618140" y="3440980"/>
                <a:ext cx="2568411" cy="3176464"/>
              </a:xfrm>
              <a:custGeom>
                <a:avLst/>
                <a:gdLst>
                  <a:gd name="connsiteX0" fmla="*/ 218332 w 2568411"/>
                  <a:gd name="connsiteY0" fmla="*/ 907276 h 3176464"/>
                  <a:gd name="connsiteX1" fmla="*/ 525442 w 2568411"/>
                  <a:gd name="connsiteY1" fmla="*/ 1335269 h 3176464"/>
                  <a:gd name="connsiteX2" fmla="*/ 1111469 w 2568411"/>
                  <a:gd name="connsiteY2" fmla="*/ 1877355 h 3176464"/>
                  <a:gd name="connsiteX3" fmla="*/ 1675809 w 2568411"/>
                  <a:gd name="connsiteY3" fmla="*/ 2361924 h 3176464"/>
                  <a:gd name="connsiteX4" fmla="*/ 1958215 w 2568411"/>
                  <a:gd name="connsiteY4" fmla="*/ 2852715 h 3176464"/>
                  <a:gd name="connsiteX5" fmla="*/ 1982448 w 2568411"/>
                  <a:gd name="connsiteY5" fmla="*/ 3071002 h 3176464"/>
                  <a:gd name="connsiteX6" fmla="*/ 1993762 w 2568411"/>
                  <a:gd name="connsiteY6" fmla="*/ 3172838 h 3176464"/>
                  <a:gd name="connsiteX7" fmla="*/ 2199980 w 2568411"/>
                  <a:gd name="connsiteY7" fmla="*/ 3098159 h 3176464"/>
                  <a:gd name="connsiteX8" fmla="*/ 2453061 w 2568411"/>
                  <a:gd name="connsiteY8" fmla="*/ 2900333 h 3176464"/>
                  <a:gd name="connsiteX9" fmla="*/ 2561686 w 2568411"/>
                  <a:gd name="connsiteY9" fmla="*/ 2488275 h 3176464"/>
                  <a:gd name="connsiteX10" fmla="*/ 2085981 w 2568411"/>
                  <a:gd name="connsiteY10" fmla="*/ 1442668 h 3176464"/>
                  <a:gd name="connsiteX11" fmla="*/ 1644504 w 2568411"/>
                  <a:gd name="connsiteY11" fmla="*/ 1020521 h 3176464"/>
                  <a:gd name="connsiteX12" fmla="*/ 1155692 w 2568411"/>
                  <a:gd name="connsiteY12" fmla="*/ 599223 h 3176464"/>
                  <a:gd name="connsiteX13" fmla="*/ 946080 w 2568411"/>
                  <a:gd name="connsiteY13" fmla="*/ 505307 h 3176464"/>
                  <a:gd name="connsiteX14" fmla="*/ 792761 w 2568411"/>
                  <a:gd name="connsiteY14" fmla="*/ 514642 h 3176464"/>
                  <a:gd name="connsiteX15" fmla="*/ 883282 w 2568411"/>
                  <a:gd name="connsiteY15" fmla="*/ 725291 h 3176464"/>
                  <a:gd name="connsiteX16" fmla="*/ 1153429 w 2568411"/>
                  <a:gd name="connsiteY16" fmla="*/ 982050 h 3176464"/>
                  <a:gd name="connsiteX17" fmla="*/ 1290059 w 2568411"/>
                  <a:gd name="connsiteY17" fmla="*/ 1114342 h 3176464"/>
                  <a:gd name="connsiteX18" fmla="*/ 1380580 w 2568411"/>
                  <a:gd name="connsiteY18" fmla="*/ 1247954 h 3176464"/>
                  <a:gd name="connsiteX19" fmla="*/ 1584911 w 2568411"/>
                  <a:gd name="connsiteY19" fmla="*/ 1623520 h 3176464"/>
                  <a:gd name="connsiteX20" fmla="*/ 1593397 w 2568411"/>
                  <a:gd name="connsiteY20" fmla="*/ 1684999 h 3176464"/>
                  <a:gd name="connsiteX21" fmla="*/ 1330133 w 2568411"/>
                  <a:gd name="connsiteY21" fmla="*/ 1581466 h 3176464"/>
                  <a:gd name="connsiteX22" fmla="*/ 902423 w 2568411"/>
                  <a:gd name="connsiteY22" fmla="*/ 1184495 h 3176464"/>
                  <a:gd name="connsiteX23" fmla="*/ 755233 w 2568411"/>
                  <a:gd name="connsiteY23" fmla="*/ 709545 h 3176464"/>
                  <a:gd name="connsiteX24" fmla="*/ 703372 w 2568411"/>
                  <a:gd name="connsiteY24" fmla="*/ 195840 h 3176464"/>
                  <a:gd name="connsiteX25" fmla="*/ 622658 w 2568411"/>
                  <a:gd name="connsiteY25" fmla="*/ 2635 h 3176464"/>
                  <a:gd name="connsiteX26" fmla="*/ 534871 w 2568411"/>
                  <a:gd name="connsiteY26" fmla="*/ 51667 h 3176464"/>
                  <a:gd name="connsiteX27" fmla="*/ 501021 w 2568411"/>
                  <a:gd name="connsiteY27" fmla="*/ 423462 h 3176464"/>
                  <a:gd name="connsiteX28" fmla="*/ 483859 w 2568411"/>
                  <a:gd name="connsiteY28" fmla="*/ 783187 h 3176464"/>
                  <a:gd name="connsiteX29" fmla="*/ 481785 w 2568411"/>
                  <a:gd name="connsiteY29" fmla="*/ 797991 h 3176464"/>
                  <a:gd name="connsiteX30" fmla="*/ 438222 w 2568411"/>
                  <a:gd name="connsiteY30" fmla="*/ 732175 h 3176464"/>
                  <a:gd name="connsiteX31" fmla="*/ 10040 w 2568411"/>
                  <a:gd name="connsiteY31" fmla="*/ 250529 h 3176464"/>
                  <a:gd name="connsiteX32" fmla="*/ 4477 w 2568411"/>
                  <a:gd name="connsiteY32" fmla="*/ 298147 h 3176464"/>
                  <a:gd name="connsiteX33" fmla="*/ 138655 w 2568411"/>
                  <a:gd name="connsiteY33" fmla="*/ 664379 h 3176464"/>
                  <a:gd name="connsiteX34" fmla="*/ 218332 w 2568411"/>
                  <a:gd name="connsiteY34" fmla="*/ 907276 h 31764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2568411" h="3176464">
                    <a:moveTo>
                      <a:pt x="218332" y="907276"/>
                    </a:moveTo>
                    <a:cubicBezTo>
                      <a:pt x="281602" y="1071344"/>
                      <a:pt x="406822" y="1207785"/>
                      <a:pt x="525442" y="1335269"/>
                    </a:cubicBezTo>
                    <a:cubicBezTo>
                      <a:pt x="704975" y="1528191"/>
                      <a:pt x="899594" y="1720641"/>
                      <a:pt x="1111469" y="1877355"/>
                    </a:cubicBezTo>
                    <a:cubicBezTo>
                      <a:pt x="1310803" y="2024829"/>
                      <a:pt x="1509477" y="2176922"/>
                      <a:pt x="1675809" y="2361924"/>
                    </a:cubicBezTo>
                    <a:cubicBezTo>
                      <a:pt x="1804235" y="2504776"/>
                      <a:pt x="1916914" y="2662339"/>
                      <a:pt x="1958215" y="2852715"/>
                    </a:cubicBezTo>
                    <a:cubicBezTo>
                      <a:pt x="1973867" y="2924566"/>
                      <a:pt x="1979902" y="2997643"/>
                      <a:pt x="1982448" y="3071002"/>
                    </a:cubicBezTo>
                    <a:cubicBezTo>
                      <a:pt x="1983202" y="3091746"/>
                      <a:pt x="1974244" y="3157563"/>
                      <a:pt x="1993762" y="3172838"/>
                    </a:cubicBezTo>
                    <a:cubicBezTo>
                      <a:pt x="2021767" y="3194619"/>
                      <a:pt x="2171409" y="3111737"/>
                      <a:pt x="2199980" y="3098159"/>
                    </a:cubicBezTo>
                    <a:cubicBezTo>
                      <a:pt x="2302570" y="3049221"/>
                      <a:pt x="2375269" y="2981236"/>
                      <a:pt x="2453061" y="2900333"/>
                    </a:cubicBezTo>
                    <a:cubicBezTo>
                      <a:pt x="2550653" y="2779167"/>
                      <a:pt x="2584222" y="2639992"/>
                      <a:pt x="2561686" y="2488275"/>
                    </a:cubicBezTo>
                    <a:cubicBezTo>
                      <a:pt x="2505205" y="2108748"/>
                      <a:pt x="2321617" y="1740914"/>
                      <a:pt x="2085981" y="1442668"/>
                    </a:cubicBezTo>
                    <a:cubicBezTo>
                      <a:pt x="1956989" y="1279353"/>
                      <a:pt x="1795371" y="1160828"/>
                      <a:pt x="1644504" y="1020521"/>
                    </a:cubicBezTo>
                    <a:cubicBezTo>
                      <a:pt x="1487035" y="874085"/>
                      <a:pt x="1332584" y="722463"/>
                      <a:pt x="1155692" y="599223"/>
                    </a:cubicBezTo>
                    <a:cubicBezTo>
                      <a:pt x="1092799" y="555377"/>
                      <a:pt x="1021797" y="520017"/>
                      <a:pt x="946080" y="505307"/>
                    </a:cubicBezTo>
                    <a:cubicBezTo>
                      <a:pt x="907515" y="497858"/>
                      <a:pt x="824726" y="484375"/>
                      <a:pt x="792761" y="514642"/>
                    </a:cubicBezTo>
                    <a:cubicBezTo>
                      <a:pt x="742692" y="562166"/>
                      <a:pt x="852637" y="692289"/>
                      <a:pt x="883282" y="725291"/>
                    </a:cubicBezTo>
                    <a:cubicBezTo>
                      <a:pt x="967956" y="816378"/>
                      <a:pt x="1061966" y="897941"/>
                      <a:pt x="1153429" y="982050"/>
                    </a:cubicBezTo>
                    <a:cubicBezTo>
                      <a:pt x="1200104" y="1024953"/>
                      <a:pt x="1246213" y="1068516"/>
                      <a:pt x="1290059" y="1114342"/>
                    </a:cubicBezTo>
                    <a:cubicBezTo>
                      <a:pt x="1331642" y="1157810"/>
                      <a:pt x="1352858" y="1195905"/>
                      <a:pt x="1380580" y="1247954"/>
                    </a:cubicBezTo>
                    <a:cubicBezTo>
                      <a:pt x="1449036" y="1376380"/>
                      <a:pt x="1533333" y="1487268"/>
                      <a:pt x="1584911" y="1623520"/>
                    </a:cubicBezTo>
                    <a:cubicBezTo>
                      <a:pt x="1592360" y="1643227"/>
                      <a:pt x="1611313" y="1667932"/>
                      <a:pt x="1593397" y="1684999"/>
                    </a:cubicBezTo>
                    <a:cubicBezTo>
                      <a:pt x="1554455" y="1722150"/>
                      <a:pt x="1368416" y="1601268"/>
                      <a:pt x="1330133" y="1581466"/>
                    </a:cubicBezTo>
                    <a:cubicBezTo>
                      <a:pt x="1149563" y="1488305"/>
                      <a:pt x="987569" y="1376003"/>
                      <a:pt x="902423" y="1184495"/>
                    </a:cubicBezTo>
                    <a:cubicBezTo>
                      <a:pt x="834910" y="1032685"/>
                      <a:pt x="785500" y="872953"/>
                      <a:pt x="755233" y="709545"/>
                    </a:cubicBezTo>
                    <a:cubicBezTo>
                      <a:pt x="723739" y="539535"/>
                      <a:pt x="721382" y="367358"/>
                      <a:pt x="703372" y="195840"/>
                    </a:cubicBezTo>
                    <a:cubicBezTo>
                      <a:pt x="697526" y="140490"/>
                      <a:pt x="688945" y="22531"/>
                      <a:pt x="622658" y="2635"/>
                    </a:cubicBezTo>
                    <a:cubicBezTo>
                      <a:pt x="588807" y="-7454"/>
                      <a:pt x="534683" y="11970"/>
                      <a:pt x="534871" y="51667"/>
                    </a:cubicBezTo>
                    <a:cubicBezTo>
                      <a:pt x="535437" y="176416"/>
                      <a:pt x="516579" y="300033"/>
                      <a:pt x="501021" y="423462"/>
                    </a:cubicBezTo>
                    <a:cubicBezTo>
                      <a:pt x="485839" y="543967"/>
                      <a:pt x="490271" y="662304"/>
                      <a:pt x="483859" y="783187"/>
                    </a:cubicBezTo>
                    <a:cubicBezTo>
                      <a:pt x="483671" y="787147"/>
                      <a:pt x="482728" y="791108"/>
                      <a:pt x="481785" y="797991"/>
                    </a:cubicBezTo>
                    <a:cubicBezTo>
                      <a:pt x="454346" y="782621"/>
                      <a:pt x="449065" y="754145"/>
                      <a:pt x="438222" y="732175"/>
                    </a:cubicBezTo>
                    <a:cubicBezTo>
                      <a:pt x="407577" y="669942"/>
                      <a:pt x="99524" y="150391"/>
                      <a:pt x="10040" y="250529"/>
                    </a:cubicBezTo>
                    <a:cubicBezTo>
                      <a:pt x="-3632" y="265805"/>
                      <a:pt x="-1086" y="284286"/>
                      <a:pt x="4477" y="298147"/>
                    </a:cubicBezTo>
                    <a:cubicBezTo>
                      <a:pt x="53320" y="418653"/>
                      <a:pt x="96318" y="541516"/>
                      <a:pt x="138655" y="664379"/>
                    </a:cubicBezTo>
                    <a:cubicBezTo>
                      <a:pt x="165528" y="741887"/>
                      <a:pt x="187687" y="827599"/>
                      <a:pt x="218332" y="907276"/>
                    </a:cubicBezTo>
                    <a:close/>
                  </a:path>
                </a:pathLst>
              </a:custGeom>
              <a:solidFill>
                <a:srgbClr val="F7CAB0"/>
              </a:solidFill>
              <a:ln w="94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7CAD3DB6-DEAD-4A6E-8CC8-721D4CC3BC7F}"/>
                </a:ext>
              </a:extLst>
            </p:cNvPr>
            <p:cNvGrpSpPr/>
            <p:nvPr/>
          </p:nvGrpSpPr>
          <p:grpSpPr>
            <a:xfrm>
              <a:off x="4056136" y="89170"/>
              <a:ext cx="4439320" cy="4434279"/>
              <a:chOff x="4056136" y="43905"/>
              <a:chExt cx="4439320" cy="4434279"/>
            </a:xfrm>
          </p:grpSpPr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5685AE44-46E5-4A09-A4E3-B5933B1A08CA}"/>
                  </a:ext>
                </a:extLst>
              </p:cNvPr>
              <p:cNvSpPr/>
              <p:nvPr/>
            </p:nvSpPr>
            <p:spPr>
              <a:xfrm>
                <a:off x="4062208" y="43905"/>
                <a:ext cx="4433248" cy="4433248"/>
              </a:xfrm>
              <a:custGeom>
                <a:avLst/>
                <a:gdLst>
                  <a:gd name="connsiteX0" fmla="*/ 4433249 w 4433248"/>
                  <a:gd name="connsiteY0" fmla="*/ 2216624 h 4433248"/>
                  <a:gd name="connsiteX1" fmla="*/ 2216624 w 4433248"/>
                  <a:gd name="connsiteY1" fmla="*/ 4433249 h 4433248"/>
                  <a:gd name="connsiteX2" fmla="*/ 0 w 4433248"/>
                  <a:gd name="connsiteY2" fmla="*/ 2216624 h 4433248"/>
                  <a:gd name="connsiteX3" fmla="*/ 2216624 w 4433248"/>
                  <a:gd name="connsiteY3" fmla="*/ 0 h 4433248"/>
                  <a:gd name="connsiteX4" fmla="*/ 4433249 w 4433248"/>
                  <a:gd name="connsiteY4" fmla="*/ 2216624 h 44332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433248" h="4433248">
                    <a:moveTo>
                      <a:pt x="4433249" y="2216624"/>
                    </a:moveTo>
                    <a:cubicBezTo>
                      <a:pt x="4433249" y="3440832"/>
                      <a:pt x="3440832" y="4433249"/>
                      <a:pt x="2216624" y="4433249"/>
                    </a:cubicBezTo>
                    <a:cubicBezTo>
                      <a:pt x="992416" y="4433249"/>
                      <a:pt x="0" y="3440832"/>
                      <a:pt x="0" y="2216624"/>
                    </a:cubicBezTo>
                    <a:cubicBezTo>
                      <a:pt x="0" y="992417"/>
                      <a:pt x="992416" y="0"/>
                      <a:pt x="2216624" y="0"/>
                    </a:cubicBezTo>
                    <a:cubicBezTo>
                      <a:pt x="3440832" y="0"/>
                      <a:pt x="4433249" y="992417"/>
                      <a:pt x="4433249" y="2216624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4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2C9B7561-6DC6-470F-BE47-881B58E62369}"/>
                  </a:ext>
                </a:extLst>
              </p:cNvPr>
              <p:cNvSpPr/>
              <p:nvPr/>
            </p:nvSpPr>
            <p:spPr>
              <a:xfrm>
                <a:off x="4056136" y="678338"/>
                <a:ext cx="4430130" cy="3799846"/>
              </a:xfrm>
              <a:custGeom>
                <a:avLst/>
                <a:gdLst>
                  <a:gd name="connsiteX0" fmla="*/ 4099115 w 4430130"/>
                  <a:gd name="connsiteY0" fmla="*/ 430121 h 3799846"/>
                  <a:gd name="connsiteX1" fmla="*/ 4199159 w 4430130"/>
                  <a:gd name="connsiteY1" fmla="*/ 603619 h 3799846"/>
                  <a:gd name="connsiteX2" fmla="*/ 4322683 w 4430130"/>
                  <a:gd name="connsiteY2" fmla="*/ 902243 h 3799846"/>
                  <a:gd name="connsiteX3" fmla="*/ 4379541 w 4430130"/>
                  <a:gd name="connsiteY3" fmla="*/ 1115155 h 3799846"/>
                  <a:gd name="connsiteX4" fmla="*/ 4424613 w 4430130"/>
                  <a:gd name="connsiteY4" fmla="*/ 1403690 h 3799846"/>
                  <a:gd name="connsiteX5" fmla="*/ 4429610 w 4430130"/>
                  <a:gd name="connsiteY5" fmla="*/ 1628294 h 3799846"/>
                  <a:gd name="connsiteX6" fmla="*/ 4415372 w 4430130"/>
                  <a:gd name="connsiteY6" fmla="*/ 1889861 h 3799846"/>
                  <a:gd name="connsiteX7" fmla="*/ 4384538 w 4430130"/>
                  <a:gd name="connsiteY7" fmla="*/ 2088440 h 3799846"/>
                  <a:gd name="connsiteX8" fmla="*/ 4343238 w 4430130"/>
                  <a:gd name="connsiteY8" fmla="*/ 2240911 h 3799846"/>
                  <a:gd name="connsiteX9" fmla="*/ 4186430 w 4430130"/>
                  <a:gd name="connsiteY9" fmla="*/ 2620815 h 3799846"/>
                  <a:gd name="connsiteX10" fmla="*/ 3932124 w 4430130"/>
                  <a:gd name="connsiteY10" fmla="*/ 3001945 h 3799846"/>
                  <a:gd name="connsiteX11" fmla="*/ 3681211 w 4430130"/>
                  <a:gd name="connsiteY11" fmla="*/ 3261249 h 3799846"/>
                  <a:gd name="connsiteX12" fmla="*/ 3468582 w 4430130"/>
                  <a:gd name="connsiteY12" fmla="*/ 3425034 h 3799846"/>
                  <a:gd name="connsiteX13" fmla="*/ 3070857 w 4430130"/>
                  <a:gd name="connsiteY13" fmla="*/ 3638890 h 3799846"/>
                  <a:gd name="connsiteX14" fmla="*/ 2922630 w 4430130"/>
                  <a:gd name="connsiteY14" fmla="*/ 3694993 h 3799846"/>
                  <a:gd name="connsiteX15" fmla="*/ 2891419 w 4430130"/>
                  <a:gd name="connsiteY15" fmla="*/ 3697068 h 3799846"/>
                  <a:gd name="connsiteX16" fmla="*/ 2581952 w 4430130"/>
                  <a:gd name="connsiteY16" fmla="*/ 3769296 h 3799846"/>
                  <a:gd name="connsiteX17" fmla="*/ 2358290 w 4430130"/>
                  <a:gd name="connsiteY17" fmla="*/ 3795038 h 3799846"/>
                  <a:gd name="connsiteX18" fmla="*/ 2282762 w 4430130"/>
                  <a:gd name="connsiteY18" fmla="*/ 3799846 h 3799846"/>
                  <a:gd name="connsiteX19" fmla="*/ 2161785 w 4430130"/>
                  <a:gd name="connsiteY19" fmla="*/ 3799846 h 3799846"/>
                  <a:gd name="connsiteX20" fmla="*/ 2092763 w 4430130"/>
                  <a:gd name="connsiteY20" fmla="*/ 3795509 h 3799846"/>
                  <a:gd name="connsiteX21" fmla="*/ 2066644 w 4430130"/>
                  <a:gd name="connsiteY21" fmla="*/ 3792774 h 3799846"/>
                  <a:gd name="connsiteX22" fmla="*/ 2062306 w 4430130"/>
                  <a:gd name="connsiteY22" fmla="*/ 3756661 h 3799846"/>
                  <a:gd name="connsiteX23" fmla="*/ 2172346 w 4430130"/>
                  <a:gd name="connsiteY23" fmla="*/ 3413625 h 3799846"/>
                  <a:gd name="connsiteX24" fmla="*/ 2267392 w 4430130"/>
                  <a:gd name="connsiteY24" fmla="*/ 3195904 h 3799846"/>
                  <a:gd name="connsiteX25" fmla="*/ 2394875 w 4430130"/>
                  <a:gd name="connsiteY25" fmla="*/ 3019672 h 3799846"/>
                  <a:gd name="connsiteX26" fmla="*/ 2449848 w 4430130"/>
                  <a:gd name="connsiteY26" fmla="*/ 2912556 h 3799846"/>
                  <a:gd name="connsiteX27" fmla="*/ 2369511 w 4430130"/>
                  <a:gd name="connsiteY27" fmla="*/ 2606011 h 3799846"/>
                  <a:gd name="connsiteX28" fmla="*/ 2199124 w 4430130"/>
                  <a:gd name="connsiteY28" fmla="*/ 2358588 h 3799846"/>
                  <a:gd name="connsiteX29" fmla="*/ 2135760 w 4430130"/>
                  <a:gd name="connsiteY29" fmla="*/ 2001126 h 3799846"/>
                  <a:gd name="connsiteX30" fmla="*/ 2308692 w 4430130"/>
                  <a:gd name="connsiteY30" fmla="*/ 1877320 h 3799846"/>
                  <a:gd name="connsiteX31" fmla="*/ 2463426 w 4430130"/>
                  <a:gd name="connsiteY31" fmla="*/ 1913151 h 3799846"/>
                  <a:gd name="connsiteX32" fmla="*/ 2582329 w 4430130"/>
                  <a:gd name="connsiteY32" fmla="*/ 1951811 h 3799846"/>
                  <a:gd name="connsiteX33" fmla="*/ 2733008 w 4430130"/>
                  <a:gd name="connsiteY33" fmla="*/ 2001974 h 3799846"/>
                  <a:gd name="connsiteX34" fmla="*/ 2876427 w 4430130"/>
                  <a:gd name="connsiteY34" fmla="*/ 2054778 h 3799846"/>
                  <a:gd name="connsiteX35" fmla="*/ 3046530 w 4430130"/>
                  <a:gd name="connsiteY35" fmla="*/ 2136341 h 3799846"/>
                  <a:gd name="connsiteX36" fmla="*/ 3183631 w 4430130"/>
                  <a:gd name="connsiteY36" fmla="*/ 2194802 h 3799846"/>
                  <a:gd name="connsiteX37" fmla="*/ 3402766 w 4430130"/>
                  <a:gd name="connsiteY37" fmla="*/ 2241571 h 3799846"/>
                  <a:gd name="connsiteX38" fmla="*/ 3578339 w 4430130"/>
                  <a:gd name="connsiteY38" fmla="*/ 2206212 h 3799846"/>
                  <a:gd name="connsiteX39" fmla="*/ 3793608 w 4430130"/>
                  <a:gd name="connsiteY39" fmla="*/ 2032808 h 3799846"/>
                  <a:gd name="connsiteX40" fmla="*/ 3761360 w 4430130"/>
                  <a:gd name="connsiteY40" fmla="*/ 1832060 h 3799846"/>
                  <a:gd name="connsiteX41" fmla="*/ 3636046 w 4430130"/>
                  <a:gd name="connsiteY41" fmla="*/ 1757663 h 3799846"/>
                  <a:gd name="connsiteX42" fmla="*/ 3513466 w 4430130"/>
                  <a:gd name="connsiteY42" fmla="*/ 1691753 h 3799846"/>
                  <a:gd name="connsiteX43" fmla="*/ 3390886 w 4430130"/>
                  <a:gd name="connsiteY43" fmla="*/ 1597272 h 3799846"/>
                  <a:gd name="connsiteX44" fmla="*/ 3359864 w 4430130"/>
                  <a:gd name="connsiteY44" fmla="*/ 1381908 h 3799846"/>
                  <a:gd name="connsiteX45" fmla="*/ 3474806 w 4430130"/>
                  <a:gd name="connsiteY45" fmla="*/ 1243770 h 3799846"/>
                  <a:gd name="connsiteX46" fmla="*/ 3721946 w 4430130"/>
                  <a:gd name="connsiteY46" fmla="*/ 1066783 h 3799846"/>
                  <a:gd name="connsiteX47" fmla="*/ 4071676 w 4430130"/>
                  <a:gd name="connsiteY47" fmla="*/ 568448 h 3799846"/>
                  <a:gd name="connsiteX48" fmla="*/ 4090723 w 4430130"/>
                  <a:gd name="connsiteY48" fmla="*/ 449640 h 3799846"/>
                  <a:gd name="connsiteX49" fmla="*/ 4099115 w 4430130"/>
                  <a:gd name="connsiteY49" fmla="*/ 430121 h 3799846"/>
                  <a:gd name="connsiteX50" fmla="*/ 684261 w 4430130"/>
                  <a:gd name="connsiteY50" fmla="*/ 363 h 3799846"/>
                  <a:gd name="connsiteX51" fmla="*/ 695635 w 4430130"/>
                  <a:gd name="connsiteY51" fmla="*/ 5242 h 3799846"/>
                  <a:gd name="connsiteX52" fmla="*/ 838960 w 4430130"/>
                  <a:gd name="connsiteY52" fmla="*/ 135648 h 3799846"/>
                  <a:gd name="connsiteX53" fmla="*/ 823213 w 4430130"/>
                  <a:gd name="connsiteY53" fmla="*/ 362233 h 3799846"/>
                  <a:gd name="connsiteX54" fmla="*/ 826796 w 4430130"/>
                  <a:gd name="connsiteY54" fmla="*/ 470858 h 3799846"/>
                  <a:gd name="connsiteX55" fmla="*/ 1086666 w 4430130"/>
                  <a:gd name="connsiteY55" fmla="*/ 690653 h 3799846"/>
                  <a:gd name="connsiteX56" fmla="*/ 1181430 w 4430130"/>
                  <a:gd name="connsiteY56" fmla="*/ 835486 h 3799846"/>
                  <a:gd name="connsiteX57" fmla="*/ 1190010 w 4430130"/>
                  <a:gd name="connsiteY57" fmla="*/ 945902 h 3799846"/>
                  <a:gd name="connsiteX58" fmla="*/ 1196800 w 4430130"/>
                  <a:gd name="connsiteY58" fmla="*/ 1180125 h 3799846"/>
                  <a:gd name="connsiteX59" fmla="*/ 1154368 w 4430130"/>
                  <a:gd name="connsiteY59" fmla="*/ 1329955 h 3799846"/>
                  <a:gd name="connsiteX60" fmla="*/ 935610 w 4430130"/>
                  <a:gd name="connsiteY60" fmla="*/ 1648758 h 3799846"/>
                  <a:gd name="connsiteX61" fmla="*/ 770220 w 4430130"/>
                  <a:gd name="connsiteY61" fmla="*/ 1904007 h 3799846"/>
                  <a:gd name="connsiteX62" fmla="*/ 737878 w 4430130"/>
                  <a:gd name="connsiteY62" fmla="*/ 1993113 h 3799846"/>
                  <a:gd name="connsiteX63" fmla="*/ 766637 w 4430130"/>
                  <a:gd name="connsiteY63" fmla="*/ 2092215 h 3799846"/>
                  <a:gd name="connsiteX64" fmla="*/ 920711 w 4430130"/>
                  <a:gd name="connsiteY64" fmla="*/ 2184055 h 3799846"/>
                  <a:gd name="connsiteX65" fmla="*/ 988036 w 4430130"/>
                  <a:gd name="connsiteY65" fmla="*/ 2218944 h 3799846"/>
                  <a:gd name="connsiteX66" fmla="*/ 1038388 w 4430130"/>
                  <a:gd name="connsiteY66" fmla="*/ 2335300 h 3799846"/>
                  <a:gd name="connsiteX67" fmla="*/ 849615 w 4430130"/>
                  <a:gd name="connsiteY67" fmla="*/ 2678713 h 3799846"/>
                  <a:gd name="connsiteX68" fmla="*/ 666876 w 4430130"/>
                  <a:gd name="connsiteY68" fmla="*/ 2739720 h 3799846"/>
                  <a:gd name="connsiteX69" fmla="*/ 606623 w 4430130"/>
                  <a:gd name="connsiteY69" fmla="*/ 2740097 h 3799846"/>
                  <a:gd name="connsiteX70" fmla="*/ 511483 w 4430130"/>
                  <a:gd name="connsiteY70" fmla="*/ 2821943 h 3799846"/>
                  <a:gd name="connsiteX71" fmla="*/ 504128 w 4430130"/>
                  <a:gd name="connsiteY71" fmla="*/ 2929248 h 3799846"/>
                  <a:gd name="connsiteX72" fmla="*/ 495170 w 4430130"/>
                  <a:gd name="connsiteY72" fmla="*/ 2967530 h 3799846"/>
                  <a:gd name="connsiteX73" fmla="*/ 343642 w 4430130"/>
                  <a:gd name="connsiteY73" fmla="*/ 2760464 h 3799846"/>
                  <a:gd name="connsiteX74" fmla="*/ 119698 w 4430130"/>
                  <a:gd name="connsiteY74" fmla="*/ 2292303 h 3799846"/>
                  <a:gd name="connsiteX75" fmla="*/ 12016 w 4430130"/>
                  <a:gd name="connsiteY75" fmla="*/ 1781804 h 3799846"/>
                  <a:gd name="connsiteX76" fmla="*/ 135 w 4430130"/>
                  <a:gd name="connsiteY76" fmla="*/ 1538624 h 3799846"/>
                  <a:gd name="connsiteX77" fmla="*/ 16259 w 4430130"/>
                  <a:gd name="connsiteY77" fmla="*/ 1334010 h 3799846"/>
                  <a:gd name="connsiteX78" fmla="*/ 48036 w 4430130"/>
                  <a:gd name="connsiteY78" fmla="*/ 1136184 h 3799846"/>
                  <a:gd name="connsiteX79" fmla="*/ 89430 w 4430130"/>
                  <a:gd name="connsiteY79" fmla="*/ 966364 h 3799846"/>
                  <a:gd name="connsiteX80" fmla="*/ 160432 w 4430130"/>
                  <a:gd name="connsiteY80" fmla="*/ 761750 h 3799846"/>
                  <a:gd name="connsiteX81" fmla="*/ 328744 w 4430130"/>
                  <a:gd name="connsiteY81" fmla="*/ 427012 h 3799846"/>
                  <a:gd name="connsiteX82" fmla="*/ 526286 w 4430130"/>
                  <a:gd name="connsiteY82" fmla="*/ 153847 h 3799846"/>
                  <a:gd name="connsiteX83" fmla="*/ 671685 w 4430130"/>
                  <a:gd name="connsiteY83" fmla="*/ 2413 h 3799846"/>
                  <a:gd name="connsiteX84" fmla="*/ 684261 w 4430130"/>
                  <a:gd name="connsiteY84" fmla="*/ 363 h 3799846"/>
                  <a:gd name="connsiteX0" fmla="*/ 4099115 w 4430130"/>
                  <a:gd name="connsiteY0" fmla="*/ 430121 h 3799846"/>
                  <a:gd name="connsiteX1" fmla="*/ 4199159 w 4430130"/>
                  <a:gd name="connsiteY1" fmla="*/ 603619 h 3799846"/>
                  <a:gd name="connsiteX2" fmla="*/ 4322683 w 4430130"/>
                  <a:gd name="connsiteY2" fmla="*/ 902243 h 3799846"/>
                  <a:gd name="connsiteX3" fmla="*/ 4379541 w 4430130"/>
                  <a:gd name="connsiteY3" fmla="*/ 1115155 h 3799846"/>
                  <a:gd name="connsiteX4" fmla="*/ 4424613 w 4430130"/>
                  <a:gd name="connsiteY4" fmla="*/ 1403690 h 3799846"/>
                  <a:gd name="connsiteX5" fmla="*/ 4429610 w 4430130"/>
                  <a:gd name="connsiteY5" fmla="*/ 1628294 h 3799846"/>
                  <a:gd name="connsiteX6" fmla="*/ 4415372 w 4430130"/>
                  <a:gd name="connsiteY6" fmla="*/ 1889861 h 3799846"/>
                  <a:gd name="connsiteX7" fmla="*/ 4384538 w 4430130"/>
                  <a:gd name="connsiteY7" fmla="*/ 2088440 h 3799846"/>
                  <a:gd name="connsiteX8" fmla="*/ 4343238 w 4430130"/>
                  <a:gd name="connsiteY8" fmla="*/ 2240911 h 3799846"/>
                  <a:gd name="connsiteX9" fmla="*/ 4186430 w 4430130"/>
                  <a:gd name="connsiteY9" fmla="*/ 2620815 h 3799846"/>
                  <a:gd name="connsiteX10" fmla="*/ 3932124 w 4430130"/>
                  <a:gd name="connsiteY10" fmla="*/ 3001945 h 3799846"/>
                  <a:gd name="connsiteX11" fmla="*/ 3681211 w 4430130"/>
                  <a:gd name="connsiteY11" fmla="*/ 3261249 h 3799846"/>
                  <a:gd name="connsiteX12" fmla="*/ 3468582 w 4430130"/>
                  <a:gd name="connsiteY12" fmla="*/ 3425034 h 3799846"/>
                  <a:gd name="connsiteX13" fmla="*/ 3070857 w 4430130"/>
                  <a:gd name="connsiteY13" fmla="*/ 3638890 h 3799846"/>
                  <a:gd name="connsiteX14" fmla="*/ 2891419 w 4430130"/>
                  <a:gd name="connsiteY14" fmla="*/ 3697068 h 3799846"/>
                  <a:gd name="connsiteX15" fmla="*/ 2581952 w 4430130"/>
                  <a:gd name="connsiteY15" fmla="*/ 3769296 h 3799846"/>
                  <a:gd name="connsiteX16" fmla="*/ 2358290 w 4430130"/>
                  <a:gd name="connsiteY16" fmla="*/ 3795038 h 3799846"/>
                  <a:gd name="connsiteX17" fmla="*/ 2282762 w 4430130"/>
                  <a:gd name="connsiteY17" fmla="*/ 3799846 h 3799846"/>
                  <a:gd name="connsiteX18" fmla="*/ 2161785 w 4430130"/>
                  <a:gd name="connsiteY18" fmla="*/ 3799846 h 3799846"/>
                  <a:gd name="connsiteX19" fmla="*/ 2092763 w 4430130"/>
                  <a:gd name="connsiteY19" fmla="*/ 3795509 h 3799846"/>
                  <a:gd name="connsiteX20" fmla="*/ 2066644 w 4430130"/>
                  <a:gd name="connsiteY20" fmla="*/ 3792774 h 3799846"/>
                  <a:gd name="connsiteX21" fmla="*/ 2062306 w 4430130"/>
                  <a:gd name="connsiteY21" fmla="*/ 3756661 h 3799846"/>
                  <a:gd name="connsiteX22" fmla="*/ 2172346 w 4430130"/>
                  <a:gd name="connsiteY22" fmla="*/ 3413625 h 3799846"/>
                  <a:gd name="connsiteX23" fmla="*/ 2267392 w 4430130"/>
                  <a:gd name="connsiteY23" fmla="*/ 3195904 h 3799846"/>
                  <a:gd name="connsiteX24" fmla="*/ 2394875 w 4430130"/>
                  <a:gd name="connsiteY24" fmla="*/ 3019672 h 3799846"/>
                  <a:gd name="connsiteX25" fmla="*/ 2449848 w 4430130"/>
                  <a:gd name="connsiteY25" fmla="*/ 2912556 h 3799846"/>
                  <a:gd name="connsiteX26" fmla="*/ 2369511 w 4430130"/>
                  <a:gd name="connsiteY26" fmla="*/ 2606011 h 3799846"/>
                  <a:gd name="connsiteX27" fmla="*/ 2199124 w 4430130"/>
                  <a:gd name="connsiteY27" fmla="*/ 2358588 h 3799846"/>
                  <a:gd name="connsiteX28" fmla="*/ 2135760 w 4430130"/>
                  <a:gd name="connsiteY28" fmla="*/ 2001126 h 3799846"/>
                  <a:gd name="connsiteX29" fmla="*/ 2308692 w 4430130"/>
                  <a:gd name="connsiteY29" fmla="*/ 1877320 h 3799846"/>
                  <a:gd name="connsiteX30" fmla="*/ 2463426 w 4430130"/>
                  <a:gd name="connsiteY30" fmla="*/ 1913151 h 3799846"/>
                  <a:gd name="connsiteX31" fmla="*/ 2582329 w 4430130"/>
                  <a:gd name="connsiteY31" fmla="*/ 1951811 h 3799846"/>
                  <a:gd name="connsiteX32" fmla="*/ 2733008 w 4430130"/>
                  <a:gd name="connsiteY32" fmla="*/ 2001974 h 3799846"/>
                  <a:gd name="connsiteX33" fmla="*/ 2876427 w 4430130"/>
                  <a:gd name="connsiteY33" fmla="*/ 2054778 h 3799846"/>
                  <a:gd name="connsiteX34" fmla="*/ 3046530 w 4430130"/>
                  <a:gd name="connsiteY34" fmla="*/ 2136341 h 3799846"/>
                  <a:gd name="connsiteX35" fmla="*/ 3183631 w 4430130"/>
                  <a:gd name="connsiteY35" fmla="*/ 2194802 h 3799846"/>
                  <a:gd name="connsiteX36" fmla="*/ 3402766 w 4430130"/>
                  <a:gd name="connsiteY36" fmla="*/ 2241571 h 3799846"/>
                  <a:gd name="connsiteX37" fmla="*/ 3578339 w 4430130"/>
                  <a:gd name="connsiteY37" fmla="*/ 2206212 h 3799846"/>
                  <a:gd name="connsiteX38" fmla="*/ 3793608 w 4430130"/>
                  <a:gd name="connsiteY38" fmla="*/ 2032808 h 3799846"/>
                  <a:gd name="connsiteX39" fmla="*/ 3761360 w 4430130"/>
                  <a:gd name="connsiteY39" fmla="*/ 1832060 h 3799846"/>
                  <a:gd name="connsiteX40" fmla="*/ 3636046 w 4430130"/>
                  <a:gd name="connsiteY40" fmla="*/ 1757663 h 3799846"/>
                  <a:gd name="connsiteX41" fmla="*/ 3513466 w 4430130"/>
                  <a:gd name="connsiteY41" fmla="*/ 1691753 h 3799846"/>
                  <a:gd name="connsiteX42" fmla="*/ 3390886 w 4430130"/>
                  <a:gd name="connsiteY42" fmla="*/ 1597272 h 3799846"/>
                  <a:gd name="connsiteX43" fmla="*/ 3359864 w 4430130"/>
                  <a:gd name="connsiteY43" fmla="*/ 1381908 h 3799846"/>
                  <a:gd name="connsiteX44" fmla="*/ 3474806 w 4430130"/>
                  <a:gd name="connsiteY44" fmla="*/ 1243770 h 3799846"/>
                  <a:gd name="connsiteX45" fmla="*/ 3721946 w 4430130"/>
                  <a:gd name="connsiteY45" fmla="*/ 1066783 h 3799846"/>
                  <a:gd name="connsiteX46" fmla="*/ 4071676 w 4430130"/>
                  <a:gd name="connsiteY46" fmla="*/ 568448 h 3799846"/>
                  <a:gd name="connsiteX47" fmla="*/ 4090723 w 4430130"/>
                  <a:gd name="connsiteY47" fmla="*/ 449640 h 3799846"/>
                  <a:gd name="connsiteX48" fmla="*/ 4099115 w 4430130"/>
                  <a:gd name="connsiteY48" fmla="*/ 430121 h 3799846"/>
                  <a:gd name="connsiteX49" fmla="*/ 684261 w 4430130"/>
                  <a:gd name="connsiteY49" fmla="*/ 363 h 3799846"/>
                  <a:gd name="connsiteX50" fmla="*/ 695635 w 4430130"/>
                  <a:gd name="connsiteY50" fmla="*/ 5242 h 3799846"/>
                  <a:gd name="connsiteX51" fmla="*/ 838960 w 4430130"/>
                  <a:gd name="connsiteY51" fmla="*/ 135648 h 3799846"/>
                  <a:gd name="connsiteX52" fmla="*/ 823213 w 4430130"/>
                  <a:gd name="connsiteY52" fmla="*/ 362233 h 3799846"/>
                  <a:gd name="connsiteX53" fmla="*/ 826796 w 4430130"/>
                  <a:gd name="connsiteY53" fmla="*/ 470858 h 3799846"/>
                  <a:gd name="connsiteX54" fmla="*/ 1086666 w 4430130"/>
                  <a:gd name="connsiteY54" fmla="*/ 690653 h 3799846"/>
                  <a:gd name="connsiteX55" fmla="*/ 1181430 w 4430130"/>
                  <a:gd name="connsiteY55" fmla="*/ 835486 h 3799846"/>
                  <a:gd name="connsiteX56" fmla="*/ 1190010 w 4430130"/>
                  <a:gd name="connsiteY56" fmla="*/ 945902 h 3799846"/>
                  <a:gd name="connsiteX57" fmla="*/ 1196800 w 4430130"/>
                  <a:gd name="connsiteY57" fmla="*/ 1180125 h 3799846"/>
                  <a:gd name="connsiteX58" fmla="*/ 1154368 w 4430130"/>
                  <a:gd name="connsiteY58" fmla="*/ 1329955 h 3799846"/>
                  <a:gd name="connsiteX59" fmla="*/ 935610 w 4430130"/>
                  <a:gd name="connsiteY59" fmla="*/ 1648758 h 3799846"/>
                  <a:gd name="connsiteX60" fmla="*/ 770220 w 4430130"/>
                  <a:gd name="connsiteY60" fmla="*/ 1904007 h 3799846"/>
                  <a:gd name="connsiteX61" fmla="*/ 737878 w 4430130"/>
                  <a:gd name="connsiteY61" fmla="*/ 1993113 h 3799846"/>
                  <a:gd name="connsiteX62" fmla="*/ 766637 w 4430130"/>
                  <a:gd name="connsiteY62" fmla="*/ 2092215 h 3799846"/>
                  <a:gd name="connsiteX63" fmla="*/ 920711 w 4430130"/>
                  <a:gd name="connsiteY63" fmla="*/ 2184055 h 3799846"/>
                  <a:gd name="connsiteX64" fmla="*/ 988036 w 4430130"/>
                  <a:gd name="connsiteY64" fmla="*/ 2218944 h 3799846"/>
                  <a:gd name="connsiteX65" fmla="*/ 1038388 w 4430130"/>
                  <a:gd name="connsiteY65" fmla="*/ 2335300 h 3799846"/>
                  <a:gd name="connsiteX66" fmla="*/ 849615 w 4430130"/>
                  <a:gd name="connsiteY66" fmla="*/ 2678713 h 3799846"/>
                  <a:gd name="connsiteX67" fmla="*/ 666876 w 4430130"/>
                  <a:gd name="connsiteY67" fmla="*/ 2739720 h 3799846"/>
                  <a:gd name="connsiteX68" fmla="*/ 606623 w 4430130"/>
                  <a:gd name="connsiteY68" fmla="*/ 2740097 h 3799846"/>
                  <a:gd name="connsiteX69" fmla="*/ 511483 w 4430130"/>
                  <a:gd name="connsiteY69" fmla="*/ 2821943 h 3799846"/>
                  <a:gd name="connsiteX70" fmla="*/ 504128 w 4430130"/>
                  <a:gd name="connsiteY70" fmla="*/ 2929248 h 3799846"/>
                  <a:gd name="connsiteX71" fmla="*/ 495170 w 4430130"/>
                  <a:gd name="connsiteY71" fmla="*/ 2967530 h 3799846"/>
                  <a:gd name="connsiteX72" fmla="*/ 343642 w 4430130"/>
                  <a:gd name="connsiteY72" fmla="*/ 2760464 h 3799846"/>
                  <a:gd name="connsiteX73" fmla="*/ 119698 w 4430130"/>
                  <a:gd name="connsiteY73" fmla="*/ 2292303 h 3799846"/>
                  <a:gd name="connsiteX74" fmla="*/ 12016 w 4430130"/>
                  <a:gd name="connsiteY74" fmla="*/ 1781804 h 3799846"/>
                  <a:gd name="connsiteX75" fmla="*/ 135 w 4430130"/>
                  <a:gd name="connsiteY75" fmla="*/ 1538624 h 3799846"/>
                  <a:gd name="connsiteX76" fmla="*/ 16259 w 4430130"/>
                  <a:gd name="connsiteY76" fmla="*/ 1334010 h 3799846"/>
                  <a:gd name="connsiteX77" fmla="*/ 48036 w 4430130"/>
                  <a:gd name="connsiteY77" fmla="*/ 1136184 h 3799846"/>
                  <a:gd name="connsiteX78" fmla="*/ 89430 w 4430130"/>
                  <a:gd name="connsiteY78" fmla="*/ 966364 h 3799846"/>
                  <a:gd name="connsiteX79" fmla="*/ 160432 w 4430130"/>
                  <a:gd name="connsiteY79" fmla="*/ 761750 h 3799846"/>
                  <a:gd name="connsiteX80" fmla="*/ 328744 w 4430130"/>
                  <a:gd name="connsiteY80" fmla="*/ 427012 h 3799846"/>
                  <a:gd name="connsiteX81" fmla="*/ 526286 w 4430130"/>
                  <a:gd name="connsiteY81" fmla="*/ 153847 h 3799846"/>
                  <a:gd name="connsiteX82" fmla="*/ 671685 w 4430130"/>
                  <a:gd name="connsiteY82" fmla="*/ 2413 h 3799846"/>
                  <a:gd name="connsiteX83" fmla="*/ 684261 w 4430130"/>
                  <a:gd name="connsiteY83" fmla="*/ 363 h 3799846"/>
                  <a:gd name="connsiteX0" fmla="*/ 4099115 w 4430130"/>
                  <a:gd name="connsiteY0" fmla="*/ 430121 h 3799846"/>
                  <a:gd name="connsiteX1" fmla="*/ 4199159 w 4430130"/>
                  <a:gd name="connsiteY1" fmla="*/ 603619 h 3799846"/>
                  <a:gd name="connsiteX2" fmla="*/ 4322683 w 4430130"/>
                  <a:gd name="connsiteY2" fmla="*/ 902243 h 3799846"/>
                  <a:gd name="connsiteX3" fmla="*/ 4379541 w 4430130"/>
                  <a:gd name="connsiteY3" fmla="*/ 1115155 h 3799846"/>
                  <a:gd name="connsiteX4" fmla="*/ 4424613 w 4430130"/>
                  <a:gd name="connsiteY4" fmla="*/ 1403690 h 3799846"/>
                  <a:gd name="connsiteX5" fmla="*/ 4429610 w 4430130"/>
                  <a:gd name="connsiteY5" fmla="*/ 1628294 h 3799846"/>
                  <a:gd name="connsiteX6" fmla="*/ 4415372 w 4430130"/>
                  <a:gd name="connsiteY6" fmla="*/ 1889861 h 3799846"/>
                  <a:gd name="connsiteX7" fmla="*/ 4384538 w 4430130"/>
                  <a:gd name="connsiteY7" fmla="*/ 2088440 h 3799846"/>
                  <a:gd name="connsiteX8" fmla="*/ 4343238 w 4430130"/>
                  <a:gd name="connsiteY8" fmla="*/ 2240911 h 3799846"/>
                  <a:gd name="connsiteX9" fmla="*/ 4186430 w 4430130"/>
                  <a:gd name="connsiteY9" fmla="*/ 2620815 h 3799846"/>
                  <a:gd name="connsiteX10" fmla="*/ 3932124 w 4430130"/>
                  <a:gd name="connsiteY10" fmla="*/ 3001945 h 3799846"/>
                  <a:gd name="connsiteX11" fmla="*/ 3681211 w 4430130"/>
                  <a:gd name="connsiteY11" fmla="*/ 3261249 h 3799846"/>
                  <a:gd name="connsiteX12" fmla="*/ 3468582 w 4430130"/>
                  <a:gd name="connsiteY12" fmla="*/ 3425034 h 3799846"/>
                  <a:gd name="connsiteX13" fmla="*/ 3070857 w 4430130"/>
                  <a:gd name="connsiteY13" fmla="*/ 3638890 h 3799846"/>
                  <a:gd name="connsiteX14" fmla="*/ 2891419 w 4430130"/>
                  <a:gd name="connsiteY14" fmla="*/ 3697068 h 3799846"/>
                  <a:gd name="connsiteX15" fmla="*/ 2581952 w 4430130"/>
                  <a:gd name="connsiteY15" fmla="*/ 3769296 h 3799846"/>
                  <a:gd name="connsiteX16" fmla="*/ 2358290 w 4430130"/>
                  <a:gd name="connsiteY16" fmla="*/ 3795038 h 3799846"/>
                  <a:gd name="connsiteX17" fmla="*/ 2282762 w 4430130"/>
                  <a:gd name="connsiteY17" fmla="*/ 3799846 h 3799846"/>
                  <a:gd name="connsiteX18" fmla="*/ 2161785 w 4430130"/>
                  <a:gd name="connsiteY18" fmla="*/ 3799846 h 3799846"/>
                  <a:gd name="connsiteX19" fmla="*/ 2092763 w 4430130"/>
                  <a:gd name="connsiteY19" fmla="*/ 3795509 h 3799846"/>
                  <a:gd name="connsiteX20" fmla="*/ 2066644 w 4430130"/>
                  <a:gd name="connsiteY20" fmla="*/ 3792774 h 3799846"/>
                  <a:gd name="connsiteX21" fmla="*/ 2062306 w 4430130"/>
                  <a:gd name="connsiteY21" fmla="*/ 3756661 h 3799846"/>
                  <a:gd name="connsiteX22" fmla="*/ 2172346 w 4430130"/>
                  <a:gd name="connsiteY22" fmla="*/ 3413625 h 3799846"/>
                  <a:gd name="connsiteX23" fmla="*/ 2267392 w 4430130"/>
                  <a:gd name="connsiteY23" fmla="*/ 3195904 h 3799846"/>
                  <a:gd name="connsiteX24" fmla="*/ 2394875 w 4430130"/>
                  <a:gd name="connsiteY24" fmla="*/ 3019672 h 3799846"/>
                  <a:gd name="connsiteX25" fmla="*/ 2449848 w 4430130"/>
                  <a:gd name="connsiteY25" fmla="*/ 2912556 h 3799846"/>
                  <a:gd name="connsiteX26" fmla="*/ 2369511 w 4430130"/>
                  <a:gd name="connsiteY26" fmla="*/ 2606011 h 3799846"/>
                  <a:gd name="connsiteX27" fmla="*/ 2199124 w 4430130"/>
                  <a:gd name="connsiteY27" fmla="*/ 2358588 h 3799846"/>
                  <a:gd name="connsiteX28" fmla="*/ 2135760 w 4430130"/>
                  <a:gd name="connsiteY28" fmla="*/ 2001126 h 3799846"/>
                  <a:gd name="connsiteX29" fmla="*/ 2308692 w 4430130"/>
                  <a:gd name="connsiteY29" fmla="*/ 1877320 h 3799846"/>
                  <a:gd name="connsiteX30" fmla="*/ 2463426 w 4430130"/>
                  <a:gd name="connsiteY30" fmla="*/ 1913151 h 3799846"/>
                  <a:gd name="connsiteX31" fmla="*/ 2582329 w 4430130"/>
                  <a:gd name="connsiteY31" fmla="*/ 1951811 h 3799846"/>
                  <a:gd name="connsiteX32" fmla="*/ 2733008 w 4430130"/>
                  <a:gd name="connsiteY32" fmla="*/ 2001974 h 3799846"/>
                  <a:gd name="connsiteX33" fmla="*/ 2876427 w 4430130"/>
                  <a:gd name="connsiteY33" fmla="*/ 2054778 h 3799846"/>
                  <a:gd name="connsiteX34" fmla="*/ 3046530 w 4430130"/>
                  <a:gd name="connsiteY34" fmla="*/ 2136341 h 3799846"/>
                  <a:gd name="connsiteX35" fmla="*/ 3183631 w 4430130"/>
                  <a:gd name="connsiteY35" fmla="*/ 2194802 h 3799846"/>
                  <a:gd name="connsiteX36" fmla="*/ 3402766 w 4430130"/>
                  <a:gd name="connsiteY36" fmla="*/ 2241571 h 3799846"/>
                  <a:gd name="connsiteX37" fmla="*/ 3578339 w 4430130"/>
                  <a:gd name="connsiteY37" fmla="*/ 2206212 h 3799846"/>
                  <a:gd name="connsiteX38" fmla="*/ 3793608 w 4430130"/>
                  <a:gd name="connsiteY38" fmla="*/ 2032808 h 3799846"/>
                  <a:gd name="connsiteX39" fmla="*/ 3761360 w 4430130"/>
                  <a:gd name="connsiteY39" fmla="*/ 1832060 h 3799846"/>
                  <a:gd name="connsiteX40" fmla="*/ 3636046 w 4430130"/>
                  <a:gd name="connsiteY40" fmla="*/ 1757663 h 3799846"/>
                  <a:gd name="connsiteX41" fmla="*/ 3513466 w 4430130"/>
                  <a:gd name="connsiteY41" fmla="*/ 1691753 h 3799846"/>
                  <a:gd name="connsiteX42" fmla="*/ 3390886 w 4430130"/>
                  <a:gd name="connsiteY42" fmla="*/ 1597272 h 3799846"/>
                  <a:gd name="connsiteX43" fmla="*/ 3359864 w 4430130"/>
                  <a:gd name="connsiteY43" fmla="*/ 1381908 h 3799846"/>
                  <a:gd name="connsiteX44" fmla="*/ 3474806 w 4430130"/>
                  <a:gd name="connsiteY44" fmla="*/ 1243770 h 3799846"/>
                  <a:gd name="connsiteX45" fmla="*/ 3721946 w 4430130"/>
                  <a:gd name="connsiteY45" fmla="*/ 1066783 h 3799846"/>
                  <a:gd name="connsiteX46" fmla="*/ 4071676 w 4430130"/>
                  <a:gd name="connsiteY46" fmla="*/ 568448 h 3799846"/>
                  <a:gd name="connsiteX47" fmla="*/ 4090723 w 4430130"/>
                  <a:gd name="connsiteY47" fmla="*/ 449640 h 3799846"/>
                  <a:gd name="connsiteX48" fmla="*/ 4099115 w 4430130"/>
                  <a:gd name="connsiteY48" fmla="*/ 430121 h 3799846"/>
                  <a:gd name="connsiteX49" fmla="*/ 684261 w 4430130"/>
                  <a:gd name="connsiteY49" fmla="*/ 363 h 3799846"/>
                  <a:gd name="connsiteX50" fmla="*/ 695635 w 4430130"/>
                  <a:gd name="connsiteY50" fmla="*/ 5242 h 3799846"/>
                  <a:gd name="connsiteX51" fmla="*/ 838960 w 4430130"/>
                  <a:gd name="connsiteY51" fmla="*/ 135648 h 3799846"/>
                  <a:gd name="connsiteX52" fmla="*/ 823213 w 4430130"/>
                  <a:gd name="connsiteY52" fmla="*/ 362233 h 3799846"/>
                  <a:gd name="connsiteX53" fmla="*/ 826796 w 4430130"/>
                  <a:gd name="connsiteY53" fmla="*/ 470858 h 3799846"/>
                  <a:gd name="connsiteX54" fmla="*/ 1086666 w 4430130"/>
                  <a:gd name="connsiteY54" fmla="*/ 690653 h 3799846"/>
                  <a:gd name="connsiteX55" fmla="*/ 1181430 w 4430130"/>
                  <a:gd name="connsiteY55" fmla="*/ 835486 h 3799846"/>
                  <a:gd name="connsiteX56" fmla="*/ 1190010 w 4430130"/>
                  <a:gd name="connsiteY56" fmla="*/ 945902 h 3799846"/>
                  <a:gd name="connsiteX57" fmla="*/ 1196800 w 4430130"/>
                  <a:gd name="connsiteY57" fmla="*/ 1180125 h 3799846"/>
                  <a:gd name="connsiteX58" fmla="*/ 1154368 w 4430130"/>
                  <a:gd name="connsiteY58" fmla="*/ 1329955 h 3799846"/>
                  <a:gd name="connsiteX59" fmla="*/ 935610 w 4430130"/>
                  <a:gd name="connsiteY59" fmla="*/ 1648758 h 3799846"/>
                  <a:gd name="connsiteX60" fmla="*/ 770220 w 4430130"/>
                  <a:gd name="connsiteY60" fmla="*/ 1904007 h 3799846"/>
                  <a:gd name="connsiteX61" fmla="*/ 737878 w 4430130"/>
                  <a:gd name="connsiteY61" fmla="*/ 1993113 h 3799846"/>
                  <a:gd name="connsiteX62" fmla="*/ 766637 w 4430130"/>
                  <a:gd name="connsiteY62" fmla="*/ 2092215 h 3799846"/>
                  <a:gd name="connsiteX63" fmla="*/ 920711 w 4430130"/>
                  <a:gd name="connsiteY63" fmla="*/ 2184055 h 3799846"/>
                  <a:gd name="connsiteX64" fmla="*/ 988036 w 4430130"/>
                  <a:gd name="connsiteY64" fmla="*/ 2218944 h 3799846"/>
                  <a:gd name="connsiteX65" fmla="*/ 1038388 w 4430130"/>
                  <a:gd name="connsiteY65" fmla="*/ 2335300 h 3799846"/>
                  <a:gd name="connsiteX66" fmla="*/ 849615 w 4430130"/>
                  <a:gd name="connsiteY66" fmla="*/ 2678713 h 3799846"/>
                  <a:gd name="connsiteX67" fmla="*/ 666876 w 4430130"/>
                  <a:gd name="connsiteY67" fmla="*/ 2739720 h 3799846"/>
                  <a:gd name="connsiteX68" fmla="*/ 606623 w 4430130"/>
                  <a:gd name="connsiteY68" fmla="*/ 2740097 h 3799846"/>
                  <a:gd name="connsiteX69" fmla="*/ 511483 w 4430130"/>
                  <a:gd name="connsiteY69" fmla="*/ 2821943 h 3799846"/>
                  <a:gd name="connsiteX70" fmla="*/ 504128 w 4430130"/>
                  <a:gd name="connsiteY70" fmla="*/ 2929248 h 3799846"/>
                  <a:gd name="connsiteX71" fmla="*/ 495170 w 4430130"/>
                  <a:gd name="connsiteY71" fmla="*/ 2967530 h 3799846"/>
                  <a:gd name="connsiteX72" fmla="*/ 343642 w 4430130"/>
                  <a:gd name="connsiteY72" fmla="*/ 2760464 h 3799846"/>
                  <a:gd name="connsiteX73" fmla="*/ 119698 w 4430130"/>
                  <a:gd name="connsiteY73" fmla="*/ 2292303 h 3799846"/>
                  <a:gd name="connsiteX74" fmla="*/ 12016 w 4430130"/>
                  <a:gd name="connsiteY74" fmla="*/ 1781804 h 3799846"/>
                  <a:gd name="connsiteX75" fmla="*/ 135 w 4430130"/>
                  <a:gd name="connsiteY75" fmla="*/ 1538624 h 3799846"/>
                  <a:gd name="connsiteX76" fmla="*/ 16259 w 4430130"/>
                  <a:gd name="connsiteY76" fmla="*/ 1334010 h 3799846"/>
                  <a:gd name="connsiteX77" fmla="*/ 48036 w 4430130"/>
                  <a:gd name="connsiteY77" fmla="*/ 1136184 h 3799846"/>
                  <a:gd name="connsiteX78" fmla="*/ 89430 w 4430130"/>
                  <a:gd name="connsiteY78" fmla="*/ 966364 h 3799846"/>
                  <a:gd name="connsiteX79" fmla="*/ 160432 w 4430130"/>
                  <a:gd name="connsiteY79" fmla="*/ 761750 h 3799846"/>
                  <a:gd name="connsiteX80" fmla="*/ 328744 w 4430130"/>
                  <a:gd name="connsiteY80" fmla="*/ 427012 h 3799846"/>
                  <a:gd name="connsiteX81" fmla="*/ 526286 w 4430130"/>
                  <a:gd name="connsiteY81" fmla="*/ 153847 h 3799846"/>
                  <a:gd name="connsiteX82" fmla="*/ 671685 w 4430130"/>
                  <a:gd name="connsiteY82" fmla="*/ 2413 h 3799846"/>
                  <a:gd name="connsiteX83" fmla="*/ 684261 w 4430130"/>
                  <a:gd name="connsiteY83" fmla="*/ 363 h 3799846"/>
                  <a:gd name="connsiteX0" fmla="*/ 4099115 w 4430130"/>
                  <a:gd name="connsiteY0" fmla="*/ 430121 h 3799846"/>
                  <a:gd name="connsiteX1" fmla="*/ 4199159 w 4430130"/>
                  <a:gd name="connsiteY1" fmla="*/ 603619 h 3799846"/>
                  <a:gd name="connsiteX2" fmla="*/ 4322683 w 4430130"/>
                  <a:gd name="connsiteY2" fmla="*/ 902243 h 3799846"/>
                  <a:gd name="connsiteX3" fmla="*/ 4379541 w 4430130"/>
                  <a:gd name="connsiteY3" fmla="*/ 1115155 h 3799846"/>
                  <a:gd name="connsiteX4" fmla="*/ 4424613 w 4430130"/>
                  <a:gd name="connsiteY4" fmla="*/ 1403690 h 3799846"/>
                  <a:gd name="connsiteX5" fmla="*/ 4429610 w 4430130"/>
                  <a:gd name="connsiteY5" fmla="*/ 1628294 h 3799846"/>
                  <a:gd name="connsiteX6" fmla="*/ 4415372 w 4430130"/>
                  <a:gd name="connsiteY6" fmla="*/ 1889861 h 3799846"/>
                  <a:gd name="connsiteX7" fmla="*/ 4384538 w 4430130"/>
                  <a:gd name="connsiteY7" fmla="*/ 2088440 h 3799846"/>
                  <a:gd name="connsiteX8" fmla="*/ 4343238 w 4430130"/>
                  <a:gd name="connsiteY8" fmla="*/ 2240911 h 3799846"/>
                  <a:gd name="connsiteX9" fmla="*/ 4186430 w 4430130"/>
                  <a:gd name="connsiteY9" fmla="*/ 2620815 h 3799846"/>
                  <a:gd name="connsiteX10" fmla="*/ 3932124 w 4430130"/>
                  <a:gd name="connsiteY10" fmla="*/ 3001945 h 3799846"/>
                  <a:gd name="connsiteX11" fmla="*/ 3681211 w 4430130"/>
                  <a:gd name="connsiteY11" fmla="*/ 3261249 h 3799846"/>
                  <a:gd name="connsiteX12" fmla="*/ 3468582 w 4430130"/>
                  <a:gd name="connsiteY12" fmla="*/ 3425034 h 3799846"/>
                  <a:gd name="connsiteX13" fmla="*/ 3082694 w 4430130"/>
                  <a:gd name="connsiteY13" fmla="*/ 3621134 h 3799846"/>
                  <a:gd name="connsiteX14" fmla="*/ 2891419 w 4430130"/>
                  <a:gd name="connsiteY14" fmla="*/ 3697068 h 3799846"/>
                  <a:gd name="connsiteX15" fmla="*/ 2581952 w 4430130"/>
                  <a:gd name="connsiteY15" fmla="*/ 3769296 h 3799846"/>
                  <a:gd name="connsiteX16" fmla="*/ 2358290 w 4430130"/>
                  <a:gd name="connsiteY16" fmla="*/ 3795038 h 3799846"/>
                  <a:gd name="connsiteX17" fmla="*/ 2282762 w 4430130"/>
                  <a:gd name="connsiteY17" fmla="*/ 3799846 h 3799846"/>
                  <a:gd name="connsiteX18" fmla="*/ 2161785 w 4430130"/>
                  <a:gd name="connsiteY18" fmla="*/ 3799846 h 3799846"/>
                  <a:gd name="connsiteX19" fmla="*/ 2092763 w 4430130"/>
                  <a:gd name="connsiteY19" fmla="*/ 3795509 h 3799846"/>
                  <a:gd name="connsiteX20" fmla="*/ 2066644 w 4430130"/>
                  <a:gd name="connsiteY20" fmla="*/ 3792774 h 3799846"/>
                  <a:gd name="connsiteX21" fmla="*/ 2062306 w 4430130"/>
                  <a:gd name="connsiteY21" fmla="*/ 3756661 h 3799846"/>
                  <a:gd name="connsiteX22" fmla="*/ 2172346 w 4430130"/>
                  <a:gd name="connsiteY22" fmla="*/ 3413625 h 3799846"/>
                  <a:gd name="connsiteX23" fmla="*/ 2267392 w 4430130"/>
                  <a:gd name="connsiteY23" fmla="*/ 3195904 h 3799846"/>
                  <a:gd name="connsiteX24" fmla="*/ 2394875 w 4430130"/>
                  <a:gd name="connsiteY24" fmla="*/ 3019672 h 3799846"/>
                  <a:gd name="connsiteX25" fmla="*/ 2449848 w 4430130"/>
                  <a:gd name="connsiteY25" fmla="*/ 2912556 h 3799846"/>
                  <a:gd name="connsiteX26" fmla="*/ 2369511 w 4430130"/>
                  <a:gd name="connsiteY26" fmla="*/ 2606011 h 3799846"/>
                  <a:gd name="connsiteX27" fmla="*/ 2199124 w 4430130"/>
                  <a:gd name="connsiteY27" fmla="*/ 2358588 h 3799846"/>
                  <a:gd name="connsiteX28" fmla="*/ 2135760 w 4430130"/>
                  <a:gd name="connsiteY28" fmla="*/ 2001126 h 3799846"/>
                  <a:gd name="connsiteX29" fmla="*/ 2308692 w 4430130"/>
                  <a:gd name="connsiteY29" fmla="*/ 1877320 h 3799846"/>
                  <a:gd name="connsiteX30" fmla="*/ 2463426 w 4430130"/>
                  <a:gd name="connsiteY30" fmla="*/ 1913151 h 3799846"/>
                  <a:gd name="connsiteX31" fmla="*/ 2582329 w 4430130"/>
                  <a:gd name="connsiteY31" fmla="*/ 1951811 h 3799846"/>
                  <a:gd name="connsiteX32" fmla="*/ 2733008 w 4430130"/>
                  <a:gd name="connsiteY32" fmla="*/ 2001974 h 3799846"/>
                  <a:gd name="connsiteX33" fmla="*/ 2876427 w 4430130"/>
                  <a:gd name="connsiteY33" fmla="*/ 2054778 h 3799846"/>
                  <a:gd name="connsiteX34" fmla="*/ 3046530 w 4430130"/>
                  <a:gd name="connsiteY34" fmla="*/ 2136341 h 3799846"/>
                  <a:gd name="connsiteX35" fmla="*/ 3183631 w 4430130"/>
                  <a:gd name="connsiteY35" fmla="*/ 2194802 h 3799846"/>
                  <a:gd name="connsiteX36" fmla="*/ 3402766 w 4430130"/>
                  <a:gd name="connsiteY36" fmla="*/ 2241571 h 3799846"/>
                  <a:gd name="connsiteX37" fmla="*/ 3578339 w 4430130"/>
                  <a:gd name="connsiteY37" fmla="*/ 2206212 h 3799846"/>
                  <a:gd name="connsiteX38" fmla="*/ 3793608 w 4430130"/>
                  <a:gd name="connsiteY38" fmla="*/ 2032808 h 3799846"/>
                  <a:gd name="connsiteX39" fmla="*/ 3761360 w 4430130"/>
                  <a:gd name="connsiteY39" fmla="*/ 1832060 h 3799846"/>
                  <a:gd name="connsiteX40" fmla="*/ 3636046 w 4430130"/>
                  <a:gd name="connsiteY40" fmla="*/ 1757663 h 3799846"/>
                  <a:gd name="connsiteX41" fmla="*/ 3513466 w 4430130"/>
                  <a:gd name="connsiteY41" fmla="*/ 1691753 h 3799846"/>
                  <a:gd name="connsiteX42" fmla="*/ 3390886 w 4430130"/>
                  <a:gd name="connsiteY42" fmla="*/ 1597272 h 3799846"/>
                  <a:gd name="connsiteX43" fmla="*/ 3359864 w 4430130"/>
                  <a:gd name="connsiteY43" fmla="*/ 1381908 h 3799846"/>
                  <a:gd name="connsiteX44" fmla="*/ 3474806 w 4430130"/>
                  <a:gd name="connsiteY44" fmla="*/ 1243770 h 3799846"/>
                  <a:gd name="connsiteX45" fmla="*/ 3721946 w 4430130"/>
                  <a:gd name="connsiteY45" fmla="*/ 1066783 h 3799846"/>
                  <a:gd name="connsiteX46" fmla="*/ 4071676 w 4430130"/>
                  <a:gd name="connsiteY46" fmla="*/ 568448 h 3799846"/>
                  <a:gd name="connsiteX47" fmla="*/ 4090723 w 4430130"/>
                  <a:gd name="connsiteY47" fmla="*/ 449640 h 3799846"/>
                  <a:gd name="connsiteX48" fmla="*/ 4099115 w 4430130"/>
                  <a:gd name="connsiteY48" fmla="*/ 430121 h 3799846"/>
                  <a:gd name="connsiteX49" fmla="*/ 684261 w 4430130"/>
                  <a:gd name="connsiteY49" fmla="*/ 363 h 3799846"/>
                  <a:gd name="connsiteX50" fmla="*/ 695635 w 4430130"/>
                  <a:gd name="connsiteY50" fmla="*/ 5242 h 3799846"/>
                  <a:gd name="connsiteX51" fmla="*/ 838960 w 4430130"/>
                  <a:gd name="connsiteY51" fmla="*/ 135648 h 3799846"/>
                  <a:gd name="connsiteX52" fmla="*/ 823213 w 4430130"/>
                  <a:gd name="connsiteY52" fmla="*/ 362233 h 3799846"/>
                  <a:gd name="connsiteX53" fmla="*/ 826796 w 4430130"/>
                  <a:gd name="connsiteY53" fmla="*/ 470858 h 3799846"/>
                  <a:gd name="connsiteX54" fmla="*/ 1086666 w 4430130"/>
                  <a:gd name="connsiteY54" fmla="*/ 690653 h 3799846"/>
                  <a:gd name="connsiteX55" fmla="*/ 1181430 w 4430130"/>
                  <a:gd name="connsiteY55" fmla="*/ 835486 h 3799846"/>
                  <a:gd name="connsiteX56" fmla="*/ 1190010 w 4430130"/>
                  <a:gd name="connsiteY56" fmla="*/ 945902 h 3799846"/>
                  <a:gd name="connsiteX57" fmla="*/ 1196800 w 4430130"/>
                  <a:gd name="connsiteY57" fmla="*/ 1180125 h 3799846"/>
                  <a:gd name="connsiteX58" fmla="*/ 1154368 w 4430130"/>
                  <a:gd name="connsiteY58" fmla="*/ 1329955 h 3799846"/>
                  <a:gd name="connsiteX59" fmla="*/ 935610 w 4430130"/>
                  <a:gd name="connsiteY59" fmla="*/ 1648758 h 3799846"/>
                  <a:gd name="connsiteX60" fmla="*/ 770220 w 4430130"/>
                  <a:gd name="connsiteY60" fmla="*/ 1904007 h 3799846"/>
                  <a:gd name="connsiteX61" fmla="*/ 737878 w 4430130"/>
                  <a:gd name="connsiteY61" fmla="*/ 1993113 h 3799846"/>
                  <a:gd name="connsiteX62" fmla="*/ 766637 w 4430130"/>
                  <a:gd name="connsiteY62" fmla="*/ 2092215 h 3799846"/>
                  <a:gd name="connsiteX63" fmla="*/ 920711 w 4430130"/>
                  <a:gd name="connsiteY63" fmla="*/ 2184055 h 3799846"/>
                  <a:gd name="connsiteX64" fmla="*/ 988036 w 4430130"/>
                  <a:gd name="connsiteY64" fmla="*/ 2218944 h 3799846"/>
                  <a:gd name="connsiteX65" fmla="*/ 1038388 w 4430130"/>
                  <a:gd name="connsiteY65" fmla="*/ 2335300 h 3799846"/>
                  <a:gd name="connsiteX66" fmla="*/ 849615 w 4430130"/>
                  <a:gd name="connsiteY66" fmla="*/ 2678713 h 3799846"/>
                  <a:gd name="connsiteX67" fmla="*/ 666876 w 4430130"/>
                  <a:gd name="connsiteY67" fmla="*/ 2739720 h 3799846"/>
                  <a:gd name="connsiteX68" fmla="*/ 606623 w 4430130"/>
                  <a:gd name="connsiteY68" fmla="*/ 2740097 h 3799846"/>
                  <a:gd name="connsiteX69" fmla="*/ 511483 w 4430130"/>
                  <a:gd name="connsiteY69" fmla="*/ 2821943 h 3799846"/>
                  <a:gd name="connsiteX70" fmla="*/ 504128 w 4430130"/>
                  <a:gd name="connsiteY70" fmla="*/ 2929248 h 3799846"/>
                  <a:gd name="connsiteX71" fmla="*/ 495170 w 4430130"/>
                  <a:gd name="connsiteY71" fmla="*/ 2967530 h 3799846"/>
                  <a:gd name="connsiteX72" fmla="*/ 343642 w 4430130"/>
                  <a:gd name="connsiteY72" fmla="*/ 2760464 h 3799846"/>
                  <a:gd name="connsiteX73" fmla="*/ 119698 w 4430130"/>
                  <a:gd name="connsiteY73" fmla="*/ 2292303 h 3799846"/>
                  <a:gd name="connsiteX74" fmla="*/ 12016 w 4430130"/>
                  <a:gd name="connsiteY74" fmla="*/ 1781804 h 3799846"/>
                  <a:gd name="connsiteX75" fmla="*/ 135 w 4430130"/>
                  <a:gd name="connsiteY75" fmla="*/ 1538624 h 3799846"/>
                  <a:gd name="connsiteX76" fmla="*/ 16259 w 4430130"/>
                  <a:gd name="connsiteY76" fmla="*/ 1334010 h 3799846"/>
                  <a:gd name="connsiteX77" fmla="*/ 48036 w 4430130"/>
                  <a:gd name="connsiteY77" fmla="*/ 1136184 h 3799846"/>
                  <a:gd name="connsiteX78" fmla="*/ 89430 w 4430130"/>
                  <a:gd name="connsiteY78" fmla="*/ 966364 h 3799846"/>
                  <a:gd name="connsiteX79" fmla="*/ 160432 w 4430130"/>
                  <a:gd name="connsiteY79" fmla="*/ 761750 h 3799846"/>
                  <a:gd name="connsiteX80" fmla="*/ 328744 w 4430130"/>
                  <a:gd name="connsiteY80" fmla="*/ 427012 h 3799846"/>
                  <a:gd name="connsiteX81" fmla="*/ 526286 w 4430130"/>
                  <a:gd name="connsiteY81" fmla="*/ 153847 h 3799846"/>
                  <a:gd name="connsiteX82" fmla="*/ 671685 w 4430130"/>
                  <a:gd name="connsiteY82" fmla="*/ 2413 h 3799846"/>
                  <a:gd name="connsiteX83" fmla="*/ 684261 w 4430130"/>
                  <a:gd name="connsiteY83" fmla="*/ 363 h 37998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</a:cxnLst>
                <a:rect l="l" t="t" r="r" b="b"/>
                <a:pathLst>
                  <a:path w="4430130" h="3799846">
                    <a:moveTo>
                      <a:pt x="4099115" y="430121"/>
                    </a:moveTo>
                    <a:cubicBezTo>
                      <a:pt x="4140604" y="483302"/>
                      <a:pt x="4168137" y="544498"/>
                      <a:pt x="4199159" y="603619"/>
                    </a:cubicBezTo>
                    <a:cubicBezTo>
                      <a:pt x="4249417" y="699326"/>
                      <a:pt x="4290435" y="799370"/>
                      <a:pt x="4322683" y="902243"/>
                    </a:cubicBezTo>
                    <a:cubicBezTo>
                      <a:pt x="4344653" y="972113"/>
                      <a:pt x="4363323" y="1043304"/>
                      <a:pt x="4379541" y="1115155"/>
                    </a:cubicBezTo>
                    <a:cubicBezTo>
                      <a:pt x="4401040" y="1210579"/>
                      <a:pt x="4413674" y="1307040"/>
                      <a:pt x="4424613" y="1403690"/>
                    </a:cubicBezTo>
                    <a:cubicBezTo>
                      <a:pt x="4433099" y="1478180"/>
                      <a:pt x="4426404" y="1553426"/>
                      <a:pt x="4429610" y="1628294"/>
                    </a:cubicBezTo>
                    <a:cubicBezTo>
                      <a:pt x="4433287" y="1716174"/>
                      <a:pt x="4416315" y="1802452"/>
                      <a:pt x="4415372" y="1889861"/>
                    </a:cubicBezTo>
                    <a:cubicBezTo>
                      <a:pt x="4413015" y="1957280"/>
                      <a:pt x="4398117" y="2022813"/>
                      <a:pt x="4384538" y="2088440"/>
                    </a:cubicBezTo>
                    <a:cubicBezTo>
                      <a:pt x="4373883" y="2139924"/>
                      <a:pt x="4359079" y="2190842"/>
                      <a:pt x="4343238" y="2240911"/>
                    </a:cubicBezTo>
                    <a:cubicBezTo>
                      <a:pt x="4301844" y="2371789"/>
                      <a:pt x="4250643" y="2499084"/>
                      <a:pt x="4186430" y="2620815"/>
                    </a:cubicBezTo>
                    <a:cubicBezTo>
                      <a:pt x="4114768" y="2756596"/>
                      <a:pt x="4028679" y="2882382"/>
                      <a:pt x="3932124" y="3001945"/>
                    </a:cubicBezTo>
                    <a:cubicBezTo>
                      <a:pt x="3856124" y="3096143"/>
                      <a:pt x="3768809" y="3179120"/>
                      <a:pt x="3681211" y="3261249"/>
                    </a:cubicBezTo>
                    <a:cubicBezTo>
                      <a:pt x="3616244" y="3322162"/>
                      <a:pt x="3541848" y="3373551"/>
                      <a:pt x="3468582" y="3425034"/>
                    </a:cubicBezTo>
                    <a:cubicBezTo>
                      <a:pt x="3341099" y="3505843"/>
                      <a:pt x="3178888" y="3575795"/>
                      <a:pt x="3082694" y="3621134"/>
                    </a:cubicBezTo>
                    <a:cubicBezTo>
                      <a:pt x="2986500" y="3666473"/>
                      <a:pt x="2975862" y="3657578"/>
                      <a:pt x="2891419" y="3697068"/>
                    </a:cubicBezTo>
                    <a:cubicBezTo>
                      <a:pt x="2789772" y="3727619"/>
                      <a:pt x="2687465" y="3754209"/>
                      <a:pt x="2581952" y="3769296"/>
                    </a:cubicBezTo>
                    <a:cubicBezTo>
                      <a:pt x="2507555" y="3779951"/>
                      <a:pt x="2433724" y="3794189"/>
                      <a:pt x="2358290" y="3795038"/>
                    </a:cubicBezTo>
                    <a:cubicBezTo>
                      <a:pt x="2333303" y="3800412"/>
                      <a:pt x="2307561" y="3792020"/>
                      <a:pt x="2282762" y="3799846"/>
                    </a:cubicBezTo>
                    <a:lnTo>
                      <a:pt x="2161785" y="3799846"/>
                    </a:lnTo>
                    <a:cubicBezTo>
                      <a:pt x="2139155" y="3792209"/>
                      <a:pt x="2115582" y="3799941"/>
                      <a:pt x="2092763" y="3795509"/>
                    </a:cubicBezTo>
                    <a:lnTo>
                      <a:pt x="2066644" y="3792774"/>
                    </a:lnTo>
                    <a:cubicBezTo>
                      <a:pt x="2056649" y="3781742"/>
                      <a:pt x="2060326" y="3769107"/>
                      <a:pt x="2062306" y="3756661"/>
                    </a:cubicBezTo>
                    <a:cubicBezTo>
                      <a:pt x="2081071" y="3636532"/>
                      <a:pt x="2125953" y="3524701"/>
                      <a:pt x="2172346" y="3413625"/>
                    </a:cubicBezTo>
                    <a:cubicBezTo>
                      <a:pt x="2202802" y="3340548"/>
                      <a:pt x="2232127" y="3266906"/>
                      <a:pt x="2267392" y="3195904"/>
                    </a:cubicBezTo>
                    <a:cubicBezTo>
                      <a:pt x="2300112" y="3129994"/>
                      <a:pt x="2341129" y="3070024"/>
                      <a:pt x="2394875" y="3019672"/>
                    </a:cubicBezTo>
                    <a:cubicBezTo>
                      <a:pt x="2426463" y="2990064"/>
                      <a:pt x="2444662" y="2955647"/>
                      <a:pt x="2449848" y="2912556"/>
                    </a:cubicBezTo>
                    <a:cubicBezTo>
                      <a:pt x="2463426" y="2799593"/>
                      <a:pt x="2441456" y="2697569"/>
                      <a:pt x="2369511" y="2606011"/>
                    </a:cubicBezTo>
                    <a:cubicBezTo>
                      <a:pt x="2307655" y="2527277"/>
                      <a:pt x="2243348" y="2450146"/>
                      <a:pt x="2199124" y="2358588"/>
                    </a:cubicBezTo>
                    <a:cubicBezTo>
                      <a:pt x="2144152" y="2244872"/>
                      <a:pt x="2125860" y="2125403"/>
                      <a:pt x="2135760" y="2001126"/>
                    </a:cubicBezTo>
                    <a:cubicBezTo>
                      <a:pt x="2143398" y="1905230"/>
                      <a:pt x="2217606" y="1853652"/>
                      <a:pt x="2308692" y="1877320"/>
                    </a:cubicBezTo>
                    <a:cubicBezTo>
                      <a:pt x="2363382" y="1876094"/>
                      <a:pt x="2412131" y="1900044"/>
                      <a:pt x="2463426" y="1913151"/>
                    </a:cubicBezTo>
                    <a:cubicBezTo>
                      <a:pt x="2503972" y="1923523"/>
                      <a:pt x="2542726" y="1938704"/>
                      <a:pt x="2582329" y="1951811"/>
                    </a:cubicBezTo>
                    <a:cubicBezTo>
                      <a:pt x="2632587" y="1968500"/>
                      <a:pt x="2682373" y="1986982"/>
                      <a:pt x="2733008" y="2001974"/>
                    </a:cubicBezTo>
                    <a:cubicBezTo>
                      <a:pt x="2782229" y="2016590"/>
                      <a:pt x="2829846" y="2034222"/>
                      <a:pt x="2876427" y="2054778"/>
                    </a:cubicBezTo>
                    <a:cubicBezTo>
                      <a:pt x="2933945" y="2080143"/>
                      <a:pt x="2989294" y="2110411"/>
                      <a:pt x="3046530" y="2136341"/>
                    </a:cubicBezTo>
                    <a:cubicBezTo>
                      <a:pt x="3091790" y="2156802"/>
                      <a:pt x="3136013" y="2179810"/>
                      <a:pt x="3183631" y="2194802"/>
                    </a:cubicBezTo>
                    <a:cubicBezTo>
                      <a:pt x="3255764" y="2214792"/>
                      <a:pt x="3327144" y="2239120"/>
                      <a:pt x="3402766" y="2241571"/>
                    </a:cubicBezTo>
                    <a:cubicBezTo>
                      <a:pt x="3463679" y="2243551"/>
                      <a:pt x="3523932" y="2232802"/>
                      <a:pt x="3578339" y="2206212"/>
                    </a:cubicBezTo>
                    <a:cubicBezTo>
                      <a:pt x="3662731" y="2165100"/>
                      <a:pt x="3736939" y="2109185"/>
                      <a:pt x="3793608" y="2032808"/>
                    </a:cubicBezTo>
                    <a:cubicBezTo>
                      <a:pt x="3851787" y="1954357"/>
                      <a:pt x="3841037" y="1889861"/>
                      <a:pt x="3761360" y="1832060"/>
                    </a:cubicBezTo>
                    <a:cubicBezTo>
                      <a:pt x="3721851" y="1803395"/>
                      <a:pt x="3679326" y="1779633"/>
                      <a:pt x="3636046" y="1757663"/>
                    </a:cubicBezTo>
                    <a:cubicBezTo>
                      <a:pt x="3594651" y="1736636"/>
                      <a:pt x="3554954" y="1712591"/>
                      <a:pt x="3513466" y="1691753"/>
                    </a:cubicBezTo>
                    <a:cubicBezTo>
                      <a:pt x="3469903" y="1663748"/>
                      <a:pt x="3426528" y="1635649"/>
                      <a:pt x="3390886" y="1597272"/>
                    </a:cubicBezTo>
                    <a:cubicBezTo>
                      <a:pt x="3329596" y="1531267"/>
                      <a:pt x="3319129" y="1462528"/>
                      <a:pt x="3359864" y="1381908"/>
                    </a:cubicBezTo>
                    <a:cubicBezTo>
                      <a:pt x="3387491" y="1327124"/>
                      <a:pt x="3430111" y="1284315"/>
                      <a:pt x="3474806" y="1243770"/>
                    </a:cubicBezTo>
                    <a:cubicBezTo>
                      <a:pt x="3550334" y="1175313"/>
                      <a:pt x="3634914" y="1119115"/>
                      <a:pt x="3721946" y="1066783"/>
                    </a:cubicBezTo>
                    <a:cubicBezTo>
                      <a:pt x="3912605" y="952218"/>
                      <a:pt x="4026416" y="784566"/>
                      <a:pt x="4071676" y="568448"/>
                    </a:cubicBezTo>
                    <a:cubicBezTo>
                      <a:pt x="4079880" y="529128"/>
                      <a:pt x="4088743" y="489902"/>
                      <a:pt x="4090723" y="449640"/>
                    </a:cubicBezTo>
                    <a:cubicBezTo>
                      <a:pt x="4091101" y="442285"/>
                      <a:pt x="4091949" y="434741"/>
                      <a:pt x="4099115" y="430121"/>
                    </a:cubicBezTo>
                    <a:close/>
                    <a:moveTo>
                      <a:pt x="684261" y="363"/>
                    </a:moveTo>
                    <a:cubicBezTo>
                      <a:pt x="688281" y="1141"/>
                      <a:pt x="692099" y="3074"/>
                      <a:pt x="695635" y="5242"/>
                    </a:cubicBezTo>
                    <a:cubicBezTo>
                      <a:pt x="751928" y="39282"/>
                      <a:pt x="806995" y="74547"/>
                      <a:pt x="838960" y="135648"/>
                    </a:cubicBezTo>
                    <a:cubicBezTo>
                      <a:pt x="880354" y="214665"/>
                      <a:pt x="874697" y="290382"/>
                      <a:pt x="823213" y="362233"/>
                    </a:cubicBezTo>
                    <a:cubicBezTo>
                      <a:pt x="790305" y="408059"/>
                      <a:pt x="790682" y="426352"/>
                      <a:pt x="826796" y="470858"/>
                    </a:cubicBezTo>
                    <a:cubicBezTo>
                      <a:pt x="899590" y="560530"/>
                      <a:pt x="985961" y="634266"/>
                      <a:pt x="1086666" y="690653"/>
                    </a:cubicBezTo>
                    <a:cubicBezTo>
                      <a:pt x="1144090" y="722807"/>
                      <a:pt x="1175301" y="771367"/>
                      <a:pt x="1181430" y="835486"/>
                    </a:cubicBezTo>
                    <a:cubicBezTo>
                      <a:pt x="1184919" y="872166"/>
                      <a:pt x="1191613" y="908751"/>
                      <a:pt x="1190010" y="945902"/>
                    </a:cubicBezTo>
                    <a:cubicBezTo>
                      <a:pt x="1186616" y="1024071"/>
                      <a:pt x="1192367" y="1102145"/>
                      <a:pt x="1196800" y="1180125"/>
                    </a:cubicBezTo>
                    <a:cubicBezTo>
                      <a:pt x="1200005" y="1235663"/>
                      <a:pt x="1183504" y="1284695"/>
                      <a:pt x="1154368" y="1329955"/>
                    </a:cubicBezTo>
                    <a:cubicBezTo>
                      <a:pt x="1084497" y="1438297"/>
                      <a:pt x="1010760" y="1543999"/>
                      <a:pt x="935610" y="1648758"/>
                    </a:cubicBezTo>
                    <a:cubicBezTo>
                      <a:pt x="876488" y="1731169"/>
                      <a:pt x="817650" y="1813863"/>
                      <a:pt x="770220" y="1904007"/>
                    </a:cubicBezTo>
                    <a:cubicBezTo>
                      <a:pt x="755416" y="1932200"/>
                      <a:pt x="744384" y="1961714"/>
                      <a:pt x="737878" y="1993113"/>
                    </a:cubicBezTo>
                    <a:cubicBezTo>
                      <a:pt x="729864" y="2031679"/>
                      <a:pt x="740613" y="2063927"/>
                      <a:pt x="766637" y="2092215"/>
                    </a:cubicBezTo>
                    <a:cubicBezTo>
                      <a:pt x="808786" y="2138135"/>
                      <a:pt x="865739" y="2159634"/>
                      <a:pt x="920711" y="2184055"/>
                    </a:cubicBezTo>
                    <a:cubicBezTo>
                      <a:pt x="944001" y="2194427"/>
                      <a:pt x="966349" y="2205648"/>
                      <a:pt x="988036" y="2218944"/>
                    </a:cubicBezTo>
                    <a:cubicBezTo>
                      <a:pt x="1032636" y="2246288"/>
                      <a:pt x="1049609" y="2286739"/>
                      <a:pt x="1038388" y="2335300"/>
                    </a:cubicBezTo>
                    <a:cubicBezTo>
                      <a:pt x="1008026" y="2467215"/>
                      <a:pt x="954751" y="2587626"/>
                      <a:pt x="849615" y="2678713"/>
                    </a:cubicBezTo>
                    <a:cubicBezTo>
                      <a:pt x="797471" y="2723973"/>
                      <a:pt x="733635" y="2737080"/>
                      <a:pt x="666876" y="2739720"/>
                    </a:cubicBezTo>
                    <a:cubicBezTo>
                      <a:pt x="646792" y="2740474"/>
                      <a:pt x="626708" y="2739343"/>
                      <a:pt x="606623" y="2740097"/>
                    </a:cubicBezTo>
                    <a:cubicBezTo>
                      <a:pt x="547974" y="2742455"/>
                      <a:pt x="522797" y="2764896"/>
                      <a:pt x="511483" y="2821943"/>
                    </a:cubicBezTo>
                    <a:cubicBezTo>
                      <a:pt x="504411" y="2857491"/>
                      <a:pt x="504128" y="2893228"/>
                      <a:pt x="504128" y="2929248"/>
                    </a:cubicBezTo>
                    <a:cubicBezTo>
                      <a:pt x="504128" y="2942260"/>
                      <a:pt x="507428" y="2956875"/>
                      <a:pt x="495170" y="2967530"/>
                    </a:cubicBezTo>
                    <a:cubicBezTo>
                      <a:pt x="436332" y="2904637"/>
                      <a:pt x="389940" y="2832504"/>
                      <a:pt x="343642" y="2760464"/>
                    </a:cubicBezTo>
                    <a:cubicBezTo>
                      <a:pt x="249444" y="2613746"/>
                      <a:pt x="175613" y="2457315"/>
                      <a:pt x="119698" y="2292303"/>
                    </a:cubicBezTo>
                    <a:cubicBezTo>
                      <a:pt x="63499" y="2126443"/>
                      <a:pt x="27008" y="1956622"/>
                      <a:pt x="12016" y="1781804"/>
                    </a:cubicBezTo>
                    <a:cubicBezTo>
                      <a:pt x="5038" y="1700713"/>
                      <a:pt x="1549" y="1619810"/>
                      <a:pt x="135" y="1538624"/>
                    </a:cubicBezTo>
                    <a:cubicBezTo>
                      <a:pt x="-1374" y="1469885"/>
                      <a:pt x="10130" y="1401995"/>
                      <a:pt x="16259" y="1334010"/>
                    </a:cubicBezTo>
                    <a:cubicBezTo>
                      <a:pt x="22199" y="1267911"/>
                      <a:pt x="32760" y="1201718"/>
                      <a:pt x="48036" y="1136184"/>
                    </a:cubicBezTo>
                    <a:cubicBezTo>
                      <a:pt x="61237" y="1079420"/>
                      <a:pt x="73023" y="1022374"/>
                      <a:pt x="89430" y="966364"/>
                    </a:cubicBezTo>
                    <a:cubicBezTo>
                      <a:pt x="109703" y="896965"/>
                      <a:pt x="134219" y="829169"/>
                      <a:pt x="160432" y="761750"/>
                    </a:cubicBezTo>
                    <a:cubicBezTo>
                      <a:pt x="205881" y="644638"/>
                      <a:pt x="263022" y="533939"/>
                      <a:pt x="328744" y="427012"/>
                    </a:cubicBezTo>
                    <a:cubicBezTo>
                      <a:pt x="387771" y="330834"/>
                      <a:pt x="453398" y="239936"/>
                      <a:pt x="526286" y="153847"/>
                    </a:cubicBezTo>
                    <a:cubicBezTo>
                      <a:pt x="571641" y="100194"/>
                      <a:pt x="617844" y="47768"/>
                      <a:pt x="671685" y="2413"/>
                    </a:cubicBezTo>
                    <a:cubicBezTo>
                      <a:pt x="676022" y="-38"/>
                      <a:pt x="680242" y="-415"/>
                      <a:pt x="684261" y="363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4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744F9D7F-3A41-4266-B09D-DF08C53F9E2B}"/>
                  </a:ext>
                </a:extLst>
              </p:cNvPr>
              <p:cNvSpPr/>
              <p:nvPr/>
            </p:nvSpPr>
            <p:spPr>
              <a:xfrm>
                <a:off x="4551307" y="576748"/>
                <a:ext cx="3613090" cy="3894379"/>
              </a:xfrm>
              <a:custGeom>
                <a:avLst/>
                <a:gdLst>
                  <a:gd name="connsiteX0" fmla="*/ 1463640 w 3613090"/>
                  <a:gd name="connsiteY0" fmla="*/ 1895557 h 3894379"/>
                  <a:gd name="connsiteX1" fmla="*/ 1531588 w 3613090"/>
                  <a:gd name="connsiteY1" fmla="*/ 1897348 h 3894379"/>
                  <a:gd name="connsiteX2" fmla="*/ 1674913 w 3613090"/>
                  <a:gd name="connsiteY2" fmla="*/ 1928465 h 3894379"/>
                  <a:gd name="connsiteX3" fmla="*/ 1813522 w 3613090"/>
                  <a:gd name="connsiteY3" fmla="*/ 1978911 h 3894379"/>
                  <a:gd name="connsiteX4" fmla="*/ 1714610 w 3613090"/>
                  <a:gd name="connsiteY4" fmla="*/ 1993621 h 3894379"/>
                  <a:gd name="connsiteX5" fmla="*/ 1648228 w 3613090"/>
                  <a:gd name="connsiteY5" fmla="*/ 2108940 h 3894379"/>
                  <a:gd name="connsiteX6" fmla="*/ 1754495 w 3613090"/>
                  <a:gd name="connsiteY6" fmla="*/ 2533256 h 3894379"/>
                  <a:gd name="connsiteX7" fmla="*/ 1880658 w 3613090"/>
                  <a:gd name="connsiteY7" fmla="*/ 2702699 h 3894379"/>
                  <a:gd name="connsiteX8" fmla="*/ 1961656 w 3613090"/>
                  <a:gd name="connsiteY8" fmla="*/ 3022633 h 3894379"/>
                  <a:gd name="connsiteX9" fmla="*/ 1904703 w 3613090"/>
                  <a:gd name="connsiteY9" fmla="*/ 3128052 h 3894379"/>
                  <a:gd name="connsiteX10" fmla="*/ 1738560 w 3613090"/>
                  <a:gd name="connsiteY10" fmla="*/ 3390373 h 3894379"/>
                  <a:gd name="connsiteX11" fmla="*/ 1616074 w 3613090"/>
                  <a:gd name="connsiteY11" fmla="*/ 3698426 h 3894379"/>
                  <a:gd name="connsiteX12" fmla="*/ 1571380 w 3613090"/>
                  <a:gd name="connsiteY12" fmla="*/ 3894366 h 3894379"/>
                  <a:gd name="connsiteX13" fmla="*/ 1279262 w 3613090"/>
                  <a:gd name="connsiteY13" fmla="*/ 3856366 h 3894379"/>
                  <a:gd name="connsiteX14" fmla="*/ 1322165 w 3613090"/>
                  <a:gd name="connsiteY14" fmla="*/ 3694466 h 3894379"/>
                  <a:gd name="connsiteX15" fmla="*/ 1419380 w 3613090"/>
                  <a:gd name="connsiteY15" fmla="*/ 3453738 h 3894379"/>
                  <a:gd name="connsiteX16" fmla="*/ 1597310 w 3613090"/>
                  <a:gd name="connsiteY16" fmla="*/ 3142950 h 3894379"/>
                  <a:gd name="connsiteX17" fmla="*/ 1645399 w 3613090"/>
                  <a:gd name="connsiteY17" fmla="*/ 3099670 h 3894379"/>
                  <a:gd name="connsiteX18" fmla="*/ 1683399 w 3613090"/>
                  <a:gd name="connsiteY18" fmla="*/ 2992648 h 3894379"/>
                  <a:gd name="connsiteX19" fmla="*/ 1648605 w 3613090"/>
                  <a:gd name="connsiteY19" fmla="*/ 2760312 h 3894379"/>
                  <a:gd name="connsiteX20" fmla="*/ 1541772 w 3613090"/>
                  <a:gd name="connsiteY20" fmla="*/ 2603127 h 3894379"/>
                  <a:gd name="connsiteX21" fmla="*/ 1371103 w 3613090"/>
                  <a:gd name="connsiteY21" fmla="*/ 2306294 h 3894379"/>
                  <a:gd name="connsiteX22" fmla="*/ 1344607 w 3613090"/>
                  <a:gd name="connsiteY22" fmla="*/ 2019457 h 3894379"/>
                  <a:gd name="connsiteX23" fmla="*/ 1463640 w 3613090"/>
                  <a:gd name="connsiteY23" fmla="*/ 1895557 h 3894379"/>
                  <a:gd name="connsiteX24" fmla="*/ 3447701 w 3613090"/>
                  <a:gd name="connsiteY24" fmla="*/ 303713 h 3894379"/>
                  <a:gd name="connsiteX25" fmla="*/ 3500505 w 3613090"/>
                  <a:gd name="connsiteY25" fmla="*/ 363400 h 3894379"/>
                  <a:gd name="connsiteX26" fmla="*/ 3613090 w 3613090"/>
                  <a:gd name="connsiteY26" fmla="*/ 531806 h 3894379"/>
                  <a:gd name="connsiteX27" fmla="*/ 3469765 w 3613090"/>
                  <a:gd name="connsiteY27" fmla="*/ 966588 h 3894379"/>
                  <a:gd name="connsiteX28" fmla="*/ 3237712 w 3613090"/>
                  <a:gd name="connsiteY28" fmla="*/ 1176766 h 3894379"/>
                  <a:gd name="connsiteX29" fmla="*/ 2944745 w 3613090"/>
                  <a:gd name="connsiteY29" fmla="*/ 1399673 h 3894379"/>
                  <a:gd name="connsiteX30" fmla="*/ 2876949 w 3613090"/>
                  <a:gd name="connsiteY30" fmla="*/ 1494060 h 3894379"/>
                  <a:gd name="connsiteX31" fmla="*/ 2908443 w 3613090"/>
                  <a:gd name="connsiteY31" fmla="*/ 1691602 h 3894379"/>
                  <a:gd name="connsiteX32" fmla="*/ 3028289 w 3613090"/>
                  <a:gd name="connsiteY32" fmla="*/ 1788629 h 3894379"/>
                  <a:gd name="connsiteX33" fmla="*/ 3028198 w 3613090"/>
                  <a:gd name="connsiteY33" fmla="*/ 1788631 h 3894379"/>
                  <a:gd name="connsiteX34" fmla="*/ 3174995 w 3613090"/>
                  <a:gd name="connsiteY34" fmla="*/ 1862130 h 3894379"/>
                  <a:gd name="connsiteX35" fmla="*/ 3310411 w 3613090"/>
                  <a:gd name="connsiteY35" fmla="*/ 1954301 h 3894379"/>
                  <a:gd name="connsiteX36" fmla="*/ 3329740 w 3613090"/>
                  <a:gd name="connsiteY36" fmla="*/ 2117049 h 3894379"/>
                  <a:gd name="connsiteX37" fmla="*/ 3149170 w 3613090"/>
                  <a:gd name="connsiteY37" fmla="*/ 2286587 h 3894379"/>
                  <a:gd name="connsiteX38" fmla="*/ 2937485 w 3613090"/>
                  <a:gd name="connsiteY38" fmla="*/ 2351743 h 3894379"/>
                  <a:gd name="connsiteX39" fmla="*/ 2752011 w 3613090"/>
                  <a:gd name="connsiteY39" fmla="*/ 2319589 h 3894379"/>
                  <a:gd name="connsiteX40" fmla="*/ 2697416 w 3613090"/>
                  <a:gd name="connsiteY40" fmla="*/ 2296393 h 3894379"/>
                  <a:gd name="connsiteX41" fmla="*/ 3048089 w 3613090"/>
                  <a:gd name="connsiteY41" fmla="*/ 2147883 h 3894379"/>
                  <a:gd name="connsiteX42" fmla="*/ 3146719 w 3613090"/>
                  <a:gd name="connsiteY42" fmla="*/ 2031903 h 3894379"/>
                  <a:gd name="connsiteX43" fmla="*/ 3106079 w 3613090"/>
                  <a:gd name="connsiteY43" fmla="*/ 1854634 h 3894379"/>
                  <a:gd name="connsiteX44" fmla="*/ 3014898 w 3613090"/>
                  <a:gd name="connsiteY44" fmla="*/ 1788912 h 3894379"/>
                  <a:gd name="connsiteX45" fmla="*/ 3014989 w 3613090"/>
                  <a:gd name="connsiteY45" fmla="*/ 1788910 h 3894379"/>
                  <a:gd name="connsiteX46" fmla="*/ 2927974 w 3613090"/>
                  <a:gd name="connsiteY46" fmla="*/ 1746893 h 3894379"/>
                  <a:gd name="connsiteX47" fmla="*/ 2843287 w 3613090"/>
                  <a:gd name="connsiteY47" fmla="*/ 1700277 h 3894379"/>
                  <a:gd name="connsiteX48" fmla="*/ 2682047 w 3613090"/>
                  <a:gd name="connsiteY48" fmla="*/ 1575057 h 3894379"/>
                  <a:gd name="connsiteX49" fmla="*/ 2668375 w 3613090"/>
                  <a:gd name="connsiteY49" fmla="*/ 1356864 h 3894379"/>
                  <a:gd name="connsiteX50" fmla="*/ 2887133 w 3613090"/>
                  <a:gd name="connsiteY50" fmla="*/ 1140463 h 3894379"/>
                  <a:gd name="connsiteX51" fmla="*/ 3162372 w 3613090"/>
                  <a:gd name="connsiteY51" fmla="*/ 951501 h 3894379"/>
                  <a:gd name="connsiteX52" fmla="*/ 3398198 w 3613090"/>
                  <a:gd name="connsiteY52" fmla="*/ 592625 h 3894379"/>
                  <a:gd name="connsiteX53" fmla="*/ 3447701 w 3613090"/>
                  <a:gd name="connsiteY53" fmla="*/ 303713 h 3894379"/>
                  <a:gd name="connsiteX54" fmla="*/ 286460 w 3613090"/>
                  <a:gd name="connsiteY54" fmla="*/ 0 h 3894379"/>
                  <a:gd name="connsiteX55" fmla="*/ 389333 w 3613090"/>
                  <a:gd name="connsiteY55" fmla="*/ 42243 h 3894379"/>
                  <a:gd name="connsiteX56" fmla="*/ 548687 w 3613090"/>
                  <a:gd name="connsiteY56" fmla="*/ 202163 h 3894379"/>
                  <a:gd name="connsiteX57" fmla="*/ 525585 w 3613090"/>
                  <a:gd name="connsiteY57" fmla="*/ 398102 h 3894379"/>
                  <a:gd name="connsiteX58" fmla="*/ 500598 w 3613090"/>
                  <a:gd name="connsiteY58" fmla="*/ 494469 h 3894379"/>
                  <a:gd name="connsiteX59" fmla="*/ 542181 w 3613090"/>
                  <a:gd name="connsiteY59" fmla="*/ 548027 h 3894379"/>
                  <a:gd name="connsiteX60" fmla="*/ 794979 w 3613090"/>
                  <a:gd name="connsiteY60" fmla="*/ 755847 h 3894379"/>
                  <a:gd name="connsiteX61" fmla="*/ 893137 w 3613090"/>
                  <a:gd name="connsiteY61" fmla="*/ 892760 h 3894379"/>
                  <a:gd name="connsiteX62" fmla="*/ 902283 w 3613090"/>
                  <a:gd name="connsiteY62" fmla="*/ 1068992 h 3894379"/>
                  <a:gd name="connsiteX63" fmla="*/ 911996 w 3613090"/>
                  <a:gd name="connsiteY63" fmla="*/ 1232778 h 3894379"/>
                  <a:gd name="connsiteX64" fmla="*/ 856363 w 3613090"/>
                  <a:gd name="connsiteY64" fmla="*/ 1437864 h 3894379"/>
                  <a:gd name="connsiteX65" fmla="*/ 643545 w 3613090"/>
                  <a:gd name="connsiteY65" fmla="*/ 1747991 h 3894379"/>
                  <a:gd name="connsiteX66" fmla="*/ 476836 w 3613090"/>
                  <a:gd name="connsiteY66" fmla="*/ 1998055 h 3894379"/>
                  <a:gd name="connsiteX67" fmla="*/ 431199 w 3613090"/>
                  <a:gd name="connsiteY67" fmla="*/ 2163727 h 3894379"/>
                  <a:gd name="connsiteX68" fmla="*/ 452038 w 3613090"/>
                  <a:gd name="connsiteY68" fmla="*/ 2213701 h 3894379"/>
                  <a:gd name="connsiteX69" fmla="*/ 626384 w 3613090"/>
                  <a:gd name="connsiteY69" fmla="*/ 2325061 h 3894379"/>
                  <a:gd name="connsiteX70" fmla="*/ 710399 w 3613090"/>
                  <a:gd name="connsiteY70" fmla="*/ 2369944 h 3894379"/>
                  <a:gd name="connsiteX71" fmla="*/ 746230 w 3613090"/>
                  <a:gd name="connsiteY71" fmla="*/ 2500350 h 3894379"/>
                  <a:gd name="connsiteX72" fmla="*/ 623178 w 3613090"/>
                  <a:gd name="connsiteY72" fmla="*/ 2754374 h 3894379"/>
                  <a:gd name="connsiteX73" fmla="*/ 403289 w 3613090"/>
                  <a:gd name="connsiteY73" fmla="*/ 2885534 h 3894379"/>
                  <a:gd name="connsiteX74" fmla="*/ 264584 w 3613090"/>
                  <a:gd name="connsiteY74" fmla="*/ 2896567 h 3894379"/>
                  <a:gd name="connsiteX75" fmla="*/ 191319 w 3613090"/>
                  <a:gd name="connsiteY75" fmla="*/ 2999440 h 3894379"/>
                  <a:gd name="connsiteX76" fmla="*/ 189433 w 3613090"/>
                  <a:gd name="connsiteY76" fmla="*/ 3275339 h 3894379"/>
                  <a:gd name="connsiteX77" fmla="*/ 0 w 3613090"/>
                  <a:gd name="connsiteY77" fmla="*/ 3069121 h 3894379"/>
                  <a:gd name="connsiteX78" fmla="*/ 6506 w 3613090"/>
                  <a:gd name="connsiteY78" fmla="*/ 2927117 h 3894379"/>
                  <a:gd name="connsiteX79" fmla="*/ 111642 w 3613090"/>
                  <a:gd name="connsiteY79" fmla="*/ 2832919 h 3894379"/>
                  <a:gd name="connsiteX80" fmla="*/ 270619 w 3613090"/>
                  <a:gd name="connsiteY80" fmla="*/ 2816229 h 3894379"/>
                  <a:gd name="connsiteX81" fmla="*/ 422618 w 3613090"/>
                  <a:gd name="connsiteY81" fmla="*/ 2694592 h 3894379"/>
                  <a:gd name="connsiteX82" fmla="*/ 531055 w 3613090"/>
                  <a:gd name="connsiteY82" fmla="*/ 2463765 h 3894379"/>
                  <a:gd name="connsiteX83" fmla="*/ 476176 w 3613090"/>
                  <a:gd name="connsiteY83" fmla="*/ 2320440 h 3894379"/>
                  <a:gd name="connsiteX84" fmla="*/ 368212 w 3613090"/>
                  <a:gd name="connsiteY84" fmla="*/ 2269051 h 3894379"/>
                  <a:gd name="connsiteX85" fmla="*/ 275334 w 3613090"/>
                  <a:gd name="connsiteY85" fmla="*/ 2210213 h 3894379"/>
                  <a:gd name="connsiteX86" fmla="*/ 240445 w 3613090"/>
                  <a:gd name="connsiteY86" fmla="*/ 2067077 h 3894379"/>
                  <a:gd name="connsiteX87" fmla="*/ 375095 w 3613090"/>
                  <a:gd name="connsiteY87" fmla="*/ 1828517 h 3894379"/>
                  <a:gd name="connsiteX88" fmla="*/ 612052 w 3613090"/>
                  <a:gd name="connsiteY88" fmla="*/ 1486047 h 3894379"/>
                  <a:gd name="connsiteX89" fmla="*/ 688052 w 3613090"/>
                  <a:gd name="connsiteY89" fmla="*/ 1345363 h 3894379"/>
                  <a:gd name="connsiteX90" fmla="*/ 691257 w 3613090"/>
                  <a:gd name="connsiteY90" fmla="*/ 1225706 h 3894379"/>
                  <a:gd name="connsiteX91" fmla="*/ 685977 w 3613090"/>
                  <a:gd name="connsiteY91" fmla="*/ 1032878 h 3894379"/>
                  <a:gd name="connsiteX92" fmla="*/ 669476 w 3613090"/>
                  <a:gd name="connsiteY92" fmla="*/ 898700 h 3894379"/>
                  <a:gd name="connsiteX93" fmla="*/ 600831 w 3613090"/>
                  <a:gd name="connsiteY93" fmla="*/ 808180 h 3894379"/>
                  <a:gd name="connsiteX94" fmla="*/ 363214 w 3613090"/>
                  <a:gd name="connsiteY94" fmla="*/ 621669 h 3894379"/>
                  <a:gd name="connsiteX95" fmla="*/ 303056 w 3613090"/>
                  <a:gd name="connsiteY95" fmla="*/ 544915 h 3894379"/>
                  <a:gd name="connsiteX96" fmla="*/ 311730 w 3613090"/>
                  <a:gd name="connsiteY96" fmla="*/ 469859 h 3894379"/>
                  <a:gd name="connsiteX97" fmla="*/ 272128 w 3613090"/>
                  <a:gd name="connsiteY97" fmla="*/ 164729 h 3894379"/>
                  <a:gd name="connsiteX98" fmla="*/ 176327 w 3613090"/>
                  <a:gd name="connsiteY98" fmla="*/ 103910 h 3894379"/>
                  <a:gd name="connsiteX99" fmla="*/ 286460 w 3613090"/>
                  <a:gd name="connsiteY99" fmla="*/ 0 h 38943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</a:cxnLst>
                <a:rect l="l" t="t" r="r" b="b"/>
                <a:pathLst>
                  <a:path w="3613090" h="3894379">
                    <a:moveTo>
                      <a:pt x="1463640" y="1895557"/>
                    </a:moveTo>
                    <a:cubicBezTo>
                      <a:pt x="1484654" y="1892699"/>
                      <a:pt x="1507544" y="1893341"/>
                      <a:pt x="1531588" y="1897348"/>
                    </a:cubicBezTo>
                    <a:cubicBezTo>
                      <a:pt x="1580054" y="1905363"/>
                      <a:pt x="1628238" y="1913189"/>
                      <a:pt x="1674913" y="1928465"/>
                    </a:cubicBezTo>
                    <a:cubicBezTo>
                      <a:pt x="1721776" y="1943740"/>
                      <a:pt x="1770525" y="1953546"/>
                      <a:pt x="1813522" y="1978911"/>
                    </a:cubicBezTo>
                    <a:cubicBezTo>
                      <a:pt x="1779766" y="1978723"/>
                      <a:pt x="1745538" y="1976554"/>
                      <a:pt x="1714610" y="1993621"/>
                    </a:cubicBezTo>
                    <a:cubicBezTo>
                      <a:pt x="1669349" y="2018514"/>
                      <a:pt x="1651906" y="2061228"/>
                      <a:pt x="1648228" y="2108940"/>
                    </a:cubicBezTo>
                    <a:cubicBezTo>
                      <a:pt x="1636536" y="2261883"/>
                      <a:pt x="1669915" y="2404735"/>
                      <a:pt x="1754495" y="2533256"/>
                    </a:cubicBezTo>
                    <a:cubicBezTo>
                      <a:pt x="1793155" y="2592000"/>
                      <a:pt x="1836058" y="2648198"/>
                      <a:pt x="1880658" y="2702699"/>
                    </a:cubicBezTo>
                    <a:cubicBezTo>
                      <a:pt x="1958073" y="2797369"/>
                      <a:pt x="1977591" y="2904485"/>
                      <a:pt x="1961656" y="3022633"/>
                    </a:cubicBezTo>
                    <a:cubicBezTo>
                      <a:pt x="1955715" y="3066385"/>
                      <a:pt x="1935914" y="3099010"/>
                      <a:pt x="1904703" y="3128052"/>
                    </a:cubicBezTo>
                    <a:cubicBezTo>
                      <a:pt x="1826440" y="3200846"/>
                      <a:pt x="1779011" y="3293441"/>
                      <a:pt x="1738560" y="3390373"/>
                    </a:cubicBezTo>
                    <a:cubicBezTo>
                      <a:pt x="1695940" y="3492398"/>
                      <a:pt x="1650962" y="3593385"/>
                      <a:pt x="1616074" y="3698426"/>
                    </a:cubicBezTo>
                    <a:cubicBezTo>
                      <a:pt x="1594858" y="3762262"/>
                      <a:pt x="1576849" y="3826947"/>
                      <a:pt x="1571380" y="3894366"/>
                    </a:cubicBezTo>
                    <a:cubicBezTo>
                      <a:pt x="1472278" y="3894932"/>
                      <a:pt x="1375535" y="3877582"/>
                      <a:pt x="1279262" y="3856366"/>
                    </a:cubicBezTo>
                    <a:cubicBezTo>
                      <a:pt x="1280770" y="3799036"/>
                      <a:pt x="1303683" y="3746893"/>
                      <a:pt x="1322165" y="3694466"/>
                    </a:cubicBezTo>
                    <a:cubicBezTo>
                      <a:pt x="1351018" y="3612903"/>
                      <a:pt x="1385341" y="3533320"/>
                      <a:pt x="1419380" y="3453738"/>
                    </a:cubicBezTo>
                    <a:cubicBezTo>
                      <a:pt x="1466621" y="3343416"/>
                      <a:pt x="1511127" y="3231396"/>
                      <a:pt x="1597310" y="3142950"/>
                    </a:cubicBezTo>
                    <a:cubicBezTo>
                      <a:pt x="1612585" y="3127298"/>
                      <a:pt x="1631632" y="3115982"/>
                      <a:pt x="1645399" y="3099670"/>
                    </a:cubicBezTo>
                    <a:cubicBezTo>
                      <a:pt x="1670952" y="3069214"/>
                      <a:pt x="1679816" y="3030365"/>
                      <a:pt x="1683399" y="2992648"/>
                    </a:cubicBezTo>
                    <a:cubicBezTo>
                      <a:pt x="1690848" y="2912971"/>
                      <a:pt x="1685756" y="2834614"/>
                      <a:pt x="1648605" y="2760312"/>
                    </a:cubicBezTo>
                    <a:cubicBezTo>
                      <a:pt x="1619940" y="2702793"/>
                      <a:pt x="1581658" y="2651970"/>
                      <a:pt x="1541772" y="2603127"/>
                    </a:cubicBezTo>
                    <a:cubicBezTo>
                      <a:pt x="1468318" y="2513172"/>
                      <a:pt x="1405331" y="2417465"/>
                      <a:pt x="1371103" y="2306294"/>
                    </a:cubicBezTo>
                    <a:cubicBezTo>
                      <a:pt x="1342438" y="2213322"/>
                      <a:pt x="1331971" y="2116106"/>
                      <a:pt x="1344607" y="2019457"/>
                    </a:cubicBezTo>
                    <a:cubicBezTo>
                      <a:pt x="1354437" y="1944212"/>
                      <a:pt x="1400599" y="1904132"/>
                      <a:pt x="1463640" y="1895557"/>
                    </a:cubicBezTo>
                    <a:close/>
                    <a:moveTo>
                      <a:pt x="3447701" y="303713"/>
                    </a:moveTo>
                    <a:cubicBezTo>
                      <a:pt x="3474197" y="315688"/>
                      <a:pt x="3484475" y="342373"/>
                      <a:pt x="3500505" y="363400"/>
                    </a:cubicBezTo>
                    <a:cubicBezTo>
                      <a:pt x="3541428" y="417241"/>
                      <a:pt x="3582162" y="471271"/>
                      <a:pt x="3613090" y="531806"/>
                    </a:cubicBezTo>
                    <a:cubicBezTo>
                      <a:pt x="3604320" y="689557"/>
                      <a:pt x="3558966" y="836182"/>
                      <a:pt x="3469765" y="966588"/>
                    </a:cubicBezTo>
                    <a:cubicBezTo>
                      <a:pt x="3409795" y="1054374"/>
                      <a:pt x="3328799" y="1121322"/>
                      <a:pt x="3237712" y="1176766"/>
                    </a:cubicBezTo>
                    <a:cubicBezTo>
                      <a:pt x="3132387" y="1240790"/>
                      <a:pt x="3029986" y="1309152"/>
                      <a:pt x="2944745" y="1399673"/>
                    </a:cubicBezTo>
                    <a:cubicBezTo>
                      <a:pt x="2918061" y="1428055"/>
                      <a:pt x="2893639" y="1458323"/>
                      <a:pt x="2876949" y="1494060"/>
                    </a:cubicBezTo>
                    <a:cubicBezTo>
                      <a:pt x="2843004" y="1566570"/>
                      <a:pt x="2854036" y="1632858"/>
                      <a:pt x="2908443" y="1691602"/>
                    </a:cubicBezTo>
                    <a:cubicBezTo>
                      <a:pt x="2943803" y="1729790"/>
                      <a:pt x="2988215" y="1756381"/>
                      <a:pt x="3028289" y="1788629"/>
                    </a:cubicBezTo>
                    <a:lnTo>
                      <a:pt x="3028198" y="1788631"/>
                    </a:lnTo>
                    <a:lnTo>
                      <a:pt x="3174995" y="1862130"/>
                    </a:lnTo>
                    <a:cubicBezTo>
                      <a:pt x="3223237" y="1887778"/>
                      <a:pt x="3269582" y="1916537"/>
                      <a:pt x="3310411" y="1954301"/>
                    </a:cubicBezTo>
                    <a:cubicBezTo>
                      <a:pt x="3361234" y="2001258"/>
                      <a:pt x="3366515" y="2058682"/>
                      <a:pt x="3329740" y="2117049"/>
                    </a:cubicBezTo>
                    <a:cubicBezTo>
                      <a:pt x="3284291" y="2189089"/>
                      <a:pt x="3218664" y="2239912"/>
                      <a:pt x="3149170" y="2286587"/>
                    </a:cubicBezTo>
                    <a:cubicBezTo>
                      <a:pt x="3085146" y="2329584"/>
                      <a:pt x="3012446" y="2348631"/>
                      <a:pt x="2937485" y="2351743"/>
                    </a:cubicBezTo>
                    <a:cubicBezTo>
                      <a:pt x="2874591" y="2354383"/>
                      <a:pt x="2812075" y="2340145"/>
                      <a:pt x="2752011" y="2319589"/>
                    </a:cubicBezTo>
                    <a:cubicBezTo>
                      <a:pt x="2733436" y="2313178"/>
                      <a:pt x="2712409" y="2311574"/>
                      <a:pt x="2697416" y="2296393"/>
                    </a:cubicBezTo>
                    <a:cubicBezTo>
                      <a:pt x="2833197" y="2291584"/>
                      <a:pt x="2949082" y="2241798"/>
                      <a:pt x="3048089" y="2147883"/>
                    </a:cubicBezTo>
                    <a:cubicBezTo>
                      <a:pt x="3085523" y="2112335"/>
                      <a:pt x="3121355" y="2077163"/>
                      <a:pt x="3146719" y="2031903"/>
                    </a:cubicBezTo>
                    <a:cubicBezTo>
                      <a:pt x="3185850" y="1961939"/>
                      <a:pt x="3168312" y="1907626"/>
                      <a:pt x="3106079" y="1854634"/>
                    </a:cubicBezTo>
                    <a:cubicBezTo>
                      <a:pt x="3077697" y="1830401"/>
                      <a:pt x="3045449" y="1810694"/>
                      <a:pt x="3014898" y="1788912"/>
                    </a:cubicBezTo>
                    <a:lnTo>
                      <a:pt x="3014989" y="1788910"/>
                    </a:lnTo>
                    <a:lnTo>
                      <a:pt x="2927974" y="1746893"/>
                    </a:lnTo>
                    <a:cubicBezTo>
                      <a:pt x="2899603" y="1731653"/>
                      <a:pt x="2871622" y="1715647"/>
                      <a:pt x="2843287" y="1700277"/>
                    </a:cubicBezTo>
                    <a:cubicBezTo>
                      <a:pt x="2782751" y="1667369"/>
                      <a:pt x="2726836" y="1628898"/>
                      <a:pt x="2682047" y="1575057"/>
                    </a:cubicBezTo>
                    <a:cubicBezTo>
                      <a:pt x="2622077" y="1502734"/>
                      <a:pt x="2623398" y="1433147"/>
                      <a:pt x="2668375" y="1356864"/>
                    </a:cubicBezTo>
                    <a:cubicBezTo>
                      <a:pt x="2722498" y="1265212"/>
                      <a:pt x="2806136" y="1204676"/>
                      <a:pt x="2887133" y="1140463"/>
                    </a:cubicBezTo>
                    <a:cubicBezTo>
                      <a:pt x="2974542" y="1071064"/>
                      <a:pt x="3078264" y="1025804"/>
                      <a:pt x="3162372" y="951501"/>
                    </a:cubicBezTo>
                    <a:cubicBezTo>
                      <a:pt x="3273732" y="853155"/>
                      <a:pt x="3353220" y="734912"/>
                      <a:pt x="3398198" y="592625"/>
                    </a:cubicBezTo>
                    <a:cubicBezTo>
                      <a:pt x="3427994" y="498238"/>
                      <a:pt x="3448267" y="403003"/>
                      <a:pt x="3447701" y="303713"/>
                    </a:cubicBezTo>
                    <a:close/>
                    <a:moveTo>
                      <a:pt x="286460" y="0"/>
                    </a:moveTo>
                    <a:cubicBezTo>
                      <a:pt x="324648" y="4526"/>
                      <a:pt x="357368" y="24045"/>
                      <a:pt x="389333" y="42243"/>
                    </a:cubicBezTo>
                    <a:cubicBezTo>
                      <a:pt x="456563" y="80714"/>
                      <a:pt x="522380" y="123523"/>
                      <a:pt x="548687" y="202163"/>
                    </a:cubicBezTo>
                    <a:cubicBezTo>
                      <a:pt x="571318" y="270053"/>
                      <a:pt x="572355" y="337189"/>
                      <a:pt x="525585" y="398102"/>
                    </a:cubicBezTo>
                    <a:cubicBezTo>
                      <a:pt x="503804" y="426390"/>
                      <a:pt x="480891" y="456469"/>
                      <a:pt x="500598" y="494469"/>
                    </a:cubicBezTo>
                    <a:cubicBezTo>
                      <a:pt x="510876" y="514176"/>
                      <a:pt x="527000" y="531337"/>
                      <a:pt x="542181" y="548027"/>
                    </a:cubicBezTo>
                    <a:cubicBezTo>
                      <a:pt x="616295" y="629496"/>
                      <a:pt x="695877" y="703609"/>
                      <a:pt x="794979" y="755847"/>
                    </a:cubicBezTo>
                    <a:cubicBezTo>
                      <a:pt x="848160" y="783852"/>
                      <a:pt x="882482" y="826850"/>
                      <a:pt x="893137" y="892760"/>
                    </a:cubicBezTo>
                    <a:cubicBezTo>
                      <a:pt x="902755" y="952070"/>
                      <a:pt x="898983" y="1010342"/>
                      <a:pt x="902283" y="1068992"/>
                    </a:cubicBezTo>
                    <a:cubicBezTo>
                      <a:pt x="905395" y="1123588"/>
                      <a:pt x="901812" y="1177900"/>
                      <a:pt x="911996" y="1232778"/>
                    </a:cubicBezTo>
                    <a:cubicBezTo>
                      <a:pt x="926045" y="1308118"/>
                      <a:pt x="896909" y="1374311"/>
                      <a:pt x="856363" y="1437864"/>
                    </a:cubicBezTo>
                    <a:cubicBezTo>
                      <a:pt x="788850" y="1543566"/>
                      <a:pt x="715774" y="1645496"/>
                      <a:pt x="643545" y="1747991"/>
                    </a:cubicBezTo>
                    <a:cubicBezTo>
                      <a:pt x="585744" y="1830026"/>
                      <a:pt x="527471" y="1911589"/>
                      <a:pt x="476836" y="1998055"/>
                    </a:cubicBezTo>
                    <a:cubicBezTo>
                      <a:pt x="447512" y="2048124"/>
                      <a:pt x="423939" y="2101776"/>
                      <a:pt x="431199" y="2163727"/>
                    </a:cubicBezTo>
                    <a:cubicBezTo>
                      <a:pt x="433556" y="2183528"/>
                      <a:pt x="439780" y="2198709"/>
                      <a:pt x="452038" y="2213701"/>
                    </a:cubicBezTo>
                    <a:cubicBezTo>
                      <a:pt x="498147" y="2269900"/>
                      <a:pt x="561039" y="2299696"/>
                      <a:pt x="626384" y="2325061"/>
                    </a:cubicBezTo>
                    <a:cubicBezTo>
                      <a:pt x="656369" y="2336753"/>
                      <a:pt x="684374" y="2352028"/>
                      <a:pt x="710399" y="2369944"/>
                    </a:cubicBezTo>
                    <a:cubicBezTo>
                      <a:pt x="744815" y="2393517"/>
                      <a:pt x="760374" y="2460276"/>
                      <a:pt x="746230" y="2500350"/>
                    </a:cubicBezTo>
                    <a:cubicBezTo>
                      <a:pt x="714830" y="2589739"/>
                      <a:pt x="677773" y="2676300"/>
                      <a:pt x="623178" y="2754374"/>
                    </a:cubicBezTo>
                    <a:cubicBezTo>
                      <a:pt x="569714" y="2830845"/>
                      <a:pt x="502201" y="2885157"/>
                      <a:pt x="403289" y="2885534"/>
                    </a:cubicBezTo>
                    <a:cubicBezTo>
                      <a:pt x="356708" y="2885723"/>
                      <a:pt x="310693" y="2892229"/>
                      <a:pt x="264584" y="2896567"/>
                    </a:cubicBezTo>
                    <a:cubicBezTo>
                      <a:pt x="227150" y="2900149"/>
                      <a:pt x="191979" y="2948804"/>
                      <a:pt x="191319" y="2999440"/>
                    </a:cubicBezTo>
                    <a:cubicBezTo>
                      <a:pt x="190093" y="3091375"/>
                      <a:pt x="189999" y="3183404"/>
                      <a:pt x="189433" y="3275339"/>
                    </a:cubicBezTo>
                    <a:cubicBezTo>
                      <a:pt x="118148" y="3214049"/>
                      <a:pt x="55632" y="3144744"/>
                      <a:pt x="0" y="3069121"/>
                    </a:cubicBezTo>
                    <a:cubicBezTo>
                      <a:pt x="3489" y="3021881"/>
                      <a:pt x="-1037" y="2974546"/>
                      <a:pt x="6506" y="2927117"/>
                    </a:cubicBezTo>
                    <a:cubicBezTo>
                      <a:pt x="16690" y="2863376"/>
                      <a:pt x="47241" y="2833485"/>
                      <a:pt x="111642" y="2832919"/>
                    </a:cubicBezTo>
                    <a:cubicBezTo>
                      <a:pt x="165200" y="2832448"/>
                      <a:pt x="218664" y="2834522"/>
                      <a:pt x="270619" y="2816229"/>
                    </a:cubicBezTo>
                    <a:cubicBezTo>
                      <a:pt x="335869" y="2793316"/>
                      <a:pt x="386504" y="2753054"/>
                      <a:pt x="422618" y="2694592"/>
                    </a:cubicBezTo>
                    <a:cubicBezTo>
                      <a:pt x="467596" y="2621799"/>
                      <a:pt x="509839" y="2547496"/>
                      <a:pt x="531055" y="2463765"/>
                    </a:cubicBezTo>
                    <a:cubicBezTo>
                      <a:pt x="549253" y="2391914"/>
                      <a:pt x="537466" y="2364758"/>
                      <a:pt x="476176" y="2320440"/>
                    </a:cubicBezTo>
                    <a:cubicBezTo>
                      <a:pt x="443174" y="2296584"/>
                      <a:pt x="403100" y="2288569"/>
                      <a:pt x="368212" y="2269051"/>
                    </a:cubicBezTo>
                    <a:cubicBezTo>
                      <a:pt x="336152" y="2251041"/>
                      <a:pt x="302961" y="2235860"/>
                      <a:pt x="275334" y="2210213"/>
                    </a:cubicBezTo>
                    <a:cubicBezTo>
                      <a:pt x="231488" y="2169478"/>
                      <a:pt x="221964" y="2122615"/>
                      <a:pt x="240445" y="2067077"/>
                    </a:cubicBezTo>
                    <a:cubicBezTo>
                      <a:pt x="269865" y="1978725"/>
                      <a:pt x="323611" y="1904140"/>
                      <a:pt x="375095" y="1828517"/>
                    </a:cubicBezTo>
                    <a:cubicBezTo>
                      <a:pt x="453169" y="1713763"/>
                      <a:pt x="537372" y="1603347"/>
                      <a:pt x="612052" y="1486047"/>
                    </a:cubicBezTo>
                    <a:cubicBezTo>
                      <a:pt x="640905" y="1440693"/>
                      <a:pt x="674850" y="1398827"/>
                      <a:pt x="688052" y="1345363"/>
                    </a:cubicBezTo>
                    <a:cubicBezTo>
                      <a:pt x="697858" y="1305760"/>
                      <a:pt x="695877" y="1264837"/>
                      <a:pt x="691257" y="1225706"/>
                    </a:cubicBezTo>
                    <a:cubicBezTo>
                      <a:pt x="683620" y="1161304"/>
                      <a:pt x="689937" y="1096997"/>
                      <a:pt x="685977" y="1032878"/>
                    </a:cubicBezTo>
                    <a:cubicBezTo>
                      <a:pt x="683148" y="987995"/>
                      <a:pt x="680131" y="943112"/>
                      <a:pt x="669476" y="898700"/>
                    </a:cubicBezTo>
                    <a:cubicBezTo>
                      <a:pt x="659481" y="857117"/>
                      <a:pt x="634871" y="828170"/>
                      <a:pt x="600831" y="808180"/>
                    </a:cubicBezTo>
                    <a:cubicBezTo>
                      <a:pt x="512951" y="756696"/>
                      <a:pt x="431293" y="697763"/>
                      <a:pt x="363214" y="621669"/>
                    </a:cubicBezTo>
                    <a:cubicBezTo>
                      <a:pt x="341621" y="597531"/>
                      <a:pt x="319274" y="573863"/>
                      <a:pt x="303056" y="544915"/>
                    </a:cubicBezTo>
                    <a:cubicBezTo>
                      <a:pt x="287026" y="516345"/>
                      <a:pt x="291364" y="492677"/>
                      <a:pt x="311730" y="469859"/>
                    </a:cubicBezTo>
                    <a:cubicBezTo>
                      <a:pt x="397254" y="374058"/>
                      <a:pt x="369815" y="240823"/>
                      <a:pt x="272128" y="164729"/>
                    </a:cubicBezTo>
                    <a:cubicBezTo>
                      <a:pt x="242331" y="141533"/>
                      <a:pt x="211969" y="118243"/>
                      <a:pt x="176327" y="103910"/>
                    </a:cubicBezTo>
                    <a:cubicBezTo>
                      <a:pt x="208009" y="63930"/>
                      <a:pt x="246763" y="31494"/>
                      <a:pt x="286460" y="0"/>
                    </a:cubicBezTo>
                    <a:close/>
                  </a:path>
                </a:pathLst>
              </a:custGeom>
              <a:solidFill>
                <a:srgbClr val="5DBB62"/>
              </a:solidFill>
              <a:ln w="94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DFAB0A1E-FAE8-4E5F-AD49-53397DEAB0D1}"/>
                  </a:ext>
                </a:extLst>
              </p:cNvPr>
              <p:cNvSpPr/>
              <p:nvPr/>
            </p:nvSpPr>
            <p:spPr>
              <a:xfrm>
                <a:off x="5900713" y="518876"/>
                <a:ext cx="1235094" cy="1098958"/>
              </a:xfrm>
              <a:custGeom>
                <a:avLst/>
                <a:gdLst>
                  <a:gd name="connsiteX0" fmla="*/ 571 w 1235094"/>
                  <a:gd name="connsiteY0" fmla="*/ 654934 h 1098958"/>
                  <a:gd name="connsiteX1" fmla="*/ 24804 w 1235094"/>
                  <a:gd name="connsiteY1" fmla="*/ 678507 h 1098958"/>
                  <a:gd name="connsiteX2" fmla="*/ 537095 w 1235094"/>
                  <a:gd name="connsiteY2" fmla="*/ 1060391 h 1098958"/>
                  <a:gd name="connsiteX3" fmla="*/ 1120953 w 1235094"/>
                  <a:gd name="connsiteY3" fmla="*/ 962138 h 1098958"/>
                  <a:gd name="connsiteX4" fmla="*/ 1073430 w 1235094"/>
                  <a:gd name="connsiteY4" fmla="*/ 1025880 h 1098958"/>
                  <a:gd name="connsiteX5" fmla="*/ 136635 w 1235094"/>
                  <a:gd name="connsiteY5" fmla="*/ 876710 h 1098958"/>
                  <a:gd name="connsiteX6" fmla="*/ 8869 w 1235094"/>
                  <a:gd name="connsiteY6" fmla="*/ 693782 h 1098958"/>
                  <a:gd name="connsiteX7" fmla="*/ 571 w 1235094"/>
                  <a:gd name="connsiteY7" fmla="*/ 654934 h 1098958"/>
                  <a:gd name="connsiteX8" fmla="*/ 1201256 w 1235094"/>
                  <a:gd name="connsiteY8" fmla="*/ 249936 h 1098958"/>
                  <a:gd name="connsiteX9" fmla="*/ 1230804 w 1235094"/>
                  <a:gd name="connsiteY9" fmla="*/ 287194 h 1098958"/>
                  <a:gd name="connsiteX10" fmla="*/ 1163668 w 1235094"/>
                  <a:gd name="connsiteY10" fmla="*/ 470969 h 1098958"/>
                  <a:gd name="connsiteX11" fmla="*/ 1097004 w 1235094"/>
                  <a:gd name="connsiteY11" fmla="*/ 447396 h 1098958"/>
                  <a:gd name="connsiteX12" fmla="*/ 1091912 w 1235094"/>
                  <a:gd name="connsiteY12" fmla="*/ 410056 h 1098958"/>
                  <a:gd name="connsiteX13" fmla="*/ 1156502 w 1235094"/>
                  <a:gd name="connsiteY13" fmla="*/ 263809 h 1098958"/>
                  <a:gd name="connsiteX14" fmla="*/ 1201256 w 1235094"/>
                  <a:gd name="connsiteY14" fmla="*/ 249936 h 1098958"/>
                  <a:gd name="connsiteX15" fmla="*/ 366299 w 1235094"/>
                  <a:gd name="connsiteY15" fmla="*/ 457 h 1098958"/>
                  <a:gd name="connsiteX16" fmla="*/ 383776 w 1235094"/>
                  <a:gd name="connsiteY16" fmla="*/ 1488 h 1098958"/>
                  <a:gd name="connsiteX17" fmla="*/ 420645 w 1235094"/>
                  <a:gd name="connsiteY17" fmla="*/ 52406 h 1098958"/>
                  <a:gd name="connsiteX18" fmla="*/ 422908 w 1235094"/>
                  <a:gd name="connsiteY18" fmla="*/ 86823 h 1098958"/>
                  <a:gd name="connsiteX19" fmla="*/ 376893 w 1235094"/>
                  <a:gd name="connsiteY19" fmla="*/ 214589 h 1098958"/>
                  <a:gd name="connsiteX20" fmla="*/ 294387 w 1235094"/>
                  <a:gd name="connsiteY20" fmla="*/ 195824 h 1098958"/>
                  <a:gd name="connsiteX21" fmla="*/ 327672 w 1235094"/>
                  <a:gd name="connsiteY21" fmla="*/ 28833 h 1098958"/>
                  <a:gd name="connsiteX22" fmla="*/ 366299 w 1235094"/>
                  <a:gd name="connsiteY22" fmla="*/ 457 h 10989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235094" h="1098958">
                    <a:moveTo>
                      <a:pt x="571" y="654934"/>
                    </a:moveTo>
                    <a:cubicBezTo>
                      <a:pt x="15846" y="657103"/>
                      <a:pt x="20184" y="668229"/>
                      <a:pt x="24804" y="678507"/>
                    </a:cubicBezTo>
                    <a:cubicBezTo>
                      <a:pt x="125697" y="899528"/>
                      <a:pt x="300704" y="1021637"/>
                      <a:pt x="537095" y="1060391"/>
                    </a:cubicBezTo>
                    <a:cubicBezTo>
                      <a:pt x="740578" y="1093676"/>
                      <a:pt x="934631" y="1065766"/>
                      <a:pt x="1120953" y="962138"/>
                    </a:cubicBezTo>
                    <a:cubicBezTo>
                      <a:pt x="1115861" y="996178"/>
                      <a:pt x="1098889" y="1015131"/>
                      <a:pt x="1073430" y="1025880"/>
                    </a:cubicBezTo>
                    <a:cubicBezTo>
                      <a:pt x="769526" y="1154401"/>
                      <a:pt x="385190" y="1118664"/>
                      <a:pt x="136635" y="876710"/>
                    </a:cubicBezTo>
                    <a:cubicBezTo>
                      <a:pt x="82417" y="823906"/>
                      <a:pt x="36780" y="764973"/>
                      <a:pt x="8869" y="693782"/>
                    </a:cubicBezTo>
                    <a:cubicBezTo>
                      <a:pt x="4060" y="681524"/>
                      <a:pt x="-1880" y="669455"/>
                      <a:pt x="571" y="654934"/>
                    </a:cubicBezTo>
                    <a:close/>
                    <a:moveTo>
                      <a:pt x="1201256" y="249936"/>
                    </a:moveTo>
                    <a:cubicBezTo>
                      <a:pt x="1214138" y="254097"/>
                      <a:pt x="1224487" y="266780"/>
                      <a:pt x="1230804" y="287194"/>
                    </a:cubicBezTo>
                    <a:cubicBezTo>
                      <a:pt x="1247777" y="342355"/>
                      <a:pt x="1212135" y="439947"/>
                      <a:pt x="1163668" y="470969"/>
                    </a:cubicBezTo>
                    <a:cubicBezTo>
                      <a:pt x="1134344" y="489733"/>
                      <a:pt x="1106999" y="480587"/>
                      <a:pt x="1097004" y="447396"/>
                    </a:cubicBezTo>
                    <a:cubicBezTo>
                      <a:pt x="1093137" y="434384"/>
                      <a:pt x="1093232" y="420334"/>
                      <a:pt x="1091912" y="410056"/>
                    </a:cubicBezTo>
                    <a:cubicBezTo>
                      <a:pt x="1095401" y="350747"/>
                      <a:pt x="1112373" y="300677"/>
                      <a:pt x="1156502" y="263809"/>
                    </a:cubicBezTo>
                    <a:cubicBezTo>
                      <a:pt x="1172956" y="250137"/>
                      <a:pt x="1188373" y="245776"/>
                      <a:pt x="1201256" y="249936"/>
                    </a:cubicBezTo>
                    <a:close/>
                    <a:moveTo>
                      <a:pt x="366299" y="457"/>
                    </a:moveTo>
                    <a:cubicBezTo>
                      <a:pt x="371713" y="-363"/>
                      <a:pt x="377530" y="-115"/>
                      <a:pt x="383776" y="1488"/>
                    </a:cubicBezTo>
                    <a:cubicBezTo>
                      <a:pt x="408575" y="7900"/>
                      <a:pt x="415270" y="30813"/>
                      <a:pt x="420645" y="52406"/>
                    </a:cubicBezTo>
                    <a:cubicBezTo>
                      <a:pt x="423379" y="63438"/>
                      <a:pt x="422342" y="75413"/>
                      <a:pt x="422908" y="86823"/>
                    </a:cubicBezTo>
                    <a:cubicBezTo>
                      <a:pt x="421682" y="134723"/>
                      <a:pt x="409612" y="178758"/>
                      <a:pt x="376893" y="214589"/>
                    </a:cubicBezTo>
                    <a:cubicBezTo>
                      <a:pt x="344362" y="250231"/>
                      <a:pt x="307588" y="242028"/>
                      <a:pt x="294387" y="195824"/>
                    </a:cubicBezTo>
                    <a:cubicBezTo>
                      <a:pt x="276943" y="135006"/>
                      <a:pt x="292124" y="79279"/>
                      <a:pt x="327672" y="28833"/>
                    </a:cubicBezTo>
                    <a:cubicBezTo>
                      <a:pt x="337432" y="14972"/>
                      <a:pt x="350055" y="2914"/>
                      <a:pt x="366299" y="457"/>
                    </a:cubicBezTo>
                    <a:close/>
                  </a:path>
                </a:pathLst>
              </a:custGeom>
              <a:solidFill>
                <a:schemeClr val="tx1"/>
              </a:solidFill>
              <a:ln w="94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43" name="Freeform 18">
            <a:extLst>
              <a:ext uri="{FF2B5EF4-FFF2-40B4-BE49-F238E27FC236}">
                <a16:creationId xmlns:a16="http://schemas.microsoft.com/office/drawing/2014/main" id="{DAFFF4B9-4E6E-4B3E-A71A-FA628F014C06}"/>
              </a:ext>
            </a:extLst>
          </p:cNvPr>
          <p:cNvSpPr>
            <a:spLocks/>
          </p:cNvSpPr>
          <p:nvPr/>
        </p:nvSpPr>
        <p:spPr bwMode="auto">
          <a:xfrm>
            <a:off x="3035570" y="973488"/>
            <a:ext cx="2951219" cy="3307413"/>
          </a:xfrm>
          <a:custGeom>
            <a:avLst/>
            <a:gdLst>
              <a:gd name="T0" fmla="*/ 1131 w 2400"/>
              <a:gd name="T1" fmla="*/ 40 h 3356"/>
              <a:gd name="T2" fmla="*/ 1129 w 2400"/>
              <a:gd name="T3" fmla="*/ 60 h 3356"/>
              <a:gd name="T4" fmla="*/ 1071 w 2400"/>
              <a:gd name="T5" fmla="*/ 253 h 3356"/>
              <a:gd name="T6" fmla="*/ 1006 w 2400"/>
              <a:gd name="T7" fmla="*/ 665 h 3356"/>
              <a:gd name="T8" fmla="*/ 1020 w 2400"/>
              <a:gd name="T9" fmla="*/ 853 h 3356"/>
              <a:gd name="T10" fmla="*/ 1289 w 2400"/>
              <a:gd name="T11" fmla="*/ 678 h 3356"/>
              <a:gd name="T12" fmla="*/ 1480 w 2400"/>
              <a:gd name="T13" fmla="*/ 327 h 3356"/>
              <a:gd name="T14" fmla="*/ 1409 w 2400"/>
              <a:gd name="T15" fmla="*/ 565 h 3356"/>
              <a:gd name="T16" fmla="*/ 1226 w 2400"/>
              <a:gd name="T17" fmla="*/ 845 h 3356"/>
              <a:gd name="T18" fmla="*/ 1022 w 2400"/>
              <a:gd name="T19" fmla="*/ 1149 h 3356"/>
              <a:gd name="T20" fmla="*/ 1171 w 2400"/>
              <a:gd name="T21" fmla="*/ 1656 h 3356"/>
              <a:gd name="T22" fmla="*/ 1237 w 2400"/>
              <a:gd name="T23" fmla="*/ 1789 h 3356"/>
              <a:gd name="T24" fmla="*/ 1409 w 2400"/>
              <a:gd name="T25" fmla="*/ 1784 h 3356"/>
              <a:gd name="T26" fmla="*/ 1588 w 2400"/>
              <a:gd name="T27" fmla="*/ 1556 h 3356"/>
              <a:gd name="T28" fmla="*/ 1851 w 2400"/>
              <a:gd name="T29" fmla="*/ 893 h 3356"/>
              <a:gd name="T30" fmla="*/ 1953 w 2400"/>
              <a:gd name="T31" fmla="*/ 344 h 3356"/>
              <a:gd name="T32" fmla="*/ 1962 w 2400"/>
              <a:gd name="T33" fmla="*/ 582 h 3356"/>
              <a:gd name="T34" fmla="*/ 1935 w 2400"/>
              <a:gd name="T35" fmla="*/ 882 h 3356"/>
              <a:gd name="T36" fmla="*/ 1960 w 2400"/>
              <a:gd name="T37" fmla="*/ 1240 h 3356"/>
              <a:gd name="T38" fmla="*/ 2217 w 2400"/>
              <a:gd name="T39" fmla="*/ 1069 h 3356"/>
              <a:gd name="T40" fmla="*/ 1993 w 2400"/>
              <a:gd name="T41" fmla="*/ 1294 h 3356"/>
              <a:gd name="T42" fmla="*/ 1757 w 2400"/>
              <a:gd name="T43" fmla="*/ 1500 h 3356"/>
              <a:gd name="T44" fmla="*/ 1584 w 2400"/>
              <a:gd name="T45" fmla="*/ 1814 h 3356"/>
              <a:gd name="T46" fmla="*/ 1555 w 2400"/>
              <a:gd name="T47" fmla="*/ 1931 h 3356"/>
              <a:gd name="T48" fmla="*/ 1824 w 2400"/>
              <a:gd name="T49" fmla="*/ 1924 h 3356"/>
              <a:gd name="T50" fmla="*/ 2244 w 2400"/>
              <a:gd name="T51" fmla="*/ 1718 h 3356"/>
              <a:gd name="T52" fmla="*/ 2377 w 2400"/>
              <a:gd name="T53" fmla="*/ 1620 h 3356"/>
              <a:gd name="T54" fmla="*/ 2089 w 2400"/>
              <a:gd name="T55" fmla="*/ 1947 h 3356"/>
              <a:gd name="T56" fmla="*/ 1815 w 2400"/>
              <a:gd name="T57" fmla="*/ 2073 h 3356"/>
              <a:gd name="T58" fmla="*/ 1564 w 2400"/>
              <a:gd name="T59" fmla="*/ 2124 h 3356"/>
              <a:gd name="T60" fmla="*/ 1426 w 2400"/>
              <a:gd name="T61" fmla="*/ 2360 h 3356"/>
              <a:gd name="T62" fmla="*/ 1422 w 2400"/>
              <a:gd name="T63" fmla="*/ 2785 h 3356"/>
              <a:gd name="T64" fmla="*/ 1400 w 2400"/>
              <a:gd name="T65" fmla="*/ 3356 h 3356"/>
              <a:gd name="T66" fmla="*/ 1144 w 2400"/>
              <a:gd name="T67" fmla="*/ 3124 h 3356"/>
              <a:gd name="T68" fmla="*/ 1200 w 2400"/>
              <a:gd name="T69" fmla="*/ 2647 h 3356"/>
              <a:gd name="T70" fmla="*/ 1166 w 2400"/>
              <a:gd name="T71" fmla="*/ 2158 h 3356"/>
              <a:gd name="T72" fmla="*/ 1011 w 2400"/>
              <a:gd name="T73" fmla="*/ 1822 h 3356"/>
              <a:gd name="T74" fmla="*/ 779 w 2400"/>
              <a:gd name="T75" fmla="*/ 1782 h 3356"/>
              <a:gd name="T76" fmla="*/ 462 w 2400"/>
              <a:gd name="T77" fmla="*/ 1816 h 3356"/>
              <a:gd name="T78" fmla="*/ 124 w 2400"/>
              <a:gd name="T79" fmla="*/ 1724 h 3356"/>
              <a:gd name="T80" fmla="*/ 609 w 2400"/>
              <a:gd name="T81" fmla="*/ 1716 h 3356"/>
              <a:gd name="T82" fmla="*/ 451 w 2400"/>
              <a:gd name="T83" fmla="*/ 1322 h 3356"/>
              <a:gd name="T84" fmla="*/ 71 w 2400"/>
              <a:gd name="T85" fmla="*/ 1191 h 3356"/>
              <a:gd name="T86" fmla="*/ 59 w 2400"/>
              <a:gd name="T87" fmla="*/ 1154 h 3356"/>
              <a:gd name="T88" fmla="*/ 319 w 2400"/>
              <a:gd name="T89" fmla="*/ 1254 h 3356"/>
              <a:gd name="T90" fmla="*/ 477 w 2400"/>
              <a:gd name="T91" fmla="*/ 1229 h 3356"/>
              <a:gd name="T92" fmla="*/ 251 w 2400"/>
              <a:gd name="T93" fmla="*/ 644 h 3356"/>
              <a:gd name="T94" fmla="*/ 220 w 2400"/>
              <a:gd name="T95" fmla="*/ 469 h 3356"/>
              <a:gd name="T96" fmla="*/ 266 w 2400"/>
              <a:gd name="T97" fmla="*/ 604 h 3356"/>
              <a:gd name="T98" fmla="*/ 391 w 2400"/>
              <a:gd name="T99" fmla="*/ 942 h 3356"/>
              <a:gd name="T100" fmla="*/ 404 w 2400"/>
              <a:gd name="T101" fmla="*/ 956 h 3356"/>
              <a:gd name="T102" fmla="*/ 442 w 2400"/>
              <a:gd name="T103" fmla="*/ 889 h 3356"/>
              <a:gd name="T104" fmla="*/ 546 w 2400"/>
              <a:gd name="T105" fmla="*/ 605 h 3356"/>
              <a:gd name="T106" fmla="*/ 517 w 2400"/>
              <a:gd name="T107" fmla="*/ 847 h 3356"/>
              <a:gd name="T108" fmla="*/ 711 w 2400"/>
              <a:gd name="T109" fmla="*/ 1353 h 3356"/>
              <a:gd name="T110" fmla="*/ 937 w 2400"/>
              <a:gd name="T111" fmla="*/ 1160 h 3356"/>
              <a:gd name="T112" fmla="*/ 971 w 2400"/>
              <a:gd name="T113" fmla="*/ 511 h 3356"/>
              <a:gd name="T114" fmla="*/ 1137 w 2400"/>
              <a:gd name="T115" fmla="*/ 0 h 3356"/>
              <a:gd name="connsiteX0" fmla="*/ 4738 w 10000"/>
              <a:gd name="connsiteY0" fmla="*/ 0 h 10714"/>
              <a:gd name="connsiteX1" fmla="*/ 4721 w 10000"/>
              <a:gd name="connsiteY1" fmla="*/ 48 h 10714"/>
              <a:gd name="connsiteX2" fmla="*/ 4713 w 10000"/>
              <a:gd name="connsiteY2" fmla="*/ 80 h 10714"/>
              <a:gd name="connsiteX3" fmla="*/ 4704 w 10000"/>
              <a:gd name="connsiteY3" fmla="*/ 101 h 10714"/>
              <a:gd name="connsiteX4" fmla="*/ 4704 w 10000"/>
              <a:gd name="connsiteY4" fmla="*/ 113 h 10714"/>
              <a:gd name="connsiteX5" fmla="*/ 4713 w 10000"/>
              <a:gd name="connsiteY5" fmla="*/ 119 h 10714"/>
              <a:gd name="connsiteX6" fmla="*/ 4713 w 10000"/>
              <a:gd name="connsiteY6" fmla="*/ 125 h 10714"/>
              <a:gd name="connsiteX7" fmla="*/ 4721 w 10000"/>
              <a:gd name="connsiteY7" fmla="*/ 125 h 10714"/>
              <a:gd name="connsiteX8" fmla="*/ 4721 w 10000"/>
              <a:gd name="connsiteY8" fmla="*/ 125 h 10714"/>
              <a:gd name="connsiteX9" fmla="*/ 4721 w 10000"/>
              <a:gd name="connsiteY9" fmla="*/ 134 h 10714"/>
              <a:gd name="connsiteX10" fmla="*/ 4713 w 10000"/>
              <a:gd name="connsiteY10" fmla="*/ 152 h 10714"/>
              <a:gd name="connsiteX11" fmla="*/ 4704 w 10000"/>
              <a:gd name="connsiteY11" fmla="*/ 179 h 10714"/>
              <a:gd name="connsiteX12" fmla="*/ 4692 w 10000"/>
              <a:gd name="connsiteY12" fmla="*/ 221 h 10714"/>
              <a:gd name="connsiteX13" fmla="*/ 4667 w 10000"/>
              <a:gd name="connsiteY13" fmla="*/ 280 h 10714"/>
              <a:gd name="connsiteX14" fmla="*/ 4629 w 10000"/>
              <a:gd name="connsiteY14" fmla="*/ 364 h 10714"/>
              <a:gd name="connsiteX15" fmla="*/ 4592 w 10000"/>
              <a:gd name="connsiteY15" fmla="*/ 465 h 10714"/>
              <a:gd name="connsiteX16" fmla="*/ 4533 w 10000"/>
              <a:gd name="connsiteY16" fmla="*/ 596 h 10714"/>
              <a:gd name="connsiteX17" fmla="*/ 4463 w 10000"/>
              <a:gd name="connsiteY17" fmla="*/ 754 h 10714"/>
              <a:gd name="connsiteX18" fmla="*/ 4379 w 10000"/>
              <a:gd name="connsiteY18" fmla="*/ 1001 h 10714"/>
              <a:gd name="connsiteX19" fmla="*/ 4321 w 10000"/>
              <a:gd name="connsiteY19" fmla="*/ 1266 h 10714"/>
              <a:gd name="connsiteX20" fmla="*/ 4275 w 10000"/>
              <a:gd name="connsiteY20" fmla="*/ 1538 h 10714"/>
              <a:gd name="connsiteX21" fmla="*/ 4213 w 10000"/>
              <a:gd name="connsiteY21" fmla="*/ 1827 h 10714"/>
              <a:gd name="connsiteX22" fmla="*/ 4204 w 10000"/>
              <a:gd name="connsiteY22" fmla="*/ 1889 h 10714"/>
              <a:gd name="connsiteX23" fmla="*/ 4192 w 10000"/>
              <a:gd name="connsiteY23" fmla="*/ 1982 h 10714"/>
              <a:gd name="connsiteX24" fmla="*/ 4183 w 10000"/>
              <a:gd name="connsiteY24" fmla="*/ 2080 h 10714"/>
              <a:gd name="connsiteX25" fmla="*/ 4175 w 10000"/>
              <a:gd name="connsiteY25" fmla="*/ 2187 h 10714"/>
              <a:gd name="connsiteX26" fmla="*/ 4175 w 10000"/>
              <a:gd name="connsiteY26" fmla="*/ 2297 h 10714"/>
              <a:gd name="connsiteX27" fmla="*/ 4192 w 10000"/>
              <a:gd name="connsiteY27" fmla="*/ 2396 h 10714"/>
              <a:gd name="connsiteX28" fmla="*/ 4213 w 10000"/>
              <a:gd name="connsiteY28" fmla="*/ 2482 h 10714"/>
              <a:gd name="connsiteX29" fmla="*/ 4250 w 10000"/>
              <a:gd name="connsiteY29" fmla="*/ 2542 h 10714"/>
              <a:gd name="connsiteX30" fmla="*/ 4450 w 10000"/>
              <a:gd name="connsiteY30" fmla="*/ 2530 h 10714"/>
              <a:gd name="connsiteX31" fmla="*/ 4646 w 10000"/>
              <a:gd name="connsiteY31" fmla="*/ 2482 h 10714"/>
              <a:gd name="connsiteX32" fmla="*/ 4833 w 10000"/>
              <a:gd name="connsiteY32" fmla="*/ 2405 h 10714"/>
              <a:gd name="connsiteX33" fmla="*/ 5025 w 10000"/>
              <a:gd name="connsiteY33" fmla="*/ 2297 h 10714"/>
              <a:gd name="connsiteX34" fmla="*/ 5200 w 10000"/>
              <a:gd name="connsiteY34" fmla="*/ 2172 h 10714"/>
              <a:gd name="connsiteX35" fmla="*/ 5371 w 10000"/>
              <a:gd name="connsiteY35" fmla="*/ 2020 h 10714"/>
              <a:gd name="connsiteX36" fmla="*/ 5533 w 10000"/>
              <a:gd name="connsiteY36" fmla="*/ 1859 h 10714"/>
              <a:gd name="connsiteX37" fmla="*/ 5683 w 10000"/>
              <a:gd name="connsiteY37" fmla="*/ 1690 h 10714"/>
              <a:gd name="connsiteX38" fmla="*/ 5829 w 10000"/>
              <a:gd name="connsiteY38" fmla="*/ 1511 h 10714"/>
              <a:gd name="connsiteX39" fmla="*/ 5954 w 10000"/>
              <a:gd name="connsiteY39" fmla="*/ 1326 h 10714"/>
              <a:gd name="connsiteX40" fmla="*/ 6071 w 10000"/>
              <a:gd name="connsiteY40" fmla="*/ 1147 h 10714"/>
              <a:gd name="connsiteX41" fmla="*/ 6167 w 10000"/>
              <a:gd name="connsiteY41" fmla="*/ 974 h 10714"/>
              <a:gd name="connsiteX42" fmla="*/ 6213 w 10000"/>
              <a:gd name="connsiteY42" fmla="*/ 974 h 10714"/>
              <a:gd name="connsiteX43" fmla="*/ 6213 w 10000"/>
              <a:gd name="connsiteY43" fmla="*/ 992 h 10714"/>
              <a:gd name="connsiteX44" fmla="*/ 6138 w 10000"/>
              <a:gd name="connsiteY44" fmla="*/ 1165 h 10714"/>
              <a:gd name="connsiteX45" fmla="*/ 6054 w 10000"/>
              <a:gd name="connsiteY45" fmla="*/ 1344 h 10714"/>
              <a:gd name="connsiteX46" fmla="*/ 5963 w 10000"/>
              <a:gd name="connsiteY46" fmla="*/ 1517 h 10714"/>
              <a:gd name="connsiteX47" fmla="*/ 5871 w 10000"/>
              <a:gd name="connsiteY47" fmla="*/ 1684 h 10714"/>
              <a:gd name="connsiteX48" fmla="*/ 5775 w 10000"/>
              <a:gd name="connsiteY48" fmla="*/ 1847 h 10714"/>
              <a:gd name="connsiteX49" fmla="*/ 5667 w 10000"/>
              <a:gd name="connsiteY49" fmla="*/ 1999 h 10714"/>
              <a:gd name="connsiteX50" fmla="*/ 5554 w 10000"/>
              <a:gd name="connsiteY50" fmla="*/ 2145 h 10714"/>
              <a:gd name="connsiteX51" fmla="*/ 5417 w 10000"/>
              <a:gd name="connsiteY51" fmla="*/ 2279 h 10714"/>
              <a:gd name="connsiteX52" fmla="*/ 5275 w 10000"/>
              <a:gd name="connsiteY52" fmla="*/ 2411 h 10714"/>
              <a:gd name="connsiteX53" fmla="*/ 5108 w 10000"/>
              <a:gd name="connsiteY53" fmla="*/ 2518 h 10714"/>
              <a:gd name="connsiteX54" fmla="*/ 4917 w 10000"/>
              <a:gd name="connsiteY54" fmla="*/ 2616 h 10714"/>
              <a:gd name="connsiteX55" fmla="*/ 4704 w 10000"/>
              <a:gd name="connsiteY55" fmla="*/ 2703 h 10714"/>
              <a:gd name="connsiteX56" fmla="*/ 4479 w 10000"/>
              <a:gd name="connsiteY56" fmla="*/ 2768 h 10714"/>
              <a:gd name="connsiteX57" fmla="*/ 4213 w 10000"/>
              <a:gd name="connsiteY57" fmla="*/ 2813 h 10714"/>
              <a:gd name="connsiteX58" fmla="*/ 4221 w 10000"/>
              <a:gd name="connsiteY58" fmla="*/ 3126 h 10714"/>
              <a:gd name="connsiteX59" fmla="*/ 4258 w 10000"/>
              <a:gd name="connsiteY59" fmla="*/ 3424 h 10714"/>
              <a:gd name="connsiteX60" fmla="*/ 4321 w 10000"/>
              <a:gd name="connsiteY60" fmla="*/ 3707 h 10714"/>
              <a:gd name="connsiteX61" fmla="*/ 4404 w 10000"/>
              <a:gd name="connsiteY61" fmla="*/ 3975 h 10714"/>
              <a:gd name="connsiteX62" fmla="*/ 4508 w 10000"/>
              <a:gd name="connsiteY62" fmla="*/ 4231 h 10714"/>
              <a:gd name="connsiteX63" fmla="*/ 4621 w 10000"/>
              <a:gd name="connsiteY63" fmla="*/ 4476 h 10714"/>
              <a:gd name="connsiteX64" fmla="*/ 4750 w 10000"/>
              <a:gd name="connsiteY64" fmla="*/ 4708 h 10714"/>
              <a:gd name="connsiteX65" fmla="*/ 4879 w 10000"/>
              <a:gd name="connsiteY65" fmla="*/ 4934 h 10714"/>
              <a:gd name="connsiteX66" fmla="*/ 4917 w 10000"/>
              <a:gd name="connsiteY66" fmla="*/ 4988 h 10714"/>
              <a:gd name="connsiteX67" fmla="*/ 4950 w 10000"/>
              <a:gd name="connsiteY67" fmla="*/ 5054 h 10714"/>
              <a:gd name="connsiteX68" fmla="*/ 4996 w 10000"/>
              <a:gd name="connsiteY68" fmla="*/ 5125 h 10714"/>
              <a:gd name="connsiteX69" fmla="*/ 5038 w 10000"/>
              <a:gd name="connsiteY69" fmla="*/ 5200 h 10714"/>
              <a:gd name="connsiteX70" fmla="*/ 5092 w 10000"/>
              <a:gd name="connsiteY70" fmla="*/ 5271 h 10714"/>
              <a:gd name="connsiteX71" fmla="*/ 5154 w 10000"/>
              <a:gd name="connsiteY71" fmla="*/ 5331 h 10714"/>
              <a:gd name="connsiteX72" fmla="*/ 5229 w 10000"/>
              <a:gd name="connsiteY72" fmla="*/ 5384 h 10714"/>
              <a:gd name="connsiteX73" fmla="*/ 5313 w 10000"/>
              <a:gd name="connsiteY73" fmla="*/ 5423 h 10714"/>
              <a:gd name="connsiteX74" fmla="*/ 5413 w 10000"/>
              <a:gd name="connsiteY74" fmla="*/ 5438 h 10714"/>
              <a:gd name="connsiteX75" fmla="*/ 5517 w 10000"/>
              <a:gd name="connsiteY75" fmla="*/ 5435 h 10714"/>
              <a:gd name="connsiteX76" fmla="*/ 5704 w 10000"/>
              <a:gd name="connsiteY76" fmla="*/ 5390 h 10714"/>
              <a:gd name="connsiteX77" fmla="*/ 5871 w 10000"/>
              <a:gd name="connsiteY77" fmla="*/ 5316 h 10714"/>
              <a:gd name="connsiteX78" fmla="*/ 6033 w 10000"/>
              <a:gd name="connsiteY78" fmla="*/ 5223 h 10714"/>
              <a:gd name="connsiteX79" fmla="*/ 6167 w 10000"/>
              <a:gd name="connsiteY79" fmla="*/ 5113 h 10714"/>
              <a:gd name="connsiteX80" fmla="*/ 6296 w 10000"/>
              <a:gd name="connsiteY80" fmla="*/ 4994 h 10714"/>
              <a:gd name="connsiteX81" fmla="*/ 6417 w 10000"/>
              <a:gd name="connsiteY81" fmla="*/ 4869 h 10714"/>
              <a:gd name="connsiteX82" fmla="*/ 6525 w 10000"/>
              <a:gd name="connsiteY82" fmla="*/ 4750 h 10714"/>
              <a:gd name="connsiteX83" fmla="*/ 6617 w 10000"/>
              <a:gd name="connsiteY83" fmla="*/ 4636 h 10714"/>
              <a:gd name="connsiteX84" fmla="*/ 6821 w 10000"/>
              <a:gd name="connsiteY84" fmla="*/ 4377 h 10714"/>
              <a:gd name="connsiteX85" fmla="*/ 7017 w 10000"/>
              <a:gd name="connsiteY85" fmla="*/ 4085 h 10714"/>
              <a:gd name="connsiteX86" fmla="*/ 7213 w 10000"/>
              <a:gd name="connsiteY86" fmla="*/ 3766 h 10714"/>
              <a:gd name="connsiteX87" fmla="*/ 7396 w 10000"/>
              <a:gd name="connsiteY87" fmla="*/ 3418 h 10714"/>
              <a:gd name="connsiteX88" fmla="*/ 7563 w 10000"/>
              <a:gd name="connsiteY88" fmla="*/ 3051 h 10714"/>
              <a:gd name="connsiteX89" fmla="*/ 7713 w 10000"/>
              <a:gd name="connsiteY89" fmla="*/ 2661 h 10714"/>
              <a:gd name="connsiteX90" fmla="*/ 7850 w 10000"/>
              <a:gd name="connsiteY90" fmla="*/ 2253 h 10714"/>
              <a:gd name="connsiteX91" fmla="*/ 7950 w 10000"/>
              <a:gd name="connsiteY91" fmla="*/ 1830 h 10714"/>
              <a:gd name="connsiteX92" fmla="*/ 8025 w 10000"/>
              <a:gd name="connsiteY92" fmla="*/ 1397 h 10714"/>
              <a:gd name="connsiteX93" fmla="*/ 8071 w 10000"/>
              <a:gd name="connsiteY93" fmla="*/ 954 h 10714"/>
              <a:gd name="connsiteX94" fmla="*/ 8108 w 10000"/>
              <a:gd name="connsiteY94" fmla="*/ 974 h 10714"/>
              <a:gd name="connsiteX95" fmla="*/ 8138 w 10000"/>
              <a:gd name="connsiteY95" fmla="*/ 1025 h 10714"/>
              <a:gd name="connsiteX96" fmla="*/ 8163 w 10000"/>
              <a:gd name="connsiteY96" fmla="*/ 1100 h 10714"/>
              <a:gd name="connsiteX97" fmla="*/ 8175 w 10000"/>
              <a:gd name="connsiteY97" fmla="*/ 1198 h 10714"/>
              <a:gd name="connsiteX98" fmla="*/ 8183 w 10000"/>
              <a:gd name="connsiteY98" fmla="*/ 1311 h 10714"/>
              <a:gd name="connsiteX99" fmla="*/ 8183 w 10000"/>
              <a:gd name="connsiteY99" fmla="*/ 1442 h 10714"/>
              <a:gd name="connsiteX100" fmla="*/ 8183 w 10000"/>
              <a:gd name="connsiteY100" fmla="*/ 1582 h 10714"/>
              <a:gd name="connsiteX101" fmla="*/ 8175 w 10000"/>
              <a:gd name="connsiteY101" fmla="*/ 1734 h 10714"/>
              <a:gd name="connsiteX102" fmla="*/ 8163 w 10000"/>
              <a:gd name="connsiteY102" fmla="*/ 1889 h 10714"/>
              <a:gd name="connsiteX103" fmla="*/ 8146 w 10000"/>
              <a:gd name="connsiteY103" fmla="*/ 2047 h 10714"/>
              <a:gd name="connsiteX104" fmla="*/ 8121 w 10000"/>
              <a:gd name="connsiteY104" fmla="*/ 2205 h 10714"/>
              <a:gd name="connsiteX105" fmla="*/ 8108 w 10000"/>
              <a:gd name="connsiteY105" fmla="*/ 2357 h 10714"/>
              <a:gd name="connsiteX106" fmla="*/ 8083 w 10000"/>
              <a:gd name="connsiteY106" fmla="*/ 2497 h 10714"/>
              <a:gd name="connsiteX107" fmla="*/ 8063 w 10000"/>
              <a:gd name="connsiteY107" fmla="*/ 2628 h 10714"/>
              <a:gd name="connsiteX108" fmla="*/ 8038 w 10000"/>
              <a:gd name="connsiteY108" fmla="*/ 2741 h 10714"/>
              <a:gd name="connsiteX109" fmla="*/ 8017 w 10000"/>
              <a:gd name="connsiteY109" fmla="*/ 2834 h 10714"/>
              <a:gd name="connsiteX110" fmla="*/ 8000 w 10000"/>
              <a:gd name="connsiteY110" fmla="*/ 2908 h 10714"/>
              <a:gd name="connsiteX111" fmla="*/ 7700 w 10000"/>
              <a:gd name="connsiteY111" fmla="*/ 3754 h 10714"/>
              <a:gd name="connsiteX112" fmla="*/ 7942 w 10000"/>
              <a:gd name="connsiteY112" fmla="*/ 3737 h 10714"/>
              <a:gd name="connsiteX113" fmla="*/ 8167 w 10000"/>
              <a:gd name="connsiteY113" fmla="*/ 3695 h 10714"/>
              <a:gd name="connsiteX114" fmla="*/ 8379 w 10000"/>
              <a:gd name="connsiteY114" fmla="*/ 3635 h 10714"/>
              <a:gd name="connsiteX115" fmla="*/ 8583 w 10000"/>
              <a:gd name="connsiteY115" fmla="*/ 3558 h 10714"/>
              <a:gd name="connsiteX116" fmla="*/ 8767 w 10000"/>
              <a:gd name="connsiteY116" fmla="*/ 3471 h 10714"/>
              <a:gd name="connsiteX117" fmla="*/ 8933 w 10000"/>
              <a:gd name="connsiteY117" fmla="*/ 3376 h 10714"/>
              <a:gd name="connsiteX118" fmla="*/ 9092 w 10000"/>
              <a:gd name="connsiteY118" fmla="*/ 3278 h 10714"/>
              <a:gd name="connsiteX119" fmla="*/ 9238 w 10000"/>
              <a:gd name="connsiteY119" fmla="*/ 3185 h 10714"/>
              <a:gd name="connsiteX120" fmla="*/ 9250 w 10000"/>
              <a:gd name="connsiteY120" fmla="*/ 3230 h 10714"/>
              <a:gd name="connsiteX121" fmla="*/ 9117 w 10000"/>
              <a:gd name="connsiteY121" fmla="*/ 3376 h 10714"/>
              <a:gd name="connsiteX122" fmla="*/ 8954 w 10000"/>
              <a:gd name="connsiteY122" fmla="*/ 3516 h 10714"/>
              <a:gd name="connsiteX123" fmla="*/ 8758 w 10000"/>
              <a:gd name="connsiteY123" fmla="*/ 3641 h 10714"/>
              <a:gd name="connsiteX124" fmla="*/ 8538 w 10000"/>
              <a:gd name="connsiteY124" fmla="*/ 3754 h 10714"/>
              <a:gd name="connsiteX125" fmla="*/ 8304 w 10000"/>
              <a:gd name="connsiteY125" fmla="*/ 3856 h 10714"/>
              <a:gd name="connsiteX126" fmla="*/ 8054 w 10000"/>
              <a:gd name="connsiteY126" fmla="*/ 3945 h 10714"/>
              <a:gd name="connsiteX127" fmla="*/ 7796 w 10000"/>
              <a:gd name="connsiteY127" fmla="*/ 4014 h 10714"/>
              <a:gd name="connsiteX128" fmla="*/ 7533 w 10000"/>
              <a:gd name="connsiteY128" fmla="*/ 4064 h 10714"/>
              <a:gd name="connsiteX129" fmla="*/ 7479 w 10000"/>
              <a:gd name="connsiteY129" fmla="*/ 4184 h 10714"/>
              <a:gd name="connsiteX130" fmla="*/ 7404 w 10000"/>
              <a:gd name="connsiteY130" fmla="*/ 4324 h 10714"/>
              <a:gd name="connsiteX131" fmla="*/ 7321 w 10000"/>
              <a:gd name="connsiteY131" fmla="*/ 4470 h 10714"/>
              <a:gd name="connsiteX132" fmla="*/ 7213 w 10000"/>
              <a:gd name="connsiteY132" fmla="*/ 4628 h 10714"/>
              <a:gd name="connsiteX133" fmla="*/ 7100 w 10000"/>
              <a:gd name="connsiteY133" fmla="*/ 4794 h 10714"/>
              <a:gd name="connsiteX134" fmla="*/ 6979 w 10000"/>
              <a:gd name="connsiteY134" fmla="*/ 4958 h 10714"/>
              <a:gd name="connsiteX135" fmla="*/ 6850 w 10000"/>
              <a:gd name="connsiteY135" fmla="*/ 5113 h 10714"/>
              <a:gd name="connsiteX136" fmla="*/ 6721 w 10000"/>
              <a:gd name="connsiteY136" fmla="*/ 5265 h 10714"/>
              <a:gd name="connsiteX137" fmla="*/ 6600 w 10000"/>
              <a:gd name="connsiteY137" fmla="*/ 5405 h 10714"/>
              <a:gd name="connsiteX138" fmla="*/ 6471 w 10000"/>
              <a:gd name="connsiteY138" fmla="*/ 5530 h 10714"/>
              <a:gd name="connsiteX139" fmla="*/ 6358 w 10000"/>
              <a:gd name="connsiteY139" fmla="*/ 5641 h 10714"/>
              <a:gd name="connsiteX140" fmla="*/ 6250 w 10000"/>
              <a:gd name="connsiteY140" fmla="*/ 5721 h 10714"/>
              <a:gd name="connsiteX141" fmla="*/ 6267 w 10000"/>
              <a:gd name="connsiteY141" fmla="*/ 5781 h 10714"/>
              <a:gd name="connsiteX142" fmla="*/ 6296 w 10000"/>
              <a:gd name="connsiteY142" fmla="*/ 5793 h 10714"/>
              <a:gd name="connsiteX143" fmla="*/ 6479 w 10000"/>
              <a:gd name="connsiteY143" fmla="*/ 5754 h 10714"/>
              <a:gd name="connsiteX144" fmla="*/ 6663 w 10000"/>
              <a:gd name="connsiteY144" fmla="*/ 5736 h 10714"/>
              <a:gd name="connsiteX145" fmla="*/ 6858 w 10000"/>
              <a:gd name="connsiteY145" fmla="*/ 5736 h 10714"/>
              <a:gd name="connsiteX146" fmla="*/ 7046 w 10000"/>
              <a:gd name="connsiteY146" fmla="*/ 5742 h 10714"/>
              <a:gd name="connsiteX147" fmla="*/ 7246 w 10000"/>
              <a:gd name="connsiteY147" fmla="*/ 5748 h 10714"/>
              <a:gd name="connsiteX148" fmla="*/ 7425 w 10000"/>
              <a:gd name="connsiteY148" fmla="*/ 5748 h 10714"/>
              <a:gd name="connsiteX149" fmla="*/ 7600 w 10000"/>
              <a:gd name="connsiteY149" fmla="*/ 5733 h 10714"/>
              <a:gd name="connsiteX150" fmla="*/ 7950 w 10000"/>
              <a:gd name="connsiteY150" fmla="*/ 5673 h 10714"/>
              <a:gd name="connsiteX151" fmla="*/ 8275 w 10000"/>
              <a:gd name="connsiteY151" fmla="*/ 5596 h 10714"/>
              <a:gd name="connsiteX152" fmla="*/ 8579 w 10000"/>
              <a:gd name="connsiteY152" fmla="*/ 5504 h 10714"/>
              <a:gd name="connsiteX153" fmla="*/ 8858 w 10000"/>
              <a:gd name="connsiteY153" fmla="*/ 5390 h 10714"/>
              <a:gd name="connsiteX154" fmla="*/ 9117 w 10000"/>
              <a:gd name="connsiteY154" fmla="*/ 5265 h 10714"/>
              <a:gd name="connsiteX155" fmla="*/ 9350 w 10000"/>
              <a:gd name="connsiteY155" fmla="*/ 5119 h 10714"/>
              <a:gd name="connsiteX156" fmla="*/ 9563 w 10000"/>
              <a:gd name="connsiteY156" fmla="*/ 4967 h 10714"/>
              <a:gd name="connsiteX157" fmla="*/ 9758 w 10000"/>
              <a:gd name="connsiteY157" fmla="*/ 4794 h 10714"/>
              <a:gd name="connsiteX158" fmla="*/ 9933 w 10000"/>
              <a:gd name="connsiteY158" fmla="*/ 4610 h 10714"/>
              <a:gd name="connsiteX159" fmla="*/ 10000 w 10000"/>
              <a:gd name="connsiteY159" fmla="*/ 4648 h 10714"/>
              <a:gd name="connsiteX160" fmla="*/ 10000 w 10000"/>
              <a:gd name="connsiteY160" fmla="*/ 4660 h 10714"/>
              <a:gd name="connsiteX161" fmla="*/ 9904 w 10000"/>
              <a:gd name="connsiteY161" fmla="*/ 4827 h 10714"/>
              <a:gd name="connsiteX162" fmla="*/ 9767 w 10000"/>
              <a:gd name="connsiteY162" fmla="*/ 5000 h 10714"/>
              <a:gd name="connsiteX163" fmla="*/ 9600 w 10000"/>
              <a:gd name="connsiteY163" fmla="*/ 5173 h 10714"/>
              <a:gd name="connsiteX164" fmla="*/ 9404 w 10000"/>
              <a:gd name="connsiteY164" fmla="*/ 5343 h 10714"/>
              <a:gd name="connsiteX165" fmla="*/ 9183 w 10000"/>
              <a:gd name="connsiteY165" fmla="*/ 5504 h 10714"/>
              <a:gd name="connsiteX166" fmla="*/ 8950 w 10000"/>
              <a:gd name="connsiteY166" fmla="*/ 5662 h 10714"/>
              <a:gd name="connsiteX167" fmla="*/ 8704 w 10000"/>
              <a:gd name="connsiteY167" fmla="*/ 5802 h 10714"/>
              <a:gd name="connsiteX168" fmla="*/ 8463 w 10000"/>
              <a:gd name="connsiteY168" fmla="*/ 5927 h 10714"/>
              <a:gd name="connsiteX169" fmla="*/ 8229 w 10000"/>
              <a:gd name="connsiteY169" fmla="*/ 6025 h 10714"/>
              <a:gd name="connsiteX170" fmla="*/ 8000 w 10000"/>
              <a:gd name="connsiteY170" fmla="*/ 6105 h 10714"/>
              <a:gd name="connsiteX171" fmla="*/ 7879 w 10000"/>
              <a:gd name="connsiteY171" fmla="*/ 6132 h 10714"/>
              <a:gd name="connsiteX172" fmla="*/ 7729 w 10000"/>
              <a:gd name="connsiteY172" fmla="*/ 6153 h 10714"/>
              <a:gd name="connsiteX173" fmla="*/ 7563 w 10000"/>
              <a:gd name="connsiteY173" fmla="*/ 6177 h 10714"/>
              <a:gd name="connsiteX174" fmla="*/ 7388 w 10000"/>
              <a:gd name="connsiteY174" fmla="*/ 6198 h 10714"/>
              <a:gd name="connsiteX175" fmla="*/ 7204 w 10000"/>
              <a:gd name="connsiteY175" fmla="*/ 6219 h 10714"/>
              <a:gd name="connsiteX176" fmla="*/ 7017 w 10000"/>
              <a:gd name="connsiteY176" fmla="*/ 6240 h 10714"/>
              <a:gd name="connsiteX177" fmla="*/ 6842 w 10000"/>
              <a:gd name="connsiteY177" fmla="*/ 6263 h 10714"/>
              <a:gd name="connsiteX178" fmla="*/ 6675 w 10000"/>
              <a:gd name="connsiteY178" fmla="*/ 6290 h 10714"/>
              <a:gd name="connsiteX179" fmla="*/ 6517 w 10000"/>
              <a:gd name="connsiteY179" fmla="*/ 6329 h 10714"/>
              <a:gd name="connsiteX180" fmla="*/ 6388 w 10000"/>
              <a:gd name="connsiteY180" fmla="*/ 6365 h 10714"/>
              <a:gd name="connsiteX181" fmla="*/ 6288 w 10000"/>
              <a:gd name="connsiteY181" fmla="*/ 6415 h 10714"/>
              <a:gd name="connsiteX182" fmla="*/ 6213 w 10000"/>
              <a:gd name="connsiteY182" fmla="*/ 6475 h 10714"/>
              <a:gd name="connsiteX183" fmla="*/ 6092 w 10000"/>
              <a:gd name="connsiteY183" fmla="*/ 6648 h 10714"/>
              <a:gd name="connsiteX184" fmla="*/ 6008 w 10000"/>
              <a:gd name="connsiteY184" fmla="*/ 6836 h 10714"/>
              <a:gd name="connsiteX185" fmla="*/ 5942 w 10000"/>
              <a:gd name="connsiteY185" fmla="*/ 7032 h 10714"/>
              <a:gd name="connsiteX186" fmla="*/ 5904 w 10000"/>
              <a:gd name="connsiteY186" fmla="*/ 7232 h 10714"/>
              <a:gd name="connsiteX187" fmla="*/ 5888 w 10000"/>
              <a:gd name="connsiteY187" fmla="*/ 7443 h 10714"/>
              <a:gd name="connsiteX188" fmla="*/ 5879 w 10000"/>
              <a:gd name="connsiteY188" fmla="*/ 7655 h 10714"/>
              <a:gd name="connsiteX189" fmla="*/ 5888 w 10000"/>
              <a:gd name="connsiteY189" fmla="*/ 7867 h 10714"/>
              <a:gd name="connsiteX190" fmla="*/ 5904 w 10000"/>
              <a:gd name="connsiteY190" fmla="*/ 8084 h 10714"/>
              <a:gd name="connsiteX191" fmla="*/ 5925 w 10000"/>
              <a:gd name="connsiteY191" fmla="*/ 8299 h 10714"/>
              <a:gd name="connsiteX192" fmla="*/ 5950 w 10000"/>
              <a:gd name="connsiteY192" fmla="*/ 8510 h 10714"/>
              <a:gd name="connsiteX193" fmla="*/ 5954 w 10000"/>
              <a:gd name="connsiteY193" fmla="*/ 8820 h 10714"/>
              <a:gd name="connsiteX194" fmla="*/ 5933 w 10000"/>
              <a:gd name="connsiteY194" fmla="*/ 9130 h 10714"/>
              <a:gd name="connsiteX195" fmla="*/ 5896 w 10000"/>
              <a:gd name="connsiteY195" fmla="*/ 9428 h 10714"/>
              <a:gd name="connsiteX196" fmla="*/ 5850 w 10000"/>
              <a:gd name="connsiteY196" fmla="*/ 9720 h 10714"/>
              <a:gd name="connsiteX197" fmla="*/ 5756 w 10000"/>
              <a:gd name="connsiteY197" fmla="*/ 10714 h 10714"/>
              <a:gd name="connsiteX198" fmla="*/ 4463 w 10000"/>
              <a:gd name="connsiteY198" fmla="*/ 10000 h 10714"/>
              <a:gd name="connsiteX199" fmla="*/ 4463 w 10000"/>
              <a:gd name="connsiteY199" fmla="*/ 9991 h 10714"/>
              <a:gd name="connsiteX200" fmla="*/ 4546 w 10000"/>
              <a:gd name="connsiteY200" fmla="*/ 9848 h 10714"/>
              <a:gd name="connsiteX201" fmla="*/ 4629 w 10000"/>
              <a:gd name="connsiteY201" fmla="*/ 9687 h 10714"/>
              <a:gd name="connsiteX202" fmla="*/ 4700 w 10000"/>
              <a:gd name="connsiteY202" fmla="*/ 9508 h 10714"/>
              <a:gd name="connsiteX203" fmla="*/ 4767 w 10000"/>
              <a:gd name="connsiteY203" fmla="*/ 9309 h 10714"/>
              <a:gd name="connsiteX204" fmla="*/ 4829 w 10000"/>
              <a:gd name="connsiteY204" fmla="*/ 9097 h 10714"/>
              <a:gd name="connsiteX205" fmla="*/ 4879 w 10000"/>
              <a:gd name="connsiteY205" fmla="*/ 8868 h 10714"/>
              <a:gd name="connsiteX206" fmla="*/ 4917 w 10000"/>
              <a:gd name="connsiteY206" fmla="*/ 8635 h 10714"/>
              <a:gd name="connsiteX207" fmla="*/ 4954 w 10000"/>
              <a:gd name="connsiteY207" fmla="*/ 8391 h 10714"/>
              <a:gd name="connsiteX208" fmla="*/ 4979 w 10000"/>
              <a:gd name="connsiteY208" fmla="*/ 8144 h 10714"/>
              <a:gd name="connsiteX209" fmla="*/ 5000 w 10000"/>
              <a:gd name="connsiteY209" fmla="*/ 7887 h 10714"/>
              <a:gd name="connsiteX210" fmla="*/ 5000 w 10000"/>
              <a:gd name="connsiteY210" fmla="*/ 7634 h 10714"/>
              <a:gd name="connsiteX211" fmla="*/ 5000 w 10000"/>
              <a:gd name="connsiteY211" fmla="*/ 7384 h 10714"/>
              <a:gd name="connsiteX212" fmla="*/ 4979 w 10000"/>
              <a:gd name="connsiteY212" fmla="*/ 7133 h 10714"/>
              <a:gd name="connsiteX213" fmla="*/ 4950 w 10000"/>
              <a:gd name="connsiteY213" fmla="*/ 6892 h 10714"/>
              <a:gd name="connsiteX214" fmla="*/ 4913 w 10000"/>
              <a:gd name="connsiteY214" fmla="*/ 6657 h 10714"/>
              <a:gd name="connsiteX215" fmla="*/ 4858 w 10000"/>
              <a:gd name="connsiteY215" fmla="*/ 6430 h 10714"/>
              <a:gd name="connsiteX216" fmla="*/ 4783 w 10000"/>
              <a:gd name="connsiteY216" fmla="*/ 6219 h 10714"/>
              <a:gd name="connsiteX217" fmla="*/ 4700 w 10000"/>
              <a:gd name="connsiteY217" fmla="*/ 6019 h 10714"/>
              <a:gd name="connsiteX218" fmla="*/ 4600 w 10000"/>
              <a:gd name="connsiteY218" fmla="*/ 5840 h 10714"/>
              <a:gd name="connsiteX219" fmla="*/ 4488 w 10000"/>
              <a:gd name="connsiteY219" fmla="*/ 5682 h 10714"/>
              <a:gd name="connsiteX220" fmla="*/ 4358 w 10000"/>
              <a:gd name="connsiteY220" fmla="*/ 5542 h 10714"/>
              <a:gd name="connsiteX221" fmla="*/ 4213 w 10000"/>
              <a:gd name="connsiteY221" fmla="*/ 5429 h 10714"/>
              <a:gd name="connsiteX222" fmla="*/ 4046 w 10000"/>
              <a:gd name="connsiteY222" fmla="*/ 5343 h 10714"/>
              <a:gd name="connsiteX223" fmla="*/ 3904 w 10000"/>
              <a:gd name="connsiteY223" fmla="*/ 5292 h 10714"/>
              <a:gd name="connsiteX224" fmla="*/ 3746 w 10000"/>
              <a:gd name="connsiteY224" fmla="*/ 5271 h 10714"/>
              <a:gd name="connsiteX225" fmla="*/ 3583 w 10000"/>
              <a:gd name="connsiteY225" fmla="*/ 5271 h 10714"/>
              <a:gd name="connsiteX226" fmla="*/ 3413 w 10000"/>
              <a:gd name="connsiteY226" fmla="*/ 5286 h 10714"/>
              <a:gd name="connsiteX227" fmla="*/ 3246 w 10000"/>
              <a:gd name="connsiteY227" fmla="*/ 5310 h 10714"/>
              <a:gd name="connsiteX228" fmla="*/ 3079 w 10000"/>
              <a:gd name="connsiteY228" fmla="*/ 5343 h 10714"/>
              <a:gd name="connsiteX229" fmla="*/ 2913 w 10000"/>
              <a:gd name="connsiteY229" fmla="*/ 5369 h 10714"/>
              <a:gd name="connsiteX230" fmla="*/ 2750 w 10000"/>
              <a:gd name="connsiteY230" fmla="*/ 5396 h 10714"/>
              <a:gd name="connsiteX231" fmla="*/ 2600 w 10000"/>
              <a:gd name="connsiteY231" fmla="*/ 5411 h 10714"/>
              <a:gd name="connsiteX232" fmla="*/ 2258 w 10000"/>
              <a:gd name="connsiteY232" fmla="*/ 5423 h 10714"/>
              <a:gd name="connsiteX233" fmla="*/ 1925 w 10000"/>
              <a:gd name="connsiteY233" fmla="*/ 5411 h 10714"/>
              <a:gd name="connsiteX234" fmla="*/ 1617 w 10000"/>
              <a:gd name="connsiteY234" fmla="*/ 5384 h 10714"/>
              <a:gd name="connsiteX235" fmla="*/ 1321 w 10000"/>
              <a:gd name="connsiteY235" fmla="*/ 5346 h 10714"/>
              <a:gd name="connsiteX236" fmla="*/ 1033 w 10000"/>
              <a:gd name="connsiteY236" fmla="*/ 5298 h 10714"/>
              <a:gd name="connsiteX237" fmla="*/ 758 w 10000"/>
              <a:gd name="connsiteY237" fmla="*/ 5250 h 10714"/>
              <a:gd name="connsiteX238" fmla="*/ 500 w 10000"/>
              <a:gd name="connsiteY238" fmla="*/ 5197 h 10714"/>
              <a:gd name="connsiteX239" fmla="*/ 517 w 10000"/>
              <a:gd name="connsiteY239" fmla="*/ 5137 h 10714"/>
              <a:gd name="connsiteX240" fmla="*/ 871 w 10000"/>
              <a:gd name="connsiteY240" fmla="*/ 5173 h 10714"/>
              <a:gd name="connsiteX241" fmla="*/ 1221 w 10000"/>
              <a:gd name="connsiteY241" fmla="*/ 5197 h 10714"/>
              <a:gd name="connsiteX242" fmla="*/ 1563 w 10000"/>
              <a:gd name="connsiteY242" fmla="*/ 5206 h 10714"/>
              <a:gd name="connsiteX243" fmla="*/ 1896 w 10000"/>
              <a:gd name="connsiteY243" fmla="*/ 5197 h 10714"/>
              <a:gd name="connsiteX244" fmla="*/ 2221 w 10000"/>
              <a:gd name="connsiteY244" fmla="*/ 5164 h 10714"/>
              <a:gd name="connsiteX245" fmla="*/ 2538 w 10000"/>
              <a:gd name="connsiteY245" fmla="*/ 5113 h 10714"/>
              <a:gd name="connsiteX246" fmla="*/ 2842 w 10000"/>
              <a:gd name="connsiteY246" fmla="*/ 5045 h 10714"/>
              <a:gd name="connsiteX247" fmla="*/ 3129 w 10000"/>
              <a:gd name="connsiteY247" fmla="*/ 4946 h 10714"/>
              <a:gd name="connsiteX248" fmla="*/ 3500 w 10000"/>
              <a:gd name="connsiteY248" fmla="*/ 4815 h 10714"/>
              <a:gd name="connsiteX249" fmla="*/ 2821 w 10000"/>
              <a:gd name="connsiteY249" fmla="*/ 4389 h 10714"/>
              <a:gd name="connsiteX250" fmla="*/ 2213 w 10000"/>
              <a:gd name="connsiteY250" fmla="*/ 3912 h 10714"/>
              <a:gd name="connsiteX251" fmla="*/ 1879 w 10000"/>
              <a:gd name="connsiteY251" fmla="*/ 3939 h 10714"/>
              <a:gd name="connsiteX252" fmla="*/ 1554 w 10000"/>
              <a:gd name="connsiteY252" fmla="*/ 3939 h 10714"/>
              <a:gd name="connsiteX253" fmla="*/ 1258 w 10000"/>
              <a:gd name="connsiteY253" fmla="*/ 3912 h 10714"/>
              <a:gd name="connsiteX254" fmla="*/ 979 w 10000"/>
              <a:gd name="connsiteY254" fmla="*/ 3856 h 10714"/>
              <a:gd name="connsiteX255" fmla="*/ 721 w 10000"/>
              <a:gd name="connsiteY255" fmla="*/ 3775 h 10714"/>
              <a:gd name="connsiteX256" fmla="*/ 496 w 10000"/>
              <a:gd name="connsiteY256" fmla="*/ 3674 h 10714"/>
              <a:gd name="connsiteX257" fmla="*/ 296 w 10000"/>
              <a:gd name="connsiteY257" fmla="*/ 3549 h 10714"/>
              <a:gd name="connsiteX258" fmla="*/ 129 w 10000"/>
              <a:gd name="connsiteY258" fmla="*/ 3403 h 10714"/>
              <a:gd name="connsiteX259" fmla="*/ 0 w 10000"/>
              <a:gd name="connsiteY259" fmla="*/ 3245 h 10714"/>
              <a:gd name="connsiteX260" fmla="*/ 17 w 10000"/>
              <a:gd name="connsiteY260" fmla="*/ 3218 h 10714"/>
              <a:gd name="connsiteX261" fmla="*/ 71 w 10000"/>
              <a:gd name="connsiteY261" fmla="*/ 3245 h 10714"/>
              <a:gd name="connsiteX262" fmla="*/ 138 w 10000"/>
              <a:gd name="connsiteY262" fmla="*/ 3349 h 10714"/>
              <a:gd name="connsiteX263" fmla="*/ 246 w 10000"/>
              <a:gd name="connsiteY263" fmla="*/ 3439 h 10714"/>
              <a:gd name="connsiteX264" fmla="*/ 379 w 10000"/>
              <a:gd name="connsiteY264" fmla="*/ 3528 h 10714"/>
              <a:gd name="connsiteX265" fmla="*/ 538 w 10000"/>
              <a:gd name="connsiteY265" fmla="*/ 3597 h 10714"/>
              <a:gd name="connsiteX266" fmla="*/ 721 w 10000"/>
              <a:gd name="connsiteY266" fmla="*/ 3656 h 10714"/>
              <a:gd name="connsiteX267" fmla="*/ 913 w 10000"/>
              <a:gd name="connsiteY267" fmla="*/ 3701 h 10714"/>
              <a:gd name="connsiteX268" fmla="*/ 1117 w 10000"/>
              <a:gd name="connsiteY268" fmla="*/ 3728 h 10714"/>
              <a:gd name="connsiteX269" fmla="*/ 1329 w 10000"/>
              <a:gd name="connsiteY269" fmla="*/ 3737 h 10714"/>
              <a:gd name="connsiteX270" fmla="*/ 1533 w 10000"/>
              <a:gd name="connsiteY270" fmla="*/ 3734 h 10714"/>
              <a:gd name="connsiteX271" fmla="*/ 1646 w 10000"/>
              <a:gd name="connsiteY271" fmla="*/ 3722 h 10714"/>
              <a:gd name="connsiteX272" fmla="*/ 1746 w 10000"/>
              <a:gd name="connsiteY272" fmla="*/ 3722 h 10714"/>
              <a:gd name="connsiteX273" fmla="*/ 1833 w 10000"/>
              <a:gd name="connsiteY273" fmla="*/ 3710 h 10714"/>
              <a:gd name="connsiteX274" fmla="*/ 1917 w 10000"/>
              <a:gd name="connsiteY274" fmla="*/ 3695 h 10714"/>
              <a:gd name="connsiteX275" fmla="*/ 1988 w 10000"/>
              <a:gd name="connsiteY275" fmla="*/ 3662 h 10714"/>
              <a:gd name="connsiteX276" fmla="*/ 1788 w 10000"/>
              <a:gd name="connsiteY276" fmla="*/ 3391 h 10714"/>
              <a:gd name="connsiteX277" fmla="*/ 1617 w 10000"/>
              <a:gd name="connsiteY277" fmla="*/ 3126 h 10714"/>
              <a:gd name="connsiteX278" fmla="*/ 1454 w 10000"/>
              <a:gd name="connsiteY278" fmla="*/ 2849 h 10714"/>
              <a:gd name="connsiteX279" fmla="*/ 1313 w 10000"/>
              <a:gd name="connsiteY279" fmla="*/ 2563 h 10714"/>
              <a:gd name="connsiteX280" fmla="*/ 1175 w 10000"/>
              <a:gd name="connsiteY280" fmla="*/ 2253 h 10714"/>
              <a:gd name="connsiteX281" fmla="*/ 1046 w 10000"/>
              <a:gd name="connsiteY281" fmla="*/ 1919 h 10714"/>
              <a:gd name="connsiteX282" fmla="*/ 1033 w 10000"/>
              <a:gd name="connsiteY282" fmla="*/ 1859 h 10714"/>
              <a:gd name="connsiteX283" fmla="*/ 1000 w 10000"/>
              <a:gd name="connsiteY283" fmla="*/ 1776 h 10714"/>
              <a:gd name="connsiteX284" fmla="*/ 979 w 10000"/>
              <a:gd name="connsiteY284" fmla="*/ 1684 h 10714"/>
              <a:gd name="connsiteX285" fmla="*/ 950 w 10000"/>
              <a:gd name="connsiteY285" fmla="*/ 1591 h 10714"/>
              <a:gd name="connsiteX286" fmla="*/ 925 w 10000"/>
              <a:gd name="connsiteY286" fmla="*/ 1490 h 10714"/>
              <a:gd name="connsiteX287" fmla="*/ 917 w 10000"/>
              <a:gd name="connsiteY287" fmla="*/ 1397 h 10714"/>
              <a:gd name="connsiteX288" fmla="*/ 917 w 10000"/>
              <a:gd name="connsiteY288" fmla="*/ 1311 h 10714"/>
              <a:gd name="connsiteX289" fmla="*/ 933 w 10000"/>
              <a:gd name="connsiteY289" fmla="*/ 1234 h 10714"/>
              <a:gd name="connsiteX290" fmla="*/ 963 w 10000"/>
              <a:gd name="connsiteY290" fmla="*/ 1180 h 10714"/>
              <a:gd name="connsiteX291" fmla="*/ 1000 w 10000"/>
              <a:gd name="connsiteY291" fmla="*/ 1192 h 10714"/>
              <a:gd name="connsiteX292" fmla="*/ 1033 w 10000"/>
              <a:gd name="connsiteY292" fmla="*/ 1496 h 10714"/>
              <a:gd name="connsiteX293" fmla="*/ 1108 w 10000"/>
              <a:gd name="connsiteY293" fmla="*/ 1800 h 10714"/>
              <a:gd name="connsiteX294" fmla="*/ 1221 w 10000"/>
              <a:gd name="connsiteY294" fmla="*/ 2098 h 10714"/>
              <a:gd name="connsiteX295" fmla="*/ 1358 w 10000"/>
              <a:gd name="connsiteY295" fmla="*/ 2372 h 10714"/>
              <a:gd name="connsiteX296" fmla="*/ 1508 w 10000"/>
              <a:gd name="connsiteY296" fmla="*/ 2628 h 10714"/>
              <a:gd name="connsiteX297" fmla="*/ 1646 w 10000"/>
              <a:gd name="connsiteY297" fmla="*/ 2795 h 10714"/>
              <a:gd name="connsiteX298" fmla="*/ 1629 w 10000"/>
              <a:gd name="connsiteY298" fmla="*/ 2801 h 10714"/>
              <a:gd name="connsiteX299" fmla="*/ 1629 w 10000"/>
              <a:gd name="connsiteY299" fmla="*/ 2807 h 10714"/>
              <a:gd name="connsiteX300" fmla="*/ 1638 w 10000"/>
              <a:gd name="connsiteY300" fmla="*/ 2813 h 10714"/>
              <a:gd name="connsiteX301" fmla="*/ 1646 w 10000"/>
              <a:gd name="connsiteY301" fmla="*/ 2816 h 10714"/>
              <a:gd name="connsiteX302" fmla="*/ 1663 w 10000"/>
              <a:gd name="connsiteY302" fmla="*/ 2822 h 10714"/>
              <a:gd name="connsiteX303" fmla="*/ 1667 w 10000"/>
              <a:gd name="connsiteY303" fmla="*/ 2834 h 10714"/>
              <a:gd name="connsiteX304" fmla="*/ 1675 w 10000"/>
              <a:gd name="connsiteY304" fmla="*/ 2840 h 10714"/>
              <a:gd name="connsiteX305" fmla="*/ 1683 w 10000"/>
              <a:gd name="connsiteY305" fmla="*/ 2849 h 10714"/>
              <a:gd name="connsiteX306" fmla="*/ 1683 w 10000"/>
              <a:gd name="connsiteY306" fmla="*/ 2843 h 10714"/>
              <a:gd name="connsiteX307" fmla="*/ 1675 w 10000"/>
              <a:gd name="connsiteY307" fmla="*/ 2840 h 10714"/>
              <a:gd name="connsiteX308" fmla="*/ 1675 w 10000"/>
              <a:gd name="connsiteY308" fmla="*/ 2840 h 10714"/>
              <a:gd name="connsiteX309" fmla="*/ 1646 w 10000"/>
              <a:gd name="connsiteY309" fmla="*/ 2795 h 10714"/>
              <a:gd name="connsiteX310" fmla="*/ 1746 w 10000"/>
              <a:gd name="connsiteY310" fmla="*/ 2741 h 10714"/>
              <a:gd name="connsiteX311" fmla="*/ 1842 w 10000"/>
              <a:gd name="connsiteY311" fmla="*/ 2649 h 10714"/>
              <a:gd name="connsiteX312" fmla="*/ 1933 w 10000"/>
              <a:gd name="connsiteY312" fmla="*/ 2542 h 10714"/>
              <a:gd name="connsiteX313" fmla="*/ 2017 w 10000"/>
              <a:gd name="connsiteY313" fmla="*/ 2411 h 10714"/>
              <a:gd name="connsiteX314" fmla="*/ 2092 w 10000"/>
              <a:gd name="connsiteY314" fmla="*/ 2265 h 10714"/>
              <a:gd name="connsiteX315" fmla="*/ 2163 w 10000"/>
              <a:gd name="connsiteY315" fmla="*/ 2113 h 10714"/>
              <a:gd name="connsiteX316" fmla="*/ 2221 w 10000"/>
              <a:gd name="connsiteY316" fmla="*/ 1955 h 10714"/>
              <a:gd name="connsiteX317" fmla="*/ 2275 w 10000"/>
              <a:gd name="connsiteY317" fmla="*/ 1803 h 10714"/>
              <a:gd name="connsiteX318" fmla="*/ 2321 w 10000"/>
              <a:gd name="connsiteY318" fmla="*/ 1657 h 10714"/>
              <a:gd name="connsiteX319" fmla="*/ 2329 w 10000"/>
              <a:gd name="connsiteY319" fmla="*/ 1853 h 10714"/>
              <a:gd name="connsiteX320" fmla="*/ 2321 w 10000"/>
              <a:gd name="connsiteY320" fmla="*/ 2032 h 10714"/>
              <a:gd name="connsiteX321" fmla="*/ 2283 w 10000"/>
              <a:gd name="connsiteY321" fmla="*/ 2199 h 10714"/>
              <a:gd name="connsiteX322" fmla="*/ 2229 w 10000"/>
              <a:gd name="connsiteY322" fmla="*/ 2366 h 10714"/>
              <a:gd name="connsiteX323" fmla="*/ 2154 w 10000"/>
              <a:gd name="connsiteY323" fmla="*/ 2524 h 10714"/>
              <a:gd name="connsiteX324" fmla="*/ 2046 w 10000"/>
              <a:gd name="connsiteY324" fmla="*/ 2682 h 10714"/>
              <a:gd name="connsiteX325" fmla="*/ 1796 w 10000"/>
              <a:gd name="connsiteY325" fmla="*/ 3027 h 10714"/>
              <a:gd name="connsiteX326" fmla="*/ 2054 w 10000"/>
              <a:gd name="connsiteY326" fmla="*/ 3305 h 10714"/>
              <a:gd name="connsiteX327" fmla="*/ 2333 w 10000"/>
              <a:gd name="connsiteY327" fmla="*/ 3564 h 10714"/>
              <a:gd name="connsiteX328" fmla="*/ 2638 w 10000"/>
              <a:gd name="connsiteY328" fmla="*/ 3808 h 10714"/>
              <a:gd name="connsiteX329" fmla="*/ 2963 w 10000"/>
              <a:gd name="connsiteY329" fmla="*/ 4032 h 10714"/>
              <a:gd name="connsiteX330" fmla="*/ 4129 w 10000"/>
              <a:gd name="connsiteY330" fmla="*/ 4610 h 10714"/>
              <a:gd name="connsiteX331" fmla="*/ 4167 w 10000"/>
              <a:gd name="connsiteY331" fmla="*/ 4589 h 10714"/>
              <a:gd name="connsiteX332" fmla="*/ 4071 w 10000"/>
              <a:gd name="connsiteY332" fmla="*/ 4333 h 10714"/>
              <a:gd name="connsiteX333" fmla="*/ 3996 w 10000"/>
              <a:gd name="connsiteY333" fmla="*/ 4058 h 10714"/>
              <a:gd name="connsiteX334" fmla="*/ 3933 w 10000"/>
              <a:gd name="connsiteY334" fmla="*/ 3760 h 10714"/>
              <a:gd name="connsiteX335" fmla="*/ 3904 w 10000"/>
              <a:gd name="connsiteY335" fmla="*/ 3456 h 10714"/>
              <a:gd name="connsiteX336" fmla="*/ 3879 w 10000"/>
              <a:gd name="connsiteY336" fmla="*/ 3138 h 10714"/>
              <a:gd name="connsiteX337" fmla="*/ 3879 w 10000"/>
              <a:gd name="connsiteY337" fmla="*/ 2813 h 10714"/>
              <a:gd name="connsiteX338" fmla="*/ 3896 w 10000"/>
              <a:gd name="connsiteY338" fmla="*/ 2485 h 10714"/>
              <a:gd name="connsiteX339" fmla="*/ 3933 w 10000"/>
              <a:gd name="connsiteY339" fmla="*/ 2160 h 10714"/>
              <a:gd name="connsiteX340" fmla="*/ 3988 w 10000"/>
              <a:gd name="connsiteY340" fmla="*/ 1836 h 10714"/>
              <a:gd name="connsiteX341" fmla="*/ 4046 w 10000"/>
              <a:gd name="connsiteY341" fmla="*/ 1523 h 10714"/>
              <a:gd name="connsiteX342" fmla="*/ 4129 w 10000"/>
              <a:gd name="connsiteY342" fmla="*/ 1219 h 10714"/>
              <a:gd name="connsiteX343" fmla="*/ 4229 w 10000"/>
              <a:gd name="connsiteY343" fmla="*/ 933 h 10714"/>
              <a:gd name="connsiteX344" fmla="*/ 4333 w 10000"/>
              <a:gd name="connsiteY344" fmla="*/ 662 h 10714"/>
              <a:gd name="connsiteX345" fmla="*/ 4454 w 10000"/>
              <a:gd name="connsiteY345" fmla="*/ 417 h 10714"/>
              <a:gd name="connsiteX346" fmla="*/ 4583 w 10000"/>
              <a:gd name="connsiteY346" fmla="*/ 194 h 10714"/>
              <a:gd name="connsiteX347" fmla="*/ 4738 w 10000"/>
              <a:gd name="connsiteY347" fmla="*/ 0 h 10714"/>
              <a:gd name="connsiteX0" fmla="*/ 4738 w 10000"/>
              <a:gd name="connsiteY0" fmla="*/ 0 h 10714"/>
              <a:gd name="connsiteX1" fmla="*/ 4721 w 10000"/>
              <a:gd name="connsiteY1" fmla="*/ 48 h 10714"/>
              <a:gd name="connsiteX2" fmla="*/ 4713 w 10000"/>
              <a:gd name="connsiteY2" fmla="*/ 80 h 10714"/>
              <a:gd name="connsiteX3" fmla="*/ 4704 w 10000"/>
              <a:gd name="connsiteY3" fmla="*/ 101 h 10714"/>
              <a:gd name="connsiteX4" fmla="*/ 4704 w 10000"/>
              <a:gd name="connsiteY4" fmla="*/ 113 h 10714"/>
              <a:gd name="connsiteX5" fmla="*/ 4713 w 10000"/>
              <a:gd name="connsiteY5" fmla="*/ 119 h 10714"/>
              <a:gd name="connsiteX6" fmla="*/ 4713 w 10000"/>
              <a:gd name="connsiteY6" fmla="*/ 125 h 10714"/>
              <a:gd name="connsiteX7" fmla="*/ 4721 w 10000"/>
              <a:gd name="connsiteY7" fmla="*/ 125 h 10714"/>
              <a:gd name="connsiteX8" fmla="*/ 4721 w 10000"/>
              <a:gd name="connsiteY8" fmla="*/ 125 h 10714"/>
              <a:gd name="connsiteX9" fmla="*/ 4721 w 10000"/>
              <a:gd name="connsiteY9" fmla="*/ 134 h 10714"/>
              <a:gd name="connsiteX10" fmla="*/ 4713 w 10000"/>
              <a:gd name="connsiteY10" fmla="*/ 152 h 10714"/>
              <a:gd name="connsiteX11" fmla="*/ 4704 w 10000"/>
              <a:gd name="connsiteY11" fmla="*/ 179 h 10714"/>
              <a:gd name="connsiteX12" fmla="*/ 4692 w 10000"/>
              <a:gd name="connsiteY12" fmla="*/ 221 h 10714"/>
              <a:gd name="connsiteX13" fmla="*/ 4667 w 10000"/>
              <a:gd name="connsiteY13" fmla="*/ 280 h 10714"/>
              <a:gd name="connsiteX14" fmla="*/ 4629 w 10000"/>
              <a:gd name="connsiteY14" fmla="*/ 364 h 10714"/>
              <a:gd name="connsiteX15" fmla="*/ 4592 w 10000"/>
              <a:gd name="connsiteY15" fmla="*/ 465 h 10714"/>
              <a:gd name="connsiteX16" fmla="*/ 4533 w 10000"/>
              <a:gd name="connsiteY16" fmla="*/ 596 h 10714"/>
              <a:gd name="connsiteX17" fmla="*/ 4463 w 10000"/>
              <a:gd name="connsiteY17" fmla="*/ 754 h 10714"/>
              <a:gd name="connsiteX18" fmla="*/ 4379 w 10000"/>
              <a:gd name="connsiteY18" fmla="*/ 1001 h 10714"/>
              <a:gd name="connsiteX19" fmla="*/ 4321 w 10000"/>
              <a:gd name="connsiteY19" fmla="*/ 1266 h 10714"/>
              <a:gd name="connsiteX20" fmla="*/ 4275 w 10000"/>
              <a:gd name="connsiteY20" fmla="*/ 1538 h 10714"/>
              <a:gd name="connsiteX21" fmla="*/ 4213 w 10000"/>
              <a:gd name="connsiteY21" fmla="*/ 1827 h 10714"/>
              <a:gd name="connsiteX22" fmla="*/ 4204 w 10000"/>
              <a:gd name="connsiteY22" fmla="*/ 1889 h 10714"/>
              <a:gd name="connsiteX23" fmla="*/ 4192 w 10000"/>
              <a:gd name="connsiteY23" fmla="*/ 1982 h 10714"/>
              <a:gd name="connsiteX24" fmla="*/ 4183 w 10000"/>
              <a:gd name="connsiteY24" fmla="*/ 2080 h 10714"/>
              <a:gd name="connsiteX25" fmla="*/ 4175 w 10000"/>
              <a:gd name="connsiteY25" fmla="*/ 2187 h 10714"/>
              <a:gd name="connsiteX26" fmla="*/ 4175 w 10000"/>
              <a:gd name="connsiteY26" fmla="*/ 2297 h 10714"/>
              <a:gd name="connsiteX27" fmla="*/ 4192 w 10000"/>
              <a:gd name="connsiteY27" fmla="*/ 2396 h 10714"/>
              <a:gd name="connsiteX28" fmla="*/ 4213 w 10000"/>
              <a:gd name="connsiteY28" fmla="*/ 2482 h 10714"/>
              <a:gd name="connsiteX29" fmla="*/ 4250 w 10000"/>
              <a:gd name="connsiteY29" fmla="*/ 2542 h 10714"/>
              <a:gd name="connsiteX30" fmla="*/ 4450 w 10000"/>
              <a:gd name="connsiteY30" fmla="*/ 2530 h 10714"/>
              <a:gd name="connsiteX31" fmla="*/ 4646 w 10000"/>
              <a:gd name="connsiteY31" fmla="*/ 2482 h 10714"/>
              <a:gd name="connsiteX32" fmla="*/ 4833 w 10000"/>
              <a:gd name="connsiteY32" fmla="*/ 2405 h 10714"/>
              <a:gd name="connsiteX33" fmla="*/ 5025 w 10000"/>
              <a:gd name="connsiteY33" fmla="*/ 2297 h 10714"/>
              <a:gd name="connsiteX34" fmla="*/ 5200 w 10000"/>
              <a:gd name="connsiteY34" fmla="*/ 2172 h 10714"/>
              <a:gd name="connsiteX35" fmla="*/ 5371 w 10000"/>
              <a:gd name="connsiteY35" fmla="*/ 2020 h 10714"/>
              <a:gd name="connsiteX36" fmla="*/ 5533 w 10000"/>
              <a:gd name="connsiteY36" fmla="*/ 1859 h 10714"/>
              <a:gd name="connsiteX37" fmla="*/ 5683 w 10000"/>
              <a:gd name="connsiteY37" fmla="*/ 1690 h 10714"/>
              <a:gd name="connsiteX38" fmla="*/ 5829 w 10000"/>
              <a:gd name="connsiteY38" fmla="*/ 1511 h 10714"/>
              <a:gd name="connsiteX39" fmla="*/ 5954 w 10000"/>
              <a:gd name="connsiteY39" fmla="*/ 1326 h 10714"/>
              <a:gd name="connsiteX40" fmla="*/ 6071 w 10000"/>
              <a:gd name="connsiteY40" fmla="*/ 1147 h 10714"/>
              <a:gd name="connsiteX41" fmla="*/ 6167 w 10000"/>
              <a:gd name="connsiteY41" fmla="*/ 974 h 10714"/>
              <a:gd name="connsiteX42" fmla="*/ 6213 w 10000"/>
              <a:gd name="connsiteY42" fmla="*/ 974 h 10714"/>
              <a:gd name="connsiteX43" fmla="*/ 6213 w 10000"/>
              <a:gd name="connsiteY43" fmla="*/ 992 h 10714"/>
              <a:gd name="connsiteX44" fmla="*/ 6138 w 10000"/>
              <a:gd name="connsiteY44" fmla="*/ 1165 h 10714"/>
              <a:gd name="connsiteX45" fmla="*/ 6054 w 10000"/>
              <a:gd name="connsiteY45" fmla="*/ 1344 h 10714"/>
              <a:gd name="connsiteX46" fmla="*/ 5963 w 10000"/>
              <a:gd name="connsiteY46" fmla="*/ 1517 h 10714"/>
              <a:gd name="connsiteX47" fmla="*/ 5871 w 10000"/>
              <a:gd name="connsiteY47" fmla="*/ 1684 h 10714"/>
              <a:gd name="connsiteX48" fmla="*/ 5775 w 10000"/>
              <a:gd name="connsiteY48" fmla="*/ 1847 h 10714"/>
              <a:gd name="connsiteX49" fmla="*/ 5667 w 10000"/>
              <a:gd name="connsiteY49" fmla="*/ 1999 h 10714"/>
              <a:gd name="connsiteX50" fmla="*/ 5554 w 10000"/>
              <a:gd name="connsiteY50" fmla="*/ 2145 h 10714"/>
              <a:gd name="connsiteX51" fmla="*/ 5417 w 10000"/>
              <a:gd name="connsiteY51" fmla="*/ 2279 h 10714"/>
              <a:gd name="connsiteX52" fmla="*/ 5275 w 10000"/>
              <a:gd name="connsiteY52" fmla="*/ 2411 h 10714"/>
              <a:gd name="connsiteX53" fmla="*/ 5108 w 10000"/>
              <a:gd name="connsiteY53" fmla="*/ 2518 h 10714"/>
              <a:gd name="connsiteX54" fmla="*/ 4917 w 10000"/>
              <a:gd name="connsiteY54" fmla="*/ 2616 h 10714"/>
              <a:gd name="connsiteX55" fmla="*/ 4704 w 10000"/>
              <a:gd name="connsiteY55" fmla="*/ 2703 h 10714"/>
              <a:gd name="connsiteX56" fmla="*/ 4479 w 10000"/>
              <a:gd name="connsiteY56" fmla="*/ 2768 h 10714"/>
              <a:gd name="connsiteX57" fmla="*/ 4213 w 10000"/>
              <a:gd name="connsiteY57" fmla="*/ 2813 h 10714"/>
              <a:gd name="connsiteX58" fmla="*/ 4221 w 10000"/>
              <a:gd name="connsiteY58" fmla="*/ 3126 h 10714"/>
              <a:gd name="connsiteX59" fmla="*/ 4258 w 10000"/>
              <a:gd name="connsiteY59" fmla="*/ 3424 h 10714"/>
              <a:gd name="connsiteX60" fmla="*/ 4321 w 10000"/>
              <a:gd name="connsiteY60" fmla="*/ 3707 h 10714"/>
              <a:gd name="connsiteX61" fmla="*/ 4404 w 10000"/>
              <a:gd name="connsiteY61" fmla="*/ 3975 h 10714"/>
              <a:gd name="connsiteX62" fmla="*/ 4508 w 10000"/>
              <a:gd name="connsiteY62" fmla="*/ 4231 h 10714"/>
              <a:gd name="connsiteX63" fmla="*/ 4621 w 10000"/>
              <a:gd name="connsiteY63" fmla="*/ 4476 h 10714"/>
              <a:gd name="connsiteX64" fmla="*/ 4750 w 10000"/>
              <a:gd name="connsiteY64" fmla="*/ 4708 h 10714"/>
              <a:gd name="connsiteX65" fmla="*/ 4879 w 10000"/>
              <a:gd name="connsiteY65" fmla="*/ 4934 h 10714"/>
              <a:gd name="connsiteX66" fmla="*/ 4917 w 10000"/>
              <a:gd name="connsiteY66" fmla="*/ 4988 h 10714"/>
              <a:gd name="connsiteX67" fmla="*/ 4950 w 10000"/>
              <a:gd name="connsiteY67" fmla="*/ 5054 h 10714"/>
              <a:gd name="connsiteX68" fmla="*/ 4996 w 10000"/>
              <a:gd name="connsiteY68" fmla="*/ 5125 h 10714"/>
              <a:gd name="connsiteX69" fmla="*/ 5038 w 10000"/>
              <a:gd name="connsiteY69" fmla="*/ 5200 h 10714"/>
              <a:gd name="connsiteX70" fmla="*/ 5092 w 10000"/>
              <a:gd name="connsiteY70" fmla="*/ 5271 h 10714"/>
              <a:gd name="connsiteX71" fmla="*/ 5154 w 10000"/>
              <a:gd name="connsiteY71" fmla="*/ 5331 h 10714"/>
              <a:gd name="connsiteX72" fmla="*/ 5229 w 10000"/>
              <a:gd name="connsiteY72" fmla="*/ 5384 h 10714"/>
              <a:gd name="connsiteX73" fmla="*/ 5313 w 10000"/>
              <a:gd name="connsiteY73" fmla="*/ 5423 h 10714"/>
              <a:gd name="connsiteX74" fmla="*/ 5413 w 10000"/>
              <a:gd name="connsiteY74" fmla="*/ 5438 h 10714"/>
              <a:gd name="connsiteX75" fmla="*/ 5517 w 10000"/>
              <a:gd name="connsiteY75" fmla="*/ 5435 h 10714"/>
              <a:gd name="connsiteX76" fmla="*/ 5704 w 10000"/>
              <a:gd name="connsiteY76" fmla="*/ 5390 h 10714"/>
              <a:gd name="connsiteX77" fmla="*/ 5871 w 10000"/>
              <a:gd name="connsiteY77" fmla="*/ 5316 h 10714"/>
              <a:gd name="connsiteX78" fmla="*/ 6033 w 10000"/>
              <a:gd name="connsiteY78" fmla="*/ 5223 h 10714"/>
              <a:gd name="connsiteX79" fmla="*/ 6167 w 10000"/>
              <a:gd name="connsiteY79" fmla="*/ 5113 h 10714"/>
              <a:gd name="connsiteX80" fmla="*/ 6296 w 10000"/>
              <a:gd name="connsiteY80" fmla="*/ 4994 h 10714"/>
              <a:gd name="connsiteX81" fmla="*/ 6417 w 10000"/>
              <a:gd name="connsiteY81" fmla="*/ 4869 h 10714"/>
              <a:gd name="connsiteX82" fmla="*/ 6525 w 10000"/>
              <a:gd name="connsiteY82" fmla="*/ 4750 h 10714"/>
              <a:gd name="connsiteX83" fmla="*/ 6617 w 10000"/>
              <a:gd name="connsiteY83" fmla="*/ 4636 h 10714"/>
              <a:gd name="connsiteX84" fmla="*/ 6821 w 10000"/>
              <a:gd name="connsiteY84" fmla="*/ 4377 h 10714"/>
              <a:gd name="connsiteX85" fmla="*/ 7017 w 10000"/>
              <a:gd name="connsiteY85" fmla="*/ 4085 h 10714"/>
              <a:gd name="connsiteX86" fmla="*/ 7213 w 10000"/>
              <a:gd name="connsiteY86" fmla="*/ 3766 h 10714"/>
              <a:gd name="connsiteX87" fmla="*/ 7396 w 10000"/>
              <a:gd name="connsiteY87" fmla="*/ 3418 h 10714"/>
              <a:gd name="connsiteX88" fmla="*/ 7563 w 10000"/>
              <a:gd name="connsiteY88" fmla="*/ 3051 h 10714"/>
              <a:gd name="connsiteX89" fmla="*/ 7713 w 10000"/>
              <a:gd name="connsiteY89" fmla="*/ 2661 h 10714"/>
              <a:gd name="connsiteX90" fmla="*/ 7850 w 10000"/>
              <a:gd name="connsiteY90" fmla="*/ 2253 h 10714"/>
              <a:gd name="connsiteX91" fmla="*/ 7950 w 10000"/>
              <a:gd name="connsiteY91" fmla="*/ 1830 h 10714"/>
              <a:gd name="connsiteX92" fmla="*/ 8025 w 10000"/>
              <a:gd name="connsiteY92" fmla="*/ 1397 h 10714"/>
              <a:gd name="connsiteX93" fmla="*/ 8071 w 10000"/>
              <a:gd name="connsiteY93" fmla="*/ 954 h 10714"/>
              <a:gd name="connsiteX94" fmla="*/ 8108 w 10000"/>
              <a:gd name="connsiteY94" fmla="*/ 974 h 10714"/>
              <a:gd name="connsiteX95" fmla="*/ 8138 w 10000"/>
              <a:gd name="connsiteY95" fmla="*/ 1025 h 10714"/>
              <a:gd name="connsiteX96" fmla="*/ 8163 w 10000"/>
              <a:gd name="connsiteY96" fmla="*/ 1100 h 10714"/>
              <a:gd name="connsiteX97" fmla="*/ 8175 w 10000"/>
              <a:gd name="connsiteY97" fmla="*/ 1198 h 10714"/>
              <a:gd name="connsiteX98" fmla="*/ 8183 w 10000"/>
              <a:gd name="connsiteY98" fmla="*/ 1311 h 10714"/>
              <a:gd name="connsiteX99" fmla="*/ 8183 w 10000"/>
              <a:gd name="connsiteY99" fmla="*/ 1442 h 10714"/>
              <a:gd name="connsiteX100" fmla="*/ 8183 w 10000"/>
              <a:gd name="connsiteY100" fmla="*/ 1582 h 10714"/>
              <a:gd name="connsiteX101" fmla="*/ 8175 w 10000"/>
              <a:gd name="connsiteY101" fmla="*/ 1734 h 10714"/>
              <a:gd name="connsiteX102" fmla="*/ 8163 w 10000"/>
              <a:gd name="connsiteY102" fmla="*/ 1889 h 10714"/>
              <a:gd name="connsiteX103" fmla="*/ 8146 w 10000"/>
              <a:gd name="connsiteY103" fmla="*/ 2047 h 10714"/>
              <a:gd name="connsiteX104" fmla="*/ 8121 w 10000"/>
              <a:gd name="connsiteY104" fmla="*/ 2205 h 10714"/>
              <a:gd name="connsiteX105" fmla="*/ 8108 w 10000"/>
              <a:gd name="connsiteY105" fmla="*/ 2357 h 10714"/>
              <a:gd name="connsiteX106" fmla="*/ 8083 w 10000"/>
              <a:gd name="connsiteY106" fmla="*/ 2497 h 10714"/>
              <a:gd name="connsiteX107" fmla="*/ 8063 w 10000"/>
              <a:gd name="connsiteY107" fmla="*/ 2628 h 10714"/>
              <a:gd name="connsiteX108" fmla="*/ 8038 w 10000"/>
              <a:gd name="connsiteY108" fmla="*/ 2741 h 10714"/>
              <a:gd name="connsiteX109" fmla="*/ 8017 w 10000"/>
              <a:gd name="connsiteY109" fmla="*/ 2834 h 10714"/>
              <a:gd name="connsiteX110" fmla="*/ 8000 w 10000"/>
              <a:gd name="connsiteY110" fmla="*/ 2908 h 10714"/>
              <a:gd name="connsiteX111" fmla="*/ 7700 w 10000"/>
              <a:gd name="connsiteY111" fmla="*/ 3754 h 10714"/>
              <a:gd name="connsiteX112" fmla="*/ 7942 w 10000"/>
              <a:gd name="connsiteY112" fmla="*/ 3737 h 10714"/>
              <a:gd name="connsiteX113" fmla="*/ 8167 w 10000"/>
              <a:gd name="connsiteY113" fmla="*/ 3695 h 10714"/>
              <a:gd name="connsiteX114" fmla="*/ 8379 w 10000"/>
              <a:gd name="connsiteY114" fmla="*/ 3635 h 10714"/>
              <a:gd name="connsiteX115" fmla="*/ 8583 w 10000"/>
              <a:gd name="connsiteY115" fmla="*/ 3558 h 10714"/>
              <a:gd name="connsiteX116" fmla="*/ 8767 w 10000"/>
              <a:gd name="connsiteY116" fmla="*/ 3471 h 10714"/>
              <a:gd name="connsiteX117" fmla="*/ 8933 w 10000"/>
              <a:gd name="connsiteY117" fmla="*/ 3376 h 10714"/>
              <a:gd name="connsiteX118" fmla="*/ 9092 w 10000"/>
              <a:gd name="connsiteY118" fmla="*/ 3278 h 10714"/>
              <a:gd name="connsiteX119" fmla="*/ 9238 w 10000"/>
              <a:gd name="connsiteY119" fmla="*/ 3185 h 10714"/>
              <a:gd name="connsiteX120" fmla="*/ 9250 w 10000"/>
              <a:gd name="connsiteY120" fmla="*/ 3230 h 10714"/>
              <a:gd name="connsiteX121" fmla="*/ 9117 w 10000"/>
              <a:gd name="connsiteY121" fmla="*/ 3376 h 10714"/>
              <a:gd name="connsiteX122" fmla="*/ 8954 w 10000"/>
              <a:gd name="connsiteY122" fmla="*/ 3516 h 10714"/>
              <a:gd name="connsiteX123" fmla="*/ 8758 w 10000"/>
              <a:gd name="connsiteY123" fmla="*/ 3641 h 10714"/>
              <a:gd name="connsiteX124" fmla="*/ 8538 w 10000"/>
              <a:gd name="connsiteY124" fmla="*/ 3754 h 10714"/>
              <a:gd name="connsiteX125" fmla="*/ 8304 w 10000"/>
              <a:gd name="connsiteY125" fmla="*/ 3856 h 10714"/>
              <a:gd name="connsiteX126" fmla="*/ 8054 w 10000"/>
              <a:gd name="connsiteY126" fmla="*/ 3945 h 10714"/>
              <a:gd name="connsiteX127" fmla="*/ 7796 w 10000"/>
              <a:gd name="connsiteY127" fmla="*/ 4014 h 10714"/>
              <a:gd name="connsiteX128" fmla="*/ 7533 w 10000"/>
              <a:gd name="connsiteY128" fmla="*/ 4064 h 10714"/>
              <a:gd name="connsiteX129" fmla="*/ 7479 w 10000"/>
              <a:gd name="connsiteY129" fmla="*/ 4184 h 10714"/>
              <a:gd name="connsiteX130" fmla="*/ 7404 w 10000"/>
              <a:gd name="connsiteY130" fmla="*/ 4324 h 10714"/>
              <a:gd name="connsiteX131" fmla="*/ 7321 w 10000"/>
              <a:gd name="connsiteY131" fmla="*/ 4470 h 10714"/>
              <a:gd name="connsiteX132" fmla="*/ 7213 w 10000"/>
              <a:gd name="connsiteY132" fmla="*/ 4628 h 10714"/>
              <a:gd name="connsiteX133" fmla="*/ 7100 w 10000"/>
              <a:gd name="connsiteY133" fmla="*/ 4794 h 10714"/>
              <a:gd name="connsiteX134" fmla="*/ 6979 w 10000"/>
              <a:gd name="connsiteY134" fmla="*/ 4958 h 10714"/>
              <a:gd name="connsiteX135" fmla="*/ 6850 w 10000"/>
              <a:gd name="connsiteY135" fmla="*/ 5113 h 10714"/>
              <a:gd name="connsiteX136" fmla="*/ 6721 w 10000"/>
              <a:gd name="connsiteY136" fmla="*/ 5265 h 10714"/>
              <a:gd name="connsiteX137" fmla="*/ 6600 w 10000"/>
              <a:gd name="connsiteY137" fmla="*/ 5405 h 10714"/>
              <a:gd name="connsiteX138" fmla="*/ 6471 w 10000"/>
              <a:gd name="connsiteY138" fmla="*/ 5530 h 10714"/>
              <a:gd name="connsiteX139" fmla="*/ 6358 w 10000"/>
              <a:gd name="connsiteY139" fmla="*/ 5641 h 10714"/>
              <a:gd name="connsiteX140" fmla="*/ 6250 w 10000"/>
              <a:gd name="connsiteY140" fmla="*/ 5721 h 10714"/>
              <a:gd name="connsiteX141" fmla="*/ 6267 w 10000"/>
              <a:gd name="connsiteY141" fmla="*/ 5781 h 10714"/>
              <a:gd name="connsiteX142" fmla="*/ 6296 w 10000"/>
              <a:gd name="connsiteY142" fmla="*/ 5793 h 10714"/>
              <a:gd name="connsiteX143" fmla="*/ 6479 w 10000"/>
              <a:gd name="connsiteY143" fmla="*/ 5754 h 10714"/>
              <a:gd name="connsiteX144" fmla="*/ 6663 w 10000"/>
              <a:gd name="connsiteY144" fmla="*/ 5736 h 10714"/>
              <a:gd name="connsiteX145" fmla="*/ 6858 w 10000"/>
              <a:gd name="connsiteY145" fmla="*/ 5736 h 10714"/>
              <a:gd name="connsiteX146" fmla="*/ 7046 w 10000"/>
              <a:gd name="connsiteY146" fmla="*/ 5742 h 10714"/>
              <a:gd name="connsiteX147" fmla="*/ 7246 w 10000"/>
              <a:gd name="connsiteY147" fmla="*/ 5748 h 10714"/>
              <a:gd name="connsiteX148" fmla="*/ 7425 w 10000"/>
              <a:gd name="connsiteY148" fmla="*/ 5748 h 10714"/>
              <a:gd name="connsiteX149" fmla="*/ 7600 w 10000"/>
              <a:gd name="connsiteY149" fmla="*/ 5733 h 10714"/>
              <a:gd name="connsiteX150" fmla="*/ 7950 w 10000"/>
              <a:gd name="connsiteY150" fmla="*/ 5673 h 10714"/>
              <a:gd name="connsiteX151" fmla="*/ 8275 w 10000"/>
              <a:gd name="connsiteY151" fmla="*/ 5596 h 10714"/>
              <a:gd name="connsiteX152" fmla="*/ 8579 w 10000"/>
              <a:gd name="connsiteY152" fmla="*/ 5504 h 10714"/>
              <a:gd name="connsiteX153" fmla="*/ 8858 w 10000"/>
              <a:gd name="connsiteY153" fmla="*/ 5390 h 10714"/>
              <a:gd name="connsiteX154" fmla="*/ 9117 w 10000"/>
              <a:gd name="connsiteY154" fmla="*/ 5265 h 10714"/>
              <a:gd name="connsiteX155" fmla="*/ 9350 w 10000"/>
              <a:gd name="connsiteY155" fmla="*/ 5119 h 10714"/>
              <a:gd name="connsiteX156" fmla="*/ 9563 w 10000"/>
              <a:gd name="connsiteY156" fmla="*/ 4967 h 10714"/>
              <a:gd name="connsiteX157" fmla="*/ 9758 w 10000"/>
              <a:gd name="connsiteY157" fmla="*/ 4794 h 10714"/>
              <a:gd name="connsiteX158" fmla="*/ 9933 w 10000"/>
              <a:gd name="connsiteY158" fmla="*/ 4610 h 10714"/>
              <a:gd name="connsiteX159" fmla="*/ 10000 w 10000"/>
              <a:gd name="connsiteY159" fmla="*/ 4648 h 10714"/>
              <a:gd name="connsiteX160" fmla="*/ 10000 w 10000"/>
              <a:gd name="connsiteY160" fmla="*/ 4660 h 10714"/>
              <a:gd name="connsiteX161" fmla="*/ 9904 w 10000"/>
              <a:gd name="connsiteY161" fmla="*/ 4827 h 10714"/>
              <a:gd name="connsiteX162" fmla="*/ 9767 w 10000"/>
              <a:gd name="connsiteY162" fmla="*/ 5000 h 10714"/>
              <a:gd name="connsiteX163" fmla="*/ 9600 w 10000"/>
              <a:gd name="connsiteY163" fmla="*/ 5173 h 10714"/>
              <a:gd name="connsiteX164" fmla="*/ 9404 w 10000"/>
              <a:gd name="connsiteY164" fmla="*/ 5343 h 10714"/>
              <a:gd name="connsiteX165" fmla="*/ 9183 w 10000"/>
              <a:gd name="connsiteY165" fmla="*/ 5504 h 10714"/>
              <a:gd name="connsiteX166" fmla="*/ 8950 w 10000"/>
              <a:gd name="connsiteY166" fmla="*/ 5662 h 10714"/>
              <a:gd name="connsiteX167" fmla="*/ 8704 w 10000"/>
              <a:gd name="connsiteY167" fmla="*/ 5802 h 10714"/>
              <a:gd name="connsiteX168" fmla="*/ 8463 w 10000"/>
              <a:gd name="connsiteY168" fmla="*/ 5927 h 10714"/>
              <a:gd name="connsiteX169" fmla="*/ 8229 w 10000"/>
              <a:gd name="connsiteY169" fmla="*/ 6025 h 10714"/>
              <a:gd name="connsiteX170" fmla="*/ 8000 w 10000"/>
              <a:gd name="connsiteY170" fmla="*/ 6105 h 10714"/>
              <a:gd name="connsiteX171" fmla="*/ 7879 w 10000"/>
              <a:gd name="connsiteY171" fmla="*/ 6132 h 10714"/>
              <a:gd name="connsiteX172" fmla="*/ 7729 w 10000"/>
              <a:gd name="connsiteY172" fmla="*/ 6153 h 10714"/>
              <a:gd name="connsiteX173" fmla="*/ 7563 w 10000"/>
              <a:gd name="connsiteY173" fmla="*/ 6177 h 10714"/>
              <a:gd name="connsiteX174" fmla="*/ 7388 w 10000"/>
              <a:gd name="connsiteY174" fmla="*/ 6198 h 10714"/>
              <a:gd name="connsiteX175" fmla="*/ 7204 w 10000"/>
              <a:gd name="connsiteY175" fmla="*/ 6219 h 10714"/>
              <a:gd name="connsiteX176" fmla="*/ 7017 w 10000"/>
              <a:gd name="connsiteY176" fmla="*/ 6240 h 10714"/>
              <a:gd name="connsiteX177" fmla="*/ 6842 w 10000"/>
              <a:gd name="connsiteY177" fmla="*/ 6263 h 10714"/>
              <a:gd name="connsiteX178" fmla="*/ 6675 w 10000"/>
              <a:gd name="connsiteY178" fmla="*/ 6290 h 10714"/>
              <a:gd name="connsiteX179" fmla="*/ 6517 w 10000"/>
              <a:gd name="connsiteY179" fmla="*/ 6329 h 10714"/>
              <a:gd name="connsiteX180" fmla="*/ 6388 w 10000"/>
              <a:gd name="connsiteY180" fmla="*/ 6365 h 10714"/>
              <a:gd name="connsiteX181" fmla="*/ 6288 w 10000"/>
              <a:gd name="connsiteY181" fmla="*/ 6415 h 10714"/>
              <a:gd name="connsiteX182" fmla="*/ 6213 w 10000"/>
              <a:gd name="connsiteY182" fmla="*/ 6475 h 10714"/>
              <a:gd name="connsiteX183" fmla="*/ 6092 w 10000"/>
              <a:gd name="connsiteY183" fmla="*/ 6648 h 10714"/>
              <a:gd name="connsiteX184" fmla="*/ 6008 w 10000"/>
              <a:gd name="connsiteY184" fmla="*/ 6836 h 10714"/>
              <a:gd name="connsiteX185" fmla="*/ 5942 w 10000"/>
              <a:gd name="connsiteY185" fmla="*/ 7032 h 10714"/>
              <a:gd name="connsiteX186" fmla="*/ 5904 w 10000"/>
              <a:gd name="connsiteY186" fmla="*/ 7232 h 10714"/>
              <a:gd name="connsiteX187" fmla="*/ 5888 w 10000"/>
              <a:gd name="connsiteY187" fmla="*/ 7443 h 10714"/>
              <a:gd name="connsiteX188" fmla="*/ 5879 w 10000"/>
              <a:gd name="connsiteY188" fmla="*/ 7655 h 10714"/>
              <a:gd name="connsiteX189" fmla="*/ 5888 w 10000"/>
              <a:gd name="connsiteY189" fmla="*/ 7867 h 10714"/>
              <a:gd name="connsiteX190" fmla="*/ 5904 w 10000"/>
              <a:gd name="connsiteY190" fmla="*/ 8084 h 10714"/>
              <a:gd name="connsiteX191" fmla="*/ 5925 w 10000"/>
              <a:gd name="connsiteY191" fmla="*/ 8299 h 10714"/>
              <a:gd name="connsiteX192" fmla="*/ 5950 w 10000"/>
              <a:gd name="connsiteY192" fmla="*/ 8510 h 10714"/>
              <a:gd name="connsiteX193" fmla="*/ 5954 w 10000"/>
              <a:gd name="connsiteY193" fmla="*/ 8820 h 10714"/>
              <a:gd name="connsiteX194" fmla="*/ 5933 w 10000"/>
              <a:gd name="connsiteY194" fmla="*/ 9130 h 10714"/>
              <a:gd name="connsiteX195" fmla="*/ 5896 w 10000"/>
              <a:gd name="connsiteY195" fmla="*/ 9428 h 10714"/>
              <a:gd name="connsiteX196" fmla="*/ 5850 w 10000"/>
              <a:gd name="connsiteY196" fmla="*/ 9720 h 10714"/>
              <a:gd name="connsiteX197" fmla="*/ 5756 w 10000"/>
              <a:gd name="connsiteY197" fmla="*/ 10714 h 10714"/>
              <a:gd name="connsiteX198" fmla="*/ 4463 w 10000"/>
              <a:gd name="connsiteY198" fmla="*/ 10000 h 10714"/>
              <a:gd name="connsiteX199" fmla="*/ 3043 w 10000"/>
              <a:gd name="connsiteY199" fmla="*/ 9881 h 10714"/>
              <a:gd name="connsiteX200" fmla="*/ 4546 w 10000"/>
              <a:gd name="connsiteY200" fmla="*/ 9848 h 10714"/>
              <a:gd name="connsiteX201" fmla="*/ 4629 w 10000"/>
              <a:gd name="connsiteY201" fmla="*/ 9687 h 10714"/>
              <a:gd name="connsiteX202" fmla="*/ 4700 w 10000"/>
              <a:gd name="connsiteY202" fmla="*/ 9508 h 10714"/>
              <a:gd name="connsiteX203" fmla="*/ 4767 w 10000"/>
              <a:gd name="connsiteY203" fmla="*/ 9309 h 10714"/>
              <a:gd name="connsiteX204" fmla="*/ 4829 w 10000"/>
              <a:gd name="connsiteY204" fmla="*/ 9097 h 10714"/>
              <a:gd name="connsiteX205" fmla="*/ 4879 w 10000"/>
              <a:gd name="connsiteY205" fmla="*/ 8868 h 10714"/>
              <a:gd name="connsiteX206" fmla="*/ 4917 w 10000"/>
              <a:gd name="connsiteY206" fmla="*/ 8635 h 10714"/>
              <a:gd name="connsiteX207" fmla="*/ 4954 w 10000"/>
              <a:gd name="connsiteY207" fmla="*/ 8391 h 10714"/>
              <a:gd name="connsiteX208" fmla="*/ 4979 w 10000"/>
              <a:gd name="connsiteY208" fmla="*/ 8144 h 10714"/>
              <a:gd name="connsiteX209" fmla="*/ 5000 w 10000"/>
              <a:gd name="connsiteY209" fmla="*/ 7887 h 10714"/>
              <a:gd name="connsiteX210" fmla="*/ 5000 w 10000"/>
              <a:gd name="connsiteY210" fmla="*/ 7634 h 10714"/>
              <a:gd name="connsiteX211" fmla="*/ 5000 w 10000"/>
              <a:gd name="connsiteY211" fmla="*/ 7384 h 10714"/>
              <a:gd name="connsiteX212" fmla="*/ 4979 w 10000"/>
              <a:gd name="connsiteY212" fmla="*/ 7133 h 10714"/>
              <a:gd name="connsiteX213" fmla="*/ 4950 w 10000"/>
              <a:gd name="connsiteY213" fmla="*/ 6892 h 10714"/>
              <a:gd name="connsiteX214" fmla="*/ 4913 w 10000"/>
              <a:gd name="connsiteY214" fmla="*/ 6657 h 10714"/>
              <a:gd name="connsiteX215" fmla="*/ 4858 w 10000"/>
              <a:gd name="connsiteY215" fmla="*/ 6430 h 10714"/>
              <a:gd name="connsiteX216" fmla="*/ 4783 w 10000"/>
              <a:gd name="connsiteY216" fmla="*/ 6219 h 10714"/>
              <a:gd name="connsiteX217" fmla="*/ 4700 w 10000"/>
              <a:gd name="connsiteY217" fmla="*/ 6019 h 10714"/>
              <a:gd name="connsiteX218" fmla="*/ 4600 w 10000"/>
              <a:gd name="connsiteY218" fmla="*/ 5840 h 10714"/>
              <a:gd name="connsiteX219" fmla="*/ 4488 w 10000"/>
              <a:gd name="connsiteY219" fmla="*/ 5682 h 10714"/>
              <a:gd name="connsiteX220" fmla="*/ 4358 w 10000"/>
              <a:gd name="connsiteY220" fmla="*/ 5542 h 10714"/>
              <a:gd name="connsiteX221" fmla="*/ 4213 w 10000"/>
              <a:gd name="connsiteY221" fmla="*/ 5429 h 10714"/>
              <a:gd name="connsiteX222" fmla="*/ 4046 w 10000"/>
              <a:gd name="connsiteY222" fmla="*/ 5343 h 10714"/>
              <a:gd name="connsiteX223" fmla="*/ 3904 w 10000"/>
              <a:gd name="connsiteY223" fmla="*/ 5292 h 10714"/>
              <a:gd name="connsiteX224" fmla="*/ 3746 w 10000"/>
              <a:gd name="connsiteY224" fmla="*/ 5271 h 10714"/>
              <a:gd name="connsiteX225" fmla="*/ 3583 w 10000"/>
              <a:gd name="connsiteY225" fmla="*/ 5271 h 10714"/>
              <a:gd name="connsiteX226" fmla="*/ 3413 w 10000"/>
              <a:gd name="connsiteY226" fmla="*/ 5286 h 10714"/>
              <a:gd name="connsiteX227" fmla="*/ 3246 w 10000"/>
              <a:gd name="connsiteY227" fmla="*/ 5310 h 10714"/>
              <a:gd name="connsiteX228" fmla="*/ 3079 w 10000"/>
              <a:gd name="connsiteY228" fmla="*/ 5343 h 10714"/>
              <a:gd name="connsiteX229" fmla="*/ 2913 w 10000"/>
              <a:gd name="connsiteY229" fmla="*/ 5369 h 10714"/>
              <a:gd name="connsiteX230" fmla="*/ 2750 w 10000"/>
              <a:gd name="connsiteY230" fmla="*/ 5396 h 10714"/>
              <a:gd name="connsiteX231" fmla="*/ 2600 w 10000"/>
              <a:gd name="connsiteY231" fmla="*/ 5411 h 10714"/>
              <a:gd name="connsiteX232" fmla="*/ 2258 w 10000"/>
              <a:gd name="connsiteY232" fmla="*/ 5423 h 10714"/>
              <a:gd name="connsiteX233" fmla="*/ 1925 w 10000"/>
              <a:gd name="connsiteY233" fmla="*/ 5411 h 10714"/>
              <a:gd name="connsiteX234" fmla="*/ 1617 w 10000"/>
              <a:gd name="connsiteY234" fmla="*/ 5384 h 10714"/>
              <a:gd name="connsiteX235" fmla="*/ 1321 w 10000"/>
              <a:gd name="connsiteY235" fmla="*/ 5346 h 10714"/>
              <a:gd name="connsiteX236" fmla="*/ 1033 w 10000"/>
              <a:gd name="connsiteY236" fmla="*/ 5298 h 10714"/>
              <a:gd name="connsiteX237" fmla="*/ 758 w 10000"/>
              <a:gd name="connsiteY237" fmla="*/ 5250 h 10714"/>
              <a:gd name="connsiteX238" fmla="*/ 500 w 10000"/>
              <a:gd name="connsiteY238" fmla="*/ 5197 h 10714"/>
              <a:gd name="connsiteX239" fmla="*/ 517 w 10000"/>
              <a:gd name="connsiteY239" fmla="*/ 5137 h 10714"/>
              <a:gd name="connsiteX240" fmla="*/ 871 w 10000"/>
              <a:gd name="connsiteY240" fmla="*/ 5173 h 10714"/>
              <a:gd name="connsiteX241" fmla="*/ 1221 w 10000"/>
              <a:gd name="connsiteY241" fmla="*/ 5197 h 10714"/>
              <a:gd name="connsiteX242" fmla="*/ 1563 w 10000"/>
              <a:gd name="connsiteY242" fmla="*/ 5206 h 10714"/>
              <a:gd name="connsiteX243" fmla="*/ 1896 w 10000"/>
              <a:gd name="connsiteY243" fmla="*/ 5197 h 10714"/>
              <a:gd name="connsiteX244" fmla="*/ 2221 w 10000"/>
              <a:gd name="connsiteY244" fmla="*/ 5164 h 10714"/>
              <a:gd name="connsiteX245" fmla="*/ 2538 w 10000"/>
              <a:gd name="connsiteY245" fmla="*/ 5113 h 10714"/>
              <a:gd name="connsiteX246" fmla="*/ 2842 w 10000"/>
              <a:gd name="connsiteY246" fmla="*/ 5045 h 10714"/>
              <a:gd name="connsiteX247" fmla="*/ 3129 w 10000"/>
              <a:gd name="connsiteY247" fmla="*/ 4946 h 10714"/>
              <a:gd name="connsiteX248" fmla="*/ 3500 w 10000"/>
              <a:gd name="connsiteY248" fmla="*/ 4815 h 10714"/>
              <a:gd name="connsiteX249" fmla="*/ 2821 w 10000"/>
              <a:gd name="connsiteY249" fmla="*/ 4389 h 10714"/>
              <a:gd name="connsiteX250" fmla="*/ 2213 w 10000"/>
              <a:gd name="connsiteY250" fmla="*/ 3912 h 10714"/>
              <a:gd name="connsiteX251" fmla="*/ 1879 w 10000"/>
              <a:gd name="connsiteY251" fmla="*/ 3939 h 10714"/>
              <a:gd name="connsiteX252" fmla="*/ 1554 w 10000"/>
              <a:gd name="connsiteY252" fmla="*/ 3939 h 10714"/>
              <a:gd name="connsiteX253" fmla="*/ 1258 w 10000"/>
              <a:gd name="connsiteY253" fmla="*/ 3912 h 10714"/>
              <a:gd name="connsiteX254" fmla="*/ 979 w 10000"/>
              <a:gd name="connsiteY254" fmla="*/ 3856 h 10714"/>
              <a:gd name="connsiteX255" fmla="*/ 721 w 10000"/>
              <a:gd name="connsiteY255" fmla="*/ 3775 h 10714"/>
              <a:gd name="connsiteX256" fmla="*/ 496 w 10000"/>
              <a:gd name="connsiteY256" fmla="*/ 3674 h 10714"/>
              <a:gd name="connsiteX257" fmla="*/ 296 w 10000"/>
              <a:gd name="connsiteY257" fmla="*/ 3549 h 10714"/>
              <a:gd name="connsiteX258" fmla="*/ 129 w 10000"/>
              <a:gd name="connsiteY258" fmla="*/ 3403 h 10714"/>
              <a:gd name="connsiteX259" fmla="*/ 0 w 10000"/>
              <a:gd name="connsiteY259" fmla="*/ 3245 h 10714"/>
              <a:gd name="connsiteX260" fmla="*/ 17 w 10000"/>
              <a:gd name="connsiteY260" fmla="*/ 3218 h 10714"/>
              <a:gd name="connsiteX261" fmla="*/ 71 w 10000"/>
              <a:gd name="connsiteY261" fmla="*/ 3245 h 10714"/>
              <a:gd name="connsiteX262" fmla="*/ 138 w 10000"/>
              <a:gd name="connsiteY262" fmla="*/ 3349 h 10714"/>
              <a:gd name="connsiteX263" fmla="*/ 246 w 10000"/>
              <a:gd name="connsiteY263" fmla="*/ 3439 h 10714"/>
              <a:gd name="connsiteX264" fmla="*/ 379 w 10000"/>
              <a:gd name="connsiteY264" fmla="*/ 3528 h 10714"/>
              <a:gd name="connsiteX265" fmla="*/ 538 w 10000"/>
              <a:gd name="connsiteY265" fmla="*/ 3597 h 10714"/>
              <a:gd name="connsiteX266" fmla="*/ 721 w 10000"/>
              <a:gd name="connsiteY266" fmla="*/ 3656 h 10714"/>
              <a:gd name="connsiteX267" fmla="*/ 913 w 10000"/>
              <a:gd name="connsiteY267" fmla="*/ 3701 h 10714"/>
              <a:gd name="connsiteX268" fmla="*/ 1117 w 10000"/>
              <a:gd name="connsiteY268" fmla="*/ 3728 h 10714"/>
              <a:gd name="connsiteX269" fmla="*/ 1329 w 10000"/>
              <a:gd name="connsiteY269" fmla="*/ 3737 h 10714"/>
              <a:gd name="connsiteX270" fmla="*/ 1533 w 10000"/>
              <a:gd name="connsiteY270" fmla="*/ 3734 h 10714"/>
              <a:gd name="connsiteX271" fmla="*/ 1646 w 10000"/>
              <a:gd name="connsiteY271" fmla="*/ 3722 h 10714"/>
              <a:gd name="connsiteX272" fmla="*/ 1746 w 10000"/>
              <a:gd name="connsiteY272" fmla="*/ 3722 h 10714"/>
              <a:gd name="connsiteX273" fmla="*/ 1833 w 10000"/>
              <a:gd name="connsiteY273" fmla="*/ 3710 h 10714"/>
              <a:gd name="connsiteX274" fmla="*/ 1917 w 10000"/>
              <a:gd name="connsiteY274" fmla="*/ 3695 h 10714"/>
              <a:gd name="connsiteX275" fmla="*/ 1988 w 10000"/>
              <a:gd name="connsiteY275" fmla="*/ 3662 h 10714"/>
              <a:gd name="connsiteX276" fmla="*/ 1788 w 10000"/>
              <a:gd name="connsiteY276" fmla="*/ 3391 h 10714"/>
              <a:gd name="connsiteX277" fmla="*/ 1617 w 10000"/>
              <a:gd name="connsiteY277" fmla="*/ 3126 h 10714"/>
              <a:gd name="connsiteX278" fmla="*/ 1454 w 10000"/>
              <a:gd name="connsiteY278" fmla="*/ 2849 h 10714"/>
              <a:gd name="connsiteX279" fmla="*/ 1313 w 10000"/>
              <a:gd name="connsiteY279" fmla="*/ 2563 h 10714"/>
              <a:gd name="connsiteX280" fmla="*/ 1175 w 10000"/>
              <a:gd name="connsiteY280" fmla="*/ 2253 h 10714"/>
              <a:gd name="connsiteX281" fmla="*/ 1046 w 10000"/>
              <a:gd name="connsiteY281" fmla="*/ 1919 h 10714"/>
              <a:gd name="connsiteX282" fmla="*/ 1033 w 10000"/>
              <a:gd name="connsiteY282" fmla="*/ 1859 h 10714"/>
              <a:gd name="connsiteX283" fmla="*/ 1000 w 10000"/>
              <a:gd name="connsiteY283" fmla="*/ 1776 h 10714"/>
              <a:gd name="connsiteX284" fmla="*/ 979 w 10000"/>
              <a:gd name="connsiteY284" fmla="*/ 1684 h 10714"/>
              <a:gd name="connsiteX285" fmla="*/ 950 w 10000"/>
              <a:gd name="connsiteY285" fmla="*/ 1591 h 10714"/>
              <a:gd name="connsiteX286" fmla="*/ 925 w 10000"/>
              <a:gd name="connsiteY286" fmla="*/ 1490 h 10714"/>
              <a:gd name="connsiteX287" fmla="*/ 917 w 10000"/>
              <a:gd name="connsiteY287" fmla="*/ 1397 h 10714"/>
              <a:gd name="connsiteX288" fmla="*/ 917 w 10000"/>
              <a:gd name="connsiteY288" fmla="*/ 1311 h 10714"/>
              <a:gd name="connsiteX289" fmla="*/ 933 w 10000"/>
              <a:gd name="connsiteY289" fmla="*/ 1234 h 10714"/>
              <a:gd name="connsiteX290" fmla="*/ 963 w 10000"/>
              <a:gd name="connsiteY290" fmla="*/ 1180 h 10714"/>
              <a:gd name="connsiteX291" fmla="*/ 1000 w 10000"/>
              <a:gd name="connsiteY291" fmla="*/ 1192 h 10714"/>
              <a:gd name="connsiteX292" fmla="*/ 1033 w 10000"/>
              <a:gd name="connsiteY292" fmla="*/ 1496 h 10714"/>
              <a:gd name="connsiteX293" fmla="*/ 1108 w 10000"/>
              <a:gd name="connsiteY293" fmla="*/ 1800 h 10714"/>
              <a:gd name="connsiteX294" fmla="*/ 1221 w 10000"/>
              <a:gd name="connsiteY294" fmla="*/ 2098 h 10714"/>
              <a:gd name="connsiteX295" fmla="*/ 1358 w 10000"/>
              <a:gd name="connsiteY295" fmla="*/ 2372 h 10714"/>
              <a:gd name="connsiteX296" fmla="*/ 1508 w 10000"/>
              <a:gd name="connsiteY296" fmla="*/ 2628 h 10714"/>
              <a:gd name="connsiteX297" fmla="*/ 1646 w 10000"/>
              <a:gd name="connsiteY297" fmla="*/ 2795 h 10714"/>
              <a:gd name="connsiteX298" fmla="*/ 1629 w 10000"/>
              <a:gd name="connsiteY298" fmla="*/ 2801 h 10714"/>
              <a:gd name="connsiteX299" fmla="*/ 1629 w 10000"/>
              <a:gd name="connsiteY299" fmla="*/ 2807 h 10714"/>
              <a:gd name="connsiteX300" fmla="*/ 1638 w 10000"/>
              <a:gd name="connsiteY300" fmla="*/ 2813 h 10714"/>
              <a:gd name="connsiteX301" fmla="*/ 1646 w 10000"/>
              <a:gd name="connsiteY301" fmla="*/ 2816 h 10714"/>
              <a:gd name="connsiteX302" fmla="*/ 1663 w 10000"/>
              <a:gd name="connsiteY302" fmla="*/ 2822 h 10714"/>
              <a:gd name="connsiteX303" fmla="*/ 1667 w 10000"/>
              <a:gd name="connsiteY303" fmla="*/ 2834 h 10714"/>
              <a:gd name="connsiteX304" fmla="*/ 1675 w 10000"/>
              <a:gd name="connsiteY304" fmla="*/ 2840 h 10714"/>
              <a:gd name="connsiteX305" fmla="*/ 1683 w 10000"/>
              <a:gd name="connsiteY305" fmla="*/ 2849 h 10714"/>
              <a:gd name="connsiteX306" fmla="*/ 1683 w 10000"/>
              <a:gd name="connsiteY306" fmla="*/ 2843 h 10714"/>
              <a:gd name="connsiteX307" fmla="*/ 1675 w 10000"/>
              <a:gd name="connsiteY307" fmla="*/ 2840 h 10714"/>
              <a:gd name="connsiteX308" fmla="*/ 1675 w 10000"/>
              <a:gd name="connsiteY308" fmla="*/ 2840 h 10714"/>
              <a:gd name="connsiteX309" fmla="*/ 1646 w 10000"/>
              <a:gd name="connsiteY309" fmla="*/ 2795 h 10714"/>
              <a:gd name="connsiteX310" fmla="*/ 1746 w 10000"/>
              <a:gd name="connsiteY310" fmla="*/ 2741 h 10714"/>
              <a:gd name="connsiteX311" fmla="*/ 1842 w 10000"/>
              <a:gd name="connsiteY311" fmla="*/ 2649 h 10714"/>
              <a:gd name="connsiteX312" fmla="*/ 1933 w 10000"/>
              <a:gd name="connsiteY312" fmla="*/ 2542 h 10714"/>
              <a:gd name="connsiteX313" fmla="*/ 2017 w 10000"/>
              <a:gd name="connsiteY313" fmla="*/ 2411 h 10714"/>
              <a:gd name="connsiteX314" fmla="*/ 2092 w 10000"/>
              <a:gd name="connsiteY314" fmla="*/ 2265 h 10714"/>
              <a:gd name="connsiteX315" fmla="*/ 2163 w 10000"/>
              <a:gd name="connsiteY315" fmla="*/ 2113 h 10714"/>
              <a:gd name="connsiteX316" fmla="*/ 2221 w 10000"/>
              <a:gd name="connsiteY316" fmla="*/ 1955 h 10714"/>
              <a:gd name="connsiteX317" fmla="*/ 2275 w 10000"/>
              <a:gd name="connsiteY317" fmla="*/ 1803 h 10714"/>
              <a:gd name="connsiteX318" fmla="*/ 2321 w 10000"/>
              <a:gd name="connsiteY318" fmla="*/ 1657 h 10714"/>
              <a:gd name="connsiteX319" fmla="*/ 2329 w 10000"/>
              <a:gd name="connsiteY319" fmla="*/ 1853 h 10714"/>
              <a:gd name="connsiteX320" fmla="*/ 2321 w 10000"/>
              <a:gd name="connsiteY320" fmla="*/ 2032 h 10714"/>
              <a:gd name="connsiteX321" fmla="*/ 2283 w 10000"/>
              <a:gd name="connsiteY321" fmla="*/ 2199 h 10714"/>
              <a:gd name="connsiteX322" fmla="*/ 2229 w 10000"/>
              <a:gd name="connsiteY322" fmla="*/ 2366 h 10714"/>
              <a:gd name="connsiteX323" fmla="*/ 2154 w 10000"/>
              <a:gd name="connsiteY323" fmla="*/ 2524 h 10714"/>
              <a:gd name="connsiteX324" fmla="*/ 2046 w 10000"/>
              <a:gd name="connsiteY324" fmla="*/ 2682 h 10714"/>
              <a:gd name="connsiteX325" fmla="*/ 1796 w 10000"/>
              <a:gd name="connsiteY325" fmla="*/ 3027 h 10714"/>
              <a:gd name="connsiteX326" fmla="*/ 2054 w 10000"/>
              <a:gd name="connsiteY326" fmla="*/ 3305 h 10714"/>
              <a:gd name="connsiteX327" fmla="*/ 2333 w 10000"/>
              <a:gd name="connsiteY327" fmla="*/ 3564 h 10714"/>
              <a:gd name="connsiteX328" fmla="*/ 2638 w 10000"/>
              <a:gd name="connsiteY328" fmla="*/ 3808 h 10714"/>
              <a:gd name="connsiteX329" fmla="*/ 2963 w 10000"/>
              <a:gd name="connsiteY329" fmla="*/ 4032 h 10714"/>
              <a:gd name="connsiteX330" fmla="*/ 4129 w 10000"/>
              <a:gd name="connsiteY330" fmla="*/ 4610 h 10714"/>
              <a:gd name="connsiteX331" fmla="*/ 4167 w 10000"/>
              <a:gd name="connsiteY331" fmla="*/ 4589 h 10714"/>
              <a:gd name="connsiteX332" fmla="*/ 4071 w 10000"/>
              <a:gd name="connsiteY332" fmla="*/ 4333 h 10714"/>
              <a:gd name="connsiteX333" fmla="*/ 3996 w 10000"/>
              <a:gd name="connsiteY333" fmla="*/ 4058 h 10714"/>
              <a:gd name="connsiteX334" fmla="*/ 3933 w 10000"/>
              <a:gd name="connsiteY334" fmla="*/ 3760 h 10714"/>
              <a:gd name="connsiteX335" fmla="*/ 3904 w 10000"/>
              <a:gd name="connsiteY335" fmla="*/ 3456 h 10714"/>
              <a:gd name="connsiteX336" fmla="*/ 3879 w 10000"/>
              <a:gd name="connsiteY336" fmla="*/ 3138 h 10714"/>
              <a:gd name="connsiteX337" fmla="*/ 3879 w 10000"/>
              <a:gd name="connsiteY337" fmla="*/ 2813 h 10714"/>
              <a:gd name="connsiteX338" fmla="*/ 3896 w 10000"/>
              <a:gd name="connsiteY338" fmla="*/ 2485 h 10714"/>
              <a:gd name="connsiteX339" fmla="*/ 3933 w 10000"/>
              <a:gd name="connsiteY339" fmla="*/ 2160 h 10714"/>
              <a:gd name="connsiteX340" fmla="*/ 3988 w 10000"/>
              <a:gd name="connsiteY340" fmla="*/ 1836 h 10714"/>
              <a:gd name="connsiteX341" fmla="*/ 4046 w 10000"/>
              <a:gd name="connsiteY341" fmla="*/ 1523 h 10714"/>
              <a:gd name="connsiteX342" fmla="*/ 4129 w 10000"/>
              <a:gd name="connsiteY342" fmla="*/ 1219 h 10714"/>
              <a:gd name="connsiteX343" fmla="*/ 4229 w 10000"/>
              <a:gd name="connsiteY343" fmla="*/ 933 h 10714"/>
              <a:gd name="connsiteX344" fmla="*/ 4333 w 10000"/>
              <a:gd name="connsiteY344" fmla="*/ 662 h 10714"/>
              <a:gd name="connsiteX345" fmla="*/ 4454 w 10000"/>
              <a:gd name="connsiteY345" fmla="*/ 417 h 10714"/>
              <a:gd name="connsiteX346" fmla="*/ 4583 w 10000"/>
              <a:gd name="connsiteY346" fmla="*/ 194 h 10714"/>
              <a:gd name="connsiteX347" fmla="*/ 4738 w 10000"/>
              <a:gd name="connsiteY347" fmla="*/ 0 h 10714"/>
              <a:gd name="connsiteX0" fmla="*/ 4738 w 10000"/>
              <a:gd name="connsiteY0" fmla="*/ 0 h 10768"/>
              <a:gd name="connsiteX1" fmla="*/ 4721 w 10000"/>
              <a:gd name="connsiteY1" fmla="*/ 48 h 10768"/>
              <a:gd name="connsiteX2" fmla="*/ 4713 w 10000"/>
              <a:gd name="connsiteY2" fmla="*/ 80 h 10768"/>
              <a:gd name="connsiteX3" fmla="*/ 4704 w 10000"/>
              <a:gd name="connsiteY3" fmla="*/ 101 h 10768"/>
              <a:gd name="connsiteX4" fmla="*/ 4704 w 10000"/>
              <a:gd name="connsiteY4" fmla="*/ 113 h 10768"/>
              <a:gd name="connsiteX5" fmla="*/ 4713 w 10000"/>
              <a:gd name="connsiteY5" fmla="*/ 119 h 10768"/>
              <a:gd name="connsiteX6" fmla="*/ 4713 w 10000"/>
              <a:gd name="connsiteY6" fmla="*/ 125 h 10768"/>
              <a:gd name="connsiteX7" fmla="*/ 4721 w 10000"/>
              <a:gd name="connsiteY7" fmla="*/ 125 h 10768"/>
              <a:gd name="connsiteX8" fmla="*/ 4721 w 10000"/>
              <a:gd name="connsiteY8" fmla="*/ 125 h 10768"/>
              <a:gd name="connsiteX9" fmla="*/ 4721 w 10000"/>
              <a:gd name="connsiteY9" fmla="*/ 134 h 10768"/>
              <a:gd name="connsiteX10" fmla="*/ 4713 w 10000"/>
              <a:gd name="connsiteY10" fmla="*/ 152 h 10768"/>
              <a:gd name="connsiteX11" fmla="*/ 4704 w 10000"/>
              <a:gd name="connsiteY11" fmla="*/ 179 h 10768"/>
              <a:gd name="connsiteX12" fmla="*/ 4692 w 10000"/>
              <a:gd name="connsiteY12" fmla="*/ 221 h 10768"/>
              <a:gd name="connsiteX13" fmla="*/ 4667 w 10000"/>
              <a:gd name="connsiteY13" fmla="*/ 280 h 10768"/>
              <a:gd name="connsiteX14" fmla="*/ 4629 w 10000"/>
              <a:gd name="connsiteY14" fmla="*/ 364 h 10768"/>
              <a:gd name="connsiteX15" fmla="*/ 4592 w 10000"/>
              <a:gd name="connsiteY15" fmla="*/ 465 h 10768"/>
              <a:gd name="connsiteX16" fmla="*/ 4533 w 10000"/>
              <a:gd name="connsiteY16" fmla="*/ 596 h 10768"/>
              <a:gd name="connsiteX17" fmla="*/ 4463 w 10000"/>
              <a:gd name="connsiteY17" fmla="*/ 754 h 10768"/>
              <a:gd name="connsiteX18" fmla="*/ 4379 w 10000"/>
              <a:gd name="connsiteY18" fmla="*/ 1001 h 10768"/>
              <a:gd name="connsiteX19" fmla="*/ 4321 w 10000"/>
              <a:gd name="connsiteY19" fmla="*/ 1266 h 10768"/>
              <a:gd name="connsiteX20" fmla="*/ 4275 w 10000"/>
              <a:gd name="connsiteY20" fmla="*/ 1538 h 10768"/>
              <a:gd name="connsiteX21" fmla="*/ 4213 w 10000"/>
              <a:gd name="connsiteY21" fmla="*/ 1827 h 10768"/>
              <a:gd name="connsiteX22" fmla="*/ 4204 w 10000"/>
              <a:gd name="connsiteY22" fmla="*/ 1889 h 10768"/>
              <a:gd name="connsiteX23" fmla="*/ 4192 w 10000"/>
              <a:gd name="connsiteY23" fmla="*/ 1982 h 10768"/>
              <a:gd name="connsiteX24" fmla="*/ 4183 w 10000"/>
              <a:gd name="connsiteY24" fmla="*/ 2080 h 10768"/>
              <a:gd name="connsiteX25" fmla="*/ 4175 w 10000"/>
              <a:gd name="connsiteY25" fmla="*/ 2187 h 10768"/>
              <a:gd name="connsiteX26" fmla="*/ 4175 w 10000"/>
              <a:gd name="connsiteY26" fmla="*/ 2297 h 10768"/>
              <a:gd name="connsiteX27" fmla="*/ 4192 w 10000"/>
              <a:gd name="connsiteY27" fmla="*/ 2396 h 10768"/>
              <a:gd name="connsiteX28" fmla="*/ 4213 w 10000"/>
              <a:gd name="connsiteY28" fmla="*/ 2482 h 10768"/>
              <a:gd name="connsiteX29" fmla="*/ 4250 w 10000"/>
              <a:gd name="connsiteY29" fmla="*/ 2542 h 10768"/>
              <a:gd name="connsiteX30" fmla="*/ 4450 w 10000"/>
              <a:gd name="connsiteY30" fmla="*/ 2530 h 10768"/>
              <a:gd name="connsiteX31" fmla="*/ 4646 w 10000"/>
              <a:gd name="connsiteY31" fmla="*/ 2482 h 10768"/>
              <a:gd name="connsiteX32" fmla="*/ 4833 w 10000"/>
              <a:gd name="connsiteY32" fmla="*/ 2405 h 10768"/>
              <a:gd name="connsiteX33" fmla="*/ 5025 w 10000"/>
              <a:gd name="connsiteY33" fmla="*/ 2297 h 10768"/>
              <a:gd name="connsiteX34" fmla="*/ 5200 w 10000"/>
              <a:gd name="connsiteY34" fmla="*/ 2172 h 10768"/>
              <a:gd name="connsiteX35" fmla="*/ 5371 w 10000"/>
              <a:gd name="connsiteY35" fmla="*/ 2020 h 10768"/>
              <a:gd name="connsiteX36" fmla="*/ 5533 w 10000"/>
              <a:gd name="connsiteY36" fmla="*/ 1859 h 10768"/>
              <a:gd name="connsiteX37" fmla="*/ 5683 w 10000"/>
              <a:gd name="connsiteY37" fmla="*/ 1690 h 10768"/>
              <a:gd name="connsiteX38" fmla="*/ 5829 w 10000"/>
              <a:gd name="connsiteY38" fmla="*/ 1511 h 10768"/>
              <a:gd name="connsiteX39" fmla="*/ 5954 w 10000"/>
              <a:gd name="connsiteY39" fmla="*/ 1326 h 10768"/>
              <a:gd name="connsiteX40" fmla="*/ 6071 w 10000"/>
              <a:gd name="connsiteY40" fmla="*/ 1147 h 10768"/>
              <a:gd name="connsiteX41" fmla="*/ 6167 w 10000"/>
              <a:gd name="connsiteY41" fmla="*/ 974 h 10768"/>
              <a:gd name="connsiteX42" fmla="*/ 6213 w 10000"/>
              <a:gd name="connsiteY42" fmla="*/ 974 h 10768"/>
              <a:gd name="connsiteX43" fmla="*/ 6213 w 10000"/>
              <a:gd name="connsiteY43" fmla="*/ 992 h 10768"/>
              <a:gd name="connsiteX44" fmla="*/ 6138 w 10000"/>
              <a:gd name="connsiteY44" fmla="*/ 1165 h 10768"/>
              <a:gd name="connsiteX45" fmla="*/ 6054 w 10000"/>
              <a:gd name="connsiteY45" fmla="*/ 1344 h 10768"/>
              <a:gd name="connsiteX46" fmla="*/ 5963 w 10000"/>
              <a:gd name="connsiteY46" fmla="*/ 1517 h 10768"/>
              <a:gd name="connsiteX47" fmla="*/ 5871 w 10000"/>
              <a:gd name="connsiteY47" fmla="*/ 1684 h 10768"/>
              <a:gd name="connsiteX48" fmla="*/ 5775 w 10000"/>
              <a:gd name="connsiteY48" fmla="*/ 1847 h 10768"/>
              <a:gd name="connsiteX49" fmla="*/ 5667 w 10000"/>
              <a:gd name="connsiteY49" fmla="*/ 1999 h 10768"/>
              <a:gd name="connsiteX50" fmla="*/ 5554 w 10000"/>
              <a:gd name="connsiteY50" fmla="*/ 2145 h 10768"/>
              <a:gd name="connsiteX51" fmla="*/ 5417 w 10000"/>
              <a:gd name="connsiteY51" fmla="*/ 2279 h 10768"/>
              <a:gd name="connsiteX52" fmla="*/ 5275 w 10000"/>
              <a:gd name="connsiteY52" fmla="*/ 2411 h 10768"/>
              <a:gd name="connsiteX53" fmla="*/ 5108 w 10000"/>
              <a:gd name="connsiteY53" fmla="*/ 2518 h 10768"/>
              <a:gd name="connsiteX54" fmla="*/ 4917 w 10000"/>
              <a:gd name="connsiteY54" fmla="*/ 2616 h 10768"/>
              <a:gd name="connsiteX55" fmla="*/ 4704 w 10000"/>
              <a:gd name="connsiteY55" fmla="*/ 2703 h 10768"/>
              <a:gd name="connsiteX56" fmla="*/ 4479 w 10000"/>
              <a:gd name="connsiteY56" fmla="*/ 2768 h 10768"/>
              <a:gd name="connsiteX57" fmla="*/ 4213 w 10000"/>
              <a:gd name="connsiteY57" fmla="*/ 2813 h 10768"/>
              <a:gd name="connsiteX58" fmla="*/ 4221 w 10000"/>
              <a:gd name="connsiteY58" fmla="*/ 3126 h 10768"/>
              <a:gd name="connsiteX59" fmla="*/ 4258 w 10000"/>
              <a:gd name="connsiteY59" fmla="*/ 3424 h 10768"/>
              <a:gd name="connsiteX60" fmla="*/ 4321 w 10000"/>
              <a:gd name="connsiteY60" fmla="*/ 3707 h 10768"/>
              <a:gd name="connsiteX61" fmla="*/ 4404 w 10000"/>
              <a:gd name="connsiteY61" fmla="*/ 3975 h 10768"/>
              <a:gd name="connsiteX62" fmla="*/ 4508 w 10000"/>
              <a:gd name="connsiteY62" fmla="*/ 4231 h 10768"/>
              <a:gd name="connsiteX63" fmla="*/ 4621 w 10000"/>
              <a:gd name="connsiteY63" fmla="*/ 4476 h 10768"/>
              <a:gd name="connsiteX64" fmla="*/ 4750 w 10000"/>
              <a:gd name="connsiteY64" fmla="*/ 4708 h 10768"/>
              <a:gd name="connsiteX65" fmla="*/ 4879 w 10000"/>
              <a:gd name="connsiteY65" fmla="*/ 4934 h 10768"/>
              <a:gd name="connsiteX66" fmla="*/ 4917 w 10000"/>
              <a:gd name="connsiteY66" fmla="*/ 4988 h 10768"/>
              <a:gd name="connsiteX67" fmla="*/ 4950 w 10000"/>
              <a:gd name="connsiteY67" fmla="*/ 5054 h 10768"/>
              <a:gd name="connsiteX68" fmla="*/ 4996 w 10000"/>
              <a:gd name="connsiteY68" fmla="*/ 5125 h 10768"/>
              <a:gd name="connsiteX69" fmla="*/ 5038 w 10000"/>
              <a:gd name="connsiteY69" fmla="*/ 5200 h 10768"/>
              <a:gd name="connsiteX70" fmla="*/ 5092 w 10000"/>
              <a:gd name="connsiteY70" fmla="*/ 5271 h 10768"/>
              <a:gd name="connsiteX71" fmla="*/ 5154 w 10000"/>
              <a:gd name="connsiteY71" fmla="*/ 5331 h 10768"/>
              <a:gd name="connsiteX72" fmla="*/ 5229 w 10000"/>
              <a:gd name="connsiteY72" fmla="*/ 5384 h 10768"/>
              <a:gd name="connsiteX73" fmla="*/ 5313 w 10000"/>
              <a:gd name="connsiteY73" fmla="*/ 5423 h 10768"/>
              <a:gd name="connsiteX74" fmla="*/ 5413 w 10000"/>
              <a:gd name="connsiteY74" fmla="*/ 5438 h 10768"/>
              <a:gd name="connsiteX75" fmla="*/ 5517 w 10000"/>
              <a:gd name="connsiteY75" fmla="*/ 5435 h 10768"/>
              <a:gd name="connsiteX76" fmla="*/ 5704 w 10000"/>
              <a:gd name="connsiteY76" fmla="*/ 5390 h 10768"/>
              <a:gd name="connsiteX77" fmla="*/ 5871 w 10000"/>
              <a:gd name="connsiteY77" fmla="*/ 5316 h 10768"/>
              <a:gd name="connsiteX78" fmla="*/ 6033 w 10000"/>
              <a:gd name="connsiteY78" fmla="*/ 5223 h 10768"/>
              <a:gd name="connsiteX79" fmla="*/ 6167 w 10000"/>
              <a:gd name="connsiteY79" fmla="*/ 5113 h 10768"/>
              <a:gd name="connsiteX80" fmla="*/ 6296 w 10000"/>
              <a:gd name="connsiteY80" fmla="*/ 4994 h 10768"/>
              <a:gd name="connsiteX81" fmla="*/ 6417 w 10000"/>
              <a:gd name="connsiteY81" fmla="*/ 4869 h 10768"/>
              <a:gd name="connsiteX82" fmla="*/ 6525 w 10000"/>
              <a:gd name="connsiteY82" fmla="*/ 4750 h 10768"/>
              <a:gd name="connsiteX83" fmla="*/ 6617 w 10000"/>
              <a:gd name="connsiteY83" fmla="*/ 4636 h 10768"/>
              <a:gd name="connsiteX84" fmla="*/ 6821 w 10000"/>
              <a:gd name="connsiteY84" fmla="*/ 4377 h 10768"/>
              <a:gd name="connsiteX85" fmla="*/ 7017 w 10000"/>
              <a:gd name="connsiteY85" fmla="*/ 4085 h 10768"/>
              <a:gd name="connsiteX86" fmla="*/ 7213 w 10000"/>
              <a:gd name="connsiteY86" fmla="*/ 3766 h 10768"/>
              <a:gd name="connsiteX87" fmla="*/ 7396 w 10000"/>
              <a:gd name="connsiteY87" fmla="*/ 3418 h 10768"/>
              <a:gd name="connsiteX88" fmla="*/ 7563 w 10000"/>
              <a:gd name="connsiteY88" fmla="*/ 3051 h 10768"/>
              <a:gd name="connsiteX89" fmla="*/ 7713 w 10000"/>
              <a:gd name="connsiteY89" fmla="*/ 2661 h 10768"/>
              <a:gd name="connsiteX90" fmla="*/ 7850 w 10000"/>
              <a:gd name="connsiteY90" fmla="*/ 2253 h 10768"/>
              <a:gd name="connsiteX91" fmla="*/ 7950 w 10000"/>
              <a:gd name="connsiteY91" fmla="*/ 1830 h 10768"/>
              <a:gd name="connsiteX92" fmla="*/ 8025 w 10000"/>
              <a:gd name="connsiteY92" fmla="*/ 1397 h 10768"/>
              <a:gd name="connsiteX93" fmla="*/ 8071 w 10000"/>
              <a:gd name="connsiteY93" fmla="*/ 954 h 10768"/>
              <a:gd name="connsiteX94" fmla="*/ 8108 w 10000"/>
              <a:gd name="connsiteY94" fmla="*/ 974 h 10768"/>
              <a:gd name="connsiteX95" fmla="*/ 8138 w 10000"/>
              <a:gd name="connsiteY95" fmla="*/ 1025 h 10768"/>
              <a:gd name="connsiteX96" fmla="*/ 8163 w 10000"/>
              <a:gd name="connsiteY96" fmla="*/ 1100 h 10768"/>
              <a:gd name="connsiteX97" fmla="*/ 8175 w 10000"/>
              <a:gd name="connsiteY97" fmla="*/ 1198 h 10768"/>
              <a:gd name="connsiteX98" fmla="*/ 8183 w 10000"/>
              <a:gd name="connsiteY98" fmla="*/ 1311 h 10768"/>
              <a:gd name="connsiteX99" fmla="*/ 8183 w 10000"/>
              <a:gd name="connsiteY99" fmla="*/ 1442 h 10768"/>
              <a:gd name="connsiteX100" fmla="*/ 8183 w 10000"/>
              <a:gd name="connsiteY100" fmla="*/ 1582 h 10768"/>
              <a:gd name="connsiteX101" fmla="*/ 8175 w 10000"/>
              <a:gd name="connsiteY101" fmla="*/ 1734 h 10768"/>
              <a:gd name="connsiteX102" fmla="*/ 8163 w 10000"/>
              <a:gd name="connsiteY102" fmla="*/ 1889 h 10768"/>
              <a:gd name="connsiteX103" fmla="*/ 8146 w 10000"/>
              <a:gd name="connsiteY103" fmla="*/ 2047 h 10768"/>
              <a:gd name="connsiteX104" fmla="*/ 8121 w 10000"/>
              <a:gd name="connsiteY104" fmla="*/ 2205 h 10768"/>
              <a:gd name="connsiteX105" fmla="*/ 8108 w 10000"/>
              <a:gd name="connsiteY105" fmla="*/ 2357 h 10768"/>
              <a:gd name="connsiteX106" fmla="*/ 8083 w 10000"/>
              <a:gd name="connsiteY106" fmla="*/ 2497 h 10768"/>
              <a:gd name="connsiteX107" fmla="*/ 8063 w 10000"/>
              <a:gd name="connsiteY107" fmla="*/ 2628 h 10768"/>
              <a:gd name="connsiteX108" fmla="*/ 8038 w 10000"/>
              <a:gd name="connsiteY108" fmla="*/ 2741 h 10768"/>
              <a:gd name="connsiteX109" fmla="*/ 8017 w 10000"/>
              <a:gd name="connsiteY109" fmla="*/ 2834 h 10768"/>
              <a:gd name="connsiteX110" fmla="*/ 8000 w 10000"/>
              <a:gd name="connsiteY110" fmla="*/ 2908 h 10768"/>
              <a:gd name="connsiteX111" fmla="*/ 7700 w 10000"/>
              <a:gd name="connsiteY111" fmla="*/ 3754 h 10768"/>
              <a:gd name="connsiteX112" fmla="*/ 7942 w 10000"/>
              <a:gd name="connsiteY112" fmla="*/ 3737 h 10768"/>
              <a:gd name="connsiteX113" fmla="*/ 8167 w 10000"/>
              <a:gd name="connsiteY113" fmla="*/ 3695 h 10768"/>
              <a:gd name="connsiteX114" fmla="*/ 8379 w 10000"/>
              <a:gd name="connsiteY114" fmla="*/ 3635 h 10768"/>
              <a:gd name="connsiteX115" fmla="*/ 8583 w 10000"/>
              <a:gd name="connsiteY115" fmla="*/ 3558 h 10768"/>
              <a:gd name="connsiteX116" fmla="*/ 8767 w 10000"/>
              <a:gd name="connsiteY116" fmla="*/ 3471 h 10768"/>
              <a:gd name="connsiteX117" fmla="*/ 8933 w 10000"/>
              <a:gd name="connsiteY117" fmla="*/ 3376 h 10768"/>
              <a:gd name="connsiteX118" fmla="*/ 9092 w 10000"/>
              <a:gd name="connsiteY118" fmla="*/ 3278 h 10768"/>
              <a:gd name="connsiteX119" fmla="*/ 9238 w 10000"/>
              <a:gd name="connsiteY119" fmla="*/ 3185 h 10768"/>
              <a:gd name="connsiteX120" fmla="*/ 9250 w 10000"/>
              <a:gd name="connsiteY120" fmla="*/ 3230 h 10768"/>
              <a:gd name="connsiteX121" fmla="*/ 9117 w 10000"/>
              <a:gd name="connsiteY121" fmla="*/ 3376 h 10768"/>
              <a:gd name="connsiteX122" fmla="*/ 8954 w 10000"/>
              <a:gd name="connsiteY122" fmla="*/ 3516 h 10768"/>
              <a:gd name="connsiteX123" fmla="*/ 8758 w 10000"/>
              <a:gd name="connsiteY123" fmla="*/ 3641 h 10768"/>
              <a:gd name="connsiteX124" fmla="*/ 8538 w 10000"/>
              <a:gd name="connsiteY124" fmla="*/ 3754 h 10768"/>
              <a:gd name="connsiteX125" fmla="*/ 8304 w 10000"/>
              <a:gd name="connsiteY125" fmla="*/ 3856 h 10768"/>
              <a:gd name="connsiteX126" fmla="*/ 8054 w 10000"/>
              <a:gd name="connsiteY126" fmla="*/ 3945 h 10768"/>
              <a:gd name="connsiteX127" fmla="*/ 7796 w 10000"/>
              <a:gd name="connsiteY127" fmla="*/ 4014 h 10768"/>
              <a:gd name="connsiteX128" fmla="*/ 7533 w 10000"/>
              <a:gd name="connsiteY128" fmla="*/ 4064 h 10768"/>
              <a:gd name="connsiteX129" fmla="*/ 7479 w 10000"/>
              <a:gd name="connsiteY129" fmla="*/ 4184 h 10768"/>
              <a:gd name="connsiteX130" fmla="*/ 7404 w 10000"/>
              <a:gd name="connsiteY130" fmla="*/ 4324 h 10768"/>
              <a:gd name="connsiteX131" fmla="*/ 7321 w 10000"/>
              <a:gd name="connsiteY131" fmla="*/ 4470 h 10768"/>
              <a:gd name="connsiteX132" fmla="*/ 7213 w 10000"/>
              <a:gd name="connsiteY132" fmla="*/ 4628 h 10768"/>
              <a:gd name="connsiteX133" fmla="*/ 7100 w 10000"/>
              <a:gd name="connsiteY133" fmla="*/ 4794 h 10768"/>
              <a:gd name="connsiteX134" fmla="*/ 6979 w 10000"/>
              <a:gd name="connsiteY134" fmla="*/ 4958 h 10768"/>
              <a:gd name="connsiteX135" fmla="*/ 6850 w 10000"/>
              <a:gd name="connsiteY135" fmla="*/ 5113 h 10768"/>
              <a:gd name="connsiteX136" fmla="*/ 6721 w 10000"/>
              <a:gd name="connsiteY136" fmla="*/ 5265 h 10768"/>
              <a:gd name="connsiteX137" fmla="*/ 6600 w 10000"/>
              <a:gd name="connsiteY137" fmla="*/ 5405 h 10768"/>
              <a:gd name="connsiteX138" fmla="*/ 6471 w 10000"/>
              <a:gd name="connsiteY138" fmla="*/ 5530 h 10768"/>
              <a:gd name="connsiteX139" fmla="*/ 6358 w 10000"/>
              <a:gd name="connsiteY139" fmla="*/ 5641 h 10768"/>
              <a:gd name="connsiteX140" fmla="*/ 6250 w 10000"/>
              <a:gd name="connsiteY140" fmla="*/ 5721 h 10768"/>
              <a:gd name="connsiteX141" fmla="*/ 6267 w 10000"/>
              <a:gd name="connsiteY141" fmla="*/ 5781 h 10768"/>
              <a:gd name="connsiteX142" fmla="*/ 6296 w 10000"/>
              <a:gd name="connsiteY142" fmla="*/ 5793 h 10768"/>
              <a:gd name="connsiteX143" fmla="*/ 6479 w 10000"/>
              <a:gd name="connsiteY143" fmla="*/ 5754 h 10768"/>
              <a:gd name="connsiteX144" fmla="*/ 6663 w 10000"/>
              <a:gd name="connsiteY144" fmla="*/ 5736 h 10768"/>
              <a:gd name="connsiteX145" fmla="*/ 6858 w 10000"/>
              <a:gd name="connsiteY145" fmla="*/ 5736 h 10768"/>
              <a:gd name="connsiteX146" fmla="*/ 7046 w 10000"/>
              <a:gd name="connsiteY146" fmla="*/ 5742 h 10768"/>
              <a:gd name="connsiteX147" fmla="*/ 7246 w 10000"/>
              <a:gd name="connsiteY147" fmla="*/ 5748 h 10768"/>
              <a:gd name="connsiteX148" fmla="*/ 7425 w 10000"/>
              <a:gd name="connsiteY148" fmla="*/ 5748 h 10768"/>
              <a:gd name="connsiteX149" fmla="*/ 7600 w 10000"/>
              <a:gd name="connsiteY149" fmla="*/ 5733 h 10768"/>
              <a:gd name="connsiteX150" fmla="*/ 7950 w 10000"/>
              <a:gd name="connsiteY150" fmla="*/ 5673 h 10768"/>
              <a:gd name="connsiteX151" fmla="*/ 8275 w 10000"/>
              <a:gd name="connsiteY151" fmla="*/ 5596 h 10768"/>
              <a:gd name="connsiteX152" fmla="*/ 8579 w 10000"/>
              <a:gd name="connsiteY152" fmla="*/ 5504 h 10768"/>
              <a:gd name="connsiteX153" fmla="*/ 8858 w 10000"/>
              <a:gd name="connsiteY153" fmla="*/ 5390 h 10768"/>
              <a:gd name="connsiteX154" fmla="*/ 9117 w 10000"/>
              <a:gd name="connsiteY154" fmla="*/ 5265 h 10768"/>
              <a:gd name="connsiteX155" fmla="*/ 9350 w 10000"/>
              <a:gd name="connsiteY155" fmla="*/ 5119 h 10768"/>
              <a:gd name="connsiteX156" fmla="*/ 9563 w 10000"/>
              <a:gd name="connsiteY156" fmla="*/ 4967 h 10768"/>
              <a:gd name="connsiteX157" fmla="*/ 9758 w 10000"/>
              <a:gd name="connsiteY157" fmla="*/ 4794 h 10768"/>
              <a:gd name="connsiteX158" fmla="*/ 9933 w 10000"/>
              <a:gd name="connsiteY158" fmla="*/ 4610 h 10768"/>
              <a:gd name="connsiteX159" fmla="*/ 10000 w 10000"/>
              <a:gd name="connsiteY159" fmla="*/ 4648 h 10768"/>
              <a:gd name="connsiteX160" fmla="*/ 10000 w 10000"/>
              <a:gd name="connsiteY160" fmla="*/ 4660 h 10768"/>
              <a:gd name="connsiteX161" fmla="*/ 9904 w 10000"/>
              <a:gd name="connsiteY161" fmla="*/ 4827 h 10768"/>
              <a:gd name="connsiteX162" fmla="*/ 9767 w 10000"/>
              <a:gd name="connsiteY162" fmla="*/ 5000 h 10768"/>
              <a:gd name="connsiteX163" fmla="*/ 9600 w 10000"/>
              <a:gd name="connsiteY163" fmla="*/ 5173 h 10768"/>
              <a:gd name="connsiteX164" fmla="*/ 9404 w 10000"/>
              <a:gd name="connsiteY164" fmla="*/ 5343 h 10768"/>
              <a:gd name="connsiteX165" fmla="*/ 9183 w 10000"/>
              <a:gd name="connsiteY165" fmla="*/ 5504 h 10768"/>
              <a:gd name="connsiteX166" fmla="*/ 8950 w 10000"/>
              <a:gd name="connsiteY166" fmla="*/ 5662 h 10768"/>
              <a:gd name="connsiteX167" fmla="*/ 8704 w 10000"/>
              <a:gd name="connsiteY167" fmla="*/ 5802 h 10768"/>
              <a:gd name="connsiteX168" fmla="*/ 8463 w 10000"/>
              <a:gd name="connsiteY168" fmla="*/ 5927 h 10768"/>
              <a:gd name="connsiteX169" fmla="*/ 8229 w 10000"/>
              <a:gd name="connsiteY169" fmla="*/ 6025 h 10768"/>
              <a:gd name="connsiteX170" fmla="*/ 8000 w 10000"/>
              <a:gd name="connsiteY170" fmla="*/ 6105 h 10768"/>
              <a:gd name="connsiteX171" fmla="*/ 7879 w 10000"/>
              <a:gd name="connsiteY171" fmla="*/ 6132 h 10768"/>
              <a:gd name="connsiteX172" fmla="*/ 7729 w 10000"/>
              <a:gd name="connsiteY172" fmla="*/ 6153 h 10768"/>
              <a:gd name="connsiteX173" fmla="*/ 7563 w 10000"/>
              <a:gd name="connsiteY173" fmla="*/ 6177 h 10768"/>
              <a:gd name="connsiteX174" fmla="*/ 7388 w 10000"/>
              <a:gd name="connsiteY174" fmla="*/ 6198 h 10768"/>
              <a:gd name="connsiteX175" fmla="*/ 7204 w 10000"/>
              <a:gd name="connsiteY175" fmla="*/ 6219 h 10768"/>
              <a:gd name="connsiteX176" fmla="*/ 7017 w 10000"/>
              <a:gd name="connsiteY176" fmla="*/ 6240 h 10768"/>
              <a:gd name="connsiteX177" fmla="*/ 6842 w 10000"/>
              <a:gd name="connsiteY177" fmla="*/ 6263 h 10768"/>
              <a:gd name="connsiteX178" fmla="*/ 6675 w 10000"/>
              <a:gd name="connsiteY178" fmla="*/ 6290 h 10768"/>
              <a:gd name="connsiteX179" fmla="*/ 6517 w 10000"/>
              <a:gd name="connsiteY179" fmla="*/ 6329 h 10768"/>
              <a:gd name="connsiteX180" fmla="*/ 6388 w 10000"/>
              <a:gd name="connsiteY180" fmla="*/ 6365 h 10768"/>
              <a:gd name="connsiteX181" fmla="*/ 6288 w 10000"/>
              <a:gd name="connsiteY181" fmla="*/ 6415 h 10768"/>
              <a:gd name="connsiteX182" fmla="*/ 6213 w 10000"/>
              <a:gd name="connsiteY182" fmla="*/ 6475 h 10768"/>
              <a:gd name="connsiteX183" fmla="*/ 6092 w 10000"/>
              <a:gd name="connsiteY183" fmla="*/ 6648 h 10768"/>
              <a:gd name="connsiteX184" fmla="*/ 6008 w 10000"/>
              <a:gd name="connsiteY184" fmla="*/ 6836 h 10768"/>
              <a:gd name="connsiteX185" fmla="*/ 5942 w 10000"/>
              <a:gd name="connsiteY185" fmla="*/ 7032 h 10768"/>
              <a:gd name="connsiteX186" fmla="*/ 5904 w 10000"/>
              <a:gd name="connsiteY186" fmla="*/ 7232 h 10768"/>
              <a:gd name="connsiteX187" fmla="*/ 5888 w 10000"/>
              <a:gd name="connsiteY187" fmla="*/ 7443 h 10768"/>
              <a:gd name="connsiteX188" fmla="*/ 5879 w 10000"/>
              <a:gd name="connsiteY188" fmla="*/ 7655 h 10768"/>
              <a:gd name="connsiteX189" fmla="*/ 5888 w 10000"/>
              <a:gd name="connsiteY189" fmla="*/ 7867 h 10768"/>
              <a:gd name="connsiteX190" fmla="*/ 5904 w 10000"/>
              <a:gd name="connsiteY190" fmla="*/ 8084 h 10768"/>
              <a:gd name="connsiteX191" fmla="*/ 5925 w 10000"/>
              <a:gd name="connsiteY191" fmla="*/ 8299 h 10768"/>
              <a:gd name="connsiteX192" fmla="*/ 5950 w 10000"/>
              <a:gd name="connsiteY192" fmla="*/ 8510 h 10768"/>
              <a:gd name="connsiteX193" fmla="*/ 5954 w 10000"/>
              <a:gd name="connsiteY193" fmla="*/ 8820 h 10768"/>
              <a:gd name="connsiteX194" fmla="*/ 5933 w 10000"/>
              <a:gd name="connsiteY194" fmla="*/ 9130 h 10768"/>
              <a:gd name="connsiteX195" fmla="*/ 5896 w 10000"/>
              <a:gd name="connsiteY195" fmla="*/ 9428 h 10768"/>
              <a:gd name="connsiteX196" fmla="*/ 5850 w 10000"/>
              <a:gd name="connsiteY196" fmla="*/ 9720 h 10768"/>
              <a:gd name="connsiteX197" fmla="*/ 5756 w 10000"/>
              <a:gd name="connsiteY197" fmla="*/ 10714 h 10768"/>
              <a:gd name="connsiteX198" fmla="*/ 3964 w 10000"/>
              <a:gd name="connsiteY198" fmla="*/ 10768 h 10768"/>
              <a:gd name="connsiteX199" fmla="*/ 3043 w 10000"/>
              <a:gd name="connsiteY199" fmla="*/ 9881 h 10768"/>
              <a:gd name="connsiteX200" fmla="*/ 4546 w 10000"/>
              <a:gd name="connsiteY200" fmla="*/ 9848 h 10768"/>
              <a:gd name="connsiteX201" fmla="*/ 4629 w 10000"/>
              <a:gd name="connsiteY201" fmla="*/ 9687 h 10768"/>
              <a:gd name="connsiteX202" fmla="*/ 4700 w 10000"/>
              <a:gd name="connsiteY202" fmla="*/ 9508 h 10768"/>
              <a:gd name="connsiteX203" fmla="*/ 4767 w 10000"/>
              <a:gd name="connsiteY203" fmla="*/ 9309 h 10768"/>
              <a:gd name="connsiteX204" fmla="*/ 4829 w 10000"/>
              <a:gd name="connsiteY204" fmla="*/ 9097 h 10768"/>
              <a:gd name="connsiteX205" fmla="*/ 4879 w 10000"/>
              <a:gd name="connsiteY205" fmla="*/ 8868 h 10768"/>
              <a:gd name="connsiteX206" fmla="*/ 4917 w 10000"/>
              <a:gd name="connsiteY206" fmla="*/ 8635 h 10768"/>
              <a:gd name="connsiteX207" fmla="*/ 4954 w 10000"/>
              <a:gd name="connsiteY207" fmla="*/ 8391 h 10768"/>
              <a:gd name="connsiteX208" fmla="*/ 4979 w 10000"/>
              <a:gd name="connsiteY208" fmla="*/ 8144 h 10768"/>
              <a:gd name="connsiteX209" fmla="*/ 5000 w 10000"/>
              <a:gd name="connsiteY209" fmla="*/ 7887 h 10768"/>
              <a:gd name="connsiteX210" fmla="*/ 5000 w 10000"/>
              <a:gd name="connsiteY210" fmla="*/ 7634 h 10768"/>
              <a:gd name="connsiteX211" fmla="*/ 5000 w 10000"/>
              <a:gd name="connsiteY211" fmla="*/ 7384 h 10768"/>
              <a:gd name="connsiteX212" fmla="*/ 4979 w 10000"/>
              <a:gd name="connsiteY212" fmla="*/ 7133 h 10768"/>
              <a:gd name="connsiteX213" fmla="*/ 4950 w 10000"/>
              <a:gd name="connsiteY213" fmla="*/ 6892 h 10768"/>
              <a:gd name="connsiteX214" fmla="*/ 4913 w 10000"/>
              <a:gd name="connsiteY214" fmla="*/ 6657 h 10768"/>
              <a:gd name="connsiteX215" fmla="*/ 4858 w 10000"/>
              <a:gd name="connsiteY215" fmla="*/ 6430 h 10768"/>
              <a:gd name="connsiteX216" fmla="*/ 4783 w 10000"/>
              <a:gd name="connsiteY216" fmla="*/ 6219 h 10768"/>
              <a:gd name="connsiteX217" fmla="*/ 4700 w 10000"/>
              <a:gd name="connsiteY217" fmla="*/ 6019 h 10768"/>
              <a:gd name="connsiteX218" fmla="*/ 4600 w 10000"/>
              <a:gd name="connsiteY218" fmla="*/ 5840 h 10768"/>
              <a:gd name="connsiteX219" fmla="*/ 4488 w 10000"/>
              <a:gd name="connsiteY219" fmla="*/ 5682 h 10768"/>
              <a:gd name="connsiteX220" fmla="*/ 4358 w 10000"/>
              <a:gd name="connsiteY220" fmla="*/ 5542 h 10768"/>
              <a:gd name="connsiteX221" fmla="*/ 4213 w 10000"/>
              <a:gd name="connsiteY221" fmla="*/ 5429 h 10768"/>
              <a:gd name="connsiteX222" fmla="*/ 4046 w 10000"/>
              <a:gd name="connsiteY222" fmla="*/ 5343 h 10768"/>
              <a:gd name="connsiteX223" fmla="*/ 3904 w 10000"/>
              <a:gd name="connsiteY223" fmla="*/ 5292 h 10768"/>
              <a:gd name="connsiteX224" fmla="*/ 3746 w 10000"/>
              <a:gd name="connsiteY224" fmla="*/ 5271 h 10768"/>
              <a:gd name="connsiteX225" fmla="*/ 3583 w 10000"/>
              <a:gd name="connsiteY225" fmla="*/ 5271 h 10768"/>
              <a:gd name="connsiteX226" fmla="*/ 3413 w 10000"/>
              <a:gd name="connsiteY226" fmla="*/ 5286 h 10768"/>
              <a:gd name="connsiteX227" fmla="*/ 3246 w 10000"/>
              <a:gd name="connsiteY227" fmla="*/ 5310 h 10768"/>
              <a:gd name="connsiteX228" fmla="*/ 3079 w 10000"/>
              <a:gd name="connsiteY228" fmla="*/ 5343 h 10768"/>
              <a:gd name="connsiteX229" fmla="*/ 2913 w 10000"/>
              <a:gd name="connsiteY229" fmla="*/ 5369 h 10768"/>
              <a:gd name="connsiteX230" fmla="*/ 2750 w 10000"/>
              <a:gd name="connsiteY230" fmla="*/ 5396 h 10768"/>
              <a:gd name="connsiteX231" fmla="*/ 2600 w 10000"/>
              <a:gd name="connsiteY231" fmla="*/ 5411 h 10768"/>
              <a:gd name="connsiteX232" fmla="*/ 2258 w 10000"/>
              <a:gd name="connsiteY232" fmla="*/ 5423 h 10768"/>
              <a:gd name="connsiteX233" fmla="*/ 1925 w 10000"/>
              <a:gd name="connsiteY233" fmla="*/ 5411 h 10768"/>
              <a:gd name="connsiteX234" fmla="*/ 1617 w 10000"/>
              <a:gd name="connsiteY234" fmla="*/ 5384 h 10768"/>
              <a:gd name="connsiteX235" fmla="*/ 1321 w 10000"/>
              <a:gd name="connsiteY235" fmla="*/ 5346 h 10768"/>
              <a:gd name="connsiteX236" fmla="*/ 1033 w 10000"/>
              <a:gd name="connsiteY236" fmla="*/ 5298 h 10768"/>
              <a:gd name="connsiteX237" fmla="*/ 758 w 10000"/>
              <a:gd name="connsiteY237" fmla="*/ 5250 h 10768"/>
              <a:gd name="connsiteX238" fmla="*/ 500 w 10000"/>
              <a:gd name="connsiteY238" fmla="*/ 5197 h 10768"/>
              <a:gd name="connsiteX239" fmla="*/ 517 w 10000"/>
              <a:gd name="connsiteY239" fmla="*/ 5137 h 10768"/>
              <a:gd name="connsiteX240" fmla="*/ 871 w 10000"/>
              <a:gd name="connsiteY240" fmla="*/ 5173 h 10768"/>
              <a:gd name="connsiteX241" fmla="*/ 1221 w 10000"/>
              <a:gd name="connsiteY241" fmla="*/ 5197 h 10768"/>
              <a:gd name="connsiteX242" fmla="*/ 1563 w 10000"/>
              <a:gd name="connsiteY242" fmla="*/ 5206 h 10768"/>
              <a:gd name="connsiteX243" fmla="*/ 1896 w 10000"/>
              <a:gd name="connsiteY243" fmla="*/ 5197 h 10768"/>
              <a:gd name="connsiteX244" fmla="*/ 2221 w 10000"/>
              <a:gd name="connsiteY244" fmla="*/ 5164 h 10768"/>
              <a:gd name="connsiteX245" fmla="*/ 2538 w 10000"/>
              <a:gd name="connsiteY245" fmla="*/ 5113 h 10768"/>
              <a:gd name="connsiteX246" fmla="*/ 2842 w 10000"/>
              <a:gd name="connsiteY246" fmla="*/ 5045 h 10768"/>
              <a:gd name="connsiteX247" fmla="*/ 3129 w 10000"/>
              <a:gd name="connsiteY247" fmla="*/ 4946 h 10768"/>
              <a:gd name="connsiteX248" fmla="*/ 3500 w 10000"/>
              <a:gd name="connsiteY248" fmla="*/ 4815 h 10768"/>
              <a:gd name="connsiteX249" fmla="*/ 2821 w 10000"/>
              <a:gd name="connsiteY249" fmla="*/ 4389 h 10768"/>
              <a:gd name="connsiteX250" fmla="*/ 2213 w 10000"/>
              <a:gd name="connsiteY250" fmla="*/ 3912 h 10768"/>
              <a:gd name="connsiteX251" fmla="*/ 1879 w 10000"/>
              <a:gd name="connsiteY251" fmla="*/ 3939 h 10768"/>
              <a:gd name="connsiteX252" fmla="*/ 1554 w 10000"/>
              <a:gd name="connsiteY252" fmla="*/ 3939 h 10768"/>
              <a:gd name="connsiteX253" fmla="*/ 1258 w 10000"/>
              <a:gd name="connsiteY253" fmla="*/ 3912 h 10768"/>
              <a:gd name="connsiteX254" fmla="*/ 979 w 10000"/>
              <a:gd name="connsiteY254" fmla="*/ 3856 h 10768"/>
              <a:gd name="connsiteX255" fmla="*/ 721 w 10000"/>
              <a:gd name="connsiteY255" fmla="*/ 3775 h 10768"/>
              <a:gd name="connsiteX256" fmla="*/ 496 w 10000"/>
              <a:gd name="connsiteY256" fmla="*/ 3674 h 10768"/>
              <a:gd name="connsiteX257" fmla="*/ 296 w 10000"/>
              <a:gd name="connsiteY257" fmla="*/ 3549 h 10768"/>
              <a:gd name="connsiteX258" fmla="*/ 129 w 10000"/>
              <a:gd name="connsiteY258" fmla="*/ 3403 h 10768"/>
              <a:gd name="connsiteX259" fmla="*/ 0 w 10000"/>
              <a:gd name="connsiteY259" fmla="*/ 3245 h 10768"/>
              <a:gd name="connsiteX260" fmla="*/ 17 w 10000"/>
              <a:gd name="connsiteY260" fmla="*/ 3218 h 10768"/>
              <a:gd name="connsiteX261" fmla="*/ 71 w 10000"/>
              <a:gd name="connsiteY261" fmla="*/ 3245 h 10768"/>
              <a:gd name="connsiteX262" fmla="*/ 138 w 10000"/>
              <a:gd name="connsiteY262" fmla="*/ 3349 h 10768"/>
              <a:gd name="connsiteX263" fmla="*/ 246 w 10000"/>
              <a:gd name="connsiteY263" fmla="*/ 3439 h 10768"/>
              <a:gd name="connsiteX264" fmla="*/ 379 w 10000"/>
              <a:gd name="connsiteY264" fmla="*/ 3528 h 10768"/>
              <a:gd name="connsiteX265" fmla="*/ 538 w 10000"/>
              <a:gd name="connsiteY265" fmla="*/ 3597 h 10768"/>
              <a:gd name="connsiteX266" fmla="*/ 721 w 10000"/>
              <a:gd name="connsiteY266" fmla="*/ 3656 h 10768"/>
              <a:gd name="connsiteX267" fmla="*/ 913 w 10000"/>
              <a:gd name="connsiteY267" fmla="*/ 3701 h 10768"/>
              <a:gd name="connsiteX268" fmla="*/ 1117 w 10000"/>
              <a:gd name="connsiteY268" fmla="*/ 3728 h 10768"/>
              <a:gd name="connsiteX269" fmla="*/ 1329 w 10000"/>
              <a:gd name="connsiteY269" fmla="*/ 3737 h 10768"/>
              <a:gd name="connsiteX270" fmla="*/ 1533 w 10000"/>
              <a:gd name="connsiteY270" fmla="*/ 3734 h 10768"/>
              <a:gd name="connsiteX271" fmla="*/ 1646 w 10000"/>
              <a:gd name="connsiteY271" fmla="*/ 3722 h 10768"/>
              <a:gd name="connsiteX272" fmla="*/ 1746 w 10000"/>
              <a:gd name="connsiteY272" fmla="*/ 3722 h 10768"/>
              <a:gd name="connsiteX273" fmla="*/ 1833 w 10000"/>
              <a:gd name="connsiteY273" fmla="*/ 3710 h 10768"/>
              <a:gd name="connsiteX274" fmla="*/ 1917 w 10000"/>
              <a:gd name="connsiteY274" fmla="*/ 3695 h 10768"/>
              <a:gd name="connsiteX275" fmla="*/ 1988 w 10000"/>
              <a:gd name="connsiteY275" fmla="*/ 3662 h 10768"/>
              <a:gd name="connsiteX276" fmla="*/ 1788 w 10000"/>
              <a:gd name="connsiteY276" fmla="*/ 3391 h 10768"/>
              <a:gd name="connsiteX277" fmla="*/ 1617 w 10000"/>
              <a:gd name="connsiteY277" fmla="*/ 3126 h 10768"/>
              <a:gd name="connsiteX278" fmla="*/ 1454 w 10000"/>
              <a:gd name="connsiteY278" fmla="*/ 2849 h 10768"/>
              <a:gd name="connsiteX279" fmla="*/ 1313 w 10000"/>
              <a:gd name="connsiteY279" fmla="*/ 2563 h 10768"/>
              <a:gd name="connsiteX280" fmla="*/ 1175 w 10000"/>
              <a:gd name="connsiteY280" fmla="*/ 2253 h 10768"/>
              <a:gd name="connsiteX281" fmla="*/ 1046 w 10000"/>
              <a:gd name="connsiteY281" fmla="*/ 1919 h 10768"/>
              <a:gd name="connsiteX282" fmla="*/ 1033 w 10000"/>
              <a:gd name="connsiteY282" fmla="*/ 1859 h 10768"/>
              <a:gd name="connsiteX283" fmla="*/ 1000 w 10000"/>
              <a:gd name="connsiteY283" fmla="*/ 1776 h 10768"/>
              <a:gd name="connsiteX284" fmla="*/ 979 w 10000"/>
              <a:gd name="connsiteY284" fmla="*/ 1684 h 10768"/>
              <a:gd name="connsiteX285" fmla="*/ 950 w 10000"/>
              <a:gd name="connsiteY285" fmla="*/ 1591 h 10768"/>
              <a:gd name="connsiteX286" fmla="*/ 925 w 10000"/>
              <a:gd name="connsiteY286" fmla="*/ 1490 h 10768"/>
              <a:gd name="connsiteX287" fmla="*/ 917 w 10000"/>
              <a:gd name="connsiteY287" fmla="*/ 1397 h 10768"/>
              <a:gd name="connsiteX288" fmla="*/ 917 w 10000"/>
              <a:gd name="connsiteY288" fmla="*/ 1311 h 10768"/>
              <a:gd name="connsiteX289" fmla="*/ 933 w 10000"/>
              <a:gd name="connsiteY289" fmla="*/ 1234 h 10768"/>
              <a:gd name="connsiteX290" fmla="*/ 963 w 10000"/>
              <a:gd name="connsiteY290" fmla="*/ 1180 h 10768"/>
              <a:gd name="connsiteX291" fmla="*/ 1000 w 10000"/>
              <a:gd name="connsiteY291" fmla="*/ 1192 h 10768"/>
              <a:gd name="connsiteX292" fmla="*/ 1033 w 10000"/>
              <a:gd name="connsiteY292" fmla="*/ 1496 h 10768"/>
              <a:gd name="connsiteX293" fmla="*/ 1108 w 10000"/>
              <a:gd name="connsiteY293" fmla="*/ 1800 h 10768"/>
              <a:gd name="connsiteX294" fmla="*/ 1221 w 10000"/>
              <a:gd name="connsiteY294" fmla="*/ 2098 h 10768"/>
              <a:gd name="connsiteX295" fmla="*/ 1358 w 10000"/>
              <a:gd name="connsiteY295" fmla="*/ 2372 h 10768"/>
              <a:gd name="connsiteX296" fmla="*/ 1508 w 10000"/>
              <a:gd name="connsiteY296" fmla="*/ 2628 h 10768"/>
              <a:gd name="connsiteX297" fmla="*/ 1646 w 10000"/>
              <a:gd name="connsiteY297" fmla="*/ 2795 h 10768"/>
              <a:gd name="connsiteX298" fmla="*/ 1629 w 10000"/>
              <a:gd name="connsiteY298" fmla="*/ 2801 h 10768"/>
              <a:gd name="connsiteX299" fmla="*/ 1629 w 10000"/>
              <a:gd name="connsiteY299" fmla="*/ 2807 h 10768"/>
              <a:gd name="connsiteX300" fmla="*/ 1638 w 10000"/>
              <a:gd name="connsiteY300" fmla="*/ 2813 h 10768"/>
              <a:gd name="connsiteX301" fmla="*/ 1646 w 10000"/>
              <a:gd name="connsiteY301" fmla="*/ 2816 h 10768"/>
              <a:gd name="connsiteX302" fmla="*/ 1663 w 10000"/>
              <a:gd name="connsiteY302" fmla="*/ 2822 h 10768"/>
              <a:gd name="connsiteX303" fmla="*/ 1667 w 10000"/>
              <a:gd name="connsiteY303" fmla="*/ 2834 h 10768"/>
              <a:gd name="connsiteX304" fmla="*/ 1675 w 10000"/>
              <a:gd name="connsiteY304" fmla="*/ 2840 h 10768"/>
              <a:gd name="connsiteX305" fmla="*/ 1683 w 10000"/>
              <a:gd name="connsiteY305" fmla="*/ 2849 h 10768"/>
              <a:gd name="connsiteX306" fmla="*/ 1683 w 10000"/>
              <a:gd name="connsiteY306" fmla="*/ 2843 h 10768"/>
              <a:gd name="connsiteX307" fmla="*/ 1675 w 10000"/>
              <a:gd name="connsiteY307" fmla="*/ 2840 h 10768"/>
              <a:gd name="connsiteX308" fmla="*/ 1675 w 10000"/>
              <a:gd name="connsiteY308" fmla="*/ 2840 h 10768"/>
              <a:gd name="connsiteX309" fmla="*/ 1646 w 10000"/>
              <a:gd name="connsiteY309" fmla="*/ 2795 h 10768"/>
              <a:gd name="connsiteX310" fmla="*/ 1746 w 10000"/>
              <a:gd name="connsiteY310" fmla="*/ 2741 h 10768"/>
              <a:gd name="connsiteX311" fmla="*/ 1842 w 10000"/>
              <a:gd name="connsiteY311" fmla="*/ 2649 h 10768"/>
              <a:gd name="connsiteX312" fmla="*/ 1933 w 10000"/>
              <a:gd name="connsiteY312" fmla="*/ 2542 h 10768"/>
              <a:gd name="connsiteX313" fmla="*/ 2017 w 10000"/>
              <a:gd name="connsiteY313" fmla="*/ 2411 h 10768"/>
              <a:gd name="connsiteX314" fmla="*/ 2092 w 10000"/>
              <a:gd name="connsiteY314" fmla="*/ 2265 h 10768"/>
              <a:gd name="connsiteX315" fmla="*/ 2163 w 10000"/>
              <a:gd name="connsiteY315" fmla="*/ 2113 h 10768"/>
              <a:gd name="connsiteX316" fmla="*/ 2221 w 10000"/>
              <a:gd name="connsiteY316" fmla="*/ 1955 h 10768"/>
              <a:gd name="connsiteX317" fmla="*/ 2275 w 10000"/>
              <a:gd name="connsiteY317" fmla="*/ 1803 h 10768"/>
              <a:gd name="connsiteX318" fmla="*/ 2321 w 10000"/>
              <a:gd name="connsiteY318" fmla="*/ 1657 h 10768"/>
              <a:gd name="connsiteX319" fmla="*/ 2329 w 10000"/>
              <a:gd name="connsiteY319" fmla="*/ 1853 h 10768"/>
              <a:gd name="connsiteX320" fmla="*/ 2321 w 10000"/>
              <a:gd name="connsiteY320" fmla="*/ 2032 h 10768"/>
              <a:gd name="connsiteX321" fmla="*/ 2283 w 10000"/>
              <a:gd name="connsiteY321" fmla="*/ 2199 h 10768"/>
              <a:gd name="connsiteX322" fmla="*/ 2229 w 10000"/>
              <a:gd name="connsiteY322" fmla="*/ 2366 h 10768"/>
              <a:gd name="connsiteX323" fmla="*/ 2154 w 10000"/>
              <a:gd name="connsiteY323" fmla="*/ 2524 h 10768"/>
              <a:gd name="connsiteX324" fmla="*/ 2046 w 10000"/>
              <a:gd name="connsiteY324" fmla="*/ 2682 h 10768"/>
              <a:gd name="connsiteX325" fmla="*/ 1796 w 10000"/>
              <a:gd name="connsiteY325" fmla="*/ 3027 h 10768"/>
              <a:gd name="connsiteX326" fmla="*/ 2054 w 10000"/>
              <a:gd name="connsiteY326" fmla="*/ 3305 h 10768"/>
              <a:gd name="connsiteX327" fmla="*/ 2333 w 10000"/>
              <a:gd name="connsiteY327" fmla="*/ 3564 h 10768"/>
              <a:gd name="connsiteX328" fmla="*/ 2638 w 10000"/>
              <a:gd name="connsiteY328" fmla="*/ 3808 h 10768"/>
              <a:gd name="connsiteX329" fmla="*/ 2963 w 10000"/>
              <a:gd name="connsiteY329" fmla="*/ 4032 h 10768"/>
              <a:gd name="connsiteX330" fmla="*/ 4129 w 10000"/>
              <a:gd name="connsiteY330" fmla="*/ 4610 h 10768"/>
              <a:gd name="connsiteX331" fmla="*/ 4167 w 10000"/>
              <a:gd name="connsiteY331" fmla="*/ 4589 h 10768"/>
              <a:gd name="connsiteX332" fmla="*/ 4071 w 10000"/>
              <a:gd name="connsiteY332" fmla="*/ 4333 h 10768"/>
              <a:gd name="connsiteX333" fmla="*/ 3996 w 10000"/>
              <a:gd name="connsiteY333" fmla="*/ 4058 h 10768"/>
              <a:gd name="connsiteX334" fmla="*/ 3933 w 10000"/>
              <a:gd name="connsiteY334" fmla="*/ 3760 h 10768"/>
              <a:gd name="connsiteX335" fmla="*/ 3904 w 10000"/>
              <a:gd name="connsiteY335" fmla="*/ 3456 h 10768"/>
              <a:gd name="connsiteX336" fmla="*/ 3879 w 10000"/>
              <a:gd name="connsiteY336" fmla="*/ 3138 h 10768"/>
              <a:gd name="connsiteX337" fmla="*/ 3879 w 10000"/>
              <a:gd name="connsiteY337" fmla="*/ 2813 h 10768"/>
              <a:gd name="connsiteX338" fmla="*/ 3896 w 10000"/>
              <a:gd name="connsiteY338" fmla="*/ 2485 h 10768"/>
              <a:gd name="connsiteX339" fmla="*/ 3933 w 10000"/>
              <a:gd name="connsiteY339" fmla="*/ 2160 h 10768"/>
              <a:gd name="connsiteX340" fmla="*/ 3988 w 10000"/>
              <a:gd name="connsiteY340" fmla="*/ 1836 h 10768"/>
              <a:gd name="connsiteX341" fmla="*/ 4046 w 10000"/>
              <a:gd name="connsiteY341" fmla="*/ 1523 h 10768"/>
              <a:gd name="connsiteX342" fmla="*/ 4129 w 10000"/>
              <a:gd name="connsiteY342" fmla="*/ 1219 h 10768"/>
              <a:gd name="connsiteX343" fmla="*/ 4229 w 10000"/>
              <a:gd name="connsiteY343" fmla="*/ 933 h 10768"/>
              <a:gd name="connsiteX344" fmla="*/ 4333 w 10000"/>
              <a:gd name="connsiteY344" fmla="*/ 662 h 10768"/>
              <a:gd name="connsiteX345" fmla="*/ 4454 w 10000"/>
              <a:gd name="connsiteY345" fmla="*/ 417 h 10768"/>
              <a:gd name="connsiteX346" fmla="*/ 4583 w 10000"/>
              <a:gd name="connsiteY346" fmla="*/ 194 h 10768"/>
              <a:gd name="connsiteX347" fmla="*/ 4738 w 10000"/>
              <a:gd name="connsiteY347" fmla="*/ 0 h 10768"/>
              <a:gd name="connsiteX0" fmla="*/ 4738 w 10000"/>
              <a:gd name="connsiteY0" fmla="*/ 0 h 10714"/>
              <a:gd name="connsiteX1" fmla="*/ 4721 w 10000"/>
              <a:gd name="connsiteY1" fmla="*/ 48 h 10714"/>
              <a:gd name="connsiteX2" fmla="*/ 4713 w 10000"/>
              <a:gd name="connsiteY2" fmla="*/ 80 h 10714"/>
              <a:gd name="connsiteX3" fmla="*/ 4704 w 10000"/>
              <a:gd name="connsiteY3" fmla="*/ 101 h 10714"/>
              <a:gd name="connsiteX4" fmla="*/ 4704 w 10000"/>
              <a:gd name="connsiteY4" fmla="*/ 113 h 10714"/>
              <a:gd name="connsiteX5" fmla="*/ 4713 w 10000"/>
              <a:gd name="connsiteY5" fmla="*/ 119 h 10714"/>
              <a:gd name="connsiteX6" fmla="*/ 4713 w 10000"/>
              <a:gd name="connsiteY6" fmla="*/ 125 h 10714"/>
              <a:gd name="connsiteX7" fmla="*/ 4721 w 10000"/>
              <a:gd name="connsiteY7" fmla="*/ 125 h 10714"/>
              <a:gd name="connsiteX8" fmla="*/ 4721 w 10000"/>
              <a:gd name="connsiteY8" fmla="*/ 125 h 10714"/>
              <a:gd name="connsiteX9" fmla="*/ 4721 w 10000"/>
              <a:gd name="connsiteY9" fmla="*/ 134 h 10714"/>
              <a:gd name="connsiteX10" fmla="*/ 4713 w 10000"/>
              <a:gd name="connsiteY10" fmla="*/ 152 h 10714"/>
              <a:gd name="connsiteX11" fmla="*/ 4704 w 10000"/>
              <a:gd name="connsiteY11" fmla="*/ 179 h 10714"/>
              <a:gd name="connsiteX12" fmla="*/ 4692 w 10000"/>
              <a:gd name="connsiteY12" fmla="*/ 221 h 10714"/>
              <a:gd name="connsiteX13" fmla="*/ 4667 w 10000"/>
              <a:gd name="connsiteY13" fmla="*/ 280 h 10714"/>
              <a:gd name="connsiteX14" fmla="*/ 4629 w 10000"/>
              <a:gd name="connsiteY14" fmla="*/ 364 h 10714"/>
              <a:gd name="connsiteX15" fmla="*/ 4592 w 10000"/>
              <a:gd name="connsiteY15" fmla="*/ 465 h 10714"/>
              <a:gd name="connsiteX16" fmla="*/ 4533 w 10000"/>
              <a:gd name="connsiteY16" fmla="*/ 596 h 10714"/>
              <a:gd name="connsiteX17" fmla="*/ 4463 w 10000"/>
              <a:gd name="connsiteY17" fmla="*/ 754 h 10714"/>
              <a:gd name="connsiteX18" fmla="*/ 4379 w 10000"/>
              <a:gd name="connsiteY18" fmla="*/ 1001 h 10714"/>
              <a:gd name="connsiteX19" fmla="*/ 4321 w 10000"/>
              <a:gd name="connsiteY19" fmla="*/ 1266 h 10714"/>
              <a:gd name="connsiteX20" fmla="*/ 4275 w 10000"/>
              <a:gd name="connsiteY20" fmla="*/ 1538 h 10714"/>
              <a:gd name="connsiteX21" fmla="*/ 4213 w 10000"/>
              <a:gd name="connsiteY21" fmla="*/ 1827 h 10714"/>
              <a:gd name="connsiteX22" fmla="*/ 4204 w 10000"/>
              <a:gd name="connsiteY22" fmla="*/ 1889 h 10714"/>
              <a:gd name="connsiteX23" fmla="*/ 4192 w 10000"/>
              <a:gd name="connsiteY23" fmla="*/ 1982 h 10714"/>
              <a:gd name="connsiteX24" fmla="*/ 4183 w 10000"/>
              <a:gd name="connsiteY24" fmla="*/ 2080 h 10714"/>
              <a:gd name="connsiteX25" fmla="*/ 4175 w 10000"/>
              <a:gd name="connsiteY25" fmla="*/ 2187 h 10714"/>
              <a:gd name="connsiteX26" fmla="*/ 4175 w 10000"/>
              <a:gd name="connsiteY26" fmla="*/ 2297 h 10714"/>
              <a:gd name="connsiteX27" fmla="*/ 4192 w 10000"/>
              <a:gd name="connsiteY27" fmla="*/ 2396 h 10714"/>
              <a:gd name="connsiteX28" fmla="*/ 4213 w 10000"/>
              <a:gd name="connsiteY28" fmla="*/ 2482 h 10714"/>
              <a:gd name="connsiteX29" fmla="*/ 4250 w 10000"/>
              <a:gd name="connsiteY29" fmla="*/ 2542 h 10714"/>
              <a:gd name="connsiteX30" fmla="*/ 4450 w 10000"/>
              <a:gd name="connsiteY30" fmla="*/ 2530 h 10714"/>
              <a:gd name="connsiteX31" fmla="*/ 4646 w 10000"/>
              <a:gd name="connsiteY31" fmla="*/ 2482 h 10714"/>
              <a:gd name="connsiteX32" fmla="*/ 4833 w 10000"/>
              <a:gd name="connsiteY32" fmla="*/ 2405 h 10714"/>
              <a:gd name="connsiteX33" fmla="*/ 5025 w 10000"/>
              <a:gd name="connsiteY33" fmla="*/ 2297 h 10714"/>
              <a:gd name="connsiteX34" fmla="*/ 5200 w 10000"/>
              <a:gd name="connsiteY34" fmla="*/ 2172 h 10714"/>
              <a:gd name="connsiteX35" fmla="*/ 5371 w 10000"/>
              <a:gd name="connsiteY35" fmla="*/ 2020 h 10714"/>
              <a:gd name="connsiteX36" fmla="*/ 5533 w 10000"/>
              <a:gd name="connsiteY36" fmla="*/ 1859 h 10714"/>
              <a:gd name="connsiteX37" fmla="*/ 5683 w 10000"/>
              <a:gd name="connsiteY37" fmla="*/ 1690 h 10714"/>
              <a:gd name="connsiteX38" fmla="*/ 5829 w 10000"/>
              <a:gd name="connsiteY38" fmla="*/ 1511 h 10714"/>
              <a:gd name="connsiteX39" fmla="*/ 5954 w 10000"/>
              <a:gd name="connsiteY39" fmla="*/ 1326 h 10714"/>
              <a:gd name="connsiteX40" fmla="*/ 6071 w 10000"/>
              <a:gd name="connsiteY40" fmla="*/ 1147 h 10714"/>
              <a:gd name="connsiteX41" fmla="*/ 6167 w 10000"/>
              <a:gd name="connsiteY41" fmla="*/ 974 h 10714"/>
              <a:gd name="connsiteX42" fmla="*/ 6213 w 10000"/>
              <a:gd name="connsiteY42" fmla="*/ 974 h 10714"/>
              <a:gd name="connsiteX43" fmla="*/ 6213 w 10000"/>
              <a:gd name="connsiteY43" fmla="*/ 992 h 10714"/>
              <a:gd name="connsiteX44" fmla="*/ 6138 w 10000"/>
              <a:gd name="connsiteY44" fmla="*/ 1165 h 10714"/>
              <a:gd name="connsiteX45" fmla="*/ 6054 w 10000"/>
              <a:gd name="connsiteY45" fmla="*/ 1344 h 10714"/>
              <a:gd name="connsiteX46" fmla="*/ 5963 w 10000"/>
              <a:gd name="connsiteY46" fmla="*/ 1517 h 10714"/>
              <a:gd name="connsiteX47" fmla="*/ 5871 w 10000"/>
              <a:gd name="connsiteY47" fmla="*/ 1684 h 10714"/>
              <a:gd name="connsiteX48" fmla="*/ 5775 w 10000"/>
              <a:gd name="connsiteY48" fmla="*/ 1847 h 10714"/>
              <a:gd name="connsiteX49" fmla="*/ 5667 w 10000"/>
              <a:gd name="connsiteY49" fmla="*/ 1999 h 10714"/>
              <a:gd name="connsiteX50" fmla="*/ 5554 w 10000"/>
              <a:gd name="connsiteY50" fmla="*/ 2145 h 10714"/>
              <a:gd name="connsiteX51" fmla="*/ 5417 w 10000"/>
              <a:gd name="connsiteY51" fmla="*/ 2279 h 10714"/>
              <a:gd name="connsiteX52" fmla="*/ 5275 w 10000"/>
              <a:gd name="connsiteY52" fmla="*/ 2411 h 10714"/>
              <a:gd name="connsiteX53" fmla="*/ 5108 w 10000"/>
              <a:gd name="connsiteY53" fmla="*/ 2518 h 10714"/>
              <a:gd name="connsiteX54" fmla="*/ 4917 w 10000"/>
              <a:gd name="connsiteY54" fmla="*/ 2616 h 10714"/>
              <a:gd name="connsiteX55" fmla="*/ 4704 w 10000"/>
              <a:gd name="connsiteY55" fmla="*/ 2703 h 10714"/>
              <a:gd name="connsiteX56" fmla="*/ 4479 w 10000"/>
              <a:gd name="connsiteY56" fmla="*/ 2768 h 10714"/>
              <a:gd name="connsiteX57" fmla="*/ 4213 w 10000"/>
              <a:gd name="connsiteY57" fmla="*/ 2813 h 10714"/>
              <a:gd name="connsiteX58" fmla="*/ 4221 w 10000"/>
              <a:gd name="connsiteY58" fmla="*/ 3126 h 10714"/>
              <a:gd name="connsiteX59" fmla="*/ 4258 w 10000"/>
              <a:gd name="connsiteY59" fmla="*/ 3424 h 10714"/>
              <a:gd name="connsiteX60" fmla="*/ 4321 w 10000"/>
              <a:gd name="connsiteY60" fmla="*/ 3707 h 10714"/>
              <a:gd name="connsiteX61" fmla="*/ 4404 w 10000"/>
              <a:gd name="connsiteY61" fmla="*/ 3975 h 10714"/>
              <a:gd name="connsiteX62" fmla="*/ 4508 w 10000"/>
              <a:gd name="connsiteY62" fmla="*/ 4231 h 10714"/>
              <a:gd name="connsiteX63" fmla="*/ 4621 w 10000"/>
              <a:gd name="connsiteY63" fmla="*/ 4476 h 10714"/>
              <a:gd name="connsiteX64" fmla="*/ 4750 w 10000"/>
              <a:gd name="connsiteY64" fmla="*/ 4708 h 10714"/>
              <a:gd name="connsiteX65" fmla="*/ 4879 w 10000"/>
              <a:gd name="connsiteY65" fmla="*/ 4934 h 10714"/>
              <a:gd name="connsiteX66" fmla="*/ 4917 w 10000"/>
              <a:gd name="connsiteY66" fmla="*/ 4988 h 10714"/>
              <a:gd name="connsiteX67" fmla="*/ 4950 w 10000"/>
              <a:gd name="connsiteY67" fmla="*/ 5054 h 10714"/>
              <a:gd name="connsiteX68" fmla="*/ 4996 w 10000"/>
              <a:gd name="connsiteY68" fmla="*/ 5125 h 10714"/>
              <a:gd name="connsiteX69" fmla="*/ 5038 w 10000"/>
              <a:gd name="connsiteY69" fmla="*/ 5200 h 10714"/>
              <a:gd name="connsiteX70" fmla="*/ 5092 w 10000"/>
              <a:gd name="connsiteY70" fmla="*/ 5271 h 10714"/>
              <a:gd name="connsiteX71" fmla="*/ 5154 w 10000"/>
              <a:gd name="connsiteY71" fmla="*/ 5331 h 10714"/>
              <a:gd name="connsiteX72" fmla="*/ 5229 w 10000"/>
              <a:gd name="connsiteY72" fmla="*/ 5384 h 10714"/>
              <a:gd name="connsiteX73" fmla="*/ 5313 w 10000"/>
              <a:gd name="connsiteY73" fmla="*/ 5423 h 10714"/>
              <a:gd name="connsiteX74" fmla="*/ 5413 w 10000"/>
              <a:gd name="connsiteY74" fmla="*/ 5438 h 10714"/>
              <a:gd name="connsiteX75" fmla="*/ 5517 w 10000"/>
              <a:gd name="connsiteY75" fmla="*/ 5435 h 10714"/>
              <a:gd name="connsiteX76" fmla="*/ 5704 w 10000"/>
              <a:gd name="connsiteY76" fmla="*/ 5390 h 10714"/>
              <a:gd name="connsiteX77" fmla="*/ 5871 w 10000"/>
              <a:gd name="connsiteY77" fmla="*/ 5316 h 10714"/>
              <a:gd name="connsiteX78" fmla="*/ 6033 w 10000"/>
              <a:gd name="connsiteY78" fmla="*/ 5223 h 10714"/>
              <a:gd name="connsiteX79" fmla="*/ 6167 w 10000"/>
              <a:gd name="connsiteY79" fmla="*/ 5113 h 10714"/>
              <a:gd name="connsiteX80" fmla="*/ 6296 w 10000"/>
              <a:gd name="connsiteY80" fmla="*/ 4994 h 10714"/>
              <a:gd name="connsiteX81" fmla="*/ 6417 w 10000"/>
              <a:gd name="connsiteY81" fmla="*/ 4869 h 10714"/>
              <a:gd name="connsiteX82" fmla="*/ 6525 w 10000"/>
              <a:gd name="connsiteY82" fmla="*/ 4750 h 10714"/>
              <a:gd name="connsiteX83" fmla="*/ 6617 w 10000"/>
              <a:gd name="connsiteY83" fmla="*/ 4636 h 10714"/>
              <a:gd name="connsiteX84" fmla="*/ 6821 w 10000"/>
              <a:gd name="connsiteY84" fmla="*/ 4377 h 10714"/>
              <a:gd name="connsiteX85" fmla="*/ 7017 w 10000"/>
              <a:gd name="connsiteY85" fmla="*/ 4085 h 10714"/>
              <a:gd name="connsiteX86" fmla="*/ 7213 w 10000"/>
              <a:gd name="connsiteY86" fmla="*/ 3766 h 10714"/>
              <a:gd name="connsiteX87" fmla="*/ 7396 w 10000"/>
              <a:gd name="connsiteY87" fmla="*/ 3418 h 10714"/>
              <a:gd name="connsiteX88" fmla="*/ 7563 w 10000"/>
              <a:gd name="connsiteY88" fmla="*/ 3051 h 10714"/>
              <a:gd name="connsiteX89" fmla="*/ 7713 w 10000"/>
              <a:gd name="connsiteY89" fmla="*/ 2661 h 10714"/>
              <a:gd name="connsiteX90" fmla="*/ 7850 w 10000"/>
              <a:gd name="connsiteY90" fmla="*/ 2253 h 10714"/>
              <a:gd name="connsiteX91" fmla="*/ 7950 w 10000"/>
              <a:gd name="connsiteY91" fmla="*/ 1830 h 10714"/>
              <a:gd name="connsiteX92" fmla="*/ 8025 w 10000"/>
              <a:gd name="connsiteY92" fmla="*/ 1397 h 10714"/>
              <a:gd name="connsiteX93" fmla="*/ 8071 w 10000"/>
              <a:gd name="connsiteY93" fmla="*/ 954 h 10714"/>
              <a:gd name="connsiteX94" fmla="*/ 8108 w 10000"/>
              <a:gd name="connsiteY94" fmla="*/ 974 h 10714"/>
              <a:gd name="connsiteX95" fmla="*/ 8138 w 10000"/>
              <a:gd name="connsiteY95" fmla="*/ 1025 h 10714"/>
              <a:gd name="connsiteX96" fmla="*/ 8163 w 10000"/>
              <a:gd name="connsiteY96" fmla="*/ 1100 h 10714"/>
              <a:gd name="connsiteX97" fmla="*/ 8175 w 10000"/>
              <a:gd name="connsiteY97" fmla="*/ 1198 h 10714"/>
              <a:gd name="connsiteX98" fmla="*/ 8183 w 10000"/>
              <a:gd name="connsiteY98" fmla="*/ 1311 h 10714"/>
              <a:gd name="connsiteX99" fmla="*/ 8183 w 10000"/>
              <a:gd name="connsiteY99" fmla="*/ 1442 h 10714"/>
              <a:gd name="connsiteX100" fmla="*/ 8183 w 10000"/>
              <a:gd name="connsiteY100" fmla="*/ 1582 h 10714"/>
              <a:gd name="connsiteX101" fmla="*/ 8175 w 10000"/>
              <a:gd name="connsiteY101" fmla="*/ 1734 h 10714"/>
              <a:gd name="connsiteX102" fmla="*/ 8163 w 10000"/>
              <a:gd name="connsiteY102" fmla="*/ 1889 h 10714"/>
              <a:gd name="connsiteX103" fmla="*/ 8146 w 10000"/>
              <a:gd name="connsiteY103" fmla="*/ 2047 h 10714"/>
              <a:gd name="connsiteX104" fmla="*/ 8121 w 10000"/>
              <a:gd name="connsiteY104" fmla="*/ 2205 h 10714"/>
              <a:gd name="connsiteX105" fmla="*/ 8108 w 10000"/>
              <a:gd name="connsiteY105" fmla="*/ 2357 h 10714"/>
              <a:gd name="connsiteX106" fmla="*/ 8083 w 10000"/>
              <a:gd name="connsiteY106" fmla="*/ 2497 h 10714"/>
              <a:gd name="connsiteX107" fmla="*/ 8063 w 10000"/>
              <a:gd name="connsiteY107" fmla="*/ 2628 h 10714"/>
              <a:gd name="connsiteX108" fmla="*/ 8038 w 10000"/>
              <a:gd name="connsiteY108" fmla="*/ 2741 h 10714"/>
              <a:gd name="connsiteX109" fmla="*/ 8017 w 10000"/>
              <a:gd name="connsiteY109" fmla="*/ 2834 h 10714"/>
              <a:gd name="connsiteX110" fmla="*/ 8000 w 10000"/>
              <a:gd name="connsiteY110" fmla="*/ 2908 h 10714"/>
              <a:gd name="connsiteX111" fmla="*/ 7700 w 10000"/>
              <a:gd name="connsiteY111" fmla="*/ 3754 h 10714"/>
              <a:gd name="connsiteX112" fmla="*/ 7942 w 10000"/>
              <a:gd name="connsiteY112" fmla="*/ 3737 h 10714"/>
              <a:gd name="connsiteX113" fmla="*/ 8167 w 10000"/>
              <a:gd name="connsiteY113" fmla="*/ 3695 h 10714"/>
              <a:gd name="connsiteX114" fmla="*/ 8379 w 10000"/>
              <a:gd name="connsiteY114" fmla="*/ 3635 h 10714"/>
              <a:gd name="connsiteX115" fmla="*/ 8583 w 10000"/>
              <a:gd name="connsiteY115" fmla="*/ 3558 h 10714"/>
              <a:gd name="connsiteX116" fmla="*/ 8767 w 10000"/>
              <a:gd name="connsiteY116" fmla="*/ 3471 h 10714"/>
              <a:gd name="connsiteX117" fmla="*/ 8933 w 10000"/>
              <a:gd name="connsiteY117" fmla="*/ 3376 h 10714"/>
              <a:gd name="connsiteX118" fmla="*/ 9092 w 10000"/>
              <a:gd name="connsiteY118" fmla="*/ 3278 h 10714"/>
              <a:gd name="connsiteX119" fmla="*/ 9238 w 10000"/>
              <a:gd name="connsiteY119" fmla="*/ 3185 h 10714"/>
              <a:gd name="connsiteX120" fmla="*/ 9250 w 10000"/>
              <a:gd name="connsiteY120" fmla="*/ 3230 h 10714"/>
              <a:gd name="connsiteX121" fmla="*/ 9117 w 10000"/>
              <a:gd name="connsiteY121" fmla="*/ 3376 h 10714"/>
              <a:gd name="connsiteX122" fmla="*/ 8954 w 10000"/>
              <a:gd name="connsiteY122" fmla="*/ 3516 h 10714"/>
              <a:gd name="connsiteX123" fmla="*/ 8758 w 10000"/>
              <a:gd name="connsiteY123" fmla="*/ 3641 h 10714"/>
              <a:gd name="connsiteX124" fmla="*/ 8538 w 10000"/>
              <a:gd name="connsiteY124" fmla="*/ 3754 h 10714"/>
              <a:gd name="connsiteX125" fmla="*/ 8304 w 10000"/>
              <a:gd name="connsiteY125" fmla="*/ 3856 h 10714"/>
              <a:gd name="connsiteX126" fmla="*/ 8054 w 10000"/>
              <a:gd name="connsiteY126" fmla="*/ 3945 h 10714"/>
              <a:gd name="connsiteX127" fmla="*/ 7796 w 10000"/>
              <a:gd name="connsiteY127" fmla="*/ 4014 h 10714"/>
              <a:gd name="connsiteX128" fmla="*/ 7533 w 10000"/>
              <a:gd name="connsiteY128" fmla="*/ 4064 h 10714"/>
              <a:gd name="connsiteX129" fmla="*/ 7479 w 10000"/>
              <a:gd name="connsiteY129" fmla="*/ 4184 h 10714"/>
              <a:gd name="connsiteX130" fmla="*/ 7404 w 10000"/>
              <a:gd name="connsiteY130" fmla="*/ 4324 h 10714"/>
              <a:gd name="connsiteX131" fmla="*/ 7321 w 10000"/>
              <a:gd name="connsiteY131" fmla="*/ 4470 h 10714"/>
              <a:gd name="connsiteX132" fmla="*/ 7213 w 10000"/>
              <a:gd name="connsiteY132" fmla="*/ 4628 h 10714"/>
              <a:gd name="connsiteX133" fmla="*/ 7100 w 10000"/>
              <a:gd name="connsiteY133" fmla="*/ 4794 h 10714"/>
              <a:gd name="connsiteX134" fmla="*/ 6979 w 10000"/>
              <a:gd name="connsiteY134" fmla="*/ 4958 h 10714"/>
              <a:gd name="connsiteX135" fmla="*/ 6850 w 10000"/>
              <a:gd name="connsiteY135" fmla="*/ 5113 h 10714"/>
              <a:gd name="connsiteX136" fmla="*/ 6721 w 10000"/>
              <a:gd name="connsiteY136" fmla="*/ 5265 h 10714"/>
              <a:gd name="connsiteX137" fmla="*/ 6600 w 10000"/>
              <a:gd name="connsiteY137" fmla="*/ 5405 h 10714"/>
              <a:gd name="connsiteX138" fmla="*/ 6471 w 10000"/>
              <a:gd name="connsiteY138" fmla="*/ 5530 h 10714"/>
              <a:gd name="connsiteX139" fmla="*/ 6358 w 10000"/>
              <a:gd name="connsiteY139" fmla="*/ 5641 h 10714"/>
              <a:gd name="connsiteX140" fmla="*/ 6250 w 10000"/>
              <a:gd name="connsiteY140" fmla="*/ 5721 h 10714"/>
              <a:gd name="connsiteX141" fmla="*/ 6267 w 10000"/>
              <a:gd name="connsiteY141" fmla="*/ 5781 h 10714"/>
              <a:gd name="connsiteX142" fmla="*/ 6296 w 10000"/>
              <a:gd name="connsiteY142" fmla="*/ 5793 h 10714"/>
              <a:gd name="connsiteX143" fmla="*/ 6479 w 10000"/>
              <a:gd name="connsiteY143" fmla="*/ 5754 h 10714"/>
              <a:gd name="connsiteX144" fmla="*/ 6663 w 10000"/>
              <a:gd name="connsiteY144" fmla="*/ 5736 h 10714"/>
              <a:gd name="connsiteX145" fmla="*/ 6858 w 10000"/>
              <a:gd name="connsiteY145" fmla="*/ 5736 h 10714"/>
              <a:gd name="connsiteX146" fmla="*/ 7046 w 10000"/>
              <a:gd name="connsiteY146" fmla="*/ 5742 h 10714"/>
              <a:gd name="connsiteX147" fmla="*/ 7246 w 10000"/>
              <a:gd name="connsiteY147" fmla="*/ 5748 h 10714"/>
              <a:gd name="connsiteX148" fmla="*/ 7425 w 10000"/>
              <a:gd name="connsiteY148" fmla="*/ 5748 h 10714"/>
              <a:gd name="connsiteX149" fmla="*/ 7600 w 10000"/>
              <a:gd name="connsiteY149" fmla="*/ 5733 h 10714"/>
              <a:gd name="connsiteX150" fmla="*/ 7950 w 10000"/>
              <a:gd name="connsiteY150" fmla="*/ 5673 h 10714"/>
              <a:gd name="connsiteX151" fmla="*/ 8275 w 10000"/>
              <a:gd name="connsiteY151" fmla="*/ 5596 h 10714"/>
              <a:gd name="connsiteX152" fmla="*/ 8579 w 10000"/>
              <a:gd name="connsiteY152" fmla="*/ 5504 h 10714"/>
              <a:gd name="connsiteX153" fmla="*/ 8858 w 10000"/>
              <a:gd name="connsiteY153" fmla="*/ 5390 h 10714"/>
              <a:gd name="connsiteX154" fmla="*/ 9117 w 10000"/>
              <a:gd name="connsiteY154" fmla="*/ 5265 h 10714"/>
              <a:gd name="connsiteX155" fmla="*/ 9350 w 10000"/>
              <a:gd name="connsiteY155" fmla="*/ 5119 h 10714"/>
              <a:gd name="connsiteX156" fmla="*/ 9563 w 10000"/>
              <a:gd name="connsiteY156" fmla="*/ 4967 h 10714"/>
              <a:gd name="connsiteX157" fmla="*/ 9758 w 10000"/>
              <a:gd name="connsiteY157" fmla="*/ 4794 h 10714"/>
              <a:gd name="connsiteX158" fmla="*/ 9933 w 10000"/>
              <a:gd name="connsiteY158" fmla="*/ 4610 h 10714"/>
              <a:gd name="connsiteX159" fmla="*/ 10000 w 10000"/>
              <a:gd name="connsiteY159" fmla="*/ 4648 h 10714"/>
              <a:gd name="connsiteX160" fmla="*/ 10000 w 10000"/>
              <a:gd name="connsiteY160" fmla="*/ 4660 h 10714"/>
              <a:gd name="connsiteX161" fmla="*/ 9904 w 10000"/>
              <a:gd name="connsiteY161" fmla="*/ 4827 h 10714"/>
              <a:gd name="connsiteX162" fmla="*/ 9767 w 10000"/>
              <a:gd name="connsiteY162" fmla="*/ 5000 h 10714"/>
              <a:gd name="connsiteX163" fmla="*/ 9600 w 10000"/>
              <a:gd name="connsiteY163" fmla="*/ 5173 h 10714"/>
              <a:gd name="connsiteX164" fmla="*/ 9404 w 10000"/>
              <a:gd name="connsiteY164" fmla="*/ 5343 h 10714"/>
              <a:gd name="connsiteX165" fmla="*/ 9183 w 10000"/>
              <a:gd name="connsiteY165" fmla="*/ 5504 h 10714"/>
              <a:gd name="connsiteX166" fmla="*/ 8950 w 10000"/>
              <a:gd name="connsiteY166" fmla="*/ 5662 h 10714"/>
              <a:gd name="connsiteX167" fmla="*/ 8704 w 10000"/>
              <a:gd name="connsiteY167" fmla="*/ 5802 h 10714"/>
              <a:gd name="connsiteX168" fmla="*/ 8463 w 10000"/>
              <a:gd name="connsiteY168" fmla="*/ 5927 h 10714"/>
              <a:gd name="connsiteX169" fmla="*/ 8229 w 10000"/>
              <a:gd name="connsiteY169" fmla="*/ 6025 h 10714"/>
              <a:gd name="connsiteX170" fmla="*/ 8000 w 10000"/>
              <a:gd name="connsiteY170" fmla="*/ 6105 h 10714"/>
              <a:gd name="connsiteX171" fmla="*/ 7879 w 10000"/>
              <a:gd name="connsiteY171" fmla="*/ 6132 h 10714"/>
              <a:gd name="connsiteX172" fmla="*/ 7729 w 10000"/>
              <a:gd name="connsiteY172" fmla="*/ 6153 h 10714"/>
              <a:gd name="connsiteX173" fmla="*/ 7563 w 10000"/>
              <a:gd name="connsiteY173" fmla="*/ 6177 h 10714"/>
              <a:gd name="connsiteX174" fmla="*/ 7388 w 10000"/>
              <a:gd name="connsiteY174" fmla="*/ 6198 h 10714"/>
              <a:gd name="connsiteX175" fmla="*/ 7204 w 10000"/>
              <a:gd name="connsiteY175" fmla="*/ 6219 h 10714"/>
              <a:gd name="connsiteX176" fmla="*/ 7017 w 10000"/>
              <a:gd name="connsiteY176" fmla="*/ 6240 h 10714"/>
              <a:gd name="connsiteX177" fmla="*/ 6842 w 10000"/>
              <a:gd name="connsiteY177" fmla="*/ 6263 h 10714"/>
              <a:gd name="connsiteX178" fmla="*/ 6675 w 10000"/>
              <a:gd name="connsiteY178" fmla="*/ 6290 h 10714"/>
              <a:gd name="connsiteX179" fmla="*/ 6517 w 10000"/>
              <a:gd name="connsiteY179" fmla="*/ 6329 h 10714"/>
              <a:gd name="connsiteX180" fmla="*/ 6388 w 10000"/>
              <a:gd name="connsiteY180" fmla="*/ 6365 h 10714"/>
              <a:gd name="connsiteX181" fmla="*/ 6288 w 10000"/>
              <a:gd name="connsiteY181" fmla="*/ 6415 h 10714"/>
              <a:gd name="connsiteX182" fmla="*/ 6213 w 10000"/>
              <a:gd name="connsiteY182" fmla="*/ 6475 h 10714"/>
              <a:gd name="connsiteX183" fmla="*/ 6092 w 10000"/>
              <a:gd name="connsiteY183" fmla="*/ 6648 h 10714"/>
              <a:gd name="connsiteX184" fmla="*/ 6008 w 10000"/>
              <a:gd name="connsiteY184" fmla="*/ 6836 h 10714"/>
              <a:gd name="connsiteX185" fmla="*/ 5942 w 10000"/>
              <a:gd name="connsiteY185" fmla="*/ 7032 h 10714"/>
              <a:gd name="connsiteX186" fmla="*/ 5904 w 10000"/>
              <a:gd name="connsiteY186" fmla="*/ 7232 h 10714"/>
              <a:gd name="connsiteX187" fmla="*/ 5888 w 10000"/>
              <a:gd name="connsiteY187" fmla="*/ 7443 h 10714"/>
              <a:gd name="connsiteX188" fmla="*/ 5879 w 10000"/>
              <a:gd name="connsiteY188" fmla="*/ 7655 h 10714"/>
              <a:gd name="connsiteX189" fmla="*/ 5888 w 10000"/>
              <a:gd name="connsiteY189" fmla="*/ 7867 h 10714"/>
              <a:gd name="connsiteX190" fmla="*/ 5904 w 10000"/>
              <a:gd name="connsiteY190" fmla="*/ 8084 h 10714"/>
              <a:gd name="connsiteX191" fmla="*/ 5925 w 10000"/>
              <a:gd name="connsiteY191" fmla="*/ 8299 h 10714"/>
              <a:gd name="connsiteX192" fmla="*/ 5950 w 10000"/>
              <a:gd name="connsiteY192" fmla="*/ 8510 h 10714"/>
              <a:gd name="connsiteX193" fmla="*/ 5954 w 10000"/>
              <a:gd name="connsiteY193" fmla="*/ 8820 h 10714"/>
              <a:gd name="connsiteX194" fmla="*/ 5933 w 10000"/>
              <a:gd name="connsiteY194" fmla="*/ 9130 h 10714"/>
              <a:gd name="connsiteX195" fmla="*/ 5896 w 10000"/>
              <a:gd name="connsiteY195" fmla="*/ 9428 h 10714"/>
              <a:gd name="connsiteX196" fmla="*/ 5850 w 10000"/>
              <a:gd name="connsiteY196" fmla="*/ 9720 h 10714"/>
              <a:gd name="connsiteX197" fmla="*/ 5756 w 10000"/>
              <a:gd name="connsiteY197" fmla="*/ 10714 h 10714"/>
              <a:gd name="connsiteX198" fmla="*/ 4117 w 10000"/>
              <a:gd name="connsiteY198" fmla="*/ 10686 h 10714"/>
              <a:gd name="connsiteX199" fmla="*/ 3043 w 10000"/>
              <a:gd name="connsiteY199" fmla="*/ 9881 h 10714"/>
              <a:gd name="connsiteX200" fmla="*/ 4546 w 10000"/>
              <a:gd name="connsiteY200" fmla="*/ 9848 h 10714"/>
              <a:gd name="connsiteX201" fmla="*/ 4629 w 10000"/>
              <a:gd name="connsiteY201" fmla="*/ 9687 h 10714"/>
              <a:gd name="connsiteX202" fmla="*/ 4700 w 10000"/>
              <a:gd name="connsiteY202" fmla="*/ 9508 h 10714"/>
              <a:gd name="connsiteX203" fmla="*/ 4767 w 10000"/>
              <a:gd name="connsiteY203" fmla="*/ 9309 h 10714"/>
              <a:gd name="connsiteX204" fmla="*/ 4829 w 10000"/>
              <a:gd name="connsiteY204" fmla="*/ 9097 h 10714"/>
              <a:gd name="connsiteX205" fmla="*/ 4879 w 10000"/>
              <a:gd name="connsiteY205" fmla="*/ 8868 h 10714"/>
              <a:gd name="connsiteX206" fmla="*/ 4917 w 10000"/>
              <a:gd name="connsiteY206" fmla="*/ 8635 h 10714"/>
              <a:gd name="connsiteX207" fmla="*/ 4954 w 10000"/>
              <a:gd name="connsiteY207" fmla="*/ 8391 h 10714"/>
              <a:gd name="connsiteX208" fmla="*/ 4979 w 10000"/>
              <a:gd name="connsiteY208" fmla="*/ 8144 h 10714"/>
              <a:gd name="connsiteX209" fmla="*/ 5000 w 10000"/>
              <a:gd name="connsiteY209" fmla="*/ 7887 h 10714"/>
              <a:gd name="connsiteX210" fmla="*/ 5000 w 10000"/>
              <a:gd name="connsiteY210" fmla="*/ 7634 h 10714"/>
              <a:gd name="connsiteX211" fmla="*/ 5000 w 10000"/>
              <a:gd name="connsiteY211" fmla="*/ 7384 h 10714"/>
              <a:gd name="connsiteX212" fmla="*/ 4979 w 10000"/>
              <a:gd name="connsiteY212" fmla="*/ 7133 h 10714"/>
              <a:gd name="connsiteX213" fmla="*/ 4950 w 10000"/>
              <a:gd name="connsiteY213" fmla="*/ 6892 h 10714"/>
              <a:gd name="connsiteX214" fmla="*/ 4913 w 10000"/>
              <a:gd name="connsiteY214" fmla="*/ 6657 h 10714"/>
              <a:gd name="connsiteX215" fmla="*/ 4858 w 10000"/>
              <a:gd name="connsiteY215" fmla="*/ 6430 h 10714"/>
              <a:gd name="connsiteX216" fmla="*/ 4783 w 10000"/>
              <a:gd name="connsiteY216" fmla="*/ 6219 h 10714"/>
              <a:gd name="connsiteX217" fmla="*/ 4700 w 10000"/>
              <a:gd name="connsiteY217" fmla="*/ 6019 h 10714"/>
              <a:gd name="connsiteX218" fmla="*/ 4600 w 10000"/>
              <a:gd name="connsiteY218" fmla="*/ 5840 h 10714"/>
              <a:gd name="connsiteX219" fmla="*/ 4488 w 10000"/>
              <a:gd name="connsiteY219" fmla="*/ 5682 h 10714"/>
              <a:gd name="connsiteX220" fmla="*/ 4358 w 10000"/>
              <a:gd name="connsiteY220" fmla="*/ 5542 h 10714"/>
              <a:gd name="connsiteX221" fmla="*/ 4213 w 10000"/>
              <a:gd name="connsiteY221" fmla="*/ 5429 h 10714"/>
              <a:gd name="connsiteX222" fmla="*/ 4046 w 10000"/>
              <a:gd name="connsiteY222" fmla="*/ 5343 h 10714"/>
              <a:gd name="connsiteX223" fmla="*/ 3904 w 10000"/>
              <a:gd name="connsiteY223" fmla="*/ 5292 h 10714"/>
              <a:gd name="connsiteX224" fmla="*/ 3746 w 10000"/>
              <a:gd name="connsiteY224" fmla="*/ 5271 h 10714"/>
              <a:gd name="connsiteX225" fmla="*/ 3583 w 10000"/>
              <a:gd name="connsiteY225" fmla="*/ 5271 h 10714"/>
              <a:gd name="connsiteX226" fmla="*/ 3413 w 10000"/>
              <a:gd name="connsiteY226" fmla="*/ 5286 h 10714"/>
              <a:gd name="connsiteX227" fmla="*/ 3246 w 10000"/>
              <a:gd name="connsiteY227" fmla="*/ 5310 h 10714"/>
              <a:gd name="connsiteX228" fmla="*/ 3079 w 10000"/>
              <a:gd name="connsiteY228" fmla="*/ 5343 h 10714"/>
              <a:gd name="connsiteX229" fmla="*/ 2913 w 10000"/>
              <a:gd name="connsiteY229" fmla="*/ 5369 h 10714"/>
              <a:gd name="connsiteX230" fmla="*/ 2750 w 10000"/>
              <a:gd name="connsiteY230" fmla="*/ 5396 h 10714"/>
              <a:gd name="connsiteX231" fmla="*/ 2600 w 10000"/>
              <a:gd name="connsiteY231" fmla="*/ 5411 h 10714"/>
              <a:gd name="connsiteX232" fmla="*/ 2258 w 10000"/>
              <a:gd name="connsiteY232" fmla="*/ 5423 h 10714"/>
              <a:gd name="connsiteX233" fmla="*/ 1925 w 10000"/>
              <a:gd name="connsiteY233" fmla="*/ 5411 h 10714"/>
              <a:gd name="connsiteX234" fmla="*/ 1617 w 10000"/>
              <a:gd name="connsiteY234" fmla="*/ 5384 h 10714"/>
              <a:gd name="connsiteX235" fmla="*/ 1321 w 10000"/>
              <a:gd name="connsiteY235" fmla="*/ 5346 h 10714"/>
              <a:gd name="connsiteX236" fmla="*/ 1033 w 10000"/>
              <a:gd name="connsiteY236" fmla="*/ 5298 h 10714"/>
              <a:gd name="connsiteX237" fmla="*/ 758 w 10000"/>
              <a:gd name="connsiteY237" fmla="*/ 5250 h 10714"/>
              <a:gd name="connsiteX238" fmla="*/ 500 w 10000"/>
              <a:gd name="connsiteY238" fmla="*/ 5197 h 10714"/>
              <a:gd name="connsiteX239" fmla="*/ 517 w 10000"/>
              <a:gd name="connsiteY239" fmla="*/ 5137 h 10714"/>
              <a:gd name="connsiteX240" fmla="*/ 871 w 10000"/>
              <a:gd name="connsiteY240" fmla="*/ 5173 h 10714"/>
              <a:gd name="connsiteX241" fmla="*/ 1221 w 10000"/>
              <a:gd name="connsiteY241" fmla="*/ 5197 h 10714"/>
              <a:gd name="connsiteX242" fmla="*/ 1563 w 10000"/>
              <a:gd name="connsiteY242" fmla="*/ 5206 h 10714"/>
              <a:gd name="connsiteX243" fmla="*/ 1896 w 10000"/>
              <a:gd name="connsiteY243" fmla="*/ 5197 h 10714"/>
              <a:gd name="connsiteX244" fmla="*/ 2221 w 10000"/>
              <a:gd name="connsiteY244" fmla="*/ 5164 h 10714"/>
              <a:gd name="connsiteX245" fmla="*/ 2538 w 10000"/>
              <a:gd name="connsiteY245" fmla="*/ 5113 h 10714"/>
              <a:gd name="connsiteX246" fmla="*/ 2842 w 10000"/>
              <a:gd name="connsiteY246" fmla="*/ 5045 h 10714"/>
              <a:gd name="connsiteX247" fmla="*/ 3129 w 10000"/>
              <a:gd name="connsiteY247" fmla="*/ 4946 h 10714"/>
              <a:gd name="connsiteX248" fmla="*/ 3500 w 10000"/>
              <a:gd name="connsiteY248" fmla="*/ 4815 h 10714"/>
              <a:gd name="connsiteX249" fmla="*/ 2821 w 10000"/>
              <a:gd name="connsiteY249" fmla="*/ 4389 h 10714"/>
              <a:gd name="connsiteX250" fmla="*/ 2213 w 10000"/>
              <a:gd name="connsiteY250" fmla="*/ 3912 h 10714"/>
              <a:gd name="connsiteX251" fmla="*/ 1879 w 10000"/>
              <a:gd name="connsiteY251" fmla="*/ 3939 h 10714"/>
              <a:gd name="connsiteX252" fmla="*/ 1554 w 10000"/>
              <a:gd name="connsiteY252" fmla="*/ 3939 h 10714"/>
              <a:gd name="connsiteX253" fmla="*/ 1258 w 10000"/>
              <a:gd name="connsiteY253" fmla="*/ 3912 h 10714"/>
              <a:gd name="connsiteX254" fmla="*/ 979 w 10000"/>
              <a:gd name="connsiteY254" fmla="*/ 3856 h 10714"/>
              <a:gd name="connsiteX255" fmla="*/ 721 w 10000"/>
              <a:gd name="connsiteY255" fmla="*/ 3775 h 10714"/>
              <a:gd name="connsiteX256" fmla="*/ 496 w 10000"/>
              <a:gd name="connsiteY256" fmla="*/ 3674 h 10714"/>
              <a:gd name="connsiteX257" fmla="*/ 296 w 10000"/>
              <a:gd name="connsiteY257" fmla="*/ 3549 h 10714"/>
              <a:gd name="connsiteX258" fmla="*/ 129 w 10000"/>
              <a:gd name="connsiteY258" fmla="*/ 3403 h 10714"/>
              <a:gd name="connsiteX259" fmla="*/ 0 w 10000"/>
              <a:gd name="connsiteY259" fmla="*/ 3245 h 10714"/>
              <a:gd name="connsiteX260" fmla="*/ 17 w 10000"/>
              <a:gd name="connsiteY260" fmla="*/ 3218 h 10714"/>
              <a:gd name="connsiteX261" fmla="*/ 71 w 10000"/>
              <a:gd name="connsiteY261" fmla="*/ 3245 h 10714"/>
              <a:gd name="connsiteX262" fmla="*/ 138 w 10000"/>
              <a:gd name="connsiteY262" fmla="*/ 3349 h 10714"/>
              <a:gd name="connsiteX263" fmla="*/ 246 w 10000"/>
              <a:gd name="connsiteY263" fmla="*/ 3439 h 10714"/>
              <a:gd name="connsiteX264" fmla="*/ 379 w 10000"/>
              <a:gd name="connsiteY264" fmla="*/ 3528 h 10714"/>
              <a:gd name="connsiteX265" fmla="*/ 538 w 10000"/>
              <a:gd name="connsiteY265" fmla="*/ 3597 h 10714"/>
              <a:gd name="connsiteX266" fmla="*/ 721 w 10000"/>
              <a:gd name="connsiteY266" fmla="*/ 3656 h 10714"/>
              <a:gd name="connsiteX267" fmla="*/ 913 w 10000"/>
              <a:gd name="connsiteY267" fmla="*/ 3701 h 10714"/>
              <a:gd name="connsiteX268" fmla="*/ 1117 w 10000"/>
              <a:gd name="connsiteY268" fmla="*/ 3728 h 10714"/>
              <a:gd name="connsiteX269" fmla="*/ 1329 w 10000"/>
              <a:gd name="connsiteY269" fmla="*/ 3737 h 10714"/>
              <a:gd name="connsiteX270" fmla="*/ 1533 w 10000"/>
              <a:gd name="connsiteY270" fmla="*/ 3734 h 10714"/>
              <a:gd name="connsiteX271" fmla="*/ 1646 w 10000"/>
              <a:gd name="connsiteY271" fmla="*/ 3722 h 10714"/>
              <a:gd name="connsiteX272" fmla="*/ 1746 w 10000"/>
              <a:gd name="connsiteY272" fmla="*/ 3722 h 10714"/>
              <a:gd name="connsiteX273" fmla="*/ 1833 w 10000"/>
              <a:gd name="connsiteY273" fmla="*/ 3710 h 10714"/>
              <a:gd name="connsiteX274" fmla="*/ 1917 w 10000"/>
              <a:gd name="connsiteY274" fmla="*/ 3695 h 10714"/>
              <a:gd name="connsiteX275" fmla="*/ 1988 w 10000"/>
              <a:gd name="connsiteY275" fmla="*/ 3662 h 10714"/>
              <a:gd name="connsiteX276" fmla="*/ 1788 w 10000"/>
              <a:gd name="connsiteY276" fmla="*/ 3391 h 10714"/>
              <a:gd name="connsiteX277" fmla="*/ 1617 w 10000"/>
              <a:gd name="connsiteY277" fmla="*/ 3126 h 10714"/>
              <a:gd name="connsiteX278" fmla="*/ 1454 w 10000"/>
              <a:gd name="connsiteY278" fmla="*/ 2849 h 10714"/>
              <a:gd name="connsiteX279" fmla="*/ 1313 w 10000"/>
              <a:gd name="connsiteY279" fmla="*/ 2563 h 10714"/>
              <a:gd name="connsiteX280" fmla="*/ 1175 w 10000"/>
              <a:gd name="connsiteY280" fmla="*/ 2253 h 10714"/>
              <a:gd name="connsiteX281" fmla="*/ 1046 w 10000"/>
              <a:gd name="connsiteY281" fmla="*/ 1919 h 10714"/>
              <a:gd name="connsiteX282" fmla="*/ 1033 w 10000"/>
              <a:gd name="connsiteY282" fmla="*/ 1859 h 10714"/>
              <a:gd name="connsiteX283" fmla="*/ 1000 w 10000"/>
              <a:gd name="connsiteY283" fmla="*/ 1776 h 10714"/>
              <a:gd name="connsiteX284" fmla="*/ 979 w 10000"/>
              <a:gd name="connsiteY284" fmla="*/ 1684 h 10714"/>
              <a:gd name="connsiteX285" fmla="*/ 950 w 10000"/>
              <a:gd name="connsiteY285" fmla="*/ 1591 h 10714"/>
              <a:gd name="connsiteX286" fmla="*/ 925 w 10000"/>
              <a:gd name="connsiteY286" fmla="*/ 1490 h 10714"/>
              <a:gd name="connsiteX287" fmla="*/ 917 w 10000"/>
              <a:gd name="connsiteY287" fmla="*/ 1397 h 10714"/>
              <a:gd name="connsiteX288" fmla="*/ 917 w 10000"/>
              <a:gd name="connsiteY288" fmla="*/ 1311 h 10714"/>
              <a:gd name="connsiteX289" fmla="*/ 933 w 10000"/>
              <a:gd name="connsiteY289" fmla="*/ 1234 h 10714"/>
              <a:gd name="connsiteX290" fmla="*/ 963 w 10000"/>
              <a:gd name="connsiteY290" fmla="*/ 1180 h 10714"/>
              <a:gd name="connsiteX291" fmla="*/ 1000 w 10000"/>
              <a:gd name="connsiteY291" fmla="*/ 1192 h 10714"/>
              <a:gd name="connsiteX292" fmla="*/ 1033 w 10000"/>
              <a:gd name="connsiteY292" fmla="*/ 1496 h 10714"/>
              <a:gd name="connsiteX293" fmla="*/ 1108 w 10000"/>
              <a:gd name="connsiteY293" fmla="*/ 1800 h 10714"/>
              <a:gd name="connsiteX294" fmla="*/ 1221 w 10000"/>
              <a:gd name="connsiteY294" fmla="*/ 2098 h 10714"/>
              <a:gd name="connsiteX295" fmla="*/ 1358 w 10000"/>
              <a:gd name="connsiteY295" fmla="*/ 2372 h 10714"/>
              <a:gd name="connsiteX296" fmla="*/ 1508 w 10000"/>
              <a:gd name="connsiteY296" fmla="*/ 2628 h 10714"/>
              <a:gd name="connsiteX297" fmla="*/ 1646 w 10000"/>
              <a:gd name="connsiteY297" fmla="*/ 2795 h 10714"/>
              <a:gd name="connsiteX298" fmla="*/ 1629 w 10000"/>
              <a:gd name="connsiteY298" fmla="*/ 2801 h 10714"/>
              <a:gd name="connsiteX299" fmla="*/ 1629 w 10000"/>
              <a:gd name="connsiteY299" fmla="*/ 2807 h 10714"/>
              <a:gd name="connsiteX300" fmla="*/ 1638 w 10000"/>
              <a:gd name="connsiteY300" fmla="*/ 2813 h 10714"/>
              <a:gd name="connsiteX301" fmla="*/ 1646 w 10000"/>
              <a:gd name="connsiteY301" fmla="*/ 2816 h 10714"/>
              <a:gd name="connsiteX302" fmla="*/ 1663 w 10000"/>
              <a:gd name="connsiteY302" fmla="*/ 2822 h 10714"/>
              <a:gd name="connsiteX303" fmla="*/ 1667 w 10000"/>
              <a:gd name="connsiteY303" fmla="*/ 2834 h 10714"/>
              <a:gd name="connsiteX304" fmla="*/ 1675 w 10000"/>
              <a:gd name="connsiteY304" fmla="*/ 2840 h 10714"/>
              <a:gd name="connsiteX305" fmla="*/ 1683 w 10000"/>
              <a:gd name="connsiteY305" fmla="*/ 2849 h 10714"/>
              <a:gd name="connsiteX306" fmla="*/ 1683 w 10000"/>
              <a:gd name="connsiteY306" fmla="*/ 2843 h 10714"/>
              <a:gd name="connsiteX307" fmla="*/ 1675 w 10000"/>
              <a:gd name="connsiteY307" fmla="*/ 2840 h 10714"/>
              <a:gd name="connsiteX308" fmla="*/ 1675 w 10000"/>
              <a:gd name="connsiteY308" fmla="*/ 2840 h 10714"/>
              <a:gd name="connsiteX309" fmla="*/ 1646 w 10000"/>
              <a:gd name="connsiteY309" fmla="*/ 2795 h 10714"/>
              <a:gd name="connsiteX310" fmla="*/ 1746 w 10000"/>
              <a:gd name="connsiteY310" fmla="*/ 2741 h 10714"/>
              <a:gd name="connsiteX311" fmla="*/ 1842 w 10000"/>
              <a:gd name="connsiteY311" fmla="*/ 2649 h 10714"/>
              <a:gd name="connsiteX312" fmla="*/ 1933 w 10000"/>
              <a:gd name="connsiteY312" fmla="*/ 2542 h 10714"/>
              <a:gd name="connsiteX313" fmla="*/ 2017 w 10000"/>
              <a:gd name="connsiteY313" fmla="*/ 2411 h 10714"/>
              <a:gd name="connsiteX314" fmla="*/ 2092 w 10000"/>
              <a:gd name="connsiteY314" fmla="*/ 2265 h 10714"/>
              <a:gd name="connsiteX315" fmla="*/ 2163 w 10000"/>
              <a:gd name="connsiteY315" fmla="*/ 2113 h 10714"/>
              <a:gd name="connsiteX316" fmla="*/ 2221 w 10000"/>
              <a:gd name="connsiteY316" fmla="*/ 1955 h 10714"/>
              <a:gd name="connsiteX317" fmla="*/ 2275 w 10000"/>
              <a:gd name="connsiteY317" fmla="*/ 1803 h 10714"/>
              <a:gd name="connsiteX318" fmla="*/ 2321 w 10000"/>
              <a:gd name="connsiteY318" fmla="*/ 1657 h 10714"/>
              <a:gd name="connsiteX319" fmla="*/ 2329 w 10000"/>
              <a:gd name="connsiteY319" fmla="*/ 1853 h 10714"/>
              <a:gd name="connsiteX320" fmla="*/ 2321 w 10000"/>
              <a:gd name="connsiteY320" fmla="*/ 2032 h 10714"/>
              <a:gd name="connsiteX321" fmla="*/ 2283 w 10000"/>
              <a:gd name="connsiteY321" fmla="*/ 2199 h 10714"/>
              <a:gd name="connsiteX322" fmla="*/ 2229 w 10000"/>
              <a:gd name="connsiteY322" fmla="*/ 2366 h 10714"/>
              <a:gd name="connsiteX323" fmla="*/ 2154 w 10000"/>
              <a:gd name="connsiteY323" fmla="*/ 2524 h 10714"/>
              <a:gd name="connsiteX324" fmla="*/ 2046 w 10000"/>
              <a:gd name="connsiteY324" fmla="*/ 2682 h 10714"/>
              <a:gd name="connsiteX325" fmla="*/ 1796 w 10000"/>
              <a:gd name="connsiteY325" fmla="*/ 3027 h 10714"/>
              <a:gd name="connsiteX326" fmla="*/ 2054 w 10000"/>
              <a:gd name="connsiteY326" fmla="*/ 3305 h 10714"/>
              <a:gd name="connsiteX327" fmla="*/ 2333 w 10000"/>
              <a:gd name="connsiteY327" fmla="*/ 3564 h 10714"/>
              <a:gd name="connsiteX328" fmla="*/ 2638 w 10000"/>
              <a:gd name="connsiteY328" fmla="*/ 3808 h 10714"/>
              <a:gd name="connsiteX329" fmla="*/ 2963 w 10000"/>
              <a:gd name="connsiteY329" fmla="*/ 4032 h 10714"/>
              <a:gd name="connsiteX330" fmla="*/ 4129 w 10000"/>
              <a:gd name="connsiteY330" fmla="*/ 4610 h 10714"/>
              <a:gd name="connsiteX331" fmla="*/ 4167 w 10000"/>
              <a:gd name="connsiteY331" fmla="*/ 4589 h 10714"/>
              <a:gd name="connsiteX332" fmla="*/ 4071 w 10000"/>
              <a:gd name="connsiteY332" fmla="*/ 4333 h 10714"/>
              <a:gd name="connsiteX333" fmla="*/ 3996 w 10000"/>
              <a:gd name="connsiteY333" fmla="*/ 4058 h 10714"/>
              <a:gd name="connsiteX334" fmla="*/ 3933 w 10000"/>
              <a:gd name="connsiteY334" fmla="*/ 3760 h 10714"/>
              <a:gd name="connsiteX335" fmla="*/ 3904 w 10000"/>
              <a:gd name="connsiteY335" fmla="*/ 3456 h 10714"/>
              <a:gd name="connsiteX336" fmla="*/ 3879 w 10000"/>
              <a:gd name="connsiteY336" fmla="*/ 3138 h 10714"/>
              <a:gd name="connsiteX337" fmla="*/ 3879 w 10000"/>
              <a:gd name="connsiteY337" fmla="*/ 2813 h 10714"/>
              <a:gd name="connsiteX338" fmla="*/ 3896 w 10000"/>
              <a:gd name="connsiteY338" fmla="*/ 2485 h 10714"/>
              <a:gd name="connsiteX339" fmla="*/ 3933 w 10000"/>
              <a:gd name="connsiteY339" fmla="*/ 2160 h 10714"/>
              <a:gd name="connsiteX340" fmla="*/ 3988 w 10000"/>
              <a:gd name="connsiteY340" fmla="*/ 1836 h 10714"/>
              <a:gd name="connsiteX341" fmla="*/ 4046 w 10000"/>
              <a:gd name="connsiteY341" fmla="*/ 1523 h 10714"/>
              <a:gd name="connsiteX342" fmla="*/ 4129 w 10000"/>
              <a:gd name="connsiteY342" fmla="*/ 1219 h 10714"/>
              <a:gd name="connsiteX343" fmla="*/ 4229 w 10000"/>
              <a:gd name="connsiteY343" fmla="*/ 933 h 10714"/>
              <a:gd name="connsiteX344" fmla="*/ 4333 w 10000"/>
              <a:gd name="connsiteY344" fmla="*/ 662 h 10714"/>
              <a:gd name="connsiteX345" fmla="*/ 4454 w 10000"/>
              <a:gd name="connsiteY345" fmla="*/ 417 h 10714"/>
              <a:gd name="connsiteX346" fmla="*/ 4583 w 10000"/>
              <a:gd name="connsiteY346" fmla="*/ 194 h 10714"/>
              <a:gd name="connsiteX347" fmla="*/ 4738 w 10000"/>
              <a:gd name="connsiteY347" fmla="*/ 0 h 10714"/>
              <a:gd name="connsiteX0" fmla="*/ 4738 w 10000"/>
              <a:gd name="connsiteY0" fmla="*/ 0 h 10714"/>
              <a:gd name="connsiteX1" fmla="*/ 4721 w 10000"/>
              <a:gd name="connsiteY1" fmla="*/ 48 h 10714"/>
              <a:gd name="connsiteX2" fmla="*/ 4713 w 10000"/>
              <a:gd name="connsiteY2" fmla="*/ 80 h 10714"/>
              <a:gd name="connsiteX3" fmla="*/ 4704 w 10000"/>
              <a:gd name="connsiteY3" fmla="*/ 101 h 10714"/>
              <a:gd name="connsiteX4" fmla="*/ 4704 w 10000"/>
              <a:gd name="connsiteY4" fmla="*/ 113 h 10714"/>
              <a:gd name="connsiteX5" fmla="*/ 4713 w 10000"/>
              <a:gd name="connsiteY5" fmla="*/ 119 h 10714"/>
              <a:gd name="connsiteX6" fmla="*/ 4713 w 10000"/>
              <a:gd name="connsiteY6" fmla="*/ 125 h 10714"/>
              <a:gd name="connsiteX7" fmla="*/ 4721 w 10000"/>
              <a:gd name="connsiteY7" fmla="*/ 125 h 10714"/>
              <a:gd name="connsiteX8" fmla="*/ 4721 w 10000"/>
              <a:gd name="connsiteY8" fmla="*/ 125 h 10714"/>
              <a:gd name="connsiteX9" fmla="*/ 4721 w 10000"/>
              <a:gd name="connsiteY9" fmla="*/ 134 h 10714"/>
              <a:gd name="connsiteX10" fmla="*/ 4713 w 10000"/>
              <a:gd name="connsiteY10" fmla="*/ 152 h 10714"/>
              <a:gd name="connsiteX11" fmla="*/ 4704 w 10000"/>
              <a:gd name="connsiteY11" fmla="*/ 179 h 10714"/>
              <a:gd name="connsiteX12" fmla="*/ 4692 w 10000"/>
              <a:gd name="connsiteY12" fmla="*/ 221 h 10714"/>
              <a:gd name="connsiteX13" fmla="*/ 4667 w 10000"/>
              <a:gd name="connsiteY13" fmla="*/ 280 h 10714"/>
              <a:gd name="connsiteX14" fmla="*/ 4629 w 10000"/>
              <a:gd name="connsiteY14" fmla="*/ 364 h 10714"/>
              <a:gd name="connsiteX15" fmla="*/ 4592 w 10000"/>
              <a:gd name="connsiteY15" fmla="*/ 465 h 10714"/>
              <a:gd name="connsiteX16" fmla="*/ 4533 w 10000"/>
              <a:gd name="connsiteY16" fmla="*/ 596 h 10714"/>
              <a:gd name="connsiteX17" fmla="*/ 4463 w 10000"/>
              <a:gd name="connsiteY17" fmla="*/ 754 h 10714"/>
              <a:gd name="connsiteX18" fmla="*/ 4379 w 10000"/>
              <a:gd name="connsiteY18" fmla="*/ 1001 h 10714"/>
              <a:gd name="connsiteX19" fmla="*/ 4321 w 10000"/>
              <a:gd name="connsiteY19" fmla="*/ 1266 h 10714"/>
              <a:gd name="connsiteX20" fmla="*/ 4275 w 10000"/>
              <a:gd name="connsiteY20" fmla="*/ 1538 h 10714"/>
              <a:gd name="connsiteX21" fmla="*/ 4213 w 10000"/>
              <a:gd name="connsiteY21" fmla="*/ 1827 h 10714"/>
              <a:gd name="connsiteX22" fmla="*/ 4204 w 10000"/>
              <a:gd name="connsiteY22" fmla="*/ 1889 h 10714"/>
              <a:gd name="connsiteX23" fmla="*/ 4192 w 10000"/>
              <a:gd name="connsiteY23" fmla="*/ 1982 h 10714"/>
              <a:gd name="connsiteX24" fmla="*/ 4183 w 10000"/>
              <a:gd name="connsiteY24" fmla="*/ 2080 h 10714"/>
              <a:gd name="connsiteX25" fmla="*/ 4175 w 10000"/>
              <a:gd name="connsiteY25" fmla="*/ 2187 h 10714"/>
              <a:gd name="connsiteX26" fmla="*/ 4175 w 10000"/>
              <a:gd name="connsiteY26" fmla="*/ 2297 h 10714"/>
              <a:gd name="connsiteX27" fmla="*/ 4192 w 10000"/>
              <a:gd name="connsiteY27" fmla="*/ 2396 h 10714"/>
              <a:gd name="connsiteX28" fmla="*/ 4213 w 10000"/>
              <a:gd name="connsiteY28" fmla="*/ 2482 h 10714"/>
              <a:gd name="connsiteX29" fmla="*/ 4250 w 10000"/>
              <a:gd name="connsiteY29" fmla="*/ 2542 h 10714"/>
              <a:gd name="connsiteX30" fmla="*/ 4450 w 10000"/>
              <a:gd name="connsiteY30" fmla="*/ 2530 h 10714"/>
              <a:gd name="connsiteX31" fmla="*/ 4646 w 10000"/>
              <a:gd name="connsiteY31" fmla="*/ 2482 h 10714"/>
              <a:gd name="connsiteX32" fmla="*/ 4833 w 10000"/>
              <a:gd name="connsiteY32" fmla="*/ 2405 h 10714"/>
              <a:gd name="connsiteX33" fmla="*/ 5025 w 10000"/>
              <a:gd name="connsiteY33" fmla="*/ 2297 h 10714"/>
              <a:gd name="connsiteX34" fmla="*/ 5200 w 10000"/>
              <a:gd name="connsiteY34" fmla="*/ 2172 h 10714"/>
              <a:gd name="connsiteX35" fmla="*/ 5371 w 10000"/>
              <a:gd name="connsiteY35" fmla="*/ 2020 h 10714"/>
              <a:gd name="connsiteX36" fmla="*/ 5533 w 10000"/>
              <a:gd name="connsiteY36" fmla="*/ 1859 h 10714"/>
              <a:gd name="connsiteX37" fmla="*/ 5683 w 10000"/>
              <a:gd name="connsiteY37" fmla="*/ 1690 h 10714"/>
              <a:gd name="connsiteX38" fmla="*/ 5829 w 10000"/>
              <a:gd name="connsiteY38" fmla="*/ 1511 h 10714"/>
              <a:gd name="connsiteX39" fmla="*/ 5954 w 10000"/>
              <a:gd name="connsiteY39" fmla="*/ 1326 h 10714"/>
              <a:gd name="connsiteX40" fmla="*/ 6071 w 10000"/>
              <a:gd name="connsiteY40" fmla="*/ 1147 h 10714"/>
              <a:gd name="connsiteX41" fmla="*/ 6167 w 10000"/>
              <a:gd name="connsiteY41" fmla="*/ 974 h 10714"/>
              <a:gd name="connsiteX42" fmla="*/ 6213 w 10000"/>
              <a:gd name="connsiteY42" fmla="*/ 974 h 10714"/>
              <a:gd name="connsiteX43" fmla="*/ 6213 w 10000"/>
              <a:gd name="connsiteY43" fmla="*/ 992 h 10714"/>
              <a:gd name="connsiteX44" fmla="*/ 6138 w 10000"/>
              <a:gd name="connsiteY44" fmla="*/ 1165 h 10714"/>
              <a:gd name="connsiteX45" fmla="*/ 6054 w 10000"/>
              <a:gd name="connsiteY45" fmla="*/ 1344 h 10714"/>
              <a:gd name="connsiteX46" fmla="*/ 5963 w 10000"/>
              <a:gd name="connsiteY46" fmla="*/ 1517 h 10714"/>
              <a:gd name="connsiteX47" fmla="*/ 5871 w 10000"/>
              <a:gd name="connsiteY47" fmla="*/ 1684 h 10714"/>
              <a:gd name="connsiteX48" fmla="*/ 5775 w 10000"/>
              <a:gd name="connsiteY48" fmla="*/ 1847 h 10714"/>
              <a:gd name="connsiteX49" fmla="*/ 5667 w 10000"/>
              <a:gd name="connsiteY49" fmla="*/ 1999 h 10714"/>
              <a:gd name="connsiteX50" fmla="*/ 5554 w 10000"/>
              <a:gd name="connsiteY50" fmla="*/ 2145 h 10714"/>
              <a:gd name="connsiteX51" fmla="*/ 5417 w 10000"/>
              <a:gd name="connsiteY51" fmla="*/ 2279 h 10714"/>
              <a:gd name="connsiteX52" fmla="*/ 5275 w 10000"/>
              <a:gd name="connsiteY52" fmla="*/ 2411 h 10714"/>
              <a:gd name="connsiteX53" fmla="*/ 5108 w 10000"/>
              <a:gd name="connsiteY53" fmla="*/ 2518 h 10714"/>
              <a:gd name="connsiteX54" fmla="*/ 4917 w 10000"/>
              <a:gd name="connsiteY54" fmla="*/ 2616 h 10714"/>
              <a:gd name="connsiteX55" fmla="*/ 4704 w 10000"/>
              <a:gd name="connsiteY55" fmla="*/ 2703 h 10714"/>
              <a:gd name="connsiteX56" fmla="*/ 4479 w 10000"/>
              <a:gd name="connsiteY56" fmla="*/ 2768 h 10714"/>
              <a:gd name="connsiteX57" fmla="*/ 4213 w 10000"/>
              <a:gd name="connsiteY57" fmla="*/ 2813 h 10714"/>
              <a:gd name="connsiteX58" fmla="*/ 4221 w 10000"/>
              <a:gd name="connsiteY58" fmla="*/ 3126 h 10714"/>
              <a:gd name="connsiteX59" fmla="*/ 4258 w 10000"/>
              <a:gd name="connsiteY59" fmla="*/ 3424 h 10714"/>
              <a:gd name="connsiteX60" fmla="*/ 4321 w 10000"/>
              <a:gd name="connsiteY60" fmla="*/ 3707 h 10714"/>
              <a:gd name="connsiteX61" fmla="*/ 4404 w 10000"/>
              <a:gd name="connsiteY61" fmla="*/ 3975 h 10714"/>
              <a:gd name="connsiteX62" fmla="*/ 4508 w 10000"/>
              <a:gd name="connsiteY62" fmla="*/ 4231 h 10714"/>
              <a:gd name="connsiteX63" fmla="*/ 4621 w 10000"/>
              <a:gd name="connsiteY63" fmla="*/ 4476 h 10714"/>
              <a:gd name="connsiteX64" fmla="*/ 4750 w 10000"/>
              <a:gd name="connsiteY64" fmla="*/ 4708 h 10714"/>
              <a:gd name="connsiteX65" fmla="*/ 4879 w 10000"/>
              <a:gd name="connsiteY65" fmla="*/ 4934 h 10714"/>
              <a:gd name="connsiteX66" fmla="*/ 4917 w 10000"/>
              <a:gd name="connsiteY66" fmla="*/ 4988 h 10714"/>
              <a:gd name="connsiteX67" fmla="*/ 4950 w 10000"/>
              <a:gd name="connsiteY67" fmla="*/ 5054 h 10714"/>
              <a:gd name="connsiteX68" fmla="*/ 4996 w 10000"/>
              <a:gd name="connsiteY68" fmla="*/ 5125 h 10714"/>
              <a:gd name="connsiteX69" fmla="*/ 5038 w 10000"/>
              <a:gd name="connsiteY69" fmla="*/ 5200 h 10714"/>
              <a:gd name="connsiteX70" fmla="*/ 5092 w 10000"/>
              <a:gd name="connsiteY70" fmla="*/ 5271 h 10714"/>
              <a:gd name="connsiteX71" fmla="*/ 5154 w 10000"/>
              <a:gd name="connsiteY71" fmla="*/ 5331 h 10714"/>
              <a:gd name="connsiteX72" fmla="*/ 5229 w 10000"/>
              <a:gd name="connsiteY72" fmla="*/ 5384 h 10714"/>
              <a:gd name="connsiteX73" fmla="*/ 5313 w 10000"/>
              <a:gd name="connsiteY73" fmla="*/ 5423 h 10714"/>
              <a:gd name="connsiteX74" fmla="*/ 5413 w 10000"/>
              <a:gd name="connsiteY74" fmla="*/ 5438 h 10714"/>
              <a:gd name="connsiteX75" fmla="*/ 5517 w 10000"/>
              <a:gd name="connsiteY75" fmla="*/ 5435 h 10714"/>
              <a:gd name="connsiteX76" fmla="*/ 5704 w 10000"/>
              <a:gd name="connsiteY76" fmla="*/ 5390 h 10714"/>
              <a:gd name="connsiteX77" fmla="*/ 5871 w 10000"/>
              <a:gd name="connsiteY77" fmla="*/ 5316 h 10714"/>
              <a:gd name="connsiteX78" fmla="*/ 6033 w 10000"/>
              <a:gd name="connsiteY78" fmla="*/ 5223 h 10714"/>
              <a:gd name="connsiteX79" fmla="*/ 6167 w 10000"/>
              <a:gd name="connsiteY79" fmla="*/ 5113 h 10714"/>
              <a:gd name="connsiteX80" fmla="*/ 6296 w 10000"/>
              <a:gd name="connsiteY80" fmla="*/ 4994 h 10714"/>
              <a:gd name="connsiteX81" fmla="*/ 6417 w 10000"/>
              <a:gd name="connsiteY81" fmla="*/ 4869 h 10714"/>
              <a:gd name="connsiteX82" fmla="*/ 6525 w 10000"/>
              <a:gd name="connsiteY82" fmla="*/ 4750 h 10714"/>
              <a:gd name="connsiteX83" fmla="*/ 6617 w 10000"/>
              <a:gd name="connsiteY83" fmla="*/ 4636 h 10714"/>
              <a:gd name="connsiteX84" fmla="*/ 6821 w 10000"/>
              <a:gd name="connsiteY84" fmla="*/ 4377 h 10714"/>
              <a:gd name="connsiteX85" fmla="*/ 7017 w 10000"/>
              <a:gd name="connsiteY85" fmla="*/ 4085 h 10714"/>
              <a:gd name="connsiteX86" fmla="*/ 7213 w 10000"/>
              <a:gd name="connsiteY86" fmla="*/ 3766 h 10714"/>
              <a:gd name="connsiteX87" fmla="*/ 7396 w 10000"/>
              <a:gd name="connsiteY87" fmla="*/ 3418 h 10714"/>
              <a:gd name="connsiteX88" fmla="*/ 7563 w 10000"/>
              <a:gd name="connsiteY88" fmla="*/ 3051 h 10714"/>
              <a:gd name="connsiteX89" fmla="*/ 7713 w 10000"/>
              <a:gd name="connsiteY89" fmla="*/ 2661 h 10714"/>
              <a:gd name="connsiteX90" fmla="*/ 7850 w 10000"/>
              <a:gd name="connsiteY90" fmla="*/ 2253 h 10714"/>
              <a:gd name="connsiteX91" fmla="*/ 7950 w 10000"/>
              <a:gd name="connsiteY91" fmla="*/ 1830 h 10714"/>
              <a:gd name="connsiteX92" fmla="*/ 8025 w 10000"/>
              <a:gd name="connsiteY92" fmla="*/ 1397 h 10714"/>
              <a:gd name="connsiteX93" fmla="*/ 8071 w 10000"/>
              <a:gd name="connsiteY93" fmla="*/ 954 h 10714"/>
              <a:gd name="connsiteX94" fmla="*/ 8108 w 10000"/>
              <a:gd name="connsiteY94" fmla="*/ 974 h 10714"/>
              <a:gd name="connsiteX95" fmla="*/ 8138 w 10000"/>
              <a:gd name="connsiteY95" fmla="*/ 1025 h 10714"/>
              <a:gd name="connsiteX96" fmla="*/ 8163 w 10000"/>
              <a:gd name="connsiteY96" fmla="*/ 1100 h 10714"/>
              <a:gd name="connsiteX97" fmla="*/ 8175 w 10000"/>
              <a:gd name="connsiteY97" fmla="*/ 1198 h 10714"/>
              <a:gd name="connsiteX98" fmla="*/ 8183 w 10000"/>
              <a:gd name="connsiteY98" fmla="*/ 1311 h 10714"/>
              <a:gd name="connsiteX99" fmla="*/ 8183 w 10000"/>
              <a:gd name="connsiteY99" fmla="*/ 1442 h 10714"/>
              <a:gd name="connsiteX100" fmla="*/ 8183 w 10000"/>
              <a:gd name="connsiteY100" fmla="*/ 1582 h 10714"/>
              <a:gd name="connsiteX101" fmla="*/ 8175 w 10000"/>
              <a:gd name="connsiteY101" fmla="*/ 1734 h 10714"/>
              <a:gd name="connsiteX102" fmla="*/ 8163 w 10000"/>
              <a:gd name="connsiteY102" fmla="*/ 1889 h 10714"/>
              <a:gd name="connsiteX103" fmla="*/ 8146 w 10000"/>
              <a:gd name="connsiteY103" fmla="*/ 2047 h 10714"/>
              <a:gd name="connsiteX104" fmla="*/ 8121 w 10000"/>
              <a:gd name="connsiteY104" fmla="*/ 2205 h 10714"/>
              <a:gd name="connsiteX105" fmla="*/ 8108 w 10000"/>
              <a:gd name="connsiteY105" fmla="*/ 2357 h 10714"/>
              <a:gd name="connsiteX106" fmla="*/ 8083 w 10000"/>
              <a:gd name="connsiteY106" fmla="*/ 2497 h 10714"/>
              <a:gd name="connsiteX107" fmla="*/ 8063 w 10000"/>
              <a:gd name="connsiteY107" fmla="*/ 2628 h 10714"/>
              <a:gd name="connsiteX108" fmla="*/ 8038 w 10000"/>
              <a:gd name="connsiteY108" fmla="*/ 2741 h 10714"/>
              <a:gd name="connsiteX109" fmla="*/ 8017 w 10000"/>
              <a:gd name="connsiteY109" fmla="*/ 2834 h 10714"/>
              <a:gd name="connsiteX110" fmla="*/ 8000 w 10000"/>
              <a:gd name="connsiteY110" fmla="*/ 2908 h 10714"/>
              <a:gd name="connsiteX111" fmla="*/ 7700 w 10000"/>
              <a:gd name="connsiteY111" fmla="*/ 3754 h 10714"/>
              <a:gd name="connsiteX112" fmla="*/ 7942 w 10000"/>
              <a:gd name="connsiteY112" fmla="*/ 3737 h 10714"/>
              <a:gd name="connsiteX113" fmla="*/ 8167 w 10000"/>
              <a:gd name="connsiteY113" fmla="*/ 3695 h 10714"/>
              <a:gd name="connsiteX114" fmla="*/ 8379 w 10000"/>
              <a:gd name="connsiteY114" fmla="*/ 3635 h 10714"/>
              <a:gd name="connsiteX115" fmla="*/ 8583 w 10000"/>
              <a:gd name="connsiteY115" fmla="*/ 3558 h 10714"/>
              <a:gd name="connsiteX116" fmla="*/ 8767 w 10000"/>
              <a:gd name="connsiteY116" fmla="*/ 3471 h 10714"/>
              <a:gd name="connsiteX117" fmla="*/ 8933 w 10000"/>
              <a:gd name="connsiteY117" fmla="*/ 3376 h 10714"/>
              <a:gd name="connsiteX118" fmla="*/ 9092 w 10000"/>
              <a:gd name="connsiteY118" fmla="*/ 3278 h 10714"/>
              <a:gd name="connsiteX119" fmla="*/ 9238 w 10000"/>
              <a:gd name="connsiteY119" fmla="*/ 3185 h 10714"/>
              <a:gd name="connsiteX120" fmla="*/ 9250 w 10000"/>
              <a:gd name="connsiteY120" fmla="*/ 3230 h 10714"/>
              <a:gd name="connsiteX121" fmla="*/ 9117 w 10000"/>
              <a:gd name="connsiteY121" fmla="*/ 3376 h 10714"/>
              <a:gd name="connsiteX122" fmla="*/ 8954 w 10000"/>
              <a:gd name="connsiteY122" fmla="*/ 3516 h 10714"/>
              <a:gd name="connsiteX123" fmla="*/ 8758 w 10000"/>
              <a:gd name="connsiteY123" fmla="*/ 3641 h 10714"/>
              <a:gd name="connsiteX124" fmla="*/ 8538 w 10000"/>
              <a:gd name="connsiteY124" fmla="*/ 3754 h 10714"/>
              <a:gd name="connsiteX125" fmla="*/ 8304 w 10000"/>
              <a:gd name="connsiteY125" fmla="*/ 3856 h 10714"/>
              <a:gd name="connsiteX126" fmla="*/ 8054 w 10000"/>
              <a:gd name="connsiteY126" fmla="*/ 3945 h 10714"/>
              <a:gd name="connsiteX127" fmla="*/ 7796 w 10000"/>
              <a:gd name="connsiteY127" fmla="*/ 4014 h 10714"/>
              <a:gd name="connsiteX128" fmla="*/ 7533 w 10000"/>
              <a:gd name="connsiteY128" fmla="*/ 4064 h 10714"/>
              <a:gd name="connsiteX129" fmla="*/ 7479 w 10000"/>
              <a:gd name="connsiteY129" fmla="*/ 4184 h 10714"/>
              <a:gd name="connsiteX130" fmla="*/ 7404 w 10000"/>
              <a:gd name="connsiteY130" fmla="*/ 4324 h 10714"/>
              <a:gd name="connsiteX131" fmla="*/ 7321 w 10000"/>
              <a:gd name="connsiteY131" fmla="*/ 4470 h 10714"/>
              <a:gd name="connsiteX132" fmla="*/ 7213 w 10000"/>
              <a:gd name="connsiteY132" fmla="*/ 4628 h 10714"/>
              <a:gd name="connsiteX133" fmla="*/ 7100 w 10000"/>
              <a:gd name="connsiteY133" fmla="*/ 4794 h 10714"/>
              <a:gd name="connsiteX134" fmla="*/ 6979 w 10000"/>
              <a:gd name="connsiteY134" fmla="*/ 4958 h 10714"/>
              <a:gd name="connsiteX135" fmla="*/ 6850 w 10000"/>
              <a:gd name="connsiteY135" fmla="*/ 5113 h 10714"/>
              <a:gd name="connsiteX136" fmla="*/ 6721 w 10000"/>
              <a:gd name="connsiteY136" fmla="*/ 5265 h 10714"/>
              <a:gd name="connsiteX137" fmla="*/ 6600 w 10000"/>
              <a:gd name="connsiteY137" fmla="*/ 5405 h 10714"/>
              <a:gd name="connsiteX138" fmla="*/ 6471 w 10000"/>
              <a:gd name="connsiteY138" fmla="*/ 5530 h 10714"/>
              <a:gd name="connsiteX139" fmla="*/ 6358 w 10000"/>
              <a:gd name="connsiteY139" fmla="*/ 5641 h 10714"/>
              <a:gd name="connsiteX140" fmla="*/ 6250 w 10000"/>
              <a:gd name="connsiteY140" fmla="*/ 5721 h 10714"/>
              <a:gd name="connsiteX141" fmla="*/ 6267 w 10000"/>
              <a:gd name="connsiteY141" fmla="*/ 5781 h 10714"/>
              <a:gd name="connsiteX142" fmla="*/ 6296 w 10000"/>
              <a:gd name="connsiteY142" fmla="*/ 5793 h 10714"/>
              <a:gd name="connsiteX143" fmla="*/ 6479 w 10000"/>
              <a:gd name="connsiteY143" fmla="*/ 5754 h 10714"/>
              <a:gd name="connsiteX144" fmla="*/ 6663 w 10000"/>
              <a:gd name="connsiteY144" fmla="*/ 5736 h 10714"/>
              <a:gd name="connsiteX145" fmla="*/ 6858 w 10000"/>
              <a:gd name="connsiteY145" fmla="*/ 5736 h 10714"/>
              <a:gd name="connsiteX146" fmla="*/ 7046 w 10000"/>
              <a:gd name="connsiteY146" fmla="*/ 5742 h 10714"/>
              <a:gd name="connsiteX147" fmla="*/ 7246 w 10000"/>
              <a:gd name="connsiteY147" fmla="*/ 5748 h 10714"/>
              <a:gd name="connsiteX148" fmla="*/ 7425 w 10000"/>
              <a:gd name="connsiteY148" fmla="*/ 5748 h 10714"/>
              <a:gd name="connsiteX149" fmla="*/ 7600 w 10000"/>
              <a:gd name="connsiteY149" fmla="*/ 5733 h 10714"/>
              <a:gd name="connsiteX150" fmla="*/ 7950 w 10000"/>
              <a:gd name="connsiteY150" fmla="*/ 5673 h 10714"/>
              <a:gd name="connsiteX151" fmla="*/ 8275 w 10000"/>
              <a:gd name="connsiteY151" fmla="*/ 5596 h 10714"/>
              <a:gd name="connsiteX152" fmla="*/ 8579 w 10000"/>
              <a:gd name="connsiteY152" fmla="*/ 5504 h 10714"/>
              <a:gd name="connsiteX153" fmla="*/ 8858 w 10000"/>
              <a:gd name="connsiteY153" fmla="*/ 5390 h 10714"/>
              <a:gd name="connsiteX154" fmla="*/ 9117 w 10000"/>
              <a:gd name="connsiteY154" fmla="*/ 5265 h 10714"/>
              <a:gd name="connsiteX155" fmla="*/ 9350 w 10000"/>
              <a:gd name="connsiteY155" fmla="*/ 5119 h 10714"/>
              <a:gd name="connsiteX156" fmla="*/ 9563 w 10000"/>
              <a:gd name="connsiteY156" fmla="*/ 4967 h 10714"/>
              <a:gd name="connsiteX157" fmla="*/ 9758 w 10000"/>
              <a:gd name="connsiteY157" fmla="*/ 4794 h 10714"/>
              <a:gd name="connsiteX158" fmla="*/ 9933 w 10000"/>
              <a:gd name="connsiteY158" fmla="*/ 4610 h 10714"/>
              <a:gd name="connsiteX159" fmla="*/ 10000 w 10000"/>
              <a:gd name="connsiteY159" fmla="*/ 4648 h 10714"/>
              <a:gd name="connsiteX160" fmla="*/ 10000 w 10000"/>
              <a:gd name="connsiteY160" fmla="*/ 4660 h 10714"/>
              <a:gd name="connsiteX161" fmla="*/ 9904 w 10000"/>
              <a:gd name="connsiteY161" fmla="*/ 4827 h 10714"/>
              <a:gd name="connsiteX162" fmla="*/ 9767 w 10000"/>
              <a:gd name="connsiteY162" fmla="*/ 5000 h 10714"/>
              <a:gd name="connsiteX163" fmla="*/ 9600 w 10000"/>
              <a:gd name="connsiteY163" fmla="*/ 5173 h 10714"/>
              <a:gd name="connsiteX164" fmla="*/ 9404 w 10000"/>
              <a:gd name="connsiteY164" fmla="*/ 5343 h 10714"/>
              <a:gd name="connsiteX165" fmla="*/ 9183 w 10000"/>
              <a:gd name="connsiteY165" fmla="*/ 5504 h 10714"/>
              <a:gd name="connsiteX166" fmla="*/ 8950 w 10000"/>
              <a:gd name="connsiteY166" fmla="*/ 5662 h 10714"/>
              <a:gd name="connsiteX167" fmla="*/ 8704 w 10000"/>
              <a:gd name="connsiteY167" fmla="*/ 5802 h 10714"/>
              <a:gd name="connsiteX168" fmla="*/ 8463 w 10000"/>
              <a:gd name="connsiteY168" fmla="*/ 5927 h 10714"/>
              <a:gd name="connsiteX169" fmla="*/ 8229 w 10000"/>
              <a:gd name="connsiteY169" fmla="*/ 6025 h 10714"/>
              <a:gd name="connsiteX170" fmla="*/ 8000 w 10000"/>
              <a:gd name="connsiteY170" fmla="*/ 6105 h 10714"/>
              <a:gd name="connsiteX171" fmla="*/ 7879 w 10000"/>
              <a:gd name="connsiteY171" fmla="*/ 6132 h 10714"/>
              <a:gd name="connsiteX172" fmla="*/ 7729 w 10000"/>
              <a:gd name="connsiteY172" fmla="*/ 6153 h 10714"/>
              <a:gd name="connsiteX173" fmla="*/ 7563 w 10000"/>
              <a:gd name="connsiteY173" fmla="*/ 6177 h 10714"/>
              <a:gd name="connsiteX174" fmla="*/ 7388 w 10000"/>
              <a:gd name="connsiteY174" fmla="*/ 6198 h 10714"/>
              <a:gd name="connsiteX175" fmla="*/ 7204 w 10000"/>
              <a:gd name="connsiteY175" fmla="*/ 6219 h 10714"/>
              <a:gd name="connsiteX176" fmla="*/ 7017 w 10000"/>
              <a:gd name="connsiteY176" fmla="*/ 6240 h 10714"/>
              <a:gd name="connsiteX177" fmla="*/ 6842 w 10000"/>
              <a:gd name="connsiteY177" fmla="*/ 6263 h 10714"/>
              <a:gd name="connsiteX178" fmla="*/ 6675 w 10000"/>
              <a:gd name="connsiteY178" fmla="*/ 6290 h 10714"/>
              <a:gd name="connsiteX179" fmla="*/ 6517 w 10000"/>
              <a:gd name="connsiteY179" fmla="*/ 6329 h 10714"/>
              <a:gd name="connsiteX180" fmla="*/ 6388 w 10000"/>
              <a:gd name="connsiteY180" fmla="*/ 6365 h 10714"/>
              <a:gd name="connsiteX181" fmla="*/ 6288 w 10000"/>
              <a:gd name="connsiteY181" fmla="*/ 6415 h 10714"/>
              <a:gd name="connsiteX182" fmla="*/ 6213 w 10000"/>
              <a:gd name="connsiteY182" fmla="*/ 6475 h 10714"/>
              <a:gd name="connsiteX183" fmla="*/ 6092 w 10000"/>
              <a:gd name="connsiteY183" fmla="*/ 6648 h 10714"/>
              <a:gd name="connsiteX184" fmla="*/ 6008 w 10000"/>
              <a:gd name="connsiteY184" fmla="*/ 6836 h 10714"/>
              <a:gd name="connsiteX185" fmla="*/ 5942 w 10000"/>
              <a:gd name="connsiteY185" fmla="*/ 7032 h 10714"/>
              <a:gd name="connsiteX186" fmla="*/ 5904 w 10000"/>
              <a:gd name="connsiteY186" fmla="*/ 7232 h 10714"/>
              <a:gd name="connsiteX187" fmla="*/ 5888 w 10000"/>
              <a:gd name="connsiteY187" fmla="*/ 7443 h 10714"/>
              <a:gd name="connsiteX188" fmla="*/ 5879 w 10000"/>
              <a:gd name="connsiteY188" fmla="*/ 7655 h 10714"/>
              <a:gd name="connsiteX189" fmla="*/ 5888 w 10000"/>
              <a:gd name="connsiteY189" fmla="*/ 7867 h 10714"/>
              <a:gd name="connsiteX190" fmla="*/ 5904 w 10000"/>
              <a:gd name="connsiteY190" fmla="*/ 8084 h 10714"/>
              <a:gd name="connsiteX191" fmla="*/ 5925 w 10000"/>
              <a:gd name="connsiteY191" fmla="*/ 8299 h 10714"/>
              <a:gd name="connsiteX192" fmla="*/ 5950 w 10000"/>
              <a:gd name="connsiteY192" fmla="*/ 8510 h 10714"/>
              <a:gd name="connsiteX193" fmla="*/ 5954 w 10000"/>
              <a:gd name="connsiteY193" fmla="*/ 8820 h 10714"/>
              <a:gd name="connsiteX194" fmla="*/ 5933 w 10000"/>
              <a:gd name="connsiteY194" fmla="*/ 9130 h 10714"/>
              <a:gd name="connsiteX195" fmla="*/ 5896 w 10000"/>
              <a:gd name="connsiteY195" fmla="*/ 9428 h 10714"/>
              <a:gd name="connsiteX196" fmla="*/ 5850 w 10000"/>
              <a:gd name="connsiteY196" fmla="*/ 9720 h 10714"/>
              <a:gd name="connsiteX197" fmla="*/ 5756 w 10000"/>
              <a:gd name="connsiteY197" fmla="*/ 10714 h 10714"/>
              <a:gd name="connsiteX198" fmla="*/ 4117 w 10000"/>
              <a:gd name="connsiteY198" fmla="*/ 10686 h 10714"/>
              <a:gd name="connsiteX199" fmla="*/ 4309 w 10000"/>
              <a:gd name="connsiteY199" fmla="*/ 10293 h 10714"/>
              <a:gd name="connsiteX200" fmla="*/ 4546 w 10000"/>
              <a:gd name="connsiteY200" fmla="*/ 9848 h 10714"/>
              <a:gd name="connsiteX201" fmla="*/ 4629 w 10000"/>
              <a:gd name="connsiteY201" fmla="*/ 9687 h 10714"/>
              <a:gd name="connsiteX202" fmla="*/ 4700 w 10000"/>
              <a:gd name="connsiteY202" fmla="*/ 9508 h 10714"/>
              <a:gd name="connsiteX203" fmla="*/ 4767 w 10000"/>
              <a:gd name="connsiteY203" fmla="*/ 9309 h 10714"/>
              <a:gd name="connsiteX204" fmla="*/ 4829 w 10000"/>
              <a:gd name="connsiteY204" fmla="*/ 9097 h 10714"/>
              <a:gd name="connsiteX205" fmla="*/ 4879 w 10000"/>
              <a:gd name="connsiteY205" fmla="*/ 8868 h 10714"/>
              <a:gd name="connsiteX206" fmla="*/ 4917 w 10000"/>
              <a:gd name="connsiteY206" fmla="*/ 8635 h 10714"/>
              <a:gd name="connsiteX207" fmla="*/ 4954 w 10000"/>
              <a:gd name="connsiteY207" fmla="*/ 8391 h 10714"/>
              <a:gd name="connsiteX208" fmla="*/ 4979 w 10000"/>
              <a:gd name="connsiteY208" fmla="*/ 8144 h 10714"/>
              <a:gd name="connsiteX209" fmla="*/ 5000 w 10000"/>
              <a:gd name="connsiteY209" fmla="*/ 7887 h 10714"/>
              <a:gd name="connsiteX210" fmla="*/ 5000 w 10000"/>
              <a:gd name="connsiteY210" fmla="*/ 7634 h 10714"/>
              <a:gd name="connsiteX211" fmla="*/ 5000 w 10000"/>
              <a:gd name="connsiteY211" fmla="*/ 7384 h 10714"/>
              <a:gd name="connsiteX212" fmla="*/ 4979 w 10000"/>
              <a:gd name="connsiteY212" fmla="*/ 7133 h 10714"/>
              <a:gd name="connsiteX213" fmla="*/ 4950 w 10000"/>
              <a:gd name="connsiteY213" fmla="*/ 6892 h 10714"/>
              <a:gd name="connsiteX214" fmla="*/ 4913 w 10000"/>
              <a:gd name="connsiteY214" fmla="*/ 6657 h 10714"/>
              <a:gd name="connsiteX215" fmla="*/ 4858 w 10000"/>
              <a:gd name="connsiteY215" fmla="*/ 6430 h 10714"/>
              <a:gd name="connsiteX216" fmla="*/ 4783 w 10000"/>
              <a:gd name="connsiteY216" fmla="*/ 6219 h 10714"/>
              <a:gd name="connsiteX217" fmla="*/ 4700 w 10000"/>
              <a:gd name="connsiteY217" fmla="*/ 6019 h 10714"/>
              <a:gd name="connsiteX218" fmla="*/ 4600 w 10000"/>
              <a:gd name="connsiteY218" fmla="*/ 5840 h 10714"/>
              <a:gd name="connsiteX219" fmla="*/ 4488 w 10000"/>
              <a:gd name="connsiteY219" fmla="*/ 5682 h 10714"/>
              <a:gd name="connsiteX220" fmla="*/ 4358 w 10000"/>
              <a:gd name="connsiteY220" fmla="*/ 5542 h 10714"/>
              <a:gd name="connsiteX221" fmla="*/ 4213 w 10000"/>
              <a:gd name="connsiteY221" fmla="*/ 5429 h 10714"/>
              <a:gd name="connsiteX222" fmla="*/ 4046 w 10000"/>
              <a:gd name="connsiteY222" fmla="*/ 5343 h 10714"/>
              <a:gd name="connsiteX223" fmla="*/ 3904 w 10000"/>
              <a:gd name="connsiteY223" fmla="*/ 5292 h 10714"/>
              <a:gd name="connsiteX224" fmla="*/ 3746 w 10000"/>
              <a:gd name="connsiteY224" fmla="*/ 5271 h 10714"/>
              <a:gd name="connsiteX225" fmla="*/ 3583 w 10000"/>
              <a:gd name="connsiteY225" fmla="*/ 5271 h 10714"/>
              <a:gd name="connsiteX226" fmla="*/ 3413 w 10000"/>
              <a:gd name="connsiteY226" fmla="*/ 5286 h 10714"/>
              <a:gd name="connsiteX227" fmla="*/ 3246 w 10000"/>
              <a:gd name="connsiteY227" fmla="*/ 5310 h 10714"/>
              <a:gd name="connsiteX228" fmla="*/ 3079 w 10000"/>
              <a:gd name="connsiteY228" fmla="*/ 5343 h 10714"/>
              <a:gd name="connsiteX229" fmla="*/ 2913 w 10000"/>
              <a:gd name="connsiteY229" fmla="*/ 5369 h 10714"/>
              <a:gd name="connsiteX230" fmla="*/ 2750 w 10000"/>
              <a:gd name="connsiteY230" fmla="*/ 5396 h 10714"/>
              <a:gd name="connsiteX231" fmla="*/ 2600 w 10000"/>
              <a:gd name="connsiteY231" fmla="*/ 5411 h 10714"/>
              <a:gd name="connsiteX232" fmla="*/ 2258 w 10000"/>
              <a:gd name="connsiteY232" fmla="*/ 5423 h 10714"/>
              <a:gd name="connsiteX233" fmla="*/ 1925 w 10000"/>
              <a:gd name="connsiteY233" fmla="*/ 5411 h 10714"/>
              <a:gd name="connsiteX234" fmla="*/ 1617 w 10000"/>
              <a:gd name="connsiteY234" fmla="*/ 5384 h 10714"/>
              <a:gd name="connsiteX235" fmla="*/ 1321 w 10000"/>
              <a:gd name="connsiteY235" fmla="*/ 5346 h 10714"/>
              <a:gd name="connsiteX236" fmla="*/ 1033 w 10000"/>
              <a:gd name="connsiteY236" fmla="*/ 5298 h 10714"/>
              <a:gd name="connsiteX237" fmla="*/ 758 w 10000"/>
              <a:gd name="connsiteY237" fmla="*/ 5250 h 10714"/>
              <a:gd name="connsiteX238" fmla="*/ 500 w 10000"/>
              <a:gd name="connsiteY238" fmla="*/ 5197 h 10714"/>
              <a:gd name="connsiteX239" fmla="*/ 517 w 10000"/>
              <a:gd name="connsiteY239" fmla="*/ 5137 h 10714"/>
              <a:gd name="connsiteX240" fmla="*/ 871 w 10000"/>
              <a:gd name="connsiteY240" fmla="*/ 5173 h 10714"/>
              <a:gd name="connsiteX241" fmla="*/ 1221 w 10000"/>
              <a:gd name="connsiteY241" fmla="*/ 5197 h 10714"/>
              <a:gd name="connsiteX242" fmla="*/ 1563 w 10000"/>
              <a:gd name="connsiteY242" fmla="*/ 5206 h 10714"/>
              <a:gd name="connsiteX243" fmla="*/ 1896 w 10000"/>
              <a:gd name="connsiteY243" fmla="*/ 5197 h 10714"/>
              <a:gd name="connsiteX244" fmla="*/ 2221 w 10000"/>
              <a:gd name="connsiteY244" fmla="*/ 5164 h 10714"/>
              <a:gd name="connsiteX245" fmla="*/ 2538 w 10000"/>
              <a:gd name="connsiteY245" fmla="*/ 5113 h 10714"/>
              <a:gd name="connsiteX246" fmla="*/ 2842 w 10000"/>
              <a:gd name="connsiteY246" fmla="*/ 5045 h 10714"/>
              <a:gd name="connsiteX247" fmla="*/ 3129 w 10000"/>
              <a:gd name="connsiteY247" fmla="*/ 4946 h 10714"/>
              <a:gd name="connsiteX248" fmla="*/ 3500 w 10000"/>
              <a:gd name="connsiteY248" fmla="*/ 4815 h 10714"/>
              <a:gd name="connsiteX249" fmla="*/ 2821 w 10000"/>
              <a:gd name="connsiteY249" fmla="*/ 4389 h 10714"/>
              <a:gd name="connsiteX250" fmla="*/ 2213 w 10000"/>
              <a:gd name="connsiteY250" fmla="*/ 3912 h 10714"/>
              <a:gd name="connsiteX251" fmla="*/ 1879 w 10000"/>
              <a:gd name="connsiteY251" fmla="*/ 3939 h 10714"/>
              <a:gd name="connsiteX252" fmla="*/ 1554 w 10000"/>
              <a:gd name="connsiteY252" fmla="*/ 3939 h 10714"/>
              <a:gd name="connsiteX253" fmla="*/ 1258 w 10000"/>
              <a:gd name="connsiteY253" fmla="*/ 3912 h 10714"/>
              <a:gd name="connsiteX254" fmla="*/ 979 w 10000"/>
              <a:gd name="connsiteY254" fmla="*/ 3856 h 10714"/>
              <a:gd name="connsiteX255" fmla="*/ 721 w 10000"/>
              <a:gd name="connsiteY255" fmla="*/ 3775 h 10714"/>
              <a:gd name="connsiteX256" fmla="*/ 496 w 10000"/>
              <a:gd name="connsiteY256" fmla="*/ 3674 h 10714"/>
              <a:gd name="connsiteX257" fmla="*/ 296 w 10000"/>
              <a:gd name="connsiteY257" fmla="*/ 3549 h 10714"/>
              <a:gd name="connsiteX258" fmla="*/ 129 w 10000"/>
              <a:gd name="connsiteY258" fmla="*/ 3403 h 10714"/>
              <a:gd name="connsiteX259" fmla="*/ 0 w 10000"/>
              <a:gd name="connsiteY259" fmla="*/ 3245 h 10714"/>
              <a:gd name="connsiteX260" fmla="*/ 17 w 10000"/>
              <a:gd name="connsiteY260" fmla="*/ 3218 h 10714"/>
              <a:gd name="connsiteX261" fmla="*/ 71 w 10000"/>
              <a:gd name="connsiteY261" fmla="*/ 3245 h 10714"/>
              <a:gd name="connsiteX262" fmla="*/ 138 w 10000"/>
              <a:gd name="connsiteY262" fmla="*/ 3349 h 10714"/>
              <a:gd name="connsiteX263" fmla="*/ 246 w 10000"/>
              <a:gd name="connsiteY263" fmla="*/ 3439 h 10714"/>
              <a:gd name="connsiteX264" fmla="*/ 379 w 10000"/>
              <a:gd name="connsiteY264" fmla="*/ 3528 h 10714"/>
              <a:gd name="connsiteX265" fmla="*/ 538 w 10000"/>
              <a:gd name="connsiteY265" fmla="*/ 3597 h 10714"/>
              <a:gd name="connsiteX266" fmla="*/ 721 w 10000"/>
              <a:gd name="connsiteY266" fmla="*/ 3656 h 10714"/>
              <a:gd name="connsiteX267" fmla="*/ 913 w 10000"/>
              <a:gd name="connsiteY267" fmla="*/ 3701 h 10714"/>
              <a:gd name="connsiteX268" fmla="*/ 1117 w 10000"/>
              <a:gd name="connsiteY268" fmla="*/ 3728 h 10714"/>
              <a:gd name="connsiteX269" fmla="*/ 1329 w 10000"/>
              <a:gd name="connsiteY269" fmla="*/ 3737 h 10714"/>
              <a:gd name="connsiteX270" fmla="*/ 1533 w 10000"/>
              <a:gd name="connsiteY270" fmla="*/ 3734 h 10714"/>
              <a:gd name="connsiteX271" fmla="*/ 1646 w 10000"/>
              <a:gd name="connsiteY271" fmla="*/ 3722 h 10714"/>
              <a:gd name="connsiteX272" fmla="*/ 1746 w 10000"/>
              <a:gd name="connsiteY272" fmla="*/ 3722 h 10714"/>
              <a:gd name="connsiteX273" fmla="*/ 1833 w 10000"/>
              <a:gd name="connsiteY273" fmla="*/ 3710 h 10714"/>
              <a:gd name="connsiteX274" fmla="*/ 1917 w 10000"/>
              <a:gd name="connsiteY274" fmla="*/ 3695 h 10714"/>
              <a:gd name="connsiteX275" fmla="*/ 1988 w 10000"/>
              <a:gd name="connsiteY275" fmla="*/ 3662 h 10714"/>
              <a:gd name="connsiteX276" fmla="*/ 1788 w 10000"/>
              <a:gd name="connsiteY276" fmla="*/ 3391 h 10714"/>
              <a:gd name="connsiteX277" fmla="*/ 1617 w 10000"/>
              <a:gd name="connsiteY277" fmla="*/ 3126 h 10714"/>
              <a:gd name="connsiteX278" fmla="*/ 1454 w 10000"/>
              <a:gd name="connsiteY278" fmla="*/ 2849 h 10714"/>
              <a:gd name="connsiteX279" fmla="*/ 1313 w 10000"/>
              <a:gd name="connsiteY279" fmla="*/ 2563 h 10714"/>
              <a:gd name="connsiteX280" fmla="*/ 1175 w 10000"/>
              <a:gd name="connsiteY280" fmla="*/ 2253 h 10714"/>
              <a:gd name="connsiteX281" fmla="*/ 1046 w 10000"/>
              <a:gd name="connsiteY281" fmla="*/ 1919 h 10714"/>
              <a:gd name="connsiteX282" fmla="*/ 1033 w 10000"/>
              <a:gd name="connsiteY282" fmla="*/ 1859 h 10714"/>
              <a:gd name="connsiteX283" fmla="*/ 1000 w 10000"/>
              <a:gd name="connsiteY283" fmla="*/ 1776 h 10714"/>
              <a:gd name="connsiteX284" fmla="*/ 979 w 10000"/>
              <a:gd name="connsiteY284" fmla="*/ 1684 h 10714"/>
              <a:gd name="connsiteX285" fmla="*/ 950 w 10000"/>
              <a:gd name="connsiteY285" fmla="*/ 1591 h 10714"/>
              <a:gd name="connsiteX286" fmla="*/ 925 w 10000"/>
              <a:gd name="connsiteY286" fmla="*/ 1490 h 10714"/>
              <a:gd name="connsiteX287" fmla="*/ 917 w 10000"/>
              <a:gd name="connsiteY287" fmla="*/ 1397 h 10714"/>
              <a:gd name="connsiteX288" fmla="*/ 917 w 10000"/>
              <a:gd name="connsiteY288" fmla="*/ 1311 h 10714"/>
              <a:gd name="connsiteX289" fmla="*/ 933 w 10000"/>
              <a:gd name="connsiteY289" fmla="*/ 1234 h 10714"/>
              <a:gd name="connsiteX290" fmla="*/ 963 w 10000"/>
              <a:gd name="connsiteY290" fmla="*/ 1180 h 10714"/>
              <a:gd name="connsiteX291" fmla="*/ 1000 w 10000"/>
              <a:gd name="connsiteY291" fmla="*/ 1192 h 10714"/>
              <a:gd name="connsiteX292" fmla="*/ 1033 w 10000"/>
              <a:gd name="connsiteY292" fmla="*/ 1496 h 10714"/>
              <a:gd name="connsiteX293" fmla="*/ 1108 w 10000"/>
              <a:gd name="connsiteY293" fmla="*/ 1800 h 10714"/>
              <a:gd name="connsiteX294" fmla="*/ 1221 w 10000"/>
              <a:gd name="connsiteY294" fmla="*/ 2098 h 10714"/>
              <a:gd name="connsiteX295" fmla="*/ 1358 w 10000"/>
              <a:gd name="connsiteY295" fmla="*/ 2372 h 10714"/>
              <a:gd name="connsiteX296" fmla="*/ 1508 w 10000"/>
              <a:gd name="connsiteY296" fmla="*/ 2628 h 10714"/>
              <a:gd name="connsiteX297" fmla="*/ 1646 w 10000"/>
              <a:gd name="connsiteY297" fmla="*/ 2795 h 10714"/>
              <a:gd name="connsiteX298" fmla="*/ 1629 w 10000"/>
              <a:gd name="connsiteY298" fmla="*/ 2801 h 10714"/>
              <a:gd name="connsiteX299" fmla="*/ 1629 w 10000"/>
              <a:gd name="connsiteY299" fmla="*/ 2807 h 10714"/>
              <a:gd name="connsiteX300" fmla="*/ 1638 w 10000"/>
              <a:gd name="connsiteY300" fmla="*/ 2813 h 10714"/>
              <a:gd name="connsiteX301" fmla="*/ 1646 w 10000"/>
              <a:gd name="connsiteY301" fmla="*/ 2816 h 10714"/>
              <a:gd name="connsiteX302" fmla="*/ 1663 w 10000"/>
              <a:gd name="connsiteY302" fmla="*/ 2822 h 10714"/>
              <a:gd name="connsiteX303" fmla="*/ 1667 w 10000"/>
              <a:gd name="connsiteY303" fmla="*/ 2834 h 10714"/>
              <a:gd name="connsiteX304" fmla="*/ 1675 w 10000"/>
              <a:gd name="connsiteY304" fmla="*/ 2840 h 10714"/>
              <a:gd name="connsiteX305" fmla="*/ 1683 w 10000"/>
              <a:gd name="connsiteY305" fmla="*/ 2849 h 10714"/>
              <a:gd name="connsiteX306" fmla="*/ 1683 w 10000"/>
              <a:gd name="connsiteY306" fmla="*/ 2843 h 10714"/>
              <a:gd name="connsiteX307" fmla="*/ 1675 w 10000"/>
              <a:gd name="connsiteY307" fmla="*/ 2840 h 10714"/>
              <a:gd name="connsiteX308" fmla="*/ 1675 w 10000"/>
              <a:gd name="connsiteY308" fmla="*/ 2840 h 10714"/>
              <a:gd name="connsiteX309" fmla="*/ 1646 w 10000"/>
              <a:gd name="connsiteY309" fmla="*/ 2795 h 10714"/>
              <a:gd name="connsiteX310" fmla="*/ 1746 w 10000"/>
              <a:gd name="connsiteY310" fmla="*/ 2741 h 10714"/>
              <a:gd name="connsiteX311" fmla="*/ 1842 w 10000"/>
              <a:gd name="connsiteY311" fmla="*/ 2649 h 10714"/>
              <a:gd name="connsiteX312" fmla="*/ 1933 w 10000"/>
              <a:gd name="connsiteY312" fmla="*/ 2542 h 10714"/>
              <a:gd name="connsiteX313" fmla="*/ 2017 w 10000"/>
              <a:gd name="connsiteY313" fmla="*/ 2411 h 10714"/>
              <a:gd name="connsiteX314" fmla="*/ 2092 w 10000"/>
              <a:gd name="connsiteY314" fmla="*/ 2265 h 10714"/>
              <a:gd name="connsiteX315" fmla="*/ 2163 w 10000"/>
              <a:gd name="connsiteY315" fmla="*/ 2113 h 10714"/>
              <a:gd name="connsiteX316" fmla="*/ 2221 w 10000"/>
              <a:gd name="connsiteY316" fmla="*/ 1955 h 10714"/>
              <a:gd name="connsiteX317" fmla="*/ 2275 w 10000"/>
              <a:gd name="connsiteY317" fmla="*/ 1803 h 10714"/>
              <a:gd name="connsiteX318" fmla="*/ 2321 w 10000"/>
              <a:gd name="connsiteY318" fmla="*/ 1657 h 10714"/>
              <a:gd name="connsiteX319" fmla="*/ 2329 w 10000"/>
              <a:gd name="connsiteY319" fmla="*/ 1853 h 10714"/>
              <a:gd name="connsiteX320" fmla="*/ 2321 w 10000"/>
              <a:gd name="connsiteY320" fmla="*/ 2032 h 10714"/>
              <a:gd name="connsiteX321" fmla="*/ 2283 w 10000"/>
              <a:gd name="connsiteY321" fmla="*/ 2199 h 10714"/>
              <a:gd name="connsiteX322" fmla="*/ 2229 w 10000"/>
              <a:gd name="connsiteY322" fmla="*/ 2366 h 10714"/>
              <a:gd name="connsiteX323" fmla="*/ 2154 w 10000"/>
              <a:gd name="connsiteY323" fmla="*/ 2524 h 10714"/>
              <a:gd name="connsiteX324" fmla="*/ 2046 w 10000"/>
              <a:gd name="connsiteY324" fmla="*/ 2682 h 10714"/>
              <a:gd name="connsiteX325" fmla="*/ 1796 w 10000"/>
              <a:gd name="connsiteY325" fmla="*/ 3027 h 10714"/>
              <a:gd name="connsiteX326" fmla="*/ 2054 w 10000"/>
              <a:gd name="connsiteY326" fmla="*/ 3305 h 10714"/>
              <a:gd name="connsiteX327" fmla="*/ 2333 w 10000"/>
              <a:gd name="connsiteY327" fmla="*/ 3564 h 10714"/>
              <a:gd name="connsiteX328" fmla="*/ 2638 w 10000"/>
              <a:gd name="connsiteY328" fmla="*/ 3808 h 10714"/>
              <a:gd name="connsiteX329" fmla="*/ 2963 w 10000"/>
              <a:gd name="connsiteY329" fmla="*/ 4032 h 10714"/>
              <a:gd name="connsiteX330" fmla="*/ 4129 w 10000"/>
              <a:gd name="connsiteY330" fmla="*/ 4610 h 10714"/>
              <a:gd name="connsiteX331" fmla="*/ 4167 w 10000"/>
              <a:gd name="connsiteY331" fmla="*/ 4589 h 10714"/>
              <a:gd name="connsiteX332" fmla="*/ 4071 w 10000"/>
              <a:gd name="connsiteY332" fmla="*/ 4333 h 10714"/>
              <a:gd name="connsiteX333" fmla="*/ 3996 w 10000"/>
              <a:gd name="connsiteY333" fmla="*/ 4058 h 10714"/>
              <a:gd name="connsiteX334" fmla="*/ 3933 w 10000"/>
              <a:gd name="connsiteY334" fmla="*/ 3760 h 10714"/>
              <a:gd name="connsiteX335" fmla="*/ 3904 w 10000"/>
              <a:gd name="connsiteY335" fmla="*/ 3456 h 10714"/>
              <a:gd name="connsiteX336" fmla="*/ 3879 w 10000"/>
              <a:gd name="connsiteY336" fmla="*/ 3138 h 10714"/>
              <a:gd name="connsiteX337" fmla="*/ 3879 w 10000"/>
              <a:gd name="connsiteY337" fmla="*/ 2813 h 10714"/>
              <a:gd name="connsiteX338" fmla="*/ 3896 w 10000"/>
              <a:gd name="connsiteY338" fmla="*/ 2485 h 10714"/>
              <a:gd name="connsiteX339" fmla="*/ 3933 w 10000"/>
              <a:gd name="connsiteY339" fmla="*/ 2160 h 10714"/>
              <a:gd name="connsiteX340" fmla="*/ 3988 w 10000"/>
              <a:gd name="connsiteY340" fmla="*/ 1836 h 10714"/>
              <a:gd name="connsiteX341" fmla="*/ 4046 w 10000"/>
              <a:gd name="connsiteY341" fmla="*/ 1523 h 10714"/>
              <a:gd name="connsiteX342" fmla="*/ 4129 w 10000"/>
              <a:gd name="connsiteY342" fmla="*/ 1219 h 10714"/>
              <a:gd name="connsiteX343" fmla="*/ 4229 w 10000"/>
              <a:gd name="connsiteY343" fmla="*/ 933 h 10714"/>
              <a:gd name="connsiteX344" fmla="*/ 4333 w 10000"/>
              <a:gd name="connsiteY344" fmla="*/ 662 h 10714"/>
              <a:gd name="connsiteX345" fmla="*/ 4454 w 10000"/>
              <a:gd name="connsiteY345" fmla="*/ 417 h 10714"/>
              <a:gd name="connsiteX346" fmla="*/ 4583 w 10000"/>
              <a:gd name="connsiteY346" fmla="*/ 194 h 10714"/>
              <a:gd name="connsiteX347" fmla="*/ 4738 w 10000"/>
              <a:gd name="connsiteY347" fmla="*/ 0 h 10714"/>
              <a:gd name="connsiteX0" fmla="*/ 4738 w 10000"/>
              <a:gd name="connsiteY0" fmla="*/ 0 h 10741"/>
              <a:gd name="connsiteX1" fmla="*/ 4721 w 10000"/>
              <a:gd name="connsiteY1" fmla="*/ 48 h 10741"/>
              <a:gd name="connsiteX2" fmla="*/ 4713 w 10000"/>
              <a:gd name="connsiteY2" fmla="*/ 80 h 10741"/>
              <a:gd name="connsiteX3" fmla="*/ 4704 w 10000"/>
              <a:gd name="connsiteY3" fmla="*/ 101 h 10741"/>
              <a:gd name="connsiteX4" fmla="*/ 4704 w 10000"/>
              <a:gd name="connsiteY4" fmla="*/ 113 h 10741"/>
              <a:gd name="connsiteX5" fmla="*/ 4713 w 10000"/>
              <a:gd name="connsiteY5" fmla="*/ 119 h 10741"/>
              <a:gd name="connsiteX6" fmla="*/ 4713 w 10000"/>
              <a:gd name="connsiteY6" fmla="*/ 125 h 10741"/>
              <a:gd name="connsiteX7" fmla="*/ 4721 w 10000"/>
              <a:gd name="connsiteY7" fmla="*/ 125 h 10741"/>
              <a:gd name="connsiteX8" fmla="*/ 4721 w 10000"/>
              <a:gd name="connsiteY8" fmla="*/ 125 h 10741"/>
              <a:gd name="connsiteX9" fmla="*/ 4721 w 10000"/>
              <a:gd name="connsiteY9" fmla="*/ 134 h 10741"/>
              <a:gd name="connsiteX10" fmla="*/ 4713 w 10000"/>
              <a:gd name="connsiteY10" fmla="*/ 152 h 10741"/>
              <a:gd name="connsiteX11" fmla="*/ 4704 w 10000"/>
              <a:gd name="connsiteY11" fmla="*/ 179 h 10741"/>
              <a:gd name="connsiteX12" fmla="*/ 4692 w 10000"/>
              <a:gd name="connsiteY12" fmla="*/ 221 h 10741"/>
              <a:gd name="connsiteX13" fmla="*/ 4667 w 10000"/>
              <a:gd name="connsiteY13" fmla="*/ 280 h 10741"/>
              <a:gd name="connsiteX14" fmla="*/ 4629 w 10000"/>
              <a:gd name="connsiteY14" fmla="*/ 364 h 10741"/>
              <a:gd name="connsiteX15" fmla="*/ 4592 w 10000"/>
              <a:gd name="connsiteY15" fmla="*/ 465 h 10741"/>
              <a:gd name="connsiteX16" fmla="*/ 4533 w 10000"/>
              <a:gd name="connsiteY16" fmla="*/ 596 h 10741"/>
              <a:gd name="connsiteX17" fmla="*/ 4463 w 10000"/>
              <a:gd name="connsiteY17" fmla="*/ 754 h 10741"/>
              <a:gd name="connsiteX18" fmla="*/ 4379 w 10000"/>
              <a:gd name="connsiteY18" fmla="*/ 1001 h 10741"/>
              <a:gd name="connsiteX19" fmla="*/ 4321 w 10000"/>
              <a:gd name="connsiteY19" fmla="*/ 1266 h 10741"/>
              <a:gd name="connsiteX20" fmla="*/ 4275 w 10000"/>
              <a:gd name="connsiteY20" fmla="*/ 1538 h 10741"/>
              <a:gd name="connsiteX21" fmla="*/ 4213 w 10000"/>
              <a:gd name="connsiteY21" fmla="*/ 1827 h 10741"/>
              <a:gd name="connsiteX22" fmla="*/ 4204 w 10000"/>
              <a:gd name="connsiteY22" fmla="*/ 1889 h 10741"/>
              <a:gd name="connsiteX23" fmla="*/ 4192 w 10000"/>
              <a:gd name="connsiteY23" fmla="*/ 1982 h 10741"/>
              <a:gd name="connsiteX24" fmla="*/ 4183 w 10000"/>
              <a:gd name="connsiteY24" fmla="*/ 2080 h 10741"/>
              <a:gd name="connsiteX25" fmla="*/ 4175 w 10000"/>
              <a:gd name="connsiteY25" fmla="*/ 2187 h 10741"/>
              <a:gd name="connsiteX26" fmla="*/ 4175 w 10000"/>
              <a:gd name="connsiteY26" fmla="*/ 2297 h 10741"/>
              <a:gd name="connsiteX27" fmla="*/ 4192 w 10000"/>
              <a:gd name="connsiteY27" fmla="*/ 2396 h 10741"/>
              <a:gd name="connsiteX28" fmla="*/ 4213 w 10000"/>
              <a:gd name="connsiteY28" fmla="*/ 2482 h 10741"/>
              <a:gd name="connsiteX29" fmla="*/ 4250 w 10000"/>
              <a:gd name="connsiteY29" fmla="*/ 2542 h 10741"/>
              <a:gd name="connsiteX30" fmla="*/ 4450 w 10000"/>
              <a:gd name="connsiteY30" fmla="*/ 2530 h 10741"/>
              <a:gd name="connsiteX31" fmla="*/ 4646 w 10000"/>
              <a:gd name="connsiteY31" fmla="*/ 2482 h 10741"/>
              <a:gd name="connsiteX32" fmla="*/ 4833 w 10000"/>
              <a:gd name="connsiteY32" fmla="*/ 2405 h 10741"/>
              <a:gd name="connsiteX33" fmla="*/ 5025 w 10000"/>
              <a:gd name="connsiteY33" fmla="*/ 2297 h 10741"/>
              <a:gd name="connsiteX34" fmla="*/ 5200 w 10000"/>
              <a:gd name="connsiteY34" fmla="*/ 2172 h 10741"/>
              <a:gd name="connsiteX35" fmla="*/ 5371 w 10000"/>
              <a:gd name="connsiteY35" fmla="*/ 2020 h 10741"/>
              <a:gd name="connsiteX36" fmla="*/ 5533 w 10000"/>
              <a:gd name="connsiteY36" fmla="*/ 1859 h 10741"/>
              <a:gd name="connsiteX37" fmla="*/ 5683 w 10000"/>
              <a:gd name="connsiteY37" fmla="*/ 1690 h 10741"/>
              <a:gd name="connsiteX38" fmla="*/ 5829 w 10000"/>
              <a:gd name="connsiteY38" fmla="*/ 1511 h 10741"/>
              <a:gd name="connsiteX39" fmla="*/ 5954 w 10000"/>
              <a:gd name="connsiteY39" fmla="*/ 1326 h 10741"/>
              <a:gd name="connsiteX40" fmla="*/ 6071 w 10000"/>
              <a:gd name="connsiteY40" fmla="*/ 1147 h 10741"/>
              <a:gd name="connsiteX41" fmla="*/ 6167 w 10000"/>
              <a:gd name="connsiteY41" fmla="*/ 974 h 10741"/>
              <a:gd name="connsiteX42" fmla="*/ 6213 w 10000"/>
              <a:gd name="connsiteY42" fmla="*/ 974 h 10741"/>
              <a:gd name="connsiteX43" fmla="*/ 6213 w 10000"/>
              <a:gd name="connsiteY43" fmla="*/ 992 h 10741"/>
              <a:gd name="connsiteX44" fmla="*/ 6138 w 10000"/>
              <a:gd name="connsiteY44" fmla="*/ 1165 h 10741"/>
              <a:gd name="connsiteX45" fmla="*/ 6054 w 10000"/>
              <a:gd name="connsiteY45" fmla="*/ 1344 h 10741"/>
              <a:gd name="connsiteX46" fmla="*/ 5963 w 10000"/>
              <a:gd name="connsiteY46" fmla="*/ 1517 h 10741"/>
              <a:gd name="connsiteX47" fmla="*/ 5871 w 10000"/>
              <a:gd name="connsiteY47" fmla="*/ 1684 h 10741"/>
              <a:gd name="connsiteX48" fmla="*/ 5775 w 10000"/>
              <a:gd name="connsiteY48" fmla="*/ 1847 h 10741"/>
              <a:gd name="connsiteX49" fmla="*/ 5667 w 10000"/>
              <a:gd name="connsiteY49" fmla="*/ 1999 h 10741"/>
              <a:gd name="connsiteX50" fmla="*/ 5554 w 10000"/>
              <a:gd name="connsiteY50" fmla="*/ 2145 h 10741"/>
              <a:gd name="connsiteX51" fmla="*/ 5417 w 10000"/>
              <a:gd name="connsiteY51" fmla="*/ 2279 h 10741"/>
              <a:gd name="connsiteX52" fmla="*/ 5275 w 10000"/>
              <a:gd name="connsiteY52" fmla="*/ 2411 h 10741"/>
              <a:gd name="connsiteX53" fmla="*/ 5108 w 10000"/>
              <a:gd name="connsiteY53" fmla="*/ 2518 h 10741"/>
              <a:gd name="connsiteX54" fmla="*/ 4917 w 10000"/>
              <a:gd name="connsiteY54" fmla="*/ 2616 h 10741"/>
              <a:gd name="connsiteX55" fmla="*/ 4704 w 10000"/>
              <a:gd name="connsiteY55" fmla="*/ 2703 h 10741"/>
              <a:gd name="connsiteX56" fmla="*/ 4479 w 10000"/>
              <a:gd name="connsiteY56" fmla="*/ 2768 h 10741"/>
              <a:gd name="connsiteX57" fmla="*/ 4213 w 10000"/>
              <a:gd name="connsiteY57" fmla="*/ 2813 h 10741"/>
              <a:gd name="connsiteX58" fmla="*/ 4221 w 10000"/>
              <a:gd name="connsiteY58" fmla="*/ 3126 h 10741"/>
              <a:gd name="connsiteX59" fmla="*/ 4258 w 10000"/>
              <a:gd name="connsiteY59" fmla="*/ 3424 h 10741"/>
              <a:gd name="connsiteX60" fmla="*/ 4321 w 10000"/>
              <a:gd name="connsiteY60" fmla="*/ 3707 h 10741"/>
              <a:gd name="connsiteX61" fmla="*/ 4404 w 10000"/>
              <a:gd name="connsiteY61" fmla="*/ 3975 h 10741"/>
              <a:gd name="connsiteX62" fmla="*/ 4508 w 10000"/>
              <a:gd name="connsiteY62" fmla="*/ 4231 h 10741"/>
              <a:gd name="connsiteX63" fmla="*/ 4621 w 10000"/>
              <a:gd name="connsiteY63" fmla="*/ 4476 h 10741"/>
              <a:gd name="connsiteX64" fmla="*/ 4750 w 10000"/>
              <a:gd name="connsiteY64" fmla="*/ 4708 h 10741"/>
              <a:gd name="connsiteX65" fmla="*/ 4879 w 10000"/>
              <a:gd name="connsiteY65" fmla="*/ 4934 h 10741"/>
              <a:gd name="connsiteX66" fmla="*/ 4917 w 10000"/>
              <a:gd name="connsiteY66" fmla="*/ 4988 h 10741"/>
              <a:gd name="connsiteX67" fmla="*/ 4950 w 10000"/>
              <a:gd name="connsiteY67" fmla="*/ 5054 h 10741"/>
              <a:gd name="connsiteX68" fmla="*/ 4996 w 10000"/>
              <a:gd name="connsiteY68" fmla="*/ 5125 h 10741"/>
              <a:gd name="connsiteX69" fmla="*/ 5038 w 10000"/>
              <a:gd name="connsiteY69" fmla="*/ 5200 h 10741"/>
              <a:gd name="connsiteX70" fmla="*/ 5092 w 10000"/>
              <a:gd name="connsiteY70" fmla="*/ 5271 h 10741"/>
              <a:gd name="connsiteX71" fmla="*/ 5154 w 10000"/>
              <a:gd name="connsiteY71" fmla="*/ 5331 h 10741"/>
              <a:gd name="connsiteX72" fmla="*/ 5229 w 10000"/>
              <a:gd name="connsiteY72" fmla="*/ 5384 h 10741"/>
              <a:gd name="connsiteX73" fmla="*/ 5313 w 10000"/>
              <a:gd name="connsiteY73" fmla="*/ 5423 h 10741"/>
              <a:gd name="connsiteX74" fmla="*/ 5413 w 10000"/>
              <a:gd name="connsiteY74" fmla="*/ 5438 h 10741"/>
              <a:gd name="connsiteX75" fmla="*/ 5517 w 10000"/>
              <a:gd name="connsiteY75" fmla="*/ 5435 h 10741"/>
              <a:gd name="connsiteX76" fmla="*/ 5704 w 10000"/>
              <a:gd name="connsiteY76" fmla="*/ 5390 h 10741"/>
              <a:gd name="connsiteX77" fmla="*/ 5871 w 10000"/>
              <a:gd name="connsiteY77" fmla="*/ 5316 h 10741"/>
              <a:gd name="connsiteX78" fmla="*/ 6033 w 10000"/>
              <a:gd name="connsiteY78" fmla="*/ 5223 h 10741"/>
              <a:gd name="connsiteX79" fmla="*/ 6167 w 10000"/>
              <a:gd name="connsiteY79" fmla="*/ 5113 h 10741"/>
              <a:gd name="connsiteX80" fmla="*/ 6296 w 10000"/>
              <a:gd name="connsiteY80" fmla="*/ 4994 h 10741"/>
              <a:gd name="connsiteX81" fmla="*/ 6417 w 10000"/>
              <a:gd name="connsiteY81" fmla="*/ 4869 h 10741"/>
              <a:gd name="connsiteX82" fmla="*/ 6525 w 10000"/>
              <a:gd name="connsiteY82" fmla="*/ 4750 h 10741"/>
              <a:gd name="connsiteX83" fmla="*/ 6617 w 10000"/>
              <a:gd name="connsiteY83" fmla="*/ 4636 h 10741"/>
              <a:gd name="connsiteX84" fmla="*/ 6821 w 10000"/>
              <a:gd name="connsiteY84" fmla="*/ 4377 h 10741"/>
              <a:gd name="connsiteX85" fmla="*/ 7017 w 10000"/>
              <a:gd name="connsiteY85" fmla="*/ 4085 h 10741"/>
              <a:gd name="connsiteX86" fmla="*/ 7213 w 10000"/>
              <a:gd name="connsiteY86" fmla="*/ 3766 h 10741"/>
              <a:gd name="connsiteX87" fmla="*/ 7396 w 10000"/>
              <a:gd name="connsiteY87" fmla="*/ 3418 h 10741"/>
              <a:gd name="connsiteX88" fmla="*/ 7563 w 10000"/>
              <a:gd name="connsiteY88" fmla="*/ 3051 h 10741"/>
              <a:gd name="connsiteX89" fmla="*/ 7713 w 10000"/>
              <a:gd name="connsiteY89" fmla="*/ 2661 h 10741"/>
              <a:gd name="connsiteX90" fmla="*/ 7850 w 10000"/>
              <a:gd name="connsiteY90" fmla="*/ 2253 h 10741"/>
              <a:gd name="connsiteX91" fmla="*/ 7950 w 10000"/>
              <a:gd name="connsiteY91" fmla="*/ 1830 h 10741"/>
              <a:gd name="connsiteX92" fmla="*/ 8025 w 10000"/>
              <a:gd name="connsiteY92" fmla="*/ 1397 h 10741"/>
              <a:gd name="connsiteX93" fmla="*/ 8071 w 10000"/>
              <a:gd name="connsiteY93" fmla="*/ 954 h 10741"/>
              <a:gd name="connsiteX94" fmla="*/ 8108 w 10000"/>
              <a:gd name="connsiteY94" fmla="*/ 974 h 10741"/>
              <a:gd name="connsiteX95" fmla="*/ 8138 w 10000"/>
              <a:gd name="connsiteY95" fmla="*/ 1025 h 10741"/>
              <a:gd name="connsiteX96" fmla="*/ 8163 w 10000"/>
              <a:gd name="connsiteY96" fmla="*/ 1100 h 10741"/>
              <a:gd name="connsiteX97" fmla="*/ 8175 w 10000"/>
              <a:gd name="connsiteY97" fmla="*/ 1198 h 10741"/>
              <a:gd name="connsiteX98" fmla="*/ 8183 w 10000"/>
              <a:gd name="connsiteY98" fmla="*/ 1311 h 10741"/>
              <a:gd name="connsiteX99" fmla="*/ 8183 w 10000"/>
              <a:gd name="connsiteY99" fmla="*/ 1442 h 10741"/>
              <a:gd name="connsiteX100" fmla="*/ 8183 w 10000"/>
              <a:gd name="connsiteY100" fmla="*/ 1582 h 10741"/>
              <a:gd name="connsiteX101" fmla="*/ 8175 w 10000"/>
              <a:gd name="connsiteY101" fmla="*/ 1734 h 10741"/>
              <a:gd name="connsiteX102" fmla="*/ 8163 w 10000"/>
              <a:gd name="connsiteY102" fmla="*/ 1889 h 10741"/>
              <a:gd name="connsiteX103" fmla="*/ 8146 w 10000"/>
              <a:gd name="connsiteY103" fmla="*/ 2047 h 10741"/>
              <a:gd name="connsiteX104" fmla="*/ 8121 w 10000"/>
              <a:gd name="connsiteY104" fmla="*/ 2205 h 10741"/>
              <a:gd name="connsiteX105" fmla="*/ 8108 w 10000"/>
              <a:gd name="connsiteY105" fmla="*/ 2357 h 10741"/>
              <a:gd name="connsiteX106" fmla="*/ 8083 w 10000"/>
              <a:gd name="connsiteY106" fmla="*/ 2497 h 10741"/>
              <a:gd name="connsiteX107" fmla="*/ 8063 w 10000"/>
              <a:gd name="connsiteY107" fmla="*/ 2628 h 10741"/>
              <a:gd name="connsiteX108" fmla="*/ 8038 w 10000"/>
              <a:gd name="connsiteY108" fmla="*/ 2741 h 10741"/>
              <a:gd name="connsiteX109" fmla="*/ 8017 w 10000"/>
              <a:gd name="connsiteY109" fmla="*/ 2834 h 10741"/>
              <a:gd name="connsiteX110" fmla="*/ 8000 w 10000"/>
              <a:gd name="connsiteY110" fmla="*/ 2908 h 10741"/>
              <a:gd name="connsiteX111" fmla="*/ 7700 w 10000"/>
              <a:gd name="connsiteY111" fmla="*/ 3754 h 10741"/>
              <a:gd name="connsiteX112" fmla="*/ 7942 w 10000"/>
              <a:gd name="connsiteY112" fmla="*/ 3737 h 10741"/>
              <a:gd name="connsiteX113" fmla="*/ 8167 w 10000"/>
              <a:gd name="connsiteY113" fmla="*/ 3695 h 10741"/>
              <a:gd name="connsiteX114" fmla="*/ 8379 w 10000"/>
              <a:gd name="connsiteY114" fmla="*/ 3635 h 10741"/>
              <a:gd name="connsiteX115" fmla="*/ 8583 w 10000"/>
              <a:gd name="connsiteY115" fmla="*/ 3558 h 10741"/>
              <a:gd name="connsiteX116" fmla="*/ 8767 w 10000"/>
              <a:gd name="connsiteY116" fmla="*/ 3471 h 10741"/>
              <a:gd name="connsiteX117" fmla="*/ 8933 w 10000"/>
              <a:gd name="connsiteY117" fmla="*/ 3376 h 10741"/>
              <a:gd name="connsiteX118" fmla="*/ 9092 w 10000"/>
              <a:gd name="connsiteY118" fmla="*/ 3278 h 10741"/>
              <a:gd name="connsiteX119" fmla="*/ 9238 w 10000"/>
              <a:gd name="connsiteY119" fmla="*/ 3185 h 10741"/>
              <a:gd name="connsiteX120" fmla="*/ 9250 w 10000"/>
              <a:gd name="connsiteY120" fmla="*/ 3230 h 10741"/>
              <a:gd name="connsiteX121" fmla="*/ 9117 w 10000"/>
              <a:gd name="connsiteY121" fmla="*/ 3376 h 10741"/>
              <a:gd name="connsiteX122" fmla="*/ 8954 w 10000"/>
              <a:gd name="connsiteY122" fmla="*/ 3516 h 10741"/>
              <a:gd name="connsiteX123" fmla="*/ 8758 w 10000"/>
              <a:gd name="connsiteY123" fmla="*/ 3641 h 10741"/>
              <a:gd name="connsiteX124" fmla="*/ 8538 w 10000"/>
              <a:gd name="connsiteY124" fmla="*/ 3754 h 10741"/>
              <a:gd name="connsiteX125" fmla="*/ 8304 w 10000"/>
              <a:gd name="connsiteY125" fmla="*/ 3856 h 10741"/>
              <a:gd name="connsiteX126" fmla="*/ 8054 w 10000"/>
              <a:gd name="connsiteY126" fmla="*/ 3945 h 10741"/>
              <a:gd name="connsiteX127" fmla="*/ 7796 w 10000"/>
              <a:gd name="connsiteY127" fmla="*/ 4014 h 10741"/>
              <a:gd name="connsiteX128" fmla="*/ 7533 w 10000"/>
              <a:gd name="connsiteY128" fmla="*/ 4064 h 10741"/>
              <a:gd name="connsiteX129" fmla="*/ 7479 w 10000"/>
              <a:gd name="connsiteY129" fmla="*/ 4184 h 10741"/>
              <a:gd name="connsiteX130" fmla="*/ 7404 w 10000"/>
              <a:gd name="connsiteY130" fmla="*/ 4324 h 10741"/>
              <a:gd name="connsiteX131" fmla="*/ 7321 w 10000"/>
              <a:gd name="connsiteY131" fmla="*/ 4470 h 10741"/>
              <a:gd name="connsiteX132" fmla="*/ 7213 w 10000"/>
              <a:gd name="connsiteY132" fmla="*/ 4628 h 10741"/>
              <a:gd name="connsiteX133" fmla="*/ 7100 w 10000"/>
              <a:gd name="connsiteY133" fmla="*/ 4794 h 10741"/>
              <a:gd name="connsiteX134" fmla="*/ 6979 w 10000"/>
              <a:gd name="connsiteY134" fmla="*/ 4958 h 10741"/>
              <a:gd name="connsiteX135" fmla="*/ 6850 w 10000"/>
              <a:gd name="connsiteY135" fmla="*/ 5113 h 10741"/>
              <a:gd name="connsiteX136" fmla="*/ 6721 w 10000"/>
              <a:gd name="connsiteY136" fmla="*/ 5265 h 10741"/>
              <a:gd name="connsiteX137" fmla="*/ 6600 w 10000"/>
              <a:gd name="connsiteY137" fmla="*/ 5405 h 10741"/>
              <a:gd name="connsiteX138" fmla="*/ 6471 w 10000"/>
              <a:gd name="connsiteY138" fmla="*/ 5530 h 10741"/>
              <a:gd name="connsiteX139" fmla="*/ 6358 w 10000"/>
              <a:gd name="connsiteY139" fmla="*/ 5641 h 10741"/>
              <a:gd name="connsiteX140" fmla="*/ 6250 w 10000"/>
              <a:gd name="connsiteY140" fmla="*/ 5721 h 10741"/>
              <a:gd name="connsiteX141" fmla="*/ 6267 w 10000"/>
              <a:gd name="connsiteY141" fmla="*/ 5781 h 10741"/>
              <a:gd name="connsiteX142" fmla="*/ 6296 w 10000"/>
              <a:gd name="connsiteY142" fmla="*/ 5793 h 10741"/>
              <a:gd name="connsiteX143" fmla="*/ 6479 w 10000"/>
              <a:gd name="connsiteY143" fmla="*/ 5754 h 10741"/>
              <a:gd name="connsiteX144" fmla="*/ 6663 w 10000"/>
              <a:gd name="connsiteY144" fmla="*/ 5736 h 10741"/>
              <a:gd name="connsiteX145" fmla="*/ 6858 w 10000"/>
              <a:gd name="connsiteY145" fmla="*/ 5736 h 10741"/>
              <a:gd name="connsiteX146" fmla="*/ 7046 w 10000"/>
              <a:gd name="connsiteY146" fmla="*/ 5742 h 10741"/>
              <a:gd name="connsiteX147" fmla="*/ 7246 w 10000"/>
              <a:gd name="connsiteY147" fmla="*/ 5748 h 10741"/>
              <a:gd name="connsiteX148" fmla="*/ 7425 w 10000"/>
              <a:gd name="connsiteY148" fmla="*/ 5748 h 10741"/>
              <a:gd name="connsiteX149" fmla="*/ 7600 w 10000"/>
              <a:gd name="connsiteY149" fmla="*/ 5733 h 10741"/>
              <a:gd name="connsiteX150" fmla="*/ 7950 w 10000"/>
              <a:gd name="connsiteY150" fmla="*/ 5673 h 10741"/>
              <a:gd name="connsiteX151" fmla="*/ 8275 w 10000"/>
              <a:gd name="connsiteY151" fmla="*/ 5596 h 10741"/>
              <a:gd name="connsiteX152" fmla="*/ 8579 w 10000"/>
              <a:gd name="connsiteY152" fmla="*/ 5504 h 10741"/>
              <a:gd name="connsiteX153" fmla="*/ 8858 w 10000"/>
              <a:gd name="connsiteY153" fmla="*/ 5390 h 10741"/>
              <a:gd name="connsiteX154" fmla="*/ 9117 w 10000"/>
              <a:gd name="connsiteY154" fmla="*/ 5265 h 10741"/>
              <a:gd name="connsiteX155" fmla="*/ 9350 w 10000"/>
              <a:gd name="connsiteY155" fmla="*/ 5119 h 10741"/>
              <a:gd name="connsiteX156" fmla="*/ 9563 w 10000"/>
              <a:gd name="connsiteY156" fmla="*/ 4967 h 10741"/>
              <a:gd name="connsiteX157" fmla="*/ 9758 w 10000"/>
              <a:gd name="connsiteY157" fmla="*/ 4794 h 10741"/>
              <a:gd name="connsiteX158" fmla="*/ 9933 w 10000"/>
              <a:gd name="connsiteY158" fmla="*/ 4610 h 10741"/>
              <a:gd name="connsiteX159" fmla="*/ 10000 w 10000"/>
              <a:gd name="connsiteY159" fmla="*/ 4648 h 10741"/>
              <a:gd name="connsiteX160" fmla="*/ 10000 w 10000"/>
              <a:gd name="connsiteY160" fmla="*/ 4660 h 10741"/>
              <a:gd name="connsiteX161" fmla="*/ 9904 w 10000"/>
              <a:gd name="connsiteY161" fmla="*/ 4827 h 10741"/>
              <a:gd name="connsiteX162" fmla="*/ 9767 w 10000"/>
              <a:gd name="connsiteY162" fmla="*/ 5000 h 10741"/>
              <a:gd name="connsiteX163" fmla="*/ 9600 w 10000"/>
              <a:gd name="connsiteY163" fmla="*/ 5173 h 10741"/>
              <a:gd name="connsiteX164" fmla="*/ 9404 w 10000"/>
              <a:gd name="connsiteY164" fmla="*/ 5343 h 10741"/>
              <a:gd name="connsiteX165" fmla="*/ 9183 w 10000"/>
              <a:gd name="connsiteY165" fmla="*/ 5504 h 10741"/>
              <a:gd name="connsiteX166" fmla="*/ 8950 w 10000"/>
              <a:gd name="connsiteY166" fmla="*/ 5662 h 10741"/>
              <a:gd name="connsiteX167" fmla="*/ 8704 w 10000"/>
              <a:gd name="connsiteY167" fmla="*/ 5802 h 10741"/>
              <a:gd name="connsiteX168" fmla="*/ 8463 w 10000"/>
              <a:gd name="connsiteY168" fmla="*/ 5927 h 10741"/>
              <a:gd name="connsiteX169" fmla="*/ 8229 w 10000"/>
              <a:gd name="connsiteY169" fmla="*/ 6025 h 10741"/>
              <a:gd name="connsiteX170" fmla="*/ 8000 w 10000"/>
              <a:gd name="connsiteY170" fmla="*/ 6105 h 10741"/>
              <a:gd name="connsiteX171" fmla="*/ 7879 w 10000"/>
              <a:gd name="connsiteY171" fmla="*/ 6132 h 10741"/>
              <a:gd name="connsiteX172" fmla="*/ 7729 w 10000"/>
              <a:gd name="connsiteY172" fmla="*/ 6153 h 10741"/>
              <a:gd name="connsiteX173" fmla="*/ 7563 w 10000"/>
              <a:gd name="connsiteY173" fmla="*/ 6177 h 10741"/>
              <a:gd name="connsiteX174" fmla="*/ 7388 w 10000"/>
              <a:gd name="connsiteY174" fmla="*/ 6198 h 10741"/>
              <a:gd name="connsiteX175" fmla="*/ 7204 w 10000"/>
              <a:gd name="connsiteY175" fmla="*/ 6219 h 10741"/>
              <a:gd name="connsiteX176" fmla="*/ 7017 w 10000"/>
              <a:gd name="connsiteY176" fmla="*/ 6240 h 10741"/>
              <a:gd name="connsiteX177" fmla="*/ 6842 w 10000"/>
              <a:gd name="connsiteY177" fmla="*/ 6263 h 10741"/>
              <a:gd name="connsiteX178" fmla="*/ 6675 w 10000"/>
              <a:gd name="connsiteY178" fmla="*/ 6290 h 10741"/>
              <a:gd name="connsiteX179" fmla="*/ 6517 w 10000"/>
              <a:gd name="connsiteY179" fmla="*/ 6329 h 10741"/>
              <a:gd name="connsiteX180" fmla="*/ 6388 w 10000"/>
              <a:gd name="connsiteY180" fmla="*/ 6365 h 10741"/>
              <a:gd name="connsiteX181" fmla="*/ 6288 w 10000"/>
              <a:gd name="connsiteY181" fmla="*/ 6415 h 10741"/>
              <a:gd name="connsiteX182" fmla="*/ 6213 w 10000"/>
              <a:gd name="connsiteY182" fmla="*/ 6475 h 10741"/>
              <a:gd name="connsiteX183" fmla="*/ 6092 w 10000"/>
              <a:gd name="connsiteY183" fmla="*/ 6648 h 10741"/>
              <a:gd name="connsiteX184" fmla="*/ 6008 w 10000"/>
              <a:gd name="connsiteY184" fmla="*/ 6836 h 10741"/>
              <a:gd name="connsiteX185" fmla="*/ 5942 w 10000"/>
              <a:gd name="connsiteY185" fmla="*/ 7032 h 10741"/>
              <a:gd name="connsiteX186" fmla="*/ 5904 w 10000"/>
              <a:gd name="connsiteY186" fmla="*/ 7232 h 10741"/>
              <a:gd name="connsiteX187" fmla="*/ 5888 w 10000"/>
              <a:gd name="connsiteY187" fmla="*/ 7443 h 10741"/>
              <a:gd name="connsiteX188" fmla="*/ 5879 w 10000"/>
              <a:gd name="connsiteY188" fmla="*/ 7655 h 10741"/>
              <a:gd name="connsiteX189" fmla="*/ 5888 w 10000"/>
              <a:gd name="connsiteY189" fmla="*/ 7867 h 10741"/>
              <a:gd name="connsiteX190" fmla="*/ 5904 w 10000"/>
              <a:gd name="connsiteY190" fmla="*/ 8084 h 10741"/>
              <a:gd name="connsiteX191" fmla="*/ 5925 w 10000"/>
              <a:gd name="connsiteY191" fmla="*/ 8299 h 10741"/>
              <a:gd name="connsiteX192" fmla="*/ 5950 w 10000"/>
              <a:gd name="connsiteY192" fmla="*/ 8510 h 10741"/>
              <a:gd name="connsiteX193" fmla="*/ 5954 w 10000"/>
              <a:gd name="connsiteY193" fmla="*/ 8820 h 10741"/>
              <a:gd name="connsiteX194" fmla="*/ 5933 w 10000"/>
              <a:gd name="connsiteY194" fmla="*/ 9130 h 10741"/>
              <a:gd name="connsiteX195" fmla="*/ 5896 w 10000"/>
              <a:gd name="connsiteY195" fmla="*/ 9428 h 10741"/>
              <a:gd name="connsiteX196" fmla="*/ 5850 w 10000"/>
              <a:gd name="connsiteY196" fmla="*/ 9720 h 10741"/>
              <a:gd name="connsiteX197" fmla="*/ 5909 w 10000"/>
              <a:gd name="connsiteY197" fmla="*/ 10741 h 10741"/>
              <a:gd name="connsiteX198" fmla="*/ 4117 w 10000"/>
              <a:gd name="connsiteY198" fmla="*/ 10686 h 10741"/>
              <a:gd name="connsiteX199" fmla="*/ 4309 w 10000"/>
              <a:gd name="connsiteY199" fmla="*/ 10293 h 10741"/>
              <a:gd name="connsiteX200" fmla="*/ 4546 w 10000"/>
              <a:gd name="connsiteY200" fmla="*/ 9848 h 10741"/>
              <a:gd name="connsiteX201" fmla="*/ 4629 w 10000"/>
              <a:gd name="connsiteY201" fmla="*/ 9687 h 10741"/>
              <a:gd name="connsiteX202" fmla="*/ 4700 w 10000"/>
              <a:gd name="connsiteY202" fmla="*/ 9508 h 10741"/>
              <a:gd name="connsiteX203" fmla="*/ 4767 w 10000"/>
              <a:gd name="connsiteY203" fmla="*/ 9309 h 10741"/>
              <a:gd name="connsiteX204" fmla="*/ 4829 w 10000"/>
              <a:gd name="connsiteY204" fmla="*/ 9097 h 10741"/>
              <a:gd name="connsiteX205" fmla="*/ 4879 w 10000"/>
              <a:gd name="connsiteY205" fmla="*/ 8868 h 10741"/>
              <a:gd name="connsiteX206" fmla="*/ 4917 w 10000"/>
              <a:gd name="connsiteY206" fmla="*/ 8635 h 10741"/>
              <a:gd name="connsiteX207" fmla="*/ 4954 w 10000"/>
              <a:gd name="connsiteY207" fmla="*/ 8391 h 10741"/>
              <a:gd name="connsiteX208" fmla="*/ 4979 w 10000"/>
              <a:gd name="connsiteY208" fmla="*/ 8144 h 10741"/>
              <a:gd name="connsiteX209" fmla="*/ 5000 w 10000"/>
              <a:gd name="connsiteY209" fmla="*/ 7887 h 10741"/>
              <a:gd name="connsiteX210" fmla="*/ 5000 w 10000"/>
              <a:gd name="connsiteY210" fmla="*/ 7634 h 10741"/>
              <a:gd name="connsiteX211" fmla="*/ 5000 w 10000"/>
              <a:gd name="connsiteY211" fmla="*/ 7384 h 10741"/>
              <a:gd name="connsiteX212" fmla="*/ 4979 w 10000"/>
              <a:gd name="connsiteY212" fmla="*/ 7133 h 10741"/>
              <a:gd name="connsiteX213" fmla="*/ 4950 w 10000"/>
              <a:gd name="connsiteY213" fmla="*/ 6892 h 10741"/>
              <a:gd name="connsiteX214" fmla="*/ 4913 w 10000"/>
              <a:gd name="connsiteY214" fmla="*/ 6657 h 10741"/>
              <a:gd name="connsiteX215" fmla="*/ 4858 w 10000"/>
              <a:gd name="connsiteY215" fmla="*/ 6430 h 10741"/>
              <a:gd name="connsiteX216" fmla="*/ 4783 w 10000"/>
              <a:gd name="connsiteY216" fmla="*/ 6219 h 10741"/>
              <a:gd name="connsiteX217" fmla="*/ 4700 w 10000"/>
              <a:gd name="connsiteY217" fmla="*/ 6019 h 10741"/>
              <a:gd name="connsiteX218" fmla="*/ 4600 w 10000"/>
              <a:gd name="connsiteY218" fmla="*/ 5840 h 10741"/>
              <a:gd name="connsiteX219" fmla="*/ 4488 w 10000"/>
              <a:gd name="connsiteY219" fmla="*/ 5682 h 10741"/>
              <a:gd name="connsiteX220" fmla="*/ 4358 w 10000"/>
              <a:gd name="connsiteY220" fmla="*/ 5542 h 10741"/>
              <a:gd name="connsiteX221" fmla="*/ 4213 w 10000"/>
              <a:gd name="connsiteY221" fmla="*/ 5429 h 10741"/>
              <a:gd name="connsiteX222" fmla="*/ 4046 w 10000"/>
              <a:gd name="connsiteY222" fmla="*/ 5343 h 10741"/>
              <a:gd name="connsiteX223" fmla="*/ 3904 w 10000"/>
              <a:gd name="connsiteY223" fmla="*/ 5292 h 10741"/>
              <a:gd name="connsiteX224" fmla="*/ 3746 w 10000"/>
              <a:gd name="connsiteY224" fmla="*/ 5271 h 10741"/>
              <a:gd name="connsiteX225" fmla="*/ 3583 w 10000"/>
              <a:gd name="connsiteY225" fmla="*/ 5271 h 10741"/>
              <a:gd name="connsiteX226" fmla="*/ 3413 w 10000"/>
              <a:gd name="connsiteY226" fmla="*/ 5286 h 10741"/>
              <a:gd name="connsiteX227" fmla="*/ 3246 w 10000"/>
              <a:gd name="connsiteY227" fmla="*/ 5310 h 10741"/>
              <a:gd name="connsiteX228" fmla="*/ 3079 w 10000"/>
              <a:gd name="connsiteY228" fmla="*/ 5343 h 10741"/>
              <a:gd name="connsiteX229" fmla="*/ 2913 w 10000"/>
              <a:gd name="connsiteY229" fmla="*/ 5369 h 10741"/>
              <a:gd name="connsiteX230" fmla="*/ 2750 w 10000"/>
              <a:gd name="connsiteY230" fmla="*/ 5396 h 10741"/>
              <a:gd name="connsiteX231" fmla="*/ 2600 w 10000"/>
              <a:gd name="connsiteY231" fmla="*/ 5411 h 10741"/>
              <a:gd name="connsiteX232" fmla="*/ 2258 w 10000"/>
              <a:gd name="connsiteY232" fmla="*/ 5423 h 10741"/>
              <a:gd name="connsiteX233" fmla="*/ 1925 w 10000"/>
              <a:gd name="connsiteY233" fmla="*/ 5411 h 10741"/>
              <a:gd name="connsiteX234" fmla="*/ 1617 w 10000"/>
              <a:gd name="connsiteY234" fmla="*/ 5384 h 10741"/>
              <a:gd name="connsiteX235" fmla="*/ 1321 w 10000"/>
              <a:gd name="connsiteY235" fmla="*/ 5346 h 10741"/>
              <a:gd name="connsiteX236" fmla="*/ 1033 w 10000"/>
              <a:gd name="connsiteY236" fmla="*/ 5298 h 10741"/>
              <a:gd name="connsiteX237" fmla="*/ 758 w 10000"/>
              <a:gd name="connsiteY237" fmla="*/ 5250 h 10741"/>
              <a:gd name="connsiteX238" fmla="*/ 500 w 10000"/>
              <a:gd name="connsiteY238" fmla="*/ 5197 h 10741"/>
              <a:gd name="connsiteX239" fmla="*/ 517 w 10000"/>
              <a:gd name="connsiteY239" fmla="*/ 5137 h 10741"/>
              <a:gd name="connsiteX240" fmla="*/ 871 w 10000"/>
              <a:gd name="connsiteY240" fmla="*/ 5173 h 10741"/>
              <a:gd name="connsiteX241" fmla="*/ 1221 w 10000"/>
              <a:gd name="connsiteY241" fmla="*/ 5197 h 10741"/>
              <a:gd name="connsiteX242" fmla="*/ 1563 w 10000"/>
              <a:gd name="connsiteY242" fmla="*/ 5206 h 10741"/>
              <a:gd name="connsiteX243" fmla="*/ 1896 w 10000"/>
              <a:gd name="connsiteY243" fmla="*/ 5197 h 10741"/>
              <a:gd name="connsiteX244" fmla="*/ 2221 w 10000"/>
              <a:gd name="connsiteY244" fmla="*/ 5164 h 10741"/>
              <a:gd name="connsiteX245" fmla="*/ 2538 w 10000"/>
              <a:gd name="connsiteY245" fmla="*/ 5113 h 10741"/>
              <a:gd name="connsiteX246" fmla="*/ 2842 w 10000"/>
              <a:gd name="connsiteY246" fmla="*/ 5045 h 10741"/>
              <a:gd name="connsiteX247" fmla="*/ 3129 w 10000"/>
              <a:gd name="connsiteY247" fmla="*/ 4946 h 10741"/>
              <a:gd name="connsiteX248" fmla="*/ 3500 w 10000"/>
              <a:gd name="connsiteY248" fmla="*/ 4815 h 10741"/>
              <a:gd name="connsiteX249" fmla="*/ 2821 w 10000"/>
              <a:gd name="connsiteY249" fmla="*/ 4389 h 10741"/>
              <a:gd name="connsiteX250" fmla="*/ 2213 w 10000"/>
              <a:gd name="connsiteY250" fmla="*/ 3912 h 10741"/>
              <a:gd name="connsiteX251" fmla="*/ 1879 w 10000"/>
              <a:gd name="connsiteY251" fmla="*/ 3939 h 10741"/>
              <a:gd name="connsiteX252" fmla="*/ 1554 w 10000"/>
              <a:gd name="connsiteY252" fmla="*/ 3939 h 10741"/>
              <a:gd name="connsiteX253" fmla="*/ 1258 w 10000"/>
              <a:gd name="connsiteY253" fmla="*/ 3912 h 10741"/>
              <a:gd name="connsiteX254" fmla="*/ 979 w 10000"/>
              <a:gd name="connsiteY254" fmla="*/ 3856 h 10741"/>
              <a:gd name="connsiteX255" fmla="*/ 721 w 10000"/>
              <a:gd name="connsiteY255" fmla="*/ 3775 h 10741"/>
              <a:gd name="connsiteX256" fmla="*/ 496 w 10000"/>
              <a:gd name="connsiteY256" fmla="*/ 3674 h 10741"/>
              <a:gd name="connsiteX257" fmla="*/ 296 w 10000"/>
              <a:gd name="connsiteY257" fmla="*/ 3549 h 10741"/>
              <a:gd name="connsiteX258" fmla="*/ 129 w 10000"/>
              <a:gd name="connsiteY258" fmla="*/ 3403 h 10741"/>
              <a:gd name="connsiteX259" fmla="*/ 0 w 10000"/>
              <a:gd name="connsiteY259" fmla="*/ 3245 h 10741"/>
              <a:gd name="connsiteX260" fmla="*/ 17 w 10000"/>
              <a:gd name="connsiteY260" fmla="*/ 3218 h 10741"/>
              <a:gd name="connsiteX261" fmla="*/ 71 w 10000"/>
              <a:gd name="connsiteY261" fmla="*/ 3245 h 10741"/>
              <a:gd name="connsiteX262" fmla="*/ 138 w 10000"/>
              <a:gd name="connsiteY262" fmla="*/ 3349 h 10741"/>
              <a:gd name="connsiteX263" fmla="*/ 246 w 10000"/>
              <a:gd name="connsiteY263" fmla="*/ 3439 h 10741"/>
              <a:gd name="connsiteX264" fmla="*/ 379 w 10000"/>
              <a:gd name="connsiteY264" fmla="*/ 3528 h 10741"/>
              <a:gd name="connsiteX265" fmla="*/ 538 w 10000"/>
              <a:gd name="connsiteY265" fmla="*/ 3597 h 10741"/>
              <a:gd name="connsiteX266" fmla="*/ 721 w 10000"/>
              <a:gd name="connsiteY266" fmla="*/ 3656 h 10741"/>
              <a:gd name="connsiteX267" fmla="*/ 913 w 10000"/>
              <a:gd name="connsiteY267" fmla="*/ 3701 h 10741"/>
              <a:gd name="connsiteX268" fmla="*/ 1117 w 10000"/>
              <a:gd name="connsiteY268" fmla="*/ 3728 h 10741"/>
              <a:gd name="connsiteX269" fmla="*/ 1329 w 10000"/>
              <a:gd name="connsiteY269" fmla="*/ 3737 h 10741"/>
              <a:gd name="connsiteX270" fmla="*/ 1533 w 10000"/>
              <a:gd name="connsiteY270" fmla="*/ 3734 h 10741"/>
              <a:gd name="connsiteX271" fmla="*/ 1646 w 10000"/>
              <a:gd name="connsiteY271" fmla="*/ 3722 h 10741"/>
              <a:gd name="connsiteX272" fmla="*/ 1746 w 10000"/>
              <a:gd name="connsiteY272" fmla="*/ 3722 h 10741"/>
              <a:gd name="connsiteX273" fmla="*/ 1833 w 10000"/>
              <a:gd name="connsiteY273" fmla="*/ 3710 h 10741"/>
              <a:gd name="connsiteX274" fmla="*/ 1917 w 10000"/>
              <a:gd name="connsiteY274" fmla="*/ 3695 h 10741"/>
              <a:gd name="connsiteX275" fmla="*/ 1988 w 10000"/>
              <a:gd name="connsiteY275" fmla="*/ 3662 h 10741"/>
              <a:gd name="connsiteX276" fmla="*/ 1788 w 10000"/>
              <a:gd name="connsiteY276" fmla="*/ 3391 h 10741"/>
              <a:gd name="connsiteX277" fmla="*/ 1617 w 10000"/>
              <a:gd name="connsiteY277" fmla="*/ 3126 h 10741"/>
              <a:gd name="connsiteX278" fmla="*/ 1454 w 10000"/>
              <a:gd name="connsiteY278" fmla="*/ 2849 h 10741"/>
              <a:gd name="connsiteX279" fmla="*/ 1313 w 10000"/>
              <a:gd name="connsiteY279" fmla="*/ 2563 h 10741"/>
              <a:gd name="connsiteX280" fmla="*/ 1175 w 10000"/>
              <a:gd name="connsiteY280" fmla="*/ 2253 h 10741"/>
              <a:gd name="connsiteX281" fmla="*/ 1046 w 10000"/>
              <a:gd name="connsiteY281" fmla="*/ 1919 h 10741"/>
              <a:gd name="connsiteX282" fmla="*/ 1033 w 10000"/>
              <a:gd name="connsiteY282" fmla="*/ 1859 h 10741"/>
              <a:gd name="connsiteX283" fmla="*/ 1000 w 10000"/>
              <a:gd name="connsiteY283" fmla="*/ 1776 h 10741"/>
              <a:gd name="connsiteX284" fmla="*/ 979 w 10000"/>
              <a:gd name="connsiteY284" fmla="*/ 1684 h 10741"/>
              <a:gd name="connsiteX285" fmla="*/ 950 w 10000"/>
              <a:gd name="connsiteY285" fmla="*/ 1591 h 10741"/>
              <a:gd name="connsiteX286" fmla="*/ 925 w 10000"/>
              <a:gd name="connsiteY286" fmla="*/ 1490 h 10741"/>
              <a:gd name="connsiteX287" fmla="*/ 917 w 10000"/>
              <a:gd name="connsiteY287" fmla="*/ 1397 h 10741"/>
              <a:gd name="connsiteX288" fmla="*/ 917 w 10000"/>
              <a:gd name="connsiteY288" fmla="*/ 1311 h 10741"/>
              <a:gd name="connsiteX289" fmla="*/ 933 w 10000"/>
              <a:gd name="connsiteY289" fmla="*/ 1234 h 10741"/>
              <a:gd name="connsiteX290" fmla="*/ 963 w 10000"/>
              <a:gd name="connsiteY290" fmla="*/ 1180 h 10741"/>
              <a:gd name="connsiteX291" fmla="*/ 1000 w 10000"/>
              <a:gd name="connsiteY291" fmla="*/ 1192 h 10741"/>
              <a:gd name="connsiteX292" fmla="*/ 1033 w 10000"/>
              <a:gd name="connsiteY292" fmla="*/ 1496 h 10741"/>
              <a:gd name="connsiteX293" fmla="*/ 1108 w 10000"/>
              <a:gd name="connsiteY293" fmla="*/ 1800 h 10741"/>
              <a:gd name="connsiteX294" fmla="*/ 1221 w 10000"/>
              <a:gd name="connsiteY294" fmla="*/ 2098 h 10741"/>
              <a:gd name="connsiteX295" fmla="*/ 1358 w 10000"/>
              <a:gd name="connsiteY295" fmla="*/ 2372 h 10741"/>
              <a:gd name="connsiteX296" fmla="*/ 1508 w 10000"/>
              <a:gd name="connsiteY296" fmla="*/ 2628 h 10741"/>
              <a:gd name="connsiteX297" fmla="*/ 1646 w 10000"/>
              <a:gd name="connsiteY297" fmla="*/ 2795 h 10741"/>
              <a:gd name="connsiteX298" fmla="*/ 1629 w 10000"/>
              <a:gd name="connsiteY298" fmla="*/ 2801 h 10741"/>
              <a:gd name="connsiteX299" fmla="*/ 1629 w 10000"/>
              <a:gd name="connsiteY299" fmla="*/ 2807 h 10741"/>
              <a:gd name="connsiteX300" fmla="*/ 1638 w 10000"/>
              <a:gd name="connsiteY300" fmla="*/ 2813 h 10741"/>
              <a:gd name="connsiteX301" fmla="*/ 1646 w 10000"/>
              <a:gd name="connsiteY301" fmla="*/ 2816 h 10741"/>
              <a:gd name="connsiteX302" fmla="*/ 1663 w 10000"/>
              <a:gd name="connsiteY302" fmla="*/ 2822 h 10741"/>
              <a:gd name="connsiteX303" fmla="*/ 1667 w 10000"/>
              <a:gd name="connsiteY303" fmla="*/ 2834 h 10741"/>
              <a:gd name="connsiteX304" fmla="*/ 1675 w 10000"/>
              <a:gd name="connsiteY304" fmla="*/ 2840 h 10741"/>
              <a:gd name="connsiteX305" fmla="*/ 1683 w 10000"/>
              <a:gd name="connsiteY305" fmla="*/ 2849 h 10741"/>
              <a:gd name="connsiteX306" fmla="*/ 1683 w 10000"/>
              <a:gd name="connsiteY306" fmla="*/ 2843 h 10741"/>
              <a:gd name="connsiteX307" fmla="*/ 1675 w 10000"/>
              <a:gd name="connsiteY307" fmla="*/ 2840 h 10741"/>
              <a:gd name="connsiteX308" fmla="*/ 1675 w 10000"/>
              <a:gd name="connsiteY308" fmla="*/ 2840 h 10741"/>
              <a:gd name="connsiteX309" fmla="*/ 1646 w 10000"/>
              <a:gd name="connsiteY309" fmla="*/ 2795 h 10741"/>
              <a:gd name="connsiteX310" fmla="*/ 1746 w 10000"/>
              <a:gd name="connsiteY310" fmla="*/ 2741 h 10741"/>
              <a:gd name="connsiteX311" fmla="*/ 1842 w 10000"/>
              <a:gd name="connsiteY311" fmla="*/ 2649 h 10741"/>
              <a:gd name="connsiteX312" fmla="*/ 1933 w 10000"/>
              <a:gd name="connsiteY312" fmla="*/ 2542 h 10741"/>
              <a:gd name="connsiteX313" fmla="*/ 2017 w 10000"/>
              <a:gd name="connsiteY313" fmla="*/ 2411 h 10741"/>
              <a:gd name="connsiteX314" fmla="*/ 2092 w 10000"/>
              <a:gd name="connsiteY314" fmla="*/ 2265 h 10741"/>
              <a:gd name="connsiteX315" fmla="*/ 2163 w 10000"/>
              <a:gd name="connsiteY315" fmla="*/ 2113 h 10741"/>
              <a:gd name="connsiteX316" fmla="*/ 2221 w 10000"/>
              <a:gd name="connsiteY316" fmla="*/ 1955 h 10741"/>
              <a:gd name="connsiteX317" fmla="*/ 2275 w 10000"/>
              <a:gd name="connsiteY317" fmla="*/ 1803 h 10741"/>
              <a:gd name="connsiteX318" fmla="*/ 2321 w 10000"/>
              <a:gd name="connsiteY318" fmla="*/ 1657 h 10741"/>
              <a:gd name="connsiteX319" fmla="*/ 2329 w 10000"/>
              <a:gd name="connsiteY319" fmla="*/ 1853 h 10741"/>
              <a:gd name="connsiteX320" fmla="*/ 2321 w 10000"/>
              <a:gd name="connsiteY320" fmla="*/ 2032 h 10741"/>
              <a:gd name="connsiteX321" fmla="*/ 2283 w 10000"/>
              <a:gd name="connsiteY321" fmla="*/ 2199 h 10741"/>
              <a:gd name="connsiteX322" fmla="*/ 2229 w 10000"/>
              <a:gd name="connsiteY322" fmla="*/ 2366 h 10741"/>
              <a:gd name="connsiteX323" fmla="*/ 2154 w 10000"/>
              <a:gd name="connsiteY323" fmla="*/ 2524 h 10741"/>
              <a:gd name="connsiteX324" fmla="*/ 2046 w 10000"/>
              <a:gd name="connsiteY324" fmla="*/ 2682 h 10741"/>
              <a:gd name="connsiteX325" fmla="*/ 1796 w 10000"/>
              <a:gd name="connsiteY325" fmla="*/ 3027 h 10741"/>
              <a:gd name="connsiteX326" fmla="*/ 2054 w 10000"/>
              <a:gd name="connsiteY326" fmla="*/ 3305 h 10741"/>
              <a:gd name="connsiteX327" fmla="*/ 2333 w 10000"/>
              <a:gd name="connsiteY327" fmla="*/ 3564 h 10741"/>
              <a:gd name="connsiteX328" fmla="*/ 2638 w 10000"/>
              <a:gd name="connsiteY328" fmla="*/ 3808 h 10741"/>
              <a:gd name="connsiteX329" fmla="*/ 2963 w 10000"/>
              <a:gd name="connsiteY329" fmla="*/ 4032 h 10741"/>
              <a:gd name="connsiteX330" fmla="*/ 4129 w 10000"/>
              <a:gd name="connsiteY330" fmla="*/ 4610 h 10741"/>
              <a:gd name="connsiteX331" fmla="*/ 4167 w 10000"/>
              <a:gd name="connsiteY331" fmla="*/ 4589 h 10741"/>
              <a:gd name="connsiteX332" fmla="*/ 4071 w 10000"/>
              <a:gd name="connsiteY332" fmla="*/ 4333 h 10741"/>
              <a:gd name="connsiteX333" fmla="*/ 3996 w 10000"/>
              <a:gd name="connsiteY333" fmla="*/ 4058 h 10741"/>
              <a:gd name="connsiteX334" fmla="*/ 3933 w 10000"/>
              <a:gd name="connsiteY334" fmla="*/ 3760 h 10741"/>
              <a:gd name="connsiteX335" fmla="*/ 3904 w 10000"/>
              <a:gd name="connsiteY335" fmla="*/ 3456 h 10741"/>
              <a:gd name="connsiteX336" fmla="*/ 3879 w 10000"/>
              <a:gd name="connsiteY336" fmla="*/ 3138 h 10741"/>
              <a:gd name="connsiteX337" fmla="*/ 3879 w 10000"/>
              <a:gd name="connsiteY337" fmla="*/ 2813 h 10741"/>
              <a:gd name="connsiteX338" fmla="*/ 3896 w 10000"/>
              <a:gd name="connsiteY338" fmla="*/ 2485 h 10741"/>
              <a:gd name="connsiteX339" fmla="*/ 3933 w 10000"/>
              <a:gd name="connsiteY339" fmla="*/ 2160 h 10741"/>
              <a:gd name="connsiteX340" fmla="*/ 3988 w 10000"/>
              <a:gd name="connsiteY340" fmla="*/ 1836 h 10741"/>
              <a:gd name="connsiteX341" fmla="*/ 4046 w 10000"/>
              <a:gd name="connsiteY341" fmla="*/ 1523 h 10741"/>
              <a:gd name="connsiteX342" fmla="*/ 4129 w 10000"/>
              <a:gd name="connsiteY342" fmla="*/ 1219 h 10741"/>
              <a:gd name="connsiteX343" fmla="*/ 4229 w 10000"/>
              <a:gd name="connsiteY343" fmla="*/ 933 h 10741"/>
              <a:gd name="connsiteX344" fmla="*/ 4333 w 10000"/>
              <a:gd name="connsiteY344" fmla="*/ 662 h 10741"/>
              <a:gd name="connsiteX345" fmla="*/ 4454 w 10000"/>
              <a:gd name="connsiteY345" fmla="*/ 417 h 10741"/>
              <a:gd name="connsiteX346" fmla="*/ 4583 w 10000"/>
              <a:gd name="connsiteY346" fmla="*/ 194 h 10741"/>
              <a:gd name="connsiteX347" fmla="*/ 4738 w 10000"/>
              <a:gd name="connsiteY347" fmla="*/ 0 h 10741"/>
              <a:gd name="connsiteX0" fmla="*/ 4738 w 10000"/>
              <a:gd name="connsiteY0" fmla="*/ 0 h 10686"/>
              <a:gd name="connsiteX1" fmla="*/ 4721 w 10000"/>
              <a:gd name="connsiteY1" fmla="*/ 48 h 10686"/>
              <a:gd name="connsiteX2" fmla="*/ 4713 w 10000"/>
              <a:gd name="connsiteY2" fmla="*/ 80 h 10686"/>
              <a:gd name="connsiteX3" fmla="*/ 4704 w 10000"/>
              <a:gd name="connsiteY3" fmla="*/ 101 h 10686"/>
              <a:gd name="connsiteX4" fmla="*/ 4704 w 10000"/>
              <a:gd name="connsiteY4" fmla="*/ 113 h 10686"/>
              <a:gd name="connsiteX5" fmla="*/ 4713 w 10000"/>
              <a:gd name="connsiteY5" fmla="*/ 119 h 10686"/>
              <a:gd name="connsiteX6" fmla="*/ 4713 w 10000"/>
              <a:gd name="connsiteY6" fmla="*/ 125 h 10686"/>
              <a:gd name="connsiteX7" fmla="*/ 4721 w 10000"/>
              <a:gd name="connsiteY7" fmla="*/ 125 h 10686"/>
              <a:gd name="connsiteX8" fmla="*/ 4721 w 10000"/>
              <a:gd name="connsiteY8" fmla="*/ 125 h 10686"/>
              <a:gd name="connsiteX9" fmla="*/ 4721 w 10000"/>
              <a:gd name="connsiteY9" fmla="*/ 134 h 10686"/>
              <a:gd name="connsiteX10" fmla="*/ 4713 w 10000"/>
              <a:gd name="connsiteY10" fmla="*/ 152 h 10686"/>
              <a:gd name="connsiteX11" fmla="*/ 4704 w 10000"/>
              <a:gd name="connsiteY11" fmla="*/ 179 h 10686"/>
              <a:gd name="connsiteX12" fmla="*/ 4692 w 10000"/>
              <a:gd name="connsiteY12" fmla="*/ 221 h 10686"/>
              <a:gd name="connsiteX13" fmla="*/ 4667 w 10000"/>
              <a:gd name="connsiteY13" fmla="*/ 280 h 10686"/>
              <a:gd name="connsiteX14" fmla="*/ 4629 w 10000"/>
              <a:gd name="connsiteY14" fmla="*/ 364 h 10686"/>
              <a:gd name="connsiteX15" fmla="*/ 4592 w 10000"/>
              <a:gd name="connsiteY15" fmla="*/ 465 h 10686"/>
              <a:gd name="connsiteX16" fmla="*/ 4533 w 10000"/>
              <a:gd name="connsiteY16" fmla="*/ 596 h 10686"/>
              <a:gd name="connsiteX17" fmla="*/ 4463 w 10000"/>
              <a:gd name="connsiteY17" fmla="*/ 754 h 10686"/>
              <a:gd name="connsiteX18" fmla="*/ 4379 w 10000"/>
              <a:gd name="connsiteY18" fmla="*/ 1001 h 10686"/>
              <a:gd name="connsiteX19" fmla="*/ 4321 w 10000"/>
              <a:gd name="connsiteY19" fmla="*/ 1266 h 10686"/>
              <a:gd name="connsiteX20" fmla="*/ 4275 w 10000"/>
              <a:gd name="connsiteY20" fmla="*/ 1538 h 10686"/>
              <a:gd name="connsiteX21" fmla="*/ 4213 w 10000"/>
              <a:gd name="connsiteY21" fmla="*/ 1827 h 10686"/>
              <a:gd name="connsiteX22" fmla="*/ 4204 w 10000"/>
              <a:gd name="connsiteY22" fmla="*/ 1889 h 10686"/>
              <a:gd name="connsiteX23" fmla="*/ 4192 w 10000"/>
              <a:gd name="connsiteY23" fmla="*/ 1982 h 10686"/>
              <a:gd name="connsiteX24" fmla="*/ 4183 w 10000"/>
              <a:gd name="connsiteY24" fmla="*/ 2080 h 10686"/>
              <a:gd name="connsiteX25" fmla="*/ 4175 w 10000"/>
              <a:gd name="connsiteY25" fmla="*/ 2187 h 10686"/>
              <a:gd name="connsiteX26" fmla="*/ 4175 w 10000"/>
              <a:gd name="connsiteY26" fmla="*/ 2297 h 10686"/>
              <a:gd name="connsiteX27" fmla="*/ 4192 w 10000"/>
              <a:gd name="connsiteY27" fmla="*/ 2396 h 10686"/>
              <a:gd name="connsiteX28" fmla="*/ 4213 w 10000"/>
              <a:gd name="connsiteY28" fmla="*/ 2482 h 10686"/>
              <a:gd name="connsiteX29" fmla="*/ 4250 w 10000"/>
              <a:gd name="connsiteY29" fmla="*/ 2542 h 10686"/>
              <a:gd name="connsiteX30" fmla="*/ 4450 w 10000"/>
              <a:gd name="connsiteY30" fmla="*/ 2530 h 10686"/>
              <a:gd name="connsiteX31" fmla="*/ 4646 w 10000"/>
              <a:gd name="connsiteY31" fmla="*/ 2482 h 10686"/>
              <a:gd name="connsiteX32" fmla="*/ 4833 w 10000"/>
              <a:gd name="connsiteY32" fmla="*/ 2405 h 10686"/>
              <a:gd name="connsiteX33" fmla="*/ 5025 w 10000"/>
              <a:gd name="connsiteY33" fmla="*/ 2297 h 10686"/>
              <a:gd name="connsiteX34" fmla="*/ 5200 w 10000"/>
              <a:gd name="connsiteY34" fmla="*/ 2172 h 10686"/>
              <a:gd name="connsiteX35" fmla="*/ 5371 w 10000"/>
              <a:gd name="connsiteY35" fmla="*/ 2020 h 10686"/>
              <a:gd name="connsiteX36" fmla="*/ 5533 w 10000"/>
              <a:gd name="connsiteY36" fmla="*/ 1859 h 10686"/>
              <a:gd name="connsiteX37" fmla="*/ 5683 w 10000"/>
              <a:gd name="connsiteY37" fmla="*/ 1690 h 10686"/>
              <a:gd name="connsiteX38" fmla="*/ 5829 w 10000"/>
              <a:gd name="connsiteY38" fmla="*/ 1511 h 10686"/>
              <a:gd name="connsiteX39" fmla="*/ 5954 w 10000"/>
              <a:gd name="connsiteY39" fmla="*/ 1326 h 10686"/>
              <a:gd name="connsiteX40" fmla="*/ 6071 w 10000"/>
              <a:gd name="connsiteY40" fmla="*/ 1147 h 10686"/>
              <a:gd name="connsiteX41" fmla="*/ 6167 w 10000"/>
              <a:gd name="connsiteY41" fmla="*/ 974 h 10686"/>
              <a:gd name="connsiteX42" fmla="*/ 6213 w 10000"/>
              <a:gd name="connsiteY42" fmla="*/ 974 h 10686"/>
              <a:gd name="connsiteX43" fmla="*/ 6213 w 10000"/>
              <a:gd name="connsiteY43" fmla="*/ 992 h 10686"/>
              <a:gd name="connsiteX44" fmla="*/ 6138 w 10000"/>
              <a:gd name="connsiteY44" fmla="*/ 1165 h 10686"/>
              <a:gd name="connsiteX45" fmla="*/ 6054 w 10000"/>
              <a:gd name="connsiteY45" fmla="*/ 1344 h 10686"/>
              <a:gd name="connsiteX46" fmla="*/ 5963 w 10000"/>
              <a:gd name="connsiteY46" fmla="*/ 1517 h 10686"/>
              <a:gd name="connsiteX47" fmla="*/ 5871 w 10000"/>
              <a:gd name="connsiteY47" fmla="*/ 1684 h 10686"/>
              <a:gd name="connsiteX48" fmla="*/ 5775 w 10000"/>
              <a:gd name="connsiteY48" fmla="*/ 1847 h 10686"/>
              <a:gd name="connsiteX49" fmla="*/ 5667 w 10000"/>
              <a:gd name="connsiteY49" fmla="*/ 1999 h 10686"/>
              <a:gd name="connsiteX50" fmla="*/ 5554 w 10000"/>
              <a:gd name="connsiteY50" fmla="*/ 2145 h 10686"/>
              <a:gd name="connsiteX51" fmla="*/ 5417 w 10000"/>
              <a:gd name="connsiteY51" fmla="*/ 2279 h 10686"/>
              <a:gd name="connsiteX52" fmla="*/ 5275 w 10000"/>
              <a:gd name="connsiteY52" fmla="*/ 2411 h 10686"/>
              <a:gd name="connsiteX53" fmla="*/ 5108 w 10000"/>
              <a:gd name="connsiteY53" fmla="*/ 2518 h 10686"/>
              <a:gd name="connsiteX54" fmla="*/ 4917 w 10000"/>
              <a:gd name="connsiteY54" fmla="*/ 2616 h 10686"/>
              <a:gd name="connsiteX55" fmla="*/ 4704 w 10000"/>
              <a:gd name="connsiteY55" fmla="*/ 2703 h 10686"/>
              <a:gd name="connsiteX56" fmla="*/ 4479 w 10000"/>
              <a:gd name="connsiteY56" fmla="*/ 2768 h 10686"/>
              <a:gd name="connsiteX57" fmla="*/ 4213 w 10000"/>
              <a:gd name="connsiteY57" fmla="*/ 2813 h 10686"/>
              <a:gd name="connsiteX58" fmla="*/ 4221 w 10000"/>
              <a:gd name="connsiteY58" fmla="*/ 3126 h 10686"/>
              <a:gd name="connsiteX59" fmla="*/ 4258 w 10000"/>
              <a:gd name="connsiteY59" fmla="*/ 3424 h 10686"/>
              <a:gd name="connsiteX60" fmla="*/ 4321 w 10000"/>
              <a:gd name="connsiteY60" fmla="*/ 3707 h 10686"/>
              <a:gd name="connsiteX61" fmla="*/ 4404 w 10000"/>
              <a:gd name="connsiteY61" fmla="*/ 3975 h 10686"/>
              <a:gd name="connsiteX62" fmla="*/ 4508 w 10000"/>
              <a:gd name="connsiteY62" fmla="*/ 4231 h 10686"/>
              <a:gd name="connsiteX63" fmla="*/ 4621 w 10000"/>
              <a:gd name="connsiteY63" fmla="*/ 4476 h 10686"/>
              <a:gd name="connsiteX64" fmla="*/ 4750 w 10000"/>
              <a:gd name="connsiteY64" fmla="*/ 4708 h 10686"/>
              <a:gd name="connsiteX65" fmla="*/ 4879 w 10000"/>
              <a:gd name="connsiteY65" fmla="*/ 4934 h 10686"/>
              <a:gd name="connsiteX66" fmla="*/ 4917 w 10000"/>
              <a:gd name="connsiteY66" fmla="*/ 4988 h 10686"/>
              <a:gd name="connsiteX67" fmla="*/ 4950 w 10000"/>
              <a:gd name="connsiteY67" fmla="*/ 5054 h 10686"/>
              <a:gd name="connsiteX68" fmla="*/ 4996 w 10000"/>
              <a:gd name="connsiteY68" fmla="*/ 5125 h 10686"/>
              <a:gd name="connsiteX69" fmla="*/ 5038 w 10000"/>
              <a:gd name="connsiteY69" fmla="*/ 5200 h 10686"/>
              <a:gd name="connsiteX70" fmla="*/ 5092 w 10000"/>
              <a:gd name="connsiteY70" fmla="*/ 5271 h 10686"/>
              <a:gd name="connsiteX71" fmla="*/ 5154 w 10000"/>
              <a:gd name="connsiteY71" fmla="*/ 5331 h 10686"/>
              <a:gd name="connsiteX72" fmla="*/ 5229 w 10000"/>
              <a:gd name="connsiteY72" fmla="*/ 5384 h 10686"/>
              <a:gd name="connsiteX73" fmla="*/ 5313 w 10000"/>
              <a:gd name="connsiteY73" fmla="*/ 5423 h 10686"/>
              <a:gd name="connsiteX74" fmla="*/ 5413 w 10000"/>
              <a:gd name="connsiteY74" fmla="*/ 5438 h 10686"/>
              <a:gd name="connsiteX75" fmla="*/ 5517 w 10000"/>
              <a:gd name="connsiteY75" fmla="*/ 5435 h 10686"/>
              <a:gd name="connsiteX76" fmla="*/ 5704 w 10000"/>
              <a:gd name="connsiteY76" fmla="*/ 5390 h 10686"/>
              <a:gd name="connsiteX77" fmla="*/ 5871 w 10000"/>
              <a:gd name="connsiteY77" fmla="*/ 5316 h 10686"/>
              <a:gd name="connsiteX78" fmla="*/ 6033 w 10000"/>
              <a:gd name="connsiteY78" fmla="*/ 5223 h 10686"/>
              <a:gd name="connsiteX79" fmla="*/ 6167 w 10000"/>
              <a:gd name="connsiteY79" fmla="*/ 5113 h 10686"/>
              <a:gd name="connsiteX80" fmla="*/ 6296 w 10000"/>
              <a:gd name="connsiteY80" fmla="*/ 4994 h 10686"/>
              <a:gd name="connsiteX81" fmla="*/ 6417 w 10000"/>
              <a:gd name="connsiteY81" fmla="*/ 4869 h 10686"/>
              <a:gd name="connsiteX82" fmla="*/ 6525 w 10000"/>
              <a:gd name="connsiteY82" fmla="*/ 4750 h 10686"/>
              <a:gd name="connsiteX83" fmla="*/ 6617 w 10000"/>
              <a:gd name="connsiteY83" fmla="*/ 4636 h 10686"/>
              <a:gd name="connsiteX84" fmla="*/ 6821 w 10000"/>
              <a:gd name="connsiteY84" fmla="*/ 4377 h 10686"/>
              <a:gd name="connsiteX85" fmla="*/ 7017 w 10000"/>
              <a:gd name="connsiteY85" fmla="*/ 4085 h 10686"/>
              <a:gd name="connsiteX86" fmla="*/ 7213 w 10000"/>
              <a:gd name="connsiteY86" fmla="*/ 3766 h 10686"/>
              <a:gd name="connsiteX87" fmla="*/ 7396 w 10000"/>
              <a:gd name="connsiteY87" fmla="*/ 3418 h 10686"/>
              <a:gd name="connsiteX88" fmla="*/ 7563 w 10000"/>
              <a:gd name="connsiteY88" fmla="*/ 3051 h 10686"/>
              <a:gd name="connsiteX89" fmla="*/ 7713 w 10000"/>
              <a:gd name="connsiteY89" fmla="*/ 2661 h 10686"/>
              <a:gd name="connsiteX90" fmla="*/ 7850 w 10000"/>
              <a:gd name="connsiteY90" fmla="*/ 2253 h 10686"/>
              <a:gd name="connsiteX91" fmla="*/ 7950 w 10000"/>
              <a:gd name="connsiteY91" fmla="*/ 1830 h 10686"/>
              <a:gd name="connsiteX92" fmla="*/ 8025 w 10000"/>
              <a:gd name="connsiteY92" fmla="*/ 1397 h 10686"/>
              <a:gd name="connsiteX93" fmla="*/ 8071 w 10000"/>
              <a:gd name="connsiteY93" fmla="*/ 954 h 10686"/>
              <a:gd name="connsiteX94" fmla="*/ 8108 w 10000"/>
              <a:gd name="connsiteY94" fmla="*/ 974 h 10686"/>
              <a:gd name="connsiteX95" fmla="*/ 8138 w 10000"/>
              <a:gd name="connsiteY95" fmla="*/ 1025 h 10686"/>
              <a:gd name="connsiteX96" fmla="*/ 8163 w 10000"/>
              <a:gd name="connsiteY96" fmla="*/ 1100 h 10686"/>
              <a:gd name="connsiteX97" fmla="*/ 8175 w 10000"/>
              <a:gd name="connsiteY97" fmla="*/ 1198 h 10686"/>
              <a:gd name="connsiteX98" fmla="*/ 8183 w 10000"/>
              <a:gd name="connsiteY98" fmla="*/ 1311 h 10686"/>
              <a:gd name="connsiteX99" fmla="*/ 8183 w 10000"/>
              <a:gd name="connsiteY99" fmla="*/ 1442 h 10686"/>
              <a:gd name="connsiteX100" fmla="*/ 8183 w 10000"/>
              <a:gd name="connsiteY100" fmla="*/ 1582 h 10686"/>
              <a:gd name="connsiteX101" fmla="*/ 8175 w 10000"/>
              <a:gd name="connsiteY101" fmla="*/ 1734 h 10686"/>
              <a:gd name="connsiteX102" fmla="*/ 8163 w 10000"/>
              <a:gd name="connsiteY102" fmla="*/ 1889 h 10686"/>
              <a:gd name="connsiteX103" fmla="*/ 8146 w 10000"/>
              <a:gd name="connsiteY103" fmla="*/ 2047 h 10686"/>
              <a:gd name="connsiteX104" fmla="*/ 8121 w 10000"/>
              <a:gd name="connsiteY104" fmla="*/ 2205 h 10686"/>
              <a:gd name="connsiteX105" fmla="*/ 8108 w 10000"/>
              <a:gd name="connsiteY105" fmla="*/ 2357 h 10686"/>
              <a:gd name="connsiteX106" fmla="*/ 8083 w 10000"/>
              <a:gd name="connsiteY106" fmla="*/ 2497 h 10686"/>
              <a:gd name="connsiteX107" fmla="*/ 8063 w 10000"/>
              <a:gd name="connsiteY107" fmla="*/ 2628 h 10686"/>
              <a:gd name="connsiteX108" fmla="*/ 8038 w 10000"/>
              <a:gd name="connsiteY108" fmla="*/ 2741 h 10686"/>
              <a:gd name="connsiteX109" fmla="*/ 8017 w 10000"/>
              <a:gd name="connsiteY109" fmla="*/ 2834 h 10686"/>
              <a:gd name="connsiteX110" fmla="*/ 8000 w 10000"/>
              <a:gd name="connsiteY110" fmla="*/ 2908 h 10686"/>
              <a:gd name="connsiteX111" fmla="*/ 7700 w 10000"/>
              <a:gd name="connsiteY111" fmla="*/ 3754 h 10686"/>
              <a:gd name="connsiteX112" fmla="*/ 7942 w 10000"/>
              <a:gd name="connsiteY112" fmla="*/ 3737 h 10686"/>
              <a:gd name="connsiteX113" fmla="*/ 8167 w 10000"/>
              <a:gd name="connsiteY113" fmla="*/ 3695 h 10686"/>
              <a:gd name="connsiteX114" fmla="*/ 8379 w 10000"/>
              <a:gd name="connsiteY114" fmla="*/ 3635 h 10686"/>
              <a:gd name="connsiteX115" fmla="*/ 8583 w 10000"/>
              <a:gd name="connsiteY115" fmla="*/ 3558 h 10686"/>
              <a:gd name="connsiteX116" fmla="*/ 8767 w 10000"/>
              <a:gd name="connsiteY116" fmla="*/ 3471 h 10686"/>
              <a:gd name="connsiteX117" fmla="*/ 8933 w 10000"/>
              <a:gd name="connsiteY117" fmla="*/ 3376 h 10686"/>
              <a:gd name="connsiteX118" fmla="*/ 9092 w 10000"/>
              <a:gd name="connsiteY118" fmla="*/ 3278 h 10686"/>
              <a:gd name="connsiteX119" fmla="*/ 9238 w 10000"/>
              <a:gd name="connsiteY119" fmla="*/ 3185 h 10686"/>
              <a:gd name="connsiteX120" fmla="*/ 9250 w 10000"/>
              <a:gd name="connsiteY120" fmla="*/ 3230 h 10686"/>
              <a:gd name="connsiteX121" fmla="*/ 9117 w 10000"/>
              <a:gd name="connsiteY121" fmla="*/ 3376 h 10686"/>
              <a:gd name="connsiteX122" fmla="*/ 8954 w 10000"/>
              <a:gd name="connsiteY122" fmla="*/ 3516 h 10686"/>
              <a:gd name="connsiteX123" fmla="*/ 8758 w 10000"/>
              <a:gd name="connsiteY123" fmla="*/ 3641 h 10686"/>
              <a:gd name="connsiteX124" fmla="*/ 8538 w 10000"/>
              <a:gd name="connsiteY124" fmla="*/ 3754 h 10686"/>
              <a:gd name="connsiteX125" fmla="*/ 8304 w 10000"/>
              <a:gd name="connsiteY125" fmla="*/ 3856 h 10686"/>
              <a:gd name="connsiteX126" fmla="*/ 8054 w 10000"/>
              <a:gd name="connsiteY126" fmla="*/ 3945 h 10686"/>
              <a:gd name="connsiteX127" fmla="*/ 7796 w 10000"/>
              <a:gd name="connsiteY127" fmla="*/ 4014 h 10686"/>
              <a:gd name="connsiteX128" fmla="*/ 7533 w 10000"/>
              <a:gd name="connsiteY128" fmla="*/ 4064 h 10686"/>
              <a:gd name="connsiteX129" fmla="*/ 7479 w 10000"/>
              <a:gd name="connsiteY129" fmla="*/ 4184 h 10686"/>
              <a:gd name="connsiteX130" fmla="*/ 7404 w 10000"/>
              <a:gd name="connsiteY130" fmla="*/ 4324 h 10686"/>
              <a:gd name="connsiteX131" fmla="*/ 7321 w 10000"/>
              <a:gd name="connsiteY131" fmla="*/ 4470 h 10686"/>
              <a:gd name="connsiteX132" fmla="*/ 7213 w 10000"/>
              <a:gd name="connsiteY132" fmla="*/ 4628 h 10686"/>
              <a:gd name="connsiteX133" fmla="*/ 7100 w 10000"/>
              <a:gd name="connsiteY133" fmla="*/ 4794 h 10686"/>
              <a:gd name="connsiteX134" fmla="*/ 6979 w 10000"/>
              <a:gd name="connsiteY134" fmla="*/ 4958 h 10686"/>
              <a:gd name="connsiteX135" fmla="*/ 6850 w 10000"/>
              <a:gd name="connsiteY135" fmla="*/ 5113 h 10686"/>
              <a:gd name="connsiteX136" fmla="*/ 6721 w 10000"/>
              <a:gd name="connsiteY136" fmla="*/ 5265 h 10686"/>
              <a:gd name="connsiteX137" fmla="*/ 6600 w 10000"/>
              <a:gd name="connsiteY137" fmla="*/ 5405 h 10686"/>
              <a:gd name="connsiteX138" fmla="*/ 6471 w 10000"/>
              <a:gd name="connsiteY138" fmla="*/ 5530 h 10686"/>
              <a:gd name="connsiteX139" fmla="*/ 6358 w 10000"/>
              <a:gd name="connsiteY139" fmla="*/ 5641 h 10686"/>
              <a:gd name="connsiteX140" fmla="*/ 6250 w 10000"/>
              <a:gd name="connsiteY140" fmla="*/ 5721 h 10686"/>
              <a:gd name="connsiteX141" fmla="*/ 6267 w 10000"/>
              <a:gd name="connsiteY141" fmla="*/ 5781 h 10686"/>
              <a:gd name="connsiteX142" fmla="*/ 6296 w 10000"/>
              <a:gd name="connsiteY142" fmla="*/ 5793 h 10686"/>
              <a:gd name="connsiteX143" fmla="*/ 6479 w 10000"/>
              <a:gd name="connsiteY143" fmla="*/ 5754 h 10686"/>
              <a:gd name="connsiteX144" fmla="*/ 6663 w 10000"/>
              <a:gd name="connsiteY144" fmla="*/ 5736 h 10686"/>
              <a:gd name="connsiteX145" fmla="*/ 6858 w 10000"/>
              <a:gd name="connsiteY145" fmla="*/ 5736 h 10686"/>
              <a:gd name="connsiteX146" fmla="*/ 7046 w 10000"/>
              <a:gd name="connsiteY146" fmla="*/ 5742 h 10686"/>
              <a:gd name="connsiteX147" fmla="*/ 7246 w 10000"/>
              <a:gd name="connsiteY147" fmla="*/ 5748 h 10686"/>
              <a:gd name="connsiteX148" fmla="*/ 7425 w 10000"/>
              <a:gd name="connsiteY148" fmla="*/ 5748 h 10686"/>
              <a:gd name="connsiteX149" fmla="*/ 7600 w 10000"/>
              <a:gd name="connsiteY149" fmla="*/ 5733 h 10686"/>
              <a:gd name="connsiteX150" fmla="*/ 7950 w 10000"/>
              <a:gd name="connsiteY150" fmla="*/ 5673 h 10686"/>
              <a:gd name="connsiteX151" fmla="*/ 8275 w 10000"/>
              <a:gd name="connsiteY151" fmla="*/ 5596 h 10686"/>
              <a:gd name="connsiteX152" fmla="*/ 8579 w 10000"/>
              <a:gd name="connsiteY152" fmla="*/ 5504 h 10686"/>
              <a:gd name="connsiteX153" fmla="*/ 8858 w 10000"/>
              <a:gd name="connsiteY153" fmla="*/ 5390 h 10686"/>
              <a:gd name="connsiteX154" fmla="*/ 9117 w 10000"/>
              <a:gd name="connsiteY154" fmla="*/ 5265 h 10686"/>
              <a:gd name="connsiteX155" fmla="*/ 9350 w 10000"/>
              <a:gd name="connsiteY155" fmla="*/ 5119 h 10686"/>
              <a:gd name="connsiteX156" fmla="*/ 9563 w 10000"/>
              <a:gd name="connsiteY156" fmla="*/ 4967 h 10686"/>
              <a:gd name="connsiteX157" fmla="*/ 9758 w 10000"/>
              <a:gd name="connsiteY157" fmla="*/ 4794 h 10686"/>
              <a:gd name="connsiteX158" fmla="*/ 9933 w 10000"/>
              <a:gd name="connsiteY158" fmla="*/ 4610 h 10686"/>
              <a:gd name="connsiteX159" fmla="*/ 10000 w 10000"/>
              <a:gd name="connsiteY159" fmla="*/ 4648 h 10686"/>
              <a:gd name="connsiteX160" fmla="*/ 10000 w 10000"/>
              <a:gd name="connsiteY160" fmla="*/ 4660 h 10686"/>
              <a:gd name="connsiteX161" fmla="*/ 9904 w 10000"/>
              <a:gd name="connsiteY161" fmla="*/ 4827 h 10686"/>
              <a:gd name="connsiteX162" fmla="*/ 9767 w 10000"/>
              <a:gd name="connsiteY162" fmla="*/ 5000 h 10686"/>
              <a:gd name="connsiteX163" fmla="*/ 9600 w 10000"/>
              <a:gd name="connsiteY163" fmla="*/ 5173 h 10686"/>
              <a:gd name="connsiteX164" fmla="*/ 9404 w 10000"/>
              <a:gd name="connsiteY164" fmla="*/ 5343 h 10686"/>
              <a:gd name="connsiteX165" fmla="*/ 9183 w 10000"/>
              <a:gd name="connsiteY165" fmla="*/ 5504 h 10686"/>
              <a:gd name="connsiteX166" fmla="*/ 8950 w 10000"/>
              <a:gd name="connsiteY166" fmla="*/ 5662 h 10686"/>
              <a:gd name="connsiteX167" fmla="*/ 8704 w 10000"/>
              <a:gd name="connsiteY167" fmla="*/ 5802 h 10686"/>
              <a:gd name="connsiteX168" fmla="*/ 8463 w 10000"/>
              <a:gd name="connsiteY168" fmla="*/ 5927 h 10686"/>
              <a:gd name="connsiteX169" fmla="*/ 8229 w 10000"/>
              <a:gd name="connsiteY169" fmla="*/ 6025 h 10686"/>
              <a:gd name="connsiteX170" fmla="*/ 8000 w 10000"/>
              <a:gd name="connsiteY170" fmla="*/ 6105 h 10686"/>
              <a:gd name="connsiteX171" fmla="*/ 7879 w 10000"/>
              <a:gd name="connsiteY171" fmla="*/ 6132 h 10686"/>
              <a:gd name="connsiteX172" fmla="*/ 7729 w 10000"/>
              <a:gd name="connsiteY172" fmla="*/ 6153 h 10686"/>
              <a:gd name="connsiteX173" fmla="*/ 7563 w 10000"/>
              <a:gd name="connsiteY173" fmla="*/ 6177 h 10686"/>
              <a:gd name="connsiteX174" fmla="*/ 7388 w 10000"/>
              <a:gd name="connsiteY174" fmla="*/ 6198 h 10686"/>
              <a:gd name="connsiteX175" fmla="*/ 7204 w 10000"/>
              <a:gd name="connsiteY175" fmla="*/ 6219 h 10686"/>
              <a:gd name="connsiteX176" fmla="*/ 7017 w 10000"/>
              <a:gd name="connsiteY176" fmla="*/ 6240 h 10686"/>
              <a:gd name="connsiteX177" fmla="*/ 6842 w 10000"/>
              <a:gd name="connsiteY177" fmla="*/ 6263 h 10686"/>
              <a:gd name="connsiteX178" fmla="*/ 6675 w 10000"/>
              <a:gd name="connsiteY178" fmla="*/ 6290 h 10686"/>
              <a:gd name="connsiteX179" fmla="*/ 6517 w 10000"/>
              <a:gd name="connsiteY179" fmla="*/ 6329 h 10686"/>
              <a:gd name="connsiteX180" fmla="*/ 6388 w 10000"/>
              <a:gd name="connsiteY180" fmla="*/ 6365 h 10686"/>
              <a:gd name="connsiteX181" fmla="*/ 6288 w 10000"/>
              <a:gd name="connsiteY181" fmla="*/ 6415 h 10686"/>
              <a:gd name="connsiteX182" fmla="*/ 6213 w 10000"/>
              <a:gd name="connsiteY182" fmla="*/ 6475 h 10686"/>
              <a:gd name="connsiteX183" fmla="*/ 6092 w 10000"/>
              <a:gd name="connsiteY183" fmla="*/ 6648 h 10686"/>
              <a:gd name="connsiteX184" fmla="*/ 6008 w 10000"/>
              <a:gd name="connsiteY184" fmla="*/ 6836 h 10686"/>
              <a:gd name="connsiteX185" fmla="*/ 5942 w 10000"/>
              <a:gd name="connsiteY185" fmla="*/ 7032 h 10686"/>
              <a:gd name="connsiteX186" fmla="*/ 5904 w 10000"/>
              <a:gd name="connsiteY186" fmla="*/ 7232 h 10686"/>
              <a:gd name="connsiteX187" fmla="*/ 5888 w 10000"/>
              <a:gd name="connsiteY187" fmla="*/ 7443 h 10686"/>
              <a:gd name="connsiteX188" fmla="*/ 5879 w 10000"/>
              <a:gd name="connsiteY188" fmla="*/ 7655 h 10686"/>
              <a:gd name="connsiteX189" fmla="*/ 5888 w 10000"/>
              <a:gd name="connsiteY189" fmla="*/ 7867 h 10686"/>
              <a:gd name="connsiteX190" fmla="*/ 5904 w 10000"/>
              <a:gd name="connsiteY190" fmla="*/ 8084 h 10686"/>
              <a:gd name="connsiteX191" fmla="*/ 5925 w 10000"/>
              <a:gd name="connsiteY191" fmla="*/ 8299 h 10686"/>
              <a:gd name="connsiteX192" fmla="*/ 5950 w 10000"/>
              <a:gd name="connsiteY192" fmla="*/ 8510 h 10686"/>
              <a:gd name="connsiteX193" fmla="*/ 5954 w 10000"/>
              <a:gd name="connsiteY193" fmla="*/ 8820 h 10686"/>
              <a:gd name="connsiteX194" fmla="*/ 5933 w 10000"/>
              <a:gd name="connsiteY194" fmla="*/ 9130 h 10686"/>
              <a:gd name="connsiteX195" fmla="*/ 5896 w 10000"/>
              <a:gd name="connsiteY195" fmla="*/ 9428 h 10686"/>
              <a:gd name="connsiteX196" fmla="*/ 5850 w 10000"/>
              <a:gd name="connsiteY196" fmla="*/ 9720 h 10686"/>
              <a:gd name="connsiteX197" fmla="*/ 5794 w 10000"/>
              <a:gd name="connsiteY197" fmla="*/ 10686 h 10686"/>
              <a:gd name="connsiteX198" fmla="*/ 4117 w 10000"/>
              <a:gd name="connsiteY198" fmla="*/ 10686 h 10686"/>
              <a:gd name="connsiteX199" fmla="*/ 4309 w 10000"/>
              <a:gd name="connsiteY199" fmla="*/ 10293 h 10686"/>
              <a:gd name="connsiteX200" fmla="*/ 4546 w 10000"/>
              <a:gd name="connsiteY200" fmla="*/ 9848 h 10686"/>
              <a:gd name="connsiteX201" fmla="*/ 4629 w 10000"/>
              <a:gd name="connsiteY201" fmla="*/ 9687 h 10686"/>
              <a:gd name="connsiteX202" fmla="*/ 4700 w 10000"/>
              <a:gd name="connsiteY202" fmla="*/ 9508 h 10686"/>
              <a:gd name="connsiteX203" fmla="*/ 4767 w 10000"/>
              <a:gd name="connsiteY203" fmla="*/ 9309 h 10686"/>
              <a:gd name="connsiteX204" fmla="*/ 4829 w 10000"/>
              <a:gd name="connsiteY204" fmla="*/ 9097 h 10686"/>
              <a:gd name="connsiteX205" fmla="*/ 4879 w 10000"/>
              <a:gd name="connsiteY205" fmla="*/ 8868 h 10686"/>
              <a:gd name="connsiteX206" fmla="*/ 4917 w 10000"/>
              <a:gd name="connsiteY206" fmla="*/ 8635 h 10686"/>
              <a:gd name="connsiteX207" fmla="*/ 4954 w 10000"/>
              <a:gd name="connsiteY207" fmla="*/ 8391 h 10686"/>
              <a:gd name="connsiteX208" fmla="*/ 4979 w 10000"/>
              <a:gd name="connsiteY208" fmla="*/ 8144 h 10686"/>
              <a:gd name="connsiteX209" fmla="*/ 5000 w 10000"/>
              <a:gd name="connsiteY209" fmla="*/ 7887 h 10686"/>
              <a:gd name="connsiteX210" fmla="*/ 5000 w 10000"/>
              <a:gd name="connsiteY210" fmla="*/ 7634 h 10686"/>
              <a:gd name="connsiteX211" fmla="*/ 5000 w 10000"/>
              <a:gd name="connsiteY211" fmla="*/ 7384 h 10686"/>
              <a:gd name="connsiteX212" fmla="*/ 4979 w 10000"/>
              <a:gd name="connsiteY212" fmla="*/ 7133 h 10686"/>
              <a:gd name="connsiteX213" fmla="*/ 4950 w 10000"/>
              <a:gd name="connsiteY213" fmla="*/ 6892 h 10686"/>
              <a:gd name="connsiteX214" fmla="*/ 4913 w 10000"/>
              <a:gd name="connsiteY214" fmla="*/ 6657 h 10686"/>
              <a:gd name="connsiteX215" fmla="*/ 4858 w 10000"/>
              <a:gd name="connsiteY215" fmla="*/ 6430 h 10686"/>
              <a:gd name="connsiteX216" fmla="*/ 4783 w 10000"/>
              <a:gd name="connsiteY216" fmla="*/ 6219 h 10686"/>
              <a:gd name="connsiteX217" fmla="*/ 4700 w 10000"/>
              <a:gd name="connsiteY217" fmla="*/ 6019 h 10686"/>
              <a:gd name="connsiteX218" fmla="*/ 4600 w 10000"/>
              <a:gd name="connsiteY218" fmla="*/ 5840 h 10686"/>
              <a:gd name="connsiteX219" fmla="*/ 4488 w 10000"/>
              <a:gd name="connsiteY219" fmla="*/ 5682 h 10686"/>
              <a:gd name="connsiteX220" fmla="*/ 4358 w 10000"/>
              <a:gd name="connsiteY220" fmla="*/ 5542 h 10686"/>
              <a:gd name="connsiteX221" fmla="*/ 4213 w 10000"/>
              <a:gd name="connsiteY221" fmla="*/ 5429 h 10686"/>
              <a:gd name="connsiteX222" fmla="*/ 4046 w 10000"/>
              <a:gd name="connsiteY222" fmla="*/ 5343 h 10686"/>
              <a:gd name="connsiteX223" fmla="*/ 3904 w 10000"/>
              <a:gd name="connsiteY223" fmla="*/ 5292 h 10686"/>
              <a:gd name="connsiteX224" fmla="*/ 3746 w 10000"/>
              <a:gd name="connsiteY224" fmla="*/ 5271 h 10686"/>
              <a:gd name="connsiteX225" fmla="*/ 3583 w 10000"/>
              <a:gd name="connsiteY225" fmla="*/ 5271 h 10686"/>
              <a:gd name="connsiteX226" fmla="*/ 3413 w 10000"/>
              <a:gd name="connsiteY226" fmla="*/ 5286 h 10686"/>
              <a:gd name="connsiteX227" fmla="*/ 3246 w 10000"/>
              <a:gd name="connsiteY227" fmla="*/ 5310 h 10686"/>
              <a:gd name="connsiteX228" fmla="*/ 3079 w 10000"/>
              <a:gd name="connsiteY228" fmla="*/ 5343 h 10686"/>
              <a:gd name="connsiteX229" fmla="*/ 2913 w 10000"/>
              <a:gd name="connsiteY229" fmla="*/ 5369 h 10686"/>
              <a:gd name="connsiteX230" fmla="*/ 2750 w 10000"/>
              <a:gd name="connsiteY230" fmla="*/ 5396 h 10686"/>
              <a:gd name="connsiteX231" fmla="*/ 2600 w 10000"/>
              <a:gd name="connsiteY231" fmla="*/ 5411 h 10686"/>
              <a:gd name="connsiteX232" fmla="*/ 2258 w 10000"/>
              <a:gd name="connsiteY232" fmla="*/ 5423 h 10686"/>
              <a:gd name="connsiteX233" fmla="*/ 1925 w 10000"/>
              <a:gd name="connsiteY233" fmla="*/ 5411 h 10686"/>
              <a:gd name="connsiteX234" fmla="*/ 1617 w 10000"/>
              <a:gd name="connsiteY234" fmla="*/ 5384 h 10686"/>
              <a:gd name="connsiteX235" fmla="*/ 1321 w 10000"/>
              <a:gd name="connsiteY235" fmla="*/ 5346 h 10686"/>
              <a:gd name="connsiteX236" fmla="*/ 1033 w 10000"/>
              <a:gd name="connsiteY236" fmla="*/ 5298 h 10686"/>
              <a:gd name="connsiteX237" fmla="*/ 758 w 10000"/>
              <a:gd name="connsiteY237" fmla="*/ 5250 h 10686"/>
              <a:gd name="connsiteX238" fmla="*/ 500 w 10000"/>
              <a:gd name="connsiteY238" fmla="*/ 5197 h 10686"/>
              <a:gd name="connsiteX239" fmla="*/ 517 w 10000"/>
              <a:gd name="connsiteY239" fmla="*/ 5137 h 10686"/>
              <a:gd name="connsiteX240" fmla="*/ 871 w 10000"/>
              <a:gd name="connsiteY240" fmla="*/ 5173 h 10686"/>
              <a:gd name="connsiteX241" fmla="*/ 1221 w 10000"/>
              <a:gd name="connsiteY241" fmla="*/ 5197 h 10686"/>
              <a:gd name="connsiteX242" fmla="*/ 1563 w 10000"/>
              <a:gd name="connsiteY242" fmla="*/ 5206 h 10686"/>
              <a:gd name="connsiteX243" fmla="*/ 1896 w 10000"/>
              <a:gd name="connsiteY243" fmla="*/ 5197 h 10686"/>
              <a:gd name="connsiteX244" fmla="*/ 2221 w 10000"/>
              <a:gd name="connsiteY244" fmla="*/ 5164 h 10686"/>
              <a:gd name="connsiteX245" fmla="*/ 2538 w 10000"/>
              <a:gd name="connsiteY245" fmla="*/ 5113 h 10686"/>
              <a:gd name="connsiteX246" fmla="*/ 2842 w 10000"/>
              <a:gd name="connsiteY246" fmla="*/ 5045 h 10686"/>
              <a:gd name="connsiteX247" fmla="*/ 3129 w 10000"/>
              <a:gd name="connsiteY247" fmla="*/ 4946 h 10686"/>
              <a:gd name="connsiteX248" fmla="*/ 3500 w 10000"/>
              <a:gd name="connsiteY248" fmla="*/ 4815 h 10686"/>
              <a:gd name="connsiteX249" fmla="*/ 2821 w 10000"/>
              <a:gd name="connsiteY249" fmla="*/ 4389 h 10686"/>
              <a:gd name="connsiteX250" fmla="*/ 2213 w 10000"/>
              <a:gd name="connsiteY250" fmla="*/ 3912 h 10686"/>
              <a:gd name="connsiteX251" fmla="*/ 1879 w 10000"/>
              <a:gd name="connsiteY251" fmla="*/ 3939 h 10686"/>
              <a:gd name="connsiteX252" fmla="*/ 1554 w 10000"/>
              <a:gd name="connsiteY252" fmla="*/ 3939 h 10686"/>
              <a:gd name="connsiteX253" fmla="*/ 1258 w 10000"/>
              <a:gd name="connsiteY253" fmla="*/ 3912 h 10686"/>
              <a:gd name="connsiteX254" fmla="*/ 979 w 10000"/>
              <a:gd name="connsiteY254" fmla="*/ 3856 h 10686"/>
              <a:gd name="connsiteX255" fmla="*/ 721 w 10000"/>
              <a:gd name="connsiteY255" fmla="*/ 3775 h 10686"/>
              <a:gd name="connsiteX256" fmla="*/ 496 w 10000"/>
              <a:gd name="connsiteY256" fmla="*/ 3674 h 10686"/>
              <a:gd name="connsiteX257" fmla="*/ 296 w 10000"/>
              <a:gd name="connsiteY257" fmla="*/ 3549 h 10686"/>
              <a:gd name="connsiteX258" fmla="*/ 129 w 10000"/>
              <a:gd name="connsiteY258" fmla="*/ 3403 h 10686"/>
              <a:gd name="connsiteX259" fmla="*/ 0 w 10000"/>
              <a:gd name="connsiteY259" fmla="*/ 3245 h 10686"/>
              <a:gd name="connsiteX260" fmla="*/ 17 w 10000"/>
              <a:gd name="connsiteY260" fmla="*/ 3218 h 10686"/>
              <a:gd name="connsiteX261" fmla="*/ 71 w 10000"/>
              <a:gd name="connsiteY261" fmla="*/ 3245 h 10686"/>
              <a:gd name="connsiteX262" fmla="*/ 138 w 10000"/>
              <a:gd name="connsiteY262" fmla="*/ 3349 h 10686"/>
              <a:gd name="connsiteX263" fmla="*/ 246 w 10000"/>
              <a:gd name="connsiteY263" fmla="*/ 3439 h 10686"/>
              <a:gd name="connsiteX264" fmla="*/ 379 w 10000"/>
              <a:gd name="connsiteY264" fmla="*/ 3528 h 10686"/>
              <a:gd name="connsiteX265" fmla="*/ 538 w 10000"/>
              <a:gd name="connsiteY265" fmla="*/ 3597 h 10686"/>
              <a:gd name="connsiteX266" fmla="*/ 721 w 10000"/>
              <a:gd name="connsiteY266" fmla="*/ 3656 h 10686"/>
              <a:gd name="connsiteX267" fmla="*/ 913 w 10000"/>
              <a:gd name="connsiteY267" fmla="*/ 3701 h 10686"/>
              <a:gd name="connsiteX268" fmla="*/ 1117 w 10000"/>
              <a:gd name="connsiteY268" fmla="*/ 3728 h 10686"/>
              <a:gd name="connsiteX269" fmla="*/ 1329 w 10000"/>
              <a:gd name="connsiteY269" fmla="*/ 3737 h 10686"/>
              <a:gd name="connsiteX270" fmla="*/ 1533 w 10000"/>
              <a:gd name="connsiteY270" fmla="*/ 3734 h 10686"/>
              <a:gd name="connsiteX271" fmla="*/ 1646 w 10000"/>
              <a:gd name="connsiteY271" fmla="*/ 3722 h 10686"/>
              <a:gd name="connsiteX272" fmla="*/ 1746 w 10000"/>
              <a:gd name="connsiteY272" fmla="*/ 3722 h 10686"/>
              <a:gd name="connsiteX273" fmla="*/ 1833 w 10000"/>
              <a:gd name="connsiteY273" fmla="*/ 3710 h 10686"/>
              <a:gd name="connsiteX274" fmla="*/ 1917 w 10000"/>
              <a:gd name="connsiteY274" fmla="*/ 3695 h 10686"/>
              <a:gd name="connsiteX275" fmla="*/ 1988 w 10000"/>
              <a:gd name="connsiteY275" fmla="*/ 3662 h 10686"/>
              <a:gd name="connsiteX276" fmla="*/ 1788 w 10000"/>
              <a:gd name="connsiteY276" fmla="*/ 3391 h 10686"/>
              <a:gd name="connsiteX277" fmla="*/ 1617 w 10000"/>
              <a:gd name="connsiteY277" fmla="*/ 3126 h 10686"/>
              <a:gd name="connsiteX278" fmla="*/ 1454 w 10000"/>
              <a:gd name="connsiteY278" fmla="*/ 2849 h 10686"/>
              <a:gd name="connsiteX279" fmla="*/ 1313 w 10000"/>
              <a:gd name="connsiteY279" fmla="*/ 2563 h 10686"/>
              <a:gd name="connsiteX280" fmla="*/ 1175 w 10000"/>
              <a:gd name="connsiteY280" fmla="*/ 2253 h 10686"/>
              <a:gd name="connsiteX281" fmla="*/ 1046 w 10000"/>
              <a:gd name="connsiteY281" fmla="*/ 1919 h 10686"/>
              <a:gd name="connsiteX282" fmla="*/ 1033 w 10000"/>
              <a:gd name="connsiteY282" fmla="*/ 1859 h 10686"/>
              <a:gd name="connsiteX283" fmla="*/ 1000 w 10000"/>
              <a:gd name="connsiteY283" fmla="*/ 1776 h 10686"/>
              <a:gd name="connsiteX284" fmla="*/ 979 w 10000"/>
              <a:gd name="connsiteY284" fmla="*/ 1684 h 10686"/>
              <a:gd name="connsiteX285" fmla="*/ 950 w 10000"/>
              <a:gd name="connsiteY285" fmla="*/ 1591 h 10686"/>
              <a:gd name="connsiteX286" fmla="*/ 925 w 10000"/>
              <a:gd name="connsiteY286" fmla="*/ 1490 h 10686"/>
              <a:gd name="connsiteX287" fmla="*/ 917 w 10000"/>
              <a:gd name="connsiteY287" fmla="*/ 1397 h 10686"/>
              <a:gd name="connsiteX288" fmla="*/ 917 w 10000"/>
              <a:gd name="connsiteY288" fmla="*/ 1311 h 10686"/>
              <a:gd name="connsiteX289" fmla="*/ 933 w 10000"/>
              <a:gd name="connsiteY289" fmla="*/ 1234 h 10686"/>
              <a:gd name="connsiteX290" fmla="*/ 963 w 10000"/>
              <a:gd name="connsiteY290" fmla="*/ 1180 h 10686"/>
              <a:gd name="connsiteX291" fmla="*/ 1000 w 10000"/>
              <a:gd name="connsiteY291" fmla="*/ 1192 h 10686"/>
              <a:gd name="connsiteX292" fmla="*/ 1033 w 10000"/>
              <a:gd name="connsiteY292" fmla="*/ 1496 h 10686"/>
              <a:gd name="connsiteX293" fmla="*/ 1108 w 10000"/>
              <a:gd name="connsiteY293" fmla="*/ 1800 h 10686"/>
              <a:gd name="connsiteX294" fmla="*/ 1221 w 10000"/>
              <a:gd name="connsiteY294" fmla="*/ 2098 h 10686"/>
              <a:gd name="connsiteX295" fmla="*/ 1358 w 10000"/>
              <a:gd name="connsiteY295" fmla="*/ 2372 h 10686"/>
              <a:gd name="connsiteX296" fmla="*/ 1508 w 10000"/>
              <a:gd name="connsiteY296" fmla="*/ 2628 h 10686"/>
              <a:gd name="connsiteX297" fmla="*/ 1646 w 10000"/>
              <a:gd name="connsiteY297" fmla="*/ 2795 h 10686"/>
              <a:gd name="connsiteX298" fmla="*/ 1629 w 10000"/>
              <a:gd name="connsiteY298" fmla="*/ 2801 h 10686"/>
              <a:gd name="connsiteX299" fmla="*/ 1629 w 10000"/>
              <a:gd name="connsiteY299" fmla="*/ 2807 h 10686"/>
              <a:gd name="connsiteX300" fmla="*/ 1638 w 10000"/>
              <a:gd name="connsiteY300" fmla="*/ 2813 h 10686"/>
              <a:gd name="connsiteX301" fmla="*/ 1646 w 10000"/>
              <a:gd name="connsiteY301" fmla="*/ 2816 h 10686"/>
              <a:gd name="connsiteX302" fmla="*/ 1663 w 10000"/>
              <a:gd name="connsiteY302" fmla="*/ 2822 h 10686"/>
              <a:gd name="connsiteX303" fmla="*/ 1667 w 10000"/>
              <a:gd name="connsiteY303" fmla="*/ 2834 h 10686"/>
              <a:gd name="connsiteX304" fmla="*/ 1675 w 10000"/>
              <a:gd name="connsiteY304" fmla="*/ 2840 h 10686"/>
              <a:gd name="connsiteX305" fmla="*/ 1683 w 10000"/>
              <a:gd name="connsiteY305" fmla="*/ 2849 h 10686"/>
              <a:gd name="connsiteX306" fmla="*/ 1683 w 10000"/>
              <a:gd name="connsiteY306" fmla="*/ 2843 h 10686"/>
              <a:gd name="connsiteX307" fmla="*/ 1675 w 10000"/>
              <a:gd name="connsiteY307" fmla="*/ 2840 h 10686"/>
              <a:gd name="connsiteX308" fmla="*/ 1675 w 10000"/>
              <a:gd name="connsiteY308" fmla="*/ 2840 h 10686"/>
              <a:gd name="connsiteX309" fmla="*/ 1646 w 10000"/>
              <a:gd name="connsiteY309" fmla="*/ 2795 h 10686"/>
              <a:gd name="connsiteX310" fmla="*/ 1746 w 10000"/>
              <a:gd name="connsiteY310" fmla="*/ 2741 h 10686"/>
              <a:gd name="connsiteX311" fmla="*/ 1842 w 10000"/>
              <a:gd name="connsiteY311" fmla="*/ 2649 h 10686"/>
              <a:gd name="connsiteX312" fmla="*/ 1933 w 10000"/>
              <a:gd name="connsiteY312" fmla="*/ 2542 h 10686"/>
              <a:gd name="connsiteX313" fmla="*/ 2017 w 10000"/>
              <a:gd name="connsiteY313" fmla="*/ 2411 h 10686"/>
              <a:gd name="connsiteX314" fmla="*/ 2092 w 10000"/>
              <a:gd name="connsiteY314" fmla="*/ 2265 h 10686"/>
              <a:gd name="connsiteX315" fmla="*/ 2163 w 10000"/>
              <a:gd name="connsiteY315" fmla="*/ 2113 h 10686"/>
              <a:gd name="connsiteX316" fmla="*/ 2221 w 10000"/>
              <a:gd name="connsiteY316" fmla="*/ 1955 h 10686"/>
              <a:gd name="connsiteX317" fmla="*/ 2275 w 10000"/>
              <a:gd name="connsiteY317" fmla="*/ 1803 h 10686"/>
              <a:gd name="connsiteX318" fmla="*/ 2321 w 10000"/>
              <a:gd name="connsiteY318" fmla="*/ 1657 h 10686"/>
              <a:gd name="connsiteX319" fmla="*/ 2329 w 10000"/>
              <a:gd name="connsiteY319" fmla="*/ 1853 h 10686"/>
              <a:gd name="connsiteX320" fmla="*/ 2321 w 10000"/>
              <a:gd name="connsiteY320" fmla="*/ 2032 h 10686"/>
              <a:gd name="connsiteX321" fmla="*/ 2283 w 10000"/>
              <a:gd name="connsiteY321" fmla="*/ 2199 h 10686"/>
              <a:gd name="connsiteX322" fmla="*/ 2229 w 10000"/>
              <a:gd name="connsiteY322" fmla="*/ 2366 h 10686"/>
              <a:gd name="connsiteX323" fmla="*/ 2154 w 10000"/>
              <a:gd name="connsiteY323" fmla="*/ 2524 h 10686"/>
              <a:gd name="connsiteX324" fmla="*/ 2046 w 10000"/>
              <a:gd name="connsiteY324" fmla="*/ 2682 h 10686"/>
              <a:gd name="connsiteX325" fmla="*/ 1796 w 10000"/>
              <a:gd name="connsiteY325" fmla="*/ 3027 h 10686"/>
              <a:gd name="connsiteX326" fmla="*/ 2054 w 10000"/>
              <a:gd name="connsiteY326" fmla="*/ 3305 h 10686"/>
              <a:gd name="connsiteX327" fmla="*/ 2333 w 10000"/>
              <a:gd name="connsiteY327" fmla="*/ 3564 h 10686"/>
              <a:gd name="connsiteX328" fmla="*/ 2638 w 10000"/>
              <a:gd name="connsiteY328" fmla="*/ 3808 h 10686"/>
              <a:gd name="connsiteX329" fmla="*/ 2963 w 10000"/>
              <a:gd name="connsiteY329" fmla="*/ 4032 h 10686"/>
              <a:gd name="connsiteX330" fmla="*/ 4129 w 10000"/>
              <a:gd name="connsiteY330" fmla="*/ 4610 h 10686"/>
              <a:gd name="connsiteX331" fmla="*/ 4167 w 10000"/>
              <a:gd name="connsiteY331" fmla="*/ 4589 h 10686"/>
              <a:gd name="connsiteX332" fmla="*/ 4071 w 10000"/>
              <a:gd name="connsiteY332" fmla="*/ 4333 h 10686"/>
              <a:gd name="connsiteX333" fmla="*/ 3996 w 10000"/>
              <a:gd name="connsiteY333" fmla="*/ 4058 h 10686"/>
              <a:gd name="connsiteX334" fmla="*/ 3933 w 10000"/>
              <a:gd name="connsiteY334" fmla="*/ 3760 h 10686"/>
              <a:gd name="connsiteX335" fmla="*/ 3904 w 10000"/>
              <a:gd name="connsiteY335" fmla="*/ 3456 h 10686"/>
              <a:gd name="connsiteX336" fmla="*/ 3879 w 10000"/>
              <a:gd name="connsiteY336" fmla="*/ 3138 h 10686"/>
              <a:gd name="connsiteX337" fmla="*/ 3879 w 10000"/>
              <a:gd name="connsiteY337" fmla="*/ 2813 h 10686"/>
              <a:gd name="connsiteX338" fmla="*/ 3896 w 10000"/>
              <a:gd name="connsiteY338" fmla="*/ 2485 h 10686"/>
              <a:gd name="connsiteX339" fmla="*/ 3933 w 10000"/>
              <a:gd name="connsiteY339" fmla="*/ 2160 h 10686"/>
              <a:gd name="connsiteX340" fmla="*/ 3988 w 10000"/>
              <a:gd name="connsiteY340" fmla="*/ 1836 h 10686"/>
              <a:gd name="connsiteX341" fmla="*/ 4046 w 10000"/>
              <a:gd name="connsiteY341" fmla="*/ 1523 h 10686"/>
              <a:gd name="connsiteX342" fmla="*/ 4129 w 10000"/>
              <a:gd name="connsiteY342" fmla="*/ 1219 h 10686"/>
              <a:gd name="connsiteX343" fmla="*/ 4229 w 10000"/>
              <a:gd name="connsiteY343" fmla="*/ 933 h 10686"/>
              <a:gd name="connsiteX344" fmla="*/ 4333 w 10000"/>
              <a:gd name="connsiteY344" fmla="*/ 662 h 10686"/>
              <a:gd name="connsiteX345" fmla="*/ 4454 w 10000"/>
              <a:gd name="connsiteY345" fmla="*/ 417 h 10686"/>
              <a:gd name="connsiteX346" fmla="*/ 4583 w 10000"/>
              <a:gd name="connsiteY346" fmla="*/ 194 h 10686"/>
              <a:gd name="connsiteX347" fmla="*/ 4738 w 10000"/>
              <a:gd name="connsiteY347" fmla="*/ 0 h 10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</a:cxnLst>
            <a:rect l="l" t="t" r="r" b="b"/>
            <a:pathLst>
              <a:path w="10000" h="10686">
                <a:moveTo>
                  <a:pt x="4738" y="0"/>
                </a:moveTo>
                <a:cubicBezTo>
                  <a:pt x="4732" y="16"/>
                  <a:pt x="4727" y="32"/>
                  <a:pt x="4721" y="48"/>
                </a:cubicBezTo>
                <a:cubicBezTo>
                  <a:pt x="4718" y="59"/>
                  <a:pt x="4716" y="69"/>
                  <a:pt x="4713" y="80"/>
                </a:cubicBezTo>
                <a:lnTo>
                  <a:pt x="4704" y="101"/>
                </a:lnTo>
                <a:lnTo>
                  <a:pt x="4704" y="113"/>
                </a:lnTo>
                <a:lnTo>
                  <a:pt x="4713" y="119"/>
                </a:lnTo>
                <a:lnTo>
                  <a:pt x="4713" y="125"/>
                </a:lnTo>
                <a:lnTo>
                  <a:pt x="4721" y="125"/>
                </a:lnTo>
                <a:lnTo>
                  <a:pt x="4721" y="125"/>
                </a:lnTo>
                <a:lnTo>
                  <a:pt x="4721" y="134"/>
                </a:lnTo>
                <a:cubicBezTo>
                  <a:pt x="4718" y="140"/>
                  <a:pt x="4716" y="146"/>
                  <a:pt x="4713" y="152"/>
                </a:cubicBezTo>
                <a:lnTo>
                  <a:pt x="4704" y="179"/>
                </a:lnTo>
                <a:lnTo>
                  <a:pt x="4692" y="221"/>
                </a:lnTo>
                <a:cubicBezTo>
                  <a:pt x="4684" y="241"/>
                  <a:pt x="4675" y="260"/>
                  <a:pt x="4667" y="280"/>
                </a:cubicBezTo>
                <a:cubicBezTo>
                  <a:pt x="4654" y="308"/>
                  <a:pt x="4642" y="336"/>
                  <a:pt x="4629" y="364"/>
                </a:cubicBezTo>
                <a:cubicBezTo>
                  <a:pt x="4617" y="398"/>
                  <a:pt x="4604" y="431"/>
                  <a:pt x="4592" y="465"/>
                </a:cubicBezTo>
                <a:cubicBezTo>
                  <a:pt x="4572" y="509"/>
                  <a:pt x="4553" y="552"/>
                  <a:pt x="4533" y="596"/>
                </a:cubicBezTo>
                <a:cubicBezTo>
                  <a:pt x="4510" y="649"/>
                  <a:pt x="4486" y="701"/>
                  <a:pt x="4463" y="754"/>
                </a:cubicBezTo>
                <a:cubicBezTo>
                  <a:pt x="4435" y="836"/>
                  <a:pt x="4407" y="919"/>
                  <a:pt x="4379" y="1001"/>
                </a:cubicBezTo>
                <a:cubicBezTo>
                  <a:pt x="4360" y="1089"/>
                  <a:pt x="4340" y="1178"/>
                  <a:pt x="4321" y="1266"/>
                </a:cubicBezTo>
                <a:cubicBezTo>
                  <a:pt x="4306" y="1357"/>
                  <a:pt x="4290" y="1447"/>
                  <a:pt x="4275" y="1538"/>
                </a:cubicBezTo>
                <a:cubicBezTo>
                  <a:pt x="4254" y="1634"/>
                  <a:pt x="4234" y="1731"/>
                  <a:pt x="4213" y="1827"/>
                </a:cubicBezTo>
                <a:cubicBezTo>
                  <a:pt x="4210" y="1848"/>
                  <a:pt x="4207" y="1868"/>
                  <a:pt x="4204" y="1889"/>
                </a:cubicBezTo>
                <a:lnTo>
                  <a:pt x="4192" y="1982"/>
                </a:lnTo>
                <a:cubicBezTo>
                  <a:pt x="4189" y="2015"/>
                  <a:pt x="4186" y="2047"/>
                  <a:pt x="4183" y="2080"/>
                </a:cubicBezTo>
                <a:cubicBezTo>
                  <a:pt x="4180" y="2116"/>
                  <a:pt x="4178" y="2151"/>
                  <a:pt x="4175" y="2187"/>
                </a:cubicBezTo>
                <a:lnTo>
                  <a:pt x="4175" y="2297"/>
                </a:lnTo>
                <a:cubicBezTo>
                  <a:pt x="4181" y="2330"/>
                  <a:pt x="4186" y="2363"/>
                  <a:pt x="4192" y="2396"/>
                </a:cubicBezTo>
                <a:cubicBezTo>
                  <a:pt x="4199" y="2425"/>
                  <a:pt x="4206" y="2453"/>
                  <a:pt x="4213" y="2482"/>
                </a:cubicBezTo>
                <a:cubicBezTo>
                  <a:pt x="4225" y="2502"/>
                  <a:pt x="4238" y="2522"/>
                  <a:pt x="4250" y="2542"/>
                </a:cubicBezTo>
                <a:lnTo>
                  <a:pt x="4450" y="2530"/>
                </a:lnTo>
                <a:lnTo>
                  <a:pt x="4646" y="2482"/>
                </a:lnTo>
                <a:lnTo>
                  <a:pt x="4833" y="2405"/>
                </a:lnTo>
                <a:lnTo>
                  <a:pt x="5025" y="2297"/>
                </a:lnTo>
                <a:lnTo>
                  <a:pt x="5200" y="2172"/>
                </a:lnTo>
                <a:lnTo>
                  <a:pt x="5371" y="2020"/>
                </a:lnTo>
                <a:lnTo>
                  <a:pt x="5533" y="1859"/>
                </a:lnTo>
                <a:lnTo>
                  <a:pt x="5683" y="1690"/>
                </a:lnTo>
                <a:lnTo>
                  <a:pt x="5829" y="1511"/>
                </a:lnTo>
                <a:lnTo>
                  <a:pt x="5954" y="1326"/>
                </a:lnTo>
                <a:lnTo>
                  <a:pt x="6071" y="1147"/>
                </a:lnTo>
                <a:cubicBezTo>
                  <a:pt x="6103" y="1089"/>
                  <a:pt x="6135" y="1032"/>
                  <a:pt x="6167" y="974"/>
                </a:cubicBezTo>
                <a:lnTo>
                  <a:pt x="6213" y="974"/>
                </a:lnTo>
                <a:lnTo>
                  <a:pt x="6213" y="992"/>
                </a:lnTo>
                <a:cubicBezTo>
                  <a:pt x="6188" y="1050"/>
                  <a:pt x="6163" y="1107"/>
                  <a:pt x="6138" y="1165"/>
                </a:cubicBezTo>
                <a:cubicBezTo>
                  <a:pt x="6110" y="1225"/>
                  <a:pt x="6082" y="1284"/>
                  <a:pt x="6054" y="1344"/>
                </a:cubicBezTo>
                <a:cubicBezTo>
                  <a:pt x="6024" y="1402"/>
                  <a:pt x="5993" y="1459"/>
                  <a:pt x="5963" y="1517"/>
                </a:cubicBezTo>
                <a:lnTo>
                  <a:pt x="5871" y="1684"/>
                </a:lnTo>
                <a:cubicBezTo>
                  <a:pt x="5839" y="1738"/>
                  <a:pt x="5807" y="1793"/>
                  <a:pt x="5775" y="1847"/>
                </a:cubicBezTo>
                <a:lnTo>
                  <a:pt x="5667" y="1999"/>
                </a:lnTo>
                <a:lnTo>
                  <a:pt x="5554" y="2145"/>
                </a:lnTo>
                <a:lnTo>
                  <a:pt x="5417" y="2279"/>
                </a:lnTo>
                <a:lnTo>
                  <a:pt x="5275" y="2411"/>
                </a:lnTo>
                <a:lnTo>
                  <a:pt x="5108" y="2518"/>
                </a:lnTo>
                <a:lnTo>
                  <a:pt x="4917" y="2616"/>
                </a:lnTo>
                <a:lnTo>
                  <a:pt x="4704" y="2703"/>
                </a:lnTo>
                <a:lnTo>
                  <a:pt x="4479" y="2768"/>
                </a:lnTo>
                <a:lnTo>
                  <a:pt x="4213" y="2813"/>
                </a:lnTo>
                <a:cubicBezTo>
                  <a:pt x="4216" y="2917"/>
                  <a:pt x="4218" y="3022"/>
                  <a:pt x="4221" y="3126"/>
                </a:cubicBezTo>
                <a:cubicBezTo>
                  <a:pt x="4233" y="3225"/>
                  <a:pt x="4246" y="3325"/>
                  <a:pt x="4258" y="3424"/>
                </a:cubicBezTo>
                <a:cubicBezTo>
                  <a:pt x="4279" y="3518"/>
                  <a:pt x="4300" y="3613"/>
                  <a:pt x="4321" y="3707"/>
                </a:cubicBezTo>
                <a:cubicBezTo>
                  <a:pt x="4349" y="3796"/>
                  <a:pt x="4376" y="3886"/>
                  <a:pt x="4404" y="3975"/>
                </a:cubicBezTo>
                <a:cubicBezTo>
                  <a:pt x="4439" y="4060"/>
                  <a:pt x="4473" y="4146"/>
                  <a:pt x="4508" y="4231"/>
                </a:cubicBezTo>
                <a:cubicBezTo>
                  <a:pt x="4546" y="4313"/>
                  <a:pt x="4583" y="4394"/>
                  <a:pt x="4621" y="4476"/>
                </a:cubicBezTo>
                <a:lnTo>
                  <a:pt x="4750" y="4708"/>
                </a:lnTo>
                <a:lnTo>
                  <a:pt x="4879" y="4934"/>
                </a:lnTo>
                <a:cubicBezTo>
                  <a:pt x="4892" y="4952"/>
                  <a:pt x="4904" y="4970"/>
                  <a:pt x="4917" y="4988"/>
                </a:cubicBezTo>
                <a:lnTo>
                  <a:pt x="4950" y="5054"/>
                </a:lnTo>
                <a:cubicBezTo>
                  <a:pt x="4965" y="5078"/>
                  <a:pt x="4981" y="5101"/>
                  <a:pt x="4996" y="5125"/>
                </a:cubicBezTo>
                <a:lnTo>
                  <a:pt x="5038" y="5200"/>
                </a:lnTo>
                <a:cubicBezTo>
                  <a:pt x="5056" y="5224"/>
                  <a:pt x="5074" y="5247"/>
                  <a:pt x="5092" y="5271"/>
                </a:cubicBezTo>
                <a:cubicBezTo>
                  <a:pt x="5113" y="5291"/>
                  <a:pt x="5133" y="5311"/>
                  <a:pt x="5154" y="5331"/>
                </a:cubicBezTo>
                <a:cubicBezTo>
                  <a:pt x="5179" y="5349"/>
                  <a:pt x="5204" y="5366"/>
                  <a:pt x="5229" y="5384"/>
                </a:cubicBezTo>
                <a:lnTo>
                  <a:pt x="5313" y="5423"/>
                </a:lnTo>
                <a:lnTo>
                  <a:pt x="5413" y="5438"/>
                </a:lnTo>
                <a:lnTo>
                  <a:pt x="5517" y="5435"/>
                </a:lnTo>
                <a:lnTo>
                  <a:pt x="5704" y="5390"/>
                </a:lnTo>
                <a:lnTo>
                  <a:pt x="5871" y="5316"/>
                </a:lnTo>
                <a:lnTo>
                  <a:pt x="6033" y="5223"/>
                </a:lnTo>
                <a:lnTo>
                  <a:pt x="6167" y="5113"/>
                </a:lnTo>
                <a:lnTo>
                  <a:pt x="6296" y="4994"/>
                </a:lnTo>
                <a:cubicBezTo>
                  <a:pt x="6336" y="4952"/>
                  <a:pt x="6377" y="4911"/>
                  <a:pt x="6417" y="4869"/>
                </a:cubicBezTo>
                <a:lnTo>
                  <a:pt x="6525" y="4750"/>
                </a:lnTo>
                <a:cubicBezTo>
                  <a:pt x="6556" y="4712"/>
                  <a:pt x="6586" y="4674"/>
                  <a:pt x="6617" y="4636"/>
                </a:cubicBezTo>
                <a:lnTo>
                  <a:pt x="6821" y="4377"/>
                </a:lnTo>
                <a:lnTo>
                  <a:pt x="7017" y="4085"/>
                </a:lnTo>
                <a:lnTo>
                  <a:pt x="7213" y="3766"/>
                </a:lnTo>
                <a:lnTo>
                  <a:pt x="7396" y="3418"/>
                </a:lnTo>
                <a:cubicBezTo>
                  <a:pt x="7452" y="3296"/>
                  <a:pt x="7507" y="3173"/>
                  <a:pt x="7563" y="3051"/>
                </a:cubicBezTo>
                <a:lnTo>
                  <a:pt x="7713" y="2661"/>
                </a:lnTo>
                <a:cubicBezTo>
                  <a:pt x="7759" y="2525"/>
                  <a:pt x="7804" y="2389"/>
                  <a:pt x="7850" y="2253"/>
                </a:cubicBezTo>
                <a:cubicBezTo>
                  <a:pt x="7883" y="2112"/>
                  <a:pt x="7917" y="1971"/>
                  <a:pt x="7950" y="1830"/>
                </a:cubicBezTo>
                <a:cubicBezTo>
                  <a:pt x="7975" y="1686"/>
                  <a:pt x="8000" y="1541"/>
                  <a:pt x="8025" y="1397"/>
                </a:cubicBezTo>
                <a:cubicBezTo>
                  <a:pt x="8040" y="1249"/>
                  <a:pt x="8056" y="1102"/>
                  <a:pt x="8071" y="954"/>
                </a:cubicBezTo>
                <a:cubicBezTo>
                  <a:pt x="8083" y="961"/>
                  <a:pt x="8096" y="967"/>
                  <a:pt x="8108" y="974"/>
                </a:cubicBezTo>
                <a:lnTo>
                  <a:pt x="8138" y="1025"/>
                </a:lnTo>
                <a:cubicBezTo>
                  <a:pt x="8146" y="1050"/>
                  <a:pt x="8155" y="1075"/>
                  <a:pt x="8163" y="1100"/>
                </a:cubicBezTo>
                <a:cubicBezTo>
                  <a:pt x="8167" y="1133"/>
                  <a:pt x="8171" y="1165"/>
                  <a:pt x="8175" y="1198"/>
                </a:cubicBezTo>
                <a:cubicBezTo>
                  <a:pt x="8178" y="1236"/>
                  <a:pt x="8180" y="1273"/>
                  <a:pt x="8183" y="1311"/>
                </a:cubicBezTo>
                <a:lnTo>
                  <a:pt x="8183" y="1442"/>
                </a:lnTo>
                <a:lnTo>
                  <a:pt x="8183" y="1582"/>
                </a:lnTo>
                <a:cubicBezTo>
                  <a:pt x="8180" y="1633"/>
                  <a:pt x="8178" y="1683"/>
                  <a:pt x="8175" y="1734"/>
                </a:cubicBezTo>
                <a:cubicBezTo>
                  <a:pt x="8171" y="1786"/>
                  <a:pt x="8167" y="1837"/>
                  <a:pt x="8163" y="1889"/>
                </a:cubicBezTo>
                <a:cubicBezTo>
                  <a:pt x="8157" y="1942"/>
                  <a:pt x="8152" y="1994"/>
                  <a:pt x="8146" y="2047"/>
                </a:cubicBezTo>
                <a:cubicBezTo>
                  <a:pt x="8138" y="2100"/>
                  <a:pt x="8129" y="2152"/>
                  <a:pt x="8121" y="2205"/>
                </a:cubicBezTo>
                <a:cubicBezTo>
                  <a:pt x="8117" y="2256"/>
                  <a:pt x="8112" y="2306"/>
                  <a:pt x="8108" y="2357"/>
                </a:cubicBezTo>
                <a:cubicBezTo>
                  <a:pt x="8100" y="2404"/>
                  <a:pt x="8091" y="2450"/>
                  <a:pt x="8083" y="2497"/>
                </a:cubicBezTo>
                <a:cubicBezTo>
                  <a:pt x="8076" y="2541"/>
                  <a:pt x="8070" y="2584"/>
                  <a:pt x="8063" y="2628"/>
                </a:cubicBezTo>
                <a:cubicBezTo>
                  <a:pt x="8055" y="2666"/>
                  <a:pt x="8046" y="2703"/>
                  <a:pt x="8038" y="2741"/>
                </a:cubicBezTo>
                <a:lnTo>
                  <a:pt x="8017" y="2834"/>
                </a:lnTo>
                <a:cubicBezTo>
                  <a:pt x="8011" y="2859"/>
                  <a:pt x="8006" y="2883"/>
                  <a:pt x="8000" y="2908"/>
                </a:cubicBezTo>
                <a:lnTo>
                  <a:pt x="7700" y="3754"/>
                </a:lnTo>
                <a:lnTo>
                  <a:pt x="7942" y="3737"/>
                </a:lnTo>
                <a:lnTo>
                  <a:pt x="8167" y="3695"/>
                </a:lnTo>
                <a:lnTo>
                  <a:pt x="8379" y="3635"/>
                </a:lnTo>
                <a:lnTo>
                  <a:pt x="8583" y="3558"/>
                </a:lnTo>
                <a:lnTo>
                  <a:pt x="8767" y="3471"/>
                </a:lnTo>
                <a:lnTo>
                  <a:pt x="8933" y="3376"/>
                </a:lnTo>
                <a:lnTo>
                  <a:pt x="9092" y="3278"/>
                </a:lnTo>
                <a:lnTo>
                  <a:pt x="9238" y="3185"/>
                </a:lnTo>
                <a:lnTo>
                  <a:pt x="9250" y="3230"/>
                </a:lnTo>
                <a:cubicBezTo>
                  <a:pt x="9206" y="3279"/>
                  <a:pt x="9161" y="3327"/>
                  <a:pt x="9117" y="3376"/>
                </a:cubicBezTo>
                <a:cubicBezTo>
                  <a:pt x="9063" y="3423"/>
                  <a:pt x="9008" y="3469"/>
                  <a:pt x="8954" y="3516"/>
                </a:cubicBezTo>
                <a:lnTo>
                  <a:pt x="8758" y="3641"/>
                </a:lnTo>
                <a:lnTo>
                  <a:pt x="8538" y="3754"/>
                </a:lnTo>
                <a:lnTo>
                  <a:pt x="8304" y="3856"/>
                </a:lnTo>
                <a:lnTo>
                  <a:pt x="8054" y="3945"/>
                </a:lnTo>
                <a:lnTo>
                  <a:pt x="7796" y="4014"/>
                </a:lnTo>
                <a:lnTo>
                  <a:pt x="7533" y="4064"/>
                </a:lnTo>
                <a:lnTo>
                  <a:pt x="7479" y="4184"/>
                </a:lnTo>
                <a:cubicBezTo>
                  <a:pt x="7454" y="4231"/>
                  <a:pt x="7429" y="4277"/>
                  <a:pt x="7404" y="4324"/>
                </a:cubicBezTo>
                <a:lnTo>
                  <a:pt x="7321" y="4470"/>
                </a:lnTo>
                <a:lnTo>
                  <a:pt x="7213" y="4628"/>
                </a:lnTo>
                <a:cubicBezTo>
                  <a:pt x="7175" y="4683"/>
                  <a:pt x="7138" y="4739"/>
                  <a:pt x="7100" y="4794"/>
                </a:cubicBezTo>
                <a:cubicBezTo>
                  <a:pt x="7060" y="4849"/>
                  <a:pt x="7019" y="4903"/>
                  <a:pt x="6979" y="4958"/>
                </a:cubicBezTo>
                <a:lnTo>
                  <a:pt x="6850" y="5113"/>
                </a:lnTo>
                <a:lnTo>
                  <a:pt x="6721" y="5265"/>
                </a:lnTo>
                <a:cubicBezTo>
                  <a:pt x="6681" y="5312"/>
                  <a:pt x="6640" y="5358"/>
                  <a:pt x="6600" y="5405"/>
                </a:cubicBezTo>
                <a:lnTo>
                  <a:pt x="6471" y="5530"/>
                </a:lnTo>
                <a:lnTo>
                  <a:pt x="6358" y="5641"/>
                </a:lnTo>
                <a:lnTo>
                  <a:pt x="6250" y="5721"/>
                </a:lnTo>
                <a:cubicBezTo>
                  <a:pt x="6256" y="5741"/>
                  <a:pt x="6261" y="5761"/>
                  <a:pt x="6267" y="5781"/>
                </a:cubicBezTo>
                <a:cubicBezTo>
                  <a:pt x="6277" y="5785"/>
                  <a:pt x="6286" y="5789"/>
                  <a:pt x="6296" y="5793"/>
                </a:cubicBezTo>
                <a:lnTo>
                  <a:pt x="6479" y="5754"/>
                </a:lnTo>
                <a:lnTo>
                  <a:pt x="6663" y="5736"/>
                </a:lnTo>
                <a:lnTo>
                  <a:pt x="6858" y="5736"/>
                </a:lnTo>
                <a:lnTo>
                  <a:pt x="7046" y="5742"/>
                </a:lnTo>
                <a:lnTo>
                  <a:pt x="7246" y="5748"/>
                </a:lnTo>
                <a:lnTo>
                  <a:pt x="7425" y="5748"/>
                </a:lnTo>
                <a:lnTo>
                  <a:pt x="7600" y="5733"/>
                </a:lnTo>
                <a:lnTo>
                  <a:pt x="7950" y="5673"/>
                </a:lnTo>
                <a:lnTo>
                  <a:pt x="8275" y="5596"/>
                </a:lnTo>
                <a:lnTo>
                  <a:pt x="8579" y="5504"/>
                </a:lnTo>
                <a:lnTo>
                  <a:pt x="8858" y="5390"/>
                </a:lnTo>
                <a:lnTo>
                  <a:pt x="9117" y="5265"/>
                </a:lnTo>
                <a:lnTo>
                  <a:pt x="9350" y="5119"/>
                </a:lnTo>
                <a:lnTo>
                  <a:pt x="9563" y="4967"/>
                </a:lnTo>
                <a:lnTo>
                  <a:pt x="9758" y="4794"/>
                </a:lnTo>
                <a:lnTo>
                  <a:pt x="9933" y="4610"/>
                </a:lnTo>
                <a:cubicBezTo>
                  <a:pt x="9955" y="4623"/>
                  <a:pt x="9978" y="4635"/>
                  <a:pt x="10000" y="4648"/>
                </a:cubicBezTo>
                <a:lnTo>
                  <a:pt x="10000" y="4660"/>
                </a:lnTo>
                <a:cubicBezTo>
                  <a:pt x="9968" y="4716"/>
                  <a:pt x="9936" y="4771"/>
                  <a:pt x="9904" y="4827"/>
                </a:cubicBezTo>
                <a:lnTo>
                  <a:pt x="9767" y="5000"/>
                </a:lnTo>
                <a:lnTo>
                  <a:pt x="9600" y="5173"/>
                </a:lnTo>
                <a:lnTo>
                  <a:pt x="9404" y="5343"/>
                </a:lnTo>
                <a:lnTo>
                  <a:pt x="9183" y="5504"/>
                </a:lnTo>
                <a:lnTo>
                  <a:pt x="8950" y="5662"/>
                </a:lnTo>
                <a:lnTo>
                  <a:pt x="8704" y="5802"/>
                </a:lnTo>
                <a:lnTo>
                  <a:pt x="8463" y="5927"/>
                </a:lnTo>
                <a:lnTo>
                  <a:pt x="8229" y="6025"/>
                </a:lnTo>
                <a:lnTo>
                  <a:pt x="8000" y="6105"/>
                </a:lnTo>
                <a:lnTo>
                  <a:pt x="7879" y="6132"/>
                </a:lnTo>
                <a:lnTo>
                  <a:pt x="7729" y="6153"/>
                </a:lnTo>
                <a:lnTo>
                  <a:pt x="7563" y="6177"/>
                </a:lnTo>
                <a:lnTo>
                  <a:pt x="7388" y="6198"/>
                </a:lnTo>
                <a:lnTo>
                  <a:pt x="7204" y="6219"/>
                </a:lnTo>
                <a:lnTo>
                  <a:pt x="7017" y="6240"/>
                </a:lnTo>
                <a:lnTo>
                  <a:pt x="6842" y="6263"/>
                </a:lnTo>
                <a:lnTo>
                  <a:pt x="6675" y="6290"/>
                </a:lnTo>
                <a:lnTo>
                  <a:pt x="6517" y="6329"/>
                </a:lnTo>
                <a:lnTo>
                  <a:pt x="6388" y="6365"/>
                </a:lnTo>
                <a:cubicBezTo>
                  <a:pt x="6355" y="6382"/>
                  <a:pt x="6321" y="6398"/>
                  <a:pt x="6288" y="6415"/>
                </a:cubicBezTo>
                <a:lnTo>
                  <a:pt x="6213" y="6475"/>
                </a:lnTo>
                <a:cubicBezTo>
                  <a:pt x="6173" y="6533"/>
                  <a:pt x="6132" y="6590"/>
                  <a:pt x="6092" y="6648"/>
                </a:cubicBezTo>
                <a:cubicBezTo>
                  <a:pt x="6064" y="6711"/>
                  <a:pt x="6036" y="6773"/>
                  <a:pt x="6008" y="6836"/>
                </a:cubicBezTo>
                <a:cubicBezTo>
                  <a:pt x="5986" y="6901"/>
                  <a:pt x="5964" y="6967"/>
                  <a:pt x="5942" y="7032"/>
                </a:cubicBezTo>
                <a:cubicBezTo>
                  <a:pt x="5929" y="7099"/>
                  <a:pt x="5917" y="7165"/>
                  <a:pt x="5904" y="7232"/>
                </a:cubicBezTo>
                <a:cubicBezTo>
                  <a:pt x="5899" y="7302"/>
                  <a:pt x="5893" y="7373"/>
                  <a:pt x="5888" y="7443"/>
                </a:cubicBezTo>
                <a:cubicBezTo>
                  <a:pt x="5885" y="7514"/>
                  <a:pt x="5882" y="7584"/>
                  <a:pt x="5879" y="7655"/>
                </a:cubicBezTo>
                <a:cubicBezTo>
                  <a:pt x="5882" y="7726"/>
                  <a:pt x="5885" y="7796"/>
                  <a:pt x="5888" y="7867"/>
                </a:cubicBezTo>
                <a:cubicBezTo>
                  <a:pt x="5893" y="7939"/>
                  <a:pt x="5899" y="8012"/>
                  <a:pt x="5904" y="8084"/>
                </a:cubicBezTo>
                <a:cubicBezTo>
                  <a:pt x="5911" y="8156"/>
                  <a:pt x="5918" y="8227"/>
                  <a:pt x="5925" y="8299"/>
                </a:cubicBezTo>
                <a:cubicBezTo>
                  <a:pt x="5933" y="8369"/>
                  <a:pt x="5942" y="8440"/>
                  <a:pt x="5950" y="8510"/>
                </a:cubicBezTo>
                <a:cubicBezTo>
                  <a:pt x="5951" y="8613"/>
                  <a:pt x="5953" y="8717"/>
                  <a:pt x="5954" y="8820"/>
                </a:cubicBezTo>
                <a:cubicBezTo>
                  <a:pt x="5947" y="8923"/>
                  <a:pt x="5940" y="9027"/>
                  <a:pt x="5933" y="9130"/>
                </a:cubicBezTo>
                <a:cubicBezTo>
                  <a:pt x="5921" y="9229"/>
                  <a:pt x="5908" y="9329"/>
                  <a:pt x="5896" y="9428"/>
                </a:cubicBezTo>
                <a:cubicBezTo>
                  <a:pt x="5881" y="9525"/>
                  <a:pt x="5865" y="9623"/>
                  <a:pt x="5850" y="9720"/>
                </a:cubicBezTo>
                <a:cubicBezTo>
                  <a:pt x="5819" y="10051"/>
                  <a:pt x="5825" y="10355"/>
                  <a:pt x="5794" y="10686"/>
                </a:cubicBezTo>
                <a:lnTo>
                  <a:pt x="4117" y="10686"/>
                </a:lnTo>
                <a:lnTo>
                  <a:pt x="4309" y="10293"/>
                </a:lnTo>
                <a:lnTo>
                  <a:pt x="4546" y="9848"/>
                </a:lnTo>
                <a:cubicBezTo>
                  <a:pt x="4574" y="9794"/>
                  <a:pt x="4601" y="9741"/>
                  <a:pt x="4629" y="9687"/>
                </a:cubicBezTo>
                <a:cubicBezTo>
                  <a:pt x="4653" y="9627"/>
                  <a:pt x="4676" y="9568"/>
                  <a:pt x="4700" y="9508"/>
                </a:cubicBezTo>
                <a:cubicBezTo>
                  <a:pt x="4722" y="9442"/>
                  <a:pt x="4745" y="9375"/>
                  <a:pt x="4767" y="9309"/>
                </a:cubicBezTo>
                <a:cubicBezTo>
                  <a:pt x="4788" y="9238"/>
                  <a:pt x="4808" y="9168"/>
                  <a:pt x="4829" y="9097"/>
                </a:cubicBezTo>
                <a:cubicBezTo>
                  <a:pt x="4846" y="9021"/>
                  <a:pt x="4862" y="8944"/>
                  <a:pt x="4879" y="8868"/>
                </a:cubicBezTo>
                <a:cubicBezTo>
                  <a:pt x="4892" y="8790"/>
                  <a:pt x="4904" y="8713"/>
                  <a:pt x="4917" y="8635"/>
                </a:cubicBezTo>
                <a:cubicBezTo>
                  <a:pt x="4929" y="8554"/>
                  <a:pt x="4942" y="8472"/>
                  <a:pt x="4954" y="8391"/>
                </a:cubicBezTo>
                <a:cubicBezTo>
                  <a:pt x="4962" y="8309"/>
                  <a:pt x="4971" y="8226"/>
                  <a:pt x="4979" y="8144"/>
                </a:cubicBezTo>
                <a:cubicBezTo>
                  <a:pt x="4986" y="8058"/>
                  <a:pt x="4993" y="7973"/>
                  <a:pt x="5000" y="7887"/>
                </a:cubicBezTo>
                <a:lnTo>
                  <a:pt x="5000" y="7634"/>
                </a:lnTo>
                <a:lnTo>
                  <a:pt x="5000" y="7384"/>
                </a:lnTo>
                <a:cubicBezTo>
                  <a:pt x="4993" y="7300"/>
                  <a:pt x="4986" y="7217"/>
                  <a:pt x="4979" y="7133"/>
                </a:cubicBezTo>
                <a:cubicBezTo>
                  <a:pt x="4969" y="7053"/>
                  <a:pt x="4960" y="6972"/>
                  <a:pt x="4950" y="6892"/>
                </a:cubicBezTo>
                <a:cubicBezTo>
                  <a:pt x="4938" y="6814"/>
                  <a:pt x="4925" y="6735"/>
                  <a:pt x="4913" y="6657"/>
                </a:cubicBezTo>
                <a:cubicBezTo>
                  <a:pt x="4895" y="6581"/>
                  <a:pt x="4876" y="6506"/>
                  <a:pt x="4858" y="6430"/>
                </a:cubicBezTo>
                <a:cubicBezTo>
                  <a:pt x="4833" y="6360"/>
                  <a:pt x="4808" y="6289"/>
                  <a:pt x="4783" y="6219"/>
                </a:cubicBezTo>
                <a:cubicBezTo>
                  <a:pt x="4755" y="6152"/>
                  <a:pt x="4728" y="6086"/>
                  <a:pt x="4700" y="6019"/>
                </a:cubicBezTo>
                <a:cubicBezTo>
                  <a:pt x="4667" y="5959"/>
                  <a:pt x="4633" y="5900"/>
                  <a:pt x="4600" y="5840"/>
                </a:cubicBezTo>
                <a:cubicBezTo>
                  <a:pt x="4563" y="5787"/>
                  <a:pt x="4525" y="5735"/>
                  <a:pt x="4488" y="5682"/>
                </a:cubicBezTo>
                <a:cubicBezTo>
                  <a:pt x="4445" y="5635"/>
                  <a:pt x="4401" y="5589"/>
                  <a:pt x="4358" y="5542"/>
                </a:cubicBezTo>
                <a:cubicBezTo>
                  <a:pt x="4310" y="5504"/>
                  <a:pt x="4261" y="5467"/>
                  <a:pt x="4213" y="5429"/>
                </a:cubicBezTo>
                <a:lnTo>
                  <a:pt x="4046" y="5343"/>
                </a:lnTo>
                <a:lnTo>
                  <a:pt x="3904" y="5292"/>
                </a:lnTo>
                <a:lnTo>
                  <a:pt x="3746" y="5271"/>
                </a:lnTo>
                <a:lnTo>
                  <a:pt x="3583" y="5271"/>
                </a:lnTo>
                <a:lnTo>
                  <a:pt x="3413" y="5286"/>
                </a:lnTo>
                <a:lnTo>
                  <a:pt x="3246" y="5310"/>
                </a:lnTo>
                <a:lnTo>
                  <a:pt x="3079" y="5343"/>
                </a:lnTo>
                <a:lnTo>
                  <a:pt x="2913" y="5369"/>
                </a:lnTo>
                <a:lnTo>
                  <a:pt x="2750" y="5396"/>
                </a:lnTo>
                <a:lnTo>
                  <a:pt x="2600" y="5411"/>
                </a:lnTo>
                <a:lnTo>
                  <a:pt x="2258" y="5423"/>
                </a:lnTo>
                <a:lnTo>
                  <a:pt x="1925" y="5411"/>
                </a:lnTo>
                <a:lnTo>
                  <a:pt x="1617" y="5384"/>
                </a:lnTo>
                <a:lnTo>
                  <a:pt x="1321" y="5346"/>
                </a:lnTo>
                <a:lnTo>
                  <a:pt x="1033" y="5298"/>
                </a:lnTo>
                <a:lnTo>
                  <a:pt x="758" y="5250"/>
                </a:lnTo>
                <a:lnTo>
                  <a:pt x="500" y="5197"/>
                </a:lnTo>
                <a:cubicBezTo>
                  <a:pt x="506" y="5177"/>
                  <a:pt x="511" y="5157"/>
                  <a:pt x="517" y="5137"/>
                </a:cubicBezTo>
                <a:lnTo>
                  <a:pt x="871" y="5173"/>
                </a:lnTo>
                <a:lnTo>
                  <a:pt x="1221" y="5197"/>
                </a:lnTo>
                <a:lnTo>
                  <a:pt x="1563" y="5206"/>
                </a:lnTo>
                <a:lnTo>
                  <a:pt x="1896" y="5197"/>
                </a:lnTo>
                <a:lnTo>
                  <a:pt x="2221" y="5164"/>
                </a:lnTo>
                <a:lnTo>
                  <a:pt x="2538" y="5113"/>
                </a:lnTo>
                <a:lnTo>
                  <a:pt x="2842" y="5045"/>
                </a:lnTo>
                <a:lnTo>
                  <a:pt x="3129" y="4946"/>
                </a:lnTo>
                <a:lnTo>
                  <a:pt x="3500" y="4815"/>
                </a:lnTo>
                <a:lnTo>
                  <a:pt x="2821" y="4389"/>
                </a:lnTo>
                <a:lnTo>
                  <a:pt x="2213" y="3912"/>
                </a:lnTo>
                <a:lnTo>
                  <a:pt x="1879" y="3939"/>
                </a:lnTo>
                <a:lnTo>
                  <a:pt x="1554" y="3939"/>
                </a:lnTo>
                <a:lnTo>
                  <a:pt x="1258" y="3912"/>
                </a:lnTo>
                <a:lnTo>
                  <a:pt x="979" y="3856"/>
                </a:lnTo>
                <a:lnTo>
                  <a:pt x="721" y="3775"/>
                </a:lnTo>
                <a:lnTo>
                  <a:pt x="496" y="3674"/>
                </a:lnTo>
                <a:lnTo>
                  <a:pt x="296" y="3549"/>
                </a:lnTo>
                <a:lnTo>
                  <a:pt x="129" y="3403"/>
                </a:lnTo>
                <a:lnTo>
                  <a:pt x="0" y="3245"/>
                </a:lnTo>
                <a:cubicBezTo>
                  <a:pt x="6" y="3236"/>
                  <a:pt x="11" y="3227"/>
                  <a:pt x="17" y="3218"/>
                </a:cubicBezTo>
                <a:lnTo>
                  <a:pt x="71" y="3245"/>
                </a:lnTo>
                <a:cubicBezTo>
                  <a:pt x="93" y="3280"/>
                  <a:pt x="116" y="3314"/>
                  <a:pt x="138" y="3349"/>
                </a:cubicBezTo>
                <a:lnTo>
                  <a:pt x="246" y="3439"/>
                </a:lnTo>
                <a:cubicBezTo>
                  <a:pt x="290" y="3469"/>
                  <a:pt x="335" y="3498"/>
                  <a:pt x="379" y="3528"/>
                </a:cubicBezTo>
                <a:lnTo>
                  <a:pt x="538" y="3597"/>
                </a:lnTo>
                <a:lnTo>
                  <a:pt x="721" y="3656"/>
                </a:lnTo>
                <a:lnTo>
                  <a:pt x="913" y="3701"/>
                </a:lnTo>
                <a:lnTo>
                  <a:pt x="1117" y="3728"/>
                </a:lnTo>
                <a:lnTo>
                  <a:pt x="1329" y="3737"/>
                </a:lnTo>
                <a:lnTo>
                  <a:pt x="1533" y="3734"/>
                </a:lnTo>
                <a:lnTo>
                  <a:pt x="1646" y="3722"/>
                </a:lnTo>
                <a:lnTo>
                  <a:pt x="1746" y="3722"/>
                </a:lnTo>
                <a:lnTo>
                  <a:pt x="1833" y="3710"/>
                </a:lnTo>
                <a:lnTo>
                  <a:pt x="1917" y="3695"/>
                </a:lnTo>
                <a:lnTo>
                  <a:pt x="1988" y="3662"/>
                </a:lnTo>
                <a:cubicBezTo>
                  <a:pt x="1921" y="3572"/>
                  <a:pt x="1855" y="3481"/>
                  <a:pt x="1788" y="3391"/>
                </a:cubicBezTo>
                <a:lnTo>
                  <a:pt x="1617" y="3126"/>
                </a:lnTo>
                <a:lnTo>
                  <a:pt x="1454" y="2849"/>
                </a:lnTo>
                <a:lnTo>
                  <a:pt x="1313" y="2563"/>
                </a:lnTo>
                <a:lnTo>
                  <a:pt x="1175" y="2253"/>
                </a:lnTo>
                <a:lnTo>
                  <a:pt x="1046" y="1919"/>
                </a:lnTo>
                <a:cubicBezTo>
                  <a:pt x="1042" y="1899"/>
                  <a:pt x="1037" y="1879"/>
                  <a:pt x="1033" y="1859"/>
                </a:cubicBezTo>
                <a:cubicBezTo>
                  <a:pt x="1022" y="1831"/>
                  <a:pt x="1011" y="1804"/>
                  <a:pt x="1000" y="1776"/>
                </a:cubicBezTo>
                <a:cubicBezTo>
                  <a:pt x="993" y="1745"/>
                  <a:pt x="986" y="1715"/>
                  <a:pt x="979" y="1684"/>
                </a:cubicBezTo>
                <a:cubicBezTo>
                  <a:pt x="969" y="1653"/>
                  <a:pt x="960" y="1622"/>
                  <a:pt x="950" y="1591"/>
                </a:cubicBezTo>
                <a:cubicBezTo>
                  <a:pt x="942" y="1557"/>
                  <a:pt x="933" y="1524"/>
                  <a:pt x="925" y="1490"/>
                </a:cubicBezTo>
                <a:cubicBezTo>
                  <a:pt x="922" y="1459"/>
                  <a:pt x="920" y="1428"/>
                  <a:pt x="917" y="1397"/>
                </a:cubicBezTo>
                <a:lnTo>
                  <a:pt x="917" y="1311"/>
                </a:lnTo>
                <a:cubicBezTo>
                  <a:pt x="922" y="1285"/>
                  <a:pt x="928" y="1260"/>
                  <a:pt x="933" y="1234"/>
                </a:cubicBezTo>
                <a:lnTo>
                  <a:pt x="963" y="1180"/>
                </a:lnTo>
                <a:lnTo>
                  <a:pt x="1000" y="1192"/>
                </a:lnTo>
                <a:cubicBezTo>
                  <a:pt x="1011" y="1293"/>
                  <a:pt x="1022" y="1395"/>
                  <a:pt x="1033" y="1496"/>
                </a:cubicBezTo>
                <a:cubicBezTo>
                  <a:pt x="1058" y="1597"/>
                  <a:pt x="1083" y="1699"/>
                  <a:pt x="1108" y="1800"/>
                </a:cubicBezTo>
                <a:cubicBezTo>
                  <a:pt x="1146" y="1899"/>
                  <a:pt x="1183" y="1999"/>
                  <a:pt x="1221" y="2098"/>
                </a:cubicBezTo>
                <a:cubicBezTo>
                  <a:pt x="1267" y="2189"/>
                  <a:pt x="1312" y="2281"/>
                  <a:pt x="1358" y="2372"/>
                </a:cubicBezTo>
                <a:lnTo>
                  <a:pt x="1508" y="2628"/>
                </a:lnTo>
                <a:lnTo>
                  <a:pt x="1646" y="2795"/>
                </a:lnTo>
                <a:cubicBezTo>
                  <a:pt x="1640" y="2797"/>
                  <a:pt x="1635" y="2799"/>
                  <a:pt x="1629" y="2801"/>
                </a:cubicBezTo>
                <a:lnTo>
                  <a:pt x="1629" y="2807"/>
                </a:lnTo>
                <a:lnTo>
                  <a:pt x="1638" y="2813"/>
                </a:lnTo>
                <a:cubicBezTo>
                  <a:pt x="1641" y="2814"/>
                  <a:pt x="1643" y="2815"/>
                  <a:pt x="1646" y="2816"/>
                </a:cubicBezTo>
                <a:cubicBezTo>
                  <a:pt x="1652" y="2818"/>
                  <a:pt x="1657" y="2820"/>
                  <a:pt x="1663" y="2822"/>
                </a:cubicBezTo>
                <a:cubicBezTo>
                  <a:pt x="1664" y="2826"/>
                  <a:pt x="1666" y="2830"/>
                  <a:pt x="1667" y="2834"/>
                </a:cubicBezTo>
                <a:cubicBezTo>
                  <a:pt x="1670" y="2836"/>
                  <a:pt x="1672" y="2838"/>
                  <a:pt x="1675" y="2840"/>
                </a:cubicBezTo>
                <a:cubicBezTo>
                  <a:pt x="1678" y="2843"/>
                  <a:pt x="1680" y="2846"/>
                  <a:pt x="1683" y="2849"/>
                </a:cubicBezTo>
                <a:lnTo>
                  <a:pt x="1683" y="2843"/>
                </a:lnTo>
                <a:cubicBezTo>
                  <a:pt x="1680" y="2842"/>
                  <a:pt x="1678" y="2841"/>
                  <a:pt x="1675" y="2840"/>
                </a:cubicBezTo>
                <a:lnTo>
                  <a:pt x="1675" y="2840"/>
                </a:lnTo>
                <a:cubicBezTo>
                  <a:pt x="1665" y="2825"/>
                  <a:pt x="1656" y="2810"/>
                  <a:pt x="1646" y="2795"/>
                </a:cubicBezTo>
                <a:lnTo>
                  <a:pt x="1746" y="2741"/>
                </a:lnTo>
                <a:cubicBezTo>
                  <a:pt x="1778" y="2710"/>
                  <a:pt x="1810" y="2680"/>
                  <a:pt x="1842" y="2649"/>
                </a:cubicBezTo>
                <a:cubicBezTo>
                  <a:pt x="1872" y="2613"/>
                  <a:pt x="1903" y="2578"/>
                  <a:pt x="1933" y="2542"/>
                </a:cubicBezTo>
                <a:cubicBezTo>
                  <a:pt x="1961" y="2498"/>
                  <a:pt x="1989" y="2455"/>
                  <a:pt x="2017" y="2411"/>
                </a:cubicBezTo>
                <a:cubicBezTo>
                  <a:pt x="2042" y="2362"/>
                  <a:pt x="2067" y="2314"/>
                  <a:pt x="2092" y="2265"/>
                </a:cubicBezTo>
                <a:cubicBezTo>
                  <a:pt x="2116" y="2214"/>
                  <a:pt x="2139" y="2164"/>
                  <a:pt x="2163" y="2113"/>
                </a:cubicBezTo>
                <a:cubicBezTo>
                  <a:pt x="2182" y="2060"/>
                  <a:pt x="2202" y="2008"/>
                  <a:pt x="2221" y="1955"/>
                </a:cubicBezTo>
                <a:cubicBezTo>
                  <a:pt x="2239" y="1904"/>
                  <a:pt x="2257" y="1854"/>
                  <a:pt x="2275" y="1803"/>
                </a:cubicBezTo>
                <a:cubicBezTo>
                  <a:pt x="2290" y="1754"/>
                  <a:pt x="2306" y="1706"/>
                  <a:pt x="2321" y="1657"/>
                </a:cubicBezTo>
                <a:cubicBezTo>
                  <a:pt x="2324" y="1722"/>
                  <a:pt x="2326" y="1788"/>
                  <a:pt x="2329" y="1853"/>
                </a:cubicBezTo>
                <a:cubicBezTo>
                  <a:pt x="2326" y="1913"/>
                  <a:pt x="2324" y="1972"/>
                  <a:pt x="2321" y="2032"/>
                </a:cubicBezTo>
                <a:cubicBezTo>
                  <a:pt x="2308" y="2088"/>
                  <a:pt x="2296" y="2143"/>
                  <a:pt x="2283" y="2199"/>
                </a:cubicBezTo>
                <a:cubicBezTo>
                  <a:pt x="2265" y="2255"/>
                  <a:pt x="2247" y="2310"/>
                  <a:pt x="2229" y="2366"/>
                </a:cubicBezTo>
                <a:cubicBezTo>
                  <a:pt x="2204" y="2419"/>
                  <a:pt x="2179" y="2471"/>
                  <a:pt x="2154" y="2524"/>
                </a:cubicBezTo>
                <a:lnTo>
                  <a:pt x="2046" y="2682"/>
                </a:lnTo>
                <a:lnTo>
                  <a:pt x="1796" y="3027"/>
                </a:lnTo>
                <a:lnTo>
                  <a:pt x="2054" y="3305"/>
                </a:lnTo>
                <a:lnTo>
                  <a:pt x="2333" y="3564"/>
                </a:lnTo>
                <a:lnTo>
                  <a:pt x="2638" y="3808"/>
                </a:lnTo>
                <a:lnTo>
                  <a:pt x="2963" y="4032"/>
                </a:lnTo>
                <a:lnTo>
                  <a:pt x="4129" y="4610"/>
                </a:lnTo>
                <a:cubicBezTo>
                  <a:pt x="4142" y="4603"/>
                  <a:pt x="4154" y="4596"/>
                  <a:pt x="4167" y="4589"/>
                </a:cubicBezTo>
                <a:cubicBezTo>
                  <a:pt x="4135" y="4504"/>
                  <a:pt x="4103" y="4418"/>
                  <a:pt x="4071" y="4333"/>
                </a:cubicBezTo>
                <a:cubicBezTo>
                  <a:pt x="4046" y="4241"/>
                  <a:pt x="4021" y="4150"/>
                  <a:pt x="3996" y="4058"/>
                </a:cubicBezTo>
                <a:cubicBezTo>
                  <a:pt x="3975" y="3959"/>
                  <a:pt x="3954" y="3859"/>
                  <a:pt x="3933" y="3760"/>
                </a:cubicBezTo>
                <a:cubicBezTo>
                  <a:pt x="3923" y="3659"/>
                  <a:pt x="3914" y="3557"/>
                  <a:pt x="3904" y="3456"/>
                </a:cubicBezTo>
                <a:cubicBezTo>
                  <a:pt x="3896" y="3350"/>
                  <a:pt x="3887" y="3244"/>
                  <a:pt x="3879" y="3138"/>
                </a:cubicBezTo>
                <a:lnTo>
                  <a:pt x="3879" y="2813"/>
                </a:lnTo>
                <a:cubicBezTo>
                  <a:pt x="3885" y="2704"/>
                  <a:pt x="3890" y="2594"/>
                  <a:pt x="3896" y="2485"/>
                </a:cubicBezTo>
                <a:cubicBezTo>
                  <a:pt x="3908" y="2377"/>
                  <a:pt x="3921" y="2268"/>
                  <a:pt x="3933" y="2160"/>
                </a:cubicBezTo>
                <a:cubicBezTo>
                  <a:pt x="3951" y="2052"/>
                  <a:pt x="3970" y="1944"/>
                  <a:pt x="3988" y="1836"/>
                </a:cubicBezTo>
                <a:cubicBezTo>
                  <a:pt x="4007" y="1732"/>
                  <a:pt x="4027" y="1627"/>
                  <a:pt x="4046" y="1523"/>
                </a:cubicBezTo>
                <a:cubicBezTo>
                  <a:pt x="4074" y="1422"/>
                  <a:pt x="4101" y="1320"/>
                  <a:pt x="4129" y="1219"/>
                </a:cubicBezTo>
                <a:cubicBezTo>
                  <a:pt x="4162" y="1124"/>
                  <a:pt x="4196" y="1028"/>
                  <a:pt x="4229" y="933"/>
                </a:cubicBezTo>
                <a:cubicBezTo>
                  <a:pt x="4264" y="843"/>
                  <a:pt x="4298" y="752"/>
                  <a:pt x="4333" y="662"/>
                </a:cubicBezTo>
                <a:cubicBezTo>
                  <a:pt x="4373" y="580"/>
                  <a:pt x="4414" y="499"/>
                  <a:pt x="4454" y="417"/>
                </a:cubicBezTo>
                <a:lnTo>
                  <a:pt x="4583" y="194"/>
                </a:lnTo>
                <a:lnTo>
                  <a:pt x="4738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1800"/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F27E7D1-4483-493A-90D5-C3AEFEE45EF6}"/>
              </a:ext>
            </a:extLst>
          </p:cNvPr>
          <p:cNvGrpSpPr/>
          <p:nvPr/>
        </p:nvGrpSpPr>
        <p:grpSpPr>
          <a:xfrm>
            <a:off x="4608738" y="1342921"/>
            <a:ext cx="3354813" cy="5149606"/>
            <a:chOff x="867651" y="1252482"/>
            <a:chExt cx="3354813" cy="5149606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0E10FF4C-6F59-45DF-8D5C-21C4CD35C948}"/>
                </a:ext>
              </a:extLst>
            </p:cNvPr>
            <p:cNvGrpSpPr/>
            <p:nvPr/>
          </p:nvGrpSpPr>
          <p:grpSpPr>
            <a:xfrm>
              <a:off x="1473874" y="3286057"/>
              <a:ext cx="2509284" cy="2508016"/>
              <a:chOff x="2120176" y="3985924"/>
              <a:chExt cx="1660513" cy="1659674"/>
            </a:xfrm>
          </p:grpSpPr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C4745175-0F62-4751-AB0C-4E5DC2A0BC80}"/>
                  </a:ext>
                </a:extLst>
              </p:cNvPr>
              <p:cNvSpPr/>
              <p:nvPr/>
            </p:nvSpPr>
            <p:spPr>
              <a:xfrm>
                <a:off x="2120176" y="3985924"/>
                <a:ext cx="1659675" cy="1659674"/>
              </a:xfrm>
              <a:custGeom>
                <a:avLst/>
                <a:gdLst>
                  <a:gd name="connsiteX0" fmla="*/ 5063164 w 5063163"/>
                  <a:gd name="connsiteY0" fmla="*/ 2531582 h 5063163"/>
                  <a:gd name="connsiteX1" fmla="*/ 2531582 w 5063163"/>
                  <a:gd name="connsiteY1" fmla="*/ 5063164 h 5063163"/>
                  <a:gd name="connsiteX2" fmla="*/ 0 w 5063163"/>
                  <a:gd name="connsiteY2" fmla="*/ 2531582 h 5063163"/>
                  <a:gd name="connsiteX3" fmla="*/ 2531582 w 5063163"/>
                  <a:gd name="connsiteY3" fmla="*/ 0 h 5063163"/>
                  <a:gd name="connsiteX4" fmla="*/ 5063164 w 5063163"/>
                  <a:gd name="connsiteY4" fmla="*/ 2531582 h 50631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063163" h="5063163">
                    <a:moveTo>
                      <a:pt x="5063164" y="2531582"/>
                    </a:moveTo>
                    <a:cubicBezTo>
                      <a:pt x="5063164" y="3929736"/>
                      <a:pt x="3929736" y="5063164"/>
                      <a:pt x="2531582" y="5063164"/>
                    </a:cubicBezTo>
                    <a:cubicBezTo>
                      <a:pt x="1133428" y="5063164"/>
                      <a:pt x="0" y="3929736"/>
                      <a:pt x="0" y="2531582"/>
                    </a:cubicBezTo>
                    <a:cubicBezTo>
                      <a:pt x="0" y="1133428"/>
                      <a:pt x="1133428" y="0"/>
                      <a:pt x="2531582" y="0"/>
                    </a:cubicBezTo>
                    <a:cubicBezTo>
                      <a:pt x="3929736" y="0"/>
                      <a:pt x="5063164" y="1133428"/>
                      <a:pt x="5063164" y="2531582"/>
                    </a:cubicBez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 w="85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600"/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1E6F5DC8-A53B-46F6-96CF-0D860D22711E}"/>
                  </a:ext>
                </a:extLst>
              </p:cNvPr>
              <p:cNvSpPr/>
              <p:nvPr/>
            </p:nvSpPr>
            <p:spPr>
              <a:xfrm>
                <a:off x="2465811" y="3987317"/>
                <a:ext cx="1314878" cy="1651368"/>
              </a:xfrm>
              <a:custGeom>
                <a:avLst/>
                <a:gdLst>
                  <a:gd name="connsiteX0" fmla="*/ 848114 w 1878869"/>
                  <a:gd name="connsiteY0" fmla="*/ 1699384 h 2359692"/>
                  <a:gd name="connsiteX1" fmla="*/ 868186 w 1878869"/>
                  <a:gd name="connsiteY1" fmla="*/ 1703335 h 2359692"/>
                  <a:gd name="connsiteX2" fmla="*/ 870779 w 1878869"/>
                  <a:gd name="connsiteY2" fmla="*/ 1705131 h 2359692"/>
                  <a:gd name="connsiteX3" fmla="*/ 893804 w 1878869"/>
                  <a:gd name="connsiteY3" fmla="*/ 1729272 h 2359692"/>
                  <a:gd name="connsiteX4" fmla="*/ 894722 w 1878869"/>
                  <a:gd name="connsiteY4" fmla="*/ 1731268 h 2359692"/>
                  <a:gd name="connsiteX5" fmla="*/ 808170 w 1878869"/>
                  <a:gd name="connsiteY5" fmla="*/ 1726639 h 2359692"/>
                  <a:gd name="connsiteX6" fmla="*/ 800988 w 1878869"/>
                  <a:gd name="connsiteY6" fmla="*/ 1715067 h 2359692"/>
                  <a:gd name="connsiteX7" fmla="*/ 810286 w 1878869"/>
                  <a:gd name="connsiteY7" fmla="*/ 1707046 h 2359692"/>
                  <a:gd name="connsiteX8" fmla="*/ 848114 w 1878869"/>
                  <a:gd name="connsiteY8" fmla="*/ 1699384 h 2359692"/>
                  <a:gd name="connsiteX9" fmla="*/ 626249 w 1878869"/>
                  <a:gd name="connsiteY9" fmla="*/ 1653335 h 2359692"/>
                  <a:gd name="connsiteX10" fmla="*/ 708890 w 1878869"/>
                  <a:gd name="connsiteY10" fmla="*/ 1676319 h 2359692"/>
                  <a:gd name="connsiteX11" fmla="*/ 737262 w 1878869"/>
                  <a:gd name="connsiteY11" fmla="*/ 1679911 h 2359692"/>
                  <a:gd name="connsiteX12" fmla="*/ 779679 w 1878869"/>
                  <a:gd name="connsiteY12" fmla="*/ 1693838 h 2359692"/>
                  <a:gd name="connsiteX13" fmla="*/ 782752 w 1878869"/>
                  <a:gd name="connsiteY13" fmla="*/ 1699623 h 2359692"/>
                  <a:gd name="connsiteX14" fmla="*/ 772935 w 1878869"/>
                  <a:gd name="connsiteY14" fmla="*/ 1711874 h 2359692"/>
                  <a:gd name="connsiteX15" fmla="*/ 741252 w 1878869"/>
                  <a:gd name="connsiteY15" fmla="*/ 1716264 h 2359692"/>
                  <a:gd name="connsiteX16" fmla="*/ 731356 w 1878869"/>
                  <a:gd name="connsiteY16" fmla="*/ 1712393 h 2359692"/>
                  <a:gd name="connsiteX17" fmla="*/ 687022 w 1878869"/>
                  <a:gd name="connsiteY17" fmla="*/ 1683821 h 2359692"/>
                  <a:gd name="connsiteX18" fmla="*/ 598077 w 1878869"/>
                  <a:gd name="connsiteY18" fmla="*/ 1660318 h 2359692"/>
                  <a:gd name="connsiteX19" fmla="*/ 626249 w 1878869"/>
                  <a:gd name="connsiteY19" fmla="*/ 1653335 h 2359692"/>
                  <a:gd name="connsiteX20" fmla="*/ 976644 w 1878869"/>
                  <a:gd name="connsiteY20" fmla="*/ 1025170 h 2359692"/>
                  <a:gd name="connsiteX21" fmla="*/ 1048151 w 1878869"/>
                  <a:gd name="connsiteY21" fmla="*/ 1085664 h 2359692"/>
                  <a:gd name="connsiteX22" fmla="*/ 1051384 w 1878869"/>
                  <a:gd name="connsiteY22" fmla="*/ 1088657 h 2359692"/>
                  <a:gd name="connsiteX23" fmla="*/ 1057848 w 1878869"/>
                  <a:gd name="connsiteY23" fmla="*/ 1105177 h 2359692"/>
                  <a:gd name="connsiteX24" fmla="*/ 1043562 w 1878869"/>
                  <a:gd name="connsiteY24" fmla="*/ 1107013 h 2359692"/>
                  <a:gd name="connsiteX25" fmla="*/ 992526 w 1878869"/>
                  <a:gd name="connsiteY25" fmla="*/ 1084387 h 2359692"/>
                  <a:gd name="connsiteX26" fmla="*/ 976085 w 1878869"/>
                  <a:gd name="connsiteY26" fmla="*/ 1059966 h 2359692"/>
                  <a:gd name="connsiteX27" fmla="*/ 976644 w 1878869"/>
                  <a:gd name="connsiteY27" fmla="*/ 1025170 h 2359692"/>
                  <a:gd name="connsiteX28" fmla="*/ 656018 w 1878869"/>
                  <a:gd name="connsiteY28" fmla="*/ 705342 h 2359692"/>
                  <a:gd name="connsiteX29" fmla="*/ 660168 w 1878869"/>
                  <a:gd name="connsiteY29" fmla="*/ 706579 h 2359692"/>
                  <a:gd name="connsiteX30" fmla="*/ 658053 w 1878869"/>
                  <a:gd name="connsiteY30" fmla="*/ 708455 h 2359692"/>
                  <a:gd name="connsiteX31" fmla="*/ 656018 w 1878869"/>
                  <a:gd name="connsiteY31" fmla="*/ 705342 h 2359692"/>
                  <a:gd name="connsiteX32" fmla="*/ 637621 w 1878869"/>
                  <a:gd name="connsiteY32" fmla="*/ 632677 h 2359692"/>
                  <a:gd name="connsiteX33" fmla="*/ 727724 w 1878869"/>
                  <a:gd name="connsiteY33" fmla="*/ 672581 h 2359692"/>
                  <a:gd name="connsiteX34" fmla="*/ 758091 w 1878869"/>
                  <a:gd name="connsiteY34" fmla="*/ 705821 h 2359692"/>
                  <a:gd name="connsiteX35" fmla="*/ 788897 w 1878869"/>
                  <a:gd name="connsiteY35" fmla="*/ 736387 h 2359692"/>
                  <a:gd name="connsiteX36" fmla="*/ 832711 w 1878869"/>
                  <a:gd name="connsiteY36" fmla="*/ 779443 h 2359692"/>
                  <a:gd name="connsiteX37" fmla="*/ 831155 w 1878869"/>
                  <a:gd name="connsiteY37" fmla="*/ 787943 h 2359692"/>
                  <a:gd name="connsiteX38" fmla="*/ 812440 w 1878869"/>
                  <a:gd name="connsiteY38" fmla="*/ 826370 h 2359692"/>
                  <a:gd name="connsiteX39" fmla="*/ 804260 w 1878869"/>
                  <a:gd name="connsiteY39" fmla="*/ 835229 h 2359692"/>
                  <a:gd name="connsiteX40" fmla="*/ 772297 w 1878869"/>
                  <a:gd name="connsiteY40" fmla="*/ 833314 h 2359692"/>
                  <a:gd name="connsiteX41" fmla="*/ 691492 w 1878869"/>
                  <a:gd name="connsiteY41" fmla="*/ 811286 h 2359692"/>
                  <a:gd name="connsiteX42" fmla="*/ 698116 w 1878869"/>
                  <a:gd name="connsiteY42" fmla="*/ 806179 h 2359692"/>
                  <a:gd name="connsiteX43" fmla="*/ 727565 w 1878869"/>
                  <a:gd name="connsiteY43" fmla="*/ 748718 h 2359692"/>
                  <a:gd name="connsiteX44" fmla="*/ 701388 w 1878869"/>
                  <a:gd name="connsiteY44" fmla="*/ 713363 h 2359692"/>
                  <a:gd name="connsiteX45" fmla="*/ 644285 w 1878869"/>
                  <a:gd name="connsiteY45" fmla="*/ 693890 h 2359692"/>
                  <a:gd name="connsiteX46" fmla="*/ 607175 w 1878869"/>
                  <a:gd name="connsiteY46" fmla="*/ 654145 h 2359692"/>
                  <a:gd name="connsiteX47" fmla="*/ 606855 w 1878869"/>
                  <a:gd name="connsiteY47" fmla="*/ 650993 h 2359692"/>
                  <a:gd name="connsiteX48" fmla="*/ 637621 w 1878869"/>
                  <a:gd name="connsiteY48" fmla="*/ 632677 h 2359692"/>
                  <a:gd name="connsiteX49" fmla="*/ 1144399 w 1878869"/>
                  <a:gd name="connsiteY49" fmla="*/ 569070 h 2359692"/>
                  <a:gd name="connsiteX50" fmla="*/ 1169739 w 1878869"/>
                  <a:gd name="connsiteY50" fmla="*/ 584792 h 2359692"/>
                  <a:gd name="connsiteX51" fmla="*/ 1168422 w 1878869"/>
                  <a:gd name="connsiteY51" fmla="*/ 599916 h 2359692"/>
                  <a:gd name="connsiteX52" fmla="*/ 1134344 w 1878869"/>
                  <a:gd name="connsiteY52" fmla="*/ 661008 h 2359692"/>
                  <a:gd name="connsiteX53" fmla="*/ 1120537 w 1878869"/>
                  <a:gd name="connsiteY53" fmla="*/ 664320 h 2359692"/>
                  <a:gd name="connsiteX54" fmla="*/ 1087936 w 1878869"/>
                  <a:gd name="connsiteY54" fmla="*/ 606660 h 2359692"/>
                  <a:gd name="connsiteX55" fmla="*/ 1094600 w 1878869"/>
                  <a:gd name="connsiteY55" fmla="*/ 598240 h 2359692"/>
                  <a:gd name="connsiteX56" fmla="*/ 1110681 w 1878869"/>
                  <a:gd name="connsiteY56" fmla="*/ 586309 h 2359692"/>
                  <a:gd name="connsiteX57" fmla="*/ 1144399 w 1878869"/>
                  <a:gd name="connsiteY57" fmla="*/ 569070 h 2359692"/>
                  <a:gd name="connsiteX58" fmla="*/ 2514 w 1878869"/>
                  <a:gd name="connsiteY58" fmla="*/ 557698 h 2359692"/>
                  <a:gd name="connsiteX59" fmla="*/ 1117 w 1878869"/>
                  <a:gd name="connsiteY59" fmla="*/ 559295 h 2359692"/>
                  <a:gd name="connsiteX60" fmla="*/ 0 w 1878869"/>
                  <a:gd name="connsiteY60" fmla="*/ 557858 h 2359692"/>
                  <a:gd name="connsiteX61" fmla="*/ 2514 w 1878869"/>
                  <a:gd name="connsiteY61" fmla="*/ 557698 h 2359692"/>
                  <a:gd name="connsiteX62" fmla="*/ 1302583 w 1878869"/>
                  <a:gd name="connsiteY62" fmla="*/ 552430 h 2359692"/>
                  <a:gd name="connsiteX63" fmla="*/ 1311637 w 1878869"/>
                  <a:gd name="connsiteY63" fmla="*/ 554585 h 2359692"/>
                  <a:gd name="connsiteX64" fmla="*/ 1394916 w 1878869"/>
                  <a:gd name="connsiteY64" fmla="*/ 601791 h 2359692"/>
                  <a:gd name="connsiteX65" fmla="*/ 1426799 w 1878869"/>
                  <a:gd name="connsiteY65" fmla="*/ 616715 h 2359692"/>
                  <a:gd name="connsiteX66" fmla="*/ 1438051 w 1878869"/>
                  <a:gd name="connsiteY66" fmla="*/ 645526 h 2359692"/>
                  <a:gd name="connsiteX67" fmla="*/ 1436136 w 1878869"/>
                  <a:gd name="connsiteY67" fmla="*/ 660729 h 2359692"/>
                  <a:gd name="connsiteX68" fmla="*/ 1425961 w 1878869"/>
                  <a:gd name="connsiteY68" fmla="*/ 668231 h 2359692"/>
                  <a:gd name="connsiteX69" fmla="*/ 1366663 w 1878869"/>
                  <a:gd name="connsiteY69" fmla="*/ 641735 h 2359692"/>
                  <a:gd name="connsiteX70" fmla="*/ 1364669 w 1878869"/>
                  <a:gd name="connsiteY70" fmla="*/ 640817 h 2359692"/>
                  <a:gd name="connsiteX71" fmla="*/ 1350263 w 1878869"/>
                  <a:gd name="connsiteY71" fmla="*/ 638702 h 2359692"/>
                  <a:gd name="connsiteX72" fmla="*/ 1355411 w 1878869"/>
                  <a:gd name="connsiteY72" fmla="*/ 657657 h 2359692"/>
                  <a:gd name="connsiteX73" fmla="*/ 1374525 w 1878869"/>
                  <a:gd name="connsiteY73" fmla="*/ 674336 h 2359692"/>
                  <a:gd name="connsiteX74" fmla="*/ 1386935 w 1878869"/>
                  <a:gd name="connsiteY74" fmla="*/ 695326 h 2359692"/>
                  <a:gd name="connsiteX75" fmla="*/ 1361636 w 1878869"/>
                  <a:gd name="connsiteY75" fmla="*/ 688223 h 2359692"/>
                  <a:gd name="connsiteX76" fmla="*/ 1328915 w 1878869"/>
                  <a:gd name="connsiteY76" fmla="*/ 637346 h 2359692"/>
                  <a:gd name="connsiteX77" fmla="*/ 1306130 w 1878869"/>
                  <a:gd name="connsiteY77" fmla="*/ 587785 h 2359692"/>
                  <a:gd name="connsiteX78" fmla="*/ 1294438 w 1878869"/>
                  <a:gd name="connsiteY78" fmla="*/ 566676 h 2359692"/>
                  <a:gd name="connsiteX79" fmla="*/ 1294039 w 1878869"/>
                  <a:gd name="connsiteY79" fmla="*/ 557578 h 2359692"/>
                  <a:gd name="connsiteX80" fmla="*/ 1302583 w 1878869"/>
                  <a:gd name="connsiteY80" fmla="*/ 552430 h 2359692"/>
                  <a:gd name="connsiteX81" fmla="*/ 1665263 w 1878869"/>
                  <a:gd name="connsiteY81" fmla="*/ 505903 h 2359692"/>
                  <a:gd name="connsiteX82" fmla="*/ 1694114 w 1878869"/>
                  <a:gd name="connsiteY82" fmla="*/ 548041 h 2359692"/>
                  <a:gd name="connsiteX83" fmla="*/ 1797983 w 1878869"/>
                  <a:gd name="connsiteY83" fmla="*/ 749396 h 2359692"/>
                  <a:gd name="connsiteX84" fmla="*/ 1844112 w 1878869"/>
                  <a:gd name="connsiteY84" fmla="*/ 893927 h 2359692"/>
                  <a:gd name="connsiteX85" fmla="*/ 1877232 w 1878869"/>
                  <a:gd name="connsiteY85" fmla="*/ 1243883 h 2359692"/>
                  <a:gd name="connsiteX86" fmla="*/ 1872803 w 1878869"/>
                  <a:gd name="connsiteY86" fmla="*/ 1299947 h 2359692"/>
                  <a:gd name="connsiteX87" fmla="*/ 1863705 w 1878869"/>
                  <a:gd name="connsiteY87" fmla="*/ 1311839 h 2359692"/>
                  <a:gd name="connsiteX88" fmla="*/ 1837727 w 1878869"/>
                  <a:gd name="connsiteY88" fmla="*/ 1333706 h 2359692"/>
                  <a:gd name="connsiteX89" fmla="*/ 1807082 w 1878869"/>
                  <a:gd name="connsiteY89" fmla="*/ 1382109 h 2359692"/>
                  <a:gd name="connsiteX90" fmla="*/ 1794472 w 1878869"/>
                  <a:gd name="connsiteY90" fmla="*/ 1387616 h 2359692"/>
                  <a:gd name="connsiteX91" fmla="*/ 1762269 w 1878869"/>
                  <a:gd name="connsiteY91" fmla="*/ 1380234 h 2359692"/>
                  <a:gd name="connsiteX92" fmla="*/ 1754808 w 1878869"/>
                  <a:gd name="connsiteY92" fmla="*/ 1375964 h 2359692"/>
                  <a:gd name="connsiteX93" fmla="*/ 1705446 w 1878869"/>
                  <a:gd name="connsiteY93" fmla="*/ 1310522 h 2359692"/>
                  <a:gd name="connsiteX94" fmla="*/ 1668974 w 1878869"/>
                  <a:gd name="connsiteY94" fmla="*/ 1210204 h 2359692"/>
                  <a:gd name="connsiteX95" fmla="*/ 1658879 w 1878869"/>
                  <a:gd name="connsiteY95" fmla="*/ 1138537 h 2359692"/>
                  <a:gd name="connsiteX96" fmla="*/ 1660475 w 1878869"/>
                  <a:gd name="connsiteY96" fmla="*/ 1022736 h 2359692"/>
                  <a:gd name="connsiteX97" fmla="*/ 1650459 w 1878869"/>
                  <a:gd name="connsiteY97" fmla="*/ 987262 h 2359692"/>
                  <a:gd name="connsiteX98" fmla="*/ 1624482 w 1878869"/>
                  <a:gd name="connsiteY98" fmla="*/ 918348 h 2359692"/>
                  <a:gd name="connsiteX99" fmla="*/ 1632981 w 1878869"/>
                  <a:gd name="connsiteY99" fmla="*/ 881836 h 2359692"/>
                  <a:gd name="connsiteX100" fmla="*/ 1643077 w 1878869"/>
                  <a:gd name="connsiteY100" fmla="*/ 829721 h 2359692"/>
                  <a:gd name="connsiteX101" fmla="*/ 1645272 w 1878869"/>
                  <a:gd name="connsiteY101" fmla="*/ 806937 h 2359692"/>
                  <a:gd name="connsiteX102" fmla="*/ 1647387 w 1878869"/>
                  <a:gd name="connsiteY102" fmla="*/ 769906 h 2359692"/>
                  <a:gd name="connsiteX103" fmla="*/ 1649222 w 1878869"/>
                  <a:gd name="connsiteY103" fmla="*/ 697242 h 2359692"/>
                  <a:gd name="connsiteX104" fmla="*/ 1657522 w 1878869"/>
                  <a:gd name="connsiteY104" fmla="*/ 689062 h 2359692"/>
                  <a:gd name="connsiteX105" fmla="*/ 1683819 w 1878869"/>
                  <a:gd name="connsiteY105" fmla="*/ 694169 h 2359692"/>
                  <a:gd name="connsiteX106" fmla="*/ 1691480 w 1878869"/>
                  <a:gd name="connsiteY106" fmla="*/ 689261 h 2359692"/>
                  <a:gd name="connsiteX107" fmla="*/ 1688368 w 1878869"/>
                  <a:gd name="connsiteY107" fmla="*/ 642254 h 2359692"/>
                  <a:gd name="connsiteX108" fmla="*/ 1668017 w 1878869"/>
                  <a:gd name="connsiteY108" fmla="*/ 614162 h 2359692"/>
                  <a:gd name="connsiteX109" fmla="*/ 1649821 w 1878869"/>
                  <a:gd name="connsiteY109" fmla="*/ 586669 h 2359692"/>
                  <a:gd name="connsiteX110" fmla="*/ 1669653 w 1878869"/>
                  <a:gd name="connsiteY110" fmla="*/ 553708 h 2359692"/>
                  <a:gd name="connsiteX111" fmla="*/ 1665263 w 1878869"/>
                  <a:gd name="connsiteY111" fmla="*/ 505903 h 2359692"/>
                  <a:gd name="connsiteX112" fmla="*/ 252470 w 1878869"/>
                  <a:gd name="connsiteY112" fmla="*/ 456128 h 2359692"/>
                  <a:gd name="connsiteX113" fmla="*/ 282119 w 1878869"/>
                  <a:gd name="connsiteY113" fmla="*/ 464403 h 2359692"/>
                  <a:gd name="connsiteX114" fmla="*/ 286748 w 1878869"/>
                  <a:gd name="connsiteY114" fmla="*/ 472583 h 2359692"/>
                  <a:gd name="connsiteX115" fmla="*/ 295048 w 1878869"/>
                  <a:gd name="connsiteY115" fmla="*/ 532359 h 2359692"/>
                  <a:gd name="connsiteX116" fmla="*/ 300555 w 1878869"/>
                  <a:gd name="connsiteY116" fmla="*/ 549558 h 2359692"/>
                  <a:gd name="connsiteX117" fmla="*/ 327888 w 1878869"/>
                  <a:gd name="connsiteY117" fmla="*/ 585989 h 2359692"/>
                  <a:gd name="connsiteX118" fmla="*/ 374695 w 1878869"/>
                  <a:gd name="connsiteY118" fmla="*/ 625854 h 2359692"/>
                  <a:gd name="connsiteX119" fmla="*/ 461367 w 1878869"/>
                  <a:gd name="connsiteY119" fmla="*/ 693530 h 2359692"/>
                  <a:gd name="connsiteX120" fmla="*/ 471742 w 1878869"/>
                  <a:gd name="connsiteY120" fmla="*/ 689101 h 2359692"/>
                  <a:gd name="connsiteX121" fmla="*/ 474973 w 1878869"/>
                  <a:gd name="connsiteY121" fmla="*/ 669628 h 2359692"/>
                  <a:gd name="connsiteX122" fmla="*/ 471941 w 1878869"/>
                  <a:gd name="connsiteY122" fmla="*/ 662086 h 2359692"/>
                  <a:gd name="connsiteX123" fmla="*/ 459730 w 1878869"/>
                  <a:gd name="connsiteY123" fmla="*/ 652669 h 2359692"/>
                  <a:gd name="connsiteX124" fmla="*/ 440218 w 1878869"/>
                  <a:gd name="connsiteY124" fmla="*/ 619509 h 2359692"/>
                  <a:gd name="connsiteX125" fmla="*/ 423139 w 1878869"/>
                  <a:gd name="connsiteY125" fmla="*/ 599158 h 2359692"/>
                  <a:gd name="connsiteX126" fmla="*/ 422979 w 1878869"/>
                  <a:gd name="connsiteY126" fmla="*/ 582718 h 2359692"/>
                  <a:gd name="connsiteX127" fmla="*/ 463162 w 1878869"/>
                  <a:gd name="connsiteY127" fmla="*/ 572223 h 2359692"/>
                  <a:gd name="connsiteX128" fmla="*/ 470066 w 1878869"/>
                  <a:gd name="connsiteY128" fmla="*/ 578527 h 2359692"/>
                  <a:gd name="connsiteX129" fmla="*/ 507934 w 1878869"/>
                  <a:gd name="connsiteY129" fmla="*/ 614880 h 2359692"/>
                  <a:gd name="connsiteX130" fmla="*/ 514399 w 1878869"/>
                  <a:gd name="connsiteY130" fmla="*/ 623060 h 2359692"/>
                  <a:gd name="connsiteX131" fmla="*/ 524375 w 1878869"/>
                  <a:gd name="connsiteY131" fmla="*/ 683914 h 2359692"/>
                  <a:gd name="connsiteX132" fmla="*/ 539498 w 1878869"/>
                  <a:gd name="connsiteY132" fmla="*/ 709053 h 2359692"/>
                  <a:gd name="connsiteX133" fmla="*/ 546362 w 1878869"/>
                  <a:gd name="connsiteY133" fmla="*/ 708973 h 2359692"/>
                  <a:gd name="connsiteX134" fmla="*/ 565675 w 1878869"/>
                  <a:gd name="connsiteY134" fmla="*/ 682517 h 2359692"/>
                  <a:gd name="connsiteX135" fmla="*/ 569107 w 1878869"/>
                  <a:gd name="connsiteY135" fmla="*/ 663004 h 2359692"/>
                  <a:gd name="connsiteX136" fmla="*/ 580719 w 1878869"/>
                  <a:gd name="connsiteY136" fmla="*/ 653786 h 2359692"/>
                  <a:gd name="connsiteX137" fmla="*/ 588420 w 1878869"/>
                  <a:gd name="connsiteY137" fmla="*/ 664201 h 2359692"/>
                  <a:gd name="connsiteX138" fmla="*/ 593967 w 1878869"/>
                  <a:gd name="connsiteY138" fmla="*/ 704584 h 2359692"/>
                  <a:gd name="connsiteX139" fmla="*/ 601828 w 1878869"/>
                  <a:gd name="connsiteY139" fmla="*/ 713602 h 2359692"/>
                  <a:gd name="connsiteX140" fmla="*/ 647836 w 1878869"/>
                  <a:gd name="connsiteY140" fmla="*/ 714200 h 2359692"/>
                  <a:gd name="connsiteX141" fmla="*/ 662322 w 1878869"/>
                  <a:gd name="connsiteY141" fmla="*/ 719548 h 2359692"/>
                  <a:gd name="connsiteX142" fmla="*/ 663679 w 1878869"/>
                  <a:gd name="connsiteY142" fmla="*/ 745644 h 2359692"/>
                  <a:gd name="connsiteX143" fmla="*/ 624054 w 1878869"/>
                  <a:gd name="connsiteY143" fmla="*/ 778645 h 2359692"/>
                  <a:gd name="connsiteX144" fmla="*/ 546960 w 1878869"/>
                  <a:gd name="connsiteY144" fmla="*/ 866952 h 2359692"/>
                  <a:gd name="connsiteX145" fmla="*/ 544566 w 1878869"/>
                  <a:gd name="connsiteY145" fmla="*/ 877566 h 2359692"/>
                  <a:gd name="connsiteX146" fmla="*/ 541054 w 1878869"/>
                  <a:gd name="connsiteY146" fmla="*/ 917150 h 2359692"/>
                  <a:gd name="connsiteX147" fmla="*/ 567790 w 1878869"/>
                  <a:gd name="connsiteY147" fmla="*/ 954341 h 2359692"/>
                  <a:gd name="connsiteX148" fmla="*/ 623735 w 1878869"/>
                  <a:gd name="connsiteY148" fmla="*/ 970701 h 2359692"/>
                  <a:gd name="connsiteX149" fmla="*/ 637222 w 1878869"/>
                  <a:gd name="connsiteY149" fmla="*/ 990414 h 2359692"/>
                  <a:gd name="connsiteX150" fmla="*/ 682353 w 1878869"/>
                  <a:gd name="connsiteY150" fmla="*/ 1063278 h 2359692"/>
                  <a:gd name="connsiteX151" fmla="*/ 688578 w 1878869"/>
                  <a:gd name="connsiteY151" fmla="*/ 1059168 h 2359692"/>
                  <a:gd name="connsiteX152" fmla="*/ 700031 w 1878869"/>
                  <a:gd name="connsiteY152" fmla="*/ 989536 h 2359692"/>
                  <a:gd name="connsiteX153" fmla="*/ 711084 w 1878869"/>
                  <a:gd name="connsiteY153" fmla="*/ 963678 h 2359692"/>
                  <a:gd name="connsiteX154" fmla="*/ 710445 w 1878869"/>
                  <a:gd name="connsiteY154" fmla="*/ 951428 h 2359692"/>
                  <a:gd name="connsiteX155" fmla="*/ 696719 w 1878869"/>
                  <a:gd name="connsiteY155" fmla="*/ 916033 h 2359692"/>
                  <a:gd name="connsiteX156" fmla="*/ 694923 w 1878869"/>
                  <a:gd name="connsiteY156" fmla="*/ 862003 h 2359692"/>
                  <a:gd name="connsiteX157" fmla="*/ 720462 w 1878869"/>
                  <a:gd name="connsiteY157" fmla="*/ 844087 h 2359692"/>
                  <a:gd name="connsiteX158" fmla="*/ 774012 w 1878869"/>
                  <a:gd name="connsiteY158" fmla="*/ 867191 h 2359692"/>
                  <a:gd name="connsiteX159" fmla="*/ 793525 w 1878869"/>
                  <a:gd name="connsiteY159" fmla="*/ 889019 h 2359692"/>
                  <a:gd name="connsiteX160" fmla="*/ 809686 w 1878869"/>
                  <a:gd name="connsiteY160" fmla="*/ 898835 h 2359692"/>
                  <a:gd name="connsiteX161" fmla="*/ 843485 w 1878869"/>
                  <a:gd name="connsiteY161" fmla="*/ 903264 h 2359692"/>
                  <a:gd name="connsiteX162" fmla="*/ 870500 w 1878869"/>
                  <a:gd name="connsiteY162" fmla="*/ 913480 h 2359692"/>
                  <a:gd name="connsiteX163" fmla="*/ 952502 w 1878869"/>
                  <a:gd name="connsiteY163" fmla="*/ 988179 h 2359692"/>
                  <a:gd name="connsiteX164" fmla="*/ 968025 w 1878869"/>
                  <a:gd name="connsiteY164" fmla="*/ 1024292 h 2359692"/>
                  <a:gd name="connsiteX165" fmla="*/ 951863 w 1878869"/>
                  <a:gd name="connsiteY165" fmla="*/ 1052424 h 2359692"/>
                  <a:gd name="connsiteX166" fmla="*/ 904817 w 1878869"/>
                  <a:gd name="connsiteY166" fmla="*/ 1066670 h 2359692"/>
                  <a:gd name="connsiteX167" fmla="*/ 853142 w 1878869"/>
                  <a:gd name="connsiteY167" fmla="*/ 1092129 h 2359692"/>
                  <a:gd name="connsiteX168" fmla="*/ 833709 w 1878869"/>
                  <a:gd name="connsiteY168" fmla="*/ 1111641 h 2359692"/>
                  <a:gd name="connsiteX169" fmla="*/ 832112 w 1878869"/>
                  <a:gd name="connsiteY169" fmla="*/ 1127643 h 2359692"/>
                  <a:gd name="connsiteX170" fmla="*/ 844323 w 1878869"/>
                  <a:gd name="connsiteY170" fmla="*/ 1126605 h 2359692"/>
                  <a:gd name="connsiteX171" fmla="*/ 873014 w 1878869"/>
                  <a:gd name="connsiteY171" fmla="*/ 1108609 h 2359692"/>
                  <a:gd name="connsiteX172" fmla="*/ 899909 w 1878869"/>
                  <a:gd name="connsiteY172" fmla="*/ 1104698 h 2359692"/>
                  <a:gd name="connsiteX173" fmla="*/ 905735 w 1878869"/>
                  <a:gd name="connsiteY173" fmla="*/ 1117428 h 2359692"/>
                  <a:gd name="connsiteX174" fmla="*/ 929438 w 1878869"/>
                  <a:gd name="connsiteY174" fmla="*/ 1135903 h 2359692"/>
                  <a:gd name="connsiteX175" fmla="*/ 944761 w 1878869"/>
                  <a:gd name="connsiteY175" fmla="*/ 1134027 h 2359692"/>
                  <a:gd name="connsiteX176" fmla="*/ 965910 w 1878869"/>
                  <a:gd name="connsiteY176" fmla="*/ 1147914 h 2359692"/>
                  <a:gd name="connsiteX177" fmla="*/ 962079 w 1878869"/>
                  <a:gd name="connsiteY177" fmla="*/ 1154378 h 2359692"/>
                  <a:gd name="connsiteX178" fmla="*/ 925607 w 1878869"/>
                  <a:gd name="connsiteY178" fmla="*/ 1175009 h 2359692"/>
                  <a:gd name="connsiteX179" fmla="*/ 898273 w 1878869"/>
                  <a:gd name="connsiteY179" fmla="*/ 1196597 h 2359692"/>
                  <a:gd name="connsiteX180" fmla="*/ 885424 w 1878869"/>
                  <a:gd name="connsiteY180" fmla="*/ 1198472 h 2359692"/>
                  <a:gd name="connsiteX181" fmla="*/ 844722 w 1878869"/>
                  <a:gd name="connsiteY181" fmla="*/ 1210284 h 2359692"/>
                  <a:gd name="connsiteX182" fmla="*/ 820022 w 1878869"/>
                  <a:gd name="connsiteY182" fmla="*/ 1255574 h 2359692"/>
                  <a:gd name="connsiteX183" fmla="*/ 813637 w 1878869"/>
                  <a:gd name="connsiteY183" fmla="*/ 1262557 h 2359692"/>
                  <a:gd name="connsiteX184" fmla="*/ 777324 w 1878869"/>
                  <a:gd name="connsiteY184" fmla="*/ 1304097 h 2359692"/>
                  <a:gd name="connsiteX185" fmla="*/ 760964 w 1878869"/>
                  <a:gd name="connsiteY185" fmla="*/ 1347233 h 2359692"/>
                  <a:gd name="connsiteX186" fmla="*/ 757692 w 1878869"/>
                  <a:gd name="connsiteY186" fmla="*/ 1385461 h 2359692"/>
                  <a:gd name="connsiteX187" fmla="*/ 749432 w 1878869"/>
                  <a:gd name="connsiteY187" fmla="*/ 1402260 h 2359692"/>
                  <a:gd name="connsiteX188" fmla="*/ 691731 w 1878869"/>
                  <a:gd name="connsiteY188" fmla="*/ 1446633 h 2359692"/>
                  <a:gd name="connsiteX189" fmla="*/ 664078 w 1878869"/>
                  <a:gd name="connsiteY189" fmla="*/ 1490328 h 2359692"/>
                  <a:gd name="connsiteX190" fmla="*/ 659848 w 1878869"/>
                  <a:gd name="connsiteY190" fmla="*/ 1510759 h 2359692"/>
                  <a:gd name="connsiteX191" fmla="*/ 665115 w 1878869"/>
                  <a:gd name="connsiteY191" fmla="*/ 1536975 h 2359692"/>
                  <a:gd name="connsiteX192" fmla="*/ 678882 w 1878869"/>
                  <a:gd name="connsiteY192" fmla="*/ 1580830 h 2359692"/>
                  <a:gd name="connsiteX193" fmla="*/ 675171 w 1878869"/>
                  <a:gd name="connsiteY193" fmla="*/ 1590088 h 2359692"/>
                  <a:gd name="connsiteX194" fmla="*/ 657054 w 1878869"/>
                  <a:gd name="connsiteY194" fmla="*/ 1589928 h 2359692"/>
                  <a:gd name="connsiteX195" fmla="*/ 620343 w 1878869"/>
                  <a:gd name="connsiteY195" fmla="*/ 1536218 h 2359692"/>
                  <a:gd name="connsiteX196" fmla="*/ 600391 w 1878869"/>
                  <a:gd name="connsiteY196" fmla="*/ 1520176 h 2359692"/>
                  <a:gd name="connsiteX197" fmla="*/ 548676 w 1878869"/>
                  <a:gd name="connsiteY197" fmla="*/ 1506689 h 2359692"/>
                  <a:gd name="connsiteX198" fmla="*/ 521421 w 1878869"/>
                  <a:gd name="connsiteY198" fmla="*/ 1512036 h 2359692"/>
                  <a:gd name="connsiteX199" fmla="*/ 475133 w 1878869"/>
                  <a:gd name="connsiteY199" fmla="*/ 1512874 h 2359692"/>
                  <a:gd name="connsiteX200" fmla="*/ 433513 w 1878869"/>
                  <a:gd name="connsiteY200" fmla="*/ 1506130 h 2359692"/>
                  <a:gd name="connsiteX201" fmla="*/ 392532 w 1878869"/>
                  <a:gd name="connsiteY201" fmla="*/ 1514709 h 2359692"/>
                  <a:gd name="connsiteX202" fmla="*/ 383674 w 1878869"/>
                  <a:gd name="connsiteY202" fmla="*/ 1520735 h 2359692"/>
                  <a:gd name="connsiteX203" fmla="*/ 352868 w 1878869"/>
                  <a:gd name="connsiteY203" fmla="*/ 1562434 h 2359692"/>
                  <a:gd name="connsiteX204" fmla="*/ 347481 w 1878869"/>
                  <a:gd name="connsiteY204" fmla="*/ 1580112 h 2359692"/>
                  <a:gd name="connsiteX205" fmla="*/ 347242 w 1878869"/>
                  <a:gd name="connsiteY205" fmla="*/ 1651340 h 2359692"/>
                  <a:gd name="connsiteX206" fmla="*/ 354903 w 1878869"/>
                  <a:gd name="connsiteY206" fmla="*/ 1664029 h 2359692"/>
                  <a:gd name="connsiteX207" fmla="*/ 378845 w 1878869"/>
                  <a:gd name="connsiteY207" fmla="*/ 1683542 h 2359692"/>
                  <a:gd name="connsiteX208" fmla="*/ 425772 w 1878869"/>
                  <a:gd name="connsiteY208" fmla="*/ 1706686 h 2359692"/>
                  <a:gd name="connsiteX209" fmla="*/ 459371 w 1878869"/>
                  <a:gd name="connsiteY209" fmla="*/ 1693079 h 2359692"/>
                  <a:gd name="connsiteX210" fmla="*/ 497878 w 1878869"/>
                  <a:gd name="connsiteY210" fmla="*/ 1665625 h 2359692"/>
                  <a:gd name="connsiteX211" fmla="*/ 517710 w 1878869"/>
                  <a:gd name="connsiteY211" fmla="*/ 1673087 h 2359692"/>
                  <a:gd name="connsiteX212" fmla="*/ 525292 w 1878869"/>
                  <a:gd name="connsiteY212" fmla="*/ 1689727 h 2359692"/>
                  <a:gd name="connsiteX213" fmla="*/ 509131 w 1878869"/>
                  <a:gd name="connsiteY213" fmla="*/ 1742759 h 2359692"/>
                  <a:gd name="connsiteX214" fmla="*/ 511725 w 1878869"/>
                  <a:gd name="connsiteY214" fmla="*/ 1768099 h 2359692"/>
                  <a:gd name="connsiteX215" fmla="*/ 526489 w 1878869"/>
                  <a:gd name="connsiteY215" fmla="*/ 1771251 h 2359692"/>
                  <a:gd name="connsiteX216" fmla="*/ 593288 w 1878869"/>
                  <a:gd name="connsiteY216" fmla="*/ 1782065 h 2359692"/>
                  <a:gd name="connsiteX217" fmla="*/ 618707 w 1878869"/>
                  <a:gd name="connsiteY217" fmla="*/ 1798106 h 2359692"/>
                  <a:gd name="connsiteX218" fmla="*/ 620063 w 1878869"/>
                  <a:gd name="connsiteY218" fmla="*/ 1808322 h 2359692"/>
                  <a:gd name="connsiteX219" fmla="*/ 611125 w 1878869"/>
                  <a:gd name="connsiteY219" fmla="*/ 1851817 h 2359692"/>
                  <a:gd name="connsiteX220" fmla="*/ 621420 w 1878869"/>
                  <a:gd name="connsiteY220" fmla="*/ 1883699 h 2359692"/>
                  <a:gd name="connsiteX221" fmla="*/ 622338 w 1878869"/>
                  <a:gd name="connsiteY221" fmla="*/ 1884298 h 2359692"/>
                  <a:gd name="connsiteX222" fmla="*/ 709049 w 1878869"/>
                  <a:gd name="connsiteY222" fmla="*/ 1914784 h 2359692"/>
                  <a:gd name="connsiteX223" fmla="*/ 745960 w 1878869"/>
                  <a:gd name="connsiteY223" fmla="*/ 1902574 h 2359692"/>
                  <a:gd name="connsiteX224" fmla="*/ 812919 w 1878869"/>
                  <a:gd name="connsiteY224" fmla="*/ 1858400 h 2359692"/>
                  <a:gd name="connsiteX225" fmla="*/ 826366 w 1878869"/>
                  <a:gd name="connsiteY225" fmla="*/ 1860356 h 2359692"/>
                  <a:gd name="connsiteX226" fmla="*/ 853581 w 1878869"/>
                  <a:gd name="connsiteY226" fmla="*/ 1870292 h 2359692"/>
                  <a:gd name="connsiteX227" fmla="*/ 890970 w 1878869"/>
                  <a:gd name="connsiteY227" fmla="*/ 1868097 h 2359692"/>
                  <a:gd name="connsiteX228" fmla="*/ 919462 w 1878869"/>
                  <a:gd name="connsiteY228" fmla="*/ 1861353 h 2359692"/>
                  <a:gd name="connsiteX229" fmla="*/ 1030753 w 1878869"/>
                  <a:gd name="connsiteY229" fmla="*/ 1848864 h 2359692"/>
                  <a:gd name="connsiteX230" fmla="*/ 1042485 w 1878869"/>
                  <a:gd name="connsiteY230" fmla="*/ 1849701 h 2359692"/>
                  <a:gd name="connsiteX231" fmla="*/ 1102381 w 1878869"/>
                  <a:gd name="connsiteY231" fmla="*/ 1874921 h 2359692"/>
                  <a:gd name="connsiteX232" fmla="*/ 1146554 w 1878869"/>
                  <a:gd name="connsiteY232" fmla="*/ 1884019 h 2359692"/>
                  <a:gd name="connsiteX233" fmla="*/ 1237894 w 1878869"/>
                  <a:gd name="connsiteY233" fmla="*/ 1886214 h 2359692"/>
                  <a:gd name="connsiteX234" fmla="*/ 1258484 w 1878869"/>
                  <a:gd name="connsiteY234" fmla="*/ 1895710 h 2359692"/>
                  <a:gd name="connsiteX235" fmla="*/ 1293559 w 1878869"/>
                  <a:gd name="connsiteY235" fmla="*/ 1938128 h 2359692"/>
                  <a:gd name="connsiteX236" fmla="*/ 1314948 w 1878869"/>
                  <a:gd name="connsiteY236" fmla="*/ 1945351 h 2359692"/>
                  <a:gd name="connsiteX237" fmla="*/ 1440366 w 1878869"/>
                  <a:gd name="connsiteY237" fmla="*/ 1921129 h 2359692"/>
                  <a:gd name="connsiteX238" fmla="*/ 1475002 w 1878869"/>
                  <a:gd name="connsiteY238" fmla="*/ 1907083 h 2359692"/>
                  <a:gd name="connsiteX239" fmla="*/ 1504850 w 1878869"/>
                  <a:gd name="connsiteY239" fmla="*/ 1910235 h 2359692"/>
                  <a:gd name="connsiteX240" fmla="*/ 1511674 w 1878869"/>
                  <a:gd name="connsiteY240" fmla="*/ 1948543 h 2359692"/>
                  <a:gd name="connsiteX241" fmla="*/ 1480589 w 1878869"/>
                  <a:gd name="connsiteY241" fmla="*/ 1992797 h 2359692"/>
                  <a:gd name="connsiteX242" fmla="*/ 1448346 w 1878869"/>
                  <a:gd name="connsiteY242" fmla="*/ 2085852 h 2359692"/>
                  <a:gd name="connsiteX243" fmla="*/ 1443718 w 1878869"/>
                  <a:gd name="connsiteY243" fmla="*/ 2097504 h 2359692"/>
                  <a:gd name="connsiteX244" fmla="*/ 1324485 w 1878869"/>
                  <a:gd name="connsiteY244" fmla="*/ 2183018 h 2359692"/>
                  <a:gd name="connsiteX245" fmla="*/ 1197072 w 1878869"/>
                  <a:gd name="connsiteY245" fmla="*/ 2253368 h 2359692"/>
                  <a:gd name="connsiteX246" fmla="*/ 1100665 w 1878869"/>
                  <a:gd name="connsiteY246" fmla="*/ 2293910 h 2359692"/>
                  <a:gd name="connsiteX247" fmla="*/ 918863 w 1878869"/>
                  <a:gd name="connsiteY247" fmla="*/ 2345825 h 2359692"/>
                  <a:gd name="connsiteX248" fmla="*/ 858289 w 1878869"/>
                  <a:gd name="connsiteY248" fmla="*/ 2357237 h 2359692"/>
                  <a:gd name="connsiteX249" fmla="*/ 845241 w 1878869"/>
                  <a:gd name="connsiteY249" fmla="*/ 2357437 h 2359692"/>
                  <a:gd name="connsiteX250" fmla="*/ 841889 w 1878869"/>
                  <a:gd name="connsiteY250" fmla="*/ 2335410 h 2359692"/>
                  <a:gd name="connsiteX251" fmla="*/ 844802 w 1878869"/>
                  <a:gd name="connsiteY251" fmla="*/ 2329464 h 2359692"/>
                  <a:gd name="connsiteX252" fmla="*/ 851426 w 1878869"/>
                  <a:gd name="connsiteY252" fmla="*/ 2282657 h 2359692"/>
                  <a:gd name="connsiteX253" fmla="*/ 842607 w 1878869"/>
                  <a:gd name="connsiteY253" fmla="*/ 2275595 h 2359692"/>
                  <a:gd name="connsiteX254" fmla="*/ 805217 w 1878869"/>
                  <a:gd name="connsiteY254" fmla="*/ 2256042 h 2359692"/>
                  <a:gd name="connsiteX255" fmla="*/ 733830 w 1878869"/>
                  <a:gd name="connsiteY255" fmla="*/ 2182459 h 2359692"/>
                  <a:gd name="connsiteX256" fmla="*/ 694843 w 1878869"/>
                  <a:gd name="connsiteY256" fmla="*/ 2157639 h 2359692"/>
                  <a:gd name="connsiteX257" fmla="*/ 682513 w 1878869"/>
                  <a:gd name="connsiteY257" fmla="*/ 2150376 h 2359692"/>
                  <a:gd name="connsiteX258" fmla="*/ 650031 w 1878869"/>
                  <a:gd name="connsiteY258" fmla="*/ 2077752 h 2359692"/>
                  <a:gd name="connsiteX259" fmla="*/ 685785 w 1878869"/>
                  <a:gd name="connsiteY259" fmla="*/ 2033857 h 2359692"/>
                  <a:gd name="connsiteX260" fmla="*/ 721339 w 1878869"/>
                  <a:gd name="connsiteY260" fmla="*/ 1985294 h 2359692"/>
                  <a:gd name="connsiteX261" fmla="*/ 725968 w 1878869"/>
                  <a:gd name="connsiteY261" fmla="*/ 1934018 h 2359692"/>
                  <a:gd name="connsiteX262" fmla="*/ 721618 w 1878869"/>
                  <a:gd name="connsiteY262" fmla="*/ 1927514 h 2359692"/>
                  <a:gd name="connsiteX263" fmla="*/ 673335 w 1878869"/>
                  <a:gd name="connsiteY263" fmla="*/ 1925678 h 2359692"/>
                  <a:gd name="connsiteX264" fmla="*/ 598914 w 1878869"/>
                  <a:gd name="connsiteY264" fmla="*/ 1912351 h 2359692"/>
                  <a:gd name="connsiteX265" fmla="*/ 548716 w 1878869"/>
                  <a:gd name="connsiteY265" fmla="*/ 1864825 h 2359692"/>
                  <a:gd name="connsiteX266" fmla="*/ 488501 w 1878869"/>
                  <a:gd name="connsiteY266" fmla="*/ 1800341 h 2359692"/>
                  <a:gd name="connsiteX267" fmla="*/ 381399 w 1878869"/>
                  <a:gd name="connsiteY267" fmla="*/ 1752177 h 2359692"/>
                  <a:gd name="connsiteX268" fmla="*/ 304665 w 1878869"/>
                  <a:gd name="connsiteY268" fmla="*/ 1725042 h 2359692"/>
                  <a:gd name="connsiteX269" fmla="*/ 289900 w 1878869"/>
                  <a:gd name="connsiteY269" fmla="*/ 1715665 h 2359692"/>
                  <a:gd name="connsiteX270" fmla="*/ 266277 w 1878869"/>
                  <a:gd name="connsiteY270" fmla="*/ 1694077 h 2359692"/>
                  <a:gd name="connsiteX271" fmla="*/ 196006 w 1878869"/>
                  <a:gd name="connsiteY271" fmla="*/ 1645594 h 2359692"/>
                  <a:gd name="connsiteX272" fmla="*/ 171585 w 1878869"/>
                  <a:gd name="connsiteY272" fmla="*/ 1612833 h 2359692"/>
                  <a:gd name="connsiteX273" fmla="*/ 176972 w 1878869"/>
                  <a:gd name="connsiteY273" fmla="*/ 1594996 h 2359692"/>
                  <a:gd name="connsiteX274" fmla="*/ 177731 w 1878869"/>
                  <a:gd name="connsiteY274" fmla="*/ 1579513 h 2359692"/>
                  <a:gd name="connsiteX275" fmla="*/ 149199 w 1878869"/>
                  <a:gd name="connsiteY275" fmla="*/ 1507168 h 2359692"/>
                  <a:gd name="connsiteX276" fmla="*/ 121586 w 1878869"/>
                  <a:gd name="connsiteY276" fmla="*/ 1428517 h 2359692"/>
                  <a:gd name="connsiteX277" fmla="*/ 108178 w 1878869"/>
                  <a:gd name="connsiteY277" fmla="*/ 1383067 h 2359692"/>
                  <a:gd name="connsiteX278" fmla="*/ 94571 w 1878869"/>
                  <a:gd name="connsiteY278" fmla="*/ 1379076 h 2359692"/>
                  <a:gd name="connsiteX279" fmla="*/ 83917 w 1878869"/>
                  <a:gd name="connsiteY279" fmla="*/ 1389452 h 2359692"/>
                  <a:gd name="connsiteX280" fmla="*/ 108857 w 1878869"/>
                  <a:gd name="connsiteY280" fmla="*/ 1492004 h 2359692"/>
                  <a:gd name="connsiteX281" fmla="*/ 125337 w 1878869"/>
                  <a:gd name="connsiteY281" fmla="*/ 1515188 h 2359692"/>
                  <a:gd name="connsiteX282" fmla="*/ 109375 w 1878869"/>
                  <a:gd name="connsiteY282" fmla="*/ 1506489 h 2359692"/>
                  <a:gd name="connsiteX283" fmla="*/ 72265 w 1878869"/>
                  <a:gd name="connsiteY283" fmla="*/ 1442963 h 2359692"/>
                  <a:gd name="connsiteX284" fmla="*/ 22146 w 1878869"/>
                  <a:gd name="connsiteY284" fmla="*/ 1275167 h 2359692"/>
                  <a:gd name="connsiteX285" fmla="*/ 22465 w 1878869"/>
                  <a:gd name="connsiteY285" fmla="*/ 1248831 h 2359692"/>
                  <a:gd name="connsiteX286" fmla="*/ 37908 w 1878869"/>
                  <a:gd name="connsiteY286" fmla="*/ 1119662 h 2359692"/>
                  <a:gd name="connsiteX287" fmla="*/ 68195 w 1878869"/>
                  <a:gd name="connsiteY287" fmla="*/ 1044404 h 2359692"/>
                  <a:gd name="connsiteX288" fmla="*/ 113166 w 1878869"/>
                  <a:gd name="connsiteY288" fmla="*/ 979241 h 2359692"/>
                  <a:gd name="connsiteX289" fmla="*/ 116438 w 1878869"/>
                  <a:gd name="connsiteY289" fmla="*/ 965354 h 2359692"/>
                  <a:gd name="connsiteX290" fmla="*/ 124938 w 1878869"/>
                  <a:gd name="connsiteY290" fmla="*/ 817830 h 2359692"/>
                  <a:gd name="connsiteX291" fmla="*/ 148561 w 1878869"/>
                  <a:gd name="connsiteY291" fmla="*/ 723299 h 2359692"/>
                  <a:gd name="connsiteX292" fmla="*/ 138106 w 1878869"/>
                  <a:gd name="connsiteY292" fmla="*/ 648878 h 2359692"/>
                  <a:gd name="connsiteX293" fmla="*/ 118833 w 1878869"/>
                  <a:gd name="connsiteY293" fmla="*/ 626652 h 2359692"/>
                  <a:gd name="connsiteX294" fmla="*/ 23582 w 1878869"/>
                  <a:gd name="connsiteY294" fmla="*/ 586389 h 2359692"/>
                  <a:gd name="connsiteX295" fmla="*/ 5107 w 1878869"/>
                  <a:gd name="connsiteY295" fmla="*/ 563284 h 2359692"/>
                  <a:gd name="connsiteX296" fmla="*/ 6504 w 1878869"/>
                  <a:gd name="connsiteY296" fmla="*/ 561648 h 2359692"/>
                  <a:gd name="connsiteX297" fmla="*/ 42696 w 1878869"/>
                  <a:gd name="connsiteY297" fmla="*/ 577929 h 2359692"/>
                  <a:gd name="connsiteX298" fmla="*/ 54069 w 1878869"/>
                  <a:gd name="connsiteY298" fmla="*/ 571465 h 2359692"/>
                  <a:gd name="connsiteX299" fmla="*/ 67077 w 1878869"/>
                  <a:gd name="connsiteY299" fmla="*/ 536389 h 2359692"/>
                  <a:gd name="connsiteX300" fmla="*/ 87189 w 1878869"/>
                  <a:gd name="connsiteY300" fmla="*/ 508297 h 2359692"/>
                  <a:gd name="connsiteX301" fmla="*/ 124100 w 1878869"/>
                  <a:gd name="connsiteY301" fmla="*/ 501952 h 2359692"/>
                  <a:gd name="connsiteX302" fmla="*/ 161051 w 1878869"/>
                  <a:gd name="connsiteY302" fmla="*/ 482878 h 2359692"/>
                  <a:gd name="connsiteX303" fmla="*/ 161530 w 1878869"/>
                  <a:gd name="connsiteY303" fmla="*/ 481881 h 2359692"/>
                  <a:gd name="connsiteX304" fmla="*/ 194730 w 1878869"/>
                  <a:gd name="connsiteY304" fmla="*/ 464961 h 2359692"/>
                  <a:gd name="connsiteX305" fmla="*/ 222702 w 1878869"/>
                  <a:gd name="connsiteY305" fmla="*/ 461410 h 2359692"/>
                  <a:gd name="connsiteX306" fmla="*/ 252470 w 1878869"/>
                  <a:gd name="connsiteY306" fmla="*/ 456128 h 2359692"/>
                  <a:gd name="connsiteX307" fmla="*/ 804500 w 1878869"/>
                  <a:gd name="connsiteY307" fmla="*/ 439343 h 2359692"/>
                  <a:gd name="connsiteX308" fmla="*/ 805617 w 1878869"/>
                  <a:gd name="connsiteY308" fmla="*/ 439343 h 2359692"/>
                  <a:gd name="connsiteX309" fmla="*/ 887420 w 1878869"/>
                  <a:gd name="connsiteY309" fmla="*/ 463045 h 2359692"/>
                  <a:gd name="connsiteX310" fmla="*/ 918505 w 1878869"/>
                  <a:gd name="connsiteY310" fmla="*/ 476493 h 2359692"/>
                  <a:gd name="connsiteX311" fmla="*/ 1005575 w 1878869"/>
                  <a:gd name="connsiteY311" fmla="*/ 525814 h 2359692"/>
                  <a:gd name="connsiteX312" fmla="*/ 1026285 w 1878869"/>
                  <a:gd name="connsiteY312" fmla="*/ 545606 h 2359692"/>
                  <a:gd name="connsiteX313" fmla="*/ 1046755 w 1878869"/>
                  <a:gd name="connsiteY313" fmla="*/ 595087 h 2359692"/>
                  <a:gd name="connsiteX314" fmla="*/ 1039293 w 1878869"/>
                  <a:gd name="connsiteY314" fmla="*/ 612166 h 2359692"/>
                  <a:gd name="connsiteX315" fmla="*/ 1016868 w 1878869"/>
                  <a:gd name="connsiteY315" fmla="*/ 658773 h 2359692"/>
                  <a:gd name="connsiteX316" fmla="*/ 1011161 w 1878869"/>
                  <a:gd name="connsiteY316" fmla="*/ 748995 h 2359692"/>
                  <a:gd name="connsiteX317" fmla="*/ 1033826 w 1878869"/>
                  <a:gd name="connsiteY317" fmla="*/ 784270 h 2359692"/>
                  <a:gd name="connsiteX318" fmla="*/ 1071177 w 1878869"/>
                  <a:gd name="connsiteY318" fmla="*/ 798436 h 2359692"/>
                  <a:gd name="connsiteX319" fmla="*/ 1029956 w 1878869"/>
                  <a:gd name="connsiteY319" fmla="*/ 812761 h 2359692"/>
                  <a:gd name="connsiteX320" fmla="*/ 1003779 w 1878869"/>
                  <a:gd name="connsiteY320" fmla="*/ 821181 h 2359692"/>
                  <a:gd name="connsiteX321" fmla="*/ 966270 w 1878869"/>
                  <a:gd name="connsiteY321" fmla="*/ 815874 h 2359692"/>
                  <a:gd name="connsiteX322" fmla="*/ 944881 w 1878869"/>
                  <a:gd name="connsiteY322" fmla="*/ 802267 h 2359692"/>
                  <a:gd name="connsiteX323" fmla="*/ 922695 w 1878869"/>
                  <a:gd name="connsiteY323" fmla="*/ 772259 h 2359692"/>
                  <a:gd name="connsiteX324" fmla="*/ 906015 w 1878869"/>
                  <a:gd name="connsiteY324" fmla="*/ 758293 h 2359692"/>
                  <a:gd name="connsiteX325" fmla="*/ 891171 w 1878869"/>
                  <a:gd name="connsiteY325" fmla="*/ 736426 h 2359692"/>
                  <a:gd name="connsiteX326" fmla="*/ 884786 w 1878869"/>
                  <a:gd name="connsiteY326" fmla="*/ 687225 h 2359692"/>
                  <a:gd name="connsiteX327" fmla="*/ 878241 w 1878869"/>
                  <a:gd name="connsiteY327" fmla="*/ 676171 h 2359692"/>
                  <a:gd name="connsiteX328" fmla="*/ 798833 w 1878869"/>
                  <a:gd name="connsiteY328" fmla="*/ 609612 h 2359692"/>
                  <a:gd name="connsiteX329" fmla="*/ 789336 w 1878869"/>
                  <a:gd name="connsiteY329" fmla="*/ 604105 h 2359692"/>
                  <a:gd name="connsiteX330" fmla="*/ 735147 w 1878869"/>
                  <a:gd name="connsiteY330" fmla="*/ 564042 h 2359692"/>
                  <a:gd name="connsiteX331" fmla="*/ 723694 w 1878869"/>
                  <a:gd name="connsiteY331" fmla="*/ 533715 h 2359692"/>
                  <a:gd name="connsiteX332" fmla="*/ 721300 w 1878869"/>
                  <a:gd name="connsiteY332" fmla="*/ 525255 h 2359692"/>
                  <a:gd name="connsiteX333" fmla="*/ 714357 w 1878869"/>
                  <a:gd name="connsiteY333" fmla="*/ 523220 h 2359692"/>
                  <a:gd name="connsiteX334" fmla="*/ 695363 w 1878869"/>
                  <a:gd name="connsiteY334" fmla="*/ 549836 h 2359692"/>
                  <a:gd name="connsiteX335" fmla="*/ 681316 w 1878869"/>
                  <a:gd name="connsiteY335" fmla="*/ 596603 h 2359692"/>
                  <a:gd name="connsiteX336" fmla="*/ 633552 w 1878869"/>
                  <a:gd name="connsiteY336" fmla="*/ 556859 h 2359692"/>
                  <a:gd name="connsiteX337" fmla="*/ 632474 w 1878869"/>
                  <a:gd name="connsiteY337" fmla="*/ 541776 h 2359692"/>
                  <a:gd name="connsiteX338" fmla="*/ 638420 w 1878869"/>
                  <a:gd name="connsiteY338" fmla="*/ 527570 h 2359692"/>
                  <a:gd name="connsiteX339" fmla="*/ 642490 w 1878869"/>
                  <a:gd name="connsiteY339" fmla="*/ 488065 h 2359692"/>
                  <a:gd name="connsiteX340" fmla="*/ 645084 w 1878869"/>
                  <a:gd name="connsiteY340" fmla="*/ 478887 h 2359692"/>
                  <a:gd name="connsiteX341" fmla="*/ 698315 w 1878869"/>
                  <a:gd name="connsiteY341" fmla="*/ 463804 h 2359692"/>
                  <a:gd name="connsiteX342" fmla="*/ 708850 w 1878869"/>
                  <a:gd name="connsiteY342" fmla="*/ 473740 h 2359692"/>
                  <a:gd name="connsiteX343" fmla="*/ 718946 w 1878869"/>
                  <a:gd name="connsiteY343" fmla="*/ 482439 h 2359692"/>
                  <a:gd name="connsiteX344" fmla="*/ 746719 w 1878869"/>
                  <a:gd name="connsiteY344" fmla="*/ 468273 h 2359692"/>
                  <a:gd name="connsiteX345" fmla="*/ 804500 w 1878869"/>
                  <a:gd name="connsiteY345" fmla="*/ 439343 h 2359692"/>
                  <a:gd name="connsiteX346" fmla="*/ 691048 w 1878869"/>
                  <a:gd name="connsiteY346" fmla="*/ 24 h 2359692"/>
                  <a:gd name="connsiteX347" fmla="*/ 819144 w 1878869"/>
                  <a:gd name="connsiteY347" fmla="*/ 8264 h 2359692"/>
                  <a:gd name="connsiteX348" fmla="*/ 1048231 w 1878869"/>
                  <a:gd name="connsiteY348" fmla="*/ 56667 h 2359692"/>
                  <a:gd name="connsiteX349" fmla="*/ 1201861 w 1878869"/>
                  <a:gd name="connsiteY349" fmla="*/ 116682 h 2359692"/>
                  <a:gd name="connsiteX350" fmla="*/ 1357126 w 1878869"/>
                  <a:gd name="connsiteY350" fmla="*/ 204750 h 2359692"/>
                  <a:gd name="connsiteX351" fmla="*/ 1571769 w 1878869"/>
                  <a:gd name="connsiteY351" fmla="*/ 389065 h 2359692"/>
                  <a:gd name="connsiteX352" fmla="*/ 1582542 w 1878869"/>
                  <a:gd name="connsiteY352" fmla="*/ 415082 h 2359692"/>
                  <a:gd name="connsiteX353" fmla="*/ 1593955 w 1878869"/>
                  <a:gd name="connsiteY353" fmla="*/ 477731 h 2359692"/>
                  <a:gd name="connsiteX354" fmla="*/ 1623683 w 1878869"/>
                  <a:gd name="connsiteY354" fmla="*/ 531442 h 2359692"/>
                  <a:gd name="connsiteX355" fmla="*/ 1633939 w 1878869"/>
                  <a:gd name="connsiteY355" fmla="*/ 558696 h 2359692"/>
                  <a:gd name="connsiteX356" fmla="*/ 1629151 w 1878869"/>
                  <a:gd name="connsiteY356" fmla="*/ 562806 h 2359692"/>
                  <a:gd name="connsiteX357" fmla="*/ 1594953 w 1878869"/>
                  <a:gd name="connsiteY357" fmla="*/ 569270 h 2359692"/>
                  <a:gd name="connsiteX358" fmla="*/ 1564706 w 1878869"/>
                  <a:gd name="connsiteY358" fmla="*/ 580643 h 2359692"/>
                  <a:gd name="connsiteX359" fmla="*/ 1568098 w 1878869"/>
                  <a:gd name="connsiteY359" fmla="*/ 587706 h 2359692"/>
                  <a:gd name="connsiteX360" fmla="*/ 1604370 w 1878869"/>
                  <a:gd name="connsiteY360" fmla="*/ 603707 h 2359692"/>
                  <a:gd name="connsiteX361" fmla="*/ 1610954 w 1878869"/>
                  <a:gd name="connsiteY361" fmla="*/ 612486 h 2359692"/>
                  <a:gd name="connsiteX362" fmla="*/ 1600021 w 1878869"/>
                  <a:gd name="connsiteY362" fmla="*/ 624816 h 2359692"/>
                  <a:gd name="connsiteX363" fmla="*/ 1566900 w 1878869"/>
                  <a:gd name="connsiteY363" fmla="*/ 625176 h 2359692"/>
                  <a:gd name="connsiteX364" fmla="*/ 1560675 w 1878869"/>
                  <a:gd name="connsiteY364" fmla="*/ 633037 h 2359692"/>
                  <a:gd name="connsiteX365" fmla="*/ 1569574 w 1878869"/>
                  <a:gd name="connsiteY365" fmla="*/ 668112 h 2359692"/>
                  <a:gd name="connsiteX366" fmla="*/ 1576836 w 1878869"/>
                  <a:gd name="connsiteY366" fmla="*/ 697721 h 2359692"/>
                  <a:gd name="connsiteX367" fmla="*/ 1592000 w 1878869"/>
                  <a:gd name="connsiteY367" fmla="*/ 748917 h 2359692"/>
                  <a:gd name="connsiteX368" fmla="*/ 1606725 w 1878869"/>
                  <a:gd name="connsiteY368" fmla="*/ 774735 h 2359692"/>
                  <a:gd name="connsiteX369" fmla="*/ 1631185 w 1878869"/>
                  <a:gd name="connsiteY369" fmla="*/ 806498 h 2359692"/>
                  <a:gd name="connsiteX370" fmla="*/ 1635056 w 1878869"/>
                  <a:gd name="connsiteY370" fmla="*/ 822579 h 2359692"/>
                  <a:gd name="connsiteX371" fmla="*/ 1621369 w 1878869"/>
                  <a:gd name="connsiteY371" fmla="*/ 865236 h 2359692"/>
                  <a:gd name="connsiteX372" fmla="*/ 1593477 w 1878869"/>
                  <a:gd name="connsiteY372" fmla="*/ 899872 h 2359692"/>
                  <a:gd name="connsiteX373" fmla="*/ 1586493 w 1878869"/>
                  <a:gd name="connsiteY373" fmla="*/ 899035 h 2359692"/>
                  <a:gd name="connsiteX374" fmla="*/ 1553652 w 1878869"/>
                  <a:gd name="connsiteY374" fmla="*/ 878724 h 2359692"/>
                  <a:gd name="connsiteX375" fmla="*/ 1548226 w 1878869"/>
                  <a:gd name="connsiteY375" fmla="*/ 869865 h 2359692"/>
                  <a:gd name="connsiteX376" fmla="*/ 1528713 w 1878869"/>
                  <a:gd name="connsiteY376" fmla="*/ 834391 h 2359692"/>
                  <a:gd name="connsiteX377" fmla="*/ 1527037 w 1878869"/>
                  <a:gd name="connsiteY377" fmla="*/ 789778 h 2359692"/>
                  <a:gd name="connsiteX378" fmla="*/ 1540604 w 1878869"/>
                  <a:gd name="connsiteY378" fmla="*/ 740138 h 2359692"/>
                  <a:gd name="connsiteX379" fmla="*/ 1532942 w 1878869"/>
                  <a:gd name="connsiteY379" fmla="*/ 732277 h 2359692"/>
                  <a:gd name="connsiteX380" fmla="*/ 1481187 w 1878869"/>
                  <a:gd name="connsiteY380" fmla="*/ 722900 h 2359692"/>
                  <a:gd name="connsiteX381" fmla="*/ 1463669 w 1878869"/>
                  <a:gd name="connsiteY381" fmla="*/ 699317 h 2359692"/>
                  <a:gd name="connsiteX382" fmla="*/ 1465066 w 1878869"/>
                  <a:gd name="connsiteY382" fmla="*/ 670666 h 2359692"/>
                  <a:gd name="connsiteX383" fmla="*/ 1456487 w 1878869"/>
                  <a:gd name="connsiteY383" fmla="*/ 627689 h 2359692"/>
                  <a:gd name="connsiteX384" fmla="*/ 1445912 w 1878869"/>
                  <a:gd name="connsiteY384" fmla="*/ 608376 h 2359692"/>
                  <a:gd name="connsiteX385" fmla="*/ 1416463 w 1878869"/>
                  <a:gd name="connsiteY385" fmla="*/ 575655 h 2359692"/>
                  <a:gd name="connsiteX386" fmla="*/ 1400901 w 1878869"/>
                  <a:gd name="connsiteY386" fmla="*/ 554745 h 2359692"/>
                  <a:gd name="connsiteX387" fmla="*/ 1389089 w 1878869"/>
                  <a:gd name="connsiteY387" fmla="*/ 490899 h 2359692"/>
                  <a:gd name="connsiteX388" fmla="*/ 1381827 w 1878869"/>
                  <a:gd name="connsiteY388" fmla="*/ 471666 h 2359692"/>
                  <a:gd name="connsiteX389" fmla="*/ 1353136 w 1878869"/>
                  <a:gd name="connsiteY389" fmla="*/ 429807 h 2359692"/>
                  <a:gd name="connsiteX390" fmla="*/ 1342282 w 1878869"/>
                  <a:gd name="connsiteY390" fmla="*/ 393175 h 2359692"/>
                  <a:gd name="connsiteX391" fmla="*/ 1326879 w 1878869"/>
                  <a:gd name="connsiteY391" fmla="*/ 375897 h 2359692"/>
                  <a:gd name="connsiteX392" fmla="*/ 1262315 w 1878869"/>
                  <a:gd name="connsiteY392" fmla="*/ 342897 h 2359692"/>
                  <a:gd name="connsiteX393" fmla="*/ 1243600 w 1878869"/>
                  <a:gd name="connsiteY393" fmla="*/ 348922 h 2359692"/>
                  <a:gd name="connsiteX394" fmla="*/ 1247032 w 1878869"/>
                  <a:gd name="connsiteY394" fmla="*/ 362010 h 2359692"/>
                  <a:gd name="connsiteX395" fmla="*/ 1245196 w 1878869"/>
                  <a:gd name="connsiteY395" fmla="*/ 380007 h 2359692"/>
                  <a:gd name="connsiteX396" fmla="*/ 1244359 w 1878869"/>
                  <a:gd name="connsiteY396" fmla="*/ 380725 h 2359692"/>
                  <a:gd name="connsiteX397" fmla="*/ 1230672 w 1878869"/>
                  <a:gd name="connsiteY397" fmla="*/ 393375 h 2359692"/>
                  <a:gd name="connsiteX398" fmla="*/ 1248668 w 1878869"/>
                  <a:gd name="connsiteY398" fmla="*/ 400917 h 2359692"/>
                  <a:gd name="connsiteX399" fmla="*/ 1263433 w 1878869"/>
                  <a:gd name="connsiteY399" fmla="*/ 407780 h 2359692"/>
                  <a:gd name="connsiteX400" fmla="*/ 1347949 w 1878869"/>
                  <a:gd name="connsiteY400" fmla="*/ 469990 h 2359692"/>
                  <a:gd name="connsiteX401" fmla="*/ 1327598 w 1878869"/>
                  <a:gd name="connsiteY401" fmla="*/ 480844 h 2359692"/>
                  <a:gd name="connsiteX402" fmla="*/ 1309003 w 1878869"/>
                  <a:gd name="connsiteY402" fmla="*/ 499439 h 2359692"/>
                  <a:gd name="connsiteX403" fmla="*/ 1293400 w 1878869"/>
                  <a:gd name="connsiteY403" fmla="*/ 507739 h 2359692"/>
                  <a:gd name="connsiteX404" fmla="*/ 1237654 w 1878869"/>
                  <a:gd name="connsiteY404" fmla="*/ 485113 h 2359692"/>
                  <a:gd name="connsiteX405" fmla="*/ 1230392 w 1878869"/>
                  <a:gd name="connsiteY405" fmla="*/ 477013 h 2359692"/>
                  <a:gd name="connsiteX406" fmla="*/ 1131670 w 1878869"/>
                  <a:gd name="connsiteY406" fmla="*/ 389864 h 2359692"/>
                  <a:gd name="connsiteX407" fmla="*/ 1090410 w 1878869"/>
                  <a:gd name="connsiteY407" fmla="*/ 368874 h 2359692"/>
                  <a:gd name="connsiteX408" fmla="*/ 1066547 w 1878869"/>
                  <a:gd name="connsiteY408" fmla="*/ 340462 h 2359692"/>
                  <a:gd name="connsiteX409" fmla="*/ 1070019 w 1878869"/>
                  <a:gd name="connsiteY409" fmla="*/ 322147 h 2359692"/>
                  <a:gd name="connsiteX410" fmla="*/ 1132907 w 1878869"/>
                  <a:gd name="connsiteY410" fmla="*/ 303911 h 2359692"/>
                  <a:gd name="connsiteX411" fmla="*/ 1147512 w 1878869"/>
                  <a:gd name="connsiteY411" fmla="*/ 296528 h 2359692"/>
                  <a:gd name="connsiteX412" fmla="*/ 1133506 w 1878869"/>
                  <a:gd name="connsiteY412" fmla="*/ 269394 h 2359692"/>
                  <a:gd name="connsiteX413" fmla="*/ 1120936 w 1878869"/>
                  <a:gd name="connsiteY413" fmla="*/ 265284 h 2359692"/>
                  <a:gd name="connsiteX414" fmla="*/ 1111160 w 1878869"/>
                  <a:gd name="connsiteY414" fmla="*/ 269155 h 2359692"/>
                  <a:gd name="connsiteX415" fmla="*/ 1095837 w 1878869"/>
                  <a:gd name="connsiteY415" fmla="*/ 277973 h 2359692"/>
                  <a:gd name="connsiteX416" fmla="*/ 1092525 w 1878869"/>
                  <a:gd name="connsiteY416" fmla="*/ 278013 h 2359692"/>
                  <a:gd name="connsiteX417" fmla="*/ 1074368 w 1878869"/>
                  <a:gd name="connsiteY417" fmla="*/ 277295 h 2359692"/>
                  <a:gd name="connsiteX418" fmla="*/ 1076883 w 1878869"/>
                  <a:gd name="connsiteY418" fmla="*/ 260296 h 2359692"/>
                  <a:gd name="connsiteX419" fmla="*/ 1071615 w 1878869"/>
                  <a:gd name="connsiteY419" fmla="*/ 251118 h 2359692"/>
                  <a:gd name="connsiteX420" fmla="*/ 1037657 w 1878869"/>
                  <a:gd name="connsiteY420" fmla="*/ 223664 h 2359692"/>
                  <a:gd name="connsiteX421" fmla="*/ 1020418 w 1878869"/>
                  <a:gd name="connsiteY421" fmla="*/ 210257 h 2359692"/>
                  <a:gd name="connsiteX422" fmla="*/ 926685 w 1878869"/>
                  <a:gd name="connsiteY422" fmla="*/ 147967 h 2359692"/>
                  <a:gd name="connsiteX423" fmla="*/ 895280 w 1878869"/>
                  <a:gd name="connsiteY423" fmla="*/ 152596 h 2359692"/>
                  <a:gd name="connsiteX424" fmla="*/ 878202 w 1878869"/>
                  <a:gd name="connsiteY424" fmla="*/ 167280 h 2359692"/>
                  <a:gd name="connsiteX425" fmla="*/ 839734 w 1878869"/>
                  <a:gd name="connsiteY425" fmla="*/ 167121 h 2359692"/>
                  <a:gd name="connsiteX426" fmla="*/ 791251 w 1878869"/>
                  <a:gd name="connsiteY426" fmla="*/ 159419 h 2359692"/>
                  <a:gd name="connsiteX427" fmla="*/ 764835 w 1878869"/>
                  <a:gd name="connsiteY427" fmla="*/ 161454 h 2359692"/>
                  <a:gd name="connsiteX428" fmla="*/ 747237 w 1878869"/>
                  <a:gd name="connsiteY428" fmla="*/ 166921 h 2359692"/>
                  <a:gd name="connsiteX429" fmla="*/ 679960 w 1878869"/>
                  <a:gd name="connsiteY429" fmla="*/ 183242 h 2359692"/>
                  <a:gd name="connsiteX430" fmla="*/ 622817 w 1878869"/>
                  <a:gd name="connsiteY430" fmla="*/ 172508 h 2359692"/>
                  <a:gd name="connsiteX431" fmla="*/ 607295 w 1878869"/>
                  <a:gd name="connsiteY431" fmla="*/ 154630 h 2359692"/>
                  <a:gd name="connsiteX432" fmla="*/ 593807 w 1878869"/>
                  <a:gd name="connsiteY432" fmla="*/ 143218 h 2359692"/>
                  <a:gd name="connsiteX433" fmla="*/ 577287 w 1878869"/>
                  <a:gd name="connsiteY433" fmla="*/ 142181 h 2359692"/>
                  <a:gd name="connsiteX434" fmla="*/ 541174 w 1878869"/>
                  <a:gd name="connsiteY434" fmla="*/ 154750 h 2359692"/>
                  <a:gd name="connsiteX435" fmla="*/ 530440 w 1878869"/>
                  <a:gd name="connsiteY435" fmla="*/ 159140 h 2359692"/>
                  <a:gd name="connsiteX436" fmla="*/ 450912 w 1878869"/>
                  <a:gd name="connsiteY436" fmla="*/ 170512 h 2359692"/>
                  <a:gd name="connsiteX437" fmla="*/ 441175 w 1878869"/>
                  <a:gd name="connsiteY437" fmla="*/ 181925 h 2359692"/>
                  <a:gd name="connsiteX438" fmla="*/ 412524 w 1878869"/>
                  <a:gd name="connsiteY438" fmla="*/ 213409 h 2359692"/>
                  <a:gd name="connsiteX439" fmla="*/ 378527 w 1878869"/>
                  <a:gd name="connsiteY439" fmla="*/ 217240 h 2359692"/>
                  <a:gd name="connsiteX440" fmla="*/ 366316 w 1878869"/>
                  <a:gd name="connsiteY440" fmla="*/ 221709 h 2359692"/>
                  <a:gd name="connsiteX441" fmla="*/ 355422 w 1878869"/>
                  <a:gd name="connsiteY441" fmla="*/ 250719 h 2359692"/>
                  <a:gd name="connsiteX442" fmla="*/ 351432 w 1878869"/>
                  <a:gd name="connsiteY442" fmla="*/ 261293 h 2359692"/>
                  <a:gd name="connsiteX443" fmla="*/ 315997 w 1878869"/>
                  <a:gd name="connsiteY443" fmla="*/ 271509 h 2359692"/>
                  <a:gd name="connsiteX444" fmla="*/ 299637 w 1878869"/>
                  <a:gd name="connsiteY444" fmla="*/ 273743 h 2359692"/>
                  <a:gd name="connsiteX445" fmla="*/ 274378 w 1878869"/>
                  <a:gd name="connsiteY445" fmla="*/ 300678 h 2359692"/>
                  <a:gd name="connsiteX446" fmla="*/ 254705 w 1878869"/>
                  <a:gd name="connsiteY446" fmla="*/ 337270 h 2359692"/>
                  <a:gd name="connsiteX447" fmla="*/ 216517 w 1878869"/>
                  <a:gd name="connsiteY447" fmla="*/ 375338 h 2359692"/>
                  <a:gd name="connsiteX448" fmla="*/ 187786 w 1878869"/>
                  <a:gd name="connsiteY448" fmla="*/ 402752 h 2359692"/>
                  <a:gd name="connsiteX449" fmla="*/ 140101 w 1878869"/>
                  <a:gd name="connsiteY449" fmla="*/ 421667 h 2359692"/>
                  <a:gd name="connsiteX450" fmla="*/ 159375 w 1878869"/>
                  <a:gd name="connsiteY450" fmla="*/ 391898 h 2359692"/>
                  <a:gd name="connsiteX451" fmla="*/ 158537 w 1878869"/>
                  <a:gd name="connsiteY451" fmla="*/ 369073 h 2359692"/>
                  <a:gd name="connsiteX452" fmla="*/ 145010 w 1878869"/>
                  <a:gd name="connsiteY452" fmla="*/ 365522 h 2359692"/>
                  <a:gd name="connsiteX453" fmla="*/ 115880 w 1878869"/>
                  <a:gd name="connsiteY453" fmla="*/ 350518 h 2359692"/>
                  <a:gd name="connsiteX454" fmla="*/ 114643 w 1878869"/>
                  <a:gd name="connsiteY454" fmla="*/ 348683 h 2359692"/>
                  <a:gd name="connsiteX455" fmla="*/ 119232 w 1878869"/>
                  <a:gd name="connsiteY455" fmla="*/ 298125 h 2359692"/>
                  <a:gd name="connsiteX456" fmla="*/ 161091 w 1878869"/>
                  <a:gd name="connsiteY456" fmla="*/ 274462 h 2359692"/>
                  <a:gd name="connsiteX457" fmla="*/ 165042 w 1878869"/>
                  <a:gd name="connsiteY457" fmla="*/ 272986 h 2359692"/>
                  <a:gd name="connsiteX458" fmla="*/ 183876 w 1878869"/>
                  <a:gd name="connsiteY458" fmla="*/ 223185 h 2359692"/>
                  <a:gd name="connsiteX459" fmla="*/ 201833 w 1878869"/>
                  <a:gd name="connsiteY459" fmla="*/ 188190 h 2359692"/>
                  <a:gd name="connsiteX460" fmla="*/ 239542 w 1878869"/>
                  <a:gd name="connsiteY460" fmla="*/ 170034 h 2359692"/>
                  <a:gd name="connsiteX461" fmla="*/ 247881 w 1878869"/>
                  <a:gd name="connsiteY461" fmla="*/ 157304 h 2359692"/>
                  <a:gd name="connsiteX462" fmla="*/ 248400 w 1878869"/>
                  <a:gd name="connsiteY462" fmla="*/ 140784 h 2359692"/>
                  <a:gd name="connsiteX463" fmla="*/ 241656 w 1878869"/>
                  <a:gd name="connsiteY463" fmla="*/ 111734 h 2359692"/>
                  <a:gd name="connsiteX464" fmla="*/ 215081 w 1878869"/>
                  <a:gd name="connsiteY464" fmla="*/ 93379 h 2359692"/>
                  <a:gd name="connsiteX465" fmla="*/ 252470 w 1878869"/>
                  <a:gd name="connsiteY465" fmla="*/ 79771 h 2359692"/>
                  <a:gd name="connsiteX466" fmla="*/ 415717 w 1878869"/>
                  <a:gd name="connsiteY466" fmla="*/ 30450 h 2359692"/>
                  <a:gd name="connsiteX467" fmla="*/ 562563 w 1878869"/>
                  <a:gd name="connsiteY467" fmla="*/ 7226 h 2359692"/>
                  <a:gd name="connsiteX468" fmla="*/ 691048 w 1878869"/>
                  <a:gd name="connsiteY468" fmla="*/ 24 h 23596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</a:cxnLst>
                <a:rect l="l" t="t" r="r" b="b"/>
                <a:pathLst>
                  <a:path w="1878869" h="2359692">
                    <a:moveTo>
                      <a:pt x="848114" y="1699384"/>
                    </a:moveTo>
                    <a:cubicBezTo>
                      <a:pt x="855656" y="1697589"/>
                      <a:pt x="861801" y="1700582"/>
                      <a:pt x="868186" y="1703335"/>
                    </a:cubicBezTo>
                    <a:cubicBezTo>
                      <a:pt x="869183" y="1703774"/>
                      <a:pt x="870859" y="1704692"/>
                      <a:pt x="870779" y="1705131"/>
                    </a:cubicBezTo>
                    <a:cubicBezTo>
                      <a:pt x="867946" y="1723287"/>
                      <a:pt x="886302" y="1721132"/>
                      <a:pt x="893804" y="1729272"/>
                    </a:cubicBezTo>
                    <a:cubicBezTo>
                      <a:pt x="894083" y="1729592"/>
                      <a:pt x="894123" y="1729951"/>
                      <a:pt x="894722" y="1731268"/>
                    </a:cubicBezTo>
                    <a:cubicBezTo>
                      <a:pt x="865033" y="1739129"/>
                      <a:pt x="836383" y="1739448"/>
                      <a:pt x="808170" y="1726639"/>
                    </a:cubicBezTo>
                    <a:cubicBezTo>
                      <a:pt x="802424" y="1724045"/>
                      <a:pt x="800828" y="1721132"/>
                      <a:pt x="800988" y="1715067"/>
                    </a:cubicBezTo>
                    <a:cubicBezTo>
                      <a:pt x="801227" y="1708123"/>
                      <a:pt x="805337" y="1707924"/>
                      <a:pt x="810286" y="1707046"/>
                    </a:cubicBezTo>
                    <a:cubicBezTo>
                      <a:pt x="822935" y="1704771"/>
                      <a:pt x="835584" y="1702337"/>
                      <a:pt x="848114" y="1699384"/>
                    </a:cubicBezTo>
                    <a:close/>
                    <a:moveTo>
                      <a:pt x="626249" y="1653335"/>
                    </a:moveTo>
                    <a:cubicBezTo>
                      <a:pt x="654102" y="1660039"/>
                      <a:pt x="681515" y="1668059"/>
                      <a:pt x="708890" y="1676319"/>
                    </a:cubicBezTo>
                    <a:cubicBezTo>
                      <a:pt x="717908" y="1679033"/>
                      <a:pt x="727764" y="1679951"/>
                      <a:pt x="737262" y="1679911"/>
                    </a:cubicBezTo>
                    <a:cubicBezTo>
                      <a:pt x="753183" y="1679831"/>
                      <a:pt x="765912" y="1688171"/>
                      <a:pt x="779679" y="1693838"/>
                    </a:cubicBezTo>
                    <a:cubicBezTo>
                      <a:pt x="782233" y="1694875"/>
                      <a:pt x="784787" y="1696790"/>
                      <a:pt x="782752" y="1699623"/>
                    </a:cubicBezTo>
                    <a:cubicBezTo>
                      <a:pt x="779719" y="1703853"/>
                      <a:pt x="779839" y="1710877"/>
                      <a:pt x="772935" y="1711874"/>
                    </a:cubicBezTo>
                    <a:cubicBezTo>
                      <a:pt x="762401" y="1713430"/>
                      <a:pt x="751826" y="1714707"/>
                      <a:pt x="741252" y="1716264"/>
                    </a:cubicBezTo>
                    <a:cubicBezTo>
                      <a:pt x="737062" y="1716862"/>
                      <a:pt x="734428" y="1714348"/>
                      <a:pt x="731356" y="1712393"/>
                    </a:cubicBezTo>
                    <a:cubicBezTo>
                      <a:pt x="716551" y="1702936"/>
                      <a:pt x="702625" y="1692401"/>
                      <a:pt x="687022" y="1683821"/>
                    </a:cubicBezTo>
                    <a:cubicBezTo>
                      <a:pt x="659728" y="1668818"/>
                      <a:pt x="630040" y="1665585"/>
                      <a:pt x="598077" y="1660318"/>
                    </a:cubicBezTo>
                    <a:cubicBezTo>
                      <a:pt x="608132" y="1654372"/>
                      <a:pt x="615555" y="1650781"/>
                      <a:pt x="626249" y="1653335"/>
                    </a:cubicBezTo>
                    <a:close/>
                    <a:moveTo>
                      <a:pt x="976644" y="1025170"/>
                    </a:moveTo>
                    <a:cubicBezTo>
                      <a:pt x="999469" y="1046718"/>
                      <a:pt x="1024568" y="1065273"/>
                      <a:pt x="1048151" y="1085664"/>
                    </a:cubicBezTo>
                    <a:cubicBezTo>
                      <a:pt x="1049269" y="1086622"/>
                      <a:pt x="1050705" y="1087420"/>
                      <a:pt x="1051384" y="1088657"/>
                    </a:cubicBezTo>
                    <a:cubicBezTo>
                      <a:pt x="1054257" y="1094004"/>
                      <a:pt x="1060202" y="1099591"/>
                      <a:pt x="1057848" y="1105177"/>
                    </a:cubicBezTo>
                    <a:cubicBezTo>
                      <a:pt x="1056053" y="1109447"/>
                      <a:pt x="1048471" y="1106095"/>
                      <a:pt x="1043562" y="1107013"/>
                    </a:cubicBezTo>
                    <a:cubicBezTo>
                      <a:pt x="1021336" y="1111163"/>
                      <a:pt x="1004856" y="1103501"/>
                      <a:pt x="992526" y="1084387"/>
                    </a:cubicBezTo>
                    <a:cubicBezTo>
                      <a:pt x="987218" y="1076207"/>
                      <a:pt x="979916" y="1069543"/>
                      <a:pt x="976085" y="1059966"/>
                    </a:cubicBezTo>
                    <a:cubicBezTo>
                      <a:pt x="970139" y="1045242"/>
                      <a:pt x="969581" y="1041052"/>
                      <a:pt x="976644" y="1025170"/>
                    </a:cubicBezTo>
                    <a:close/>
                    <a:moveTo>
                      <a:pt x="656018" y="705342"/>
                    </a:moveTo>
                    <a:cubicBezTo>
                      <a:pt x="657854" y="704185"/>
                      <a:pt x="659171" y="704903"/>
                      <a:pt x="660168" y="706579"/>
                    </a:cubicBezTo>
                    <a:cubicBezTo>
                      <a:pt x="659450" y="707218"/>
                      <a:pt x="658771" y="707816"/>
                      <a:pt x="658053" y="708455"/>
                    </a:cubicBezTo>
                    <a:cubicBezTo>
                      <a:pt x="657375" y="707417"/>
                      <a:pt x="656696" y="706380"/>
                      <a:pt x="656018" y="705342"/>
                    </a:cubicBezTo>
                    <a:close/>
                    <a:moveTo>
                      <a:pt x="637621" y="632677"/>
                    </a:moveTo>
                    <a:cubicBezTo>
                      <a:pt x="670861" y="638903"/>
                      <a:pt x="697717" y="659293"/>
                      <a:pt x="727724" y="672581"/>
                    </a:cubicBezTo>
                    <a:cubicBezTo>
                      <a:pt x="743207" y="679444"/>
                      <a:pt x="753422" y="689740"/>
                      <a:pt x="758091" y="705821"/>
                    </a:cubicBezTo>
                    <a:cubicBezTo>
                      <a:pt x="762680" y="721663"/>
                      <a:pt x="773933" y="731958"/>
                      <a:pt x="788897" y="736387"/>
                    </a:cubicBezTo>
                    <a:cubicBezTo>
                      <a:pt x="811682" y="743131"/>
                      <a:pt x="823015" y="760010"/>
                      <a:pt x="832711" y="779443"/>
                    </a:cubicBezTo>
                    <a:cubicBezTo>
                      <a:pt x="834667" y="783354"/>
                      <a:pt x="833909" y="785548"/>
                      <a:pt x="831155" y="787943"/>
                    </a:cubicBezTo>
                    <a:cubicBezTo>
                      <a:pt x="819503" y="798118"/>
                      <a:pt x="813957" y="811327"/>
                      <a:pt x="812440" y="826370"/>
                    </a:cubicBezTo>
                    <a:cubicBezTo>
                      <a:pt x="811922" y="831558"/>
                      <a:pt x="809248" y="834071"/>
                      <a:pt x="804260" y="835229"/>
                    </a:cubicBezTo>
                    <a:cubicBezTo>
                      <a:pt x="793366" y="837743"/>
                      <a:pt x="783430" y="838461"/>
                      <a:pt x="772297" y="833314"/>
                    </a:cubicBezTo>
                    <a:cubicBezTo>
                      <a:pt x="747676" y="821981"/>
                      <a:pt x="721539" y="814758"/>
                      <a:pt x="691492" y="811286"/>
                    </a:cubicBezTo>
                    <a:cubicBezTo>
                      <a:pt x="695322" y="808294"/>
                      <a:pt x="696559" y="806897"/>
                      <a:pt x="698116" y="806179"/>
                    </a:cubicBezTo>
                    <a:cubicBezTo>
                      <a:pt x="723295" y="794846"/>
                      <a:pt x="728881" y="773777"/>
                      <a:pt x="727565" y="748718"/>
                    </a:cubicBezTo>
                    <a:cubicBezTo>
                      <a:pt x="727046" y="738821"/>
                      <a:pt x="711124" y="716236"/>
                      <a:pt x="701388" y="713363"/>
                    </a:cubicBezTo>
                    <a:cubicBezTo>
                      <a:pt x="682074" y="707737"/>
                      <a:pt x="662641" y="702589"/>
                      <a:pt x="644285" y="693890"/>
                    </a:cubicBezTo>
                    <a:cubicBezTo>
                      <a:pt x="626409" y="685430"/>
                      <a:pt x="619585" y="667314"/>
                      <a:pt x="607175" y="654145"/>
                    </a:cubicBezTo>
                    <a:cubicBezTo>
                      <a:pt x="606576" y="653507"/>
                      <a:pt x="606616" y="651991"/>
                      <a:pt x="606855" y="650993"/>
                    </a:cubicBezTo>
                    <a:cubicBezTo>
                      <a:pt x="608771" y="643252"/>
                      <a:pt x="629601" y="631161"/>
                      <a:pt x="637621" y="632677"/>
                    </a:cubicBezTo>
                    <a:close/>
                    <a:moveTo>
                      <a:pt x="1144399" y="569070"/>
                    </a:moveTo>
                    <a:cubicBezTo>
                      <a:pt x="1154216" y="568073"/>
                      <a:pt x="1161998" y="578408"/>
                      <a:pt x="1169739" y="584792"/>
                    </a:cubicBezTo>
                    <a:cubicBezTo>
                      <a:pt x="1174966" y="589062"/>
                      <a:pt x="1169140" y="594808"/>
                      <a:pt x="1168422" y="599916"/>
                    </a:cubicBezTo>
                    <a:cubicBezTo>
                      <a:pt x="1164870" y="624616"/>
                      <a:pt x="1151463" y="643770"/>
                      <a:pt x="1134344" y="661008"/>
                    </a:cubicBezTo>
                    <a:cubicBezTo>
                      <a:pt x="1129955" y="665438"/>
                      <a:pt x="1127121" y="666435"/>
                      <a:pt x="1120537" y="664320"/>
                    </a:cubicBezTo>
                    <a:cubicBezTo>
                      <a:pt x="1091567" y="655103"/>
                      <a:pt x="1090490" y="630921"/>
                      <a:pt x="1087936" y="606660"/>
                    </a:cubicBezTo>
                    <a:cubicBezTo>
                      <a:pt x="1086460" y="601392"/>
                      <a:pt x="1089333" y="599158"/>
                      <a:pt x="1094600" y="598240"/>
                    </a:cubicBezTo>
                    <a:cubicBezTo>
                      <a:pt x="1101862" y="596963"/>
                      <a:pt x="1107249" y="592933"/>
                      <a:pt x="1110681" y="586309"/>
                    </a:cubicBezTo>
                    <a:cubicBezTo>
                      <a:pt x="1117784" y="572701"/>
                      <a:pt x="1131990" y="570307"/>
                      <a:pt x="1144399" y="569070"/>
                    </a:cubicBezTo>
                    <a:close/>
                    <a:moveTo>
                      <a:pt x="2514" y="557698"/>
                    </a:moveTo>
                    <a:cubicBezTo>
                      <a:pt x="2075" y="558217"/>
                      <a:pt x="1596" y="558736"/>
                      <a:pt x="1117" y="559295"/>
                    </a:cubicBezTo>
                    <a:cubicBezTo>
                      <a:pt x="758" y="558815"/>
                      <a:pt x="359" y="558337"/>
                      <a:pt x="0" y="557858"/>
                    </a:cubicBezTo>
                    <a:cubicBezTo>
                      <a:pt x="838" y="557818"/>
                      <a:pt x="1676" y="557778"/>
                      <a:pt x="2514" y="557698"/>
                    </a:cubicBezTo>
                    <a:close/>
                    <a:moveTo>
                      <a:pt x="1302583" y="552430"/>
                    </a:moveTo>
                    <a:cubicBezTo>
                      <a:pt x="1305531" y="551034"/>
                      <a:pt x="1308564" y="550854"/>
                      <a:pt x="1311637" y="554585"/>
                    </a:cubicBezTo>
                    <a:cubicBezTo>
                      <a:pt x="1333464" y="581081"/>
                      <a:pt x="1365826" y="588424"/>
                      <a:pt x="1394916" y="601791"/>
                    </a:cubicBezTo>
                    <a:cubicBezTo>
                      <a:pt x="1405570" y="606700"/>
                      <a:pt x="1416863" y="610131"/>
                      <a:pt x="1426799" y="616715"/>
                    </a:cubicBezTo>
                    <a:cubicBezTo>
                      <a:pt x="1437613" y="623898"/>
                      <a:pt x="1441443" y="632558"/>
                      <a:pt x="1438051" y="645526"/>
                    </a:cubicBezTo>
                    <a:cubicBezTo>
                      <a:pt x="1436735" y="650554"/>
                      <a:pt x="1435538" y="655542"/>
                      <a:pt x="1436136" y="660729"/>
                    </a:cubicBezTo>
                    <a:cubicBezTo>
                      <a:pt x="1437094" y="669309"/>
                      <a:pt x="1433901" y="670625"/>
                      <a:pt x="1425961" y="668231"/>
                    </a:cubicBezTo>
                    <a:cubicBezTo>
                      <a:pt x="1405011" y="661926"/>
                      <a:pt x="1387055" y="649197"/>
                      <a:pt x="1366663" y="641735"/>
                    </a:cubicBezTo>
                    <a:cubicBezTo>
                      <a:pt x="1365985" y="641496"/>
                      <a:pt x="1365347" y="640937"/>
                      <a:pt x="1364669" y="640817"/>
                    </a:cubicBezTo>
                    <a:cubicBezTo>
                      <a:pt x="1359641" y="640019"/>
                      <a:pt x="1353136" y="632956"/>
                      <a:pt x="1350263" y="638702"/>
                    </a:cubicBezTo>
                    <a:cubicBezTo>
                      <a:pt x="1347670" y="643930"/>
                      <a:pt x="1349385" y="652429"/>
                      <a:pt x="1355411" y="657657"/>
                    </a:cubicBezTo>
                    <a:cubicBezTo>
                      <a:pt x="1361795" y="663203"/>
                      <a:pt x="1367821" y="669189"/>
                      <a:pt x="1374525" y="674336"/>
                    </a:cubicBezTo>
                    <a:cubicBezTo>
                      <a:pt x="1381428" y="679684"/>
                      <a:pt x="1383942" y="687026"/>
                      <a:pt x="1386935" y="695326"/>
                    </a:cubicBezTo>
                    <a:cubicBezTo>
                      <a:pt x="1377038" y="695605"/>
                      <a:pt x="1369617" y="693490"/>
                      <a:pt x="1361636" y="688223"/>
                    </a:cubicBezTo>
                    <a:cubicBezTo>
                      <a:pt x="1342881" y="675813"/>
                      <a:pt x="1332746" y="658974"/>
                      <a:pt x="1328915" y="637346"/>
                    </a:cubicBezTo>
                    <a:cubicBezTo>
                      <a:pt x="1325683" y="618910"/>
                      <a:pt x="1317542" y="602590"/>
                      <a:pt x="1306130" y="587785"/>
                    </a:cubicBezTo>
                    <a:cubicBezTo>
                      <a:pt x="1301182" y="581361"/>
                      <a:pt x="1296832" y="574497"/>
                      <a:pt x="1294438" y="566676"/>
                    </a:cubicBezTo>
                    <a:cubicBezTo>
                      <a:pt x="1293520" y="563763"/>
                      <a:pt x="1288213" y="560012"/>
                      <a:pt x="1294039" y="557578"/>
                    </a:cubicBezTo>
                    <a:cubicBezTo>
                      <a:pt x="1296772" y="556441"/>
                      <a:pt x="1299635" y="553827"/>
                      <a:pt x="1302583" y="552430"/>
                    </a:cubicBezTo>
                    <a:close/>
                    <a:moveTo>
                      <a:pt x="1665263" y="505903"/>
                    </a:moveTo>
                    <a:cubicBezTo>
                      <a:pt x="1675319" y="520548"/>
                      <a:pt x="1684896" y="534195"/>
                      <a:pt x="1694114" y="548041"/>
                    </a:cubicBezTo>
                    <a:cubicBezTo>
                      <a:pt x="1736252" y="611289"/>
                      <a:pt x="1769492" y="679205"/>
                      <a:pt x="1797983" y="749396"/>
                    </a:cubicBezTo>
                    <a:cubicBezTo>
                      <a:pt x="1817017" y="796322"/>
                      <a:pt x="1831941" y="844726"/>
                      <a:pt x="1844112" y="893927"/>
                    </a:cubicBezTo>
                    <a:cubicBezTo>
                      <a:pt x="1872564" y="1008929"/>
                      <a:pt x="1883298" y="1125648"/>
                      <a:pt x="1877232" y="1243883"/>
                    </a:cubicBezTo>
                    <a:cubicBezTo>
                      <a:pt x="1876275" y="1262597"/>
                      <a:pt x="1873880" y="1281232"/>
                      <a:pt x="1872803" y="1299947"/>
                    </a:cubicBezTo>
                    <a:cubicBezTo>
                      <a:pt x="1872444" y="1306611"/>
                      <a:pt x="1869650" y="1310083"/>
                      <a:pt x="1863705" y="1311839"/>
                    </a:cubicBezTo>
                    <a:cubicBezTo>
                      <a:pt x="1851773" y="1315270"/>
                      <a:pt x="1843912" y="1322852"/>
                      <a:pt x="1837727" y="1333706"/>
                    </a:cubicBezTo>
                    <a:cubicBezTo>
                      <a:pt x="1828270" y="1350266"/>
                      <a:pt x="1817097" y="1365869"/>
                      <a:pt x="1807082" y="1382109"/>
                    </a:cubicBezTo>
                    <a:cubicBezTo>
                      <a:pt x="1803889" y="1387297"/>
                      <a:pt x="1800457" y="1389132"/>
                      <a:pt x="1794472" y="1387616"/>
                    </a:cubicBezTo>
                    <a:cubicBezTo>
                      <a:pt x="1783817" y="1384862"/>
                      <a:pt x="1773044" y="1382548"/>
                      <a:pt x="1762269" y="1380234"/>
                    </a:cubicBezTo>
                    <a:cubicBezTo>
                      <a:pt x="1759237" y="1379595"/>
                      <a:pt x="1756842" y="1378238"/>
                      <a:pt x="1754808" y="1375964"/>
                    </a:cubicBezTo>
                    <a:cubicBezTo>
                      <a:pt x="1736492" y="1355573"/>
                      <a:pt x="1716979" y="1336659"/>
                      <a:pt x="1705446" y="1310522"/>
                    </a:cubicBezTo>
                    <a:cubicBezTo>
                      <a:pt x="1691002" y="1277801"/>
                      <a:pt x="1677673" y="1244840"/>
                      <a:pt x="1668974" y="1210204"/>
                    </a:cubicBezTo>
                    <a:cubicBezTo>
                      <a:pt x="1663069" y="1186740"/>
                      <a:pt x="1659797" y="1162519"/>
                      <a:pt x="1658879" y="1138537"/>
                    </a:cubicBezTo>
                    <a:cubicBezTo>
                      <a:pt x="1657442" y="1099990"/>
                      <a:pt x="1656804" y="1061243"/>
                      <a:pt x="1660475" y="1022736"/>
                    </a:cubicBezTo>
                    <a:cubicBezTo>
                      <a:pt x="1661752" y="1009209"/>
                      <a:pt x="1655567" y="998355"/>
                      <a:pt x="1650459" y="987262"/>
                    </a:cubicBezTo>
                    <a:cubicBezTo>
                      <a:pt x="1640124" y="964876"/>
                      <a:pt x="1631066" y="941971"/>
                      <a:pt x="1624482" y="918348"/>
                    </a:cubicBezTo>
                    <a:cubicBezTo>
                      <a:pt x="1620931" y="905619"/>
                      <a:pt x="1626317" y="892011"/>
                      <a:pt x="1632981" y="881836"/>
                    </a:cubicBezTo>
                    <a:cubicBezTo>
                      <a:pt x="1643795" y="865196"/>
                      <a:pt x="1646588" y="848556"/>
                      <a:pt x="1643077" y="829721"/>
                    </a:cubicBezTo>
                    <a:cubicBezTo>
                      <a:pt x="1641680" y="822180"/>
                      <a:pt x="1642199" y="814359"/>
                      <a:pt x="1645272" y="806937"/>
                    </a:cubicBezTo>
                    <a:cubicBezTo>
                      <a:pt x="1650260" y="794846"/>
                      <a:pt x="1648305" y="782236"/>
                      <a:pt x="1647387" y="769906"/>
                    </a:cubicBezTo>
                    <a:cubicBezTo>
                      <a:pt x="1645551" y="745605"/>
                      <a:pt x="1647227" y="721463"/>
                      <a:pt x="1649222" y="697242"/>
                    </a:cubicBezTo>
                    <a:cubicBezTo>
                      <a:pt x="1649701" y="691416"/>
                      <a:pt x="1650858" y="689141"/>
                      <a:pt x="1657522" y="689062"/>
                    </a:cubicBezTo>
                    <a:cubicBezTo>
                      <a:pt x="1666820" y="688981"/>
                      <a:pt x="1675479" y="690937"/>
                      <a:pt x="1683819" y="694169"/>
                    </a:cubicBezTo>
                    <a:cubicBezTo>
                      <a:pt x="1689765" y="696484"/>
                      <a:pt x="1691640" y="693970"/>
                      <a:pt x="1691480" y="689261"/>
                    </a:cubicBezTo>
                    <a:cubicBezTo>
                      <a:pt x="1691002" y="673499"/>
                      <a:pt x="1692398" y="657138"/>
                      <a:pt x="1688368" y="642254"/>
                    </a:cubicBezTo>
                    <a:cubicBezTo>
                      <a:pt x="1685534" y="631800"/>
                      <a:pt x="1675240" y="623340"/>
                      <a:pt x="1668017" y="614162"/>
                    </a:cubicBezTo>
                    <a:cubicBezTo>
                      <a:pt x="1661073" y="605503"/>
                      <a:pt x="1655168" y="596325"/>
                      <a:pt x="1649821" y="586669"/>
                    </a:cubicBezTo>
                    <a:cubicBezTo>
                      <a:pt x="1664266" y="583237"/>
                      <a:pt x="1673484" y="567914"/>
                      <a:pt x="1669653" y="553708"/>
                    </a:cubicBezTo>
                    <a:cubicBezTo>
                      <a:pt x="1665583" y="538585"/>
                      <a:pt x="1659637" y="523740"/>
                      <a:pt x="1665263" y="505903"/>
                    </a:cubicBezTo>
                    <a:close/>
                    <a:moveTo>
                      <a:pt x="252470" y="456128"/>
                    </a:moveTo>
                    <a:cubicBezTo>
                      <a:pt x="262456" y="456642"/>
                      <a:pt x="272422" y="459415"/>
                      <a:pt x="282119" y="464403"/>
                    </a:cubicBezTo>
                    <a:cubicBezTo>
                      <a:pt x="285631" y="466198"/>
                      <a:pt x="285989" y="469351"/>
                      <a:pt x="286748" y="472583"/>
                    </a:cubicBezTo>
                    <a:cubicBezTo>
                      <a:pt x="291297" y="492256"/>
                      <a:pt x="297003" y="511769"/>
                      <a:pt x="295048" y="532359"/>
                    </a:cubicBezTo>
                    <a:cubicBezTo>
                      <a:pt x="294409" y="538943"/>
                      <a:pt x="295925" y="544649"/>
                      <a:pt x="300555" y="549558"/>
                    </a:cubicBezTo>
                    <a:cubicBezTo>
                      <a:pt x="310929" y="560651"/>
                      <a:pt x="316157" y="575296"/>
                      <a:pt x="327888" y="585989"/>
                    </a:cubicBezTo>
                    <a:cubicBezTo>
                      <a:pt x="343052" y="599836"/>
                      <a:pt x="358894" y="612885"/>
                      <a:pt x="374695" y="625854"/>
                    </a:cubicBezTo>
                    <a:cubicBezTo>
                      <a:pt x="402987" y="649117"/>
                      <a:pt x="432636" y="670745"/>
                      <a:pt x="461367" y="693530"/>
                    </a:cubicBezTo>
                    <a:cubicBezTo>
                      <a:pt x="468988" y="699556"/>
                      <a:pt x="470904" y="697401"/>
                      <a:pt x="471742" y="689101"/>
                    </a:cubicBezTo>
                    <a:cubicBezTo>
                      <a:pt x="472380" y="682557"/>
                      <a:pt x="473497" y="676013"/>
                      <a:pt x="474973" y="669628"/>
                    </a:cubicBezTo>
                    <a:cubicBezTo>
                      <a:pt x="475811" y="665996"/>
                      <a:pt x="474295" y="663962"/>
                      <a:pt x="471941" y="662086"/>
                    </a:cubicBezTo>
                    <a:cubicBezTo>
                      <a:pt x="467950" y="658814"/>
                      <a:pt x="464160" y="655143"/>
                      <a:pt x="459730" y="652669"/>
                    </a:cubicBezTo>
                    <a:cubicBezTo>
                      <a:pt x="446682" y="645327"/>
                      <a:pt x="440856" y="634154"/>
                      <a:pt x="440218" y="619509"/>
                    </a:cubicBezTo>
                    <a:cubicBezTo>
                      <a:pt x="439738" y="608655"/>
                      <a:pt x="430002" y="604505"/>
                      <a:pt x="423139" y="599158"/>
                    </a:cubicBezTo>
                    <a:cubicBezTo>
                      <a:pt x="414878" y="592694"/>
                      <a:pt x="416595" y="589781"/>
                      <a:pt x="422979" y="582718"/>
                    </a:cubicBezTo>
                    <a:cubicBezTo>
                      <a:pt x="434631" y="569829"/>
                      <a:pt x="449675" y="574857"/>
                      <a:pt x="463162" y="572223"/>
                    </a:cubicBezTo>
                    <a:cubicBezTo>
                      <a:pt x="466833" y="571505"/>
                      <a:pt x="468430" y="575695"/>
                      <a:pt x="470066" y="578527"/>
                    </a:cubicBezTo>
                    <a:cubicBezTo>
                      <a:pt x="479123" y="594369"/>
                      <a:pt x="489459" y="608815"/>
                      <a:pt x="507934" y="614880"/>
                    </a:cubicBezTo>
                    <a:cubicBezTo>
                      <a:pt x="511685" y="616117"/>
                      <a:pt x="512842" y="619509"/>
                      <a:pt x="514399" y="623060"/>
                    </a:cubicBezTo>
                    <a:cubicBezTo>
                      <a:pt x="522938" y="642573"/>
                      <a:pt x="526849" y="662884"/>
                      <a:pt x="524375" y="683914"/>
                    </a:cubicBezTo>
                    <a:cubicBezTo>
                      <a:pt x="522818" y="697082"/>
                      <a:pt x="529961" y="703307"/>
                      <a:pt x="539498" y="709053"/>
                    </a:cubicBezTo>
                    <a:cubicBezTo>
                      <a:pt x="542092" y="710609"/>
                      <a:pt x="544167" y="711128"/>
                      <a:pt x="546362" y="708973"/>
                    </a:cubicBezTo>
                    <a:cubicBezTo>
                      <a:pt x="554183" y="701192"/>
                      <a:pt x="565396" y="696164"/>
                      <a:pt x="565675" y="682517"/>
                    </a:cubicBezTo>
                    <a:cubicBezTo>
                      <a:pt x="565795" y="676013"/>
                      <a:pt x="568588" y="669548"/>
                      <a:pt x="569107" y="663004"/>
                    </a:cubicBezTo>
                    <a:cubicBezTo>
                      <a:pt x="569745" y="655183"/>
                      <a:pt x="573775" y="653906"/>
                      <a:pt x="580719" y="653786"/>
                    </a:cubicBezTo>
                    <a:cubicBezTo>
                      <a:pt x="589178" y="653627"/>
                      <a:pt x="588380" y="659652"/>
                      <a:pt x="588420" y="664201"/>
                    </a:cubicBezTo>
                    <a:cubicBezTo>
                      <a:pt x="588580" y="677928"/>
                      <a:pt x="591492" y="691216"/>
                      <a:pt x="593967" y="704584"/>
                    </a:cubicBezTo>
                    <a:cubicBezTo>
                      <a:pt x="594845" y="709292"/>
                      <a:pt x="596800" y="711766"/>
                      <a:pt x="601828" y="713602"/>
                    </a:cubicBezTo>
                    <a:cubicBezTo>
                      <a:pt x="617270" y="719308"/>
                      <a:pt x="632274" y="723737"/>
                      <a:pt x="647836" y="714200"/>
                    </a:cubicBezTo>
                    <a:cubicBezTo>
                      <a:pt x="654740" y="709971"/>
                      <a:pt x="658371" y="715078"/>
                      <a:pt x="662322" y="719548"/>
                    </a:cubicBezTo>
                    <a:cubicBezTo>
                      <a:pt x="673654" y="732317"/>
                      <a:pt x="673335" y="732037"/>
                      <a:pt x="663679" y="745644"/>
                    </a:cubicBezTo>
                    <a:cubicBezTo>
                      <a:pt x="653343" y="760249"/>
                      <a:pt x="637262" y="767671"/>
                      <a:pt x="624054" y="778645"/>
                    </a:cubicBezTo>
                    <a:cubicBezTo>
                      <a:pt x="593568" y="803983"/>
                      <a:pt x="566393" y="832036"/>
                      <a:pt x="546960" y="866952"/>
                    </a:cubicBezTo>
                    <a:cubicBezTo>
                      <a:pt x="545085" y="870344"/>
                      <a:pt x="544845" y="873895"/>
                      <a:pt x="544566" y="877566"/>
                    </a:cubicBezTo>
                    <a:cubicBezTo>
                      <a:pt x="543488" y="890774"/>
                      <a:pt x="542411" y="903982"/>
                      <a:pt x="541054" y="917150"/>
                    </a:cubicBezTo>
                    <a:cubicBezTo>
                      <a:pt x="539857" y="929002"/>
                      <a:pt x="556298" y="951189"/>
                      <a:pt x="567790" y="954341"/>
                    </a:cubicBezTo>
                    <a:cubicBezTo>
                      <a:pt x="586504" y="959449"/>
                      <a:pt x="605658" y="962561"/>
                      <a:pt x="623735" y="970701"/>
                    </a:cubicBezTo>
                    <a:cubicBezTo>
                      <a:pt x="633671" y="975170"/>
                      <a:pt x="637342" y="981156"/>
                      <a:pt x="637222" y="990414"/>
                    </a:cubicBezTo>
                    <a:cubicBezTo>
                      <a:pt x="636704" y="1024452"/>
                      <a:pt x="660127" y="1043526"/>
                      <a:pt x="682353" y="1063278"/>
                    </a:cubicBezTo>
                    <a:cubicBezTo>
                      <a:pt x="687621" y="1067947"/>
                      <a:pt x="687940" y="1063079"/>
                      <a:pt x="688578" y="1059168"/>
                    </a:cubicBezTo>
                    <a:cubicBezTo>
                      <a:pt x="692449" y="1035984"/>
                      <a:pt x="697197" y="1012879"/>
                      <a:pt x="700031" y="989536"/>
                    </a:cubicBezTo>
                    <a:cubicBezTo>
                      <a:pt x="701268" y="979361"/>
                      <a:pt x="705777" y="971459"/>
                      <a:pt x="711084" y="963678"/>
                    </a:cubicBezTo>
                    <a:cubicBezTo>
                      <a:pt x="714316" y="958890"/>
                      <a:pt x="715194" y="955339"/>
                      <a:pt x="710445" y="951428"/>
                    </a:cubicBezTo>
                    <a:cubicBezTo>
                      <a:pt x="699233" y="942210"/>
                      <a:pt x="696559" y="930040"/>
                      <a:pt x="696719" y="916033"/>
                    </a:cubicBezTo>
                    <a:cubicBezTo>
                      <a:pt x="696919" y="898037"/>
                      <a:pt x="695362" y="880000"/>
                      <a:pt x="694923" y="862003"/>
                    </a:cubicBezTo>
                    <a:cubicBezTo>
                      <a:pt x="694604" y="848835"/>
                      <a:pt x="708251" y="839139"/>
                      <a:pt x="720462" y="844087"/>
                    </a:cubicBezTo>
                    <a:cubicBezTo>
                      <a:pt x="738458" y="851429"/>
                      <a:pt x="756335" y="859090"/>
                      <a:pt x="774012" y="867191"/>
                    </a:cubicBezTo>
                    <a:cubicBezTo>
                      <a:pt x="783430" y="871501"/>
                      <a:pt x="787340" y="881476"/>
                      <a:pt x="793525" y="889019"/>
                    </a:cubicBezTo>
                    <a:cubicBezTo>
                      <a:pt x="797955" y="894406"/>
                      <a:pt x="802344" y="897917"/>
                      <a:pt x="809686" y="898835"/>
                    </a:cubicBezTo>
                    <a:cubicBezTo>
                      <a:pt x="820940" y="900231"/>
                      <a:pt x="831993" y="903064"/>
                      <a:pt x="843485" y="903264"/>
                    </a:cubicBezTo>
                    <a:cubicBezTo>
                      <a:pt x="853541" y="903463"/>
                      <a:pt x="862120" y="907015"/>
                      <a:pt x="870500" y="913480"/>
                    </a:cubicBezTo>
                    <a:cubicBezTo>
                      <a:pt x="899949" y="936105"/>
                      <a:pt x="930196" y="957533"/>
                      <a:pt x="952502" y="988179"/>
                    </a:cubicBezTo>
                    <a:cubicBezTo>
                      <a:pt x="960563" y="999273"/>
                      <a:pt x="962718" y="1012361"/>
                      <a:pt x="968025" y="1024292"/>
                    </a:cubicBezTo>
                    <a:cubicBezTo>
                      <a:pt x="970299" y="1029400"/>
                      <a:pt x="957490" y="1049910"/>
                      <a:pt x="951863" y="1052424"/>
                    </a:cubicBezTo>
                    <a:cubicBezTo>
                      <a:pt x="936780" y="1059168"/>
                      <a:pt x="921537" y="1064276"/>
                      <a:pt x="904817" y="1066670"/>
                    </a:cubicBezTo>
                    <a:cubicBezTo>
                      <a:pt x="885504" y="1069423"/>
                      <a:pt x="869023" y="1081075"/>
                      <a:pt x="853142" y="1092129"/>
                    </a:cubicBezTo>
                    <a:cubicBezTo>
                      <a:pt x="845720" y="1097276"/>
                      <a:pt x="840413" y="1105377"/>
                      <a:pt x="833709" y="1111641"/>
                    </a:cubicBezTo>
                    <a:cubicBezTo>
                      <a:pt x="828242" y="1116789"/>
                      <a:pt x="829040" y="1122495"/>
                      <a:pt x="832112" y="1127643"/>
                    </a:cubicBezTo>
                    <a:cubicBezTo>
                      <a:pt x="836063" y="1134187"/>
                      <a:pt x="840572" y="1128082"/>
                      <a:pt x="844323" y="1126605"/>
                    </a:cubicBezTo>
                    <a:cubicBezTo>
                      <a:pt x="854977" y="1122455"/>
                      <a:pt x="865592" y="1117388"/>
                      <a:pt x="873014" y="1108609"/>
                    </a:cubicBezTo>
                    <a:cubicBezTo>
                      <a:pt x="881393" y="1098792"/>
                      <a:pt x="890372" y="1102105"/>
                      <a:pt x="899909" y="1104698"/>
                    </a:cubicBezTo>
                    <a:cubicBezTo>
                      <a:pt x="907012" y="1106614"/>
                      <a:pt x="905176" y="1112719"/>
                      <a:pt x="905735" y="1117428"/>
                    </a:cubicBezTo>
                    <a:cubicBezTo>
                      <a:pt x="907531" y="1132352"/>
                      <a:pt x="914235" y="1137739"/>
                      <a:pt x="929438" y="1135903"/>
                    </a:cubicBezTo>
                    <a:cubicBezTo>
                      <a:pt x="934546" y="1135304"/>
                      <a:pt x="939693" y="1134905"/>
                      <a:pt x="944761" y="1134027"/>
                    </a:cubicBezTo>
                    <a:cubicBezTo>
                      <a:pt x="959445" y="1131434"/>
                      <a:pt x="962159" y="1133429"/>
                      <a:pt x="965910" y="1147914"/>
                    </a:cubicBezTo>
                    <a:cubicBezTo>
                      <a:pt x="967027" y="1152303"/>
                      <a:pt x="964513" y="1152982"/>
                      <a:pt x="962079" y="1154378"/>
                    </a:cubicBezTo>
                    <a:cubicBezTo>
                      <a:pt x="949948" y="1161322"/>
                      <a:pt x="937977" y="1168504"/>
                      <a:pt x="925607" y="1175009"/>
                    </a:cubicBezTo>
                    <a:cubicBezTo>
                      <a:pt x="915072" y="1180515"/>
                      <a:pt x="905016" y="1186421"/>
                      <a:pt x="898273" y="1196597"/>
                    </a:cubicBezTo>
                    <a:cubicBezTo>
                      <a:pt x="894562" y="1202223"/>
                      <a:pt x="890851" y="1201385"/>
                      <a:pt x="885424" y="1198472"/>
                    </a:cubicBezTo>
                    <a:cubicBezTo>
                      <a:pt x="870061" y="1190172"/>
                      <a:pt x="854419" y="1195120"/>
                      <a:pt x="844722" y="1210284"/>
                    </a:cubicBezTo>
                    <a:cubicBezTo>
                      <a:pt x="835425" y="1224809"/>
                      <a:pt x="825249" y="1238855"/>
                      <a:pt x="820022" y="1255574"/>
                    </a:cubicBezTo>
                    <a:cubicBezTo>
                      <a:pt x="818984" y="1258926"/>
                      <a:pt x="817188" y="1261600"/>
                      <a:pt x="813637" y="1262557"/>
                    </a:cubicBezTo>
                    <a:cubicBezTo>
                      <a:pt x="792408" y="1268304"/>
                      <a:pt x="786462" y="1288176"/>
                      <a:pt x="777324" y="1304097"/>
                    </a:cubicBezTo>
                    <a:cubicBezTo>
                      <a:pt x="769743" y="1317265"/>
                      <a:pt x="765672" y="1332589"/>
                      <a:pt x="760964" y="1347233"/>
                    </a:cubicBezTo>
                    <a:cubicBezTo>
                      <a:pt x="757013" y="1359563"/>
                      <a:pt x="758490" y="1372692"/>
                      <a:pt x="757692" y="1385461"/>
                    </a:cubicBezTo>
                    <a:cubicBezTo>
                      <a:pt x="757253" y="1392763"/>
                      <a:pt x="754739" y="1397552"/>
                      <a:pt x="749432" y="1402260"/>
                    </a:cubicBezTo>
                    <a:cubicBezTo>
                      <a:pt x="731236" y="1418461"/>
                      <a:pt x="710845" y="1431709"/>
                      <a:pt x="691731" y="1446633"/>
                    </a:cubicBezTo>
                    <a:cubicBezTo>
                      <a:pt x="677446" y="1457767"/>
                      <a:pt x="669704" y="1473568"/>
                      <a:pt x="664078" y="1490328"/>
                    </a:cubicBezTo>
                    <a:cubicBezTo>
                      <a:pt x="661883" y="1496872"/>
                      <a:pt x="661484" y="1504015"/>
                      <a:pt x="659848" y="1510759"/>
                    </a:cubicBezTo>
                    <a:cubicBezTo>
                      <a:pt x="657533" y="1520376"/>
                      <a:pt x="660207" y="1529114"/>
                      <a:pt x="665115" y="1536975"/>
                    </a:cubicBezTo>
                    <a:cubicBezTo>
                      <a:pt x="673534" y="1550503"/>
                      <a:pt x="676089" y="1565667"/>
                      <a:pt x="678882" y="1580830"/>
                    </a:cubicBezTo>
                    <a:cubicBezTo>
                      <a:pt x="679520" y="1584222"/>
                      <a:pt x="681954" y="1589808"/>
                      <a:pt x="675171" y="1590088"/>
                    </a:cubicBezTo>
                    <a:cubicBezTo>
                      <a:pt x="669185" y="1590287"/>
                      <a:pt x="663399" y="1599465"/>
                      <a:pt x="657054" y="1589928"/>
                    </a:cubicBezTo>
                    <a:cubicBezTo>
                      <a:pt x="645083" y="1571852"/>
                      <a:pt x="632314" y="1554334"/>
                      <a:pt x="620343" y="1536218"/>
                    </a:cubicBezTo>
                    <a:cubicBezTo>
                      <a:pt x="615275" y="1528556"/>
                      <a:pt x="608931" y="1523887"/>
                      <a:pt x="600391" y="1520176"/>
                    </a:cubicBezTo>
                    <a:cubicBezTo>
                      <a:pt x="583711" y="1512953"/>
                      <a:pt x="566912" y="1508006"/>
                      <a:pt x="548676" y="1506689"/>
                    </a:cubicBezTo>
                    <a:cubicBezTo>
                      <a:pt x="538740" y="1505971"/>
                      <a:pt x="529961" y="1506609"/>
                      <a:pt x="521421" y="1512036"/>
                    </a:cubicBezTo>
                    <a:cubicBezTo>
                      <a:pt x="506298" y="1521652"/>
                      <a:pt x="491573" y="1522850"/>
                      <a:pt x="475133" y="1512874"/>
                    </a:cubicBezTo>
                    <a:cubicBezTo>
                      <a:pt x="462883" y="1505452"/>
                      <a:pt x="447759" y="1504374"/>
                      <a:pt x="433513" y="1506130"/>
                    </a:cubicBezTo>
                    <a:cubicBezTo>
                      <a:pt x="419707" y="1507846"/>
                      <a:pt x="406219" y="1511956"/>
                      <a:pt x="392532" y="1514709"/>
                    </a:cubicBezTo>
                    <a:cubicBezTo>
                      <a:pt x="388542" y="1515508"/>
                      <a:pt x="385908" y="1517702"/>
                      <a:pt x="383674" y="1520735"/>
                    </a:cubicBezTo>
                    <a:cubicBezTo>
                      <a:pt x="373379" y="1534621"/>
                      <a:pt x="363363" y="1548707"/>
                      <a:pt x="352868" y="1562434"/>
                    </a:cubicBezTo>
                    <a:cubicBezTo>
                      <a:pt x="348718" y="1567861"/>
                      <a:pt x="348878" y="1574086"/>
                      <a:pt x="347481" y="1580112"/>
                    </a:cubicBezTo>
                    <a:cubicBezTo>
                      <a:pt x="341895" y="1603854"/>
                      <a:pt x="344449" y="1627557"/>
                      <a:pt x="347242" y="1651340"/>
                    </a:cubicBezTo>
                    <a:cubicBezTo>
                      <a:pt x="347920" y="1656966"/>
                      <a:pt x="350554" y="1660717"/>
                      <a:pt x="354903" y="1664029"/>
                    </a:cubicBezTo>
                    <a:cubicBezTo>
                      <a:pt x="363083" y="1670294"/>
                      <a:pt x="371583" y="1676279"/>
                      <a:pt x="378845" y="1683542"/>
                    </a:cubicBezTo>
                    <a:cubicBezTo>
                      <a:pt x="391974" y="1696710"/>
                      <a:pt x="409133" y="1701100"/>
                      <a:pt x="425772" y="1706686"/>
                    </a:cubicBezTo>
                    <a:cubicBezTo>
                      <a:pt x="433594" y="1709320"/>
                      <a:pt x="456737" y="1700581"/>
                      <a:pt x="459371" y="1693079"/>
                    </a:cubicBezTo>
                    <a:cubicBezTo>
                      <a:pt x="465875" y="1674364"/>
                      <a:pt x="482516" y="1671012"/>
                      <a:pt x="497878" y="1665625"/>
                    </a:cubicBezTo>
                    <a:cubicBezTo>
                      <a:pt x="506178" y="1662712"/>
                      <a:pt x="511206" y="1670334"/>
                      <a:pt x="517710" y="1673087"/>
                    </a:cubicBezTo>
                    <a:cubicBezTo>
                      <a:pt x="525452" y="1676360"/>
                      <a:pt x="526609" y="1681627"/>
                      <a:pt x="525292" y="1689727"/>
                    </a:cubicBezTo>
                    <a:cubicBezTo>
                      <a:pt x="522300" y="1708203"/>
                      <a:pt x="519346" y="1726399"/>
                      <a:pt x="509131" y="1742759"/>
                    </a:cubicBezTo>
                    <a:cubicBezTo>
                      <a:pt x="503784" y="1751299"/>
                      <a:pt x="508692" y="1760157"/>
                      <a:pt x="511725" y="1768099"/>
                    </a:cubicBezTo>
                    <a:cubicBezTo>
                      <a:pt x="514239" y="1774682"/>
                      <a:pt x="521661" y="1771849"/>
                      <a:pt x="526489" y="1771251"/>
                    </a:cubicBezTo>
                    <a:cubicBezTo>
                      <a:pt x="549913" y="1768218"/>
                      <a:pt x="571780" y="1774882"/>
                      <a:pt x="593288" y="1782065"/>
                    </a:cubicBezTo>
                    <a:cubicBezTo>
                      <a:pt x="602546" y="1785137"/>
                      <a:pt x="610447" y="1792360"/>
                      <a:pt x="618707" y="1798106"/>
                    </a:cubicBezTo>
                    <a:cubicBezTo>
                      <a:pt x="622298" y="1800620"/>
                      <a:pt x="620622" y="1805448"/>
                      <a:pt x="620063" y="1808322"/>
                    </a:cubicBezTo>
                    <a:cubicBezTo>
                      <a:pt x="617231" y="1822847"/>
                      <a:pt x="616751" y="1837810"/>
                      <a:pt x="611125" y="1851817"/>
                    </a:cubicBezTo>
                    <a:cubicBezTo>
                      <a:pt x="607135" y="1861713"/>
                      <a:pt x="612642" y="1877275"/>
                      <a:pt x="621420" y="1883699"/>
                    </a:cubicBezTo>
                    <a:cubicBezTo>
                      <a:pt x="621700" y="1883899"/>
                      <a:pt x="622099" y="1884019"/>
                      <a:pt x="622338" y="1884298"/>
                    </a:cubicBezTo>
                    <a:cubicBezTo>
                      <a:pt x="645762" y="1910276"/>
                      <a:pt x="678323" y="1909078"/>
                      <a:pt x="709049" y="1914784"/>
                    </a:cubicBezTo>
                    <a:cubicBezTo>
                      <a:pt x="725170" y="1917778"/>
                      <a:pt x="735226" y="1914505"/>
                      <a:pt x="745960" y="1902574"/>
                    </a:cubicBezTo>
                    <a:cubicBezTo>
                      <a:pt x="764236" y="1882303"/>
                      <a:pt x="787220" y="1868097"/>
                      <a:pt x="812919" y="1858400"/>
                    </a:cubicBezTo>
                    <a:cubicBezTo>
                      <a:pt x="818066" y="1856445"/>
                      <a:pt x="822177" y="1859238"/>
                      <a:pt x="826366" y="1860356"/>
                    </a:cubicBezTo>
                    <a:cubicBezTo>
                      <a:pt x="835664" y="1862830"/>
                      <a:pt x="844722" y="1866461"/>
                      <a:pt x="853581" y="1870292"/>
                    </a:cubicBezTo>
                    <a:cubicBezTo>
                      <a:pt x="866550" y="1875918"/>
                      <a:pt x="878880" y="1875439"/>
                      <a:pt x="890970" y="1868097"/>
                    </a:cubicBezTo>
                    <a:cubicBezTo>
                      <a:pt x="899749" y="1862790"/>
                      <a:pt x="909247" y="1861353"/>
                      <a:pt x="919462" y="1861353"/>
                    </a:cubicBezTo>
                    <a:cubicBezTo>
                      <a:pt x="957011" y="1861274"/>
                      <a:pt x="994561" y="1861114"/>
                      <a:pt x="1030753" y="1848864"/>
                    </a:cubicBezTo>
                    <a:cubicBezTo>
                      <a:pt x="1034704" y="1847547"/>
                      <a:pt x="1038495" y="1847946"/>
                      <a:pt x="1042485" y="1849701"/>
                    </a:cubicBezTo>
                    <a:cubicBezTo>
                      <a:pt x="1062357" y="1858321"/>
                      <a:pt x="1082149" y="1867219"/>
                      <a:pt x="1102381" y="1874921"/>
                    </a:cubicBezTo>
                    <a:cubicBezTo>
                      <a:pt x="1116467" y="1880308"/>
                      <a:pt x="1131870" y="1880786"/>
                      <a:pt x="1146554" y="1884019"/>
                    </a:cubicBezTo>
                    <a:cubicBezTo>
                      <a:pt x="1176881" y="1890643"/>
                      <a:pt x="1207447" y="1886493"/>
                      <a:pt x="1237894" y="1886214"/>
                    </a:cubicBezTo>
                    <a:cubicBezTo>
                      <a:pt x="1246912" y="1886134"/>
                      <a:pt x="1252937" y="1888608"/>
                      <a:pt x="1258484" y="1895710"/>
                    </a:cubicBezTo>
                    <a:cubicBezTo>
                      <a:pt x="1269737" y="1910196"/>
                      <a:pt x="1281908" y="1923963"/>
                      <a:pt x="1293559" y="1938128"/>
                    </a:cubicBezTo>
                    <a:cubicBezTo>
                      <a:pt x="1299306" y="1945112"/>
                      <a:pt x="1306009" y="1946428"/>
                      <a:pt x="1314948" y="1945351"/>
                    </a:cubicBezTo>
                    <a:cubicBezTo>
                      <a:pt x="1357326" y="1940203"/>
                      <a:pt x="1399105" y="1931903"/>
                      <a:pt x="1440366" y="1921129"/>
                    </a:cubicBezTo>
                    <a:cubicBezTo>
                      <a:pt x="1452337" y="1918017"/>
                      <a:pt x="1463869" y="1912590"/>
                      <a:pt x="1475002" y="1907083"/>
                    </a:cubicBezTo>
                    <a:cubicBezTo>
                      <a:pt x="1486055" y="1901616"/>
                      <a:pt x="1495473" y="1903532"/>
                      <a:pt x="1504850" y="1910235"/>
                    </a:cubicBezTo>
                    <a:cubicBezTo>
                      <a:pt x="1527116" y="1926197"/>
                      <a:pt x="1527196" y="1926237"/>
                      <a:pt x="1511674" y="1948543"/>
                    </a:cubicBezTo>
                    <a:cubicBezTo>
                      <a:pt x="1501378" y="1963348"/>
                      <a:pt x="1490246" y="1977593"/>
                      <a:pt x="1480589" y="1992797"/>
                    </a:cubicBezTo>
                    <a:cubicBezTo>
                      <a:pt x="1462592" y="2021208"/>
                      <a:pt x="1447748" y="2050936"/>
                      <a:pt x="1448346" y="2085852"/>
                    </a:cubicBezTo>
                    <a:cubicBezTo>
                      <a:pt x="1448426" y="2090401"/>
                      <a:pt x="1447947" y="2094511"/>
                      <a:pt x="1443718" y="2097504"/>
                    </a:cubicBezTo>
                    <a:cubicBezTo>
                      <a:pt x="1403854" y="2125836"/>
                      <a:pt x="1366224" y="2157519"/>
                      <a:pt x="1324485" y="2183018"/>
                    </a:cubicBezTo>
                    <a:cubicBezTo>
                      <a:pt x="1283105" y="2208277"/>
                      <a:pt x="1240408" y="2231620"/>
                      <a:pt x="1197072" y="2253368"/>
                    </a:cubicBezTo>
                    <a:cubicBezTo>
                      <a:pt x="1165987" y="2269010"/>
                      <a:pt x="1133346" y="2281820"/>
                      <a:pt x="1100665" y="2293910"/>
                    </a:cubicBezTo>
                    <a:cubicBezTo>
                      <a:pt x="1041448" y="2315817"/>
                      <a:pt x="981113" y="2334293"/>
                      <a:pt x="918863" y="2345825"/>
                    </a:cubicBezTo>
                    <a:cubicBezTo>
                      <a:pt x="898672" y="2349576"/>
                      <a:pt x="878720" y="2354644"/>
                      <a:pt x="858289" y="2357237"/>
                    </a:cubicBezTo>
                    <a:cubicBezTo>
                      <a:pt x="853820" y="2357796"/>
                      <a:pt x="847595" y="2362345"/>
                      <a:pt x="845241" y="2357437"/>
                    </a:cubicBezTo>
                    <a:cubicBezTo>
                      <a:pt x="842089" y="2350933"/>
                      <a:pt x="837779" y="2343511"/>
                      <a:pt x="841889" y="2335410"/>
                    </a:cubicBezTo>
                    <a:cubicBezTo>
                      <a:pt x="842886" y="2333455"/>
                      <a:pt x="843565" y="2331260"/>
                      <a:pt x="844802" y="2329464"/>
                    </a:cubicBezTo>
                    <a:cubicBezTo>
                      <a:pt x="855017" y="2314980"/>
                      <a:pt x="851985" y="2298659"/>
                      <a:pt x="851426" y="2282657"/>
                    </a:cubicBezTo>
                    <a:cubicBezTo>
                      <a:pt x="851226" y="2276432"/>
                      <a:pt x="847356" y="2274956"/>
                      <a:pt x="842607" y="2275595"/>
                    </a:cubicBezTo>
                    <a:cubicBezTo>
                      <a:pt x="825329" y="2277989"/>
                      <a:pt x="814874" y="2268691"/>
                      <a:pt x="805217" y="2256042"/>
                    </a:cubicBezTo>
                    <a:cubicBezTo>
                      <a:pt x="784308" y="2228787"/>
                      <a:pt x="758649" y="2205962"/>
                      <a:pt x="733830" y="2182459"/>
                    </a:cubicBezTo>
                    <a:cubicBezTo>
                      <a:pt x="722616" y="2171845"/>
                      <a:pt x="707812" y="2166019"/>
                      <a:pt x="694843" y="2157639"/>
                    </a:cubicBezTo>
                    <a:cubicBezTo>
                      <a:pt x="690853" y="2155045"/>
                      <a:pt x="686823" y="2152292"/>
                      <a:pt x="682513" y="2150376"/>
                    </a:cubicBezTo>
                    <a:cubicBezTo>
                      <a:pt x="649752" y="2135932"/>
                      <a:pt x="643727" y="2108078"/>
                      <a:pt x="650031" y="2077752"/>
                    </a:cubicBezTo>
                    <a:cubicBezTo>
                      <a:pt x="653942" y="2058917"/>
                      <a:pt x="661763" y="2040242"/>
                      <a:pt x="685785" y="2033857"/>
                    </a:cubicBezTo>
                    <a:cubicBezTo>
                      <a:pt x="713199" y="2026555"/>
                      <a:pt x="720342" y="2013706"/>
                      <a:pt x="721339" y="1985294"/>
                    </a:cubicBezTo>
                    <a:cubicBezTo>
                      <a:pt x="721938" y="1968136"/>
                      <a:pt x="719464" y="1950618"/>
                      <a:pt x="725968" y="1934018"/>
                    </a:cubicBezTo>
                    <a:cubicBezTo>
                      <a:pt x="727724" y="1929549"/>
                      <a:pt x="725729" y="1927673"/>
                      <a:pt x="721618" y="1927514"/>
                    </a:cubicBezTo>
                    <a:cubicBezTo>
                      <a:pt x="705498" y="1926876"/>
                      <a:pt x="689337" y="1921409"/>
                      <a:pt x="673335" y="1925678"/>
                    </a:cubicBezTo>
                    <a:cubicBezTo>
                      <a:pt x="646161" y="1932901"/>
                      <a:pt x="623415" y="1919214"/>
                      <a:pt x="598914" y="1912351"/>
                    </a:cubicBezTo>
                    <a:cubicBezTo>
                      <a:pt x="573216" y="1905128"/>
                      <a:pt x="556577" y="1890683"/>
                      <a:pt x="548716" y="1864825"/>
                    </a:cubicBezTo>
                    <a:cubicBezTo>
                      <a:pt x="539299" y="1833820"/>
                      <a:pt x="513082" y="1817579"/>
                      <a:pt x="488501" y="1800341"/>
                    </a:cubicBezTo>
                    <a:cubicBezTo>
                      <a:pt x="455899" y="1777476"/>
                      <a:pt x="418230" y="1765584"/>
                      <a:pt x="381399" y="1752177"/>
                    </a:cubicBezTo>
                    <a:cubicBezTo>
                      <a:pt x="355901" y="1742879"/>
                      <a:pt x="329684" y="1735736"/>
                      <a:pt x="304665" y="1725042"/>
                    </a:cubicBezTo>
                    <a:cubicBezTo>
                      <a:pt x="299198" y="1722728"/>
                      <a:pt x="294249" y="1719814"/>
                      <a:pt x="289900" y="1715665"/>
                    </a:cubicBezTo>
                    <a:cubicBezTo>
                      <a:pt x="282159" y="1708322"/>
                      <a:pt x="273739" y="1701659"/>
                      <a:pt x="266277" y="1694077"/>
                    </a:cubicBezTo>
                    <a:cubicBezTo>
                      <a:pt x="245926" y="1673407"/>
                      <a:pt x="222463" y="1657685"/>
                      <a:pt x="196006" y="1645594"/>
                    </a:cubicBezTo>
                    <a:cubicBezTo>
                      <a:pt x="182918" y="1639608"/>
                      <a:pt x="177770" y="1624924"/>
                      <a:pt x="171585" y="1612833"/>
                    </a:cubicBezTo>
                    <a:cubicBezTo>
                      <a:pt x="169510" y="1608802"/>
                      <a:pt x="174538" y="1600862"/>
                      <a:pt x="176972" y="1594996"/>
                    </a:cubicBezTo>
                    <a:cubicBezTo>
                      <a:pt x="179127" y="1589768"/>
                      <a:pt x="178808" y="1584980"/>
                      <a:pt x="177731" y="1579513"/>
                    </a:cubicBezTo>
                    <a:cubicBezTo>
                      <a:pt x="172782" y="1553536"/>
                      <a:pt x="162128" y="1529873"/>
                      <a:pt x="149199" y="1507168"/>
                    </a:cubicBezTo>
                    <a:cubicBezTo>
                      <a:pt x="135193" y="1482587"/>
                      <a:pt x="127452" y="1455891"/>
                      <a:pt x="121586" y="1428517"/>
                    </a:cubicBezTo>
                    <a:cubicBezTo>
                      <a:pt x="118274" y="1413034"/>
                      <a:pt x="112967" y="1398150"/>
                      <a:pt x="108178" y="1383067"/>
                    </a:cubicBezTo>
                    <a:cubicBezTo>
                      <a:pt x="105505" y="1374687"/>
                      <a:pt x="99319" y="1377799"/>
                      <a:pt x="94571" y="1379076"/>
                    </a:cubicBezTo>
                    <a:cubicBezTo>
                      <a:pt x="89623" y="1380433"/>
                      <a:pt x="81602" y="1379954"/>
                      <a:pt x="83917" y="1389452"/>
                    </a:cubicBezTo>
                    <a:cubicBezTo>
                      <a:pt x="92257" y="1423609"/>
                      <a:pt x="94890" y="1459203"/>
                      <a:pt x="108857" y="1492004"/>
                    </a:cubicBezTo>
                    <a:cubicBezTo>
                      <a:pt x="112448" y="1500424"/>
                      <a:pt x="120987" y="1505372"/>
                      <a:pt x="125337" y="1515188"/>
                    </a:cubicBezTo>
                    <a:cubicBezTo>
                      <a:pt x="118074" y="1513791"/>
                      <a:pt x="113964" y="1510121"/>
                      <a:pt x="109375" y="1506489"/>
                    </a:cubicBezTo>
                    <a:cubicBezTo>
                      <a:pt x="88665" y="1490089"/>
                      <a:pt x="80086" y="1466825"/>
                      <a:pt x="72265" y="1442963"/>
                    </a:cubicBezTo>
                    <a:cubicBezTo>
                      <a:pt x="54069" y="1387456"/>
                      <a:pt x="39185" y="1330992"/>
                      <a:pt x="22146" y="1275167"/>
                    </a:cubicBezTo>
                    <a:cubicBezTo>
                      <a:pt x="19472" y="1266468"/>
                      <a:pt x="21587" y="1257530"/>
                      <a:pt x="22465" y="1248831"/>
                    </a:cubicBezTo>
                    <a:cubicBezTo>
                      <a:pt x="26894" y="1205695"/>
                      <a:pt x="29528" y="1162399"/>
                      <a:pt x="37908" y="1119662"/>
                    </a:cubicBezTo>
                    <a:cubicBezTo>
                      <a:pt x="43255" y="1092487"/>
                      <a:pt x="56264" y="1068625"/>
                      <a:pt x="68195" y="1044404"/>
                    </a:cubicBezTo>
                    <a:cubicBezTo>
                      <a:pt x="79887" y="1020661"/>
                      <a:pt x="94771" y="998634"/>
                      <a:pt x="113166" y="979241"/>
                    </a:cubicBezTo>
                    <a:cubicBezTo>
                      <a:pt x="117037" y="975131"/>
                      <a:pt x="117755" y="971140"/>
                      <a:pt x="116438" y="965354"/>
                    </a:cubicBezTo>
                    <a:cubicBezTo>
                      <a:pt x="105305" y="915435"/>
                      <a:pt x="109495" y="866273"/>
                      <a:pt x="124938" y="817830"/>
                    </a:cubicBezTo>
                    <a:cubicBezTo>
                      <a:pt x="134834" y="786825"/>
                      <a:pt x="144132" y="755421"/>
                      <a:pt x="148561" y="723299"/>
                    </a:cubicBezTo>
                    <a:cubicBezTo>
                      <a:pt x="151993" y="698279"/>
                      <a:pt x="148401" y="672900"/>
                      <a:pt x="138106" y="648878"/>
                    </a:cubicBezTo>
                    <a:cubicBezTo>
                      <a:pt x="133836" y="638902"/>
                      <a:pt x="128290" y="632358"/>
                      <a:pt x="118833" y="626652"/>
                    </a:cubicBezTo>
                    <a:cubicBezTo>
                      <a:pt x="88985" y="608535"/>
                      <a:pt x="54667" y="601353"/>
                      <a:pt x="23582" y="586389"/>
                    </a:cubicBezTo>
                    <a:cubicBezTo>
                      <a:pt x="12888" y="581241"/>
                      <a:pt x="6184" y="575056"/>
                      <a:pt x="5107" y="563284"/>
                    </a:cubicBezTo>
                    <a:cubicBezTo>
                      <a:pt x="5586" y="562726"/>
                      <a:pt x="6065" y="562207"/>
                      <a:pt x="6504" y="561648"/>
                    </a:cubicBezTo>
                    <a:cubicBezTo>
                      <a:pt x="16719" y="571225"/>
                      <a:pt x="28530" y="576772"/>
                      <a:pt x="42696" y="577929"/>
                    </a:cubicBezTo>
                    <a:cubicBezTo>
                      <a:pt x="48642" y="578408"/>
                      <a:pt x="52034" y="578248"/>
                      <a:pt x="54069" y="571465"/>
                    </a:cubicBezTo>
                    <a:cubicBezTo>
                      <a:pt x="57580" y="559534"/>
                      <a:pt x="61171" y="547483"/>
                      <a:pt x="67077" y="536389"/>
                    </a:cubicBezTo>
                    <a:cubicBezTo>
                      <a:pt x="72504" y="526174"/>
                      <a:pt x="76535" y="515719"/>
                      <a:pt x="87189" y="508297"/>
                    </a:cubicBezTo>
                    <a:cubicBezTo>
                      <a:pt x="99280" y="499877"/>
                      <a:pt x="110333" y="499199"/>
                      <a:pt x="124100" y="501952"/>
                    </a:cubicBezTo>
                    <a:cubicBezTo>
                      <a:pt x="151673" y="507459"/>
                      <a:pt x="146646" y="512926"/>
                      <a:pt x="161051" y="482878"/>
                    </a:cubicBezTo>
                    <a:cubicBezTo>
                      <a:pt x="161210" y="482559"/>
                      <a:pt x="161410" y="482240"/>
                      <a:pt x="161530" y="481881"/>
                    </a:cubicBezTo>
                    <a:cubicBezTo>
                      <a:pt x="168513" y="464443"/>
                      <a:pt x="175695" y="460253"/>
                      <a:pt x="194730" y="464961"/>
                    </a:cubicBezTo>
                    <a:cubicBezTo>
                      <a:pt x="204985" y="467516"/>
                      <a:pt x="212966" y="465480"/>
                      <a:pt x="222702" y="461410"/>
                    </a:cubicBezTo>
                    <a:cubicBezTo>
                      <a:pt x="232479" y="457360"/>
                      <a:pt x="242484" y="455614"/>
                      <a:pt x="252470" y="456128"/>
                    </a:cubicBezTo>
                    <a:close/>
                    <a:moveTo>
                      <a:pt x="804500" y="439343"/>
                    </a:moveTo>
                    <a:cubicBezTo>
                      <a:pt x="804859" y="439263"/>
                      <a:pt x="805218" y="439383"/>
                      <a:pt x="805617" y="439343"/>
                    </a:cubicBezTo>
                    <a:cubicBezTo>
                      <a:pt x="836103" y="436190"/>
                      <a:pt x="863637" y="442615"/>
                      <a:pt x="887420" y="463045"/>
                    </a:cubicBezTo>
                    <a:cubicBezTo>
                      <a:pt x="896198" y="470587"/>
                      <a:pt x="907371" y="474498"/>
                      <a:pt x="918505" y="476493"/>
                    </a:cubicBezTo>
                    <a:cubicBezTo>
                      <a:pt x="953461" y="482758"/>
                      <a:pt x="979398" y="504466"/>
                      <a:pt x="1005575" y="525814"/>
                    </a:cubicBezTo>
                    <a:cubicBezTo>
                      <a:pt x="1012957" y="531839"/>
                      <a:pt x="1018583" y="540139"/>
                      <a:pt x="1026285" y="545606"/>
                    </a:cubicBezTo>
                    <a:cubicBezTo>
                      <a:pt x="1043842" y="558016"/>
                      <a:pt x="1049070" y="574457"/>
                      <a:pt x="1046755" y="595087"/>
                    </a:cubicBezTo>
                    <a:cubicBezTo>
                      <a:pt x="1045957" y="602070"/>
                      <a:pt x="1045279" y="607936"/>
                      <a:pt x="1039293" y="612166"/>
                    </a:cubicBezTo>
                    <a:cubicBezTo>
                      <a:pt x="1023093" y="623538"/>
                      <a:pt x="1016868" y="638343"/>
                      <a:pt x="1016868" y="658773"/>
                    </a:cubicBezTo>
                    <a:cubicBezTo>
                      <a:pt x="1016868" y="688821"/>
                      <a:pt x="1015710" y="719068"/>
                      <a:pt x="1011161" y="748995"/>
                    </a:cubicBezTo>
                    <a:cubicBezTo>
                      <a:pt x="1009884" y="757495"/>
                      <a:pt x="1024848" y="780639"/>
                      <a:pt x="1033826" y="784270"/>
                    </a:cubicBezTo>
                    <a:cubicBezTo>
                      <a:pt x="1045359" y="788939"/>
                      <a:pt x="1057090" y="793129"/>
                      <a:pt x="1071177" y="798436"/>
                    </a:cubicBezTo>
                    <a:cubicBezTo>
                      <a:pt x="1056093" y="803703"/>
                      <a:pt x="1043084" y="808372"/>
                      <a:pt x="1029956" y="812761"/>
                    </a:cubicBezTo>
                    <a:cubicBezTo>
                      <a:pt x="1021257" y="815675"/>
                      <a:pt x="1011800" y="817031"/>
                      <a:pt x="1003779" y="821181"/>
                    </a:cubicBezTo>
                    <a:cubicBezTo>
                      <a:pt x="989493" y="828563"/>
                      <a:pt x="977922" y="823855"/>
                      <a:pt x="966270" y="815874"/>
                    </a:cubicBezTo>
                    <a:cubicBezTo>
                      <a:pt x="959286" y="811126"/>
                      <a:pt x="952383" y="806097"/>
                      <a:pt x="944881" y="802267"/>
                    </a:cubicBezTo>
                    <a:cubicBezTo>
                      <a:pt x="932271" y="795882"/>
                      <a:pt x="923852" y="787104"/>
                      <a:pt x="922695" y="772259"/>
                    </a:cubicBezTo>
                    <a:cubicBezTo>
                      <a:pt x="921936" y="762523"/>
                      <a:pt x="912559" y="760967"/>
                      <a:pt x="906015" y="758293"/>
                    </a:cubicBezTo>
                    <a:cubicBezTo>
                      <a:pt x="895560" y="754023"/>
                      <a:pt x="892088" y="746960"/>
                      <a:pt x="891171" y="736426"/>
                    </a:cubicBezTo>
                    <a:cubicBezTo>
                      <a:pt x="889694" y="719986"/>
                      <a:pt x="886821" y="703665"/>
                      <a:pt x="884786" y="687225"/>
                    </a:cubicBezTo>
                    <a:cubicBezTo>
                      <a:pt x="884187" y="682436"/>
                      <a:pt x="881474" y="679324"/>
                      <a:pt x="878241" y="676171"/>
                    </a:cubicBezTo>
                    <a:cubicBezTo>
                      <a:pt x="853581" y="651790"/>
                      <a:pt x="826607" y="630202"/>
                      <a:pt x="798833" y="609612"/>
                    </a:cubicBezTo>
                    <a:cubicBezTo>
                      <a:pt x="795920" y="607417"/>
                      <a:pt x="792768" y="605063"/>
                      <a:pt x="789336" y="604105"/>
                    </a:cubicBezTo>
                    <a:cubicBezTo>
                      <a:pt x="766192" y="597561"/>
                      <a:pt x="751108" y="580163"/>
                      <a:pt x="735147" y="564042"/>
                    </a:cubicBezTo>
                    <a:cubicBezTo>
                      <a:pt x="726926" y="555702"/>
                      <a:pt x="728123" y="543611"/>
                      <a:pt x="723694" y="533715"/>
                    </a:cubicBezTo>
                    <a:cubicBezTo>
                      <a:pt x="722497" y="531081"/>
                      <a:pt x="722058" y="528089"/>
                      <a:pt x="721300" y="525255"/>
                    </a:cubicBezTo>
                    <a:cubicBezTo>
                      <a:pt x="720103" y="520786"/>
                      <a:pt x="717389" y="519549"/>
                      <a:pt x="714357" y="523220"/>
                    </a:cubicBezTo>
                    <a:cubicBezTo>
                      <a:pt x="707413" y="531600"/>
                      <a:pt x="698515" y="538583"/>
                      <a:pt x="695363" y="549836"/>
                    </a:cubicBezTo>
                    <a:cubicBezTo>
                      <a:pt x="690933" y="565239"/>
                      <a:pt x="686105" y="580602"/>
                      <a:pt x="681316" y="596603"/>
                    </a:cubicBezTo>
                    <a:cubicBezTo>
                      <a:pt x="662522" y="586268"/>
                      <a:pt x="644166" y="576572"/>
                      <a:pt x="633552" y="556859"/>
                    </a:cubicBezTo>
                    <a:cubicBezTo>
                      <a:pt x="630599" y="551392"/>
                      <a:pt x="629402" y="547322"/>
                      <a:pt x="632474" y="541776"/>
                    </a:cubicBezTo>
                    <a:cubicBezTo>
                      <a:pt x="634949" y="537306"/>
                      <a:pt x="636305" y="532239"/>
                      <a:pt x="638420" y="527570"/>
                    </a:cubicBezTo>
                    <a:cubicBezTo>
                      <a:pt x="644206" y="514841"/>
                      <a:pt x="650710" y="502391"/>
                      <a:pt x="642490" y="488065"/>
                    </a:cubicBezTo>
                    <a:cubicBezTo>
                      <a:pt x="640854" y="485232"/>
                      <a:pt x="640016" y="480843"/>
                      <a:pt x="645084" y="478887"/>
                    </a:cubicBezTo>
                    <a:cubicBezTo>
                      <a:pt x="662322" y="472183"/>
                      <a:pt x="678204" y="461569"/>
                      <a:pt x="698315" y="463804"/>
                    </a:cubicBezTo>
                    <a:cubicBezTo>
                      <a:pt x="705737" y="464642"/>
                      <a:pt x="709369" y="466158"/>
                      <a:pt x="708850" y="473740"/>
                    </a:cubicBezTo>
                    <a:cubicBezTo>
                      <a:pt x="708331" y="481282"/>
                      <a:pt x="711962" y="482558"/>
                      <a:pt x="718946" y="482439"/>
                    </a:cubicBezTo>
                    <a:cubicBezTo>
                      <a:pt x="730877" y="482239"/>
                      <a:pt x="740254" y="478927"/>
                      <a:pt x="746719" y="468273"/>
                    </a:cubicBezTo>
                    <a:cubicBezTo>
                      <a:pt x="759847" y="446645"/>
                      <a:pt x="783151" y="444889"/>
                      <a:pt x="804500" y="439343"/>
                    </a:cubicBezTo>
                    <a:close/>
                    <a:moveTo>
                      <a:pt x="691048" y="24"/>
                    </a:moveTo>
                    <a:cubicBezTo>
                      <a:pt x="733839" y="313"/>
                      <a:pt x="776566" y="3176"/>
                      <a:pt x="819144" y="8264"/>
                    </a:cubicBezTo>
                    <a:cubicBezTo>
                      <a:pt x="896677" y="17522"/>
                      <a:pt x="973252" y="32725"/>
                      <a:pt x="1048231" y="56667"/>
                    </a:cubicBezTo>
                    <a:cubicBezTo>
                      <a:pt x="1100944" y="73506"/>
                      <a:pt x="1152340" y="92979"/>
                      <a:pt x="1201861" y="116682"/>
                    </a:cubicBezTo>
                    <a:cubicBezTo>
                      <a:pt x="1255492" y="142380"/>
                      <a:pt x="1307327" y="171710"/>
                      <a:pt x="1357126" y="204750"/>
                    </a:cubicBezTo>
                    <a:cubicBezTo>
                      <a:pt x="1436415" y="257423"/>
                      <a:pt x="1507564" y="319114"/>
                      <a:pt x="1571769" y="389065"/>
                    </a:cubicBezTo>
                    <a:cubicBezTo>
                      <a:pt x="1578712" y="396607"/>
                      <a:pt x="1577994" y="406703"/>
                      <a:pt x="1582542" y="415082"/>
                    </a:cubicBezTo>
                    <a:cubicBezTo>
                      <a:pt x="1593117" y="434516"/>
                      <a:pt x="1594714" y="455465"/>
                      <a:pt x="1593955" y="477731"/>
                    </a:cubicBezTo>
                    <a:cubicBezTo>
                      <a:pt x="1593197" y="499798"/>
                      <a:pt x="1599342" y="521067"/>
                      <a:pt x="1623683" y="531442"/>
                    </a:cubicBezTo>
                    <a:cubicBezTo>
                      <a:pt x="1634298" y="535951"/>
                      <a:pt x="1637809" y="548481"/>
                      <a:pt x="1633939" y="558696"/>
                    </a:cubicBezTo>
                    <a:cubicBezTo>
                      <a:pt x="1633061" y="561090"/>
                      <a:pt x="1631265" y="562207"/>
                      <a:pt x="1629151" y="562806"/>
                    </a:cubicBezTo>
                    <a:cubicBezTo>
                      <a:pt x="1617938" y="565879"/>
                      <a:pt x="1607483" y="571465"/>
                      <a:pt x="1594953" y="569270"/>
                    </a:cubicBezTo>
                    <a:cubicBezTo>
                      <a:pt x="1583221" y="567195"/>
                      <a:pt x="1573963" y="575256"/>
                      <a:pt x="1564706" y="580643"/>
                    </a:cubicBezTo>
                    <a:cubicBezTo>
                      <a:pt x="1558840" y="584075"/>
                      <a:pt x="1565344" y="586469"/>
                      <a:pt x="1568098" y="587706"/>
                    </a:cubicBezTo>
                    <a:cubicBezTo>
                      <a:pt x="1580109" y="593173"/>
                      <a:pt x="1592399" y="598121"/>
                      <a:pt x="1604370" y="603707"/>
                    </a:cubicBezTo>
                    <a:cubicBezTo>
                      <a:pt x="1607722" y="605264"/>
                      <a:pt x="1614146" y="605543"/>
                      <a:pt x="1610954" y="612486"/>
                    </a:cubicBezTo>
                    <a:cubicBezTo>
                      <a:pt x="1608560" y="617674"/>
                      <a:pt x="1609597" y="625255"/>
                      <a:pt x="1600021" y="624816"/>
                    </a:cubicBezTo>
                    <a:cubicBezTo>
                      <a:pt x="1589007" y="624298"/>
                      <a:pt x="1577954" y="625096"/>
                      <a:pt x="1566900" y="625176"/>
                    </a:cubicBezTo>
                    <a:cubicBezTo>
                      <a:pt x="1561314" y="625215"/>
                      <a:pt x="1559039" y="626532"/>
                      <a:pt x="1560675" y="633037"/>
                    </a:cubicBezTo>
                    <a:cubicBezTo>
                      <a:pt x="1563549" y="644728"/>
                      <a:pt x="1564746" y="656779"/>
                      <a:pt x="1569574" y="668112"/>
                    </a:cubicBezTo>
                    <a:cubicBezTo>
                      <a:pt x="1573564" y="677449"/>
                      <a:pt x="1578353" y="686907"/>
                      <a:pt x="1576836" y="697721"/>
                    </a:cubicBezTo>
                    <a:cubicBezTo>
                      <a:pt x="1574163" y="717074"/>
                      <a:pt x="1581066" y="733434"/>
                      <a:pt x="1592000" y="748917"/>
                    </a:cubicBezTo>
                    <a:cubicBezTo>
                      <a:pt x="1597706" y="756977"/>
                      <a:pt x="1602814" y="765676"/>
                      <a:pt x="1606725" y="774735"/>
                    </a:cubicBezTo>
                    <a:cubicBezTo>
                      <a:pt x="1612271" y="787544"/>
                      <a:pt x="1619573" y="798637"/>
                      <a:pt x="1631185" y="806498"/>
                    </a:cubicBezTo>
                    <a:cubicBezTo>
                      <a:pt x="1637490" y="810768"/>
                      <a:pt x="1639166" y="816633"/>
                      <a:pt x="1635056" y="822579"/>
                    </a:cubicBezTo>
                    <a:cubicBezTo>
                      <a:pt x="1626118" y="835508"/>
                      <a:pt x="1623365" y="850711"/>
                      <a:pt x="1621369" y="865236"/>
                    </a:cubicBezTo>
                    <a:cubicBezTo>
                      <a:pt x="1618855" y="883552"/>
                      <a:pt x="1605168" y="890335"/>
                      <a:pt x="1593477" y="899872"/>
                    </a:cubicBezTo>
                    <a:cubicBezTo>
                      <a:pt x="1590763" y="902067"/>
                      <a:pt x="1588568" y="900312"/>
                      <a:pt x="1586493" y="899035"/>
                    </a:cubicBezTo>
                    <a:cubicBezTo>
                      <a:pt x="1575520" y="892331"/>
                      <a:pt x="1564626" y="885427"/>
                      <a:pt x="1553652" y="878724"/>
                    </a:cubicBezTo>
                    <a:cubicBezTo>
                      <a:pt x="1550221" y="876648"/>
                      <a:pt x="1547707" y="873895"/>
                      <a:pt x="1548226" y="869865"/>
                    </a:cubicBezTo>
                    <a:cubicBezTo>
                      <a:pt x="1550500" y="853105"/>
                      <a:pt x="1540205" y="843688"/>
                      <a:pt x="1528713" y="834391"/>
                    </a:cubicBezTo>
                    <a:cubicBezTo>
                      <a:pt x="1517300" y="825212"/>
                      <a:pt x="1515465" y="798677"/>
                      <a:pt x="1527037" y="789778"/>
                    </a:cubicBezTo>
                    <a:cubicBezTo>
                      <a:pt x="1544914" y="776051"/>
                      <a:pt x="1542439" y="758454"/>
                      <a:pt x="1540604" y="740138"/>
                    </a:cubicBezTo>
                    <a:cubicBezTo>
                      <a:pt x="1540085" y="735190"/>
                      <a:pt x="1537292" y="732995"/>
                      <a:pt x="1532942" y="732277"/>
                    </a:cubicBezTo>
                    <a:cubicBezTo>
                      <a:pt x="1515624" y="729524"/>
                      <a:pt x="1499383" y="721344"/>
                      <a:pt x="1481187" y="722900"/>
                    </a:cubicBezTo>
                    <a:cubicBezTo>
                      <a:pt x="1474443" y="723498"/>
                      <a:pt x="1463709" y="708854"/>
                      <a:pt x="1463669" y="699317"/>
                    </a:cubicBezTo>
                    <a:cubicBezTo>
                      <a:pt x="1463589" y="689780"/>
                      <a:pt x="1463589" y="680083"/>
                      <a:pt x="1465066" y="670666"/>
                    </a:cubicBezTo>
                    <a:cubicBezTo>
                      <a:pt x="1467500" y="655103"/>
                      <a:pt x="1465665" y="640898"/>
                      <a:pt x="1456487" y="627689"/>
                    </a:cubicBezTo>
                    <a:cubicBezTo>
                      <a:pt x="1452297" y="621704"/>
                      <a:pt x="1448666" y="615120"/>
                      <a:pt x="1445912" y="608376"/>
                    </a:cubicBezTo>
                    <a:cubicBezTo>
                      <a:pt x="1439967" y="593811"/>
                      <a:pt x="1430470" y="582798"/>
                      <a:pt x="1416463" y="575655"/>
                    </a:cubicBezTo>
                    <a:cubicBezTo>
                      <a:pt x="1407844" y="571266"/>
                      <a:pt x="1403734" y="564562"/>
                      <a:pt x="1400901" y="554745"/>
                    </a:cubicBezTo>
                    <a:cubicBezTo>
                      <a:pt x="1394836" y="533756"/>
                      <a:pt x="1391763" y="512368"/>
                      <a:pt x="1389089" y="490899"/>
                    </a:cubicBezTo>
                    <a:cubicBezTo>
                      <a:pt x="1388172" y="483637"/>
                      <a:pt x="1385897" y="477532"/>
                      <a:pt x="1381827" y="471666"/>
                    </a:cubicBezTo>
                    <a:cubicBezTo>
                      <a:pt x="1372170" y="457779"/>
                      <a:pt x="1362952" y="443574"/>
                      <a:pt x="1353136" y="429807"/>
                    </a:cubicBezTo>
                    <a:cubicBezTo>
                      <a:pt x="1345235" y="418754"/>
                      <a:pt x="1345275" y="405466"/>
                      <a:pt x="1342282" y="393175"/>
                    </a:cubicBezTo>
                    <a:cubicBezTo>
                      <a:pt x="1340048" y="383997"/>
                      <a:pt x="1336416" y="378610"/>
                      <a:pt x="1326879" y="375897"/>
                    </a:cubicBezTo>
                    <a:cubicBezTo>
                      <a:pt x="1303296" y="369193"/>
                      <a:pt x="1282706" y="355945"/>
                      <a:pt x="1262315" y="342897"/>
                    </a:cubicBezTo>
                    <a:cubicBezTo>
                      <a:pt x="1251980" y="336273"/>
                      <a:pt x="1248947" y="343934"/>
                      <a:pt x="1243600" y="348922"/>
                    </a:cubicBezTo>
                    <a:cubicBezTo>
                      <a:pt x="1236537" y="355506"/>
                      <a:pt x="1243560" y="359178"/>
                      <a:pt x="1247032" y="362010"/>
                    </a:cubicBezTo>
                    <a:cubicBezTo>
                      <a:pt x="1256210" y="369512"/>
                      <a:pt x="1254135" y="374859"/>
                      <a:pt x="1245196" y="380007"/>
                    </a:cubicBezTo>
                    <a:cubicBezTo>
                      <a:pt x="1244877" y="380207"/>
                      <a:pt x="1244598" y="380446"/>
                      <a:pt x="1244359" y="380725"/>
                    </a:cubicBezTo>
                    <a:cubicBezTo>
                      <a:pt x="1239729" y="385274"/>
                      <a:pt x="1229554" y="387948"/>
                      <a:pt x="1230672" y="393375"/>
                    </a:cubicBezTo>
                    <a:cubicBezTo>
                      <a:pt x="1231988" y="399680"/>
                      <a:pt x="1242244" y="399201"/>
                      <a:pt x="1248668" y="400917"/>
                    </a:cubicBezTo>
                    <a:cubicBezTo>
                      <a:pt x="1254215" y="402353"/>
                      <a:pt x="1258724" y="404867"/>
                      <a:pt x="1263433" y="407780"/>
                    </a:cubicBezTo>
                    <a:cubicBezTo>
                      <a:pt x="1293041" y="426216"/>
                      <a:pt x="1311716" y="458737"/>
                      <a:pt x="1347949" y="469990"/>
                    </a:cubicBezTo>
                    <a:cubicBezTo>
                      <a:pt x="1340806" y="476694"/>
                      <a:pt x="1333863" y="478569"/>
                      <a:pt x="1327598" y="480844"/>
                    </a:cubicBezTo>
                    <a:cubicBezTo>
                      <a:pt x="1318101" y="484236"/>
                      <a:pt x="1311716" y="489982"/>
                      <a:pt x="1309003" y="499439"/>
                    </a:cubicBezTo>
                    <a:cubicBezTo>
                      <a:pt x="1306529" y="508058"/>
                      <a:pt x="1301660" y="508736"/>
                      <a:pt x="1293400" y="507739"/>
                    </a:cubicBezTo>
                    <a:cubicBezTo>
                      <a:pt x="1272531" y="505305"/>
                      <a:pt x="1255651" y="494012"/>
                      <a:pt x="1237654" y="485113"/>
                    </a:cubicBezTo>
                    <a:cubicBezTo>
                      <a:pt x="1234143" y="483358"/>
                      <a:pt x="1232068" y="480245"/>
                      <a:pt x="1230392" y="477013"/>
                    </a:cubicBezTo>
                    <a:cubicBezTo>
                      <a:pt x="1197152" y="413686"/>
                      <a:pt x="1184463" y="418155"/>
                      <a:pt x="1131670" y="389864"/>
                    </a:cubicBezTo>
                    <a:cubicBezTo>
                      <a:pt x="1118063" y="382561"/>
                      <a:pt x="1104017" y="376136"/>
                      <a:pt x="1090410" y="368874"/>
                    </a:cubicBezTo>
                    <a:cubicBezTo>
                      <a:pt x="1078757" y="362649"/>
                      <a:pt x="1075207" y="349281"/>
                      <a:pt x="1066547" y="340462"/>
                    </a:cubicBezTo>
                    <a:cubicBezTo>
                      <a:pt x="1058048" y="331843"/>
                      <a:pt x="1061440" y="328252"/>
                      <a:pt x="1070019" y="322147"/>
                    </a:cubicBezTo>
                    <a:cubicBezTo>
                      <a:pt x="1089173" y="308460"/>
                      <a:pt x="1111878" y="309537"/>
                      <a:pt x="1132907" y="303911"/>
                    </a:cubicBezTo>
                    <a:cubicBezTo>
                      <a:pt x="1138015" y="302554"/>
                      <a:pt x="1146914" y="306185"/>
                      <a:pt x="1147512" y="296528"/>
                    </a:cubicBezTo>
                    <a:cubicBezTo>
                      <a:pt x="1148190" y="285675"/>
                      <a:pt x="1140449" y="271589"/>
                      <a:pt x="1133506" y="269394"/>
                    </a:cubicBezTo>
                    <a:cubicBezTo>
                      <a:pt x="1129316" y="268037"/>
                      <a:pt x="1125046" y="266880"/>
                      <a:pt x="1120936" y="265284"/>
                    </a:cubicBezTo>
                    <a:cubicBezTo>
                      <a:pt x="1116307" y="263528"/>
                      <a:pt x="1112556" y="264446"/>
                      <a:pt x="1111160" y="269155"/>
                    </a:cubicBezTo>
                    <a:cubicBezTo>
                      <a:pt x="1108765" y="277295"/>
                      <a:pt x="1103019" y="278612"/>
                      <a:pt x="1095837" y="277973"/>
                    </a:cubicBezTo>
                    <a:cubicBezTo>
                      <a:pt x="1094759" y="277893"/>
                      <a:pt x="1093642" y="278013"/>
                      <a:pt x="1092525" y="278013"/>
                    </a:cubicBezTo>
                    <a:cubicBezTo>
                      <a:pt x="1086300" y="277973"/>
                      <a:pt x="1078039" y="280367"/>
                      <a:pt x="1074368" y="277295"/>
                    </a:cubicBezTo>
                    <a:cubicBezTo>
                      <a:pt x="1069500" y="273225"/>
                      <a:pt x="1075645" y="266122"/>
                      <a:pt x="1076883" y="260296"/>
                    </a:cubicBezTo>
                    <a:cubicBezTo>
                      <a:pt x="1077880" y="255388"/>
                      <a:pt x="1076324" y="252355"/>
                      <a:pt x="1071615" y="251118"/>
                    </a:cubicBezTo>
                    <a:cubicBezTo>
                      <a:pt x="1056132" y="247088"/>
                      <a:pt x="1045358" y="237431"/>
                      <a:pt x="1037657" y="223664"/>
                    </a:cubicBezTo>
                    <a:cubicBezTo>
                      <a:pt x="1033866" y="216881"/>
                      <a:pt x="1026564" y="214087"/>
                      <a:pt x="1020418" y="210257"/>
                    </a:cubicBezTo>
                    <a:cubicBezTo>
                      <a:pt x="988456" y="190544"/>
                      <a:pt x="957650" y="169156"/>
                      <a:pt x="926685" y="147967"/>
                    </a:cubicBezTo>
                    <a:cubicBezTo>
                      <a:pt x="913596" y="138988"/>
                      <a:pt x="905935" y="140146"/>
                      <a:pt x="895280" y="152596"/>
                    </a:cubicBezTo>
                    <a:cubicBezTo>
                      <a:pt x="890372" y="158342"/>
                      <a:pt x="886382" y="164287"/>
                      <a:pt x="878202" y="167280"/>
                    </a:cubicBezTo>
                    <a:cubicBezTo>
                      <a:pt x="864914" y="172188"/>
                      <a:pt x="853820" y="172947"/>
                      <a:pt x="839734" y="167121"/>
                    </a:cubicBezTo>
                    <a:cubicBezTo>
                      <a:pt x="824970" y="161055"/>
                      <a:pt x="808091" y="157663"/>
                      <a:pt x="791251" y="159419"/>
                    </a:cubicBezTo>
                    <a:cubicBezTo>
                      <a:pt x="782472" y="160337"/>
                      <a:pt x="773654" y="161095"/>
                      <a:pt x="764835" y="161454"/>
                    </a:cubicBezTo>
                    <a:cubicBezTo>
                      <a:pt x="758370" y="161734"/>
                      <a:pt x="752505" y="163130"/>
                      <a:pt x="747237" y="166921"/>
                    </a:cubicBezTo>
                    <a:cubicBezTo>
                      <a:pt x="727046" y="181486"/>
                      <a:pt x="703263" y="183082"/>
                      <a:pt x="679960" y="183242"/>
                    </a:cubicBezTo>
                    <a:cubicBezTo>
                      <a:pt x="660646" y="183361"/>
                      <a:pt x="641452" y="179092"/>
                      <a:pt x="622817" y="172508"/>
                    </a:cubicBezTo>
                    <a:cubicBezTo>
                      <a:pt x="613200" y="169116"/>
                      <a:pt x="607414" y="164567"/>
                      <a:pt x="607295" y="154630"/>
                    </a:cubicBezTo>
                    <a:cubicBezTo>
                      <a:pt x="607175" y="145094"/>
                      <a:pt x="601987" y="142979"/>
                      <a:pt x="593807" y="143218"/>
                    </a:cubicBezTo>
                    <a:cubicBezTo>
                      <a:pt x="588300" y="143378"/>
                      <a:pt x="582754" y="142939"/>
                      <a:pt x="577287" y="142181"/>
                    </a:cubicBezTo>
                    <a:cubicBezTo>
                      <a:pt x="563001" y="140146"/>
                      <a:pt x="550312" y="142181"/>
                      <a:pt x="541174" y="154750"/>
                    </a:cubicBezTo>
                    <a:cubicBezTo>
                      <a:pt x="538540" y="158382"/>
                      <a:pt x="534670" y="158821"/>
                      <a:pt x="530440" y="159140"/>
                    </a:cubicBezTo>
                    <a:cubicBezTo>
                      <a:pt x="503665" y="161015"/>
                      <a:pt x="476929" y="163170"/>
                      <a:pt x="450912" y="170512"/>
                    </a:cubicBezTo>
                    <a:cubicBezTo>
                      <a:pt x="444367" y="172348"/>
                      <a:pt x="441015" y="174184"/>
                      <a:pt x="441175" y="181925"/>
                    </a:cubicBezTo>
                    <a:cubicBezTo>
                      <a:pt x="441574" y="201318"/>
                      <a:pt x="432596" y="210775"/>
                      <a:pt x="412524" y="213409"/>
                    </a:cubicBezTo>
                    <a:cubicBezTo>
                      <a:pt x="401232" y="214885"/>
                      <a:pt x="389899" y="216122"/>
                      <a:pt x="378527" y="217240"/>
                    </a:cubicBezTo>
                    <a:cubicBezTo>
                      <a:pt x="374017" y="217679"/>
                      <a:pt x="370027" y="219035"/>
                      <a:pt x="366316" y="221709"/>
                    </a:cubicBezTo>
                    <a:cubicBezTo>
                      <a:pt x="350993" y="232643"/>
                      <a:pt x="350634" y="232682"/>
                      <a:pt x="355422" y="250719"/>
                    </a:cubicBezTo>
                    <a:cubicBezTo>
                      <a:pt x="356859" y="256066"/>
                      <a:pt x="355502" y="258181"/>
                      <a:pt x="351432" y="261293"/>
                    </a:cubicBezTo>
                    <a:cubicBezTo>
                      <a:pt x="340778" y="269354"/>
                      <a:pt x="328287" y="269873"/>
                      <a:pt x="315997" y="271509"/>
                    </a:cubicBezTo>
                    <a:cubicBezTo>
                      <a:pt x="310531" y="272227"/>
                      <a:pt x="305063" y="272866"/>
                      <a:pt x="299637" y="273743"/>
                    </a:cubicBezTo>
                    <a:cubicBezTo>
                      <a:pt x="276772" y="277454"/>
                      <a:pt x="275654" y="277415"/>
                      <a:pt x="274378" y="300678"/>
                    </a:cubicBezTo>
                    <a:cubicBezTo>
                      <a:pt x="273500" y="316760"/>
                      <a:pt x="269190" y="327613"/>
                      <a:pt x="254705" y="337270"/>
                    </a:cubicBezTo>
                    <a:cubicBezTo>
                      <a:pt x="240020" y="347047"/>
                      <a:pt x="228927" y="362290"/>
                      <a:pt x="216517" y="375338"/>
                    </a:cubicBezTo>
                    <a:cubicBezTo>
                      <a:pt x="207379" y="384955"/>
                      <a:pt x="197364" y="393574"/>
                      <a:pt x="187786" y="402752"/>
                    </a:cubicBezTo>
                    <a:cubicBezTo>
                      <a:pt x="174578" y="415402"/>
                      <a:pt x="159335" y="421467"/>
                      <a:pt x="140101" y="421667"/>
                    </a:cubicBezTo>
                    <a:cubicBezTo>
                      <a:pt x="146725" y="411331"/>
                      <a:pt x="152551" y="401236"/>
                      <a:pt x="159375" y="391898"/>
                    </a:cubicBezTo>
                    <a:cubicBezTo>
                      <a:pt x="165360" y="383678"/>
                      <a:pt x="161211" y="376376"/>
                      <a:pt x="158537" y="369073"/>
                    </a:cubicBezTo>
                    <a:cubicBezTo>
                      <a:pt x="156063" y="362290"/>
                      <a:pt x="149439" y="364844"/>
                      <a:pt x="145010" y="365522"/>
                    </a:cubicBezTo>
                    <a:cubicBezTo>
                      <a:pt x="131283" y="367677"/>
                      <a:pt x="121426" y="363607"/>
                      <a:pt x="115880" y="350518"/>
                    </a:cubicBezTo>
                    <a:cubicBezTo>
                      <a:pt x="115601" y="349840"/>
                      <a:pt x="115042" y="349321"/>
                      <a:pt x="114643" y="348683"/>
                    </a:cubicBezTo>
                    <a:cubicBezTo>
                      <a:pt x="95728" y="321428"/>
                      <a:pt x="95409" y="321109"/>
                      <a:pt x="119232" y="298125"/>
                    </a:cubicBezTo>
                    <a:cubicBezTo>
                      <a:pt x="130963" y="286832"/>
                      <a:pt x="142615" y="274342"/>
                      <a:pt x="161091" y="274462"/>
                    </a:cubicBezTo>
                    <a:cubicBezTo>
                      <a:pt x="162448" y="274462"/>
                      <a:pt x="164603" y="273903"/>
                      <a:pt x="165042" y="272986"/>
                    </a:cubicBezTo>
                    <a:cubicBezTo>
                      <a:pt x="172504" y="256864"/>
                      <a:pt x="188305" y="244135"/>
                      <a:pt x="183876" y="223185"/>
                    </a:cubicBezTo>
                    <a:cubicBezTo>
                      <a:pt x="178648" y="198605"/>
                      <a:pt x="179128" y="198645"/>
                      <a:pt x="201833" y="188190"/>
                    </a:cubicBezTo>
                    <a:cubicBezTo>
                      <a:pt x="214522" y="182364"/>
                      <a:pt x="226932" y="175939"/>
                      <a:pt x="239542" y="170034"/>
                    </a:cubicBezTo>
                    <a:cubicBezTo>
                      <a:pt x="245088" y="167440"/>
                      <a:pt x="248201" y="163888"/>
                      <a:pt x="247881" y="157304"/>
                    </a:cubicBezTo>
                    <a:cubicBezTo>
                      <a:pt x="247602" y="151798"/>
                      <a:pt x="248719" y="146251"/>
                      <a:pt x="248400" y="140784"/>
                    </a:cubicBezTo>
                    <a:cubicBezTo>
                      <a:pt x="247842" y="130808"/>
                      <a:pt x="253667" y="119515"/>
                      <a:pt x="241656" y="111734"/>
                    </a:cubicBezTo>
                    <a:cubicBezTo>
                      <a:pt x="232878" y="106108"/>
                      <a:pt x="227331" y="95613"/>
                      <a:pt x="215081" y="93379"/>
                    </a:cubicBezTo>
                    <a:cubicBezTo>
                      <a:pt x="227531" y="88869"/>
                      <a:pt x="240061" y="84480"/>
                      <a:pt x="252470" y="79771"/>
                    </a:cubicBezTo>
                    <a:cubicBezTo>
                      <a:pt x="305702" y="59460"/>
                      <a:pt x="360251" y="43379"/>
                      <a:pt x="415717" y="30450"/>
                    </a:cubicBezTo>
                    <a:cubicBezTo>
                      <a:pt x="464080" y="19158"/>
                      <a:pt x="513321" y="13212"/>
                      <a:pt x="562563" y="7226"/>
                    </a:cubicBezTo>
                    <a:cubicBezTo>
                      <a:pt x="605399" y="2019"/>
                      <a:pt x="648256" y="-266"/>
                      <a:pt x="691048" y="24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85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600"/>
              </a:p>
            </p:txBody>
          </p:sp>
        </p:grp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2F9AC51C-9FF0-422B-BAEB-E44A91B10770}"/>
                </a:ext>
              </a:extLst>
            </p:cNvPr>
            <p:cNvSpPr/>
            <p:nvPr/>
          </p:nvSpPr>
          <p:spPr>
            <a:xfrm>
              <a:off x="2386715" y="1252482"/>
              <a:ext cx="1296206" cy="1954156"/>
            </a:xfrm>
            <a:custGeom>
              <a:avLst/>
              <a:gdLst>
                <a:gd name="connsiteX0" fmla="*/ 2545595 w 2646483"/>
                <a:gd name="connsiteY0" fmla="*/ 709670 h 3989829"/>
                <a:gd name="connsiteX1" fmla="*/ 2528410 w 2646483"/>
                <a:gd name="connsiteY1" fmla="*/ 658030 h 3989829"/>
                <a:gd name="connsiteX2" fmla="*/ 2514251 w 2646483"/>
                <a:gd name="connsiteY2" fmla="*/ 655330 h 3989829"/>
                <a:gd name="connsiteX3" fmla="*/ 2502222 w 2646483"/>
                <a:gd name="connsiteY3" fmla="*/ 692893 h 3989829"/>
                <a:gd name="connsiteX4" fmla="*/ 2440679 w 2646483"/>
                <a:gd name="connsiteY4" fmla="*/ 861806 h 3989829"/>
                <a:gd name="connsiteX5" fmla="*/ 2241487 w 2646483"/>
                <a:gd name="connsiteY5" fmla="*/ 1083832 h 3989829"/>
                <a:gd name="connsiteX6" fmla="*/ 1851775 w 2646483"/>
                <a:gd name="connsiteY6" fmla="*/ 1372555 h 3989829"/>
                <a:gd name="connsiteX7" fmla="*/ 1474749 w 2646483"/>
                <a:gd name="connsiteY7" fmla="*/ 1711773 h 3989829"/>
                <a:gd name="connsiteX8" fmla="*/ 1153209 w 2646483"/>
                <a:gd name="connsiteY8" fmla="*/ 2321545 h 3989829"/>
                <a:gd name="connsiteX9" fmla="*/ 1138560 w 2646483"/>
                <a:gd name="connsiteY9" fmla="*/ 2370894 h 3989829"/>
                <a:gd name="connsiteX10" fmla="*/ 1136186 w 2646483"/>
                <a:gd name="connsiteY10" fmla="*/ 2370157 h 3989829"/>
                <a:gd name="connsiteX11" fmla="*/ 1138805 w 2646483"/>
                <a:gd name="connsiteY11" fmla="*/ 2159098 h 3989829"/>
                <a:gd name="connsiteX12" fmla="*/ 1152963 w 2646483"/>
                <a:gd name="connsiteY12" fmla="*/ 1352178 h 3989829"/>
                <a:gd name="connsiteX13" fmla="*/ 1198956 w 2646483"/>
                <a:gd name="connsiteY13" fmla="*/ 1231631 h 3989829"/>
                <a:gd name="connsiteX14" fmla="*/ 1227026 w 2646483"/>
                <a:gd name="connsiteY14" fmla="*/ 1203315 h 3989829"/>
                <a:gd name="connsiteX15" fmla="*/ 1358867 w 2646483"/>
                <a:gd name="connsiteY15" fmla="*/ 1127942 h 3989829"/>
                <a:gd name="connsiteX16" fmla="*/ 1617965 w 2646483"/>
                <a:gd name="connsiteY16" fmla="*/ 1030801 h 3989829"/>
                <a:gd name="connsiteX17" fmla="*/ 1989836 w 2646483"/>
                <a:gd name="connsiteY17" fmla="*/ 458674 h 3989829"/>
                <a:gd name="connsiteX18" fmla="*/ 1949326 w 2646483"/>
                <a:gd name="connsiteY18" fmla="*/ 100634 h 3989829"/>
                <a:gd name="connsiteX19" fmla="*/ 1926248 w 2646483"/>
                <a:gd name="connsiteY19" fmla="*/ 9221 h 3989829"/>
                <a:gd name="connsiteX20" fmla="*/ 1917573 w 2646483"/>
                <a:gd name="connsiteY20" fmla="*/ 301 h 3989829"/>
                <a:gd name="connsiteX21" fmla="*/ 1914136 w 2646483"/>
                <a:gd name="connsiteY21" fmla="*/ 9303 h 3989829"/>
                <a:gd name="connsiteX22" fmla="*/ 1911353 w 2646483"/>
                <a:gd name="connsiteY22" fmla="*/ 14949 h 3989829"/>
                <a:gd name="connsiteX23" fmla="*/ 1757007 w 2646483"/>
                <a:gd name="connsiteY23" fmla="*/ 247041 h 3989829"/>
                <a:gd name="connsiteX24" fmla="*/ 1496027 w 2646483"/>
                <a:gd name="connsiteY24" fmla="*/ 441651 h 3989829"/>
                <a:gd name="connsiteX25" fmla="*/ 1200511 w 2646483"/>
                <a:gd name="connsiteY25" fmla="*/ 806484 h 3989829"/>
                <a:gd name="connsiteX26" fmla="*/ 1098623 w 2646483"/>
                <a:gd name="connsiteY26" fmla="*/ 1332455 h 3989829"/>
                <a:gd name="connsiteX27" fmla="*/ 1095595 w 2646483"/>
                <a:gd name="connsiteY27" fmla="*/ 1872256 h 3989829"/>
                <a:gd name="connsiteX28" fmla="*/ 1089784 w 2646483"/>
                <a:gd name="connsiteY28" fmla="*/ 1866691 h 3989829"/>
                <a:gd name="connsiteX29" fmla="*/ 926682 w 2646483"/>
                <a:gd name="connsiteY29" fmla="*/ 1480827 h 3989829"/>
                <a:gd name="connsiteX30" fmla="*/ 655308 w 2646483"/>
                <a:gd name="connsiteY30" fmla="*/ 1216818 h 3989829"/>
                <a:gd name="connsiteX31" fmla="*/ 393591 w 2646483"/>
                <a:gd name="connsiteY31" fmla="*/ 1019835 h 3989829"/>
                <a:gd name="connsiteX32" fmla="*/ 280000 w 2646483"/>
                <a:gd name="connsiteY32" fmla="*/ 854032 h 3989829"/>
                <a:gd name="connsiteX33" fmla="*/ 261996 w 2646483"/>
                <a:gd name="connsiteY33" fmla="*/ 794126 h 3989829"/>
                <a:gd name="connsiteX34" fmla="*/ 254958 w 2646483"/>
                <a:gd name="connsiteY34" fmla="*/ 790935 h 3989829"/>
                <a:gd name="connsiteX35" fmla="*/ 245219 w 2646483"/>
                <a:gd name="connsiteY35" fmla="*/ 816223 h 3989829"/>
                <a:gd name="connsiteX36" fmla="*/ 185478 w 2646483"/>
                <a:gd name="connsiteY36" fmla="*/ 1312568 h 3989829"/>
                <a:gd name="connsiteX37" fmla="*/ 508327 w 2646483"/>
                <a:gd name="connsiteY37" fmla="*/ 1842549 h 3989829"/>
                <a:gd name="connsiteX38" fmla="*/ 785512 w 2646483"/>
                <a:gd name="connsiteY38" fmla="*/ 1956140 h 3989829"/>
                <a:gd name="connsiteX39" fmla="*/ 979467 w 2646483"/>
                <a:gd name="connsiteY39" fmla="*/ 2053363 h 3989829"/>
                <a:gd name="connsiteX40" fmla="*/ 1058850 w 2646483"/>
                <a:gd name="connsiteY40" fmla="*/ 2169982 h 3989829"/>
                <a:gd name="connsiteX41" fmla="*/ 1076118 w 2646483"/>
                <a:gd name="connsiteY41" fmla="*/ 2704710 h 3989829"/>
                <a:gd name="connsiteX42" fmla="*/ 1067443 w 2646483"/>
                <a:gd name="connsiteY42" fmla="*/ 2799641 h 3989829"/>
                <a:gd name="connsiteX43" fmla="*/ 1056722 w 2646483"/>
                <a:gd name="connsiteY43" fmla="*/ 2891791 h 3989829"/>
                <a:gd name="connsiteX44" fmla="*/ 1051894 w 2646483"/>
                <a:gd name="connsiteY44" fmla="*/ 2869776 h 3989829"/>
                <a:gd name="connsiteX45" fmla="*/ 850982 w 2646483"/>
                <a:gd name="connsiteY45" fmla="*/ 2450767 h 3989829"/>
                <a:gd name="connsiteX46" fmla="*/ 556448 w 2646483"/>
                <a:gd name="connsiteY46" fmla="*/ 2174319 h 3989829"/>
                <a:gd name="connsiteX47" fmla="*/ 262160 w 2646483"/>
                <a:gd name="connsiteY47" fmla="*/ 1954503 h 3989829"/>
                <a:gd name="connsiteX48" fmla="*/ 111824 w 2646483"/>
                <a:gd name="connsiteY48" fmla="*/ 1739434 h 3989829"/>
                <a:gd name="connsiteX49" fmla="*/ 93656 w 2646483"/>
                <a:gd name="connsiteY49" fmla="*/ 1677401 h 3989829"/>
                <a:gd name="connsiteX50" fmla="*/ 84163 w 2646483"/>
                <a:gd name="connsiteY50" fmla="*/ 1672736 h 3989829"/>
                <a:gd name="connsiteX51" fmla="*/ 76715 w 2646483"/>
                <a:gd name="connsiteY51" fmla="*/ 1689840 h 3989829"/>
                <a:gd name="connsiteX52" fmla="*/ 44880 w 2646483"/>
                <a:gd name="connsiteY52" fmla="*/ 1824545 h 3989829"/>
                <a:gd name="connsiteX53" fmla="*/ 4698 w 2646483"/>
                <a:gd name="connsiteY53" fmla="*/ 2320973 h 3989829"/>
                <a:gd name="connsiteX54" fmla="*/ 391136 w 2646483"/>
                <a:gd name="connsiteY54" fmla="*/ 2916997 h 3989829"/>
                <a:gd name="connsiteX55" fmla="*/ 703510 w 2646483"/>
                <a:gd name="connsiteY55" fmla="*/ 3044336 h 3989829"/>
                <a:gd name="connsiteX56" fmla="*/ 903685 w 2646483"/>
                <a:gd name="connsiteY56" fmla="*/ 3134685 h 3989829"/>
                <a:gd name="connsiteX57" fmla="*/ 1020877 w 2646483"/>
                <a:gd name="connsiteY57" fmla="*/ 3261124 h 3989829"/>
                <a:gd name="connsiteX58" fmla="*/ 1044692 w 2646483"/>
                <a:gd name="connsiteY58" fmla="*/ 3389773 h 3989829"/>
                <a:gd name="connsiteX59" fmla="*/ 1052221 w 2646483"/>
                <a:gd name="connsiteY59" fmla="*/ 3988661 h 3989829"/>
                <a:gd name="connsiteX60" fmla="*/ 1129394 w 2646483"/>
                <a:gd name="connsiteY60" fmla="*/ 3988661 h 3989829"/>
                <a:gd name="connsiteX61" fmla="*/ 1139705 w 2646483"/>
                <a:gd name="connsiteY61" fmla="*/ 3495753 h 3989829"/>
                <a:gd name="connsiteX62" fmla="*/ 1157219 w 2646483"/>
                <a:gd name="connsiteY62" fmla="*/ 3037216 h 3989829"/>
                <a:gd name="connsiteX63" fmla="*/ 1218270 w 2646483"/>
                <a:gd name="connsiteY63" fmla="*/ 2873623 h 3989829"/>
                <a:gd name="connsiteX64" fmla="*/ 1343563 w 2646483"/>
                <a:gd name="connsiteY64" fmla="*/ 2756267 h 3989829"/>
                <a:gd name="connsiteX65" fmla="*/ 1628276 w 2646483"/>
                <a:gd name="connsiteY65" fmla="*/ 2624672 h 3989829"/>
                <a:gd name="connsiteX66" fmla="*/ 2045649 w 2646483"/>
                <a:gd name="connsiteY66" fmla="*/ 2460015 h 3989829"/>
                <a:gd name="connsiteX67" fmla="*/ 2418420 w 2646483"/>
                <a:gd name="connsiteY67" fmla="*/ 2168591 h 3989829"/>
                <a:gd name="connsiteX68" fmla="*/ 2644292 w 2646483"/>
                <a:gd name="connsiteY68" fmla="*/ 1530257 h 3989829"/>
                <a:gd name="connsiteX69" fmla="*/ 2545595 w 2646483"/>
                <a:gd name="connsiteY69" fmla="*/ 709670 h 3989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2646483" h="3989829">
                  <a:moveTo>
                    <a:pt x="2545595" y="709670"/>
                  </a:moveTo>
                  <a:cubicBezTo>
                    <a:pt x="2541258" y="691993"/>
                    <a:pt x="2536839" y="674316"/>
                    <a:pt x="2528410" y="658030"/>
                  </a:cubicBezTo>
                  <a:cubicBezTo>
                    <a:pt x="2525545" y="652465"/>
                    <a:pt x="2521944" y="639944"/>
                    <a:pt x="2514251" y="655330"/>
                  </a:cubicBezTo>
                  <a:cubicBezTo>
                    <a:pt x="2507132" y="666869"/>
                    <a:pt x="2505331" y="680126"/>
                    <a:pt x="2502222" y="692893"/>
                  </a:cubicBezTo>
                  <a:cubicBezTo>
                    <a:pt x="2487900" y="751489"/>
                    <a:pt x="2469486" y="808366"/>
                    <a:pt x="2440679" y="861806"/>
                  </a:cubicBezTo>
                  <a:cubicBezTo>
                    <a:pt x="2392150" y="951991"/>
                    <a:pt x="2319560" y="1020326"/>
                    <a:pt x="2241487" y="1083832"/>
                  </a:cubicBezTo>
                  <a:cubicBezTo>
                    <a:pt x="2115947" y="1185883"/>
                    <a:pt x="1981324" y="1275823"/>
                    <a:pt x="1851775" y="1372555"/>
                  </a:cubicBezTo>
                  <a:cubicBezTo>
                    <a:pt x="1715679" y="1474116"/>
                    <a:pt x="1585475" y="1582142"/>
                    <a:pt x="1474749" y="1711773"/>
                  </a:cubicBezTo>
                  <a:cubicBezTo>
                    <a:pt x="1321713" y="1890833"/>
                    <a:pt x="1220725" y="2097392"/>
                    <a:pt x="1153209" y="2321545"/>
                  </a:cubicBezTo>
                  <a:cubicBezTo>
                    <a:pt x="1148298" y="2337995"/>
                    <a:pt x="1143470" y="2354444"/>
                    <a:pt x="1138560" y="2370894"/>
                  </a:cubicBezTo>
                  <a:cubicBezTo>
                    <a:pt x="1137741" y="2370648"/>
                    <a:pt x="1137005" y="2370403"/>
                    <a:pt x="1136186" y="2370157"/>
                  </a:cubicBezTo>
                  <a:cubicBezTo>
                    <a:pt x="1128985" y="2368357"/>
                    <a:pt x="1138560" y="2176775"/>
                    <a:pt x="1138805" y="2159098"/>
                  </a:cubicBezTo>
                  <a:cubicBezTo>
                    <a:pt x="1139624" y="2082497"/>
                    <a:pt x="1141833" y="1444491"/>
                    <a:pt x="1152963" y="1352178"/>
                  </a:cubicBezTo>
                  <a:cubicBezTo>
                    <a:pt x="1158364" y="1307576"/>
                    <a:pt x="1167121" y="1265593"/>
                    <a:pt x="1198956" y="1231631"/>
                  </a:cubicBezTo>
                  <a:cubicBezTo>
                    <a:pt x="1209677" y="1223529"/>
                    <a:pt x="1218924" y="1214036"/>
                    <a:pt x="1227026" y="1203315"/>
                  </a:cubicBezTo>
                  <a:cubicBezTo>
                    <a:pt x="1266963" y="1171153"/>
                    <a:pt x="1311074" y="1146356"/>
                    <a:pt x="1358867" y="1127942"/>
                  </a:cubicBezTo>
                  <a:cubicBezTo>
                    <a:pt x="1444960" y="1094798"/>
                    <a:pt x="1533591" y="1068692"/>
                    <a:pt x="1617965" y="1030801"/>
                  </a:cubicBezTo>
                  <a:cubicBezTo>
                    <a:pt x="1865033" y="919829"/>
                    <a:pt x="1985825" y="727265"/>
                    <a:pt x="1989836" y="458674"/>
                  </a:cubicBezTo>
                  <a:cubicBezTo>
                    <a:pt x="1991636" y="337636"/>
                    <a:pt x="1973795" y="218725"/>
                    <a:pt x="1949326" y="100634"/>
                  </a:cubicBezTo>
                  <a:cubicBezTo>
                    <a:pt x="1942942" y="69863"/>
                    <a:pt x="1936559" y="39010"/>
                    <a:pt x="1926248" y="9221"/>
                  </a:cubicBezTo>
                  <a:cubicBezTo>
                    <a:pt x="1924857" y="5211"/>
                    <a:pt x="1924529" y="-1500"/>
                    <a:pt x="1917573" y="301"/>
                  </a:cubicBezTo>
                  <a:cubicBezTo>
                    <a:pt x="1913808" y="1283"/>
                    <a:pt x="1913890" y="5702"/>
                    <a:pt x="1914136" y="9303"/>
                  </a:cubicBezTo>
                  <a:cubicBezTo>
                    <a:pt x="1913153" y="11185"/>
                    <a:pt x="1911762" y="12985"/>
                    <a:pt x="1911353" y="14949"/>
                  </a:cubicBezTo>
                  <a:cubicBezTo>
                    <a:pt x="1892694" y="114137"/>
                    <a:pt x="1835899" y="187954"/>
                    <a:pt x="1757007" y="247041"/>
                  </a:cubicBezTo>
                  <a:cubicBezTo>
                    <a:pt x="1670096" y="312020"/>
                    <a:pt x="1582284" y="375854"/>
                    <a:pt x="1496027" y="441651"/>
                  </a:cubicBezTo>
                  <a:cubicBezTo>
                    <a:pt x="1368196" y="539202"/>
                    <a:pt x="1266145" y="657867"/>
                    <a:pt x="1200511" y="806484"/>
                  </a:cubicBezTo>
                  <a:cubicBezTo>
                    <a:pt x="1126366" y="974251"/>
                    <a:pt x="1101651" y="1151430"/>
                    <a:pt x="1098623" y="1332455"/>
                  </a:cubicBezTo>
                  <a:cubicBezTo>
                    <a:pt x="1096004" y="1490729"/>
                    <a:pt x="1095595" y="1861863"/>
                    <a:pt x="1095595" y="1872256"/>
                  </a:cubicBezTo>
                  <a:cubicBezTo>
                    <a:pt x="1090930" y="1870374"/>
                    <a:pt x="1090194" y="1868574"/>
                    <a:pt x="1089784" y="1866691"/>
                  </a:cubicBezTo>
                  <a:cubicBezTo>
                    <a:pt x="1059423" y="1727895"/>
                    <a:pt x="1008356" y="1597936"/>
                    <a:pt x="926682" y="1480827"/>
                  </a:cubicBezTo>
                  <a:cubicBezTo>
                    <a:pt x="853110" y="1375420"/>
                    <a:pt x="757196" y="1293091"/>
                    <a:pt x="655308" y="1216818"/>
                  </a:cubicBezTo>
                  <a:cubicBezTo>
                    <a:pt x="567905" y="1151348"/>
                    <a:pt x="476247" y="1091525"/>
                    <a:pt x="393591" y="1019835"/>
                  </a:cubicBezTo>
                  <a:cubicBezTo>
                    <a:pt x="341297" y="974415"/>
                    <a:pt x="300705" y="920975"/>
                    <a:pt x="280000" y="854032"/>
                  </a:cubicBezTo>
                  <a:cubicBezTo>
                    <a:pt x="273862" y="834145"/>
                    <a:pt x="267970" y="814095"/>
                    <a:pt x="261996" y="794126"/>
                  </a:cubicBezTo>
                  <a:cubicBezTo>
                    <a:pt x="261423" y="788971"/>
                    <a:pt x="258641" y="784879"/>
                    <a:pt x="254958" y="790935"/>
                  </a:cubicBezTo>
                  <a:cubicBezTo>
                    <a:pt x="250375" y="798627"/>
                    <a:pt x="247347" y="807466"/>
                    <a:pt x="245219" y="816223"/>
                  </a:cubicBezTo>
                  <a:cubicBezTo>
                    <a:pt x="205201" y="979243"/>
                    <a:pt x="176230" y="1143901"/>
                    <a:pt x="185478" y="1312568"/>
                  </a:cubicBezTo>
                  <a:cubicBezTo>
                    <a:pt x="198408" y="1546379"/>
                    <a:pt x="299969" y="1726994"/>
                    <a:pt x="508327" y="1842549"/>
                  </a:cubicBezTo>
                  <a:cubicBezTo>
                    <a:pt x="596385" y="1891324"/>
                    <a:pt x="690989" y="1923569"/>
                    <a:pt x="785512" y="1956140"/>
                  </a:cubicBezTo>
                  <a:cubicBezTo>
                    <a:pt x="854501" y="1979955"/>
                    <a:pt x="922835" y="2005243"/>
                    <a:pt x="979467" y="2053363"/>
                  </a:cubicBezTo>
                  <a:cubicBezTo>
                    <a:pt x="1016540" y="2084871"/>
                    <a:pt x="1049520" y="2119979"/>
                    <a:pt x="1058850" y="2169982"/>
                  </a:cubicBezTo>
                  <a:cubicBezTo>
                    <a:pt x="1081028" y="2288647"/>
                    <a:pt x="1079964" y="2646850"/>
                    <a:pt x="1076118" y="2704710"/>
                  </a:cubicBezTo>
                  <a:cubicBezTo>
                    <a:pt x="1073990" y="2736381"/>
                    <a:pt x="1070634" y="2768052"/>
                    <a:pt x="1067443" y="2799641"/>
                  </a:cubicBezTo>
                  <a:cubicBezTo>
                    <a:pt x="1065560" y="2818300"/>
                    <a:pt x="1060323" y="2852427"/>
                    <a:pt x="1056722" y="2891791"/>
                  </a:cubicBezTo>
                  <a:cubicBezTo>
                    <a:pt x="1053448" y="2879678"/>
                    <a:pt x="1053694" y="2876405"/>
                    <a:pt x="1051894" y="2869776"/>
                  </a:cubicBezTo>
                  <a:cubicBezTo>
                    <a:pt x="1010565" y="2717804"/>
                    <a:pt x="947305" y="2576306"/>
                    <a:pt x="850982" y="2450767"/>
                  </a:cubicBezTo>
                  <a:cubicBezTo>
                    <a:pt x="767999" y="2342496"/>
                    <a:pt x="664965" y="2255420"/>
                    <a:pt x="556448" y="2174319"/>
                  </a:cubicBezTo>
                  <a:cubicBezTo>
                    <a:pt x="458325" y="2101075"/>
                    <a:pt x="356273" y="2033231"/>
                    <a:pt x="262160" y="1954503"/>
                  </a:cubicBezTo>
                  <a:cubicBezTo>
                    <a:pt x="192598" y="1896317"/>
                    <a:pt x="137439" y="1828228"/>
                    <a:pt x="111824" y="1739434"/>
                  </a:cubicBezTo>
                  <a:cubicBezTo>
                    <a:pt x="105850" y="1718729"/>
                    <a:pt x="99712" y="1698024"/>
                    <a:pt x="93656" y="1677401"/>
                  </a:cubicBezTo>
                  <a:cubicBezTo>
                    <a:pt x="93165" y="1670281"/>
                    <a:pt x="90382" y="1665452"/>
                    <a:pt x="84163" y="1672736"/>
                  </a:cubicBezTo>
                  <a:cubicBezTo>
                    <a:pt x="80234" y="1677237"/>
                    <a:pt x="78434" y="1683866"/>
                    <a:pt x="76715" y="1689840"/>
                  </a:cubicBezTo>
                  <a:cubicBezTo>
                    <a:pt x="63458" y="1734114"/>
                    <a:pt x="53555" y="1779207"/>
                    <a:pt x="44880" y="1824545"/>
                  </a:cubicBezTo>
                  <a:cubicBezTo>
                    <a:pt x="13455" y="1988548"/>
                    <a:pt x="-10524" y="2153287"/>
                    <a:pt x="4698" y="2320973"/>
                  </a:cubicBezTo>
                  <a:cubicBezTo>
                    <a:pt x="28840" y="2587191"/>
                    <a:pt x="153888" y="2788429"/>
                    <a:pt x="391136" y="2916997"/>
                  </a:cubicBezTo>
                  <a:cubicBezTo>
                    <a:pt x="490650" y="2970928"/>
                    <a:pt x="597040" y="3007591"/>
                    <a:pt x="703510" y="3044336"/>
                  </a:cubicBezTo>
                  <a:cubicBezTo>
                    <a:pt x="772991" y="3068315"/>
                    <a:pt x="842389" y="3092538"/>
                    <a:pt x="903685" y="3134685"/>
                  </a:cubicBezTo>
                  <a:cubicBezTo>
                    <a:pt x="952133" y="3167993"/>
                    <a:pt x="995916" y="3206293"/>
                    <a:pt x="1020877" y="3261124"/>
                  </a:cubicBezTo>
                  <a:cubicBezTo>
                    <a:pt x="1039454" y="3301798"/>
                    <a:pt x="1041582" y="3347299"/>
                    <a:pt x="1044692" y="3389773"/>
                  </a:cubicBezTo>
                  <a:cubicBezTo>
                    <a:pt x="1045101" y="3421772"/>
                    <a:pt x="1052630" y="3985879"/>
                    <a:pt x="1052221" y="3988661"/>
                  </a:cubicBezTo>
                  <a:cubicBezTo>
                    <a:pt x="1095431" y="3991853"/>
                    <a:pt x="1119328" y="3987352"/>
                    <a:pt x="1129394" y="3988661"/>
                  </a:cubicBezTo>
                  <a:cubicBezTo>
                    <a:pt x="1135286" y="3891520"/>
                    <a:pt x="1139705" y="3576936"/>
                    <a:pt x="1139705" y="3495753"/>
                  </a:cubicBezTo>
                  <a:cubicBezTo>
                    <a:pt x="1142161" y="3343698"/>
                    <a:pt x="1135041" y="3187798"/>
                    <a:pt x="1157219" y="3037216"/>
                  </a:cubicBezTo>
                  <a:cubicBezTo>
                    <a:pt x="1165975" y="2977884"/>
                    <a:pt x="1179806" y="2921661"/>
                    <a:pt x="1218270" y="2873623"/>
                  </a:cubicBezTo>
                  <a:cubicBezTo>
                    <a:pt x="1254442" y="2828366"/>
                    <a:pt x="1296343" y="2789575"/>
                    <a:pt x="1343563" y="2756267"/>
                  </a:cubicBezTo>
                  <a:cubicBezTo>
                    <a:pt x="1430475" y="2694971"/>
                    <a:pt x="1529007" y="2658962"/>
                    <a:pt x="1628276" y="2624672"/>
                  </a:cubicBezTo>
                  <a:cubicBezTo>
                    <a:pt x="1769774" y="2575815"/>
                    <a:pt x="1911926" y="2528595"/>
                    <a:pt x="2045649" y="2460015"/>
                  </a:cubicBezTo>
                  <a:cubicBezTo>
                    <a:pt x="2188537" y="2386688"/>
                    <a:pt x="2317514" y="2295357"/>
                    <a:pt x="2418420" y="2168591"/>
                  </a:cubicBezTo>
                  <a:cubicBezTo>
                    <a:pt x="2567037" y="1981919"/>
                    <a:pt x="2633407" y="1764967"/>
                    <a:pt x="2644292" y="1530257"/>
                  </a:cubicBezTo>
                  <a:cubicBezTo>
                    <a:pt x="2657222" y="1251681"/>
                    <a:pt x="2611475" y="979243"/>
                    <a:pt x="2545595" y="709670"/>
                  </a:cubicBezTo>
                  <a:close/>
                </a:path>
              </a:pathLst>
            </a:custGeom>
            <a:solidFill>
              <a:srgbClr val="95C23E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85B232F0-67A1-4F64-8046-1B7E715DA810}"/>
                </a:ext>
              </a:extLst>
            </p:cNvPr>
            <p:cNvSpPr/>
            <p:nvPr/>
          </p:nvSpPr>
          <p:spPr>
            <a:xfrm>
              <a:off x="2022347" y="3176737"/>
              <a:ext cx="1497782" cy="405310"/>
            </a:xfrm>
            <a:custGeom>
              <a:avLst/>
              <a:gdLst>
                <a:gd name="connsiteX0" fmla="*/ 627072 w 1497782"/>
                <a:gd name="connsiteY0" fmla="*/ 719 h 405310"/>
                <a:gd name="connsiteX1" fmla="*/ 701802 w 1497782"/>
                <a:gd name="connsiteY1" fmla="*/ 33056 h 405310"/>
                <a:gd name="connsiteX2" fmla="*/ 731423 w 1497782"/>
                <a:gd name="connsiteY2" fmla="*/ 38347 h 405310"/>
                <a:gd name="connsiteX3" fmla="*/ 811949 w 1497782"/>
                <a:gd name="connsiteY3" fmla="*/ 32214 h 405310"/>
                <a:gd name="connsiteX4" fmla="*/ 828744 w 1497782"/>
                <a:gd name="connsiteY4" fmla="*/ 31252 h 405310"/>
                <a:gd name="connsiteX5" fmla="*/ 876202 w 1497782"/>
                <a:gd name="connsiteY5" fmla="*/ 23677 h 405310"/>
                <a:gd name="connsiteX6" fmla="*/ 899851 w 1497782"/>
                <a:gd name="connsiteY6" fmla="*/ 25921 h 405310"/>
                <a:gd name="connsiteX7" fmla="*/ 917247 w 1497782"/>
                <a:gd name="connsiteY7" fmla="*/ 30250 h 405310"/>
                <a:gd name="connsiteX8" fmla="*/ 974205 w 1497782"/>
                <a:gd name="connsiteY8" fmla="*/ 65964 h 405310"/>
                <a:gd name="connsiteX9" fmla="*/ 983303 w 1497782"/>
                <a:gd name="connsiteY9" fmla="*/ 67207 h 405310"/>
                <a:gd name="connsiteX10" fmla="*/ 1036814 w 1497782"/>
                <a:gd name="connsiteY10" fmla="*/ 47326 h 405310"/>
                <a:gd name="connsiteX11" fmla="*/ 1227288 w 1497782"/>
                <a:gd name="connsiteY11" fmla="*/ 133864 h 405310"/>
                <a:gd name="connsiteX12" fmla="*/ 1238390 w 1497782"/>
                <a:gd name="connsiteY12" fmla="*/ 143284 h 405310"/>
                <a:gd name="connsiteX13" fmla="*/ 1294106 w 1497782"/>
                <a:gd name="connsiteY13" fmla="*/ 165810 h 405310"/>
                <a:gd name="connsiteX14" fmla="*/ 1307293 w 1497782"/>
                <a:gd name="connsiteY14" fmla="*/ 170380 h 405310"/>
                <a:gd name="connsiteX15" fmla="*/ 1350623 w 1497782"/>
                <a:gd name="connsiteY15" fmla="*/ 178517 h 405310"/>
                <a:gd name="connsiteX16" fmla="*/ 1363168 w 1497782"/>
                <a:gd name="connsiteY16" fmla="*/ 181402 h 405310"/>
                <a:gd name="connsiteX17" fmla="*/ 1406578 w 1497782"/>
                <a:gd name="connsiteY17" fmla="*/ 202125 h 405310"/>
                <a:gd name="connsiteX18" fmla="*/ 1445779 w 1497782"/>
                <a:gd name="connsiteY18" fmla="*/ 231546 h 405310"/>
                <a:gd name="connsiteX19" fmla="*/ 1488828 w 1497782"/>
                <a:gd name="connsiteY19" fmla="*/ 298484 h 405310"/>
                <a:gd name="connsiteX20" fmla="*/ 1489630 w 1497782"/>
                <a:gd name="connsiteY20" fmla="*/ 395846 h 405310"/>
                <a:gd name="connsiteX21" fmla="*/ 1480651 w 1497782"/>
                <a:gd name="connsiteY21" fmla="*/ 405305 h 405310"/>
                <a:gd name="connsiteX22" fmla="*/ 1397680 w 1497782"/>
                <a:gd name="connsiteY22" fmla="*/ 368910 h 405310"/>
                <a:gd name="connsiteX23" fmla="*/ 1222838 w 1497782"/>
                <a:gd name="connsiteY23" fmla="*/ 339088 h 405310"/>
                <a:gd name="connsiteX24" fmla="*/ 1169854 w 1497782"/>
                <a:gd name="connsiteY24" fmla="*/ 334052 h 405310"/>
                <a:gd name="connsiteX25" fmla="*/ 1174665 w 1497782"/>
                <a:gd name="connsiteY25" fmla="*/ 347341 h 405310"/>
                <a:gd name="connsiteX26" fmla="*/ 1160619 w 1497782"/>
                <a:gd name="connsiteY26" fmla="*/ 346066 h 405310"/>
                <a:gd name="connsiteX27" fmla="*/ 1128571 w 1497782"/>
                <a:gd name="connsiteY27" fmla="*/ 345153 h 405310"/>
                <a:gd name="connsiteX28" fmla="*/ 1003700 w 1497782"/>
                <a:gd name="connsiteY28" fmla="*/ 352509 h 405310"/>
                <a:gd name="connsiteX29" fmla="*/ 696198 w 1497782"/>
                <a:gd name="connsiteY29" fmla="*/ 377540 h 405310"/>
                <a:gd name="connsiteX30" fmla="*/ 482122 w 1497782"/>
                <a:gd name="connsiteY30" fmla="*/ 368993 h 405310"/>
                <a:gd name="connsiteX31" fmla="*/ 272411 w 1497782"/>
                <a:gd name="connsiteY31" fmla="*/ 334196 h 405310"/>
                <a:gd name="connsiteX32" fmla="*/ 96012 w 1497782"/>
                <a:gd name="connsiteY32" fmla="*/ 315693 h 405310"/>
                <a:gd name="connsiteX33" fmla="*/ 6295 w 1497782"/>
                <a:gd name="connsiteY33" fmla="*/ 328330 h 405310"/>
                <a:gd name="connsiteX34" fmla="*/ 204 w 1497782"/>
                <a:gd name="connsiteY34" fmla="*/ 316797 h 405310"/>
                <a:gd name="connsiteX35" fmla="*/ 27269 w 1497782"/>
                <a:gd name="connsiteY35" fmla="*/ 223270 h 405310"/>
                <a:gd name="connsiteX36" fmla="*/ 86795 w 1497782"/>
                <a:gd name="connsiteY36" fmla="*/ 170444 h 405310"/>
                <a:gd name="connsiteX37" fmla="*/ 132484 w 1497782"/>
                <a:gd name="connsiteY37" fmla="*/ 152702 h 405310"/>
                <a:gd name="connsiteX38" fmla="*/ 179877 w 1497782"/>
                <a:gd name="connsiteY38" fmla="*/ 144472 h 405310"/>
                <a:gd name="connsiteX39" fmla="*/ 192736 w 1497782"/>
                <a:gd name="connsiteY39" fmla="*/ 145082 h 405310"/>
                <a:gd name="connsiteX40" fmla="*/ 236654 w 1497782"/>
                <a:gd name="connsiteY40" fmla="*/ 148948 h 405310"/>
                <a:gd name="connsiteX41" fmla="*/ 250585 w 1497782"/>
                <a:gd name="connsiteY41" fmla="*/ 148110 h 405310"/>
                <a:gd name="connsiteX42" fmla="*/ 310313 w 1497782"/>
                <a:gd name="connsiteY42" fmla="*/ 141466 h 405310"/>
                <a:gd name="connsiteX43" fmla="*/ 323547 w 1497782"/>
                <a:gd name="connsiteY43" fmla="*/ 135395 h 405310"/>
                <a:gd name="connsiteX44" fmla="*/ 351089 w 1497782"/>
                <a:gd name="connsiteY44" fmla="*/ 108190 h 405310"/>
                <a:gd name="connsiteX45" fmla="*/ 350556 w 1497782"/>
                <a:gd name="connsiteY45" fmla="*/ 108091 h 405310"/>
                <a:gd name="connsiteX46" fmla="*/ 360416 w 1497782"/>
                <a:gd name="connsiteY46" fmla="*/ 94303 h 405310"/>
                <a:gd name="connsiteX47" fmla="*/ 454932 w 1497782"/>
                <a:gd name="connsiteY47" fmla="*/ 49651 h 405310"/>
                <a:gd name="connsiteX48" fmla="*/ 481426 w 1497782"/>
                <a:gd name="connsiteY48" fmla="*/ 42315 h 405310"/>
                <a:gd name="connsiteX49" fmla="*/ 547924 w 1497782"/>
                <a:gd name="connsiteY49" fmla="*/ 17143 h 405310"/>
                <a:gd name="connsiteX50" fmla="*/ 627072 w 1497782"/>
                <a:gd name="connsiteY50" fmla="*/ 719 h 405310"/>
                <a:gd name="connsiteX0" fmla="*/ 627072 w 1497782"/>
                <a:gd name="connsiteY0" fmla="*/ 719 h 405310"/>
                <a:gd name="connsiteX1" fmla="*/ 701802 w 1497782"/>
                <a:gd name="connsiteY1" fmla="*/ 33056 h 405310"/>
                <a:gd name="connsiteX2" fmla="*/ 731423 w 1497782"/>
                <a:gd name="connsiteY2" fmla="*/ 38347 h 405310"/>
                <a:gd name="connsiteX3" fmla="*/ 811949 w 1497782"/>
                <a:gd name="connsiteY3" fmla="*/ 32214 h 405310"/>
                <a:gd name="connsiteX4" fmla="*/ 828744 w 1497782"/>
                <a:gd name="connsiteY4" fmla="*/ 31252 h 405310"/>
                <a:gd name="connsiteX5" fmla="*/ 876202 w 1497782"/>
                <a:gd name="connsiteY5" fmla="*/ 23677 h 405310"/>
                <a:gd name="connsiteX6" fmla="*/ 899851 w 1497782"/>
                <a:gd name="connsiteY6" fmla="*/ 25921 h 405310"/>
                <a:gd name="connsiteX7" fmla="*/ 917247 w 1497782"/>
                <a:gd name="connsiteY7" fmla="*/ 30250 h 405310"/>
                <a:gd name="connsiteX8" fmla="*/ 974205 w 1497782"/>
                <a:gd name="connsiteY8" fmla="*/ 65964 h 405310"/>
                <a:gd name="connsiteX9" fmla="*/ 983303 w 1497782"/>
                <a:gd name="connsiteY9" fmla="*/ 67207 h 405310"/>
                <a:gd name="connsiteX10" fmla="*/ 1036814 w 1497782"/>
                <a:gd name="connsiteY10" fmla="*/ 47326 h 405310"/>
                <a:gd name="connsiteX11" fmla="*/ 1227288 w 1497782"/>
                <a:gd name="connsiteY11" fmla="*/ 133864 h 405310"/>
                <a:gd name="connsiteX12" fmla="*/ 1238390 w 1497782"/>
                <a:gd name="connsiteY12" fmla="*/ 143284 h 405310"/>
                <a:gd name="connsiteX13" fmla="*/ 1294106 w 1497782"/>
                <a:gd name="connsiteY13" fmla="*/ 165810 h 405310"/>
                <a:gd name="connsiteX14" fmla="*/ 1307293 w 1497782"/>
                <a:gd name="connsiteY14" fmla="*/ 170380 h 405310"/>
                <a:gd name="connsiteX15" fmla="*/ 1350623 w 1497782"/>
                <a:gd name="connsiteY15" fmla="*/ 178517 h 405310"/>
                <a:gd name="connsiteX16" fmla="*/ 1363168 w 1497782"/>
                <a:gd name="connsiteY16" fmla="*/ 181402 h 405310"/>
                <a:gd name="connsiteX17" fmla="*/ 1406578 w 1497782"/>
                <a:gd name="connsiteY17" fmla="*/ 202125 h 405310"/>
                <a:gd name="connsiteX18" fmla="*/ 1445779 w 1497782"/>
                <a:gd name="connsiteY18" fmla="*/ 231546 h 405310"/>
                <a:gd name="connsiteX19" fmla="*/ 1488828 w 1497782"/>
                <a:gd name="connsiteY19" fmla="*/ 298484 h 405310"/>
                <a:gd name="connsiteX20" fmla="*/ 1489630 w 1497782"/>
                <a:gd name="connsiteY20" fmla="*/ 395846 h 405310"/>
                <a:gd name="connsiteX21" fmla="*/ 1480651 w 1497782"/>
                <a:gd name="connsiteY21" fmla="*/ 405305 h 405310"/>
                <a:gd name="connsiteX22" fmla="*/ 1397680 w 1497782"/>
                <a:gd name="connsiteY22" fmla="*/ 368910 h 405310"/>
                <a:gd name="connsiteX23" fmla="*/ 1222838 w 1497782"/>
                <a:gd name="connsiteY23" fmla="*/ 339088 h 405310"/>
                <a:gd name="connsiteX24" fmla="*/ 1169854 w 1497782"/>
                <a:gd name="connsiteY24" fmla="*/ 334052 h 405310"/>
                <a:gd name="connsiteX25" fmla="*/ 1160619 w 1497782"/>
                <a:gd name="connsiteY25" fmla="*/ 346066 h 405310"/>
                <a:gd name="connsiteX26" fmla="*/ 1128571 w 1497782"/>
                <a:gd name="connsiteY26" fmla="*/ 345153 h 405310"/>
                <a:gd name="connsiteX27" fmla="*/ 1003700 w 1497782"/>
                <a:gd name="connsiteY27" fmla="*/ 352509 h 405310"/>
                <a:gd name="connsiteX28" fmla="*/ 696198 w 1497782"/>
                <a:gd name="connsiteY28" fmla="*/ 377540 h 405310"/>
                <a:gd name="connsiteX29" fmla="*/ 482122 w 1497782"/>
                <a:gd name="connsiteY29" fmla="*/ 368993 h 405310"/>
                <a:gd name="connsiteX30" fmla="*/ 272411 w 1497782"/>
                <a:gd name="connsiteY30" fmla="*/ 334196 h 405310"/>
                <a:gd name="connsiteX31" fmla="*/ 96012 w 1497782"/>
                <a:gd name="connsiteY31" fmla="*/ 315693 h 405310"/>
                <a:gd name="connsiteX32" fmla="*/ 6295 w 1497782"/>
                <a:gd name="connsiteY32" fmla="*/ 328330 h 405310"/>
                <a:gd name="connsiteX33" fmla="*/ 204 w 1497782"/>
                <a:gd name="connsiteY33" fmla="*/ 316797 h 405310"/>
                <a:gd name="connsiteX34" fmla="*/ 27269 w 1497782"/>
                <a:gd name="connsiteY34" fmla="*/ 223270 h 405310"/>
                <a:gd name="connsiteX35" fmla="*/ 86795 w 1497782"/>
                <a:gd name="connsiteY35" fmla="*/ 170444 h 405310"/>
                <a:gd name="connsiteX36" fmla="*/ 132484 w 1497782"/>
                <a:gd name="connsiteY36" fmla="*/ 152702 h 405310"/>
                <a:gd name="connsiteX37" fmla="*/ 179877 w 1497782"/>
                <a:gd name="connsiteY37" fmla="*/ 144472 h 405310"/>
                <a:gd name="connsiteX38" fmla="*/ 192736 w 1497782"/>
                <a:gd name="connsiteY38" fmla="*/ 145082 h 405310"/>
                <a:gd name="connsiteX39" fmla="*/ 236654 w 1497782"/>
                <a:gd name="connsiteY39" fmla="*/ 148948 h 405310"/>
                <a:gd name="connsiteX40" fmla="*/ 250585 w 1497782"/>
                <a:gd name="connsiteY40" fmla="*/ 148110 h 405310"/>
                <a:gd name="connsiteX41" fmla="*/ 310313 w 1497782"/>
                <a:gd name="connsiteY41" fmla="*/ 141466 h 405310"/>
                <a:gd name="connsiteX42" fmla="*/ 323547 w 1497782"/>
                <a:gd name="connsiteY42" fmla="*/ 135395 h 405310"/>
                <a:gd name="connsiteX43" fmla="*/ 351089 w 1497782"/>
                <a:gd name="connsiteY43" fmla="*/ 108190 h 405310"/>
                <a:gd name="connsiteX44" fmla="*/ 350556 w 1497782"/>
                <a:gd name="connsiteY44" fmla="*/ 108091 h 405310"/>
                <a:gd name="connsiteX45" fmla="*/ 360416 w 1497782"/>
                <a:gd name="connsiteY45" fmla="*/ 94303 h 405310"/>
                <a:gd name="connsiteX46" fmla="*/ 454932 w 1497782"/>
                <a:gd name="connsiteY46" fmla="*/ 49651 h 405310"/>
                <a:gd name="connsiteX47" fmla="*/ 481426 w 1497782"/>
                <a:gd name="connsiteY47" fmla="*/ 42315 h 405310"/>
                <a:gd name="connsiteX48" fmla="*/ 547924 w 1497782"/>
                <a:gd name="connsiteY48" fmla="*/ 17143 h 405310"/>
                <a:gd name="connsiteX49" fmla="*/ 627072 w 1497782"/>
                <a:gd name="connsiteY49" fmla="*/ 719 h 405310"/>
                <a:gd name="connsiteX0" fmla="*/ 627072 w 1497782"/>
                <a:gd name="connsiteY0" fmla="*/ 719 h 405310"/>
                <a:gd name="connsiteX1" fmla="*/ 701802 w 1497782"/>
                <a:gd name="connsiteY1" fmla="*/ 33056 h 405310"/>
                <a:gd name="connsiteX2" fmla="*/ 731423 w 1497782"/>
                <a:gd name="connsiteY2" fmla="*/ 38347 h 405310"/>
                <a:gd name="connsiteX3" fmla="*/ 811949 w 1497782"/>
                <a:gd name="connsiteY3" fmla="*/ 32214 h 405310"/>
                <a:gd name="connsiteX4" fmla="*/ 828744 w 1497782"/>
                <a:gd name="connsiteY4" fmla="*/ 31252 h 405310"/>
                <a:gd name="connsiteX5" fmla="*/ 876202 w 1497782"/>
                <a:gd name="connsiteY5" fmla="*/ 23677 h 405310"/>
                <a:gd name="connsiteX6" fmla="*/ 899851 w 1497782"/>
                <a:gd name="connsiteY6" fmla="*/ 25921 h 405310"/>
                <a:gd name="connsiteX7" fmla="*/ 917247 w 1497782"/>
                <a:gd name="connsiteY7" fmla="*/ 30250 h 405310"/>
                <a:gd name="connsiteX8" fmla="*/ 974205 w 1497782"/>
                <a:gd name="connsiteY8" fmla="*/ 65964 h 405310"/>
                <a:gd name="connsiteX9" fmla="*/ 983303 w 1497782"/>
                <a:gd name="connsiteY9" fmla="*/ 67207 h 405310"/>
                <a:gd name="connsiteX10" fmla="*/ 1036814 w 1497782"/>
                <a:gd name="connsiteY10" fmla="*/ 47326 h 405310"/>
                <a:gd name="connsiteX11" fmla="*/ 1227288 w 1497782"/>
                <a:gd name="connsiteY11" fmla="*/ 133864 h 405310"/>
                <a:gd name="connsiteX12" fmla="*/ 1238390 w 1497782"/>
                <a:gd name="connsiteY12" fmla="*/ 143284 h 405310"/>
                <a:gd name="connsiteX13" fmla="*/ 1294106 w 1497782"/>
                <a:gd name="connsiteY13" fmla="*/ 165810 h 405310"/>
                <a:gd name="connsiteX14" fmla="*/ 1307293 w 1497782"/>
                <a:gd name="connsiteY14" fmla="*/ 170380 h 405310"/>
                <a:gd name="connsiteX15" fmla="*/ 1350623 w 1497782"/>
                <a:gd name="connsiteY15" fmla="*/ 178517 h 405310"/>
                <a:gd name="connsiteX16" fmla="*/ 1363168 w 1497782"/>
                <a:gd name="connsiteY16" fmla="*/ 181402 h 405310"/>
                <a:gd name="connsiteX17" fmla="*/ 1406578 w 1497782"/>
                <a:gd name="connsiteY17" fmla="*/ 202125 h 405310"/>
                <a:gd name="connsiteX18" fmla="*/ 1445779 w 1497782"/>
                <a:gd name="connsiteY18" fmla="*/ 231546 h 405310"/>
                <a:gd name="connsiteX19" fmla="*/ 1488828 w 1497782"/>
                <a:gd name="connsiteY19" fmla="*/ 298484 h 405310"/>
                <a:gd name="connsiteX20" fmla="*/ 1489630 w 1497782"/>
                <a:gd name="connsiteY20" fmla="*/ 395846 h 405310"/>
                <a:gd name="connsiteX21" fmla="*/ 1480651 w 1497782"/>
                <a:gd name="connsiteY21" fmla="*/ 405305 h 405310"/>
                <a:gd name="connsiteX22" fmla="*/ 1397680 w 1497782"/>
                <a:gd name="connsiteY22" fmla="*/ 368910 h 405310"/>
                <a:gd name="connsiteX23" fmla="*/ 1222838 w 1497782"/>
                <a:gd name="connsiteY23" fmla="*/ 339088 h 405310"/>
                <a:gd name="connsiteX24" fmla="*/ 1169854 w 1497782"/>
                <a:gd name="connsiteY24" fmla="*/ 334052 h 405310"/>
                <a:gd name="connsiteX25" fmla="*/ 1128571 w 1497782"/>
                <a:gd name="connsiteY25" fmla="*/ 345153 h 405310"/>
                <a:gd name="connsiteX26" fmla="*/ 1003700 w 1497782"/>
                <a:gd name="connsiteY26" fmla="*/ 352509 h 405310"/>
                <a:gd name="connsiteX27" fmla="*/ 696198 w 1497782"/>
                <a:gd name="connsiteY27" fmla="*/ 377540 h 405310"/>
                <a:gd name="connsiteX28" fmla="*/ 482122 w 1497782"/>
                <a:gd name="connsiteY28" fmla="*/ 368993 h 405310"/>
                <a:gd name="connsiteX29" fmla="*/ 272411 w 1497782"/>
                <a:gd name="connsiteY29" fmla="*/ 334196 h 405310"/>
                <a:gd name="connsiteX30" fmla="*/ 96012 w 1497782"/>
                <a:gd name="connsiteY30" fmla="*/ 315693 h 405310"/>
                <a:gd name="connsiteX31" fmla="*/ 6295 w 1497782"/>
                <a:gd name="connsiteY31" fmla="*/ 328330 h 405310"/>
                <a:gd name="connsiteX32" fmla="*/ 204 w 1497782"/>
                <a:gd name="connsiteY32" fmla="*/ 316797 h 405310"/>
                <a:gd name="connsiteX33" fmla="*/ 27269 w 1497782"/>
                <a:gd name="connsiteY33" fmla="*/ 223270 h 405310"/>
                <a:gd name="connsiteX34" fmla="*/ 86795 w 1497782"/>
                <a:gd name="connsiteY34" fmla="*/ 170444 h 405310"/>
                <a:gd name="connsiteX35" fmla="*/ 132484 w 1497782"/>
                <a:gd name="connsiteY35" fmla="*/ 152702 h 405310"/>
                <a:gd name="connsiteX36" fmla="*/ 179877 w 1497782"/>
                <a:gd name="connsiteY36" fmla="*/ 144472 h 405310"/>
                <a:gd name="connsiteX37" fmla="*/ 192736 w 1497782"/>
                <a:gd name="connsiteY37" fmla="*/ 145082 h 405310"/>
                <a:gd name="connsiteX38" fmla="*/ 236654 w 1497782"/>
                <a:gd name="connsiteY38" fmla="*/ 148948 h 405310"/>
                <a:gd name="connsiteX39" fmla="*/ 250585 w 1497782"/>
                <a:gd name="connsiteY39" fmla="*/ 148110 h 405310"/>
                <a:gd name="connsiteX40" fmla="*/ 310313 w 1497782"/>
                <a:gd name="connsiteY40" fmla="*/ 141466 h 405310"/>
                <a:gd name="connsiteX41" fmla="*/ 323547 w 1497782"/>
                <a:gd name="connsiteY41" fmla="*/ 135395 h 405310"/>
                <a:gd name="connsiteX42" fmla="*/ 351089 w 1497782"/>
                <a:gd name="connsiteY42" fmla="*/ 108190 h 405310"/>
                <a:gd name="connsiteX43" fmla="*/ 350556 w 1497782"/>
                <a:gd name="connsiteY43" fmla="*/ 108091 h 405310"/>
                <a:gd name="connsiteX44" fmla="*/ 360416 w 1497782"/>
                <a:gd name="connsiteY44" fmla="*/ 94303 h 405310"/>
                <a:gd name="connsiteX45" fmla="*/ 454932 w 1497782"/>
                <a:gd name="connsiteY45" fmla="*/ 49651 h 405310"/>
                <a:gd name="connsiteX46" fmla="*/ 481426 w 1497782"/>
                <a:gd name="connsiteY46" fmla="*/ 42315 h 405310"/>
                <a:gd name="connsiteX47" fmla="*/ 547924 w 1497782"/>
                <a:gd name="connsiteY47" fmla="*/ 17143 h 405310"/>
                <a:gd name="connsiteX48" fmla="*/ 627072 w 1497782"/>
                <a:gd name="connsiteY48" fmla="*/ 719 h 405310"/>
                <a:gd name="connsiteX0" fmla="*/ 627072 w 1497782"/>
                <a:gd name="connsiteY0" fmla="*/ 719 h 405310"/>
                <a:gd name="connsiteX1" fmla="*/ 701802 w 1497782"/>
                <a:gd name="connsiteY1" fmla="*/ 33056 h 405310"/>
                <a:gd name="connsiteX2" fmla="*/ 731423 w 1497782"/>
                <a:gd name="connsiteY2" fmla="*/ 38347 h 405310"/>
                <a:gd name="connsiteX3" fmla="*/ 811949 w 1497782"/>
                <a:gd name="connsiteY3" fmla="*/ 32214 h 405310"/>
                <a:gd name="connsiteX4" fmla="*/ 828744 w 1497782"/>
                <a:gd name="connsiteY4" fmla="*/ 31252 h 405310"/>
                <a:gd name="connsiteX5" fmla="*/ 876202 w 1497782"/>
                <a:gd name="connsiteY5" fmla="*/ 23677 h 405310"/>
                <a:gd name="connsiteX6" fmla="*/ 899851 w 1497782"/>
                <a:gd name="connsiteY6" fmla="*/ 25921 h 405310"/>
                <a:gd name="connsiteX7" fmla="*/ 917247 w 1497782"/>
                <a:gd name="connsiteY7" fmla="*/ 30250 h 405310"/>
                <a:gd name="connsiteX8" fmla="*/ 974205 w 1497782"/>
                <a:gd name="connsiteY8" fmla="*/ 65964 h 405310"/>
                <a:gd name="connsiteX9" fmla="*/ 983303 w 1497782"/>
                <a:gd name="connsiteY9" fmla="*/ 67207 h 405310"/>
                <a:gd name="connsiteX10" fmla="*/ 1036814 w 1497782"/>
                <a:gd name="connsiteY10" fmla="*/ 47326 h 405310"/>
                <a:gd name="connsiteX11" fmla="*/ 1227288 w 1497782"/>
                <a:gd name="connsiteY11" fmla="*/ 133864 h 405310"/>
                <a:gd name="connsiteX12" fmla="*/ 1238390 w 1497782"/>
                <a:gd name="connsiteY12" fmla="*/ 143284 h 405310"/>
                <a:gd name="connsiteX13" fmla="*/ 1294106 w 1497782"/>
                <a:gd name="connsiteY13" fmla="*/ 165810 h 405310"/>
                <a:gd name="connsiteX14" fmla="*/ 1307293 w 1497782"/>
                <a:gd name="connsiteY14" fmla="*/ 170380 h 405310"/>
                <a:gd name="connsiteX15" fmla="*/ 1350623 w 1497782"/>
                <a:gd name="connsiteY15" fmla="*/ 178517 h 405310"/>
                <a:gd name="connsiteX16" fmla="*/ 1363168 w 1497782"/>
                <a:gd name="connsiteY16" fmla="*/ 181402 h 405310"/>
                <a:gd name="connsiteX17" fmla="*/ 1406578 w 1497782"/>
                <a:gd name="connsiteY17" fmla="*/ 202125 h 405310"/>
                <a:gd name="connsiteX18" fmla="*/ 1445779 w 1497782"/>
                <a:gd name="connsiteY18" fmla="*/ 231546 h 405310"/>
                <a:gd name="connsiteX19" fmla="*/ 1488828 w 1497782"/>
                <a:gd name="connsiteY19" fmla="*/ 298484 h 405310"/>
                <a:gd name="connsiteX20" fmla="*/ 1489630 w 1497782"/>
                <a:gd name="connsiteY20" fmla="*/ 395846 h 405310"/>
                <a:gd name="connsiteX21" fmla="*/ 1480651 w 1497782"/>
                <a:gd name="connsiteY21" fmla="*/ 405305 h 405310"/>
                <a:gd name="connsiteX22" fmla="*/ 1397680 w 1497782"/>
                <a:gd name="connsiteY22" fmla="*/ 368910 h 405310"/>
                <a:gd name="connsiteX23" fmla="*/ 1222838 w 1497782"/>
                <a:gd name="connsiteY23" fmla="*/ 339088 h 405310"/>
                <a:gd name="connsiteX24" fmla="*/ 1169854 w 1497782"/>
                <a:gd name="connsiteY24" fmla="*/ 334052 h 405310"/>
                <a:gd name="connsiteX25" fmla="*/ 1003700 w 1497782"/>
                <a:gd name="connsiteY25" fmla="*/ 352509 h 405310"/>
                <a:gd name="connsiteX26" fmla="*/ 696198 w 1497782"/>
                <a:gd name="connsiteY26" fmla="*/ 377540 h 405310"/>
                <a:gd name="connsiteX27" fmla="*/ 482122 w 1497782"/>
                <a:gd name="connsiteY27" fmla="*/ 368993 h 405310"/>
                <a:gd name="connsiteX28" fmla="*/ 272411 w 1497782"/>
                <a:gd name="connsiteY28" fmla="*/ 334196 h 405310"/>
                <a:gd name="connsiteX29" fmla="*/ 96012 w 1497782"/>
                <a:gd name="connsiteY29" fmla="*/ 315693 h 405310"/>
                <a:gd name="connsiteX30" fmla="*/ 6295 w 1497782"/>
                <a:gd name="connsiteY30" fmla="*/ 328330 h 405310"/>
                <a:gd name="connsiteX31" fmla="*/ 204 w 1497782"/>
                <a:gd name="connsiteY31" fmla="*/ 316797 h 405310"/>
                <a:gd name="connsiteX32" fmla="*/ 27269 w 1497782"/>
                <a:gd name="connsiteY32" fmla="*/ 223270 h 405310"/>
                <a:gd name="connsiteX33" fmla="*/ 86795 w 1497782"/>
                <a:gd name="connsiteY33" fmla="*/ 170444 h 405310"/>
                <a:gd name="connsiteX34" fmla="*/ 132484 w 1497782"/>
                <a:gd name="connsiteY34" fmla="*/ 152702 h 405310"/>
                <a:gd name="connsiteX35" fmla="*/ 179877 w 1497782"/>
                <a:gd name="connsiteY35" fmla="*/ 144472 h 405310"/>
                <a:gd name="connsiteX36" fmla="*/ 192736 w 1497782"/>
                <a:gd name="connsiteY36" fmla="*/ 145082 h 405310"/>
                <a:gd name="connsiteX37" fmla="*/ 236654 w 1497782"/>
                <a:gd name="connsiteY37" fmla="*/ 148948 h 405310"/>
                <a:gd name="connsiteX38" fmla="*/ 250585 w 1497782"/>
                <a:gd name="connsiteY38" fmla="*/ 148110 h 405310"/>
                <a:gd name="connsiteX39" fmla="*/ 310313 w 1497782"/>
                <a:gd name="connsiteY39" fmla="*/ 141466 h 405310"/>
                <a:gd name="connsiteX40" fmla="*/ 323547 w 1497782"/>
                <a:gd name="connsiteY40" fmla="*/ 135395 h 405310"/>
                <a:gd name="connsiteX41" fmla="*/ 351089 w 1497782"/>
                <a:gd name="connsiteY41" fmla="*/ 108190 h 405310"/>
                <a:gd name="connsiteX42" fmla="*/ 350556 w 1497782"/>
                <a:gd name="connsiteY42" fmla="*/ 108091 h 405310"/>
                <a:gd name="connsiteX43" fmla="*/ 360416 w 1497782"/>
                <a:gd name="connsiteY43" fmla="*/ 94303 h 405310"/>
                <a:gd name="connsiteX44" fmla="*/ 454932 w 1497782"/>
                <a:gd name="connsiteY44" fmla="*/ 49651 h 405310"/>
                <a:gd name="connsiteX45" fmla="*/ 481426 w 1497782"/>
                <a:gd name="connsiteY45" fmla="*/ 42315 h 405310"/>
                <a:gd name="connsiteX46" fmla="*/ 547924 w 1497782"/>
                <a:gd name="connsiteY46" fmla="*/ 17143 h 405310"/>
                <a:gd name="connsiteX47" fmla="*/ 627072 w 1497782"/>
                <a:gd name="connsiteY47" fmla="*/ 719 h 405310"/>
                <a:gd name="connsiteX0" fmla="*/ 627072 w 1497782"/>
                <a:gd name="connsiteY0" fmla="*/ 719 h 405310"/>
                <a:gd name="connsiteX1" fmla="*/ 701802 w 1497782"/>
                <a:gd name="connsiteY1" fmla="*/ 33056 h 405310"/>
                <a:gd name="connsiteX2" fmla="*/ 731423 w 1497782"/>
                <a:gd name="connsiteY2" fmla="*/ 38347 h 405310"/>
                <a:gd name="connsiteX3" fmla="*/ 811949 w 1497782"/>
                <a:gd name="connsiteY3" fmla="*/ 32214 h 405310"/>
                <a:gd name="connsiteX4" fmla="*/ 828744 w 1497782"/>
                <a:gd name="connsiteY4" fmla="*/ 31252 h 405310"/>
                <a:gd name="connsiteX5" fmla="*/ 876202 w 1497782"/>
                <a:gd name="connsiteY5" fmla="*/ 23677 h 405310"/>
                <a:gd name="connsiteX6" fmla="*/ 899851 w 1497782"/>
                <a:gd name="connsiteY6" fmla="*/ 25921 h 405310"/>
                <a:gd name="connsiteX7" fmla="*/ 917247 w 1497782"/>
                <a:gd name="connsiteY7" fmla="*/ 30250 h 405310"/>
                <a:gd name="connsiteX8" fmla="*/ 974205 w 1497782"/>
                <a:gd name="connsiteY8" fmla="*/ 65964 h 405310"/>
                <a:gd name="connsiteX9" fmla="*/ 983303 w 1497782"/>
                <a:gd name="connsiteY9" fmla="*/ 67207 h 405310"/>
                <a:gd name="connsiteX10" fmla="*/ 1036814 w 1497782"/>
                <a:gd name="connsiteY10" fmla="*/ 47326 h 405310"/>
                <a:gd name="connsiteX11" fmla="*/ 1227288 w 1497782"/>
                <a:gd name="connsiteY11" fmla="*/ 133864 h 405310"/>
                <a:gd name="connsiteX12" fmla="*/ 1238390 w 1497782"/>
                <a:gd name="connsiteY12" fmla="*/ 143284 h 405310"/>
                <a:gd name="connsiteX13" fmla="*/ 1294106 w 1497782"/>
                <a:gd name="connsiteY13" fmla="*/ 165810 h 405310"/>
                <a:gd name="connsiteX14" fmla="*/ 1307293 w 1497782"/>
                <a:gd name="connsiteY14" fmla="*/ 170380 h 405310"/>
                <a:gd name="connsiteX15" fmla="*/ 1350623 w 1497782"/>
                <a:gd name="connsiteY15" fmla="*/ 178517 h 405310"/>
                <a:gd name="connsiteX16" fmla="*/ 1363168 w 1497782"/>
                <a:gd name="connsiteY16" fmla="*/ 181402 h 405310"/>
                <a:gd name="connsiteX17" fmla="*/ 1406578 w 1497782"/>
                <a:gd name="connsiteY17" fmla="*/ 202125 h 405310"/>
                <a:gd name="connsiteX18" fmla="*/ 1445779 w 1497782"/>
                <a:gd name="connsiteY18" fmla="*/ 231546 h 405310"/>
                <a:gd name="connsiteX19" fmla="*/ 1488828 w 1497782"/>
                <a:gd name="connsiteY19" fmla="*/ 298484 h 405310"/>
                <a:gd name="connsiteX20" fmla="*/ 1489630 w 1497782"/>
                <a:gd name="connsiteY20" fmla="*/ 395846 h 405310"/>
                <a:gd name="connsiteX21" fmla="*/ 1480651 w 1497782"/>
                <a:gd name="connsiteY21" fmla="*/ 405305 h 405310"/>
                <a:gd name="connsiteX22" fmla="*/ 1397680 w 1497782"/>
                <a:gd name="connsiteY22" fmla="*/ 368910 h 405310"/>
                <a:gd name="connsiteX23" fmla="*/ 1222838 w 1497782"/>
                <a:gd name="connsiteY23" fmla="*/ 339088 h 405310"/>
                <a:gd name="connsiteX24" fmla="*/ 1003700 w 1497782"/>
                <a:gd name="connsiteY24" fmla="*/ 352509 h 405310"/>
                <a:gd name="connsiteX25" fmla="*/ 696198 w 1497782"/>
                <a:gd name="connsiteY25" fmla="*/ 377540 h 405310"/>
                <a:gd name="connsiteX26" fmla="*/ 482122 w 1497782"/>
                <a:gd name="connsiteY26" fmla="*/ 368993 h 405310"/>
                <a:gd name="connsiteX27" fmla="*/ 272411 w 1497782"/>
                <a:gd name="connsiteY27" fmla="*/ 334196 h 405310"/>
                <a:gd name="connsiteX28" fmla="*/ 96012 w 1497782"/>
                <a:gd name="connsiteY28" fmla="*/ 315693 h 405310"/>
                <a:gd name="connsiteX29" fmla="*/ 6295 w 1497782"/>
                <a:gd name="connsiteY29" fmla="*/ 328330 h 405310"/>
                <a:gd name="connsiteX30" fmla="*/ 204 w 1497782"/>
                <a:gd name="connsiteY30" fmla="*/ 316797 h 405310"/>
                <a:gd name="connsiteX31" fmla="*/ 27269 w 1497782"/>
                <a:gd name="connsiteY31" fmla="*/ 223270 h 405310"/>
                <a:gd name="connsiteX32" fmla="*/ 86795 w 1497782"/>
                <a:gd name="connsiteY32" fmla="*/ 170444 h 405310"/>
                <a:gd name="connsiteX33" fmla="*/ 132484 w 1497782"/>
                <a:gd name="connsiteY33" fmla="*/ 152702 h 405310"/>
                <a:gd name="connsiteX34" fmla="*/ 179877 w 1497782"/>
                <a:gd name="connsiteY34" fmla="*/ 144472 h 405310"/>
                <a:gd name="connsiteX35" fmla="*/ 192736 w 1497782"/>
                <a:gd name="connsiteY35" fmla="*/ 145082 h 405310"/>
                <a:gd name="connsiteX36" fmla="*/ 236654 w 1497782"/>
                <a:gd name="connsiteY36" fmla="*/ 148948 h 405310"/>
                <a:gd name="connsiteX37" fmla="*/ 250585 w 1497782"/>
                <a:gd name="connsiteY37" fmla="*/ 148110 h 405310"/>
                <a:gd name="connsiteX38" fmla="*/ 310313 w 1497782"/>
                <a:gd name="connsiteY38" fmla="*/ 141466 h 405310"/>
                <a:gd name="connsiteX39" fmla="*/ 323547 w 1497782"/>
                <a:gd name="connsiteY39" fmla="*/ 135395 h 405310"/>
                <a:gd name="connsiteX40" fmla="*/ 351089 w 1497782"/>
                <a:gd name="connsiteY40" fmla="*/ 108190 h 405310"/>
                <a:gd name="connsiteX41" fmla="*/ 350556 w 1497782"/>
                <a:gd name="connsiteY41" fmla="*/ 108091 h 405310"/>
                <a:gd name="connsiteX42" fmla="*/ 360416 w 1497782"/>
                <a:gd name="connsiteY42" fmla="*/ 94303 h 405310"/>
                <a:gd name="connsiteX43" fmla="*/ 454932 w 1497782"/>
                <a:gd name="connsiteY43" fmla="*/ 49651 h 405310"/>
                <a:gd name="connsiteX44" fmla="*/ 481426 w 1497782"/>
                <a:gd name="connsiteY44" fmla="*/ 42315 h 405310"/>
                <a:gd name="connsiteX45" fmla="*/ 547924 w 1497782"/>
                <a:gd name="connsiteY45" fmla="*/ 17143 h 405310"/>
                <a:gd name="connsiteX46" fmla="*/ 627072 w 1497782"/>
                <a:gd name="connsiteY46" fmla="*/ 719 h 405310"/>
                <a:gd name="connsiteX0" fmla="*/ 627072 w 1497782"/>
                <a:gd name="connsiteY0" fmla="*/ 719 h 405310"/>
                <a:gd name="connsiteX1" fmla="*/ 701802 w 1497782"/>
                <a:gd name="connsiteY1" fmla="*/ 33056 h 405310"/>
                <a:gd name="connsiteX2" fmla="*/ 731423 w 1497782"/>
                <a:gd name="connsiteY2" fmla="*/ 38347 h 405310"/>
                <a:gd name="connsiteX3" fmla="*/ 811949 w 1497782"/>
                <a:gd name="connsiteY3" fmla="*/ 32214 h 405310"/>
                <a:gd name="connsiteX4" fmla="*/ 828744 w 1497782"/>
                <a:gd name="connsiteY4" fmla="*/ 31252 h 405310"/>
                <a:gd name="connsiteX5" fmla="*/ 876202 w 1497782"/>
                <a:gd name="connsiteY5" fmla="*/ 23677 h 405310"/>
                <a:gd name="connsiteX6" fmla="*/ 899851 w 1497782"/>
                <a:gd name="connsiteY6" fmla="*/ 25921 h 405310"/>
                <a:gd name="connsiteX7" fmla="*/ 917247 w 1497782"/>
                <a:gd name="connsiteY7" fmla="*/ 30250 h 405310"/>
                <a:gd name="connsiteX8" fmla="*/ 974205 w 1497782"/>
                <a:gd name="connsiteY8" fmla="*/ 65964 h 405310"/>
                <a:gd name="connsiteX9" fmla="*/ 983303 w 1497782"/>
                <a:gd name="connsiteY9" fmla="*/ 67207 h 405310"/>
                <a:gd name="connsiteX10" fmla="*/ 1036814 w 1497782"/>
                <a:gd name="connsiteY10" fmla="*/ 47326 h 405310"/>
                <a:gd name="connsiteX11" fmla="*/ 1227288 w 1497782"/>
                <a:gd name="connsiteY11" fmla="*/ 133864 h 405310"/>
                <a:gd name="connsiteX12" fmla="*/ 1238390 w 1497782"/>
                <a:gd name="connsiteY12" fmla="*/ 143284 h 405310"/>
                <a:gd name="connsiteX13" fmla="*/ 1294106 w 1497782"/>
                <a:gd name="connsiteY13" fmla="*/ 165810 h 405310"/>
                <a:gd name="connsiteX14" fmla="*/ 1307293 w 1497782"/>
                <a:gd name="connsiteY14" fmla="*/ 170380 h 405310"/>
                <a:gd name="connsiteX15" fmla="*/ 1350623 w 1497782"/>
                <a:gd name="connsiteY15" fmla="*/ 178517 h 405310"/>
                <a:gd name="connsiteX16" fmla="*/ 1363168 w 1497782"/>
                <a:gd name="connsiteY16" fmla="*/ 181402 h 405310"/>
                <a:gd name="connsiteX17" fmla="*/ 1406578 w 1497782"/>
                <a:gd name="connsiteY17" fmla="*/ 202125 h 405310"/>
                <a:gd name="connsiteX18" fmla="*/ 1445779 w 1497782"/>
                <a:gd name="connsiteY18" fmla="*/ 231546 h 405310"/>
                <a:gd name="connsiteX19" fmla="*/ 1488828 w 1497782"/>
                <a:gd name="connsiteY19" fmla="*/ 298484 h 405310"/>
                <a:gd name="connsiteX20" fmla="*/ 1489630 w 1497782"/>
                <a:gd name="connsiteY20" fmla="*/ 395846 h 405310"/>
                <a:gd name="connsiteX21" fmla="*/ 1480651 w 1497782"/>
                <a:gd name="connsiteY21" fmla="*/ 405305 h 405310"/>
                <a:gd name="connsiteX22" fmla="*/ 1397680 w 1497782"/>
                <a:gd name="connsiteY22" fmla="*/ 368910 h 405310"/>
                <a:gd name="connsiteX23" fmla="*/ 1003700 w 1497782"/>
                <a:gd name="connsiteY23" fmla="*/ 352509 h 405310"/>
                <a:gd name="connsiteX24" fmla="*/ 696198 w 1497782"/>
                <a:gd name="connsiteY24" fmla="*/ 377540 h 405310"/>
                <a:gd name="connsiteX25" fmla="*/ 482122 w 1497782"/>
                <a:gd name="connsiteY25" fmla="*/ 368993 h 405310"/>
                <a:gd name="connsiteX26" fmla="*/ 272411 w 1497782"/>
                <a:gd name="connsiteY26" fmla="*/ 334196 h 405310"/>
                <a:gd name="connsiteX27" fmla="*/ 96012 w 1497782"/>
                <a:gd name="connsiteY27" fmla="*/ 315693 h 405310"/>
                <a:gd name="connsiteX28" fmla="*/ 6295 w 1497782"/>
                <a:gd name="connsiteY28" fmla="*/ 328330 h 405310"/>
                <a:gd name="connsiteX29" fmla="*/ 204 w 1497782"/>
                <a:gd name="connsiteY29" fmla="*/ 316797 h 405310"/>
                <a:gd name="connsiteX30" fmla="*/ 27269 w 1497782"/>
                <a:gd name="connsiteY30" fmla="*/ 223270 h 405310"/>
                <a:gd name="connsiteX31" fmla="*/ 86795 w 1497782"/>
                <a:gd name="connsiteY31" fmla="*/ 170444 h 405310"/>
                <a:gd name="connsiteX32" fmla="*/ 132484 w 1497782"/>
                <a:gd name="connsiteY32" fmla="*/ 152702 h 405310"/>
                <a:gd name="connsiteX33" fmla="*/ 179877 w 1497782"/>
                <a:gd name="connsiteY33" fmla="*/ 144472 h 405310"/>
                <a:gd name="connsiteX34" fmla="*/ 192736 w 1497782"/>
                <a:gd name="connsiteY34" fmla="*/ 145082 h 405310"/>
                <a:gd name="connsiteX35" fmla="*/ 236654 w 1497782"/>
                <a:gd name="connsiteY35" fmla="*/ 148948 h 405310"/>
                <a:gd name="connsiteX36" fmla="*/ 250585 w 1497782"/>
                <a:gd name="connsiteY36" fmla="*/ 148110 h 405310"/>
                <a:gd name="connsiteX37" fmla="*/ 310313 w 1497782"/>
                <a:gd name="connsiteY37" fmla="*/ 141466 h 405310"/>
                <a:gd name="connsiteX38" fmla="*/ 323547 w 1497782"/>
                <a:gd name="connsiteY38" fmla="*/ 135395 h 405310"/>
                <a:gd name="connsiteX39" fmla="*/ 351089 w 1497782"/>
                <a:gd name="connsiteY39" fmla="*/ 108190 h 405310"/>
                <a:gd name="connsiteX40" fmla="*/ 350556 w 1497782"/>
                <a:gd name="connsiteY40" fmla="*/ 108091 h 405310"/>
                <a:gd name="connsiteX41" fmla="*/ 360416 w 1497782"/>
                <a:gd name="connsiteY41" fmla="*/ 94303 h 405310"/>
                <a:gd name="connsiteX42" fmla="*/ 454932 w 1497782"/>
                <a:gd name="connsiteY42" fmla="*/ 49651 h 405310"/>
                <a:gd name="connsiteX43" fmla="*/ 481426 w 1497782"/>
                <a:gd name="connsiteY43" fmla="*/ 42315 h 405310"/>
                <a:gd name="connsiteX44" fmla="*/ 547924 w 1497782"/>
                <a:gd name="connsiteY44" fmla="*/ 17143 h 405310"/>
                <a:gd name="connsiteX45" fmla="*/ 627072 w 1497782"/>
                <a:gd name="connsiteY45" fmla="*/ 719 h 405310"/>
                <a:gd name="connsiteX0" fmla="*/ 627072 w 1497782"/>
                <a:gd name="connsiteY0" fmla="*/ 719 h 405310"/>
                <a:gd name="connsiteX1" fmla="*/ 701802 w 1497782"/>
                <a:gd name="connsiteY1" fmla="*/ 33056 h 405310"/>
                <a:gd name="connsiteX2" fmla="*/ 731423 w 1497782"/>
                <a:gd name="connsiteY2" fmla="*/ 38347 h 405310"/>
                <a:gd name="connsiteX3" fmla="*/ 811949 w 1497782"/>
                <a:gd name="connsiteY3" fmla="*/ 32214 h 405310"/>
                <a:gd name="connsiteX4" fmla="*/ 828744 w 1497782"/>
                <a:gd name="connsiteY4" fmla="*/ 31252 h 405310"/>
                <a:gd name="connsiteX5" fmla="*/ 876202 w 1497782"/>
                <a:gd name="connsiteY5" fmla="*/ 23677 h 405310"/>
                <a:gd name="connsiteX6" fmla="*/ 899851 w 1497782"/>
                <a:gd name="connsiteY6" fmla="*/ 25921 h 405310"/>
                <a:gd name="connsiteX7" fmla="*/ 917247 w 1497782"/>
                <a:gd name="connsiteY7" fmla="*/ 30250 h 405310"/>
                <a:gd name="connsiteX8" fmla="*/ 974205 w 1497782"/>
                <a:gd name="connsiteY8" fmla="*/ 65964 h 405310"/>
                <a:gd name="connsiteX9" fmla="*/ 983303 w 1497782"/>
                <a:gd name="connsiteY9" fmla="*/ 67207 h 405310"/>
                <a:gd name="connsiteX10" fmla="*/ 1036814 w 1497782"/>
                <a:gd name="connsiteY10" fmla="*/ 47326 h 405310"/>
                <a:gd name="connsiteX11" fmla="*/ 1227288 w 1497782"/>
                <a:gd name="connsiteY11" fmla="*/ 133864 h 405310"/>
                <a:gd name="connsiteX12" fmla="*/ 1238390 w 1497782"/>
                <a:gd name="connsiteY12" fmla="*/ 143284 h 405310"/>
                <a:gd name="connsiteX13" fmla="*/ 1294106 w 1497782"/>
                <a:gd name="connsiteY13" fmla="*/ 165810 h 405310"/>
                <a:gd name="connsiteX14" fmla="*/ 1307293 w 1497782"/>
                <a:gd name="connsiteY14" fmla="*/ 170380 h 405310"/>
                <a:gd name="connsiteX15" fmla="*/ 1350623 w 1497782"/>
                <a:gd name="connsiteY15" fmla="*/ 178517 h 405310"/>
                <a:gd name="connsiteX16" fmla="*/ 1363168 w 1497782"/>
                <a:gd name="connsiteY16" fmla="*/ 181402 h 405310"/>
                <a:gd name="connsiteX17" fmla="*/ 1406578 w 1497782"/>
                <a:gd name="connsiteY17" fmla="*/ 202125 h 405310"/>
                <a:gd name="connsiteX18" fmla="*/ 1445779 w 1497782"/>
                <a:gd name="connsiteY18" fmla="*/ 231546 h 405310"/>
                <a:gd name="connsiteX19" fmla="*/ 1488828 w 1497782"/>
                <a:gd name="connsiteY19" fmla="*/ 298484 h 405310"/>
                <a:gd name="connsiteX20" fmla="*/ 1489630 w 1497782"/>
                <a:gd name="connsiteY20" fmla="*/ 395846 h 405310"/>
                <a:gd name="connsiteX21" fmla="*/ 1480651 w 1497782"/>
                <a:gd name="connsiteY21" fmla="*/ 405305 h 405310"/>
                <a:gd name="connsiteX22" fmla="*/ 1003700 w 1497782"/>
                <a:gd name="connsiteY22" fmla="*/ 352509 h 405310"/>
                <a:gd name="connsiteX23" fmla="*/ 696198 w 1497782"/>
                <a:gd name="connsiteY23" fmla="*/ 377540 h 405310"/>
                <a:gd name="connsiteX24" fmla="*/ 482122 w 1497782"/>
                <a:gd name="connsiteY24" fmla="*/ 368993 h 405310"/>
                <a:gd name="connsiteX25" fmla="*/ 272411 w 1497782"/>
                <a:gd name="connsiteY25" fmla="*/ 334196 h 405310"/>
                <a:gd name="connsiteX26" fmla="*/ 96012 w 1497782"/>
                <a:gd name="connsiteY26" fmla="*/ 315693 h 405310"/>
                <a:gd name="connsiteX27" fmla="*/ 6295 w 1497782"/>
                <a:gd name="connsiteY27" fmla="*/ 328330 h 405310"/>
                <a:gd name="connsiteX28" fmla="*/ 204 w 1497782"/>
                <a:gd name="connsiteY28" fmla="*/ 316797 h 405310"/>
                <a:gd name="connsiteX29" fmla="*/ 27269 w 1497782"/>
                <a:gd name="connsiteY29" fmla="*/ 223270 h 405310"/>
                <a:gd name="connsiteX30" fmla="*/ 86795 w 1497782"/>
                <a:gd name="connsiteY30" fmla="*/ 170444 h 405310"/>
                <a:gd name="connsiteX31" fmla="*/ 132484 w 1497782"/>
                <a:gd name="connsiteY31" fmla="*/ 152702 h 405310"/>
                <a:gd name="connsiteX32" fmla="*/ 179877 w 1497782"/>
                <a:gd name="connsiteY32" fmla="*/ 144472 h 405310"/>
                <a:gd name="connsiteX33" fmla="*/ 192736 w 1497782"/>
                <a:gd name="connsiteY33" fmla="*/ 145082 h 405310"/>
                <a:gd name="connsiteX34" fmla="*/ 236654 w 1497782"/>
                <a:gd name="connsiteY34" fmla="*/ 148948 h 405310"/>
                <a:gd name="connsiteX35" fmla="*/ 250585 w 1497782"/>
                <a:gd name="connsiteY35" fmla="*/ 148110 h 405310"/>
                <a:gd name="connsiteX36" fmla="*/ 310313 w 1497782"/>
                <a:gd name="connsiteY36" fmla="*/ 141466 h 405310"/>
                <a:gd name="connsiteX37" fmla="*/ 323547 w 1497782"/>
                <a:gd name="connsiteY37" fmla="*/ 135395 h 405310"/>
                <a:gd name="connsiteX38" fmla="*/ 351089 w 1497782"/>
                <a:gd name="connsiteY38" fmla="*/ 108190 h 405310"/>
                <a:gd name="connsiteX39" fmla="*/ 350556 w 1497782"/>
                <a:gd name="connsiteY39" fmla="*/ 108091 h 405310"/>
                <a:gd name="connsiteX40" fmla="*/ 360416 w 1497782"/>
                <a:gd name="connsiteY40" fmla="*/ 94303 h 405310"/>
                <a:gd name="connsiteX41" fmla="*/ 454932 w 1497782"/>
                <a:gd name="connsiteY41" fmla="*/ 49651 h 405310"/>
                <a:gd name="connsiteX42" fmla="*/ 481426 w 1497782"/>
                <a:gd name="connsiteY42" fmla="*/ 42315 h 405310"/>
                <a:gd name="connsiteX43" fmla="*/ 547924 w 1497782"/>
                <a:gd name="connsiteY43" fmla="*/ 17143 h 405310"/>
                <a:gd name="connsiteX44" fmla="*/ 627072 w 1497782"/>
                <a:gd name="connsiteY44" fmla="*/ 719 h 405310"/>
                <a:gd name="connsiteX0" fmla="*/ 627072 w 1497782"/>
                <a:gd name="connsiteY0" fmla="*/ 719 h 405310"/>
                <a:gd name="connsiteX1" fmla="*/ 701802 w 1497782"/>
                <a:gd name="connsiteY1" fmla="*/ 33056 h 405310"/>
                <a:gd name="connsiteX2" fmla="*/ 731423 w 1497782"/>
                <a:gd name="connsiteY2" fmla="*/ 38347 h 405310"/>
                <a:gd name="connsiteX3" fmla="*/ 811949 w 1497782"/>
                <a:gd name="connsiteY3" fmla="*/ 32214 h 405310"/>
                <a:gd name="connsiteX4" fmla="*/ 828744 w 1497782"/>
                <a:gd name="connsiteY4" fmla="*/ 31252 h 405310"/>
                <a:gd name="connsiteX5" fmla="*/ 876202 w 1497782"/>
                <a:gd name="connsiteY5" fmla="*/ 23677 h 405310"/>
                <a:gd name="connsiteX6" fmla="*/ 899851 w 1497782"/>
                <a:gd name="connsiteY6" fmla="*/ 25921 h 405310"/>
                <a:gd name="connsiteX7" fmla="*/ 917247 w 1497782"/>
                <a:gd name="connsiteY7" fmla="*/ 30250 h 405310"/>
                <a:gd name="connsiteX8" fmla="*/ 974205 w 1497782"/>
                <a:gd name="connsiteY8" fmla="*/ 65964 h 405310"/>
                <a:gd name="connsiteX9" fmla="*/ 983303 w 1497782"/>
                <a:gd name="connsiteY9" fmla="*/ 67207 h 405310"/>
                <a:gd name="connsiteX10" fmla="*/ 1036814 w 1497782"/>
                <a:gd name="connsiteY10" fmla="*/ 47326 h 405310"/>
                <a:gd name="connsiteX11" fmla="*/ 1227288 w 1497782"/>
                <a:gd name="connsiteY11" fmla="*/ 133864 h 405310"/>
                <a:gd name="connsiteX12" fmla="*/ 1238390 w 1497782"/>
                <a:gd name="connsiteY12" fmla="*/ 143284 h 405310"/>
                <a:gd name="connsiteX13" fmla="*/ 1294106 w 1497782"/>
                <a:gd name="connsiteY13" fmla="*/ 165810 h 405310"/>
                <a:gd name="connsiteX14" fmla="*/ 1307293 w 1497782"/>
                <a:gd name="connsiteY14" fmla="*/ 170380 h 405310"/>
                <a:gd name="connsiteX15" fmla="*/ 1350623 w 1497782"/>
                <a:gd name="connsiteY15" fmla="*/ 178517 h 405310"/>
                <a:gd name="connsiteX16" fmla="*/ 1363168 w 1497782"/>
                <a:gd name="connsiteY16" fmla="*/ 181402 h 405310"/>
                <a:gd name="connsiteX17" fmla="*/ 1406578 w 1497782"/>
                <a:gd name="connsiteY17" fmla="*/ 202125 h 405310"/>
                <a:gd name="connsiteX18" fmla="*/ 1445779 w 1497782"/>
                <a:gd name="connsiteY18" fmla="*/ 231546 h 405310"/>
                <a:gd name="connsiteX19" fmla="*/ 1488828 w 1497782"/>
                <a:gd name="connsiteY19" fmla="*/ 298484 h 405310"/>
                <a:gd name="connsiteX20" fmla="*/ 1489630 w 1497782"/>
                <a:gd name="connsiteY20" fmla="*/ 395846 h 405310"/>
                <a:gd name="connsiteX21" fmla="*/ 1480651 w 1497782"/>
                <a:gd name="connsiteY21" fmla="*/ 405305 h 405310"/>
                <a:gd name="connsiteX22" fmla="*/ 1003700 w 1497782"/>
                <a:gd name="connsiteY22" fmla="*/ 321076 h 405310"/>
                <a:gd name="connsiteX23" fmla="*/ 696198 w 1497782"/>
                <a:gd name="connsiteY23" fmla="*/ 377540 h 405310"/>
                <a:gd name="connsiteX24" fmla="*/ 482122 w 1497782"/>
                <a:gd name="connsiteY24" fmla="*/ 368993 h 405310"/>
                <a:gd name="connsiteX25" fmla="*/ 272411 w 1497782"/>
                <a:gd name="connsiteY25" fmla="*/ 334196 h 405310"/>
                <a:gd name="connsiteX26" fmla="*/ 96012 w 1497782"/>
                <a:gd name="connsiteY26" fmla="*/ 315693 h 405310"/>
                <a:gd name="connsiteX27" fmla="*/ 6295 w 1497782"/>
                <a:gd name="connsiteY27" fmla="*/ 328330 h 405310"/>
                <a:gd name="connsiteX28" fmla="*/ 204 w 1497782"/>
                <a:gd name="connsiteY28" fmla="*/ 316797 h 405310"/>
                <a:gd name="connsiteX29" fmla="*/ 27269 w 1497782"/>
                <a:gd name="connsiteY29" fmla="*/ 223270 h 405310"/>
                <a:gd name="connsiteX30" fmla="*/ 86795 w 1497782"/>
                <a:gd name="connsiteY30" fmla="*/ 170444 h 405310"/>
                <a:gd name="connsiteX31" fmla="*/ 132484 w 1497782"/>
                <a:gd name="connsiteY31" fmla="*/ 152702 h 405310"/>
                <a:gd name="connsiteX32" fmla="*/ 179877 w 1497782"/>
                <a:gd name="connsiteY32" fmla="*/ 144472 h 405310"/>
                <a:gd name="connsiteX33" fmla="*/ 192736 w 1497782"/>
                <a:gd name="connsiteY33" fmla="*/ 145082 h 405310"/>
                <a:gd name="connsiteX34" fmla="*/ 236654 w 1497782"/>
                <a:gd name="connsiteY34" fmla="*/ 148948 h 405310"/>
                <a:gd name="connsiteX35" fmla="*/ 250585 w 1497782"/>
                <a:gd name="connsiteY35" fmla="*/ 148110 h 405310"/>
                <a:gd name="connsiteX36" fmla="*/ 310313 w 1497782"/>
                <a:gd name="connsiteY36" fmla="*/ 141466 h 405310"/>
                <a:gd name="connsiteX37" fmla="*/ 323547 w 1497782"/>
                <a:gd name="connsiteY37" fmla="*/ 135395 h 405310"/>
                <a:gd name="connsiteX38" fmla="*/ 351089 w 1497782"/>
                <a:gd name="connsiteY38" fmla="*/ 108190 h 405310"/>
                <a:gd name="connsiteX39" fmla="*/ 350556 w 1497782"/>
                <a:gd name="connsiteY39" fmla="*/ 108091 h 405310"/>
                <a:gd name="connsiteX40" fmla="*/ 360416 w 1497782"/>
                <a:gd name="connsiteY40" fmla="*/ 94303 h 405310"/>
                <a:gd name="connsiteX41" fmla="*/ 454932 w 1497782"/>
                <a:gd name="connsiteY41" fmla="*/ 49651 h 405310"/>
                <a:gd name="connsiteX42" fmla="*/ 481426 w 1497782"/>
                <a:gd name="connsiteY42" fmla="*/ 42315 h 405310"/>
                <a:gd name="connsiteX43" fmla="*/ 547924 w 1497782"/>
                <a:gd name="connsiteY43" fmla="*/ 17143 h 405310"/>
                <a:gd name="connsiteX44" fmla="*/ 627072 w 1497782"/>
                <a:gd name="connsiteY44" fmla="*/ 719 h 405310"/>
                <a:gd name="connsiteX0" fmla="*/ 627072 w 1497782"/>
                <a:gd name="connsiteY0" fmla="*/ 719 h 405310"/>
                <a:gd name="connsiteX1" fmla="*/ 701802 w 1497782"/>
                <a:gd name="connsiteY1" fmla="*/ 33056 h 405310"/>
                <a:gd name="connsiteX2" fmla="*/ 731423 w 1497782"/>
                <a:gd name="connsiteY2" fmla="*/ 38347 h 405310"/>
                <a:gd name="connsiteX3" fmla="*/ 811949 w 1497782"/>
                <a:gd name="connsiteY3" fmla="*/ 32214 h 405310"/>
                <a:gd name="connsiteX4" fmla="*/ 828744 w 1497782"/>
                <a:gd name="connsiteY4" fmla="*/ 31252 h 405310"/>
                <a:gd name="connsiteX5" fmla="*/ 876202 w 1497782"/>
                <a:gd name="connsiteY5" fmla="*/ 23677 h 405310"/>
                <a:gd name="connsiteX6" fmla="*/ 899851 w 1497782"/>
                <a:gd name="connsiteY6" fmla="*/ 25921 h 405310"/>
                <a:gd name="connsiteX7" fmla="*/ 917247 w 1497782"/>
                <a:gd name="connsiteY7" fmla="*/ 30250 h 405310"/>
                <a:gd name="connsiteX8" fmla="*/ 974205 w 1497782"/>
                <a:gd name="connsiteY8" fmla="*/ 65964 h 405310"/>
                <a:gd name="connsiteX9" fmla="*/ 983303 w 1497782"/>
                <a:gd name="connsiteY9" fmla="*/ 67207 h 405310"/>
                <a:gd name="connsiteX10" fmla="*/ 1036814 w 1497782"/>
                <a:gd name="connsiteY10" fmla="*/ 47326 h 405310"/>
                <a:gd name="connsiteX11" fmla="*/ 1227288 w 1497782"/>
                <a:gd name="connsiteY11" fmla="*/ 133864 h 405310"/>
                <a:gd name="connsiteX12" fmla="*/ 1238390 w 1497782"/>
                <a:gd name="connsiteY12" fmla="*/ 143284 h 405310"/>
                <a:gd name="connsiteX13" fmla="*/ 1294106 w 1497782"/>
                <a:gd name="connsiteY13" fmla="*/ 165810 h 405310"/>
                <a:gd name="connsiteX14" fmla="*/ 1307293 w 1497782"/>
                <a:gd name="connsiteY14" fmla="*/ 170380 h 405310"/>
                <a:gd name="connsiteX15" fmla="*/ 1350623 w 1497782"/>
                <a:gd name="connsiteY15" fmla="*/ 178517 h 405310"/>
                <a:gd name="connsiteX16" fmla="*/ 1363168 w 1497782"/>
                <a:gd name="connsiteY16" fmla="*/ 181402 h 405310"/>
                <a:gd name="connsiteX17" fmla="*/ 1406578 w 1497782"/>
                <a:gd name="connsiteY17" fmla="*/ 202125 h 405310"/>
                <a:gd name="connsiteX18" fmla="*/ 1445779 w 1497782"/>
                <a:gd name="connsiteY18" fmla="*/ 231546 h 405310"/>
                <a:gd name="connsiteX19" fmla="*/ 1488828 w 1497782"/>
                <a:gd name="connsiteY19" fmla="*/ 298484 h 405310"/>
                <a:gd name="connsiteX20" fmla="*/ 1489630 w 1497782"/>
                <a:gd name="connsiteY20" fmla="*/ 395846 h 405310"/>
                <a:gd name="connsiteX21" fmla="*/ 1480651 w 1497782"/>
                <a:gd name="connsiteY21" fmla="*/ 405305 h 405310"/>
                <a:gd name="connsiteX22" fmla="*/ 1003700 w 1497782"/>
                <a:gd name="connsiteY22" fmla="*/ 321076 h 405310"/>
                <a:gd name="connsiteX23" fmla="*/ 673338 w 1497782"/>
                <a:gd name="connsiteY23" fmla="*/ 286100 h 405310"/>
                <a:gd name="connsiteX24" fmla="*/ 482122 w 1497782"/>
                <a:gd name="connsiteY24" fmla="*/ 368993 h 405310"/>
                <a:gd name="connsiteX25" fmla="*/ 272411 w 1497782"/>
                <a:gd name="connsiteY25" fmla="*/ 334196 h 405310"/>
                <a:gd name="connsiteX26" fmla="*/ 96012 w 1497782"/>
                <a:gd name="connsiteY26" fmla="*/ 315693 h 405310"/>
                <a:gd name="connsiteX27" fmla="*/ 6295 w 1497782"/>
                <a:gd name="connsiteY27" fmla="*/ 328330 h 405310"/>
                <a:gd name="connsiteX28" fmla="*/ 204 w 1497782"/>
                <a:gd name="connsiteY28" fmla="*/ 316797 h 405310"/>
                <a:gd name="connsiteX29" fmla="*/ 27269 w 1497782"/>
                <a:gd name="connsiteY29" fmla="*/ 223270 h 405310"/>
                <a:gd name="connsiteX30" fmla="*/ 86795 w 1497782"/>
                <a:gd name="connsiteY30" fmla="*/ 170444 h 405310"/>
                <a:gd name="connsiteX31" fmla="*/ 132484 w 1497782"/>
                <a:gd name="connsiteY31" fmla="*/ 152702 h 405310"/>
                <a:gd name="connsiteX32" fmla="*/ 179877 w 1497782"/>
                <a:gd name="connsiteY32" fmla="*/ 144472 h 405310"/>
                <a:gd name="connsiteX33" fmla="*/ 192736 w 1497782"/>
                <a:gd name="connsiteY33" fmla="*/ 145082 h 405310"/>
                <a:gd name="connsiteX34" fmla="*/ 236654 w 1497782"/>
                <a:gd name="connsiteY34" fmla="*/ 148948 h 405310"/>
                <a:gd name="connsiteX35" fmla="*/ 250585 w 1497782"/>
                <a:gd name="connsiteY35" fmla="*/ 148110 h 405310"/>
                <a:gd name="connsiteX36" fmla="*/ 310313 w 1497782"/>
                <a:gd name="connsiteY36" fmla="*/ 141466 h 405310"/>
                <a:gd name="connsiteX37" fmla="*/ 323547 w 1497782"/>
                <a:gd name="connsiteY37" fmla="*/ 135395 h 405310"/>
                <a:gd name="connsiteX38" fmla="*/ 351089 w 1497782"/>
                <a:gd name="connsiteY38" fmla="*/ 108190 h 405310"/>
                <a:gd name="connsiteX39" fmla="*/ 350556 w 1497782"/>
                <a:gd name="connsiteY39" fmla="*/ 108091 h 405310"/>
                <a:gd name="connsiteX40" fmla="*/ 360416 w 1497782"/>
                <a:gd name="connsiteY40" fmla="*/ 94303 h 405310"/>
                <a:gd name="connsiteX41" fmla="*/ 454932 w 1497782"/>
                <a:gd name="connsiteY41" fmla="*/ 49651 h 405310"/>
                <a:gd name="connsiteX42" fmla="*/ 481426 w 1497782"/>
                <a:gd name="connsiteY42" fmla="*/ 42315 h 405310"/>
                <a:gd name="connsiteX43" fmla="*/ 547924 w 1497782"/>
                <a:gd name="connsiteY43" fmla="*/ 17143 h 405310"/>
                <a:gd name="connsiteX44" fmla="*/ 627072 w 1497782"/>
                <a:gd name="connsiteY44" fmla="*/ 719 h 405310"/>
                <a:gd name="connsiteX0" fmla="*/ 627072 w 1497782"/>
                <a:gd name="connsiteY0" fmla="*/ 719 h 405310"/>
                <a:gd name="connsiteX1" fmla="*/ 701802 w 1497782"/>
                <a:gd name="connsiteY1" fmla="*/ 33056 h 405310"/>
                <a:gd name="connsiteX2" fmla="*/ 731423 w 1497782"/>
                <a:gd name="connsiteY2" fmla="*/ 38347 h 405310"/>
                <a:gd name="connsiteX3" fmla="*/ 811949 w 1497782"/>
                <a:gd name="connsiteY3" fmla="*/ 32214 h 405310"/>
                <a:gd name="connsiteX4" fmla="*/ 828744 w 1497782"/>
                <a:gd name="connsiteY4" fmla="*/ 31252 h 405310"/>
                <a:gd name="connsiteX5" fmla="*/ 876202 w 1497782"/>
                <a:gd name="connsiteY5" fmla="*/ 23677 h 405310"/>
                <a:gd name="connsiteX6" fmla="*/ 899851 w 1497782"/>
                <a:gd name="connsiteY6" fmla="*/ 25921 h 405310"/>
                <a:gd name="connsiteX7" fmla="*/ 917247 w 1497782"/>
                <a:gd name="connsiteY7" fmla="*/ 30250 h 405310"/>
                <a:gd name="connsiteX8" fmla="*/ 974205 w 1497782"/>
                <a:gd name="connsiteY8" fmla="*/ 65964 h 405310"/>
                <a:gd name="connsiteX9" fmla="*/ 983303 w 1497782"/>
                <a:gd name="connsiteY9" fmla="*/ 67207 h 405310"/>
                <a:gd name="connsiteX10" fmla="*/ 1036814 w 1497782"/>
                <a:gd name="connsiteY10" fmla="*/ 47326 h 405310"/>
                <a:gd name="connsiteX11" fmla="*/ 1227288 w 1497782"/>
                <a:gd name="connsiteY11" fmla="*/ 133864 h 405310"/>
                <a:gd name="connsiteX12" fmla="*/ 1238390 w 1497782"/>
                <a:gd name="connsiteY12" fmla="*/ 143284 h 405310"/>
                <a:gd name="connsiteX13" fmla="*/ 1294106 w 1497782"/>
                <a:gd name="connsiteY13" fmla="*/ 165810 h 405310"/>
                <a:gd name="connsiteX14" fmla="*/ 1307293 w 1497782"/>
                <a:gd name="connsiteY14" fmla="*/ 170380 h 405310"/>
                <a:gd name="connsiteX15" fmla="*/ 1350623 w 1497782"/>
                <a:gd name="connsiteY15" fmla="*/ 178517 h 405310"/>
                <a:gd name="connsiteX16" fmla="*/ 1363168 w 1497782"/>
                <a:gd name="connsiteY16" fmla="*/ 181402 h 405310"/>
                <a:gd name="connsiteX17" fmla="*/ 1406578 w 1497782"/>
                <a:gd name="connsiteY17" fmla="*/ 202125 h 405310"/>
                <a:gd name="connsiteX18" fmla="*/ 1445779 w 1497782"/>
                <a:gd name="connsiteY18" fmla="*/ 231546 h 405310"/>
                <a:gd name="connsiteX19" fmla="*/ 1488828 w 1497782"/>
                <a:gd name="connsiteY19" fmla="*/ 298484 h 405310"/>
                <a:gd name="connsiteX20" fmla="*/ 1489630 w 1497782"/>
                <a:gd name="connsiteY20" fmla="*/ 395846 h 405310"/>
                <a:gd name="connsiteX21" fmla="*/ 1480651 w 1497782"/>
                <a:gd name="connsiteY21" fmla="*/ 405305 h 405310"/>
                <a:gd name="connsiteX22" fmla="*/ 1003700 w 1497782"/>
                <a:gd name="connsiteY22" fmla="*/ 321076 h 405310"/>
                <a:gd name="connsiteX23" fmla="*/ 673338 w 1497782"/>
                <a:gd name="connsiteY23" fmla="*/ 286100 h 405310"/>
                <a:gd name="connsiteX24" fmla="*/ 467834 w 1497782"/>
                <a:gd name="connsiteY24" fmla="*/ 320416 h 405310"/>
                <a:gd name="connsiteX25" fmla="*/ 272411 w 1497782"/>
                <a:gd name="connsiteY25" fmla="*/ 334196 h 405310"/>
                <a:gd name="connsiteX26" fmla="*/ 96012 w 1497782"/>
                <a:gd name="connsiteY26" fmla="*/ 315693 h 405310"/>
                <a:gd name="connsiteX27" fmla="*/ 6295 w 1497782"/>
                <a:gd name="connsiteY27" fmla="*/ 328330 h 405310"/>
                <a:gd name="connsiteX28" fmla="*/ 204 w 1497782"/>
                <a:gd name="connsiteY28" fmla="*/ 316797 h 405310"/>
                <a:gd name="connsiteX29" fmla="*/ 27269 w 1497782"/>
                <a:gd name="connsiteY29" fmla="*/ 223270 h 405310"/>
                <a:gd name="connsiteX30" fmla="*/ 86795 w 1497782"/>
                <a:gd name="connsiteY30" fmla="*/ 170444 h 405310"/>
                <a:gd name="connsiteX31" fmla="*/ 132484 w 1497782"/>
                <a:gd name="connsiteY31" fmla="*/ 152702 h 405310"/>
                <a:gd name="connsiteX32" fmla="*/ 179877 w 1497782"/>
                <a:gd name="connsiteY32" fmla="*/ 144472 h 405310"/>
                <a:gd name="connsiteX33" fmla="*/ 192736 w 1497782"/>
                <a:gd name="connsiteY33" fmla="*/ 145082 h 405310"/>
                <a:gd name="connsiteX34" fmla="*/ 236654 w 1497782"/>
                <a:gd name="connsiteY34" fmla="*/ 148948 h 405310"/>
                <a:gd name="connsiteX35" fmla="*/ 250585 w 1497782"/>
                <a:gd name="connsiteY35" fmla="*/ 148110 h 405310"/>
                <a:gd name="connsiteX36" fmla="*/ 310313 w 1497782"/>
                <a:gd name="connsiteY36" fmla="*/ 141466 h 405310"/>
                <a:gd name="connsiteX37" fmla="*/ 323547 w 1497782"/>
                <a:gd name="connsiteY37" fmla="*/ 135395 h 405310"/>
                <a:gd name="connsiteX38" fmla="*/ 351089 w 1497782"/>
                <a:gd name="connsiteY38" fmla="*/ 108190 h 405310"/>
                <a:gd name="connsiteX39" fmla="*/ 350556 w 1497782"/>
                <a:gd name="connsiteY39" fmla="*/ 108091 h 405310"/>
                <a:gd name="connsiteX40" fmla="*/ 360416 w 1497782"/>
                <a:gd name="connsiteY40" fmla="*/ 94303 h 405310"/>
                <a:gd name="connsiteX41" fmla="*/ 454932 w 1497782"/>
                <a:gd name="connsiteY41" fmla="*/ 49651 h 405310"/>
                <a:gd name="connsiteX42" fmla="*/ 481426 w 1497782"/>
                <a:gd name="connsiteY42" fmla="*/ 42315 h 405310"/>
                <a:gd name="connsiteX43" fmla="*/ 547924 w 1497782"/>
                <a:gd name="connsiteY43" fmla="*/ 17143 h 405310"/>
                <a:gd name="connsiteX44" fmla="*/ 627072 w 1497782"/>
                <a:gd name="connsiteY44" fmla="*/ 719 h 405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497782" h="405310">
                  <a:moveTo>
                    <a:pt x="627072" y="719"/>
                  </a:moveTo>
                  <a:cubicBezTo>
                    <a:pt x="652871" y="3515"/>
                    <a:pt x="677932" y="14438"/>
                    <a:pt x="701802" y="33056"/>
                  </a:cubicBezTo>
                  <a:cubicBezTo>
                    <a:pt x="711502" y="40632"/>
                    <a:pt x="718637" y="44039"/>
                    <a:pt x="731423" y="38347"/>
                  </a:cubicBezTo>
                  <a:cubicBezTo>
                    <a:pt x="757036" y="26924"/>
                    <a:pt x="784493" y="25560"/>
                    <a:pt x="811949" y="32214"/>
                  </a:cubicBezTo>
                  <a:cubicBezTo>
                    <a:pt x="817842" y="33658"/>
                    <a:pt x="823012" y="33337"/>
                    <a:pt x="828744" y="31252"/>
                  </a:cubicBezTo>
                  <a:cubicBezTo>
                    <a:pt x="844016" y="25681"/>
                    <a:pt x="859968" y="23556"/>
                    <a:pt x="876202" y="23677"/>
                  </a:cubicBezTo>
                  <a:lnTo>
                    <a:pt x="899851" y="25921"/>
                  </a:lnTo>
                  <a:cubicBezTo>
                    <a:pt x="906745" y="23035"/>
                    <a:pt x="911996" y="26643"/>
                    <a:pt x="917247" y="30250"/>
                  </a:cubicBezTo>
                  <a:cubicBezTo>
                    <a:pt x="938691" y="38227"/>
                    <a:pt x="958332" y="49209"/>
                    <a:pt x="974205" y="65964"/>
                  </a:cubicBezTo>
                  <a:cubicBezTo>
                    <a:pt x="977291" y="69251"/>
                    <a:pt x="979937" y="68209"/>
                    <a:pt x="983303" y="67207"/>
                  </a:cubicBezTo>
                  <a:cubicBezTo>
                    <a:pt x="1001621" y="61796"/>
                    <a:pt x="1019258" y="55102"/>
                    <a:pt x="1036814" y="47326"/>
                  </a:cubicBezTo>
                  <a:cubicBezTo>
                    <a:pt x="1113733" y="13255"/>
                    <a:pt x="1201755" y="53699"/>
                    <a:pt x="1227288" y="133864"/>
                  </a:cubicBezTo>
                  <a:cubicBezTo>
                    <a:pt x="1229292" y="140118"/>
                    <a:pt x="1232338" y="142402"/>
                    <a:pt x="1238390" y="143284"/>
                  </a:cubicBezTo>
                  <a:cubicBezTo>
                    <a:pt x="1258753" y="146290"/>
                    <a:pt x="1277231" y="154227"/>
                    <a:pt x="1294106" y="165810"/>
                  </a:cubicBezTo>
                  <a:cubicBezTo>
                    <a:pt x="1298194" y="168616"/>
                    <a:pt x="1302202" y="170260"/>
                    <a:pt x="1307293" y="170380"/>
                  </a:cubicBezTo>
                  <a:cubicBezTo>
                    <a:pt x="1322164" y="170741"/>
                    <a:pt x="1336313" y="175110"/>
                    <a:pt x="1350623" y="178517"/>
                  </a:cubicBezTo>
                  <a:cubicBezTo>
                    <a:pt x="1355393" y="176753"/>
                    <a:pt x="1359481" y="179438"/>
                    <a:pt x="1363168" y="181402"/>
                  </a:cubicBezTo>
                  <a:cubicBezTo>
                    <a:pt x="1377357" y="188978"/>
                    <a:pt x="1392148" y="195151"/>
                    <a:pt x="1406578" y="202125"/>
                  </a:cubicBezTo>
                  <a:cubicBezTo>
                    <a:pt x="1421409" y="209301"/>
                    <a:pt x="1434396" y="219521"/>
                    <a:pt x="1445779" y="231546"/>
                  </a:cubicBezTo>
                  <a:cubicBezTo>
                    <a:pt x="1462133" y="252549"/>
                    <a:pt x="1479408" y="272912"/>
                    <a:pt x="1488828" y="298484"/>
                  </a:cubicBezTo>
                  <a:cubicBezTo>
                    <a:pt x="1500813" y="330952"/>
                    <a:pt x="1500452" y="363418"/>
                    <a:pt x="1489630" y="395846"/>
                  </a:cubicBezTo>
                  <a:cubicBezTo>
                    <a:pt x="1488187" y="400135"/>
                    <a:pt x="1487185" y="405506"/>
                    <a:pt x="1480651" y="405305"/>
                  </a:cubicBezTo>
                  <a:cubicBezTo>
                    <a:pt x="1399663" y="398082"/>
                    <a:pt x="1138252" y="340944"/>
                    <a:pt x="1003700" y="321076"/>
                  </a:cubicBezTo>
                  <a:cubicBezTo>
                    <a:pt x="869148" y="301208"/>
                    <a:pt x="762649" y="286210"/>
                    <a:pt x="673338" y="286100"/>
                  </a:cubicBezTo>
                  <a:cubicBezTo>
                    <a:pt x="584027" y="285990"/>
                    <a:pt x="534655" y="312400"/>
                    <a:pt x="467834" y="320416"/>
                  </a:cubicBezTo>
                  <a:cubicBezTo>
                    <a:pt x="401013" y="328432"/>
                    <a:pt x="334381" y="334983"/>
                    <a:pt x="272411" y="334196"/>
                  </a:cubicBezTo>
                  <a:cubicBezTo>
                    <a:pt x="210441" y="333409"/>
                    <a:pt x="155331" y="316595"/>
                    <a:pt x="96012" y="315693"/>
                  </a:cubicBezTo>
                  <a:cubicBezTo>
                    <a:pt x="65535" y="315263"/>
                    <a:pt x="35053" y="316039"/>
                    <a:pt x="6295" y="328330"/>
                  </a:cubicBezTo>
                  <a:cubicBezTo>
                    <a:pt x="-50" y="326759"/>
                    <a:pt x="435" y="321316"/>
                    <a:pt x="204" y="316797"/>
                  </a:cubicBezTo>
                  <a:cubicBezTo>
                    <a:pt x="-1459" y="282652"/>
                    <a:pt x="6961" y="251294"/>
                    <a:pt x="27269" y="223270"/>
                  </a:cubicBezTo>
                  <a:cubicBezTo>
                    <a:pt x="43244" y="201191"/>
                    <a:pt x="65377" y="186251"/>
                    <a:pt x="86795" y="170444"/>
                  </a:cubicBezTo>
                  <a:cubicBezTo>
                    <a:pt x="101002" y="161940"/>
                    <a:pt x="116267" y="155606"/>
                    <a:pt x="132484" y="152702"/>
                  </a:cubicBezTo>
                  <a:cubicBezTo>
                    <a:pt x="148261" y="149884"/>
                    <a:pt x="164170" y="147935"/>
                    <a:pt x="179877" y="144472"/>
                  </a:cubicBezTo>
                  <a:cubicBezTo>
                    <a:pt x="183958" y="143577"/>
                    <a:pt x="188620" y="142095"/>
                    <a:pt x="192736" y="145082"/>
                  </a:cubicBezTo>
                  <a:cubicBezTo>
                    <a:pt x="207434" y="145666"/>
                    <a:pt x="222238" y="145280"/>
                    <a:pt x="236654" y="148948"/>
                  </a:cubicBezTo>
                  <a:cubicBezTo>
                    <a:pt x="241587" y="150207"/>
                    <a:pt x="245891" y="149707"/>
                    <a:pt x="250585" y="148110"/>
                  </a:cubicBezTo>
                  <a:cubicBezTo>
                    <a:pt x="269961" y="141514"/>
                    <a:pt x="289896" y="138862"/>
                    <a:pt x="310313" y="141466"/>
                  </a:cubicBezTo>
                  <a:cubicBezTo>
                    <a:pt x="316379" y="142251"/>
                    <a:pt x="319929" y="140875"/>
                    <a:pt x="323547" y="135395"/>
                  </a:cubicBezTo>
                  <a:lnTo>
                    <a:pt x="351089" y="108190"/>
                  </a:lnTo>
                  <a:lnTo>
                    <a:pt x="350556" y="108091"/>
                  </a:lnTo>
                  <a:cubicBezTo>
                    <a:pt x="352159" y="102239"/>
                    <a:pt x="357731" y="99313"/>
                    <a:pt x="360416" y="94303"/>
                  </a:cubicBezTo>
                  <a:cubicBezTo>
                    <a:pt x="386550" y="68008"/>
                    <a:pt x="417775" y="52937"/>
                    <a:pt x="454932" y="49651"/>
                  </a:cubicBezTo>
                  <a:cubicBezTo>
                    <a:pt x="463910" y="48849"/>
                    <a:pt x="472448" y="43157"/>
                    <a:pt x="481426" y="42315"/>
                  </a:cubicBezTo>
                  <a:cubicBezTo>
                    <a:pt x="506158" y="40031"/>
                    <a:pt x="526319" y="28326"/>
                    <a:pt x="547924" y="17143"/>
                  </a:cubicBezTo>
                  <a:cubicBezTo>
                    <a:pt x="574739" y="3255"/>
                    <a:pt x="601274" y="-2077"/>
                    <a:pt x="627072" y="719"/>
                  </a:cubicBezTo>
                  <a:close/>
                </a:path>
              </a:pathLst>
            </a:custGeom>
            <a:solidFill>
              <a:srgbClr val="794624"/>
            </a:solidFill>
            <a:ln w="8182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36CB5C16-5897-4FE3-AB97-774C1A0291B3}"/>
                </a:ext>
              </a:extLst>
            </p:cNvPr>
            <p:cNvSpPr/>
            <p:nvPr/>
          </p:nvSpPr>
          <p:spPr>
            <a:xfrm>
              <a:off x="2386811" y="3203002"/>
              <a:ext cx="1121721" cy="371705"/>
            </a:xfrm>
            <a:custGeom>
              <a:avLst/>
              <a:gdLst>
                <a:gd name="connsiteX0" fmla="*/ 0 w 2290235"/>
                <a:gd name="connsiteY0" fmla="*/ 172467 h 758916"/>
                <a:gd name="connsiteX1" fmla="*/ 125948 w 2290235"/>
                <a:gd name="connsiteY1" fmla="*/ 107488 h 758916"/>
                <a:gd name="connsiteX2" fmla="*/ 255825 w 2290235"/>
                <a:gd name="connsiteY2" fmla="*/ 79418 h 758916"/>
                <a:gd name="connsiteX3" fmla="*/ 342818 w 2290235"/>
                <a:gd name="connsiteY3" fmla="*/ 40790 h 758916"/>
                <a:gd name="connsiteX4" fmla="*/ 613292 w 2290235"/>
                <a:gd name="connsiteY4" fmla="*/ 29169 h 758916"/>
                <a:gd name="connsiteX5" fmla="*/ 682936 w 2290235"/>
                <a:gd name="connsiteY5" fmla="*/ 75162 h 758916"/>
                <a:gd name="connsiteX6" fmla="*/ 718044 w 2290235"/>
                <a:gd name="connsiteY6" fmla="*/ 81791 h 758916"/>
                <a:gd name="connsiteX7" fmla="*/ 902261 w 2290235"/>
                <a:gd name="connsiteY7" fmla="*/ 66323 h 758916"/>
                <a:gd name="connsiteX8" fmla="*/ 926812 w 2290235"/>
                <a:gd name="connsiteY8" fmla="*/ 63541 h 758916"/>
                <a:gd name="connsiteX9" fmla="*/ 1225029 w 2290235"/>
                <a:gd name="connsiteY9" fmla="*/ 130321 h 758916"/>
                <a:gd name="connsiteX10" fmla="*/ 1251217 w 2290235"/>
                <a:gd name="connsiteY10" fmla="*/ 135149 h 758916"/>
                <a:gd name="connsiteX11" fmla="*/ 1395251 w 2290235"/>
                <a:gd name="connsiteY11" fmla="*/ 80972 h 758916"/>
                <a:gd name="connsiteX12" fmla="*/ 1655822 w 2290235"/>
                <a:gd name="connsiteY12" fmla="*/ 139896 h 758916"/>
                <a:gd name="connsiteX13" fmla="*/ 1745844 w 2290235"/>
                <a:gd name="connsiteY13" fmla="*/ 277710 h 758916"/>
                <a:gd name="connsiteX14" fmla="*/ 1760165 w 2290235"/>
                <a:gd name="connsiteY14" fmla="*/ 290477 h 758916"/>
                <a:gd name="connsiteX15" fmla="*/ 1861890 w 2290235"/>
                <a:gd name="connsiteY15" fmla="*/ 326486 h 758916"/>
                <a:gd name="connsiteX16" fmla="*/ 1952484 w 2290235"/>
                <a:gd name="connsiteY16" fmla="*/ 353165 h 758916"/>
                <a:gd name="connsiteX17" fmla="*/ 2042342 w 2290235"/>
                <a:gd name="connsiteY17" fmla="*/ 386064 h 758916"/>
                <a:gd name="connsiteX18" fmla="*/ 2144148 w 2290235"/>
                <a:gd name="connsiteY18" fmla="*/ 439094 h 758916"/>
                <a:gd name="connsiteX19" fmla="*/ 2288264 w 2290235"/>
                <a:gd name="connsiteY19" fmla="*/ 676342 h 758916"/>
                <a:gd name="connsiteX20" fmla="*/ 2284418 w 2290235"/>
                <a:gd name="connsiteY20" fmla="*/ 758916 h 758916"/>
                <a:gd name="connsiteX21" fmla="*/ 2277625 w 2290235"/>
                <a:gd name="connsiteY21" fmla="*/ 719634 h 758916"/>
                <a:gd name="connsiteX22" fmla="*/ 2195051 w 2290235"/>
                <a:gd name="connsiteY22" fmla="*/ 557268 h 758916"/>
                <a:gd name="connsiteX23" fmla="*/ 2051753 w 2290235"/>
                <a:gd name="connsiteY23" fmla="*/ 456935 h 758916"/>
                <a:gd name="connsiteX24" fmla="*/ 2000032 w 2290235"/>
                <a:gd name="connsiteY24" fmla="*/ 429929 h 758916"/>
                <a:gd name="connsiteX25" fmla="*/ 1898471 w 2290235"/>
                <a:gd name="connsiteY25" fmla="*/ 408323 h 758916"/>
                <a:gd name="connsiteX26" fmla="*/ 1871874 w 2290235"/>
                <a:gd name="connsiteY26" fmla="*/ 397521 h 758916"/>
                <a:gd name="connsiteX27" fmla="*/ 1759920 w 2290235"/>
                <a:gd name="connsiteY27" fmla="*/ 352837 h 758916"/>
                <a:gd name="connsiteX28" fmla="*/ 1735942 w 2290235"/>
                <a:gd name="connsiteY28" fmla="*/ 333278 h 758916"/>
                <a:gd name="connsiteX29" fmla="*/ 1515389 w 2290235"/>
                <a:gd name="connsiteY29" fmla="*/ 137195 h 758916"/>
                <a:gd name="connsiteX30" fmla="*/ 1308421 w 2290235"/>
                <a:gd name="connsiteY30" fmla="*/ 174677 h 758916"/>
                <a:gd name="connsiteX31" fmla="*/ 1228875 w 2290235"/>
                <a:gd name="connsiteY31" fmla="*/ 199146 h 758916"/>
                <a:gd name="connsiteX32" fmla="*/ 1215290 w 2290235"/>
                <a:gd name="connsiteY32" fmla="*/ 191371 h 758916"/>
                <a:gd name="connsiteX33" fmla="*/ 977797 w 2290235"/>
                <a:gd name="connsiteY33" fmla="*/ 109779 h 758916"/>
                <a:gd name="connsiteX34" fmla="*/ 949399 w 2290235"/>
                <a:gd name="connsiteY34" fmla="*/ 116326 h 758916"/>
                <a:gd name="connsiteX35" fmla="*/ 853977 w 2290235"/>
                <a:gd name="connsiteY35" fmla="*/ 119682 h 758916"/>
                <a:gd name="connsiteX36" fmla="*/ 708960 w 2290235"/>
                <a:gd name="connsiteY36" fmla="*/ 142433 h 758916"/>
                <a:gd name="connsiteX37" fmla="*/ 677043 w 2290235"/>
                <a:gd name="connsiteY37" fmla="*/ 137768 h 758916"/>
                <a:gd name="connsiteX38" fmla="*/ 532436 w 2290235"/>
                <a:gd name="connsiteY38" fmla="*/ 66405 h 758916"/>
                <a:gd name="connsiteX39" fmla="*/ 311720 w 2290235"/>
                <a:gd name="connsiteY39" fmla="*/ 115590 h 758916"/>
                <a:gd name="connsiteX40" fmla="*/ 265563 w 2290235"/>
                <a:gd name="connsiteY40" fmla="*/ 136704 h 758916"/>
                <a:gd name="connsiteX41" fmla="*/ 155983 w 2290235"/>
                <a:gd name="connsiteY41" fmla="*/ 161501 h 758916"/>
                <a:gd name="connsiteX42" fmla="*/ 86584 w 2290235"/>
                <a:gd name="connsiteY42" fmla="*/ 175495 h 758916"/>
                <a:gd name="connsiteX43" fmla="*/ 63424 w 2290235"/>
                <a:gd name="connsiteY43" fmla="*/ 188343 h 758916"/>
                <a:gd name="connsiteX44" fmla="*/ 0 w 2290235"/>
                <a:gd name="connsiteY44" fmla="*/ 172467 h 7589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290235" h="758916">
                  <a:moveTo>
                    <a:pt x="0" y="172467"/>
                  </a:moveTo>
                  <a:cubicBezTo>
                    <a:pt x="33308" y="134003"/>
                    <a:pt x="78564" y="114690"/>
                    <a:pt x="125948" y="107488"/>
                  </a:cubicBezTo>
                  <a:cubicBezTo>
                    <a:pt x="170304" y="100777"/>
                    <a:pt x="211551" y="79172"/>
                    <a:pt x="255825" y="79418"/>
                  </a:cubicBezTo>
                  <a:cubicBezTo>
                    <a:pt x="292815" y="79581"/>
                    <a:pt x="315321" y="56421"/>
                    <a:pt x="342818" y="40790"/>
                  </a:cubicBezTo>
                  <a:cubicBezTo>
                    <a:pt x="431121" y="-9458"/>
                    <a:pt x="521061" y="-13223"/>
                    <a:pt x="613292" y="29169"/>
                  </a:cubicBezTo>
                  <a:cubicBezTo>
                    <a:pt x="638907" y="40954"/>
                    <a:pt x="661985" y="56421"/>
                    <a:pt x="682936" y="75162"/>
                  </a:cubicBezTo>
                  <a:cubicBezTo>
                    <a:pt x="693084" y="84164"/>
                    <a:pt x="702331" y="88747"/>
                    <a:pt x="718044" y="81791"/>
                  </a:cubicBezTo>
                  <a:cubicBezTo>
                    <a:pt x="777213" y="55357"/>
                    <a:pt x="839246" y="51838"/>
                    <a:pt x="902261" y="66323"/>
                  </a:cubicBezTo>
                  <a:cubicBezTo>
                    <a:pt x="911017" y="68369"/>
                    <a:pt x="918710" y="66078"/>
                    <a:pt x="926812" y="63541"/>
                  </a:cubicBezTo>
                  <a:cubicBezTo>
                    <a:pt x="1039175" y="27860"/>
                    <a:pt x="1138526" y="51183"/>
                    <a:pt x="1225029" y="130321"/>
                  </a:cubicBezTo>
                  <a:cubicBezTo>
                    <a:pt x="1233867" y="138422"/>
                    <a:pt x="1240905" y="136949"/>
                    <a:pt x="1251217" y="135149"/>
                  </a:cubicBezTo>
                  <a:cubicBezTo>
                    <a:pt x="1302938" y="126392"/>
                    <a:pt x="1345248" y="93248"/>
                    <a:pt x="1395251" y="80972"/>
                  </a:cubicBezTo>
                  <a:cubicBezTo>
                    <a:pt x="1491656" y="57485"/>
                    <a:pt x="1578895" y="75653"/>
                    <a:pt x="1655822" y="139896"/>
                  </a:cubicBezTo>
                  <a:cubicBezTo>
                    <a:pt x="1700015" y="176804"/>
                    <a:pt x="1730049" y="222470"/>
                    <a:pt x="1745844" y="277710"/>
                  </a:cubicBezTo>
                  <a:cubicBezTo>
                    <a:pt x="1747890" y="284749"/>
                    <a:pt x="1751327" y="289577"/>
                    <a:pt x="1760165" y="290477"/>
                  </a:cubicBezTo>
                  <a:cubicBezTo>
                    <a:pt x="1796910" y="294242"/>
                    <a:pt x="1831855" y="306108"/>
                    <a:pt x="1861890" y="326486"/>
                  </a:cubicBezTo>
                  <a:cubicBezTo>
                    <a:pt x="1890124" y="345717"/>
                    <a:pt x="1921468" y="347354"/>
                    <a:pt x="1952484" y="353165"/>
                  </a:cubicBezTo>
                  <a:cubicBezTo>
                    <a:pt x="1984319" y="359139"/>
                    <a:pt x="2013862" y="370841"/>
                    <a:pt x="2042342" y="386064"/>
                  </a:cubicBezTo>
                  <a:cubicBezTo>
                    <a:pt x="2076141" y="404068"/>
                    <a:pt x="2114604" y="413479"/>
                    <a:pt x="2144148" y="439094"/>
                  </a:cubicBezTo>
                  <a:cubicBezTo>
                    <a:pt x="2217311" y="502682"/>
                    <a:pt x="2275825" y="575027"/>
                    <a:pt x="2288264" y="676342"/>
                  </a:cubicBezTo>
                  <a:cubicBezTo>
                    <a:pt x="2291538" y="703185"/>
                    <a:pt x="2291047" y="728472"/>
                    <a:pt x="2284418" y="758916"/>
                  </a:cubicBezTo>
                  <a:cubicBezTo>
                    <a:pt x="2275661" y="743940"/>
                    <a:pt x="2279590" y="731091"/>
                    <a:pt x="2277625" y="719634"/>
                  </a:cubicBezTo>
                  <a:cubicBezTo>
                    <a:pt x="2267068" y="656701"/>
                    <a:pt x="2232696" y="606289"/>
                    <a:pt x="2195051" y="557268"/>
                  </a:cubicBezTo>
                  <a:cubicBezTo>
                    <a:pt x="2157733" y="508738"/>
                    <a:pt x="2110104" y="475921"/>
                    <a:pt x="2051753" y="456935"/>
                  </a:cubicBezTo>
                  <a:cubicBezTo>
                    <a:pt x="2033749" y="451042"/>
                    <a:pt x="2018527" y="436967"/>
                    <a:pt x="2000032" y="429929"/>
                  </a:cubicBezTo>
                  <a:cubicBezTo>
                    <a:pt x="1967133" y="417407"/>
                    <a:pt x="1933661" y="408569"/>
                    <a:pt x="1898471" y="408323"/>
                  </a:cubicBezTo>
                  <a:cubicBezTo>
                    <a:pt x="1887505" y="408241"/>
                    <a:pt x="1880140" y="402431"/>
                    <a:pt x="1871874" y="397521"/>
                  </a:cubicBezTo>
                  <a:cubicBezTo>
                    <a:pt x="1836929" y="376652"/>
                    <a:pt x="1801248" y="357911"/>
                    <a:pt x="1759920" y="352837"/>
                  </a:cubicBezTo>
                  <a:cubicBezTo>
                    <a:pt x="1748463" y="351446"/>
                    <a:pt x="1740525" y="346290"/>
                    <a:pt x="1735942" y="333278"/>
                  </a:cubicBezTo>
                  <a:cubicBezTo>
                    <a:pt x="1698623" y="227544"/>
                    <a:pt x="1626443" y="160764"/>
                    <a:pt x="1515389" y="137195"/>
                  </a:cubicBezTo>
                  <a:cubicBezTo>
                    <a:pt x="1440998" y="121400"/>
                    <a:pt x="1373237" y="138668"/>
                    <a:pt x="1308421" y="174677"/>
                  </a:cubicBezTo>
                  <a:cubicBezTo>
                    <a:pt x="1283788" y="188343"/>
                    <a:pt x="1254736" y="188753"/>
                    <a:pt x="1228875" y="199146"/>
                  </a:cubicBezTo>
                  <a:cubicBezTo>
                    <a:pt x="1222164" y="201847"/>
                    <a:pt x="1218973" y="195136"/>
                    <a:pt x="1215290" y="191371"/>
                  </a:cubicBezTo>
                  <a:cubicBezTo>
                    <a:pt x="1149410" y="125410"/>
                    <a:pt x="1068719" y="102578"/>
                    <a:pt x="977797" y="109779"/>
                  </a:cubicBezTo>
                  <a:cubicBezTo>
                    <a:pt x="968222" y="110516"/>
                    <a:pt x="958320" y="112726"/>
                    <a:pt x="949399" y="116326"/>
                  </a:cubicBezTo>
                  <a:cubicBezTo>
                    <a:pt x="917810" y="129175"/>
                    <a:pt x="886793" y="125165"/>
                    <a:pt x="853977" y="119682"/>
                  </a:cubicBezTo>
                  <a:cubicBezTo>
                    <a:pt x="804137" y="111253"/>
                    <a:pt x="755280" y="122791"/>
                    <a:pt x="708960" y="142433"/>
                  </a:cubicBezTo>
                  <a:cubicBezTo>
                    <a:pt x="696193" y="147834"/>
                    <a:pt x="687846" y="146770"/>
                    <a:pt x="677043" y="137768"/>
                  </a:cubicBezTo>
                  <a:cubicBezTo>
                    <a:pt x="634733" y="102332"/>
                    <a:pt x="588086" y="74835"/>
                    <a:pt x="532436" y="66405"/>
                  </a:cubicBezTo>
                  <a:cubicBezTo>
                    <a:pt x="452644" y="54375"/>
                    <a:pt x="377926" y="66896"/>
                    <a:pt x="311720" y="115590"/>
                  </a:cubicBezTo>
                  <a:cubicBezTo>
                    <a:pt x="297562" y="125983"/>
                    <a:pt x="284222" y="136213"/>
                    <a:pt x="265563" y="136704"/>
                  </a:cubicBezTo>
                  <a:cubicBezTo>
                    <a:pt x="227427" y="137522"/>
                    <a:pt x="192728" y="154299"/>
                    <a:pt x="155983" y="161501"/>
                  </a:cubicBezTo>
                  <a:cubicBezTo>
                    <a:pt x="132823" y="166002"/>
                    <a:pt x="109171" y="167802"/>
                    <a:pt x="86584" y="175495"/>
                  </a:cubicBezTo>
                  <a:cubicBezTo>
                    <a:pt x="78073" y="178441"/>
                    <a:pt x="68744" y="179751"/>
                    <a:pt x="63424" y="188343"/>
                  </a:cubicBezTo>
                  <a:cubicBezTo>
                    <a:pt x="42310" y="183106"/>
                    <a:pt x="21114" y="177786"/>
                    <a:pt x="0" y="172467"/>
                  </a:cubicBezTo>
                  <a:close/>
                </a:path>
              </a:pathLst>
            </a:custGeom>
            <a:solidFill>
              <a:srgbClr val="A15B2C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D7F017E1-D1E9-446F-99F1-C31E9890FCCF}"/>
                </a:ext>
              </a:extLst>
            </p:cNvPr>
            <p:cNvSpPr/>
            <p:nvPr/>
          </p:nvSpPr>
          <p:spPr>
            <a:xfrm>
              <a:off x="867651" y="4722930"/>
              <a:ext cx="3354813" cy="1679158"/>
            </a:xfrm>
            <a:custGeom>
              <a:avLst/>
              <a:gdLst>
                <a:gd name="connsiteX0" fmla="*/ 6847555 w 6849572"/>
                <a:gd name="connsiteY0" fmla="*/ 124465 h 3428362"/>
                <a:gd name="connsiteX1" fmla="*/ 6835443 w 6849572"/>
                <a:gd name="connsiteY1" fmla="*/ 76181 h 3428362"/>
                <a:gd name="connsiteX2" fmla="*/ 6737647 w 6849572"/>
                <a:gd name="connsiteY2" fmla="*/ 1954 h 3428362"/>
                <a:gd name="connsiteX3" fmla="*/ 6674959 w 6849572"/>
                <a:gd name="connsiteY3" fmla="*/ 2036 h 3428362"/>
                <a:gd name="connsiteX4" fmla="*/ 6581582 w 6849572"/>
                <a:gd name="connsiteY4" fmla="*/ 38863 h 3428362"/>
                <a:gd name="connsiteX5" fmla="*/ 6565951 w 6849572"/>
                <a:gd name="connsiteY5" fmla="*/ 27406 h 3428362"/>
                <a:gd name="connsiteX6" fmla="*/ 6566687 w 6849572"/>
                <a:gd name="connsiteY6" fmla="*/ 25442 h 3428362"/>
                <a:gd name="connsiteX7" fmla="*/ 6564723 w 6849572"/>
                <a:gd name="connsiteY7" fmla="*/ 22414 h 3428362"/>
                <a:gd name="connsiteX8" fmla="*/ 6553594 w 6849572"/>
                <a:gd name="connsiteY8" fmla="*/ 40745 h 3428362"/>
                <a:gd name="connsiteX9" fmla="*/ 6541154 w 6849572"/>
                <a:gd name="connsiteY9" fmla="*/ 61614 h 3428362"/>
                <a:gd name="connsiteX10" fmla="*/ 6338933 w 6849572"/>
                <a:gd name="connsiteY10" fmla="*/ 276356 h 3428362"/>
                <a:gd name="connsiteX11" fmla="*/ 6059212 w 6849572"/>
                <a:gd name="connsiteY11" fmla="*/ 705349 h 3428362"/>
                <a:gd name="connsiteX12" fmla="*/ 5716066 w 6849572"/>
                <a:gd name="connsiteY12" fmla="*/ 1260945 h 3428362"/>
                <a:gd name="connsiteX13" fmla="*/ 5513682 w 6849572"/>
                <a:gd name="connsiteY13" fmla="*/ 1507195 h 3428362"/>
                <a:gd name="connsiteX14" fmla="*/ 5331920 w 6849572"/>
                <a:gd name="connsiteY14" fmla="*/ 1659086 h 3428362"/>
                <a:gd name="connsiteX15" fmla="*/ 5071103 w 6849572"/>
                <a:gd name="connsiteY15" fmla="*/ 1802302 h 3428362"/>
                <a:gd name="connsiteX16" fmla="*/ 5055064 w 6849572"/>
                <a:gd name="connsiteY16" fmla="*/ 1814005 h 3428362"/>
                <a:gd name="connsiteX17" fmla="*/ 4980100 w 6849572"/>
                <a:gd name="connsiteY17" fmla="*/ 1874483 h 3428362"/>
                <a:gd name="connsiteX18" fmla="*/ 4623943 w 6849572"/>
                <a:gd name="connsiteY18" fmla="*/ 1976043 h 3428362"/>
                <a:gd name="connsiteX19" fmla="*/ 4397497 w 6849572"/>
                <a:gd name="connsiteY19" fmla="*/ 1969251 h 3428362"/>
                <a:gd name="connsiteX20" fmla="*/ 3964576 w 6849572"/>
                <a:gd name="connsiteY20" fmla="*/ 1887822 h 3428362"/>
                <a:gd name="connsiteX21" fmla="*/ 3480342 w 6849572"/>
                <a:gd name="connsiteY21" fmla="*/ 1773004 h 3428362"/>
                <a:gd name="connsiteX22" fmla="*/ 3381318 w 6849572"/>
                <a:gd name="connsiteY22" fmla="*/ 1755573 h 3428362"/>
                <a:gd name="connsiteX23" fmla="*/ 3390402 w 6849572"/>
                <a:gd name="connsiteY23" fmla="*/ 1755736 h 3428362"/>
                <a:gd name="connsiteX24" fmla="*/ 3411107 w 6849572"/>
                <a:gd name="connsiteY24" fmla="*/ 1752790 h 3428362"/>
                <a:gd name="connsiteX25" fmla="*/ 3423710 w 6849572"/>
                <a:gd name="connsiteY25" fmla="*/ 1752381 h 3428362"/>
                <a:gd name="connsiteX26" fmla="*/ 3454399 w 6849572"/>
                <a:gd name="connsiteY26" fmla="*/ 1755327 h 3428362"/>
                <a:gd name="connsiteX27" fmla="*/ 3584849 w 6849572"/>
                <a:gd name="connsiteY27" fmla="*/ 1763838 h 3428362"/>
                <a:gd name="connsiteX28" fmla="*/ 3597288 w 6849572"/>
                <a:gd name="connsiteY28" fmla="*/ 1763920 h 3428362"/>
                <a:gd name="connsiteX29" fmla="*/ 3631005 w 6849572"/>
                <a:gd name="connsiteY29" fmla="*/ 1768094 h 3428362"/>
                <a:gd name="connsiteX30" fmla="*/ 3666114 w 6849572"/>
                <a:gd name="connsiteY30" fmla="*/ 1772922 h 3428362"/>
                <a:gd name="connsiteX31" fmla="*/ 3945917 w 6849572"/>
                <a:gd name="connsiteY31" fmla="*/ 1819652 h 3428362"/>
                <a:gd name="connsiteX32" fmla="*/ 4348477 w 6849572"/>
                <a:gd name="connsiteY32" fmla="*/ 1891096 h 3428362"/>
                <a:gd name="connsiteX33" fmla="*/ 4593990 w 6849572"/>
                <a:gd name="connsiteY33" fmla="*/ 1910737 h 3428362"/>
                <a:gd name="connsiteX34" fmla="*/ 4760611 w 6849572"/>
                <a:gd name="connsiteY34" fmla="*/ 1898625 h 3428362"/>
                <a:gd name="connsiteX35" fmla="*/ 4968152 w 6849572"/>
                <a:gd name="connsiteY35" fmla="*/ 1844284 h 3428362"/>
                <a:gd name="connsiteX36" fmla="*/ 5028057 w 6849572"/>
                <a:gd name="connsiteY36" fmla="*/ 1816378 h 3428362"/>
                <a:gd name="connsiteX37" fmla="*/ 5085589 w 6849572"/>
                <a:gd name="connsiteY37" fmla="*/ 1780124 h 3428362"/>
                <a:gd name="connsiteX38" fmla="*/ 5107194 w 6849572"/>
                <a:gd name="connsiteY38" fmla="*/ 1757373 h 3428362"/>
                <a:gd name="connsiteX39" fmla="*/ 5224467 w 6849572"/>
                <a:gd name="connsiteY39" fmla="*/ 1503185 h 3428362"/>
                <a:gd name="connsiteX40" fmla="*/ 5224140 w 6849572"/>
                <a:gd name="connsiteY40" fmla="*/ 1473887 h 3428362"/>
                <a:gd name="connsiteX41" fmla="*/ 5138128 w 6849572"/>
                <a:gd name="connsiteY41" fmla="*/ 1310621 h 3428362"/>
                <a:gd name="connsiteX42" fmla="*/ 4994503 w 6849572"/>
                <a:gd name="connsiteY42" fmla="*/ 1252680 h 3428362"/>
                <a:gd name="connsiteX43" fmla="*/ 4509370 w 6849572"/>
                <a:gd name="connsiteY43" fmla="*/ 1178044 h 3428362"/>
                <a:gd name="connsiteX44" fmla="*/ 4219418 w 6849572"/>
                <a:gd name="connsiteY44" fmla="*/ 1145800 h 3428362"/>
                <a:gd name="connsiteX45" fmla="*/ 3745578 w 6849572"/>
                <a:gd name="connsiteY45" fmla="*/ 1033109 h 3428362"/>
                <a:gd name="connsiteX46" fmla="*/ 3470276 w 6849572"/>
                <a:gd name="connsiteY46" fmla="*/ 938669 h 3428362"/>
                <a:gd name="connsiteX47" fmla="*/ 3312575 w 6849572"/>
                <a:gd name="connsiteY47" fmla="*/ 876553 h 3428362"/>
                <a:gd name="connsiteX48" fmla="*/ 3169768 w 6849572"/>
                <a:gd name="connsiteY48" fmla="*/ 817549 h 3428362"/>
                <a:gd name="connsiteX49" fmla="*/ 2636841 w 6849572"/>
                <a:gd name="connsiteY49" fmla="*/ 587748 h 3428362"/>
                <a:gd name="connsiteX50" fmla="*/ 2470710 w 6849572"/>
                <a:gd name="connsiteY50" fmla="*/ 514995 h 3428362"/>
                <a:gd name="connsiteX51" fmla="*/ 2460726 w 6849572"/>
                <a:gd name="connsiteY51" fmla="*/ 512212 h 3428362"/>
                <a:gd name="connsiteX52" fmla="*/ 2041308 w 6849572"/>
                <a:gd name="connsiteY52" fmla="*/ 373906 h 3428362"/>
                <a:gd name="connsiteX53" fmla="*/ 1784747 w 6849572"/>
                <a:gd name="connsiteY53" fmla="*/ 325459 h 3428362"/>
                <a:gd name="connsiteX54" fmla="*/ 1632692 w 6849572"/>
                <a:gd name="connsiteY54" fmla="*/ 312119 h 3428362"/>
                <a:gd name="connsiteX55" fmla="*/ 1357145 w 6849572"/>
                <a:gd name="connsiteY55" fmla="*/ 323985 h 3428362"/>
                <a:gd name="connsiteX56" fmla="*/ 1181930 w 6849572"/>
                <a:gd name="connsiteY56" fmla="*/ 363922 h 3428362"/>
                <a:gd name="connsiteX57" fmla="*/ 754901 w 6849572"/>
                <a:gd name="connsiteY57" fmla="*/ 553622 h 3428362"/>
                <a:gd name="connsiteX58" fmla="*/ 380657 w 6849572"/>
                <a:gd name="connsiteY58" fmla="*/ 900041 h 3428362"/>
                <a:gd name="connsiteX59" fmla="*/ 104209 w 6849572"/>
                <a:gd name="connsiteY59" fmla="*/ 1436815 h 3428362"/>
                <a:gd name="connsiteX60" fmla="*/ 15906 w 6849572"/>
                <a:gd name="connsiteY60" fmla="*/ 1978580 h 3428362"/>
                <a:gd name="connsiteX61" fmla="*/ 6495 w 6849572"/>
                <a:gd name="connsiteY61" fmla="*/ 2200524 h 3428362"/>
                <a:gd name="connsiteX62" fmla="*/ 2812 w 6849572"/>
                <a:gd name="connsiteY62" fmla="*/ 2218529 h 3428362"/>
                <a:gd name="connsiteX63" fmla="*/ 2321 w 6849572"/>
                <a:gd name="connsiteY63" fmla="*/ 2260184 h 3428362"/>
                <a:gd name="connsiteX64" fmla="*/ 766 w 6849572"/>
                <a:gd name="connsiteY64" fmla="*/ 2353724 h 3428362"/>
                <a:gd name="connsiteX65" fmla="*/ 2239 w 6849572"/>
                <a:gd name="connsiteY65" fmla="*/ 2491130 h 3428362"/>
                <a:gd name="connsiteX66" fmla="*/ 2730 w 6849572"/>
                <a:gd name="connsiteY66" fmla="*/ 2537123 h 3428362"/>
                <a:gd name="connsiteX67" fmla="*/ 4613 w 6849572"/>
                <a:gd name="connsiteY67" fmla="*/ 2561756 h 3428362"/>
                <a:gd name="connsiteX68" fmla="*/ 6413 w 6849572"/>
                <a:gd name="connsiteY68" fmla="*/ 2667735 h 3428362"/>
                <a:gd name="connsiteX69" fmla="*/ 6986 w 6849572"/>
                <a:gd name="connsiteY69" fmla="*/ 2692696 h 3428362"/>
                <a:gd name="connsiteX70" fmla="*/ 8868 w 6849572"/>
                <a:gd name="connsiteY70" fmla="*/ 2715120 h 3428362"/>
                <a:gd name="connsiteX71" fmla="*/ 10587 w 6849572"/>
                <a:gd name="connsiteY71" fmla="*/ 2781245 h 3428362"/>
                <a:gd name="connsiteX72" fmla="*/ 11160 w 6849572"/>
                <a:gd name="connsiteY72" fmla="*/ 2801950 h 3428362"/>
                <a:gd name="connsiteX73" fmla="*/ 14842 w 6849572"/>
                <a:gd name="connsiteY73" fmla="*/ 2873803 h 3428362"/>
                <a:gd name="connsiteX74" fmla="*/ 15333 w 6849572"/>
                <a:gd name="connsiteY74" fmla="*/ 2890252 h 3428362"/>
                <a:gd name="connsiteX75" fmla="*/ 19016 w 6849572"/>
                <a:gd name="connsiteY75" fmla="*/ 2949421 h 3428362"/>
                <a:gd name="connsiteX76" fmla="*/ 19507 w 6849572"/>
                <a:gd name="connsiteY76" fmla="*/ 2965952 h 3428362"/>
                <a:gd name="connsiteX77" fmla="*/ 23108 w 6849572"/>
                <a:gd name="connsiteY77" fmla="*/ 3020865 h 3428362"/>
                <a:gd name="connsiteX78" fmla="*/ 23763 w 6849572"/>
                <a:gd name="connsiteY78" fmla="*/ 3041489 h 3428362"/>
                <a:gd name="connsiteX79" fmla="*/ 27445 w 6849572"/>
                <a:gd name="connsiteY79" fmla="*/ 3088136 h 3428362"/>
                <a:gd name="connsiteX80" fmla="*/ 27936 w 6849572"/>
                <a:gd name="connsiteY80" fmla="*/ 3100493 h 3428362"/>
                <a:gd name="connsiteX81" fmla="*/ 31537 w 6849572"/>
                <a:gd name="connsiteY81" fmla="*/ 3151151 h 3428362"/>
                <a:gd name="connsiteX82" fmla="*/ 32110 w 6849572"/>
                <a:gd name="connsiteY82" fmla="*/ 3163508 h 3428362"/>
                <a:gd name="connsiteX83" fmla="*/ 35957 w 6849572"/>
                <a:gd name="connsiteY83" fmla="*/ 3210074 h 3428362"/>
                <a:gd name="connsiteX84" fmla="*/ 36366 w 6849572"/>
                <a:gd name="connsiteY84" fmla="*/ 3222268 h 3428362"/>
                <a:gd name="connsiteX85" fmla="*/ 39967 w 6849572"/>
                <a:gd name="connsiteY85" fmla="*/ 3264660 h 3428362"/>
                <a:gd name="connsiteX86" fmla="*/ 40539 w 6849572"/>
                <a:gd name="connsiteY86" fmla="*/ 3276935 h 3428362"/>
                <a:gd name="connsiteX87" fmla="*/ 43977 w 6849572"/>
                <a:gd name="connsiteY87" fmla="*/ 3310898 h 3428362"/>
                <a:gd name="connsiteX88" fmla="*/ 44631 w 6849572"/>
                <a:gd name="connsiteY88" fmla="*/ 3323420 h 3428362"/>
                <a:gd name="connsiteX89" fmla="*/ 48232 w 6849572"/>
                <a:gd name="connsiteY89" fmla="*/ 3357137 h 3428362"/>
                <a:gd name="connsiteX90" fmla="*/ 48887 w 6849572"/>
                <a:gd name="connsiteY90" fmla="*/ 3369494 h 3428362"/>
                <a:gd name="connsiteX91" fmla="*/ 50933 w 6849572"/>
                <a:gd name="connsiteY91" fmla="*/ 3388808 h 3428362"/>
                <a:gd name="connsiteX92" fmla="*/ 53634 w 6849572"/>
                <a:gd name="connsiteY92" fmla="*/ 3408121 h 3428362"/>
                <a:gd name="connsiteX93" fmla="*/ 64272 w 6849572"/>
                <a:gd name="connsiteY93" fmla="*/ 3428090 h 3428362"/>
                <a:gd name="connsiteX94" fmla="*/ 83913 w 6849572"/>
                <a:gd name="connsiteY94" fmla="*/ 3412377 h 3428362"/>
                <a:gd name="connsiteX95" fmla="*/ 180809 w 6849572"/>
                <a:gd name="connsiteY95" fmla="*/ 3243791 h 3428362"/>
                <a:gd name="connsiteX96" fmla="*/ 357742 w 6849572"/>
                <a:gd name="connsiteY96" fmla="*/ 2995987 h 3428362"/>
                <a:gd name="connsiteX97" fmla="*/ 500631 w 6849572"/>
                <a:gd name="connsiteY97" fmla="*/ 2851707 h 3428362"/>
                <a:gd name="connsiteX98" fmla="*/ 642129 w 6849572"/>
                <a:gd name="connsiteY98" fmla="*/ 2734515 h 3428362"/>
                <a:gd name="connsiteX99" fmla="*/ 907528 w 6849572"/>
                <a:gd name="connsiteY99" fmla="*/ 2561428 h 3428362"/>
                <a:gd name="connsiteX100" fmla="*/ 1219166 w 6849572"/>
                <a:gd name="connsiteY100" fmla="*/ 2425496 h 3428362"/>
                <a:gd name="connsiteX101" fmla="*/ 1498560 w 6849572"/>
                <a:gd name="connsiteY101" fmla="*/ 2360599 h 3428362"/>
                <a:gd name="connsiteX102" fmla="*/ 1520165 w 6849572"/>
                <a:gd name="connsiteY102" fmla="*/ 2356752 h 3428362"/>
                <a:gd name="connsiteX103" fmla="*/ 1522129 w 6849572"/>
                <a:gd name="connsiteY103" fmla="*/ 2356425 h 3428362"/>
                <a:gd name="connsiteX104" fmla="*/ 1524093 w 6849572"/>
                <a:gd name="connsiteY104" fmla="*/ 2356507 h 3428362"/>
                <a:gd name="connsiteX105" fmla="*/ 1549545 w 6849572"/>
                <a:gd name="connsiteY105" fmla="*/ 2352824 h 3428362"/>
                <a:gd name="connsiteX106" fmla="*/ 1557729 w 6849572"/>
                <a:gd name="connsiteY106" fmla="*/ 2352333 h 3428362"/>
                <a:gd name="connsiteX107" fmla="*/ 1587518 w 6849572"/>
                <a:gd name="connsiteY107" fmla="*/ 2348405 h 3428362"/>
                <a:gd name="connsiteX108" fmla="*/ 1595538 w 6849572"/>
                <a:gd name="connsiteY108" fmla="*/ 2348077 h 3428362"/>
                <a:gd name="connsiteX109" fmla="*/ 1629500 w 6849572"/>
                <a:gd name="connsiteY109" fmla="*/ 2344395 h 3428362"/>
                <a:gd name="connsiteX110" fmla="*/ 1641776 w 6849572"/>
                <a:gd name="connsiteY110" fmla="*/ 2343822 h 3428362"/>
                <a:gd name="connsiteX111" fmla="*/ 1688424 w 6849572"/>
                <a:gd name="connsiteY111" fmla="*/ 2340057 h 3428362"/>
                <a:gd name="connsiteX112" fmla="*/ 1709047 w 6849572"/>
                <a:gd name="connsiteY112" fmla="*/ 2339566 h 3428362"/>
                <a:gd name="connsiteX113" fmla="*/ 1884998 w 6849572"/>
                <a:gd name="connsiteY113" fmla="*/ 2337848 h 3428362"/>
                <a:gd name="connsiteX114" fmla="*/ 1937047 w 6849572"/>
                <a:gd name="connsiteY114" fmla="*/ 2339566 h 3428362"/>
                <a:gd name="connsiteX115" fmla="*/ 1957752 w 6849572"/>
                <a:gd name="connsiteY115" fmla="*/ 2340139 h 3428362"/>
                <a:gd name="connsiteX116" fmla="*/ 2012665 w 6849572"/>
                <a:gd name="connsiteY116" fmla="*/ 2343822 h 3428362"/>
                <a:gd name="connsiteX117" fmla="*/ 2025022 w 6849572"/>
                <a:gd name="connsiteY117" fmla="*/ 2344313 h 3428362"/>
                <a:gd name="connsiteX118" fmla="*/ 2063240 w 6849572"/>
                <a:gd name="connsiteY118" fmla="*/ 2347914 h 3428362"/>
                <a:gd name="connsiteX119" fmla="*/ 2075516 w 6849572"/>
                <a:gd name="connsiteY119" fmla="*/ 2348487 h 3428362"/>
                <a:gd name="connsiteX120" fmla="*/ 2109315 w 6849572"/>
                <a:gd name="connsiteY120" fmla="*/ 2352251 h 3428362"/>
                <a:gd name="connsiteX121" fmla="*/ 2117499 w 6849572"/>
                <a:gd name="connsiteY121" fmla="*/ 2352660 h 3428362"/>
                <a:gd name="connsiteX122" fmla="*/ 2147206 w 6849572"/>
                <a:gd name="connsiteY122" fmla="*/ 2356425 h 3428362"/>
                <a:gd name="connsiteX123" fmla="*/ 2155390 w 6849572"/>
                <a:gd name="connsiteY123" fmla="*/ 2356916 h 3428362"/>
                <a:gd name="connsiteX124" fmla="*/ 2185015 w 6849572"/>
                <a:gd name="connsiteY124" fmla="*/ 2360599 h 3428362"/>
                <a:gd name="connsiteX125" fmla="*/ 2186979 w 6849572"/>
                <a:gd name="connsiteY125" fmla="*/ 2360517 h 3428362"/>
                <a:gd name="connsiteX126" fmla="*/ 2188943 w 6849572"/>
                <a:gd name="connsiteY126" fmla="*/ 2360844 h 3428362"/>
                <a:gd name="connsiteX127" fmla="*/ 2218650 w 6849572"/>
                <a:gd name="connsiteY127" fmla="*/ 2364855 h 3428362"/>
                <a:gd name="connsiteX128" fmla="*/ 2226916 w 6849572"/>
                <a:gd name="connsiteY128" fmla="*/ 2365509 h 3428362"/>
                <a:gd name="connsiteX129" fmla="*/ 2248112 w 6849572"/>
                <a:gd name="connsiteY129" fmla="*/ 2369028 h 3428362"/>
                <a:gd name="connsiteX130" fmla="*/ 2256296 w 6849572"/>
                <a:gd name="connsiteY130" fmla="*/ 2369601 h 3428362"/>
                <a:gd name="connsiteX131" fmla="*/ 2277491 w 6849572"/>
                <a:gd name="connsiteY131" fmla="*/ 2373202 h 3428362"/>
                <a:gd name="connsiteX132" fmla="*/ 2309981 w 6849572"/>
                <a:gd name="connsiteY132" fmla="*/ 2379258 h 3428362"/>
                <a:gd name="connsiteX133" fmla="*/ 2699529 w 6849572"/>
                <a:gd name="connsiteY133" fmla="*/ 2489984 h 3428362"/>
                <a:gd name="connsiteX134" fmla="*/ 3107408 w 6849572"/>
                <a:gd name="connsiteY134" fmla="*/ 2622479 h 3428362"/>
                <a:gd name="connsiteX135" fmla="*/ 3753353 w 6849572"/>
                <a:gd name="connsiteY135" fmla="*/ 2821100 h 3428362"/>
                <a:gd name="connsiteX136" fmla="*/ 3937733 w 6849572"/>
                <a:gd name="connsiteY136" fmla="*/ 2860873 h 3428362"/>
                <a:gd name="connsiteX137" fmla="*/ 3959174 w 6849572"/>
                <a:gd name="connsiteY137" fmla="*/ 2864965 h 3428362"/>
                <a:gd name="connsiteX138" fmla="*/ 4013597 w 6849572"/>
                <a:gd name="connsiteY138" fmla="*/ 2873885 h 3428362"/>
                <a:gd name="connsiteX139" fmla="*/ 4034874 w 6849572"/>
                <a:gd name="connsiteY139" fmla="*/ 2877567 h 3428362"/>
                <a:gd name="connsiteX140" fmla="*/ 4043140 w 6849572"/>
                <a:gd name="connsiteY140" fmla="*/ 2878140 h 3428362"/>
                <a:gd name="connsiteX141" fmla="*/ 4064336 w 6849572"/>
                <a:gd name="connsiteY141" fmla="*/ 2881741 h 3428362"/>
                <a:gd name="connsiteX142" fmla="*/ 4072602 w 6849572"/>
                <a:gd name="connsiteY142" fmla="*/ 2882314 h 3428362"/>
                <a:gd name="connsiteX143" fmla="*/ 4097971 w 6849572"/>
                <a:gd name="connsiteY143" fmla="*/ 2885915 h 3428362"/>
                <a:gd name="connsiteX144" fmla="*/ 4106237 w 6849572"/>
                <a:gd name="connsiteY144" fmla="*/ 2886406 h 3428362"/>
                <a:gd name="connsiteX145" fmla="*/ 4135944 w 6849572"/>
                <a:gd name="connsiteY145" fmla="*/ 2890007 h 3428362"/>
                <a:gd name="connsiteX146" fmla="*/ 4144046 w 6849572"/>
                <a:gd name="connsiteY146" fmla="*/ 2890334 h 3428362"/>
                <a:gd name="connsiteX147" fmla="*/ 4182182 w 6849572"/>
                <a:gd name="connsiteY147" fmla="*/ 2894181 h 3428362"/>
                <a:gd name="connsiteX148" fmla="*/ 4194622 w 6849572"/>
                <a:gd name="connsiteY148" fmla="*/ 2894754 h 3428362"/>
                <a:gd name="connsiteX149" fmla="*/ 4249535 w 6849572"/>
                <a:gd name="connsiteY149" fmla="*/ 2898355 h 3428362"/>
                <a:gd name="connsiteX150" fmla="*/ 4270240 w 6849572"/>
                <a:gd name="connsiteY150" fmla="*/ 2898764 h 3428362"/>
                <a:gd name="connsiteX151" fmla="*/ 4366726 w 6849572"/>
                <a:gd name="connsiteY151" fmla="*/ 2898927 h 3428362"/>
                <a:gd name="connsiteX152" fmla="*/ 4387513 w 6849572"/>
                <a:gd name="connsiteY152" fmla="*/ 2898355 h 3428362"/>
                <a:gd name="connsiteX153" fmla="*/ 4434079 w 6849572"/>
                <a:gd name="connsiteY153" fmla="*/ 2894590 h 3428362"/>
                <a:gd name="connsiteX154" fmla="*/ 4446273 w 6849572"/>
                <a:gd name="connsiteY154" fmla="*/ 2894099 h 3428362"/>
                <a:gd name="connsiteX155" fmla="*/ 4471970 w 6849572"/>
                <a:gd name="connsiteY155" fmla="*/ 2890334 h 3428362"/>
                <a:gd name="connsiteX156" fmla="*/ 4479990 w 6849572"/>
                <a:gd name="connsiteY156" fmla="*/ 2889925 h 3428362"/>
                <a:gd name="connsiteX157" fmla="*/ 4501431 w 6849572"/>
                <a:gd name="connsiteY157" fmla="*/ 2886079 h 3428362"/>
                <a:gd name="connsiteX158" fmla="*/ 4503395 w 6849572"/>
                <a:gd name="connsiteY158" fmla="*/ 2885751 h 3428362"/>
                <a:gd name="connsiteX159" fmla="*/ 4505441 w 6849572"/>
                <a:gd name="connsiteY159" fmla="*/ 2885833 h 3428362"/>
                <a:gd name="connsiteX160" fmla="*/ 4526719 w 6849572"/>
                <a:gd name="connsiteY160" fmla="*/ 2881905 h 3428362"/>
                <a:gd name="connsiteX161" fmla="*/ 4597509 w 6849572"/>
                <a:gd name="connsiteY161" fmla="*/ 2865701 h 3428362"/>
                <a:gd name="connsiteX162" fmla="*/ 4985911 w 6849572"/>
                <a:gd name="connsiteY162" fmla="*/ 2692860 h 3428362"/>
                <a:gd name="connsiteX163" fmla="*/ 5238216 w 6849572"/>
                <a:gd name="connsiteY163" fmla="*/ 2525829 h 3428362"/>
                <a:gd name="connsiteX164" fmla="*/ 5458196 w 6849572"/>
                <a:gd name="connsiteY164" fmla="*/ 2363218 h 3428362"/>
                <a:gd name="connsiteX165" fmla="*/ 5712956 w 6849572"/>
                <a:gd name="connsiteY165" fmla="*/ 2156823 h 3428362"/>
                <a:gd name="connsiteX166" fmla="*/ 5900038 w 6849572"/>
                <a:gd name="connsiteY166" fmla="*/ 1992820 h 3428362"/>
                <a:gd name="connsiteX167" fmla="*/ 6034497 w 6849572"/>
                <a:gd name="connsiteY167" fmla="*/ 1860652 h 3428362"/>
                <a:gd name="connsiteX168" fmla="*/ 6175830 w 6849572"/>
                <a:gd name="connsiteY168" fmla="*/ 1684947 h 3428362"/>
                <a:gd name="connsiteX169" fmla="*/ 6409232 w 6849572"/>
                <a:gd name="connsiteY169" fmla="*/ 1254644 h 3428362"/>
                <a:gd name="connsiteX170" fmla="*/ 6656873 w 6849572"/>
                <a:gd name="connsiteY170" fmla="*/ 723599 h 3428362"/>
                <a:gd name="connsiteX171" fmla="*/ 6785112 w 6849572"/>
                <a:gd name="connsiteY171" fmla="*/ 407951 h 3428362"/>
                <a:gd name="connsiteX172" fmla="*/ 6843708 w 6849572"/>
                <a:gd name="connsiteY172" fmla="*/ 199347 h 3428362"/>
                <a:gd name="connsiteX173" fmla="*/ 6847227 w 6849572"/>
                <a:gd name="connsiteY173" fmla="*/ 177905 h 3428362"/>
                <a:gd name="connsiteX174" fmla="*/ 6847718 w 6849572"/>
                <a:gd name="connsiteY174" fmla="*/ 165711 h 3428362"/>
                <a:gd name="connsiteX175" fmla="*/ 6847555 w 6849572"/>
                <a:gd name="connsiteY175" fmla="*/ 124465 h 3428362"/>
                <a:gd name="connsiteX176" fmla="*/ 3343755 w 6849572"/>
                <a:gd name="connsiteY176" fmla="*/ 1752217 h 3428362"/>
                <a:gd name="connsiteX177" fmla="*/ 3340727 w 6849572"/>
                <a:gd name="connsiteY177" fmla="*/ 1752054 h 3428362"/>
                <a:gd name="connsiteX178" fmla="*/ 3340891 w 6849572"/>
                <a:gd name="connsiteY178" fmla="*/ 1751317 h 3428362"/>
                <a:gd name="connsiteX179" fmla="*/ 3343755 w 6849572"/>
                <a:gd name="connsiteY179" fmla="*/ 1752217 h 3428362"/>
                <a:gd name="connsiteX180" fmla="*/ 3022378 w 6849572"/>
                <a:gd name="connsiteY180" fmla="*/ 778676 h 3428362"/>
                <a:gd name="connsiteX181" fmla="*/ 3022460 w 6849572"/>
                <a:gd name="connsiteY181" fmla="*/ 776548 h 3428362"/>
                <a:gd name="connsiteX182" fmla="*/ 3025734 w 6849572"/>
                <a:gd name="connsiteY182" fmla="*/ 777612 h 3428362"/>
                <a:gd name="connsiteX183" fmla="*/ 3022378 w 6849572"/>
                <a:gd name="connsiteY183" fmla="*/ 778676 h 3428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</a:cxnLst>
              <a:rect l="l" t="t" r="r" b="b"/>
              <a:pathLst>
                <a:path w="6849572" h="3428362">
                  <a:moveTo>
                    <a:pt x="6847555" y="124465"/>
                  </a:moveTo>
                  <a:cubicBezTo>
                    <a:pt x="6843135" y="108425"/>
                    <a:pt x="6842072" y="91730"/>
                    <a:pt x="6835443" y="76181"/>
                  </a:cubicBezTo>
                  <a:cubicBezTo>
                    <a:pt x="6816865" y="32643"/>
                    <a:pt x="6779465" y="14557"/>
                    <a:pt x="6737647" y="1954"/>
                  </a:cubicBezTo>
                  <a:cubicBezTo>
                    <a:pt x="6716696" y="-583"/>
                    <a:pt x="6695828" y="-747"/>
                    <a:pt x="6674959" y="2036"/>
                  </a:cubicBezTo>
                  <a:cubicBezTo>
                    <a:pt x="6641896" y="9483"/>
                    <a:pt x="6610634" y="21268"/>
                    <a:pt x="6581582" y="38863"/>
                  </a:cubicBezTo>
                  <a:cubicBezTo>
                    <a:pt x="6567015" y="47701"/>
                    <a:pt x="6563332" y="41973"/>
                    <a:pt x="6565951" y="27406"/>
                  </a:cubicBezTo>
                  <a:cubicBezTo>
                    <a:pt x="6566360" y="27406"/>
                    <a:pt x="6566606" y="26751"/>
                    <a:pt x="6566687" y="25442"/>
                  </a:cubicBezTo>
                  <a:cubicBezTo>
                    <a:pt x="6566769" y="24214"/>
                    <a:pt x="6566115" y="23232"/>
                    <a:pt x="6564723" y="22414"/>
                  </a:cubicBezTo>
                  <a:cubicBezTo>
                    <a:pt x="6555230" y="25032"/>
                    <a:pt x="6554658" y="33461"/>
                    <a:pt x="6553594" y="40745"/>
                  </a:cubicBezTo>
                  <a:cubicBezTo>
                    <a:pt x="6552203" y="49665"/>
                    <a:pt x="6548356" y="56212"/>
                    <a:pt x="6541154" y="61614"/>
                  </a:cubicBezTo>
                  <a:cubicBezTo>
                    <a:pt x="6461199" y="121437"/>
                    <a:pt x="6399084" y="198037"/>
                    <a:pt x="6338933" y="276356"/>
                  </a:cubicBezTo>
                  <a:cubicBezTo>
                    <a:pt x="6234590" y="412125"/>
                    <a:pt x="6146860" y="558696"/>
                    <a:pt x="6059212" y="705349"/>
                  </a:cubicBezTo>
                  <a:cubicBezTo>
                    <a:pt x="5947504" y="892185"/>
                    <a:pt x="5840787" y="1082130"/>
                    <a:pt x="5716066" y="1260945"/>
                  </a:cubicBezTo>
                  <a:cubicBezTo>
                    <a:pt x="5655098" y="1348266"/>
                    <a:pt x="5589055" y="1431659"/>
                    <a:pt x="5513682" y="1507195"/>
                  </a:cubicBezTo>
                  <a:cubicBezTo>
                    <a:pt x="5457705" y="1563254"/>
                    <a:pt x="5397145" y="1614075"/>
                    <a:pt x="5331920" y="1659086"/>
                  </a:cubicBezTo>
                  <a:cubicBezTo>
                    <a:pt x="5249837" y="1715718"/>
                    <a:pt x="5163417" y="1764329"/>
                    <a:pt x="5071103" y="1802302"/>
                  </a:cubicBezTo>
                  <a:cubicBezTo>
                    <a:pt x="5065047" y="1805166"/>
                    <a:pt x="5059810" y="1809340"/>
                    <a:pt x="5055064" y="1814005"/>
                  </a:cubicBezTo>
                  <a:cubicBezTo>
                    <a:pt x="5032885" y="1837574"/>
                    <a:pt x="5008252" y="1858443"/>
                    <a:pt x="4980100" y="1874483"/>
                  </a:cubicBezTo>
                  <a:cubicBezTo>
                    <a:pt x="4869783" y="1937580"/>
                    <a:pt x="4750381" y="1970724"/>
                    <a:pt x="4623943" y="1976043"/>
                  </a:cubicBezTo>
                  <a:cubicBezTo>
                    <a:pt x="4548488" y="1979235"/>
                    <a:pt x="4473034" y="1976453"/>
                    <a:pt x="4397497" y="1969251"/>
                  </a:cubicBezTo>
                  <a:cubicBezTo>
                    <a:pt x="4250598" y="1955256"/>
                    <a:pt x="4106892" y="1925549"/>
                    <a:pt x="3964576" y="1887822"/>
                  </a:cubicBezTo>
                  <a:cubicBezTo>
                    <a:pt x="3804174" y="1845348"/>
                    <a:pt x="3644181" y="1800992"/>
                    <a:pt x="3480342" y="1773004"/>
                  </a:cubicBezTo>
                  <a:cubicBezTo>
                    <a:pt x="3446789" y="1767275"/>
                    <a:pt x="3413481" y="1759992"/>
                    <a:pt x="3381318" y="1755573"/>
                  </a:cubicBezTo>
                  <a:cubicBezTo>
                    <a:pt x="3384346" y="1755573"/>
                    <a:pt x="3387374" y="1755573"/>
                    <a:pt x="3390402" y="1755736"/>
                  </a:cubicBezTo>
                  <a:cubicBezTo>
                    <a:pt x="3397195" y="1753936"/>
                    <a:pt x="3404069" y="1753036"/>
                    <a:pt x="3411107" y="1752790"/>
                  </a:cubicBezTo>
                  <a:cubicBezTo>
                    <a:pt x="3415936" y="1752627"/>
                    <a:pt x="3420109" y="1752545"/>
                    <a:pt x="3423710" y="1752381"/>
                  </a:cubicBezTo>
                  <a:cubicBezTo>
                    <a:pt x="3433695" y="1755491"/>
                    <a:pt x="3444661" y="1750335"/>
                    <a:pt x="3454399" y="1755327"/>
                  </a:cubicBezTo>
                  <a:cubicBezTo>
                    <a:pt x="3498183" y="1753936"/>
                    <a:pt x="3541147" y="1764575"/>
                    <a:pt x="3584849" y="1763838"/>
                  </a:cubicBezTo>
                  <a:cubicBezTo>
                    <a:pt x="3589023" y="1761383"/>
                    <a:pt x="3593196" y="1759992"/>
                    <a:pt x="3597288" y="1763920"/>
                  </a:cubicBezTo>
                  <a:cubicBezTo>
                    <a:pt x="3607682" y="1772022"/>
                    <a:pt x="3619793" y="1766375"/>
                    <a:pt x="3631005" y="1768094"/>
                  </a:cubicBezTo>
                  <a:cubicBezTo>
                    <a:pt x="3642463" y="1771858"/>
                    <a:pt x="3654493" y="1771040"/>
                    <a:pt x="3666114" y="1772922"/>
                  </a:cubicBezTo>
                  <a:cubicBezTo>
                    <a:pt x="3759490" y="1787980"/>
                    <a:pt x="3853031" y="1801893"/>
                    <a:pt x="3945917" y="1819652"/>
                  </a:cubicBezTo>
                  <a:cubicBezTo>
                    <a:pt x="4079803" y="1845266"/>
                    <a:pt x="4213117" y="1873337"/>
                    <a:pt x="4348477" y="1891096"/>
                  </a:cubicBezTo>
                  <a:cubicBezTo>
                    <a:pt x="4430150" y="1901735"/>
                    <a:pt x="4511907" y="1908445"/>
                    <a:pt x="4593990" y="1910737"/>
                  </a:cubicBezTo>
                  <a:cubicBezTo>
                    <a:pt x="4649803" y="1912292"/>
                    <a:pt x="4705289" y="1906072"/>
                    <a:pt x="4760611" y="1898625"/>
                  </a:cubicBezTo>
                  <a:cubicBezTo>
                    <a:pt x="4832056" y="1888968"/>
                    <a:pt x="4901863" y="1873419"/>
                    <a:pt x="4968152" y="1844284"/>
                  </a:cubicBezTo>
                  <a:cubicBezTo>
                    <a:pt x="4988939" y="1836674"/>
                    <a:pt x="5009480" y="1828736"/>
                    <a:pt x="5028057" y="1816378"/>
                  </a:cubicBezTo>
                  <a:cubicBezTo>
                    <a:pt x="5046961" y="1803857"/>
                    <a:pt x="5066357" y="1792154"/>
                    <a:pt x="5085589" y="1780124"/>
                  </a:cubicBezTo>
                  <a:cubicBezTo>
                    <a:pt x="5092791" y="1772513"/>
                    <a:pt x="5099583" y="1764575"/>
                    <a:pt x="5107194" y="1757373"/>
                  </a:cubicBezTo>
                  <a:cubicBezTo>
                    <a:pt x="5180275" y="1688302"/>
                    <a:pt x="5214401" y="1601308"/>
                    <a:pt x="5224467" y="1503185"/>
                  </a:cubicBezTo>
                  <a:cubicBezTo>
                    <a:pt x="5224386" y="1493446"/>
                    <a:pt x="5224958" y="1483626"/>
                    <a:pt x="5224140" y="1473887"/>
                  </a:cubicBezTo>
                  <a:cubicBezTo>
                    <a:pt x="5219230" y="1418319"/>
                    <a:pt x="5214810" y="1362834"/>
                    <a:pt x="5138128" y="1310621"/>
                  </a:cubicBezTo>
                  <a:cubicBezTo>
                    <a:pt x="5094673" y="1280996"/>
                    <a:pt x="5044588" y="1266101"/>
                    <a:pt x="4994503" y="1252680"/>
                  </a:cubicBezTo>
                  <a:cubicBezTo>
                    <a:pt x="4835575" y="1210124"/>
                    <a:pt x="4672554" y="1192938"/>
                    <a:pt x="4509370" y="1178044"/>
                  </a:cubicBezTo>
                  <a:cubicBezTo>
                    <a:pt x="4412474" y="1169205"/>
                    <a:pt x="4315578" y="1160858"/>
                    <a:pt x="4219418" y="1145800"/>
                  </a:cubicBezTo>
                  <a:cubicBezTo>
                    <a:pt x="4058525" y="1120676"/>
                    <a:pt x="3901479" y="1079430"/>
                    <a:pt x="3745578" y="1033109"/>
                  </a:cubicBezTo>
                  <a:cubicBezTo>
                    <a:pt x="3714234" y="1023780"/>
                    <a:pt x="3476905" y="941205"/>
                    <a:pt x="3470276" y="938669"/>
                  </a:cubicBezTo>
                  <a:cubicBezTo>
                    <a:pt x="3427475" y="922301"/>
                    <a:pt x="3317567" y="878763"/>
                    <a:pt x="3312575" y="876553"/>
                  </a:cubicBezTo>
                  <a:cubicBezTo>
                    <a:pt x="3279594" y="861905"/>
                    <a:pt x="3175660" y="820004"/>
                    <a:pt x="3169768" y="817549"/>
                  </a:cubicBezTo>
                  <a:cubicBezTo>
                    <a:pt x="3095950" y="787269"/>
                    <a:pt x="2709022" y="619010"/>
                    <a:pt x="2636841" y="587748"/>
                  </a:cubicBezTo>
                  <a:cubicBezTo>
                    <a:pt x="2581355" y="563688"/>
                    <a:pt x="2526033" y="539219"/>
                    <a:pt x="2470710" y="514995"/>
                  </a:cubicBezTo>
                  <a:cubicBezTo>
                    <a:pt x="2467355" y="514094"/>
                    <a:pt x="2463918" y="513522"/>
                    <a:pt x="2460726" y="512212"/>
                  </a:cubicBezTo>
                  <a:cubicBezTo>
                    <a:pt x="2323812" y="457381"/>
                    <a:pt x="2184769" y="409015"/>
                    <a:pt x="2041308" y="373906"/>
                  </a:cubicBezTo>
                  <a:cubicBezTo>
                    <a:pt x="1956606" y="353201"/>
                    <a:pt x="1871331" y="336261"/>
                    <a:pt x="1784747" y="325459"/>
                  </a:cubicBezTo>
                  <a:cubicBezTo>
                    <a:pt x="1734171" y="319157"/>
                    <a:pt x="1683431" y="316211"/>
                    <a:pt x="1632692" y="312119"/>
                  </a:cubicBezTo>
                  <a:cubicBezTo>
                    <a:pt x="1540134" y="304672"/>
                    <a:pt x="1448557" y="312119"/>
                    <a:pt x="1357145" y="323985"/>
                  </a:cubicBezTo>
                  <a:cubicBezTo>
                    <a:pt x="1297567" y="331760"/>
                    <a:pt x="1240035" y="349192"/>
                    <a:pt x="1181930" y="363922"/>
                  </a:cubicBezTo>
                  <a:cubicBezTo>
                    <a:pt x="1028730" y="402877"/>
                    <a:pt x="885677" y="464501"/>
                    <a:pt x="754901" y="553622"/>
                  </a:cubicBezTo>
                  <a:cubicBezTo>
                    <a:pt x="612912" y="650354"/>
                    <a:pt x="489256" y="767055"/>
                    <a:pt x="380657" y="900041"/>
                  </a:cubicBezTo>
                  <a:cubicBezTo>
                    <a:pt x="250535" y="1059461"/>
                    <a:pt x="160432" y="1239422"/>
                    <a:pt x="104209" y="1436815"/>
                  </a:cubicBezTo>
                  <a:cubicBezTo>
                    <a:pt x="53797" y="1613912"/>
                    <a:pt x="30064" y="1795591"/>
                    <a:pt x="15906" y="1978580"/>
                  </a:cubicBezTo>
                  <a:cubicBezTo>
                    <a:pt x="10178" y="2052316"/>
                    <a:pt x="4695" y="2126297"/>
                    <a:pt x="6495" y="2200524"/>
                  </a:cubicBezTo>
                  <a:cubicBezTo>
                    <a:pt x="6659" y="2206662"/>
                    <a:pt x="7804" y="2213291"/>
                    <a:pt x="2812" y="2218529"/>
                  </a:cubicBezTo>
                  <a:cubicBezTo>
                    <a:pt x="2649" y="2232441"/>
                    <a:pt x="2485" y="2246271"/>
                    <a:pt x="2321" y="2260184"/>
                  </a:cubicBezTo>
                  <a:cubicBezTo>
                    <a:pt x="-1607" y="2291282"/>
                    <a:pt x="603" y="2322544"/>
                    <a:pt x="766" y="2353724"/>
                  </a:cubicBezTo>
                  <a:cubicBezTo>
                    <a:pt x="930" y="2399554"/>
                    <a:pt x="-1607" y="2445383"/>
                    <a:pt x="2239" y="2491130"/>
                  </a:cubicBezTo>
                  <a:cubicBezTo>
                    <a:pt x="2403" y="2506434"/>
                    <a:pt x="2567" y="2521737"/>
                    <a:pt x="2730" y="2537123"/>
                  </a:cubicBezTo>
                  <a:cubicBezTo>
                    <a:pt x="6577" y="2545061"/>
                    <a:pt x="4367" y="2553490"/>
                    <a:pt x="4613" y="2561756"/>
                  </a:cubicBezTo>
                  <a:cubicBezTo>
                    <a:pt x="5840" y="2597110"/>
                    <a:pt x="2567" y="2632463"/>
                    <a:pt x="6413" y="2667735"/>
                  </a:cubicBezTo>
                  <a:cubicBezTo>
                    <a:pt x="6577" y="2676083"/>
                    <a:pt x="6741" y="2684349"/>
                    <a:pt x="6986" y="2692696"/>
                  </a:cubicBezTo>
                  <a:cubicBezTo>
                    <a:pt x="10751" y="2699898"/>
                    <a:pt x="8541" y="2707672"/>
                    <a:pt x="8868" y="2715120"/>
                  </a:cubicBezTo>
                  <a:cubicBezTo>
                    <a:pt x="10014" y="2737134"/>
                    <a:pt x="6986" y="2759312"/>
                    <a:pt x="10587" y="2781245"/>
                  </a:cubicBezTo>
                  <a:cubicBezTo>
                    <a:pt x="10751" y="2788119"/>
                    <a:pt x="10996" y="2795075"/>
                    <a:pt x="11160" y="2801950"/>
                  </a:cubicBezTo>
                  <a:cubicBezTo>
                    <a:pt x="16643" y="2825683"/>
                    <a:pt x="9687" y="2850070"/>
                    <a:pt x="14842" y="2873803"/>
                  </a:cubicBezTo>
                  <a:cubicBezTo>
                    <a:pt x="15006" y="2879286"/>
                    <a:pt x="15170" y="2884769"/>
                    <a:pt x="15333" y="2890252"/>
                  </a:cubicBezTo>
                  <a:cubicBezTo>
                    <a:pt x="20735" y="2909730"/>
                    <a:pt x="13942" y="2929944"/>
                    <a:pt x="19016" y="2949421"/>
                  </a:cubicBezTo>
                  <a:cubicBezTo>
                    <a:pt x="19180" y="2954904"/>
                    <a:pt x="19344" y="2960469"/>
                    <a:pt x="19507" y="2965952"/>
                  </a:cubicBezTo>
                  <a:cubicBezTo>
                    <a:pt x="24827" y="2983957"/>
                    <a:pt x="18361" y="3002779"/>
                    <a:pt x="23108" y="3020865"/>
                  </a:cubicBezTo>
                  <a:cubicBezTo>
                    <a:pt x="23354" y="3027740"/>
                    <a:pt x="23517" y="3034614"/>
                    <a:pt x="23763" y="3041489"/>
                  </a:cubicBezTo>
                  <a:cubicBezTo>
                    <a:pt x="29000" y="3056710"/>
                    <a:pt x="22535" y="3072914"/>
                    <a:pt x="27445" y="3088136"/>
                  </a:cubicBezTo>
                  <a:cubicBezTo>
                    <a:pt x="27609" y="3092228"/>
                    <a:pt x="27773" y="3096320"/>
                    <a:pt x="27936" y="3100493"/>
                  </a:cubicBezTo>
                  <a:cubicBezTo>
                    <a:pt x="33338" y="3117107"/>
                    <a:pt x="26709" y="3134538"/>
                    <a:pt x="31537" y="3151151"/>
                  </a:cubicBezTo>
                  <a:cubicBezTo>
                    <a:pt x="31701" y="3155243"/>
                    <a:pt x="31947" y="3159417"/>
                    <a:pt x="32110" y="3163508"/>
                  </a:cubicBezTo>
                  <a:cubicBezTo>
                    <a:pt x="37511" y="3178730"/>
                    <a:pt x="30801" y="3194852"/>
                    <a:pt x="35957" y="3210074"/>
                  </a:cubicBezTo>
                  <a:cubicBezTo>
                    <a:pt x="36120" y="3214166"/>
                    <a:pt x="36202" y="3218258"/>
                    <a:pt x="36366" y="3222268"/>
                  </a:cubicBezTo>
                  <a:cubicBezTo>
                    <a:pt x="41603" y="3236017"/>
                    <a:pt x="35220" y="3250829"/>
                    <a:pt x="39967" y="3264660"/>
                  </a:cubicBezTo>
                  <a:cubicBezTo>
                    <a:pt x="40130" y="3268752"/>
                    <a:pt x="40376" y="3272844"/>
                    <a:pt x="40539" y="3276935"/>
                  </a:cubicBezTo>
                  <a:cubicBezTo>
                    <a:pt x="45532" y="3287902"/>
                    <a:pt x="39721" y="3299932"/>
                    <a:pt x="43977" y="3310898"/>
                  </a:cubicBezTo>
                  <a:cubicBezTo>
                    <a:pt x="44222" y="3315072"/>
                    <a:pt x="44386" y="3319246"/>
                    <a:pt x="44631" y="3323420"/>
                  </a:cubicBezTo>
                  <a:cubicBezTo>
                    <a:pt x="49869" y="3334222"/>
                    <a:pt x="43813" y="3346252"/>
                    <a:pt x="48232" y="3357137"/>
                  </a:cubicBezTo>
                  <a:cubicBezTo>
                    <a:pt x="48478" y="3361229"/>
                    <a:pt x="48723" y="3365402"/>
                    <a:pt x="48887" y="3369494"/>
                  </a:cubicBezTo>
                  <a:cubicBezTo>
                    <a:pt x="52651" y="3375632"/>
                    <a:pt x="50033" y="3382424"/>
                    <a:pt x="50933" y="3388808"/>
                  </a:cubicBezTo>
                  <a:cubicBezTo>
                    <a:pt x="54206" y="3394946"/>
                    <a:pt x="60262" y="3400593"/>
                    <a:pt x="53634" y="3408121"/>
                  </a:cubicBezTo>
                  <a:cubicBezTo>
                    <a:pt x="55598" y="3415732"/>
                    <a:pt x="54043" y="3426208"/>
                    <a:pt x="64272" y="3428090"/>
                  </a:cubicBezTo>
                  <a:cubicBezTo>
                    <a:pt x="75402" y="3430136"/>
                    <a:pt x="79331" y="3420233"/>
                    <a:pt x="83913" y="3412377"/>
                  </a:cubicBezTo>
                  <a:cubicBezTo>
                    <a:pt x="116158" y="3356155"/>
                    <a:pt x="148402" y="3299932"/>
                    <a:pt x="180809" y="3243791"/>
                  </a:cubicBezTo>
                  <a:cubicBezTo>
                    <a:pt x="231876" y="3155570"/>
                    <a:pt x="290881" y="3072832"/>
                    <a:pt x="357742" y="2995987"/>
                  </a:cubicBezTo>
                  <a:cubicBezTo>
                    <a:pt x="402180" y="2944920"/>
                    <a:pt x="449646" y="2896636"/>
                    <a:pt x="500631" y="2851707"/>
                  </a:cubicBezTo>
                  <a:cubicBezTo>
                    <a:pt x="546624" y="2811197"/>
                    <a:pt x="593271" y="2771506"/>
                    <a:pt x="642129" y="2734515"/>
                  </a:cubicBezTo>
                  <a:cubicBezTo>
                    <a:pt x="726503" y="2670600"/>
                    <a:pt x="814888" y="2612905"/>
                    <a:pt x="907528" y="2561428"/>
                  </a:cubicBezTo>
                  <a:cubicBezTo>
                    <a:pt x="1007206" y="2506106"/>
                    <a:pt x="1111140" y="2461014"/>
                    <a:pt x="1219166" y="2425496"/>
                  </a:cubicBezTo>
                  <a:cubicBezTo>
                    <a:pt x="1310252" y="2395544"/>
                    <a:pt x="1403547" y="2374102"/>
                    <a:pt x="1498560" y="2360599"/>
                  </a:cubicBezTo>
                  <a:cubicBezTo>
                    <a:pt x="1505189" y="2356098"/>
                    <a:pt x="1513536" y="2361335"/>
                    <a:pt x="1520165" y="2356752"/>
                  </a:cubicBezTo>
                  <a:lnTo>
                    <a:pt x="1522129" y="2356425"/>
                  </a:lnTo>
                  <a:lnTo>
                    <a:pt x="1524093" y="2356507"/>
                  </a:lnTo>
                  <a:cubicBezTo>
                    <a:pt x="1532032" y="2351597"/>
                    <a:pt x="1541525" y="2357243"/>
                    <a:pt x="1549545" y="2352824"/>
                  </a:cubicBezTo>
                  <a:cubicBezTo>
                    <a:pt x="1552246" y="2352660"/>
                    <a:pt x="1554946" y="2352497"/>
                    <a:pt x="1557729" y="2352333"/>
                  </a:cubicBezTo>
                  <a:cubicBezTo>
                    <a:pt x="1567140" y="2347095"/>
                    <a:pt x="1578106" y="2353561"/>
                    <a:pt x="1587518" y="2348405"/>
                  </a:cubicBezTo>
                  <a:cubicBezTo>
                    <a:pt x="1590218" y="2348323"/>
                    <a:pt x="1592837" y="2348159"/>
                    <a:pt x="1595538" y="2348077"/>
                  </a:cubicBezTo>
                  <a:cubicBezTo>
                    <a:pt x="1606422" y="2343004"/>
                    <a:pt x="1618534" y="2349141"/>
                    <a:pt x="1629500" y="2344395"/>
                  </a:cubicBezTo>
                  <a:cubicBezTo>
                    <a:pt x="1633592" y="2344231"/>
                    <a:pt x="1637684" y="2343986"/>
                    <a:pt x="1641776" y="2343822"/>
                  </a:cubicBezTo>
                  <a:cubicBezTo>
                    <a:pt x="1656998" y="2338584"/>
                    <a:pt x="1673202" y="2345131"/>
                    <a:pt x="1688424" y="2340057"/>
                  </a:cubicBezTo>
                  <a:cubicBezTo>
                    <a:pt x="1695298" y="2339894"/>
                    <a:pt x="1702172" y="2339730"/>
                    <a:pt x="1709047" y="2339566"/>
                  </a:cubicBezTo>
                  <a:cubicBezTo>
                    <a:pt x="1767642" y="2335147"/>
                    <a:pt x="1826320" y="2338503"/>
                    <a:pt x="1884998" y="2337848"/>
                  </a:cubicBezTo>
                  <a:cubicBezTo>
                    <a:pt x="1902347" y="2337684"/>
                    <a:pt x="1919861" y="2335229"/>
                    <a:pt x="1937047" y="2339566"/>
                  </a:cubicBezTo>
                  <a:cubicBezTo>
                    <a:pt x="1943921" y="2339730"/>
                    <a:pt x="1950877" y="2339894"/>
                    <a:pt x="1957752" y="2340139"/>
                  </a:cubicBezTo>
                  <a:cubicBezTo>
                    <a:pt x="1975838" y="2345131"/>
                    <a:pt x="1994660" y="2338421"/>
                    <a:pt x="2012665" y="2343822"/>
                  </a:cubicBezTo>
                  <a:cubicBezTo>
                    <a:pt x="2016756" y="2343986"/>
                    <a:pt x="2020930" y="2344149"/>
                    <a:pt x="2025022" y="2344313"/>
                  </a:cubicBezTo>
                  <a:cubicBezTo>
                    <a:pt x="2037380" y="2349059"/>
                    <a:pt x="2050883" y="2342758"/>
                    <a:pt x="2063240" y="2347914"/>
                  </a:cubicBezTo>
                  <a:cubicBezTo>
                    <a:pt x="2067332" y="2348077"/>
                    <a:pt x="2071424" y="2348241"/>
                    <a:pt x="2075516" y="2348487"/>
                  </a:cubicBezTo>
                  <a:cubicBezTo>
                    <a:pt x="2086400" y="2353315"/>
                    <a:pt x="2098512" y="2346932"/>
                    <a:pt x="2109315" y="2352251"/>
                  </a:cubicBezTo>
                  <a:cubicBezTo>
                    <a:pt x="2112016" y="2352415"/>
                    <a:pt x="2114798" y="2352579"/>
                    <a:pt x="2117499" y="2352660"/>
                  </a:cubicBezTo>
                  <a:cubicBezTo>
                    <a:pt x="2126992" y="2357325"/>
                    <a:pt x="2137794" y="2351269"/>
                    <a:pt x="2147206" y="2356425"/>
                  </a:cubicBezTo>
                  <a:cubicBezTo>
                    <a:pt x="2149906" y="2356589"/>
                    <a:pt x="2152689" y="2356752"/>
                    <a:pt x="2155390" y="2356916"/>
                  </a:cubicBezTo>
                  <a:cubicBezTo>
                    <a:pt x="2164801" y="2361499"/>
                    <a:pt x="2175603" y="2355525"/>
                    <a:pt x="2185015" y="2360599"/>
                  </a:cubicBezTo>
                  <a:lnTo>
                    <a:pt x="2186979" y="2360517"/>
                  </a:lnTo>
                  <a:lnTo>
                    <a:pt x="2188943" y="2360844"/>
                  </a:lnTo>
                  <a:cubicBezTo>
                    <a:pt x="2198355" y="2366000"/>
                    <a:pt x="2209321" y="2359535"/>
                    <a:pt x="2218650" y="2364855"/>
                  </a:cubicBezTo>
                  <a:cubicBezTo>
                    <a:pt x="2221433" y="2365100"/>
                    <a:pt x="2224133" y="2365264"/>
                    <a:pt x="2226916" y="2365509"/>
                  </a:cubicBezTo>
                  <a:cubicBezTo>
                    <a:pt x="2233545" y="2369356"/>
                    <a:pt x="2241646" y="2364527"/>
                    <a:pt x="2248112" y="2369028"/>
                  </a:cubicBezTo>
                  <a:cubicBezTo>
                    <a:pt x="2250812" y="2369192"/>
                    <a:pt x="2253595" y="2369437"/>
                    <a:pt x="2256296" y="2369601"/>
                  </a:cubicBezTo>
                  <a:cubicBezTo>
                    <a:pt x="2262924" y="2373611"/>
                    <a:pt x="2271026" y="2368619"/>
                    <a:pt x="2277491" y="2373202"/>
                  </a:cubicBezTo>
                  <a:cubicBezTo>
                    <a:pt x="2288294" y="2375166"/>
                    <a:pt x="2299342" y="2376639"/>
                    <a:pt x="2309981" y="2379258"/>
                  </a:cubicBezTo>
                  <a:cubicBezTo>
                    <a:pt x="2441085" y="2411747"/>
                    <a:pt x="2570880" y="2449147"/>
                    <a:pt x="2699529" y="2489984"/>
                  </a:cubicBezTo>
                  <a:cubicBezTo>
                    <a:pt x="2835788" y="2533276"/>
                    <a:pt x="2971803" y="2577387"/>
                    <a:pt x="3107408" y="2622479"/>
                  </a:cubicBezTo>
                  <a:cubicBezTo>
                    <a:pt x="3321250" y="2693678"/>
                    <a:pt x="3534764" y="2765695"/>
                    <a:pt x="3753353" y="2821100"/>
                  </a:cubicBezTo>
                  <a:cubicBezTo>
                    <a:pt x="3814322" y="2836567"/>
                    <a:pt x="3875455" y="2851461"/>
                    <a:pt x="3937733" y="2860873"/>
                  </a:cubicBezTo>
                  <a:cubicBezTo>
                    <a:pt x="3944198" y="2865865"/>
                    <a:pt x="3952709" y="2860136"/>
                    <a:pt x="3959174" y="2864965"/>
                  </a:cubicBezTo>
                  <a:cubicBezTo>
                    <a:pt x="3976770" y="2871266"/>
                    <a:pt x="3995183" y="2872494"/>
                    <a:pt x="4013597" y="2873885"/>
                  </a:cubicBezTo>
                  <a:cubicBezTo>
                    <a:pt x="4020144" y="2878140"/>
                    <a:pt x="4028327" y="2872903"/>
                    <a:pt x="4034874" y="2877567"/>
                  </a:cubicBezTo>
                  <a:cubicBezTo>
                    <a:pt x="4037657" y="2877731"/>
                    <a:pt x="4040357" y="2877977"/>
                    <a:pt x="4043140" y="2878140"/>
                  </a:cubicBezTo>
                  <a:cubicBezTo>
                    <a:pt x="4049687" y="2882150"/>
                    <a:pt x="4057871" y="2877158"/>
                    <a:pt x="4064336" y="2881741"/>
                  </a:cubicBezTo>
                  <a:cubicBezTo>
                    <a:pt x="4067118" y="2881905"/>
                    <a:pt x="4069819" y="2882150"/>
                    <a:pt x="4072602" y="2882314"/>
                  </a:cubicBezTo>
                  <a:cubicBezTo>
                    <a:pt x="4080622" y="2886570"/>
                    <a:pt x="4090033" y="2881005"/>
                    <a:pt x="4097971" y="2885915"/>
                  </a:cubicBezTo>
                  <a:cubicBezTo>
                    <a:pt x="4100754" y="2886079"/>
                    <a:pt x="4103454" y="2886242"/>
                    <a:pt x="4106237" y="2886406"/>
                  </a:cubicBezTo>
                  <a:cubicBezTo>
                    <a:pt x="4115730" y="2890907"/>
                    <a:pt x="4126451" y="2885015"/>
                    <a:pt x="4135944" y="2890007"/>
                  </a:cubicBezTo>
                  <a:cubicBezTo>
                    <a:pt x="4138645" y="2890089"/>
                    <a:pt x="4141345" y="2890252"/>
                    <a:pt x="4144046" y="2890334"/>
                  </a:cubicBezTo>
                  <a:cubicBezTo>
                    <a:pt x="4156403" y="2895326"/>
                    <a:pt x="4169906" y="2888943"/>
                    <a:pt x="4182182" y="2894181"/>
                  </a:cubicBezTo>
                  <a:cubicBezTo>
                    <a:pt x="4186356" y="2894344"/>
                    <a:pt x="4190448" y="2894590"/>
                    <a:pt x="4194622" y="2894754"/>
                  </a:cubicBezTo>
                  <a:cubicBezTo>
                    <a:pt x="4212708" y="2899500"/>
                    <a:pt x="4231531" y="2893035"/>
                    <a:pt x="4249535" y="2898355"/>
                  </a:cubicBezTo>
                  <a:cubicBezTo>
                    <a:pt x="4256409" y="2898518"/>
                    <a:pt x="4263365" y="2898600"/>
                    <a:pt x="4270240" y="2898764"/>
                  </a:cubicBezTo>
                  <a:cubicBezTo>
                    <a:pt x="4302402" y="2901874"/>
                    <a:pt x="4334564" y="2901628"/>
                    <a:pt x="4366726" y="2898927"/>
                  </a:cubicBezTo>
                  <a:cubicBezTo>
                    <a:pt x="4373683" y="2898764"/>
                    <a:pt x="4380557" y="2898600"/>
                    <a:pt x="4387513" y="2898355"/>
                  </a:cubicBezTo>
                  <a:cubicBezTo>
                    <a:pt x="4402735" y="2893035"/>
                    <a:pt x="4418857" y="2899582"/>
                    <a:pt x="4434079" y="2894590"/>
                  </a:cubicBezTo>
                  <a:cubicBezTo>
                    <a:pt x="4438171" y="2894426"/>
                    <a:pt x="4442181" y="2894263"/>
                    <a:pt x="4446273" y="2894099"/>
                  </a:cubicBezTo>
                  <a:cubicBezTo>
                    <a:pt x="4454293" y="2889352"/>
                    <a:pt x="4463867" y="2894999"/>
                    <a:pt x="4471970" y="2890334"/>
                  </a:cubicBezTo>
                  <a:cubicBezTo>
                    <a:pt x="4474670" y="2890171"/>
                    <a:pt x="4477289" y="2890089"/>
                    <a:pt x="4479990" y="2889925"/>
                  </a:cubicBezTo>
                  <a:cubicBezTo>
                    <a:pt x="4486537" y="2885342"/>
                    <a:pt x="4494884" y="2890662"/>
                    <a:pt x="4501431" y="2886079"/>
                  </a:cubicBezTo>
                  <a:lnTo>
                    <a:pt x="4503395" y="2885751"/>
                  </a:lnTo>
                  <a:lnTo>
                    <a:pt x="4505441" y="2885833"/>
                  </a:lnTo>
                  <a:cubicBezTo>
                    <a:pt x="4511907" y="2881005"/>
                    <a:pt x="4520254" y="2886570"/>
                    <a:pt x="4526719" y="2881905"/>
                  </a:cubicBezTo>
                  <a:cubicBezTo>
                    <a:pt x="4550452" y="2876995"/>
                    <a:pt x="4574021" y="2871757"/>
                    <a:pt x="4597509" y="2865701"/>
                  </a:cubicBezTo>
                  <a:cubicBezTo>
                    <a:pt x="4736715" y="2829775"/>
                    <a:pt x="4863399" y="2765859"/>
                    <a:pt x="4985911" y="2692860"/>
                  </a:cubicBezTo>
                  <a:cubicBezTo>
                    <a:pt x="5072576" y="2641220"/>
                    <a:pt x="5156706" y="2585407"/>
                    <a:pt x="5238216" y="2525829"/>
                  </a:cubicBezTo>
                  <a:cubicBezTo>
                    <a:pt x="5311788" y="2471980"/>
                    <a:pt x="5386424" y="2419440"/>
                    <a:pt x="5458196" y="2363218"/>
                  </a:cubicBezTo>
                  <a:cubicBezTo>
                    <a:pt x="5544289" y="2295865"/>
                    <a:pt x="5629891" y="2227940"/>
                    <a:pt x="5712956" y="2156823"/>
                  </a:cubicBezTo>
                  <a:cubicBezTo>
                    <a:pt x="5775972" y="2102892"/>
                    <a:pt x="5839560" y="2049534"/>
                    <a:pt x="5900038" y="1992820"/>
                  </a:cubicBezTo>
                  <a:cubicBezTo>
                    <a:pt x="5945785" y="1949855"/>
                    <a:pt x="5992105" y="1907381"/>
                    <a:pt x="6034497" y="1860652"/>
                  </a:cubicBezTo>
                  <a:cubicBezTo>
                    <a:pt x="6085155" y="1804757"/>
                    <a:pt x="6133848" y="1747552"/>
                    <a:pt x="6175830" y="1684947"/>
                  </a:cubicBezTo>
                  <a:cubicBezTo>
                    <a:pt x="6266916" y="1548769"/>
                    <a:pt x="6337379" y="1401215"/>
                    <a:pt x="6409232" y="1254644"/>
                  </a:cubicBezTo>
                  <a:cubicBezTo>
                    <a:pt x="6495243" y="1079266"/>
                    <a:pt x="6578636" y="902660"/>
                    <a:pt x="6656873" y="723599"/>
                  </a:cubicBezTo>
                  <a:cubicBezTo>
                    <a:pt x="6702375" y="619501"/>
                    <a:pt x="6746239" y="514749"/>
                    <a:pt x="6785112" y="407951"/>
                  </a:cubicBezTo>
                  <a:cubicBezTo>
                    <a:pt x="6809909" y="339862"/>
                    <a:pt x="6829387" y="270382"/>
                    <a:pt x="6843708" y="199347"/>
                  </a:cubicBezTo>
                  <a:cubicBezTo>
                    <a:pt x="6847636" y="192636"/>
                    <a:pt x="6842808" y="184534"/>
                    <a:pt x="6847227" y="177905"/>
                  </a:cubicBezTo>
                  <a:cubicBezTo>
                    <a:pt x="6847391" y="173813"/>
                    <a:pt x="6847555" y="169803"/>
                    <a:pt x="6847718" y="165711"/>
                  </a:cubicBezTo>
                  <a:cubicBezTo>
                    <a:pt x="6850337" y="152290"/>
                    <a:pt x="6850091" y="138377"/>
                    <a:pt x="6847555" y="124465"/>
                  </a:cubicBezTo>
                  <a:close/>
                  <a:moveTo>
                    <a:pt x="3343755" y="1752217"/>
                  </a:moveTo>
                  <a:cubicBezTo>
                    <a:pt x="3342773" y="1752136"/>
                    <a:pt x="3341709" y="1752054"/>
                    <a:pt x="3340727" y="1752054"/>
                  </a:cubicBezTo>
                  <a:cubicBezTo>
                    <a:pt x="3340809" y="1751890"/>
                    <a:pt x="3340891" y="1751644"/>
                    <a:pt x="3340891" y="1751317"/>
                  </a:cubicBezTo>
                  <a:cubicBezTo>
                    <a:pt x="3341873" y="1751644"/>
                    <a:pt x="3342773" y="1751890"/>
                    <a:pt x="3343755" y="1752217"/>
                  </a:cubicBezTo>
                  <a:close/>
                  <a:moveTo>
                    <a:pt x="3022378" y="778676"/>
                  </a:moveTo>
                  <a:cubicBezTo>
                    <a:pt x="3022460" y="777857"/>
                    <a:pt x="3022460" y="777203"/>
                    <a:pt x="3022460" y="776548"/>
                  </a:cubicBezTo>
                  <a:cubicBezTo>
                    <a:pt x="3023524" y="776957"/>
                    <a:pt x="3024588" y="777203"/>
                    <a:pt x="3025734" y="777612"/>
                  </a:cubicBezTo>
                  <a:cubicBezTo>
                    <a:pt x="3024424" y="777857"/>
                    <a:pt x="3023442" y="778267"/>
                    <a:pt x="3022378" y="778676"/>
                  </a:cubicBezTo>
                  <a:close/>
                </a:path>
              </a:pathLst>
            </a:custGeom>
            <a:solidFill>
              <a:srgbClr val="F9C9A9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07BF4E03-69FD-4A82-8D0E-5E2AE6021E80}"/>
                </a:ext>
              </a:extLst>
            </p:cNvPr>
            <p:cNvSpPr/>
            <p:nvPr/>
          </p:nvSpPr>
          <p:spPr>
            <a:xfrm>
              <a:off x="2497594" y="5580687"/>
              <a:ext cx="855087" cy="113341"/>
            </a:xfrm>
            <a:custGeom>
              <a:avLst/>
              <a:gdLst>
                <a:gd name="connsiteX0" fmla="*/ 12930 w 1745843"/>
                <a:gd name="connsiteY0" fmla="*/ 20 h 231410"/>
                <a:gd name="connsiteX1" fmla="*/ 304518 w 1745843"/>
                <a:gd name="connsiteY1" fmla="*/ 11641 h 231410"/>
                <a:gd name="connsiteX2" fmla="*/ 959956 w 1745843"/>
                <a:gd name="connsiteY2" fmla="*/ 125478 h 231410"/>
                <a:gd name="connsiteX3" fmla="*/ 1207516 w 1745843"/>
                <a:gd name="connsiteY3" fmla="*/ 154612 h 231410"/>
                <a:gd name="connsiteX4" fmla="*/ 1581923 w 1745843"/>
                <a:gd name="connsiteY4" fmla="*/ 115739 h 231410"/>
                <a:gd name="connsiteX5" fmla="*/ 1729804 w 1745843"/>
                <a:gd name="connsiteY5" fmla="*/ 47323 h 231410"/>
                <a:gd name="connsiteX6" fmla="*/ 1745844 w 1745843"/>
                <a:gd name="connsiteY6" fmla="*/ 49860 h 231410"/>
                <a:gd name="connsiteX7" fmla="*/ 1647066 w 1745843"/>
                <a:gd name="connsiteY7" fmla="*/ 132843 h 231410"/>
                <a:gd name="connsiteX8" fmla="*/ 1440262 w 1745843"/>
                <a:gd name="connsiteY8" fmla="*/ 211325 h 231410"/>
                <a:gd name="connsiteX9" fmla="*/ 1272822 w 1745843"/>
                <a:gd name="connsiteY9" fmla="*/ 231294 h 231410"/>
                <a:gd name="connsiteX10" fmla="*/ 1092697 w 1745843"/>
                <a:gd name="connsiteY10" fmla="*/ 226956 h 231410"/>
                <a:gd name="connsiteX11" fmla="*/ 802419 w 1745843"/>
                <a:gd name="connsiteY11" fmla="*/ 182764 h 231410"/>
                <a:gd name="connsiteX12" fmla="*/ 338563 w 1745843"/>
                <a:gd name="connsiteY12" fmla="*/ 66063 h 231410"/>
                <a:gd name="connsiteX13" fmla="*/ 0 w 1745843"/>
                <a:gd name="connsiteY13" fmla="*/ 3785 h 231410"/>
                <a:gd name="connsiteX14" fmla="*/ 12930 w 1745843"/>
                <a:gd name="connsiteY14" fmla="*/ 20 h 2314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745843" h="231410">
                  <a:moveTo>
                    <a:pt x="12930" y="20"/>
                  </a:moveTo>
                  <a:cubicBezTo>
                    <a:pt x="29707" y="20"/>
                    <a:pt x="292733" y="10086"/>
                    <a:pt x="304518" y="11641"/>
                  </a:cubicBezTo>
                  <a:cubicBezTo>
                    <a:pt x="525152" y="37502"/>
                    <a:pt x="740713" y="92252"/>
                    <a:pt x="959956" y="125478"/>
                  </a:cubicBezTo>
                  <a:cubicBezTo>
                    <a:pt x="1041548" y="137835"/>
                    <a:pt x="1124941" y="149865"/>
                    <a:pt x="1207516" y="154612"/>
                  </a:cubicBezTo>
                  <a:cubicBezTo>
                    <a:pt x="1333954" y="161814"/>
                    <a:pt x="1460394" y="150111"/>
                    <a:pt x="1581923" y="115739"/>
                  </a:cubicBezTo>
                  <a:cubicBezTo>
                    <a:pt x="1597636" y="111320"/>
                    <a:pt x="1683893" y="75720"/>
                    <a:pt x="1729804" y="47323"/>
                  </a:cubicBezTo>
                  <a:cubicBezTo>
                    <a:pt x="1737415" y="50678"/>
                    <a:pt x="1743225" y="49778"/>
                    <a:pt x="1745844" y="49860"/>
                  </a:cubicBezTo>
                  <a:cubicBezTo>
                    <a:pt x="1726039" y="82431"/>
                    <a:pt x="1679637" y="115002"/>
                    <a:pt x="1647066" y="132843"/>
                  </a:cubicBezTo>
                  <a:cubicBezTo>
                    <a:pt x="1581841" y="168606"/>
                    <a:pt x="1513179" y="195858"/>
                    <a:pt x="1440262" y="211325"/>
                  </a:cubicBezTo>
                  <a:cubicBezTo>
                    <a:pt x="1385103" y="223028"/>
                    <a:pt x="1329453" y="231539"/>
                    <a:pt x="1272822" y="231294"/>
                  </a:cubicBezTo>
                  <a:cubicBezTo>
                    <a:pt x="1212753" y="231048"/>
                    <a:pt x="1152602" y="233013"/>
                    <a:pt x="1092697" y="226956"/>
                  </a:cubicBezTo>
                  <a:cubicBezTo>
                    <a:pt x="995229" y="217054"/>
                    <a:pt x="898332" y="203305"/>
                    <a:pt x="802419" y="182764"/>
                  </a:cubicBezTo>
                  <a:cubicBezTo>
                    <a:pt x="646436" y="149374"/>
                    <a:pt x="493972" y="101745"/>
                    <a:pt x="338563" y="66063"/>
                  </a:cubicBezTo>
                  <a:cubicBezTo>
                    <a:pt x="237657" y="42903"/>
                    <a:pt x="11703" y="3785"/>
                    <a:pt x="0" y="3785"/>
                  </a:cubicBezTo>
                  <a:cubicBezTo>
                    <a:pt x="3437" y="-2517"/>
                    <a:pt x="8838" y="1248"/>
                    <a:pt x="12930" y="20"/>
                  </a:cubicBezTo>
                  <a:close/>
                </a:path>
              </a:pathLst>
            </a:custGeom>
            <a:solidFill>
              <a:srgbClr val="DAB299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6EFA3C4C-FD7A-4488-8BFA-18F28CB00E73}"/>
                </a:ext>
              </a:extLst>
            </p:cNvPr>
            <p:cNvSpPr/>
            <p:nvPr/>
          </p:nvSpPr>
          <p:spPr>
            <a:xfrm>
              <a:off x="2384390" y="1252562"/>
              <a:ext cx="1300202" cy="1953503"/>
            </a:xfrm>
            <a:custGeom>
              <a:avLst/>
              <a:gdLst>
                <a:gd name="connsiteX0" fmla="*/ 41222 w 1300202"/>
                <a:gd name="connsiteY0" fmla="*/ 819160 h 1953503"/>
                <a:gd name="connsiteX1" fmla="*/ 45951 w 1300202"/>
                <a:gd name="connsiteY1" fmla="*/ 821525 h 1953503"/>
                <a:gd name="connsiteX2" fmla="*/ 44027 w 1300202"/>
                <a:gd name="connsiteY2" fmla="*/ 904576 h 1953503"/>
                <a:gd name="connsiteX3" fmla="*/ 70241 w 1300202"/>
                <a:gd name="connsiteY3" fmla="*/ 1086072 h 1953503"/>
                <a:gd name="connsiteX4" fmla="*/ 132530 w 1300202"/>
                <a:gd name="connsiteY4" fmla="*/ 1192171 h 1953503"/>
                <a:gd name="connsiteX5" fmla="*/ 286568 w 1300202"/>
                <a:gd name="connsiteY5" fmla="*/ 1326649 h 1953503"/>
                <a:gd name="connsiteX6" fmla="*/ 394111 w 1300202"/>
                <a:gd name="connsiteY6" fmla="*/ 1401684 h 1953503"/>
                <a:gd name="connsiteX7" fmla="*/ 482934 w 1300202"/>
                <a:gd name="connsiteY7" fmla="*/ 1502652 h 1953503"/>
                <a:gd name="connsiteX8" fmla="*/ 513517 w 1300202"/>
                <a:gd name="connsiteY8" fmla="*/ 1598370 h 1953503"/>
                <a:gd name="connsiteX9" fmla="*/ 514840 w 1300202"/>
                <a:gd name="connsiteY9" fmla="*/ 1663144 h 1953503"/>
                <a:gd name="connsiteX10" fmla="*/ 499969 w 1300202"/>
                <a:gd name="connsiteY10" fmla="*/ 1597127 h 1953503"/>
                <a:gd name="connsiteX11" fmla="*/ 442571 w 1300202"/>
                <a:gd name="connsiteY11" fmla="*/ 1535199 h 1953503"/>
                <a:gd name="connsiteX12" fmla="*/ 344529 w 1300202"/>
                <a:gd name="connsiteY12" fmla="*/ 1490948 h 1953503"/>
                <a:gd name="connsiteX13" fmla="*/ 191572 w 1300202"/>
                <a:gd name="connsiteY13" fmla="*/ 1428579 h 1953503"/>
                <a:gd name="connsiteX14" fmla="*/ 2301 w 1300202"/>
                <a:gd name="connsiteY14" fmla="*/ 1136656 h 1953503"/>
                <a:gd name="connsiteX15" fmla="*/ 21982 w 1300202"/>
                <a:gd name="connsiteY15" fmla="*/ 893514 h 1953503"/>
                <a:gd name="connsiteX16" fmla="*/ 37574 w 1300202"/>
                <a:gd name="connsiteY16" fmla="*/ 827537 h 1953503"/>
                <a:gd name="connsiteX17" fmla="*/ 41222 w 1300202"/>
                <a:gd name="connsiteY17" fmla="*/ 819160 h 1953503"/>
                <a:gd name="connsiteX18" fmla="*/ 124995 w 1300202"/>
                <a:gd name="connsiteY18" fmla="*/ 387347 h 1953503"/>
                <a:gd name="connsiteX19" fmla="*/ 128402 w 1300202"/>
                <a:gd name="connsiteY19" fmla="*/ 388950 h 1953503"/>
                <a:gd name="connsiteX20" fmla="*/ 126117 w 1300202"/>
                <a:gd name="connsiteY20" fmla="*/ 441138 h 1953503"/>
                <a:gd name="connsiteX21" fmla="*/ 146920 w 1300202"/>
                <a:gd name="connsiteY21" fmla="*/ 607001 h 1953503"/>
                <a:gd name="connsiteX22" fmla="*/ 199669 w 1300202"/>
                <a:gd name="connsiteY22" fmla="*/ 701076 h 1953503"/>
                <a:gd name="connsiteX23" fmla="*/ 393630 w 1300202"/>
                <a:gd name="connsiteY23" fmla="*/ 859082 h 1953503"/>
                <a:gd name="connsiteX24" fmla="*/ 507826 w 1300202"/>
                <a:gd name="connsiteY24" fmla="*/ 982417 h 1953503"/>
                <a:gd name="connsiteX25" fmla="*/ 525543 w 1300202"/>
                <a:gd name="connsiteY25" fmla="*/ 1051359 h 1953503"/>
                <a:gd name="connsiteX26" fmla="*/ 534601 w 1300202"/>
                <a:gd name="connsiteY26" fmla="*/ 1261834 h 1953503"/>
                <a:gd name="connsiteX27" fmla="*/ 530032 w 1300202"/>
                <a:gd name="connsiteY27" fmla="*/ 1309893 h 1953503"/>
                <a:gd name="connsiteX28" fmla="*/ 518729 w 1300202"/>
                <a:gd name="connsiteY28" fmla="*/ 1062783 h 1953503"/>
                <a:gd name="connsiteX29" fmla="*/ 479848 w 1300202"/>
                <a:gd name="connsiteY29" fmla="*/ 1005665 h 1953503"/>
                <a:gd name="connsiteX30" fmla="*/ 384852 w 1300202"/>
                <a:gd name="connsiteY30" fmla="*/ 958046 h 1953503"/>
                <a:gd name="connsiteX31" fmla="*/ 249091 w 1300202"/>
                <a:gd name="connsiteY31" fmla="*/ 902411 h 1953503"/>
                <a:gd name="connsiteX32" fmla="*/ 90965 w 1300202"/>
                <a:gd name="connsiteY32" fmla="*/ 642835 h 1953503"/>
                <a:gd name="connsiteX33" fmla="*/ 120225 w 1300202"/>
                <a:gd name="connsiteY33" fmla="*/ 399733 h 1953503"/>
                <a:gd name="connsiteX34" fmla="*/ 124995 w 1300202"/>
                <a:gd name="connsiteY34" fmla="*/ 387347 h 1953503"/>
                <a:gd name="connsiteX35" fmla="*/ 1239818 w 1300202"/>
                <a:gd name="connsiteY35" fmla="*/ 317663 h 1953503"/>
                <a:gd name="connsiteX36" fmla="*/ 1242384 w 1300202"/>
                <a:gd name="connsiteY36" fmla="*/ 322172 h 1953503"/>
                <a:gd name="connsiteX37" fmla="*/ 1250801 w 1300202"/>
                <a:gd name="connsiteY37" fmla="*/ 347465 h 1953503"/>
                <a:gd name="connsiteX38" fmla="*/ 1299140 w 1300202"/>
                <a:gd name="connsiteY38" fmla="*/ 749415 h 1953503"/>
                <a:gd name="connsiteX39" fmla="*/ 1188512 w 1300202"/>
                <a:gd name="connsiteY39" fmla="*/ 1062062 h 1953503"/>
                <a:gd name="connsiteX40" fmla="*/ 1001927 w 1300202"/>
                <a:gd name="connsiteY40" fmla="*/ 1204796 h 1953503"/>
                <a:gd name="connsiteX41" fmla="*/ 797504 w 1300202"/>
                <a:gd name="connsiteY41" fmla="*/ 1285443 h 1953503"/>
                <a:gd name="connsiteX42" fmla="*/ 657655 w 1300202"/>
                <a:gd name="connsiteY42" fmla="*/ 1353544 h 1953503"/>
                <a:gd name="connsiteX43" fmla="*/ 598934 w 1300202"/>
                <a:gd name="connsiteY43" fmla="*/ 1407375 h 1953503"/>
                <a:gd name="connsiteX44" fmla="*/ 568592 w 1300202"/>
                <a:gd name="connsiteY44" fmla="*/ 1490707 h 1953503"/>
                <a:gd name="connsiteX45" fmla="*/ 555484 w 1300202"/>
                <a:gd name="connsiteY45" fmla="*/ 1953503 h 1953503"/>
                <a:gd name="connsiteX46" fmla="*/ 542938 w 1300202"/>
                <a:gd name="connsiteY46" fmla="*/ 1951459 h 1953503"/>
                <a:gd name="connsiteX47" fmla="*/ 554522 w 1300202"/>
                <a:gd name="connsiteY47" fmla="*/ 1494114 h 1953503"/>
                <a:gd name="connsiteX48" fmla="*/ 577169 w 1300202"/>
                <a:gd name="connsiteY48" fmla="*/ 1358314 h 1953503"/>
                <a:gd name="connsiteX49" fmla="*/ 640540 w 1300202"/>
                <a:gd name="connsiteY49" fmla="*/ 1247524 h 1953503"/>
                <a:gd name="connsiteX50" fmla="*/ 693169 w 1300202"/>
                <a:gd name="connsiteY50" fmla="*/ 1188723 h 1953503"/>
                <a:gd name="connsiteX51" fmla="*/ 803597 w 1300202"/>
                <a:gd name="connsiteY51" fmla="*/ 1104028 h 1953503"/>
                <a:gd name="connsiteX52" fmla="*/ 940560 w 1300202"/>
                <a:gd name="connsiteY52" fmla="*/ 1008551 h 1953503"/>
                <a:gd name="connsiteX53" fmla="*/ 1019322 w 1300202"/>
                <a:gd name="connsiteY53" fmla="*/ 943136 h 1953503"/>
                <a:gd name="connsiteX54" fmla="*/ 1071911 w 1300202"/>
                <a:gd name="connsiteY54" fmla="*/ 894235 h 1953503"/>
                <a:gd name="connsiteX55" fmla="*/ 1178491 w 1300202"/>
                <a:gd name="connsiteY55" fmla="*/ 747131 h 1953503"/>
                <a:gd name="connsiteX56" fmla="*/ 1215648 w 1300202"/>
                <a:gd name="connsiteY56" fmla="*/ 624998 h 1953503"/>
                <a:gd name="connsiteX57" fmla="*/ 1233485 w 1300202"/>
                <a:gd name="connsiteY57" fmla="*/ 517697 h 1953503"/>
                <a:gd name="connsiteX58" fmla="*/ 1235489 w 1300202"/>
                <a:gd name="connsiteY58" fmla="*/ 486031 h 1953503"/>
                <a:gd name="connsiteX59" fmla="*/ 1237573 w 1300202"/>
                <a:gd name="connsiteY59" fmla="*/ 352475 h 1953503"/>
                <a:gd name="connsiteX60" fmla="*/ 1235449 w 1300202"/>
                <a:gd name="connsiteY60" fmla="*/ 320850 h 1953503"/>
                <a:gd name="connsiteX61" fmla="*/ 1239818 w 1300202"/>
                <a:gd name="connsiteY61" fmla="*/ 317663 h 1953503"/>
                <a:gd name="connsiteX62" fmla="*/ 943327 w 1300202"/>
                <a:gd name="connsiteY62" fmla="*/ 148 h 1953503"/>
                <a:gd name="connsiteX63" fmla="*/ 947575 w 1300202"/>
                <a:gd name="connsiteY63" fmla="*/ 4516 h 1953503"/>
                <a:gd name="connsiteX64" fmla="*/ 958879 w 1300202"/>
                <a:gd name="connsiteY64" fmla="*/ 49289 h 1953503"/>
                <a:gd name="connsiteX65" fmla="*/ 978720 w 1300202"/>
                <a:gd name="connsiteY65" fmla="*/ 224651 h 1953503"/>
                <a:gd name="connsiteX66" fmla="*/ 792575 w 1300202"/>
                <a:gd name="connsiteY66" fmla="*/ 504870 h 1953503"/>
                <a:gd name="connsiteX67" fmla="*/ 665673 w 1300202"/>
                <a:gd name="connsiteY67" fmla="*/ 552448 h 1953503"/>
                <a:gd name="connsiteX68" fmla="*/ 589636 w 1300202"/>
                <a:gd name="connsiteY68" fmla="*/ 603194 h 1953503"/>
                <a:gd name="connsiteX69" fmla="*/ 567590 w 1300202"/>
                <a:gd name="connsiteY69" fmla="*/ 658308 h 1953503"/>
                <a:gd name="connsiteX70" fmla="*/ 562059 w 1300202"/>
                <a:gd name="connsiteY70" fmla="*/ 833509 h 1953503"/>
                <a:gd name="connsiteX71" fmla="*/ 558171 w 1300202"/>
                <a:gd name="connsiteY71" fmla="*/ 1135413 h 1953503"/>
                <a:gd name="connsiteX72" fmla="*/ 560616 w 1300202"/>
                <a:gd name="connsiteY72" fmla="*/ 638547 h 1953503"/>
                <a:gd name="connsiteX73" fmla="*/ 614126 w 1300202"/>
                <a:gd name="connsiteY73" fmla="*/ 511604 h 1953503"/>
                <a:gd name="connsiteX74" fmla="*/ 732170 w 1300202"/>
                <a:gd name="connsiteY74" fmla="*/ 417249 h 1953503"/>
                <a:gd name="connsiteX75" fmla="*/ 825764 w 1300202"/>
                <a:gd name="connsiteY75" fmla="*/ 344258 h 1953503"/>
                <a:gd name="connsiteX76" fmla="*/ 902282 w 1300202"/>
                <a:gd name="connsiteY76" fmla="*/ 252709 h 1953503"/>
                <a:gd name="connsiteX77" fmla="*/ 929097 w 1300202"/>
                <a:gd name="connsiteY77" fmla="*/ 174548 h 1953503"/>
                <a:gd name="connsiteX78" fmla="*/ 937915 w 1300202"/>
                <a:gd name="connsiteY78" fmla="*/ 95384 h 1953503"/>
                <a:gd name="connsiteX79" fmla="*/ 943367 w 1300202"/>
                <a:gd name="connsiteY79" fmla="*/ 9166 h 1953503"/>
                <a:gd name="connsiteX80" fmla="*/ 941643 w 1300202"/>
                <a:gd name="connsiteY80" fmla="*/ 4557 h 1953503"/>
                <a:gd name="connsiteX81" fmla="*/ 943327 w 1300202"/>
                <a:gd name="connsiteY81" fmla="*/ 148 h 1953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1300202" h="1953503">
                  <a:moveTo>
                    <a:pt x="41222" y="819160"/>
                  </a:moveTo>
                  <a:cubicBezTo>
                    <a:pt x="44348" y="815673"/>
                    <a:pt x="45710" y="818038"/>
                    <a:pt x="45951" y="821525"/>
                  </a:cubicBezTo>
                  <a:cubicBezTo>
                    <a:pt x="41782" y="849142"/>
                    <a:pt x="42665" y="876999"/>
                    <a:pt x="44027" y="904576"/>
                  </a:cubicBezTo>
                  <a:cubicBezTo>
                    <a:pt x="47114" y="965823"/>
                    <a:pt x="50120" y="1027230"/>
                    <a:pt x="70241" y="1086072"/>
                  </a:cubicBezTo>
                  <a:cubicBezTo>
                    <a:pt x="83789" y="1125713"/>
                    <a:pt x="104953" y="1160706"/>
                    <a:pt x="132530" y="1192171"/>
                  </a:cubicBezTo>
                  <a:cubicBezTo>
                    <a:pt x="177864" y="1243958"/>
                    <a:pt x="230492" y="1287207"/>
                    <a:pt x="286568" y="1326649"/>
                  </a:cubicBezTo>
                  <a:cubicBezTo>
                    <a:pt x="322322" y="1351781"/>
                    <a:pt x="359680" y="1374628"/>
                    <a:pt x="394111" y="1401684"/>
                  </a:cubicBezTo>
                  <a:cubicBezTo>
                    <a:pt x="429985" y="1429902"/>
                    <a:pt x="459165" y="1463732"/>
                    <a:pt x="482934" y="1502652"/>
                  </a:cubicBezTo>
                  <a:cubicBezTo>
                    <a:pt x="501012" y="1532233"/>
                    <a:pt x="509189" y="1564460"/>
                    <a:pt x="513517" y="1598370"/>
                  </a:cubicBezTo>
                  <a:cubicBezTo>
                    <a:pt x="515883" y="1616888"/>
                    <a:pt x="518127" y="1638372"/>
                    <a:pt x="514840" y="1663144"/>
                  </a:cubicBezTo>
                  <a:cubicBezTo>
                    <a:pt x="512074" y="1641940"/>
                    <a:pt x="509068" y="1617049"/>
                    <a:pt x="499969" y="1597127"/>
                  </a:cubicBezTo>
                  <a:cubicBezTo>
                    <a:pt x="487704" y="1570272"/>
                    <a:pt x="466300" y="1551553"/>
                    <a:pt x="442571" y="1535199"/>
                  </a:cubicBezTo>
                  <a:cubicBezTo>
                    <a:pt x="412589" y="1514557"/>
                    <a:pt x="378599" y="1502692"/>
                    <a:pt x="344529" y="1490948"/>
                  </a:cubicBezTo>
                  <a:cubicBezTo>
                    <a:pt x="292381" y="1472951"/>
                    <a:pt x="240313" y="1454994"/>
                    <a:pt x="191572" y="1428579"/>
                  </a:cubicBezTo>
                  <a:cubicBezTo>
                    <a:pt x="75332" y="1365609"/>
                    <a:pt x="14125" y="1267046"/>
                    <a:pt x="2301" y="1136656"/>
                  </a:cubicBezTo>
                  <a:cubicBezTo>
                    <a:pt x="-5155" y="1054566"/>
                    <a:pt x="6590" y="973840"/>
                    <a:pt x="21982" y="893514"/>
                  </a:cubicBezTo>
                  <a:cubicBezTo>
                    <a:pt x="26230" y="871308"/>
                    <a:pt x="31081" y="849222"/>
                    <a:pt x="37574" y="827537"/>
                  </a:cubicBezTo>
                  <a:cubicBezTo>
                    <a:pt x="38456" y="824611"/>
                    <a:pt x="39337" y="821364"/>
                    <a:pt x="41222" y="819160"/>
                  </a:cubicBezTo>
                  <a:close/>
                  <a:moveTo>
                    <a:pt x="124995" y="387347"/>
                  </a:moveTo>
                  <a:cubicBezTo>
                    <a:pt x="126719" y="384381"/>
                    <a:pt x="128081" y="386385"/>
                    <a:pt x="128402" y="388950"/>
                  </a:cubicBezTo>
                  <a:cubicBezTo>
                    <a:pt x="126719" y="406306"/>
                    <a:pt x="125115" y="423703"/>
                    <a:pt x="126117" y="441138"/>
                  </a:cubicBezTo>
                  <a:cubicBezTo>
                    <a:pt x="129324" y="496893"/>
                    <a:pt x="130526" y="552969"/>
                    <a:pt x="146920" y="607001"/>
                  </a:cubicBezTo>
                  <a:cubicBezTo>
                    <a:pt x="157582" y="642154"/>
                    <a:pt x="175740" y="673218"/>
                    <a:pt x="199669" y="701076"/>
                  </a:cubicBezTo>
                  <a:cubicBezTo>
                    <a:pt x="254863" y="765368"/>
                    <a:pt x="323606" y="812986"/>
                    <a:pt x="393630" y="859082"/>
                  </a:cubicBezTo>
                  <a:cubicBezTo>
                    <a:pt x="441810" y="890787"/>
                    <a:pt x="481452" y="930549"/>
                    <a:pt x="507826" y="982417"/>
                  </a:cubicBezTo>
                  <a:cubicBezTo>
                    <a:pt x="518809" y="1003981"/>
                    <a:pt x="522977" y="1027550"/>
                    <a:pt x="525543" y="1051359"/>
                  </a:cubicBezTo>
                  <a:cubicBezTo>
                    <a:pt x="531114" y="1102625"/>
                    <a:pt x="537888" y="1237384"/>
                    <a:pt x="534601" y="1261834"/>
                  </a:cubicBezTo>
                  <a:cubicBezTo>
                    <a:pt x="533680" y="1268809"/>
                    <a:pt x="531876" y="1303039"/>
                    <a:pt x="530032" y="1309893"/>
                  </a:cubicBezTo>
                  <a:cubicBezTo>
                    <a:pt x="529752" y="1273097"/>
                    <a:pt x="521374" y="1077173"/>
                    <a:pt x="518729" y="1062783"/>
                  </a:cubicBezTo>
                  <a:cubicBezTo>
                    <a:pt x="514159" y="1038292"/>
                    <a:pt x="497966" y="1021097"/>
                    <a:pt x="479848" y="1005665"/>
                  </a:cubicBezTo>
                  <a:cubicBezTo>
                    <a:pt x="452111" y="982096"/>
                    <a:pt x="418642" y="969670"/>
                    <a:pt x="384852" y="958046"/>
                  </a:cubicBezTo>
                  <a:cubicBezTo>
                    <a:pt x="338556" y="942094"/>
                    <a:pt x="292221" y="926301"/>
                    <a:pt x="249091" y="902411"/>
                  </a:cubicBezTo>
                  <a:cubicBezTo>
                    <a:pt x="147040" y="845854"/>
                    <a:pt x="97258" y="757352"/>
                    <a:pt x="90965" y="642835"/>
                  </a:cubicBezTo>
                  <a:cubicBezTo>
                    <a:pt x="86395" y="560184"/>
                    <a:pt x="100624" y="479578"/>
                    <a:pt x="120225" y="399733"/>
                  </a:cubicBezTo>
                  <a:cubicBezTo>
                    <a:pt x="121267" y="395444"/>
                    <a:pt x="122750" y="391115"/>
                    <a:pt x="124995" y="387347"/>
                  </a:cubicBezTo>
                  <a:close/>
                  <a:moveTo>
                    <a:pt x="1239818" y="317663"/>
                  </a:moveTo>
                  <a:cubicBezTo>
                    <a:pt x="1240900" y="318595"/>
                    <a:pt x="1241682" y="320810"/>
                    <a:pt x="1242384" y="322172"/>
                  </a:cubicBezTo>
                  <a:cubicBezTo>
                    <a:pt x="1246512" y="330109"/>
                    <a:pt x="1248676" y="338807"/>
                    <a:pt x="1250801" y="347465"/>
                  </a:cubicBezTo>
                  <a:cubicBezTo>
                    <a:pt x="1283067" y="479498"/>
                    <a:pt x="1305434" y="612933"/>
                    <a:pt x="1299140" y="749415"/>
                  </a:cubicBezTo>
                  <a:cubicBezTo>
                    <a:pt x="1293850" y="864333"/>
                    <a:pt x="1261343" y="970633"/>
                    <a:pt x="1188512" y="1062062"/>
                  </a:cubicBezTo>
                  <a:cubicBezTo>
                    <a:pt x="1139090" y="1124150"/>
                    <a:pt x="1071911" y="1168882"/>
                    <a:pt x="1001927" y="1204796"/>
                  </a:cubicBezTo>
                  <a:cubicBezTo>
                    <a:pt x="936431" y="1238386"/>
                    <a:pt x="866807" y="1261473"/>
                    <a:pt x="797504" y="1285443"/>
                  </a:cubicBezTo>
                  <a:cubicBezTo>
                    <a:pt x="748884" y="1302238"/>
                    <a:pt x="700223" y="1323522"/>
                    <a:pt x="657655" y="1353544"/>
                  </a:cubicBezTo>
                  <a:cubicBezTo>
                    <a:pt x="634527" y="1369857"/>
                    <a:pt x="616651" y="1385249"/>
                    <a:pt x="598934" y="1407375"/>
                  </a:cubicBezTo>
                  <a:cubicBezTo>
                    <a:pt x="580135" y="1430903"/>
                    <a:pt x="572880" y="1461647"/>
                    <a:pt x="568592" y="1490707"/>
                  </a:cubicBezTo>
                  <a:cubicBezTo>
                    <a:pt x="557809" y="1564459"/>
                    <a:pt x="558370" y="1905965"/>
                    <a:pt x="555484" y="1953503"/>
                  </a:cubicBezTo>
                  <a:cubicBezTo>
                    <a:pt x="550273" y="1952822"/>
                    <a:pt x="548069" y="1952702"/>
                    <a:pt x="542938" y="1951459"/>
                  </a:cubicBezTo>
                  <a:cubicBezTo>
                    <a:pt x="542818" y="1915826"/>
                    <a:pt x="551636" y="1526741"/>
                    <a:pt x="554522" y="1494114"/>
                  </a:cubicBezTo>
                  <a:cubicBezTo>
                    <a:pt x="558571" y="1448300"/>
                    <a:pt x="562379" y="1402325"/>
                    <a:pt x="577169" y="1358314"/>
                  </a:cubicBezTo>
                  <a:cubicBezTo>
                    <a:pt x="590958" y="1317309"/>
                    <a:pt x="614005" y="1281355"/>
                    <a:pt x="640540" y="1247524"/>
                  </a:cubicBezTo>
                  <a:cubicBezTo>
                    <a:pt x="656813" y="1226802"/>
                    <a:pt x="674049" y="1206921"/>
                    <a:pt x="693169" y="1188723"/>
                  </a:cubicBezTo>
                  <a:cubicBezTo>
                    <a:pt x="726958" y="1156577"/>
                    <a:pt x="764957" y="1129882"/>
                    <a:pt x="803597" y="1104028"/>
                  </a:cubicBezTo>
                  <a:cubicBezTo>
                    <a:pt x="849893" y="1073124"/>
                    <a:pt x="896348" y="1042381"/>
                    <a:pt x="940560" y="1008551"/>
                  </a:cubicBezTo>
                  <a:cubicBezTo>
                    <a:pt x="967656" y="987828"/>
                    <a:pt x="994311" y="966504"/>
                    <a:pt x="1019322" y="943136"/>
                  </a:cubicBezTo>
                  <a:cubicBezTo>
                    <a:pt x="1036799" y="926782"/>
                    <a:pt x="1055397" y="911591"/>
                    <a:pt x="1071911" y="894235"/>
                  </a:cubicBezTo>
                  <a:cubicBezTo>
                    <a:pt x="1114038" y="850023"/>
                    <a:pt x="1152959" y="803327"/>
                    <a:pt x="1178491" y="747131"/>
                  </a:cubicBezTo>
                  <a:cubicBezTo>
                    <a:pt x="1196208" y="708130"/>
                    <a:pt x="1208112" y="667326"/>
                    <a:pt x="1215648" y="624998"/>
                  </a:cubicBezTo>
                  <a:cubicBezTo>
                    <a:pt x="1222021" y="589405"/>
                    <a:pt x="1229276" y="553491"/>
                    <a:pt x="1233485" y="517697"/>
                  </a:cubicBezTo>
                  <a:cubicBezTo>
                    <a:pt x="1234727" y="507235"/>
                    <a:pt x="1234688" y="496613"/>
                    <a:pt x="1235489" y="486031"/>
                  </a:cubicBezTo>
                  <a:cubicBezTo>
                    <a:pt x="1238776" y="441579"/>
                    <a:pt x="1238215" y="397007"/>
                    <a:pt x="1237573" y="352475"/>
                  </a:cubicBezTo>
                  <a:cubicBezTo>
                    <a:pt x="1237413" y="342014"/>
                    <a:pt x="1235810" y="331392"/>
                    <a:pt x="1235449" y="320850"/>
                  </a:cubicBezTo>
                  <a:cubicBezTo>
                    <a:pt x="1237353" y="317082"/>
                    <a:pt x="1238736" y="316731"/>
                    <a:pt x="1239818" y="317663"/>
                  </a:cubicBezTo>
                  <a:close/>
                  <a:moveTo>
                    <a:pt x="943327" y="148"/>
                  </a:moveTo>
                  <a:cubicBezTo>
                    <a:pt x="946734" y="-735"/>
                    <a:pt x="946894" y="2552"/>
                    <a:pt x="947575" y="4516"/>
                  </a:cubicBezTo>
                  <a:cubicBezTo>
                    <a:pt x="952626" y="19107"/>
                    <a:pt x="955752" y="34218"/>
                    <a:pt x="958879" y="49289"/>
                  </a:cubicBezTo>
                  <a:cubicBezTo>
                    <a:pt x="970864" y="107128"/>
                    <a:pt x="979602" y="165369"/>
                    <a:pt x="978720" y="224651"/>
                  </a:cubicBezTo>
                  <a:cubicBezTo>
                    <a:pt x="976756" y="356203"/>
                    <a:pt x="913585" y="450518"/>
                    <a:pt x="792575" y="504870"/>
                  </a:cubicBezTo>
                  <a:cubicBezTo>
                    <a:pt x="751250" y="523429"/>
                    <a:pt x="707800" y="536215"/>
                    <a:pt x="665673" y="552448"/>
                  </a:cubicBezTo>
                  <a:cubicBezTo>
                    <a:pt x="642264" y="561467"/>
                    <a:pt x="607432" y="584756"/>
                    <a:pt x="589636" y="603194"/>
                  </a:cubicBezTo>
                  <a:cubicBezTo>
                    <a:pt x="573843" y="619627"/>
                    <a:pt x="570236" y="636462"/>
                    <a:pt x="567590" y="658308"/>
                  </a:cubicBezTo>
                  <a:cubicBezTo>
                    <a:pt x="565465" y="675984"/>
                    <a:pt x="562299" y="804850"/>
                    <a:pt x="562059" y="833509"/>
                  </a:cubicBezTo>
                  <a:cubicBezTo>
                    <a:pt x="561778" y="864694"/>
                    <a:pt x="558451" y="1137217"/>
                    <a:pt x="558171" y="1135413"/>
                  </a:cubicBezTo>
                  <a:cubicBezTo>
                    <a:pt x="545745" y="1049195"/>
                    <a:pt x="557810" y="676385"/>
                    <a:pt x="560616" y="638547"/>
                  </a:cubicBezTo>
                  <a:cubicBezTo>
                    <a:pt x="564223" y="590287"/>
                    <a:pt x="582982" y="548801"/>
                    <a:pt x="614126" y="511604"/>
                  </a:cubicBezTo>
                  <a:cubicBezTo>
                    <a:pt x="647315" y="472002"/>
                    <a:pt x="690604" y="445909"/>
                    <a:pt x="732170" y="417249"/>
                  </a:cubicBezTo>
                  <a:cubicBezTo>
                    <a:pt x="764798" y="394723"/>
                    <a:pt x="796183" y="370793"/>
                    <a:pt x="825764" y="344258"/>
                  </a:cubicBezTo>
                  <a:cubicBezTo>
                    <a:pt x="855826" y="317323"/>
                    <a:pt x="882401" y="287862"/>
                    <a:pt x="902282" y="252709"/>
                  </a:cubicBezTo>
                  <a:cubicBezTo>
                    <a:pt x="916030" y="228419"/>
                    <a:pt x="923887" y="201844"/>
                    <a:pt x="929097" y="174548"/>
                  </a:cubicBezTo>
                  <a:cubicBezTo>
                    <a:pt x="934108" y="148414"/>
                    <a:pt x="935751" y="121919"/>
                    <a:pt x="937915" y="95384"/>
                  </a:cubicBezTo>
                  <a:cubicBezTo>
                    <a:pt x="940321" y="66565"/>
                    <a:pt x="942405" y="37865"/>
                    <a:pt x="943367" y="9166"/>
                  </a:cubicBezTo>
                  <a:cubicBezTo>
                    <a:pt x="943407" y="7643"/>
                    <a:pt x="942245" y="6080"/>
                    <a:pt x="941643" y="4557"/>
                  </a:cubicBezTo>
                  <a:cubicBezTo>
                    <a:pt x="941483" y="2793"/>
                    <a:pt x="941443" y="629"/>
                    <a:pt x="943327" y="148"/>
                  </a:cubicBezTo>
                  <a:close/>
                </a:path>
              </a:pathLst>
            </a:custGeom>
            <a:solidFill>
              <a:srgbClr val="88AB3F"/>
            </a:solidFill>
            <a:ln w="8182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50CC030B-B678-42A4-81F7-6E83CAD79456}"/>
                </a:ext>
              </a:extLst>
            </p:cNvPr>
            <p:cNvSpPr/>
            <p:nvPr/>
          </p:nvSpPr>
          <p:spPr>
            <a:xfrm>
              <a:off x="3079016" y="5338954"/>
              <a:ext cx="314799" cy="266564"/>
            </a:xfrm>
            <a:custGeom>
              <a:avLst/>
              <a:gdLst>
                <a:gd name="connsiteX0" fmla="*/ 642220 w 642730"/>
                <a:gd name="connsiteY0" fmla="*/ 230627 h 544248"/>
                <a:gd name="connsiteX1" fmla="*/ 573313 w 642730"/>
                <a:gd name="connsiteY1" fmla="*/ 400686 h 544248"/>
                <a:gd name="connsiteX2" fmla="*/ 303658 w 642730"/>
                <a:gd name="connsiteY2" fmla="*/ 536864 h 544248"/>
                <a:gd name="connsiteX3" fmla="*/ 132617 w 642730"/>
                <a:gd name="connsiteY3" fmla="*/ 528762 h 544248"/>
                <a:gd name="connsiteX4" fmla="*/ 41204 w 642730"/>
                <a:gd name="connsiteY4" fmla="*/ 439886 h 544248"/>
                <a:gd name="connsiteX5" fmla="*/ 1513 w 642730"/>
                <a:gd name="connsiteY5" fmla="*/ 258861 h 544248"/>
                <a:gd name="connsiteX6" fmla="*/ 24755 w 642730"/>
                <a:gd name="connsiteY6" fmla="*/ 48293 h 544248"/>
                <a:gd name="connsiteX7" fmla="*/ 87279 w 642730"/>
                <a:gd name="connsiteY7" fmla="*/ 6392 h 544248"/>
                <a:gd name="connsiteX8" fmla="*/ 225093 w 642730"/>
                <a:gd name="connsiteY8" fmla="*/ 8 h 544248"/>
                <a:gd name="connsiteX9" fmla="*/ 494503 w 642730"/>
                <a:gd name="connsiteY9" fmla="*/ 50666 h 544248"/>
                <a:gd name="connsiteX10" fmla="*/ 581333 w 642730"/>
                <a:gd name="connsiteY10" fmla="*/ 100424 h 544248"/>
                <a:gd name="connsiteX11" fmla="*/ 642220 w 642730"/>
                <a:gd name="connsiteY11" fmla="*/ 230627 h 544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42730" h="544248">
                  <a:moveTo>
                    <a:pt x="642220" y="230627"/>
                  </a:moveTo>
                  <a:cubicBezTo>
                    <a:pt x="643939" y="301744"/>
                    <a:pt x="614477" y="354448"/>
                    <a:pt x="573313" y="400686"/>
                  </a:cubicBezTo>
                  <a:cubicBezTo>
                    <a:pt x="501705" y="481214"/>
                    <a:pt x="406773" y="517468"/>
                    <a:pt x="303658" y="536864"/>
                  </a:cubicBezTo>
                  <a:cubicBezTo>
                    <a:pt x="245962" y="547748"/>
                    <a:pt x="188921" y="547830"/>
                    <a:pt x="132617" y="528762"/>
                  </a:cubicBezTo>
                  <a:cubicBezTo>
                    <a:pt x="87934" y="513622"/>
                    <a:pt x="56917" y="483915"/>
                    <a:pt x="41204" y="439886"/>
                  </a:cubicBezTo>
                  <a:cubicBezTo>
                    <a:pt x="20336" y="381291"/>
                    <a:pt x="7078" y="321303"/>
                    <a:pt x="1513" y="258861"/>
                  </a:cubicBezTo>
                  <a:cubicBezTo>
                    <a:pt x="-4871" y="186516"/>
                    <a:pt x="10106" y="117609"/>
                    <a:pt x="24755" y="48293"/>
                  </a:cubicBezTo>
                  <a:cubicBezTo>
                    <a:pt x="31547" y="15885"/>
                    <a:pt x="43823" y="10484"/>
                    <a:pt x="87279" y="6392"/>
                  </a:cubicBezTo>
                  <a:cubicBezTo>
                    <a:pt x="133190" y="2054"/>
                    <a:pt x="179428" y="-155"/>
                    <a:pt x="225093" y="8"/>
                  </a:cubicBezTo>
                  <a:cubicBezTo>
                    <a:pt x="317406" y="254"/>
                    <a:pt x="408165" y="14903"/>
                    <a:pt x="494503" y="50666"/>
                  </a:cubicBezTo>
                  <a:cubicBezTo>
                    <a:pt x="525683" y="63597"/>
                    <a:pt x="556045" y="78163"/>
                    <a:pt x="581333" y="100424"/>
                  </a:cubicBezTo>
                  <a:cubicBezTo>
                    <a:pt x="622006" y="136268"/>
                    <a:pt x="646639" y="180215"/>
                    <a:pt x="642220" y="230627"/>
                  </a:cubicBezTo>
                  <a:close/>
                </a:path>
              </a:pathLst>
            </a:custGeom>
            <a:solidFill>
              <a:srgbClr val="FEE5D5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F6C5358B-F5A3-4209-9820-3EB47349740C}"/>
              </a:ext>
            </a:extLst>
          </p:cNvPr>
          <p:cNvGrpSpPr/>
          <p:nvPr/>
        </p:nvGrpSpPr>
        <p:grpSpPr>
          <a:xfrm>
            <a:off x="8303315" y="3486459"/>
            <a:ext cx="3497679" cy="3148078"/>
            <a:chOff x="6379074" y="1656897"/>
            <a:chExt cx="5200308" cy="4680525"/>
          </a:xfrm>
        </p:grpSpPr>
        <p:grpSp>
          <p:nvGrpSpPr>
            <p:cNvPr id="56" name="Graphic 90">
              <a:extLst>
                <a:ext uri="{FF2B5EF4-FFF2-40B4-BE49-F238E27FC236}">
                  <a16:creationId xmlns:a16="http://schemas.microsoft.com/office/drawing/2014/main" id="{913DB003-A5A4-43C2-8114-E4FB206E00B1}"/>
                </a:ext>
              </a:extLst>
            </p:cNvPr>
            <p:cNvGrpSpPr/>
            <p:nvPr/>
          </p:nvGrpSpPr>
          <p:grpSpPr>
            <a:xfrm>
              <a:off x="6379074" y="2143345"/>
              <a:ext cx="5200308" cy="4194077"/>
              <a:chOff x="1844323" y="0"/>
              <a:chExt cx="8503353" cy="6858000"/>
            </a:xfrm>
          </p:grpSpPr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600421AE-2080-46A2-9D55-EA178F37FAE4}"/>
                  </a:ext>
                </a:extLst>
              </p:cNvPr>
              <p:cNvSpPr/>
              <p:nvPr/>
            </p:nvSpPr>
            <p:spPr>
              <a:xfrm>
                <a:off x="2468351" y="1814072"/>
                <a:ext cx="2482" cy="3120"/>
              </a:xfrm>
              <a:custGeom>
                <a:avLst/>
                <a:gdLst>
                  <a:gd name="connsiteX0" fmla="*/ 1773 w 2482"/>
                  <a:gd name="connsiteY0" fmla="*/ 0 h 3120"/>
                  <a:gd name="connsiteX1" fmla="*/ 0 w 2482"/>
                  <a:gd name="connsiteY1" fmla="*/ 3121 h 3120"/>
                  <a:gd name="connsiteX2" fmla="*/ 2482 w 2482"/>
                  <a:gd name="connsiteY2" fmla="*/ 567 h 3120"/>
                  <a:gd name="connsiteX3" fmla="*/ 1773 w 2482"/>
                  <a:gd name="connsiteY3" fmla="*/ 0 h 31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482" h="3120">
                    <a:moveTo>
                      <a:pt x="1773" y="0"/>
                    </a:moveTo>
                    <a:cubicBezTo>
                      <a:pt x="1206" y="1064"/>
                      <a:pt x="567" y="2128"/>
                      <a:pt x="0" y="3121"/>
                    </a:cubicBezTo>
                    <a:cubicBezTo>
                      <a:pt x="851" y="2269"/>
                      <a:pt x="1631" y="1418"/>
                      <a:pt x="2482" y="567"/>
                    </a:cubicBezTo>
                    <a:lnTo>
                      <a:pt x="1773" y="0"/>
                    </a:lnTo>
                    <a:close/>
                  </a:path>
                </a:pathLst>
              </a:custGeom>
              <a:solidFill>
                <a:srgbClr val="010101"/>
              </a:solidFill>
              <a:ln w="70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C0DDC92B-3CCA-4FF4-8B85-EC29A5AE19EC}"/>
                  </a:ext>
                </a:extLst>
              </p:cNvPr>
              <p:cNvSpPr/>
              <p:nvPr/>
            </p:nvSpPr>
            <p:spPr>
              <a:xfrm>
                <a:off x="1844039" y="-289"/>
                <a:ext cx="8505327" cy="6855934"/>
              </a:xfrm>
              <a:custGeom>
                <a:avLst/>
                <a:gdLst>
                  <a:gd name="connsiteX0" fmla="*/ 8504417 w 8505327"/>
                  <a:gd name="connsiteY0" fmla="*/ 2345342 h 6855934"/>
                  <a:gd name="connsiteX1" fmla="*/ 8504630 w 8505327"/>
                  <a:gd name="connsiteY1" fmla="*/ 1530325 h 6855934"/>
                  <a:gd name="connsiteX2" fmla="*/ 8471652 w 8505327"/>
                  <a:gd name="connsiteY2" fmla="*/ 1489262 h 6855934"/>
                  <a:gd name="connsiteX3" fmla="*/ 8456049 w 8505327"/>
                  <a:gd name="connsiteY3" fmla="*/ 1471319 h 6855934"/>
                  <a:gd name="connsiteX4" fmla="*/ 8455907 w 8505327"/>
                  <a:gd name="connsiteY4" fmla="*/ 1443022 h 6855934"/>
                  <a:gd name="connsiteX5" fmla="*/ 8417468 w 8505327"/>
                  <a:gd name="connsiteY5" fmla="*/ 1403094 h 6855934"/>
                  <a:gd name="connsiteX6" fmla="*/ 8336052 w 8505327"/>
                  <a:gd name="connsiteY6" fmla="*/ 1404016 h 6855934"/>
                  <a:gd name="connsiteX7" fmla="*/ 8312081 w 8505327"/>
                  <a:gd name="connsiteY7" fmla="*/ 1379478 h 6855934"/>
                  <a:gd name="connsiteX8" fmla="*/ 8304705 w 8505327"/>
                  <a:gd name="connsiteY8" fmla="*/ 1282104 h 6855934"/>
                  <a:gd name="connsiteX9" fmla="*/ 8295699 w 8505327"/>
                  <a:gd name="connsiteY9" fmla="*/ 1315437 h 6855934"/>
                  <a:gd name="connsiteX10" fmla="*/ 8245416 w 8505327"/>
                  <a:gd name="connsiteY10" fmla="*/ 1434228 h 6855934"/>
                  <a:gd name="connsiteX11" fmla="*/ 8227260 w 8505327"/>
                  <a:gd name="connsiteY11" fmla="*/ 1469901 h 6855934"/>
                  <a:gd name="connsiteX12" fmla="*/ 8227260 w 8505327"/>
                  <a:gd name="connsiteY12" fmla="*/ 1430540 h 6855934"/>
                  <a:gd name="connsiteX13" fmla="*/ 8228749 w 8505327"/>
                  <a:gd name="connsiteY13" fmla="*/ 544674 h 6855934"/>
                  <a:gd name="connsiteX14" fmla="*/ 8197544 w 8505327"/>
                  <a:gd name="connsiteY14" fmla="*/ 379429 h 6855934"/>
                  <a:gd name="connsiteX15" fmla="*/ 8165347 w 8505327"/>
                  <a:gd name="connsiteY15" fmla="*/ 239220 h 6855934"/>
                  <a:gd name="connsiteX16" fmla="*/ 8141659 w 8505327"/>
                  <a:gd name="connsiteY16" fmla="*/ 217447 h 6855934"/>
                  <a:gd name="connsiteX17" fmla="*/ 7865354 w 8505327"/>
                  <a:gd name="connsiteY17" fmla="*/ 217234 h 6855934"/>
                  <a:gd name="connsiteX18" fmla="*/ 7841169 w 8505327"/>
                  <a:gd name="connsiteY18" fmla="*/ 242482 h 6855934"/>
                  <a:gd name="connsiteX19" fmla="*/ 7779823 w 8505327"/>
                  <a:gd name="connsiteY19" fmla="*/ 395174 h 6855934"/>
                  <a:gd name="connsiteX20" fmla="*/ 7754009 w 8505327"/>
                  <a:gd name="connsiteY20" fmla="*/ 480775 h 6855934"/>
                  <a:gd name="connsiteX21" fmla="*/ 7754292 w 8505327"/>
                  <a:gd name="connsiteY21" fmla="*/ 891829 h 6855934"/>
                  <a:gd name="connsiteX22" fmla="*/ 7742732 w 8505327"/>
                  <a:gd name="connsiteY22" fmla="*/ 923176 h 6855934"/>
                  <a:gd name="connsiteX23" fmla="*/ 7673514 w 8505327"/>
                  <a:gd name="connsiteY23" fmla="*/ 921261 h 6855934"/>
                  <a:gd name="connsiteX24" fmla="*/ 7646918 w 8505327"/>
                  <a:gd name="connsiteY24" fmla="*/ 847646 h 6855934"/>
                  <a:gd name="connsiteX25" fmla="*/ 7643727 w 8505327"/>
                  <a:gd name="connsiteY25" fmla="*/ 777435 h 6855934"/>
                  <a:gd name="connsiteX26" fmla="*/ 7616777 w 8505327"/>
                  <a:gd name="connsiteY26" fmla="*/ 751336 h 6855934"/>
                  <a:gd name="connsiteX27" fmla="*/ 7450256 w 8505327"/>
                  <a:gd name="connsiteY27" fmla="*/ 751690 h 6855934"/>
                  <a:gd name="connsiteX28" fmla="*/ 7397634 w 8505327"/>
                  <a:gd name="connsiteY28" fmla="*/ 798498 h 6855934"/>
                  <a:gd name="connsiteX29" fmla="*/ 7393378 w 8505327"/>
                  <a:gd name="connsiteY29" fmla="*/ 818852 h 6855934"/>
                  <a:gd name="connsiteX30" fmla="*/ 7363379 w 8505327"/>
                  <a:gd name="connsiteY30" fmla="*/ 921545 h 6855934"/>
                  <a:gd name="connsiteX31" fmla="*/ 7362741 w 8505327"/>
                  <a:gd name="connsiteY31" fmla="*/ 1786135 h 6855934"/>
                  <a:gd name="connsiteX32" fmla="*/ 7354231 w 8505327"/>
                  <a:gd name="connsiteY32" fmla="*/ 1825283 h 6855934"/>
                  <a:gd name="connsiteX33" fmla="*/ 7346217 w 8505327"/>
                  <a:gd name="connsiteY33" fmla="*/ 1778050 h 6855934"/>
                  <a:gd name="connsiteX34" fmla="*/ 7303097 w 8505327"/>
                  <a:gd name="connsiteY34" fmla="*/ 1735356 h 6855934"/>
                  <a:gd name="connsiteX35" fmla="*/ 7271040 w 8505327"/>
                  <a:gd name="connsiteY35" fmla="*/ 1704293 h 6855934"/>
                  <a:gd name="connsiteX36" fmla="*/ 7271324 w 8505327"/>
                  <a:gd name="connsiteY36" fmla="*/ 1658266 h 6855934"/>
                  <a:gd name="connsiteX37" fmla="*/ 7272317 w 8505327"/>
                  <a:gd name="connsiteY37" fmla="*/ 223192 h 6855934"/>
                  <a:gd name="connsiteX38" fmla="*/ 7254871 w 8505327"/>
                  <a:gd name="connsiteY38" fmla="*/ 145392 h 6855934"/>
                  <a:gd name="connsiteX39" fmla="*/ 7167001 w 8505327"/>
                  <a:gd name="connsiteY39" fmla="*/ 21140 h 6855934"/>
                  <a:gd name="connsiteX40" fmla="*/ 7132959 w 8505327"/>
                  <a:gd name="connsiteY40" fmla="*/ 76 h 6855934"/>
                  <a:gd name="connsiteX41" fmla="*/ 6998352 w 8505327"/>
                  <a:gd name="connsiteY41" fmla="*/ 5 h 6855934"/>
                  <a:gd name="connsiteX42" fmla="*/ 6975303 w 8505327"/>
                  <a:gd name="connsiteY42" fmla="*/ 22771 h 6855934"/>
                  <a:gd name="connsiteX43" fmla="*/ 6975657 w 8505327"/>
                  <a:gd name="connsiteY43" fmla="*/ 58160 h 6855934"/>
                  <a:gd name="connsiteX44" fmla="*/ 6947857 w 8505327"/>
                  <a:gd name="connsiteY44" fmla="*/ 86032 h 6855934"/>
                  <a:gd name="connsiteX45" fmla="*/ 6894879 w 8505327"/>
                  <a:gd name="connsiteY45" fmla="*/ 141704 h 6855934"/>
                  <a:gd name="connsiteX46" fmla="*/ 6895446 w 8505327"/>
                  <a:gd name="connsiteY46" fmla="*/ 1342954 h 6855934"/>
                  <a:gd name="connsiteX47" fmla="*/ 6869561 w 8505327"/>
                  <a:gd name="connsiteY47" fmla="*/ 1379619 h 6855934"/>
                  <a:gd name="connsiteX48" fmla="*/ 6839632 w 8505327"/>
                  <a:gd name="connsiteY48" fmla="*/ 1378697 h 6855934"/>
                  <a:gd name="connsiteX49" fmla="*/ 6811335 w 8505327"/>
                  <a:gd name="connsiteY49" fmla="*/ 1351251 h 6855934"/>
                  <a:gd name="connsiteX50" fmla="*/ 6813321 w 8505327"/>
                  <a:gd name="connsiteY50" fmla="*/ 1223736 h 6855934"/>
                  <a:gd name="connsiteX51" fmla="*/ 6808214 w 8505327"/>
                  <a:gd name="connsiteY51" fmla="*/ 1024805 h 6855934"/>
                  <a:gd name="connsiteX52" fmla="*/ 6729493 w 8505327"/>
                  <a:gd name="connsiteY52" fmla="*/ 984096 h 6855934"/>
                  <a:gd name="connsiteX53" fmla="*/ 6697366 w 8505327"/>
                  <a:gd name="connsiteY53" fmla="*/ 952962 h 6855934"/>
                  <a:gd name="connsiteX54" fmla="*/ 6666870 w 8505327"/>
                  <a:gd name="connsiteY54" fmla="*/ 922609 h 6855934"/>
                  <a:gd name="connsiteX55" fmla="*/ 6532263 w 8505327"/>
                  <a:gd name="connsiteY55" fmla="*/ 922467 h 6855934"/>
                  <a:gd name="connsiteX56" fmla="*/ 6488434 w 8505327"/>
                  <a:gd name="connsiteY56" fmla="*/ 962040 h 6855934"/>
                  <a:gd name="connsiteX57" fmla="*/ 6470563 w 8505327"/>
                  <a:gd name="connsiteY57" fmla="*/ 984451 h 6855934"/>
                  <a:gd name="connsiteX58" fmla="*/ 6438790 w 8505327"/>
                  <a:gd name="connsiteY58" fmla="*/ 1019769 h 6855934"/>
                  <a:gd name="connsiteX59" fmla="*/ 6439003 w 8505327"/>
                  <a:gd name="connsiteY59" fmla="*/ 1313876 h 6855934"/>
                  <a:gd name="connsiteX60" fmla="*/ 6433897 w 8505327"/>
                  <a:gd name="connsiteY60" fmla="*/ 1343308 h 6855934"/>
                  <a:gd name="connsiteX61" fmla="*/ 6360565 w 8505327"/>
                  <a:gd name="connsiteY61" fmla="*/ 1346783 h 6855934"/>
                  <a:gd name="connsiteX62" fmla="*/ 6344253 w 8505327"/>
                  <a:gd name="connsiteY62" fmla="*/ 1320968 h 6855934"/>
                  <a:gd name="connsiteX63" fmla="*/ 6324963 w 8505327"/>
                  <a:gd name="connsiteY63" fmla="*/ 1310898 h 6855934"/>
                  <a:gd name="connsiteX64" fmla="*/ 6292907 w 8505327"/>
                  <a:gd name="connsiteY64" fmla="*/ 1275650 h 6855934"/>
                  <a:gd name="connsiteX65" fmla="*/ 6264823 w 8505327"/>
                  <a:gd name="connsiteY65" fmla="*/ 1239552 h 6855934"/>
                  <a:gd name="connsiteX66" fmla="*/ 6252199 w 8505327"/>
                  <a:gd name="connsiteY66" fmla="*/ 1216148 h 6855934"/>
                  <a:gd name="connsiteX67" fmla="*/ 6251773 w 8505327"/>
                  <a:gd name="connsiteY67" fmla="*/ 1124022 h 6855934"/>
                  <a:gd name="connsiteX68" fmla="*/ 6243972 w 8505327"/>
                  <a:gd name="connsiteY68" fmla="*/ 1107782 h 6855934"/>
                  <a:gd name="connsiteX69" fmla="*/ 6232766 w 8505327"/>
                  <a:gd name="connsiteY69" fmla="*/ 1122959 h 6855934"/>
                  <a:gd name="connsiteX70" fmla="*/ 6231632 w 8505327"/>
                  <a:gd name="connsiteY70" fmla="*/ 1215084 h 6855934"/>
                  <a:gd name="connsiteX71" fmla="*/ 6220355 w 8505327"/>
                  <a:gd name="connsiteY71" fmla="*/ 1240615 h 6855934"/>
                  <a:gd name="connsiteX72" fmla="*/ 6213618 w 8505327"/>
                  <a:gd name="connsiteY72" fmla="*/ 1214517 h 6855934"/>
                  <a:gd name="connsiteX73" fmla="*/ 6210285 w 8505327"/>
                  <a:gd name="connsiteY73" fmla="*/ 849702 h 6855934"/>
                  <a:gd name="connsiteX74" fmla="*/ 6175179 w 8505327"/>
                  <a:gd name="connsiteY74" fmla="*/ 761336 h 6855934"/>
                  <a:gd name="connsiteX75" fmla="*/ 6162485 w 8505327"/>
                  <a:gd name="connsiteY75" fmla="*/ 737365 h 6855934"/>
                  <a:gd name="connsiteX76" fmla="*/ 6111209 w 8505327"/>
                  <a:gd name="connsiteY76" fmla="*/ 695876 h 6855934"/>
                  <a:gd name="connsiteX77" fmla="*/ 6068799 w 8505327"/>
                  <a:gd name="connsiteY77" fmla="*/ 695734 h 6855934"/>
                  <a:gd name="connsiteX78" fmla="*/ 6027594 w 8505327"/>
                  <a:gd name="connsiteY78" fmla="*/ 734528 h 6855934"/>
                  <a:gd name="connsiteX79" fmla="*/ 6011353 w 8505327"/>
                  <a:gd name="connsiteY79" fmla="*/ 761265 h 6855934"/>
                  <a:gd name="connsiteX80" fmla="*/ 5976319 w 8505327"/>
                  <a:gd name="connsiteY80" fmla="*/ 800271 h 6855934"/>
                  <a:gd name="connsiteX81" fmla="*/ 5976815 w 8505327"/>
                  <a:gd name="connsiteY81" fmla="*/ 1856204 h 6855934"/>
                  <a:gd name="connsiteX82" fmla="*/ 5976602 w 8505327"/>
                  <a:gd name="connsiteY82" fmla="*/ 2012087 h 6855934"/>
                  <a:gd name="connsiteX83" fmla="*/ 5962276 w 8505327"/>
                  <a:gd name="connsiteY83" fmla="*/ 2037831 h 6855934"/>
                  <a:gd name="connsiteX84" fmla="*/ 5935752 w 8505327"/>
                  <a:gd name="connsiteY84" fmla="*/ 2072015 h 6855934"/>
                  <a:gd name="connsiteX85" fmla="*/ 5927738 w 8505327"/>
                  <a:gd name="connsiteY85" fmla="*/ 2118326 h 6855934"/>
                  <a:gd name="connsiteX86" fmla="*/ 5924617 w 8505327"/>
                  <a:gd name="connsiteY86" fmla="*/ 1988258 h 6855934"/>
                  <a:gd name="connsiteX87" fmla="*/ 5896959 w 8505327"/>
                  <a:gd name="connsiteY87" fmla="*/ 1941096 h 6855934"/>
                  <a:gd name="connsiteX88" fmla="*/ 5890505 w 8505327"/>
                  <a:gd name="connsiteY88" fmla="*/ 1930387 h 6855934"/>
                  <a:gd name="connsiteX89" fmla="*/ 5848449 w 8505327"/>
                  <a:gd name="connsiteY89" fmla="*/ 1800957 h 6855934"/>
                  <a:gd name="connsiteX90" fmla="*/ 5769514 w 8505327"/>
                  <a:gd name="connsiteY90" fmla="*/ 1748902 h 6855934"/>
                  <a:gd name="connsiteX91" fmla="*/ 5742139 w 8505327"/>
                  <a:gd name="connsiteY91" fmla="*/ 1730533 h 6855934"/>
                  <a:gd name="connsiteX92" fmla="*/ 5676325 w 8505327"/>
                  <a:gd name="connsiteY92" fmla="*/ 1679754 h 6855934"/>
                  <a:gd name="connsiteX93" fmla="*/ 5634979 w 8505327"/>
                  <a:gd name="connsiteY93" fmla="*/ 1639188 h 6855934"/>
                  <a:gd name="connsiteX94" fmla="*/ 5636326 w 8505327"/>
                  <a:gd name="connsiteY94" fmla="*/ 1089981 h 6855934"/>
                  <a:gd name="connsiteX95" fmla="*/ 5602355 w 8505327"/>
                  <a:gd name="connsiteY95" fmla="*/ 1056010 h 6855934"/>
                  <a:gd name="connsiteX96" fmla="*/ 5421721 w 8505327"/>
                  <a:gd name="connsiteY96" fmla="*/ 1055088 h 6855934"/>
                  <a:gd name="connsiteX97" fmla="*/ 5371155 w 8505327"/>
                  <a:gd name="connsiteY97" fmla="*/ 1083456 h 6855934"/>
                  <a:gd name="connsiteX98" fmla="*/ 5292930 w 8505327"/>
                  <a:gd name="connsiteY98" fmla="*/ 1222034 h 6855934"/>
                  <a:gd name="connsiteX99" fmla="*/ 5263852 w 8505327"/>
                  <a:gd name="connsiteY99" fmla="*/ 1332812 h 6855934"/>
                  <a:gd name="connsiteX100" fmla="*/ 5264278 w 8505327"/>
                  <a:gd name="connsiteY100" fmla="*/ 2133645 h 6855934"/>
                  <a:gd name="connsiteX101" fmla="*/ 5263923 w 8505327"/>
                  <a:gd name="connsiteY101" fmla="*/ 2162013 h 6855934"/>
                  <a:gd name="connsiteX102" fmla="*/ 5241087 w 8505327"/>
                  <a:gd name="connsiteY102" fmla="*/ 2176055 h 6855934"/>
                  <a:gd name="connsiteX103" fmla="*/ 5203712 w 8505327"/>
                  <a:gd name="connsiteY103" fmla="*/ 2162297 h 6855934"/>
                  <a:gd name="connsiteX104" fmla="*/ 5195130 w 8505327"/>
                  <a:gd name="connsiteY104" fmla="*/ 1984783 h 6855934"/>
                  <a:gd name="connsiteX105" fmla="*/ 5195556 w 8505327"/>
                  <a:gd name="connsiteY105" fmla="*/ 1846701 h 6855934"/>
                  <a:gd name="connsiteX106" fmla="*/ 5184421 w 8505327"/>
                  <a:gd name="connsiteY106" fmla="*/ 1822801 h 6855934"/>
                  <a:gd name="connsiteX107" fmla="*/ 5174209 w 8505327"/>
                  <a:gd name="connsiteY107" fmla="*/ 1845283 h 6855934"/>
                  <a:gd name="connsiteX108" fmla="*/ 5171798 w 8505327"/>
                  <a:gd name="connsiteY108" fmla="*/ 2137545 h 6855934"/>
                  <a:gd name="connsiteX109" fmla="*/ 5120522 w 8505327"/>
                  <a:gd name="connsiteY109" fmla="*/ 2180523 h 6855934"/>
                  <a:gd name="connsiteX110" fmla="*/ 5065417 w 8505327"/>
                  <a:gd name="connsiteY110" fmla="*/ 2179176 h 6855934"/>
                  <a:gd name="connsiteX111" fmla="*/ 5059176 w 8505327"/>
                  <a:gd name="connsiteY111" fmla="*/ 2146340 h 6855934"/>
                  <a:gd name="connsiteX112" fmla="*/ 5043787 w 8505327"/>
                  <a:gd name="connsiteY112" fmla="*/ 2106411 h 6855934"/>
                  <a:gd name="connsiteX113" fmla="*/ 5023716 w 8505327"/>
                  <a:gd name="connsiteY113" fmla="*/ 2181800 h 6855934"/>
                  <a:gd name="connsiteX114" fmla="*/ 5022581 w 8505327"/>
                  <a:gd name="connsiteY114" fmla="*/ 2106908 h 6855934"/>
                  <a:gd name="connsiteX115" fmla="*/ 5023291 w 8505327"/>
                  <a:gd name="connsiteY115" fmla="*/ 1681740 h 6855934"/>
                  <a:gd name="connsiteX116" fmla="*/ 5001447 w 8505327"/>
                  <a:gd name="connsiteY116" fmla="*/ 1651883 h 6855934"/>
                  <a:gd name="connsiteX117" fmla="*/ 4953292 w 8505327"/>
                  <a:gd name="connsiteY117" fmla="*/ 1604933 h 6855934"/>
                  <a:gd name="connsiteX118" fmla="*/ 4924002 w 8505327"/>
                  <a:gd name="connsiteY118" fmla="*/ 1547843 h 6855934"/>
                  <a:gd name="connsiteX119" fmla="*/ 4807621 w 8505327"/>
                  <a:gd name="connsiteY119" fmla="*/ 1555644 h 6855934"/>
                  <a:gd name="connsiteX120" fmla="*/ 4807621 w 8505327"/>
                  <a:gd name="connsiteY120" fmla="*/ 1528978 h 6855934"/>
                  <a:gd name="connsiteX121" fmla="*/ 4806699 w 8505327"/>
                  <a:gd name="connsiteY121" fmla="*/ 1224233 h 6855934"/>
                  <a:gd name="connsiteX122" fmla="*/ 4727694 w 8505327"/>
                  <a:gd name="connsiteY122" fmla="*/ 1131966 h 6855934"/>
                  <a:gd name="connsiteX123" fmla="*/ 4709184 w 8505327"/>
                  <a:gd name="connsiteY123" fmla="*/ 1112179 h 6855934"/>
                  <a:gd name="connsiteX124" fmla="*/ 4709184 w 8505327"/>
                  <a:gd name="connsiteY124" fmla="*/ 1076719 h 6855934"/>
                  <a:gd name="connsiteX125" fmla="*/ 4639753 w 8505327"/>
                  <a:gd name="connsiteY125" fmla="*/ 1005798 h 6855934"/>
                  <a:gd name="connsiteX126" fmla="*/ 4605215 w 8505327"/>
                  <a:gd name="connsiteY126" fmla="*/ 968636 h 6855934"/>
                  <a:gd name="connsiteX127" fmla="*/ 4605357 w 8505327"/>
                  <a:gd name="connsiteY127" fmla="*/ 709989 h 6855934"/>
                  <a:gd name="connsiteX128" fmla="*/ 4593158 w 8505327"/>
                  <a:gd name="connsiteY128" fmla="*/ 676869 h 6855934"/>
                  <a:gd name="connsiteX129" fmla="*/ 4588052 w 8505327"/>
                  <a:gd name="connsiteY129" fmla="*/ 712968 h 6855934"/>
                  <a:gd name="connsiteX130" fmla="*/ 4588052 w 8505327"/>
                  <a:gd name="connsiteY130" fmla="*/ 978707 h 6855934"/>
                  <a:gd name="connsiteX131" fmla="*/ 4564790 w 8505327"/>
                  <a:gd name="connsiteY131" fmla="*/ 1007571 h 6855934"/>
                  <a:gd name="connsiteX132" fmla="*/ 4495005 w 8505327"/>
                  <a:gd name="connsiteY132" fmla="*/ 1080832 h 6855934"/>
                  <a:gd name="connsiteX133" fmla="*/ 4495076 w 8505327"/>
                  <a:gd name="connsiteY133" fmla="*/ 1087924 h 6855934"/>
                  <a:gd name="connsiteX134" fmla="*/ 4451105 w 8505327"/>
                  <a:gd name="connsiteY134" fmla="*/ 1132675 h 6855934"/>
                  <a:gd name="connsiteX135" fmla="*/ 4405929 w 8505327"/>
                  <a:gd name="connsiteY135" fmla="*/ 1178631 h 6855934"/>
                  <a:gd name="connsiteX136" fmla="*/ 4405858 w 8505327"/>
                  <a:gd name="connsiteY136" fmla="*/ 1968826 h 6855934"/>
                  <a:gd name="connsiteX137" fmla="*/ 4401035 w 8505327"/>
                  <a:gd name="connsiteY137" fmla="*/ 2014002 h 6855934"/>
                  <a:gd name="connsiteX138" fmla="*/ 4374440 w 8505327"/>
                  <a:gd name="connsiteY138" fmla="*/ 2149886 h 6855934"/>
                  <a:gd name="connsiteX139" fmla="*/ 4369476 w 8505327"/>
                  <a:gd name="connsiteY139" fmla="*/ 2176055 h 6855934"/>
                  <a:gd name="connsiteX140" fmla="*/ 4349759 w 8505327"/>
                  <a:gd name="connsiteY140" fmla="*/ 2226905 h 6855934"/>
                  <a:gd name="connsiteX141" fmla="*/ 4350327 w 8505327"/>
                  <a:gd name="connsiteY141" fmla="*/ 2769020 h 6855934"/>
                  <a:gd name="connsiteX142" fmla="*/ 4316782 w 8505327"/>
                  <a:gd name="connsiteY142" fmla="*/ 2802211 h 6855934"/>
                  <a:gd name="connsiteX143" fmla="*/ 3881047 w 8505327"/>
                  <a:gd name="connsiteY143" fmla="*/ 2801998 h 6855934"/>
                  <a:gd name="connsiteX144" fmla="*/ 3833956 w 8505327"/>
                  <a:gd name="connsiteY144" fmla="*/ 2764056 h 6855934"/>
                  <a:gd name="connsiteX145" fmla="*/ 3811686 w 8505327"/>
                  <a:gd name="connsiteY145" fmla="*/ 2709093 h 6855934"/>
                  <a:gd name="connsiteX146" fmla="*/ 3736795 w 8505327"/>
                  <a:gd name="connsiteY146" fmla="*/ 2557394 h 6855934"/>
                  <a:gd name="connsiteX147" fmla="*/ 3739844 w 8505327"/>
                  <a:gd name="connsiteY147" fmla="*/ 2381724 h 6855934"/>
                  <a:gd name="connsiteX148" fmla="*/ 3716228 w 8505327"/>
                  <a:gd name="connsiteY148" fmla="*/ 2151942 h 6855934"/>
                  <a:gd name="connsiteX149" fmla="*/ 3619350 w 8505327"/>
                  <a:gd name="connsiteY149" fmla="*/ 2110312 h 6855934"/>
                  <a:gd name="connsiteX150" fmla="*/ 3579281 w 8505327"/>
                  <a:gd name="connsiteY150" fmla="*/ 2189246 h 6855934"/>
                  <a:gd name="connsiteX151" fmla="*/ 3482758 w 8505327"/>
                  <a:gd name="connsiteY151" fmla="*/ 2296265 h 6855934"/>
                  <a:gd name="connsiteX152" fmla="*/ 3405171 w 8505327"/>
                  <a:gd name="connsiteY152" fmla="*/ 2335981 h 6855934"/>
                  <a:gd name="connsiteX153" fmla="*/ 3382831 w 8505327"/>
                  <a:gd name="connsiteY153" fmla="*/ 2352292 h 6855934"/>
                  <a:gd name="connsiteX154" fmla="*/ 3185672 w 8505327"/>
                  <a:gd name="connsiteY154" fmla="*/ 2578174 h 6855934"/>
                  <a:gd name="connsiteX155" fmla="*/ 3142836 w 8505327"/>
                  <a:gd name="connsiteY155" fmla="*/ 2607393 h 6855934"/>
                  <a:gd name="connsiteX156" fmla="*/ 3107518 w 8505327"/>
                  <a:gd name="connsiteY156" fmla="*/ 2607393 h 6855934"/>
                  <a:gd name="connsiteX157" fmla="*/ 3007804 w 8505327"/>
                  <a:gd name="connsiteY157" fmla="*/ 2635406 h 6855934"/>
                  <a:gd name="connsiteX158" fmla="*/ 2990996 w 8505327"/>
                  <a:gd name="connsiteY158" fmla="*/ 2637463 h 6855934"/>
                  <a:gd name="connsiteX159" fmla="*/ 2870573 w 8505327"/>
                  <a:gd name="connsiteY159" fmla="*/ 2712922 h 6855934"/>
                  <a:gd name="connsiteX160" fmla="*/ 2929579 w 8505327"/>
                  <a:gd name="connsiteY160" fmla="*/ 2722355 h 6855934"/>
                  <a:gd name="connsiteX161" fmla="*/ 2920927 w 8505327"/>
                  <a:gd name="connsiteY161" fmla="*/ 2798382 h 6855934"/>
                  <a:gd name="connsiteX162" fmla="*/ 2863552 w 8505327"/>
                  <a:gd name="connsiteY162" fmla="*/ 2766680 h 6855934"/>
                  <a:gd name="connsiteX163" fmla="*/ 2851212 w 8505327"/>
                  <a:gd name="connsiteY163" fmla="*/ 2601578 h 6855934"/>
                  <a:gd name="connsiteX164" fmla="*/ 2846602 w 8505327"/>
                  <a:gd name="connsiteY164" fmla="*/ 2589450 h 6855934"/>
                  <a:gd name="connsiteX165" fmla="*/ 2781497 w 8505327"/>
                  <a:gd name="connsiteY165" fmla="*/ 2578245 h 6855934"/>
                  <a:gd name="connsiteX166" fmla="*/ 2769086 w 8505327"/>
                  <a:gd name="connsiteY166" fmla="*/ 2708667 h 6855934"/>
                  <a:gd name="connsiteX167" fmla="*/ 2743058 w 8505327"/>
                  <a:gd name="connsiteY167" fmla="*/ 2552075 h 6855934"/>
                  <a:gd name="connsiteX168" fmla="*/ 2697953 w 8505327"/>
                  <a:gd name="connsiteY168" fmla="*/ 2755049 h 6855934"/>
                  <a:gd name="connsiteX169" fmla="*/ 2670649 w 8505327"/>
                  <a:gd name="connsiteY169" fmla="*/ 2583351 h 6855934"/>
                  <a:gd name="connsiteX170" fmla="*/ 2641359 w 8505327"/>
                  <a:gd name="connsiteY170" fmla="*/ 2632995 h 6855934"/>
                  <a:gd name="connsiteX171" fmla="*/ 2629160 w 8505327"/>
                  <a:gd name="connsiteY171" fmla="*/ 2690583 h 6855934"/>
                  <a:gd name="connsiteX172" fmla="*/ 2615898 w 8505327"/>
                  <a:gd name="connsiteY172" fmla="*/ 2666115 h 6855934"/>
                  <a:gd name="connsiteX173" fmla="*/ 2640224 w 8505327"/>
                  <a:gd name="connsiteY173" fmla="*/ 2545834 h 6855934"/>
                  <a:gd name="connsiteX174" fmla="*/ 2600509 w 8505327"/>
                  <a:gd name="connsiteY174" fmla="*/ 2601578 h 6855934"/>
                  <a:gd name="connsiteX175" fmla="*/ 2594338 w 8505327"/>
                  <a:gd name="connsiteY175" fmla="*/ 2596968 h 6855934"/>
                  <a:gd name="connsiteX176" fmla="*/ 2610650 w 8505327"/>
                  <a:gd name="connsiteY176" fmla="*/ 2483991 h 6855934"/>
                  <a:gd name="connsiteX177" fmla="*/ 2555332 w 8505327"/>
                  <a:gd name="connsiteY177" fmla="*/ 2677249 h 6855934"/>
                  <a:gd name="connsiteX178" fmla="*/ 2554552 w 8505327"/>
                  <a:gd name="connsiteY178" fmla="*/ 2521012 h 6855934"/>
                  <a:gd name="connsiteX179" fmla="*/ 2486752 w 8505327"/>
                  <a:gd name="connsiteY179" fmla="*/ 2607464 h 6855934"/>
                  <a:gd name="connsiteX180" fmla="*/ 2378528 w 8505327"/>
                  <a:gd name="connsiteY180" fmla="*/ 2491296 h 6855934"/>
                  <a:gd name="connsiteX181" fmla="*/ 2443420 w 8505327"/>
                  <a:gd name="connsiteY181" fmla="*/ 2627322 h 6855934"/>
                  <a:gd name="connsiteX182" fmla="*/ 2354415 w 8505327"/>
                  <a:gd name="connsiteY182" fmla="*/ 2537253 h 6855934"/>
                  <a:gd name="connsiteX183" fmla="*/ 2354415 w 8505327"/>
                  <a:gd name="connsiteY183" fmla="*/ 2621010 h 6855934"/>
                  <a:gd name="connsiteX184" fmla="*/ 2328245 w 8505327"/>
                  <a:gd name="connsiteY184" fmla="*/ 2502715 h 6855934"/>
                  <a:gd name="connsiteX185" fmla="*/ 2278955 w 8505327"/>
                  <a:gd name="connsiteY185" fmla="*/ 2700653 h 6855934"/>
                  <a:gd name="connsiteX186" fmla="*/ 2262431 w 8505327"/>
                  <a:gd name="connsiteY186" fmla="*/ 2537749 h 6855934"/>
                  <a:gd name="connsiteX187" fmla="*/ 2219241 w 8505327"/>
                  <a:gd name="connsiteY187" fmla="*/ 2639024 h 6855934"/>
                  <a:gd name="connsiteX188" fmla="*/ 2180802 w 8505327"/>
                  <a:gd name="connsiteY188" fmla="*/ 2604840 h 6855934"/>
                  <a:gd name="connsiteX189" fmla="*/ 2181724 w 8505327"/>
                  <a:gd name="connsiteY189" fmla="*/ 2658172 h 6855934"/>
                  <a:gd name="connsiteX190" fmla="*/ 2066549 w 8505327"/>
                  <a:gd name="connsiteY190" fmla="*/ 2492927 h 6855934"/>
                  <a:gd name="connsiteX191" fmla="*/ 2077471 w 8505327"/>
                  <a:gd name="connsiteY191" fmla="*/ 2526260 h 6855934"/>
                  <a:gd name="connsiteX192" fmla="*/ 2092506 w 8505327"/>
                  <a:gd name="connsiteY192" fmla="*/ 2562004 h 6855934"/>
                  <a:gd name="connsiteX193" fmla="*/ 2079811 w 8505327"/>
                  <a:gd name="connsiteY193" fmla="*/ 2618527 h 6855934"/>
                  <a:gd name="connsiteX194" fmla="*/ 2080733 w 8505327"/>
                  <a:gd name="connsiteY194" fmla="*/ 2588528 h 6855934"/>
                  <a:gd name="connsiteX195" fmla="*/ 2049599 w 8505327"/>
                  <a:gd name="connsiteY195" fmla="*/ 2615832 h 6855934"/>
                  <a:gd name="connsiteX196" fmla="*/ 2068180 w 8505327"/>
                  <a:gd name="connsiteY196" fmla="*/ 2555196 h 6855934"/>
                  <a:gd name="connsiteX197" fmla="*/ 1973856 w 8505327"/>
                  <a:gd name="connsiteY197" fmla="*/ 2739660 h 6855934"/>
                  <a:gd name="connsiteX198" fmla="*/ 1945559 w 8505327"/>
                  <a:gd name="connsiteY198" fmla="*/ 2756468 h 6855934"/>
                  <a:gd name="connsiteX199" fmla="*/ 1939885 w 8505327"/>
                  <a:gd name="connsiteY199" fmla="*/ 2731149 h 6855934"/>
                  <a:gd name="connsiteX200" fmla="*/ 1986125 w 8505327"/>
                  <a:gd name="connsiteY200" fmla="*/ 2620442 h 6855934"/>
                  <a:gd name="connsiteX201" fmla="*/ 2033004 w 8505327"/>
                  <a:gd name="connsiteY201" fmla="*/ 2525054 h 6855934"/>
                  <a:gd name="connsiteX202" fmla="*/ 2020167 w 8505327"/>
                  <a:gd name="connsiteY202" fmla="*/ 2530728 h 6855934"/>
                  <a:gd name="connsiteX203" fmla="*/ 1971019 w 8505327"/>
                  <a:gd name="connsiteY203" fmla="*/ 2576613 h 6855934"/>
                  <a:gd name="connsiteX204" fmla="*/ 1955700 w 8505327"/>
                  <a:gd name="connsiteY204" fmla="*/ 2589308 h 6855934"/>
                  <a:gd name="connsiteX205" fmla="*/ 1932155 w 8505327"/>
                  <a:gd name="connsiteY205" fmla="*/ 2607109 h 6855934"/>
                  <a:gd name="connsiteX206" fmla="*/ 1884000 w 8505327"/>
                  <a:gd name="connsiteY206" fmla="*/ 2700228 h 6855934"/>
                  <a:gd name="connsiteX207" fmla="*/ 1899815 w 8505327"/>
                  <a:gd name="connsiteY207" fmla="*/ 2537820 h 6855934"/>
                  <a:gd name="connsiteX208" fmla="*/ 1879603 w 8505327"/>
                  <a:gd name="connsiteY208" fmla="*/ 2610301 h 6855934"/>
                  <a:gd name="connsiteX209" fmla="*/ 1853079 w 8505327"/>
                  <a:gd name="connsiteY209" fmla="*/ 2572004 h 6855934"/>
                  <a:gd name="connsiteX210" fmla="*/ 1806555 w 8505327"/>
                  <a:gd name="connsiteY210" fmla="*/ 2691859 h 6855934"/>
                  <a:gd name="connsiteX211" fmla="*/ 1766556 w 8505327"/>
                  <a:gd name="connsiteY211" fmla="*/ 2563635 h 6855934"/>
                  <a:gd name="connsiteX212" fmla="*/ 1711025 w 8505327"/>
                  <a:gd name="connsiteY212" fmla="*/ 2488105 h 6855934"/>
                  <a:gd name="connsiteX213" fmla="*/ 1643438 w 8505327"/>
                  <a:gd name="connsiteY213" fmla="*/ 2429596 h 6855934"/>
                  <a:gd name="connsiteX214" fmla="*/ 1597198 w 8505327"/>
                  <a:gd name="connsiteY214" fmla="*/ 2379597 h 6855934"/>
                  <a:gd name="connsiteX215" fmla="*/ 1634289 w 8505327"/>
                  <a:gd name="connsiteY215" fmla="*/ 2507112 h 6855934"/>
                  <a:gd name="connsiteX216" fmla="*/ 1572163 w 8505327"/>
                  <a:gd name="connsiteY216" fmla="*/ 2455340 h 6855934"/>
                  <a:gd name="connsiteX217" fmla="*/ 1634289 w 8505327"/>
                  <a:gd name="connsiteY217" fmla="*/ 2675689 h 6855934"/>
                  <a:gd name="connsiteX218" fmla="*/ 1363728 w 8505327"/>
                  <a:gd name="connsiteY218" fmla="*/ 2529239 h 6855934"/>
                  <a:gd name="connsiteX219" fmla="*/ 1395642 w 8505327"/>
                  <a:gd name="connsiteY219" fmla="*/ 2550018 h 6855934"/>
                  <a:gd name="connsiteX220" fmla="*/ 1404720 w 8505327"/>
                  <a:gd name="connsiteY220" fmla="*/ 2569876 h 6855934"/>
                  <a:gd name="connsiteX221" fmla="*/ 1385642 w 8505327"/>
                  <a:gd name="connsiteY221" fmla="*/ 2571649 h 6855934"/>
                  <a:gd name="connsiteX222" fmla="*/ 1341884 w 8505327"/>
                  <a:gd name="connsiteY222" fmla="*/ 2558600 h 6855934"/>
                  <a:gd name="connsiteX223" fmla="*/ 1350679 w 8505327"/>
                  <a:gd name="connsiteY223" fmla="*/ 2578032 h 6855934"/>
                  <a:gd name="connsiteX224" fmla="*/ 1311531 w 8505327"/>
                  <a:gd name="connsiteY224" fmla="*/ 2683420 h 6855934"/>
                  <a:gd name="connsiteX225" fmla="*/ 1341743 w 8505327"/>
                  <a:gd name="connsiteY225" fmla="*/ 2558458 h 6855934"/>
                  <a:gd name="connsiteX226" fmla="*/ 1341743 w 8505327"/>
                  <a:gd name="connsiteY226" fmla="*/ 2558458 h 6855934"/>
                  <a:gd name="connsiteX227" fmla="*/ 1316069 w 8505327"/>
                  <a:gd name="connsiteY227" fmla="*/ 2564486 h 6855934"/>
                  <a:gd name="connsiteX228" fmla="*/ 1275787 w 8505327"/>
                  <a:gd name="connsiteY228" fmla="*/ 2601010 h 6855934"/>
                  <a:gd name="connsiteX229" fmla="*/ 1291531 w 8505327"/>
                  <a:gd name="connsiteY229" fmla="*/ 2487608 h 6855934"/>
                  <a:gd name="connsiteX230" fmla="*/ 1235362 w 8505327"/>
                  <a:gd name="connsiteY230" fmla="*/ 2674342 h 6855934"/>
                  <a:gd name="connsiteX231" fmla="*/ 1236355 w 8505327"/>
                  <a:gd name="connsiteY231" fmla="*/ 2518813 h 6855934"/>
                  <a:gd name="connsiteX232" fmla="*/ 1172810 w 8505327"/>
                  <a:gd name="connsiteY232" fmla="*/ 2614840 h 6855934"/>
                  <a:gd name="connsiteX233" fmla="*/ 1064870 w 8505327"/>
                  <a:gd name="connsiteY233" fmla="*/ 2500587 h 6855934"/>
                  <a:gd name="connsiteX234" fmla="*/ 1124301 w 8505327"/>
                  <a:gd name="connsiteY234" fmla="*/ 2625052 h 6855934"/>
                  <a:gd name="connsiteX235" fmla="*/ 1069905 w 8505327"/>
                  <a:gd name="connsiteY235" fmla="*/ 2565195 h 6855934"/>
                  <a:gd name="connsiteX236" fmla="*/ 1001183 w 8505327"/>
                  <a:gd name="connsiteY236" fmla="*/ 2524983 h 6855934"/>
                  <a:gd name="connsiteX237" fmla="*/ 1021395 w 8505327"/>
                  <a:gd name="connsiteY237" fmla="*/ 2566827 h 6855934"/>
                  <a:gd name="connsiteX238" fmla="*/ 1094443 w 8505327"/>
                  <a:gd name="connsiteY238" fmla="*/ 2734837 h 6855934"/>
                  <a:gd name="connsiteX239" fmla="*/ 1090543 w 8505327"/>
                  <a:gd name="connsiteY239" fmla="*/ 2756539 h 6855934"/>
                  <a:gd name="connsiteX240" fmla="*/ 1062884 w 8505327"/>
                  <a:gd name="connsiteY240" fmla="*/ 2743986 h 6855934"/>
                  <a:gd name="connsiteX241" fmla="*/ 1058345 w 8505327"/>
                  <a:gd name="connsiteY241" fmla="*/ 2723277 h 6855934"/>
                  <a:gd name="connsiteX242" fmla="*/ 1008204 w 8505327"/>
                  <a:gd name="connsiteY242" fmla="*/ 2592074 h 6855934"/>
                  <a:gd name="connsiteX243" fmla="*/ 967638 w 8505327"/>
                  <a:gd name="connsiteY243" fmla="*/ 2545834 h 6855934"/>
                  <a:gd name="connsiteX244" fmla="*/ 978276 w 8505327"/>
                  <a:gd name="connsiteY244" fmla="*/ 2604627 h 6855934"/>
                  <a:gd name="connsiteX245" fmla="*/ 951822 w 8505327"/>
                  <a:gd name="connsiteY245" fmla="*/ 2586259 h 6855934"/>
                  <a:gd name="connsiteX246" fmla="*/ 942957 w 8505327"/>
                  <a:gd name="connsiteY246" fmla="*/ 2612074 h 6855934"/>
                  <a:gd name="connsiteX247" fmla="*/ 970474 w 8505327"/>
                  <a:gd name="connsiteY247" fmla="*/ 2482502 h 6855934"/>
                  <a:gd name="connsiteX248" fmla="*/ 849413 w 8505327"/>
                  <a:gd name="connsiteY248" fmla="*/ 2657179 h 6855934"/>
                  <a:gd name="connsiteX249" fmla="*/ 849981 w 8505327"/>
                  <a:gd name="connsiteY249" fmla="*/ 2628031 h 6855934"/>
                  <a:gd name="connsiteX250" fmla="*/ 846222 w 8505327"/>
                  <a:gd name="connsiteY250" fmla="*/ 2600727 h 6855934"/>
                  <a:gd name="connsiteX251" fmla="*/ 819556 w 8505327"/>
                  <a:gd name="connsiteY251" fmla="*/ 2635194 h 6855934"/>
                  <a:gd name="connsiteX252" fmla="*/ 766437 w 8505327"/>
                  <a:gd name="connsiteY252" fmla="*/ 2540373 h 6855934"/>
                  <a:gd name="connsiteX253" fmla="*/ 755089 w 8505327"/>
                  <a:gd name="connsiteY253" fmla="*/ 2710227 h 6855934"/>
                  <a:gd name="connsiteX254" fmla="*/ 700764 w 8505327"/>
                  <a:gd name="connsiteY254" fmla="*/ 2507892 h 6855934"/>
                  <a:gd name="connsiteX255" fmla="*/ 677644 w 8505327"/>
                  <a:gd name="connsiteY255" fmla="*/ 2604273 h 6855934"/>
                  <a:gd name="connsiteX256" fmla="*/ 656368 w 8505327"/>
                  <a:gd name="connsiteY256" fmla="*/ 2538175 h 6855934"/>
                  <a:gd name="connsiteX257" fmla="*/ 639064 w 8505327"/>
                  <a:gd name="connsiteY257" fmla="*/ 2603776 h 6855934"/>
                  <a:gd name="connsiteX258" fmla="*/ 620624 w 8505327"/>
                  <a:gd name="connsiteY258" fmla="*/ 2580940 h 6855934"/>
                  <a:gd name="connsiteX259" fmla="*/ 592894 w 8505327"/>
                  <a:gd name="connsiteY259" fmla="*/ 2661789 h 6855934"/>
                  <a:gd name="connsiteX260" fmla="*/ 599277 w 8505327"/>
                  <a:gd name="connsiteY260" fmla="*/ 2594627 h 6855934"/>
                  <a:gd name="connsiteX261" fmla="*/ 584100 w 8505327"/>
                  <a:gd name="connsiteY261" fmla="*/ 2534487 h 6855934"/>
                  <a:gd name="connsiteX262" fmla="*/ 560342 w 8505327"/>
                  <a:gd name="connsiteY262" fmla="*/ 2591862 h 6855934"/>
                  <a:gd name="connsiteX263" fmla="*/ 528641 w 8505327"/>
                  <a:gd name="connsiteY263" fmla="*/ 2485906 h 6855934"/>
                  <a:gd name="connsiteX264" fmla="*/ 542896 w 8505327"/>
                  <a:gd name="connsiteY264" fmla="*/ 2420376 h 6855934"/>
                  <a:gd name="connsiteX265" fmla="*/ 615092 w 8505327"/>
                  <a:gd name="connsiteY265" fmla="*/ 2339527 h 6855934"/>
                  <a:gd name="connsiteX266" fmla="*/ 728281 w 8505327"/>
                  <a:gd name="connsiteY266" fmla="*/ 2206693 h 6855934"/>
                  <a:gd name="connsiteX267" fmla="*/ 557931 w 8505327"/>
                  <a:gd name="connsiteY267" fmla="*/ 2340449 h 6855934"/>
                  <a:gd name="connsiteX268" fmla="*/ 551690 w 8505327"/>
                  <a:gd name="connsiteY268" fmla="*/ 2204778 h 6855934"/>
                  <a:gd name="connsiteX269" fmla="*/ 617007 w 8505327"/>
                  <a:gd name="connsiteY269" fmla="*/ 1996201 h 6855934"/>
                  <a:gd name="connsiteX270" fmla="*/ 662467 w 8505327"/>
                  <a:gd name="connsiteY270" fmla="*/ 1933933 h 6855934"/>
                  <a:gd name="connsiteX271" fmla="*/ 547222 w 8505327"/>
                  <a:gd name="connsiteY271" fmla="*/ 2076128 h 6855934"/>
                  <a:gd name="connsiteX272" fmla="*/ 551761 w 8505327"/>
                  <a:gd name="connsiteY272" fmla="*/ 1991308 h 6855934"/>
                  <a:gd name="connsiteX273" fmla="*/ 624028 w 8505327"/>
                  <a:gd name="connsiteY273" fmla="*/ 1817127 h 6855934"/>
                  <a:gd name="connsiteX274" fmla="*/ 521336 w 8505327"/>
                  <a:gd name="connsiteY274" fmla="*/ 2092866 h 6855934"/>
                  <a:gd name="connsiteX275" fmla="*/ 488925 w 8505327"/>
                  <a:gd name="connsiteY275" fmla="*/ 2209955 h 6855934"/>
                  <a:gd name="connsiteX276" fmla="*/ 462755 w 8505327"/>
                  <a:gd name="connsiteY276" fmla="*/ 2278464 h 6855934"/>
                  <a:gd name="connsiteX277" fmla="*/ 454458 w 8505327"/>
                  <a:gd name="connsiteY277" fmla="*/ 2308322 h 6855934"/>
                  <a:gd name="connsiteX278" fmla="*/ 389991 w 8505327"/>
                  <a:gd name="connsiteY278" fmla="*/ 2134141 h 6855934"/>
                  <a:gd name="connsiteX279" fmla="*/ 421196 w 8505327"/>
                  <a:gd name="connsiteY279" fmla="*/ 2099107 h 6855934"/>
                  <a:gd name="connsiteX280" fmla="*/ 501904 w 8505327"/>
                  <a:gd name="connsiteY280" fmla="*/ 2063008 h 6855934"/>
                  <a:gd name="connsiteX281" fmla="*/ 399494 w 8505327"/>
                  <a:gd name="connsiteY281" fmla="*/ 2084284 h 6855934"/>
                  <a:gd name="connsiteX282" fmla="*/ 430558 w 8505327"/>
                  <a:gd name="connsiteY282" fmla="*/ 2044994 h 6855934"/>
                  <a:gd name="connsiteX283" fmla="*/ 494882 w 8505327"/>
                  <a:gd name="connsiteY283" fmla="*/ 1992301 h 6855934"/>
                  <a:gd name="connsiteX284" fmla="*/ 429777 w 8505327"/>
                  <a:gd name="connsiteY284" fmla="*/ 2015421 h 6855934"/>
                  <a:gd name="connsiteX285" fmla="*/ 430770 w 8505327"/>
                  <a:gd name="connsiteY285" fmla="*/ 1992442 h 6855934"/>
                  <a:gd name="connsiteX286" fmla="*/ 363609 w 8505327"/>
                  <a:gd name="connsiteY286" fmla="*/ 2157261 h 6855934"/>
                  <a:gd name="connsiteX287" fmla="*/ 328007 w 8505327"/>
                  <a:gd name="connsiteY287" fmla="*/ 2027193 h 6855934"/>
                  <a:gd name="connsiteX288" fmla="*/ 351481 w 8505327"/>
                  <a:gd name="connsiteY288" fmla="*/ 1987833 h 6855934"/>
                  <a:gd name="connsiteX289" fmla="*/ 407508 w 8505327"/>
                  <a:gd name="connsiteY289" fmla="*/ 1927196 h 6855934"/>
                  <a:gd name="connsiteX290" fmla="*/ 331340 w 8505327"/>
                  <a:gd name="connsiteY290" fmla="*/ 1966911 h 6855934"/>
                  <a:gd name="connsiteX291" fmla="*/ 333326 w 8505327"/>
                  <a:gd name="connsiteY291" fmla="*/ 1915494 h 6855934"/>
                  <a:gd name="connsiteX292" fmla="*/ 317511 w 8505327"/>
                  <a:gd name="connsiteY292" fmla="*/ 1934430 h 6855934"/>
                  <a:gd name="connsiteX293" fmla="*/ 266802 w 8505327"/>
                  <a:gd name="connsiteY293" fmla="*/ 1869466 h 6855934"/>
                  <a:gd name="connsiteX294" fmla="*/ 299355 w 8505327"/>
                  <a:gd name="connsiteY294" fmla="*/ 1947975 h 6855934"/>
                  <a:gd name="connsiteX295" fmla="*/ 310206 w 8505327"/>
                  <a:gd name="connsiteY295" fmla="*/ 1976627 h 6855934"/>
                  <a:gd name="connsiteX296" fmla="*/ 310277 w 8505327"/>
                  <a:gd name="connsiteY296" fmla="*/ 2068753 h 6855934"/>
                  <a:gd name="connsiteX297" fmla="*/ 267654 w 8505327"/>
                  <a:gd name="connsiteY297" fmla="*/ 2045704 h 6855934"/>
                  <a:gd name="connsiteX298" fmla="*/ 367651 w 8505327"/>
                  <a:gd name="connsiteY298" fmla="*/ 2225841 h 6855934"/>
                  <a:gd name="connsiteX299" fmla="*/ 257157 w 8505327"/>
                  <a:gd name="connsiteY299" fmla="*/ 2172297 h 6855934"/>
                  <a:gd name="connsiteX300" fmla="*/ 393963 w 8505327"/>
                  <a:gd name="connsiteY300" fmla="*/ 2291584 h 6855934"/>
                  <a:gd name="connsiteX301" fmla="*/ 423324 w 8505327"/>
                  <a:gd name="connsiteY301" fmla="*/ 2315343 h 6855934"/>
                  <a:gd name="connsiteX302" fmla="*/ 465734 w 8505327"/>
                  <a:gd name="connsiteY302" fmla="*/ 2417326 h 6855934"/>
                  <a:gd name="connsiteX303" fmla="*/ 268150 w 8505327"/>
                  <a:gd name="connsiteY303" fmla="*/ 2301868 h 6855934"/>
                  <a:gd name="connsiteX304" fmla="*/ 93402 w 8505327"/>
                  <a:gd name="connsiteY304" fmla="*/ 2323853 h 6855934"/>
                  <a:gd name="connsiteX305" fmla="*/ 171202 w 8505327"/>
                  <a:gd name="connsiteY305" fmla="*/ 2323286 h 6855934"/>
                  <a:gd name="connsiteX306" fmla="*/ 248789 w 8505327"/>
                  <a:gd name="connsiteY306" fmla="*/ 2353002 h 6855934"/>
                  <a:gd name="connsiteX307" fmla="*/ 448359 w 8505327"/>
                  <a:gd name="connsiteY307" fmla="*/ 2472219 h 6855934"/>
                  <a:gd name="connsiteX308" fmla="*/ 479918 w 8505327"/>
                  <a:gd name="connsiteY308" fmla="*/ 2528600 h 6855934"/>
                  <a:gd name="connsiteX309" fmla="*/ 455734 w 8505327"/>
                  <a:gd name="connsiteY309" fmla="*/ 2580159 h 6855934"/>
                  <a:gd name="connsiteX310" fmla="*/ 369211 w 8505327"/>
                  <a:gd name="connsiteY310" fmla="*/ 2474843 h 6855934"/>
                  <a:gd name="connsiteX311" fmla="*/ 415097 w 8505327"/>
                  <a:gd name="connsiteY311" fmla="*/ 2619804 h 6855934"/>
                  <a:gd name="connsiteX312" fmla="*/ 298007 w 8505327"/>
                  <a:gd name="connsiteY312" fmla="*/ 2433638 h 6855934"/>
                  <a:gd name="connsiteX313" fmla="*/ 329567 w 8505327"/>
                  <a:gd name="connsiteY313" fmla="*/ 2517111 h 6855934"/>
                  <a:gd name="connsiteX314" fmla="*/ 258930 w 8505327"/>
                  <a:gd name="connsiteY314" fmla="*/ 2456404 h 6855934"/>
                  <a:gd name="connsiteX315" fmla="*/ 316659 w 8505327"/>
                  <a:gd name="connsiteY315" fmla="*/ 2673703 h 6855934"/>
                  <a:gd name="connsiteX316" fmla="*/ 39219 w 8505327"/>
                  <a:gd name="connsiteY316" fmla="*/ 2527040 h 6855934"/>
                  <a:gd name="connsiteX317" fmla="*/ 169712 w 8505327"/>
                  <a:gd name="connsiteY317" fmla="*/ 2637534 h 6855934"/>
                  <a:gd name="connsiteX318" fmla="*/ 0 w 8505327"/>
                  <a:gd name="connsiteY318" fmla="*/ 2555834 h 6855934"/>
                  <a:gd name="connsiteX319" fmla="*/ 120990 w 8505327"/>
                  <a:gd name="connsiteY319" fmla="*/ 2722000 h 6855934"/>
                  <a:gd name="connsiteX320" fmla="*/ 165174 w 8505327"/>
                  <a:gd name="connsiteY320" fmla="*/ 2871855 h 6855934"/>
                  <a:gd name="connsiteX321" fmla="*/ 267937 w 8505327"/>
                  <a:gd name="connsiteY321" fmla="*/ 3723325 h 6855934"/>
                  <a:gd name="connsiteX322" fmla="*/ 1801023 w 8505327"/>
                  <a:gd name="connsiteY322" fmla="*/ 6040010 h 6855934"/>
                  <a:gd name="connsiteX323" fmla="*/ 4135580 w 8505327"/>
                  <a:gd name="connsiteY323" fmla="*/ 6851836 h 6855934"/>
                  <a:gd name="connsiteX324" fmla="*/ 5287469 w 8505327"/>
                  <a:gd name="connsiteY324" fmla="*/ 6745030 h 6855934"/>
                  <a:gd name="connsiteX325" fmla="*/ 7146788 w 8505327"/>
                  <a:gd name="connsiteY325" fmla="*/ 5786541 h 6855934"/>
                  <a:gd name="connsiteX326" fmla="*/ 8311797 w 8505327"/>
                  <a:gd name="connsiteY326" fmla="*/ 4012893 h 6855934"/>
                  <a:gd name="connsiteX327" fmla="*/ 8496971 w 8505327"/>
                  <a:gd name="connsiteY327" fmla="*/ 3007809 h 6855934"/>
                  <a:gd name="connsiteX328" fmla="*/ 8504417 w 8505327"/>
                  <a:gd name="connsiteY328" fmla="*/ 2345342 h 6855934"/>
                  <a:gd name="connsiteX329" fmla="*/ 280348 w 8505327"/>
                  <a:gd name="connsiteY329" fmla="*/ 2743276 h 6855934"/>
                  <a:gd name="connsiteX330" fmla="*/ 256023 w 8505327"/>
                  <a:gd name="connsiteY330" fmla="*/ 2730936 h 6855934"/>
                  <a:gd name="connsiteX331" fmla="*/ 198435 w 8505327"/>
                  <a:gd name="connsiteY331" fmla="*/ 2588528 h 6855934"/>
                  <a:gd name="connsiteX332" fmla="*/ 291483 w 8505327"/>
                  <a:gd name="connsiteY332" fmla="*/ 2722568 h 6855934"/>
                  <a:gd name="connsiteX333" fmla="*/ 280348 w 8505327"/>
                  <a:gd name="connsiteY333" fmla="*/ 2743276 h 6855934"/>
                  <a:gd name="connsiteX334" fmla="*/ 533463 w 8505327"/>
                  <a:gd name="connsiteY334" fmla="*/ 2242579 h 6855934"/>
                  <a:gd name="connsiteX335" fmla="*/ 510414 w 8505327"/>
                  <a:gd name="connsiteY335" fmla="*/ 2420092 h 6855934"/>
                  <a:gd name="connsiteX336" fmla="*/ 533463 w 8505327"/>
                  <a:gd name="connsiteY336" fmla="*/ 2242579 h 6855934"/>
                  <a:gd name="connsiteX337" fmla="*/ 620908 w 8505327"/>
                  <a:gd name="connsiteY337" fmla="*/ 2756539 h 6855934"/>
                  <a:gd name="connsiteX338" fmla="*/ 598284 w 8505327"/>
                  <a:gd name="connsiteY338" fmla="*/ 2753985 h 6855934"/>
                  <a:gd name="connsiteX339" fmla="*/ 600057 w 8505327"/>
                  <a:gd name="connsiteY339" fmla="*/ 2727390 h 6855934"/>
                  <a:gd name="connsiteX340" fmla="*/ 632893 w 8505327"/>
                  <a:gd name="connsiteY340" fmla="*/ 2646612 h 6855934"/>
                  <a:gd name="connsiteX341" fmla="*/ 632610 w 8505327"/>
                  <a:gd name="connsiteY341" fmla="*/ 2731220 h 6855934"/>
                  <a:gd name="connsiteX342" fmla="*/ 620908 w 8505327"/>
                  <a:gd name="connsiteY342" fmla="*/ 2756539 h 6855934"/>
                  <a:gd name="connsiteX343" fmla="*/ 944021 w 8505327"/>
                  <a:gd name="connsiteY343" fmla="*/ 2743773 h 6855934"/>
                  <a:gd name="connsiteX344" fmla="*/ 920830 w 8505327"/>
                  <a:gd name="connsiteY344" fmla="*/ 2726255 h 6855934"/>
                  <a:gd name="connsiteX345" fmla="*/ 926858 w 8505327"/>
                  <a:gd name="connsiteY345" fmla="*/ 2623279 h 6855934"/>
                  <a:gd name="connsiteX346" fmla="*/ 952035 w 8505327"/>
                  <a:gd name="connsiteY346" fmla="*/ 2721362 h 6855934"/>
                  <a:gd name="connsiteX347" fmla="*/ 944021 w 8505327"/>
                  <a:gd name="connsiteY347" fmla="*/ 2743773 h 6855934"/>
                  <a:gd name="connsiteX348" fmla="*/ 1279475 w 8505327"/>
                  <a:gd name="connsiteY348" fmla="*/ 2741503 h 6855934"/>
                  <a:gd name="connsiteX349" fmla="*/ 1269900 w 8505327"/>
                  <a:gd name="connsiteY349" fmla="*/ 2742567 h 6855934"/>
                  <a:gd name="connsiteX350" fmla="*/ 1267063 w 8505327"/>
                  <a:gd name="connsiteY350" fmla="*/ 2708171 h 6855934"/>
                  <a:gd name="connsiteX351" fmla="*/ 1279475 w 8505327"/>
                  <a:gd name="connsiteY351" fmla="*/ 2741503 h 6855934"/>
                  <a:gd name="connsiteX352" fmla="*/ 1381600 w 8505327"/>
                  <a:gd name="connsiteY352" fmla="*/ 2749305 h 6855934"/>
                  <a:gd name="connsiteX353" fmla="*/ 1365217 w 8505327"/>
                  <a:gd name="connsiteY353" fmla="*/ 2575762 h 6855934"/>
                  <a:gd name="connsiteX354" fmla="*/ 1383089 w 8505327"/>
                  <a:gd name="connsiteY354" fmla="*/ 2649449 h 6855934"/>
                  <a:gd name="connsiteX355" fmla="*/ 1381600 w 8505327"/>
                  <a:gd name="connsiteY355" fmla="*/ 2749305 h 6855934"/>
                  <a:gd name="connsiteX356" fmla="*/ 1458194 w 8505327"/>
                  <a:gd name="connsiteY356" fmla="*/ 2708880 h 6855934"/>
                  <a:gd name="connsiteX357" fmla="*/ 1439400 w 8505327"/>
                  <a:gd name="connsiteY357" fmla="*/ 2641151 h 6855934"/>
                  <a:gd name="connsiteX358" fmla="*/ 1458194 w 8505327"/>
                  <a:gd name="connsiteY358" fmla="*/ 2708880 h 6855934"/>
                  <a:gd name="connsiteX359" fmla="*/ 1600531 w 8505327"/>
                  <a:gd name="connsiteY359" fmla="*/ 2742993 h 6855934"/>
                  <a:gd name="connsiteX360" fmla="*/ 1571950 w 8505327"/>
                  <a:gd name="connsiteY360" fmla="*/ 2726965 h 6855934"/>
                  <a:gd name="connsiteX361" fmla="*/ 1534362 w 8505327"/>
                  <a:gd name="connsiteY361" fmla="*/ 2607393 h 6855934"/>
                  <a:gd name="connsiteX362" fmla="*/ 1607836 w 8505327"/>
                  <a:gd name="connsiteY362" fmla="*/ 2717674 h 6855934"/>
                  <a:gd name="connsiteX363" fmla="*/ 1600531 w 8505327"/>
                  <a:gd name="connsiteY363" fmla="*/ 2742993 h 6855934"/>
                  <a:gd name="connsiteX364" fmla="*/ 1739606 w 8505327"/>
                  <a:gd name="connsiteY364" fmla="*/ 2724837 h 6855934"/>
                  <a:gd name="connsiteX365" fmla="*/ 1739606 w 8505327"/>
                  <a:gd name="connsiteY365" fmla="*/ 2624627 h 6855934"/>
                  <a:gd name="connsiteX366" fmla="*/ 1739606 w 8505327"/>
                  <a:gd name="connsiteY366" fmla="*/ 2724837 h 6855934"/>
                  <a:gd name="connsiteX367" fmla="*/ 2092577 w 8505327"/>
                  <a:gd name="connsiteY367" fmla="*/ 2743560 h 6855934"/>
                  <a:gd name="connsiteX368" fmla="*/ 2079456 w 8505327"/>
                  <a:gd name="connsiteY368" fmla="*/ 2732638 h 6855934"/>
                  <a:gd name="connsiteX369" fmla="*/ 2106052 w 8505327"/>
                  <a:gd name="connsiteY369" fmla="*/ 2629946 h 6855934"/>
                  <a:gd name="connsiteX370" fmla="*/ 2113924 w 8505327"/>
                  <a:gd name="connsiteY370" fmla="*/ 2631293 h 6855934"/>
                  <a:gd name="connsiteX371" fmla="*/ 2113995 w 8505327"/>
                  <a:gd name="connsiteY371" fmla="*/ 2728099 h 6855934"/>
                  <a:gd name="connsiteX372" fmla="*/ 2092577 w 8505327"/>
                  <a:gd name="connsiteY372" fmla="*/ 2743560 h 6855934"/>
                  <a:gd name="connsiteX373" fmla="*/ 2400371 w 8505327"/>
                  <a:gd name="connsiteY373" fmla="*/ 2710440 h 6855934"/>
                  <a:gd name="connsiteX374" fmla="*/ 2407605 w 8505327"/>
                  <a:gd name="connsiteY374" fmla="*/ 2646967 h 6855934"/>
                  <a:gd name="connsiteX375" fmla="*/ 2441576 w 8505327"/>
                  <a:gd name="connsiteY375" fmla="*/ 2739872 h 6855934"/>
                  <a:gd name="connsiteX376" fmla="*/ 2400371 w 8505327"/>
                  <a:gd name="connsiteY376" fmla="*/ 2710440 h 6855934"/>
                  <a:gd name="connsiteX377" fmla="*/ 2982344 w 8505327"/>
                  <a:gd name="connsiteY377" fmla="*/ 2799658 h 6855934"/>
                  <a:gd name="connsiteX378" fmla="*/ 3032059 w 8505327"/>
                  <a:gd name="connsiteY378" fmla="*/ 2762779 h 6855934"/>
                  <a:gd name="connsiteX379" fmla="*/ 3162765 w 8505327"/>
                  <a:gd name="connsiteY379" fmla="*/ 2761858 h 6855934"/>
                  <a:gd name="connsiteX380" fmla="*/ 3195318 w 8505327"/>
                  <a:gd name="connsiteY380" fmla="*/ 2799658 h 6855934"/>
                  <a:gd name="connsiteX381" fmla="*/ 2982344 w 8505327"/>
                  <a:gd name="connsiteY381" fmla="*/ 2799658 h 6855934"/>
                  <a:gd name="connsiteX382" fmla="*/ 3266096 w 8505327"/>
                  <a:gd name="connsiteY382" fmla="*/ 2800155 h 6855934"/>
                  <a:gd name="connsiteX383" fmla="*/ 3279358 w 8505327"/>
                  <a:gd name="connsiteY383" fmla="*/ 2776254 h 6855934"/>
                  <a:gd name="connsiteX384" fmla="*/ 3244891 w 8505327"/>
                  <a:gd name="connsiteY384" fmla="*/ 2697816 h 6855934"/>
                  <a:gd name="connsiteX385" fmla="*/ 3211984 w 8505327"/>
                  <a:gd name="connsiteY385" fmla="*/ 2652286 h 6855934"/>
                  <a:gd name="connsiteX386" fmla="*/ 3384888 w 8505327"/>
                  <a:gd name="connsiteY386" fmla="*/ 2379171 h 6855934"/>
                  <a:gd name="connsiteX387" fmla="*/ 3442404 w 8505327"/>
                  <a:gd name="connsiteY387" fmla="*/ 2366689 h 6855934"/>
                  <a:gd name="connsiteX388" fmla="*/ 3576727 w 8505327"/>
                  <a:gd name="connsiteY388" fmla="*/ 2346619 h 6855934"/>
                  <a:gd name="connsiteX389" fmla="*/ 3594954 w 8505327"/>
                  <a:gd name="connsiteY389" fmla="*/ 2359455 h 6855934"/>
                  <a:gd name="connsiteX390" fmla="*/ 3576727 w 8505327"/>
                  <a:gd name="connsiteY390" fmla="*/ 2502431 h 6855934"/>
                  <a:gd name="connsiteX391" fmla="*/ 3559990 w 8505327"/>
                  <a:gd name="connsiteY391" fmla="*/ 2703987 h 6855934"/>
                  <a:gd name="connsiteX392" fmla="*/ 3608642 w 8505327"/>
                  <a:gd name="connsiteY392" fmla="*/ 2800155 h 6855934"/>
                  <a:gd name="connsiteX393" fmla="*/ 3266096 w 8505327"/>
                  <a:gd name="connsiteY393" fmla="*/ 2800155 h 6855934"/>
                  <a:gd name="connsiteX394" fmla="*/ 3692186 w 8505327"/>
                  <a:gd name="connsiteY394" fmla="*/ 2801715 h 6855934"/>
                  <a:gd name="connsiteX395" fmla="*/ 3680058 w 8505327"/>
                  <a:gd name="connsiteY395" fmla="*/ 2789375 h 6855934"/>
                  <a:gd name="connsiteX396" fmla="*/ 3659350 w 8505327"/>
                  <a:gd name="connsiteY396" fmla="*/ 2720014 h 6855934"/>
                  <a:gd name="connsiteX397" fmla="*/ 3646088 w 8505327"/>
                  <a:gd name="connsiteY397" fmla="*/ 2598883 h 6855934"/>
                  <a:gd name="connsiteX398" fmla="*/ 3777645 w 8505327"/>
                  <a:gd name="connsiteY398" fmla="*/ 2801715 h 6855934"/>
                  <a:gd name="connsiteX399" fmla="*/ 3692186 w 8505327"/>
                  <a:gd name="connsiteY399" fmla="*/ 2801715 h 68559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</a:cxnLst>
                <a:rect l="l" t="t" r="r" b="b"/>
                <a:pathLst>
                  <a:path w="8505327" h="6855934">
                    <a:moveTo>
                      <a:pt x="8504417" y="2345342"/>
                    </a:moveTo>
                    <a:cubicBezTo>
                      <a:pt x="8504488" y="2073646"/>
                      <a:pt x="8501226" y="1802021"/>
                      <a:pt x="8504630" y="1530325"/>
                    </a:cubicBezTo>
                    <a:cubicBezTo>
                      <a:pt x="8505126" y="1490468"/>
                      <a:pt x="8511722" y="1490893"/>
                      <a:pt x="8471652" y="1489262"/>
                    </a:cubicBezTo>
                    <a:cubicBezTo>
                      <a:pt x="8458602" y="1488695"/>
                      <a:pt x="8456049" y="1482028"/>
                      <a:pt x="8456049" y="1471319"/>
                    </a:cubicBezTo>
                    <a:cubicBezTo>
                      <a:pt x="8456120" y="1461887"/>
                      <a:pt x="8456332" y="1452313"/>
                      <a:pt x="8455907" y="1443022"/>
                    </a:cubicBezTo>
                    <a:cubicBezTo>
                      <a:pt x="8454063" y="1401817"/>
                      <a:pt x="8461155" y="1401392"/>
                      <a:pt x="8417468" y="1403094"/>
                    </a:cubicBezTo>
                    <a:cubicBezTo>
                      <a:pt x="8388036" y="1404229"/>
                      <a:pt x="8363143" y="1402598"/>
                      <a:pt x="8336052" y="1404016"/>
                    </a:cubicBezTo>
                    <a:cubicBezTo>
                      <a:pt x="8316975" y="1405009"/>
                      <a:pt x="8312365" y="1397350"/>
                      <a:pt x="8312081" y="1379478"/>
                    </a:cubicBezTo>
                    <a:cubicBezTo>
                      <a:pt x="8311585" y="1348273"/>
                      <a:pt x="8317116" y="1281678"/>
                      <a:pt x="8304705" y="1282104"/>
                    </a:cubicBezTo>
                    <a:cubicBezTo>
                      <a:pt x="8292578" y="1282388"/>
                      <a:pt x="8295769" y="1304869"/>
                      <a:pt x="8295699" y="1315437"/>
                    </a:cubicBezTo>
                    <a:cubicBezTo>
                      <a:pt x="8294918" y="1435930"/>
                      <a:pt x="8307329" y="1430186"/>
                      <a:pt x="8245416" y="1434228"/>
                    </a:cubicBezTo>
                    <a:cubicBezTo>
                      <a:pt x="8244849" y="1473163"/>
                      <a:pt x="8249317" y="1470539"/>
                      <a:pt x="8227260" y="1469901"/>
                    </a:cubicBezTo>
                    <a:cubicBezTo>
                      <a:pt x="8227260" y="1453802"/>
                      <a:pt x="8227260" y="1442171"/>
                      <a:pt x="8227260" y="1430540"/>
                    </a:cubicBezTo>
                    <a:cubicBezTo>
                      <a:pt x="8227544" y="1135228"/>
                      <a:pt x="8227047" y="839986"/>
                      <a:pt x="8228749" y="544674"/>
                    </a:cubicBezTo>
                    <a:cubicBezTo>
                      <a:pt x="8229104" y="486803"/>
                      <a:pt x="8219671" y="432407"/>
                      <a:pt x="8197544" y="379429"/>
                    </a:cubicBezTo>
                    <a:cubicBezTo>
                      <a:pt x="8178821" y="334608"/>
                      <a:pt x="8164141" y="288509"/>
                      <a:pt x="8165347" y="239220"/>
                    </a:cubicBezTo>
                    <a:cubicBezTo>
                      <a:pt x="8165772" y="221064"/>
                      <a:pt x="8156978" y="217447"/>
                      <a:pt x="8141659" y="217447"/>
                    </a:cubicBezTo>
                    <a:cubicBezTo>
                      <a:pt x="8049534" y="217660"/>
                      <a:pt x="7957408" y="217731"/>
                      <a:pt x="7865354" y="217234"/>
                    </a:cubicBezTo>
                    <a:cubicBezTo>
                      <a:pt x="7847127" y="217164"/>
                      <a:pt x="7838049" y="224539"/>
                      <a:pt x="7841169" y="242482"/>
                    </a:cubicBezTo>
                    <a:cubicBezTo>
                      <a:pt x="7852233" y="306169"/>
                      <a:pt x="7811170" y="349075"/>
                      <a:pt x="7779823" y="395174"/>
                    </a:cubicBezTo>
                    <a:cubicBezTo>
                      <a:pt x="7761739" y="421769"/>
                      <a:pt x="7753654" y="448435"/>
                      <a:pt x="7754009" y="480775"/>
                    </a:cubicBezTo>
                    <a:cubicBezTo>
                      <a:pt x="7755356" y="617793"/>
                      <a:pt x="7754860" y="754811"/>
                      <a:pt x="7754292" y="891829"/>
                    </a:cubicBezTo>
                    <a:cubicBezTo>
                      <a:pt x="7754221" y="902893"/>
                      <a:pt x="7762945" y="922396"/>
                      <a:pt x="7742732" y="923176"/>
                    </a:cubicBezTo>
                    <a:cubicBezTo>
                      <a:pt x="7717698" y="924169"/>
                      <a:pt x="7694081" y="919843"/>
                      <a:pt x="7673514" y="921261"/>
                    </a:cubicBezTo>
                    <a:cubicBezTo>
                      <a:pt x="7645287" y="923247"/>
                      <a:pt x="7645642" y="892396"/>
                      <a:pt x="7646918" y="847646"/>
                    </a:cubicBezTo>
                    <a:cubicBezTo>
                      <a:pt x="7647415" y="829135"/>
                      <a:pt x="7642592" y="796228"/>
                      <a:pt x="7643727" y="777435"/>
                    </a:cubicBezTo>
                    <a:cubicBezTo>
                      <a:pt x="7644862" y="757293"/>
                      <a:pt x="7636564" y="750981"/>
                      <a:pt x="7616777" y="751336"/>
                    </a:cubicBezTo>
                    <a:cubicBezTo>
                      <a:pt x="7561318" y="752400"/>
                      <a:pt x="7505788" y="751761"/>
                      <a:pt x="7450256" y="751690"/>
                    </a:cubicBezTo>
                    <a:cubicBezTo>
                      <a:pt x="7401534" y="751690"/>
                      <a:pt x="7401676" y="751620"/>
                      <a:pt x="7397634" y="798498"/>
                    </a:cubicBezTo>
                    <a:cubicBezTo>
                      <a:pt x="7397066" y="805377"/>
                      <a:pt x="7396570" y="813037"/>
                      <a:pt x="7393378" y="818852"/>
                    </a:cubicBezTo>
                    <a:cubicBezTo>
                      <a:pt x="7375790" y="850979"/>
                      <a:pt x="7364088" y="844951"/>
                      <a:pt x="7363379" y="921545"/>
                    </a:cubicBezTo>
                    <a:cubicBezTo>
                      <a:pt x="7363166" y="1209765"/>
                      <a:pt x="7363237" y="1497915"/>
                      <a:pt x="7362741" y="1786135"/>
                    </a:cubicBezTo>
                    <a:cubicBezTo>
                      <a:pt x="7362741" y="1798901"/>
                      <a:pt x="7369407" y="1823581"/>
                      <a:pt x="7354231" y="1825283"/>
                    </a:cubicBezTo>
                    <a:cubicBezTo>
                      <a:pt x="7344585" y="1825354"/>
                      <a:pt x="7345224" y="1793156"/>
                      <a:pt x="7346217" y="1778050"/>
                    </a:cubicBezTo>
                    <a:cubicBezTo>
                      <a:pt x="7348486" y="1745001"/>
                      <a:pt x="7338132" y="1729186"/>
                      <a:pt x="7303097" y="1735356"/>
                    </a:cubicBezTo>
                    <a:cubicBezTo>
                      <a:pt x="7278842" y="1739611"/>
                      <a:pt x="7268345" y="1729541"/>
                      <a:pt x="7271040" y="1704293"/>
                    </a:cubicBezTo>
                    <a:cubicBezTo>
                      <a:pt x="7272672" y="1689116"/>
                      <a:pt x="7271324" y="1673584"/>
                      <a:pt x="7271324" y="1658266"/>
                    </a:cubicBezTo>
                    <a:cubicBezTo>
                      <a:pt x="7271608" y="1179908"/>
                      <a:pt x="7271891" y="701550"/>
                      <a:pt x="7272317" y="223192"/>
                    </a:cubicBezTo>
                    <a:cubicBezTo>
                      <a:pt x="7272317" y="195746"/>
                      <a:pt x="7271821" y="169009"/>
                      <a:pt x="7254871" y="145392"/>
                    </a:cubicBezTo>
                    <a:cubicBezTo>
                      <a:pt x="7225297" y="104187"/>
                      <a:pt x="7196220" y="62628"/>
                      <a:pt x="7167001" y="21140"/>
                    </a:cubicBezTo>
                    <a:cubicBezTo>
                      <a:pt x="7158632" y="9225"/>
                      <a:pt x="7149696" y="-207"/>
                      <a:pt x="7132959" y="76"/>
                    </a:cubicBezTo>
                    <a:cubicBezTo>
                      <a:pt x="7088066" y="785"/>
                      <a:pt x="7043245" y="644"/>
                      <a:pt x="6998352" y="5"/>
                    </a:cubicBezTo>
                    <a:cubicBezTo>
                      <a:pt x="6981969" y="-207"/>
                      <a:pt x="6974310" y="5892"/>
                      <a:pt x="6975303" y="22771"/>
                    </a:cubicBezTo>
                    <a:cubicBezTo>
                      <a:pt x="6976012" y="34544"/>
                      <a:pt x="6974168" y="46529"/>
                      <a:pt x="6975657" y="58160"/>
                    </a:cubicBezTo>
                    <a:cubicBezTo>
                      <a:pt x="6978423" y="80287"/>
                      <a:pt x="6969345" y="86103"/>
                      <a:pt x="6947857" y="86032"/>
                    </a:cubicBezTo>
                    <a:cubicBezTo>
                      <a:pt x="6894950" y="85961"/>
                      <a:pt x="6894879" y="87025"/>
                      <a:pt x="6894879" y="141704"/>
                    </a:cubicBezTo>
                    <a:cubicBezTo>
                      <a:pt x="6894879" y="542121"/>
                      <a:pt x="6894666" y="942537"/>
                      <a:pt x="6895446" y="1342954"/>
                    </a:cubicBezTo>
                    <a:cubicBezTo>
                      <a:pt x="6895517" y="1369762"/>
                      <a:pt x="6894312" y="1382102"/>
                      <a:pt x="6869561" y="1379619"/>
                    </a:cubicBezTo>
                    <a:cubicBezTo>
                      <a:pt x="6862610" y="1378910"/>
                      <a:pt x="6853674" y="1378556"/>
                      <a:pt x="6839632" y="1378697"/>
                    </a:cubicBezTo>
                    <a:cubicBezTo>
                      <a:pt x="6818498" y="1378910"/>
                      <a:pt x="6810200" y="1373946"/>
                      <a:pt x="6811335" y="1351251"/>
                    </a:cubicBezTo>
                    <a:cubicBezTo>
                      <a:pt x="6813533" y="1308841"/>
                      <a:pt x="6812399" y="1266218"/>
                      <a:pt x="6813321" y="1223736"/>
                    </a:cubicBezTo>
                    <a:cubicBezTo>
                      <a:pt x="6814810" y="1154873"/>
                      <a:pt x="6809278" y="1094803"/>
                      <a:pt x="6808214" y="1024805"/>
                    </a:cubicBezTo>
                    <a:cubicBezTo>
                      <a:pt x="6807789" y="994522"/>
                      <a:pt x="6820626" y="985799"/>
                      <a:pt x="6729493" y="984096"/>
                    </a:cubicBezTo>
                    <a:cubicBezTo>
                      <a:pt x="6704812" y="983600"/>
                      <a:pt x="6694316" y="977926"/>
                      <a:pt x="6697366" y="952962"/>
                    </a:cubicBezTo>
                    <a:cubicBezTo>
                      <a:pt x="6700132" y="930268"/>
                      <a:pt x="6690274" y="921828"/>
                      <a:pt x="6666870" y="922609"/>
                    </a:cubicBezTo>
                    <a:cubicBezTo>
                      <a:pt x="6622048" y="924169"/>
                      <a:pt x="6577014" y="924807"/>
                      <a:pt x="6532263" y="922467"/>
                    </a:cubicBezTo>
                    <a:cubicBezTo>
                      <a:pt x="6501696" y="920836"/>
                      <a:pt x="6484747" y="927928"/>
                      <a:pt x="6488434" y="962040"/>
                    </a:cubicBezTo>
                    <a:cubicBezTo>
                      <a:pt x="6489782" y="974380"/>
                      <a:pt x="6488364" y="987217"/>
                      <a:pt x="6470563" y="984451"/>
                    </a:cubicBezTo>
                    <a:cubicBezTo>
                      <a:pt x="6441273" y="979912"/>
                      <a:pt x="6438577" y="996153"/>
                      <a:pt x="6438790" y="1019769"/>
                    </a:cubicBezTo>
                    <a:cubicBezTo>
                      <a:pt x="6439712" y="1117781"/>
                      <a:pt x="6439287" y="1215864"/>
                      <a:pt x="6439003" y="1313876"/>
                    </a:cubicBezTo>
                    <a:cubicBezTo>
                      <a:pt x="6439003" y="1324018"/>
                      <a:pt x="6444322" y="1339337"/>
                      <a:pt x="6433897" y="1343308"/>
                    </a:cubicBezTo>
                    <a:cubicBezTo>
                      <a:pt x="6410564" y="1352315"/>
                      <a:pt x="6385104" y="1346500"/>
                      <a:pt x="6360565" y="1346783"/>
                    </a:cubicBezTo>
                    <a:cubicBezTo>
                      <a:pt x="6342338" y="1347067"/>
                      <a:pt x="6346310" y="1331677"/>
                      <a:pt x="6344253" y="1320968"/>
                    </a:cubicBezTo>
                    <a:cubicBezTo>
                      <a:pt x="6341984" y="1309337"/>
                      <a:pt x="6332551" y="1309692"/>
                      <a:pt x="6324963" y="1310898"/>
                    </a:cubicBezTo>
                    <a:cubicBezTo>
                      <a:pt x="6295531" y="1315578"/>
                      <a:pt x="6291630" y="1298983"/>
                      <a:pt x="6292907" y="1275650"/>
                    </a:cubicBezTo>
                    <a:cubicBezTo>
                      <a:pt x="6293971" y="1256502"/>
                      <a:pt x="6295035" y="1236786"/>
                      <a:pt x="6264823" y="1239552"/>
                    </a:cubicBezTo>
                    <a:cubicBezTo>
                      <a:pt x="6248085" y="1241112"/>
                      <a:pt x="6252412" y="1225651"/>
                      <a:pt x="6252199" y="1216148"/>
                    </a:cubicBezTo>
                    <a:cubicBezTo>
                      <a:pt x="6251631" y="1185439"/>
                      <a:pt x="6252128" y="1154731"/>
                      <a:pt x="6251773" y="1124022"/>
                    </a:cubicBezTo>
                    <a:cubicBezTo>
                      <a:pt x="6251702" y="1117781"/>
                      <a:pt x="6254326" y="1107994"/>
                      <a:pt x="6243972" y="1107782"/>
                    </a:cubicBezTo>
                    <a:cubicBezTo>
                      <a:pt x="6235532" y="1107569"/>
                      <a:pt x="6232908" y="1115512"/>
                      <a:pt x="6232766" y="1122959"/>
                    </a:cubicBezTo>
                    <a:cubicBezTo>
                      <a:pt x="6232270" y="1153667"/>
                      <a:pt x="6232554" y="1184376"/>
                      <a:pt x="6231632" y="1215084"/>
                    </a:cubicBezTo>
                    <a:cubicBezTo>
                      <a:pt x="6231348" y="1224517"/>
                      <a:pt x="6236100" y="1237495"/>
                      <a:pt x="6220355" y="1240615"/>
                    </a:cubicBezTo>
                    <a:cubicBezTo>
                      <a:pt x="6210852" y="1233665"/>
                      <a:pt x="6214114" y="1223453"/>
                      <a:pt x="6213618" y="1214517"/>
                    </a:cubicBezTo>
                    <a:cubicBezTo>
                      <a:pt x="6207093" y="1092959"/>
                      <a:pt x="6210639" y="971331"/>
                      <a:pt x="6210285" y="849702"/>
                    </a:cubicBezTo>
                    <a:cubicBezTo>
                      <a:pt x="6210143" y="814810"/>
                      <a:pt x="6203547" y="784243"/>
                      <a:pt x="6175179" y="761336"/>
                    </a:cubicBezTo>
                    <a:cubicBezTo>
                      <a:pt x="6167591" y="755236"/>
                      <a:pt x="6160924" y="747719"/>
                      <a:pt x="6162485" y="737365"/>
                    </a:cubicBezTo>
                    <a:cubicBezTo>
                      <a:pt x="6168938" y="694032"/>
                      <a:pt x="6142272" y="693039"/>
                      <a:pt x="6111209" y="695876"/>
                    </a:cubicBezTo>
                    <a:cubicBezTo>
                      <a:pt x="6097167" y="697153"/>
                      <a:pt x="6082628" y="697933"/>
                      <a:pt x="6068799" y="695734"/>
                    </a:cubicBezTo>
                    <a:cubicBezTo>
                      <a:pt x="6037097" y="690699"/>
                      <a:pt x="6026388" y="704528"/>
                      <a:pt x="6027594" y="734528"/>
                    </a:cubicBezTo>
                    <a:cubicBezTo>
                      <a:pt x="6028019" y="745308"/>
                      <a:pt x="6033977" y="764456"/>
                      <a:pt x="6011353" y="761265"/>
                    </a:cubicBezTo>
                    <a:cubicBezTo>
                      <a:pt x="5978730" y="756655"/>
                      <a:pt x="5976248" y="773605"/>
                      <a:pt x="5976319" y="800271"/>
                    </a:cubicBezTo>
                    <a:cubicBezTo>
                      <a:pt x="5977099" y="1152249"/>
                      <a:pt x="5976815" y="1504226"/>
                      <a:pt x="5976815" y="1856204"/>
                    </a:cubicBezTo>
                    <a:cubicBezTo>
                      <a:pt x="5976815" y="1908189"/>
                      <a:pt x="5977028" y="1960174"/>
                      <a:pt x="5976602" y="2012087"/>
                    </a:cubicBezTo>
                    <a:cubicBezTo>
                      <a:pt x="5976531" y="2022796"/>
                      <a:pt x="5981354" y="2039037"/>
                      <a:pt x="5962276" y="2037831"/>
                    </a:cubicBezTo>
                    <a:cubicBezTo>
                      <a:pt x="5934830" y="2036129"/>
                      <a:pt x="5934830" y="2036129"/>
                      <a:pt x="5935752" y="2072015"/>
                    </a:cubicBezTo>
                    <a:cubicBezTo>
                      <a:pt x="5937028" y="2124000"/>
                      <a:pt x="5938518" y="2119532"/>
                      <a:pt x="5927738" y="2118326"/>
                    </a:cubicBezTo>
                    <a:cubicBezTo>
                      <a:pt x="5924901" y="2074923"/>
                      <a:pt x="5925539" y="2031520"/>
                      <a:pt x="5924617" y="1988258"/>
                    </a:cubicBezTo>
                    <a:cubicBezTo>
                      <a:pt x="5924192" y="1968329"/>
                      <a:pt x="5935610" y="1939749"/>
                      <a:pt x="5896959" y="1941096"/>
                    </a:cubicBezTo>
                    <a:cubicBezTo>
                      <a:pt x="5891711" y="1941309"/>
                      <a:pt x="5890079" y="1935210"/>
                      <a:pt x="5890505" y="1930387"/>
                    </a:cubicBezTo>
                    <a:cubicBezTo>
                      <a:pt x="5894618" y="1881239"/>
                      <a:pt x="5863484" y="1843793"/>
                      <a:pt x="5848449" y="1800957"/>
                    </a:cubicBezTo>
                    <a:cubicBezTo>
                      <a:pt x="5834761" y="1762093"/>
                      <a:pt x="5811641" y="1742093"/>
                      <a:pt x="5769514" y="1748902"/>
                    </a:cubicBezTo>
                    <a:cubicBezTo>
                      <a:pt x="5754408" y="1751313"/>
                      <a:pt x="5746253" y="1747483"/>
                      <a:pt x="5742139" y="1730533"/>
                    </a:cubicBezTo>
                    <a:cubicBezTo>
                      <a:pt x="5729657" y="1678903"/>
                      <a:pt x="5728735" y="1677201"/>
                      <a:pt x="5676325" y="1679754"/>
                    </a:cubicBezTo>
                    <a:cubicBezTo>
                      <a:pt x="5644269" y="1681315"/>
                      <a:pt x="5634695" y="1672237"/>
                      <a:pt x="5634979" y="1639188"/>
                    </a:cubicBezTo>
                    <a:cubicBezTo>
                      <a:pt x="5636610" y="1456142"/>
                      <a:pt x="5635262" y="1273026"/>
                      <a:pt x="5636326" y="1089981"/>
                    </a:cubicBezTo>
                    <a:cubicBezTo>
                      <a:pt x="5636468" y="1063527"/>
                      <a:pt x="5628880" y="1055301"/>
                      <a:pt x="5602355" y="1056010"/>
                    </a:cubicBezTo>
                    <a:cubicBezTo>
                      <a:pt x="5542215" y="1057499"/>
                      <a:pt x="5481932" y="1056719"/>
                      <a:pt x="5421721" y="1055088"/>
                    </a:cubicBezTo>
                    <a:cubicBezTo>
                      <a:pt x="5397821" y="1054450"/>
                      <a:pt x="5382715" y="1060903"/>
                      <a:pt x="5371155" y="1083456"/>
                    </a:cubicBezTo>
                    <a:cubicBezTo>
                      <a:pt x="5346971" y="1130618"/>
                      <a:pt x="5321014" y="1177071"/>
                      <a:pt x="5292930" y="1222034"/>
                    </a:cubicBezTo>
                    <a:cubicBezTo>
                      <a:pt x="5271299" y="1256573"/>
                      <a:pt x="5263710" y="1292671"/>
                      <a:pt x="5263852" y="1332812"/>
                    </a:cubicBezTo>
                    <a:cubicBezTo>
                      <a:pt x="5264562" y="1599756"/>
                      <a:pt x="5264278" y="1866701"/>
                      <a:pt x="5264278" y="2133645"/>
                    </a:cubicBezTo>
                    <a:cubicBezTo>
                      <a:pt x="5264278" y="2143077"/>
                      <a:pt x="5264207" y="2152510"/>
                      <a:pt x="5263923" y="2162013"/>
                    </a:cubicBezTo>
                    <a:cubicBezTo>
                      <a:pt x="5263498" y="2178183"/>
                      <a:pt x="5251583" y="2175204"/>
                      <a:pt x="5241087" y="2176055"/>
                    </a:cubicBezTo>
                    <a:cubicBezTo>
                      <a:pt x="5214350" y="2178254"/>
                      <a:pt x="5205201" y="2179247"/>
                      <a:pt x="5203712" y="2162297"/>
                    </a:cubicBezTo>
                    <a:cubicBezTo>
                      <a:pt x="5198393" y="2102724"/>
                      <a:pt x="5194137" y="2052512"/>
                      <a:pt x="5195130" y="1984783"/>
                    </a:cubicBezTo>
                    <a:cubicBezTo>
                      <a:pt x="5195769" y="1938898"/>
                      <a:pt x="5196265" y="1892728"/>
                      <a:pt x="5195556" y="1846701"/>
                    </a:cubicBezTo>
                    <a:cubicBezTo>
                      <a:pt x="5195414" y="1837836"/>
                      <a:pt x="5202080" y="1822163"/>
                      <a:pt x="5184421" y="1822801"/>
                    </a:cubicBezTo>
                    <a:cubicBezTo>
                      <a:pt x="5170947" y="1823226"/>
                      <a:pt x="5174422" y="1836843"/>
                      <a:pt x="5174209" y="1845283"/>
                    </a:cubicBezTo>
                    <a:cubicBezTo>
                      <a:pt x="5171939" y="1941522"/>
                      <a:pt x="5173712" y="2037122"/>
                      <a:pt x="5171798" y="2137545"/>
                    </a:cubicBezTo>
                    <a:cubicBezTo>
                      <a:pt x="5170876" y="2184566"/>
                      <a:pt x="5178890" y="2180098"/>
                      <a:pt x="5120522" y="2180523"/>
                    </a:cubicBezTo>
                    <a:cubicBezTo>
                      <a:pt x="5111090" y="2180594"/>
                      <a:pt x="5074566" y="2181232"/>
                      <a:pt x="5065417" y="2179176"/>
                    </a:cubicBezTo>
                    <a:cubicBezTo>
                      <a:pt x="5055347" y="2176906"/>
                      <a:pt x="5061162" y="2157900"/>
                      <a:pt x="5059176" y="2146340"/>
                    </a:cubicBezTo>
                    <a:cubicBezTo>
                      <a:pt x="5056694" y="2131517"/>
                      <a:pt x="5064282" y="2106624"/>
                      <a:pt x="5043787" y="2106411"/>
                    </a:cubicBezTo>
                    <a:cubicBezTo>
                      <a:pt x="5021234" y="2106199"/>
                      <a:pt x="5036978" y="2182651"/>
                      <a:pt x="5023716" y="2181800"/>
                    </a:cubicBezTo>
                    <a:cubicBezTo>
                      <a:pt x="5018468" y="2159602"/>
                      <a:pt x="5022581" y="2121305"/>
                      <a:pt x="5022581" y="2106908"/>
                    </a:cubicBezTo>
                    <a:cubicBezTo>
                      <a:pt x="5022652" y="1965209"/>
                      <a:pt x="5023078" y="1823439"/>
                      <a:pt x="5023291" y="1681740"/>
                    </a:cubicBezTo>
                    <a:cubicBezTo>
                      <a:pt x="5023291" y="1666492"/>
                      <a:pt x="5026057" y="1647840"/>
                      <a:pt x="5001447" y="1651883"/>
                    </a:cubicBezTo>
                    <a:cubicBezTo>
                      <a:pt x="4963008" y="1658195"/>
                      <a:pt x="4949675" y="1644649"/>
                      <a:pt x="4953292" y="1604933"/>
                    </a:cubicBezTo>
                    <a:cubicBezTo>
                      <a:pt x="4955278" y="1583374"/>
                      <a:pt x="4951165" y="1550396"/>
                      <a:pt x="4924002" y="1547843"/>
                    </a:cubicBezTo>
                    <a:cubicBezTo>
                      <a:pt x="4886201" y="1544297"/>
                      <a:pt x="4846273" y="1537134"/>
                      <a:pt x="4807621" y="1555644"/>
                    </a:cubicBezTo>
                    <a:cubicBezTo>
                      <a:pt x="4807621" y="1545431"/>
                      <a:pt x="4807621" y="1537205"/>
                      <a:pt x="4807621" y="1528978"/>
                    </a:cubicBezTo>
                    <a:cubicBezTo>
                      <a:pt x="4807480" y="1427420"/>
                      <a:pt x="4808472" y="1325791"/>
                      <a:pt x="4806699" y="1224233"/>
                    </a:cubicBezTo>
                    <a:cubicBezTo>
                      <a:pt x="4805565" y="1160830"/>
                      <a:pt x="4786558" y="1140405"/>
                      <a:pt x="4727694" y="1131966"/>
                    </a:cubicBezTo>
                    <a:cubicBezTo>
                      <a:pt x="4714787" y="1130122"/>
                      <a:pt x="4708475" y="1125795"/>
                      <a:pt x="4709184" y="1112179"/>
                    </a:cubicBezTo>
                    <a:cubicBezTo>
                      <a:pt x="4709822" y="1100406"/>
                      <a:pt x="4709184" y="1088562"/>
                      <a:pt x="4709184" y="1076719"/>
                    </a:cubicBezTo>
                    <a:cubicBezTo>
                      <a:pt x="4709184" y="1006082"/>
                      <a:pt x="4709184" y="1004451"/>
                      <a:pt x="4639753" y="1005798"/>
                    </a:cubicBezTo>
                    <a:cubicBezTo>
                      <a:pt x="4609895" y="1006365"/>
                      <a:pt x="4604860" y="994593"/>
                      <a:pt x="4605215" y="968636"/>
                    </a:cubicBezTo>
                    <a:cubicBezTo>
                      <a:pt x="4606420" y="882397"/>
                      <a:pt x="4605782" y="796228"/>
                      <a:pt x="4605357" y="709989"/>
                    </a:cubicBezTo>
                    <a:cubicBezTo>
                      <a:pt x="4605286" y="698855"/>
                      <a:pt x="4610534" y="684458"/>
                      <a:pt x="4593158" y="676869"/>
                    </a:cubicBezTo>
                    <a:cubicBezTo>
                      <a:pt x="4585144" y="689777"/>
                      <a:pt x="4588123" y="701762"/>
                      <a:pt x="4588052" y="712968"/>
                    </a:cubicBezTo>
                    <a:cubicBezTo>
                      <a:pt x="4587839" y="801547"/>
                      <a:pt x="4587698" y="890127"/>
                      <a:pt x="4588052" y="978707"/>
                    </a:cubicBezTo>
                    <a:cubicBezTo>
                      <a:pt x="4588123" y="995444"/>
                      <a:pt x="4588194" y="1006862"/>
                      <a:pt x="4564790" y="1007571"/>
                    </a:cubicBezTo>
                    <a:cubicBezTo>
                      <a:pt x="4495005" y="1009557"/>
                      <a:pt x="4495076" y="1010763"/>
                      <a:pt x="4495005" y="1080832"/>
                    </a:cubicBezTo>
                    <a:cubicBezTo>
                      <a:pt x="4495005" y="1083172"/>
                      <a:pt x="4494650" y="1085654"/>
                      <a:pt x="4495076" y="1087924"/>
                    </a:cubicBezTo>
                    <a:cubicBezTo>
                      <a:pt x="4501742" y="1123951"/>
                      <a:pt x="4487062" y="1135157"/>
                      <a:pt x="4451105" y="1132675"/>
                    </a:cubicBezTo>
                    <a:cubicBezTo>
                      <a:pt x="4405999" y="1129483"/>
                      <a:pt x="4405858" y="1131966"/>
                      <a:pt x="4405929" y="1178631"/>
                    </a:cubicBezTo>
                    <a:cubicBezTo>
                      <a:pt x="4405999" y="1442029"/>
                      <a:pt x="4405999" y="1705428"/>
                      <a:pt x="4405858" y="1968826"/>
                    </a:cubicBezTo>
                    <a:cubicBezTo>
                      <a:pt x="4405858" y="1984074"/>
                      <a:pt x="4410113" y="2001307"/>
                      <a:pt x="4401035" y="2014002"/>
                    </a:cubicBezTo>
                    <a:cubicBezTo>
                      <a:pt x="4371107" y="2055632"/>
                      <a:pt x="4373802" y="2102724"/>
                      <a:pt x="4374440" y="2149886"/>
                    </a:cubicBezTo>
                    <a:cubicBezTo>
                      <a:pt x="4374582" y="2158822"/>
                      <a:pt x="4379192" y="2172013"/>
                      <a:pt x="4369476" y="2176055"/>
                    </a:cubicBezTo>
                    <a:cubicBezTo>
                      <a:pt x="4343873" y="2186693"/>
                      <a:pt x="4349759" y="2207899"/>
                      <a:pt x="4349759" y="2226905"/>
                    </a:cubicBezTo>
                    <a:cubicBezTo>
                      <a:pt x="4349547" y="2407610"/>
                      <a:pt x="4349050" y="2588315"/>
                      <a:pt x="4350327" y="2769020"/>
                    </a:cubicBezTo>
                    <a:cubicBezTo>
                      <a:pt x="4350540" y="2795970"/>
                      <a:pt x="4343022" y="2802424"/>
                      <a:pt x="4316782" y="2802211"/>
                    </a:cubicBezTo>
                    <a:cubicBezTo>
                      <a:pt x="4171536" y="2800935"/>
                      <a:pt x="4026292" y="2801147"/>
                      <a:pt x="3881047" y="2801998"/>
                    </a:cubicBezTo>
                    <a:cubicBezTo>
                      <a:pt x="3853175" y="2802140"/>
                      <a:pt x="3830693" y="2803913"/>
                      <a:pt x="3833956" y="2764056"/>
                    </a:cubicBezTo>
                    <a:cubicBezTo>
                      <a:pt x="3835516" y="2744695"/>
                      <a:pt x="3821048" y="2726823"/>
                      <a:pt x="3811686" y="2709093"/>
                    </a:cubicBezTo>
                    <a:cubicBezTo>
                      <a:pt x="3785446" y="2659165"/>
                      <a:pt x="3752681" y="2612712"/>
                      <a:pt x="3736795" y="2557394"/>
                    </a:cubicBezTo>
                    <a:cubicBezTo>
                      <a:pt x="3719774" y="2498176"/>
                      <a:pt x="3736724" y="2440163"/>
                      <a:pt x="3739844" y="2381724"/>
                    </a:cubicBezTo>
                    <a:cubicBezTo>
                      <a:pt x="3744029" y="2303712"/>
                      <a:pt x="3748355" y="2225700"/>
                      <a:pt x="3716228" y="2151942"/>
                    </a:cubicBezTo>
                    <a:cubicBezTo>
                      <a:pt x="3698568" y="2111447"/>
                      <a:pt x="3661548" y="2097263"/>
                      <a:pt x="3619350" y="2110312"/>
                    </a:cubicBezTo>
                    <a:cubicBezTo>
                      <a:pt x="3584387" y="2121092"/>
                      <a:pt x="3573607" y="2142297"/>
                      <a:pt x="3579281" y="2189246"/>
                    </a:cubicBezTo>
                    <a:cubicBezTo>
                      <a:pt x="3587153" y="2254919"/>
                      <a:pt x="3550345" y="2296123"/>
                      <a:pt x="3482758" y="2296265"/>
                    </a:cubicBezTo>
                    <a:cubicBezTo>
                      <a:pt x="3449922" y="2296336"/>
                      <a:pt x="3414674" y="2288819"/>
                      <a:pt x="3405171" y="2335981"/>
                    </a:cubicBezTo>
                    <a:cubicBezTo>
                      <a:pt x="3403824" y="2342647"/>
                      <a:pt x="3390561" y="2346902"/>
                      <a:pt x="3382831" y="2352292"/>
                    </a:cubicBezTo>
                    <a:cubicBezTo>
                      <a:pt x="3297939" y="2410944"/>
                      <a:pt x="3224750" y="2480233"/>
                      <a:pt x="3185672" y="2578174"/>
                    </a:cubicBezTo>
                    <a:cubicBezTo>
                      <a:pt x="3176666" y="2600727"/>
                      <a:pt x="3166595" y="2610584"/>
                      <a:pt x="3142836" y="2607393"/>
                    </a:cubicBezTo>
                    <a:cubicBezTo>
                      <a:pt x="3131206" y="2605833"/>
                      <a:pt x="3119007" y="2605549"/>
                      <a:pt x="3107518" y="2607393"/>
                    </a:cubicBezTo>
                    <a:cubicBezTo>
                      <a:pt x="3073406" y="2612783"/>
                      <a:pt x="3030711" y="2588315"/>
                      <a:pt x="3007804" y="2635406"/>
                    </a:cubicBezTo>
                    <a:cubicBezTo>
                      <a:pt x="3006457" y="2638243"/>
                      <a:pt x="2996457" y="2638598"/>
                      <a:pt x="2990996" y="2637463"/>
                    </a:cubicBezTo>
                    <a:cubicBezTo>
                      <a:pt x="2926033" y="2623350"/>
                      <a:pt x="2901920" y="2672001"/>
                      <a:pt x="2870573" y="2712922"/>
                    </a:cubicBezTo>
                    <a:cubicBezTo>
                      <a:pt x="2889864" y="2724482"/>
                      <a:pt x="2909934" y="2712852"/>
                      <a:pt x="2929579" y="2722355"/>
                    </a:cubicBezTo>
                    <a:cubicBezTo>
                      <a:pt x="2900785" y="2745049"/>
                      <a:pt x="2903409" y="2771432"/>
                      <a:pt x="2920927" y="2798382"/>
                    </a:cubicBezTo>
                    <a:cubicBezTo>
                      <a:pt x="2888232" y="2808807"/>
                      <a:pt x="2873481" y="2799091"/>
                      <a:pt x="2863552" y="2766680"/>
                    </a:cubicBezTo>
                    <a:cubicBezTo>
                      <a:pt x="2846815" y="2711859"/>
                      <a:pt x="2830432" y="2658597"/>
                      <a:pt x="2851212" y="2601578"/>
                    </a:cubicBezTo>
                    <a:cubicBezTo>
                      <a:pt x="2852418" y="2598315"/>
                      <a:pt x="2855467" y="2592500"/>
                      <a:pt x="2846602" y="2589450"/>
                    </a:cubicBezTo>
                    <a:cubicBezTo>
                      <a:pt x="2817454" y="2644981"/>
                      <a:pt x="2803766" y="2584131"/>
                      <a:pt x="2781497" y="2578245"/>
                    </a:cubicBezTo>
                    <a:cubicBezTo>
                      <a:pt x="2785327" y="2696469"/>
                      <a:pt x="2785327" y="2696469"/>
                      <a:pt x="2769086" y="2708667"/>
                    </a:cubicBezTo>
                    <a:cubicBezTo>
                      <a:pt x="2760434" y="2656470"/>
                      <a:pt x="2751782" y="2604202"/>
                      <a:pt x="2743058" y="2552075"/>
                    </a:cubicBezTo>
                    <a:cubicBezTo>
                      <a:pt x="2671429" y="2609662"/>
                      <a:pt x="2709300" y="2686824"/>
                      <a:pt x="2697953" y="2755049"/>
                    </a:cubicBezTo>
                    <a:cubicBezTo>
                      <a:pt x="2683414" y="2698171"/>
                      <a:pt x="2696747" y="2637960"/>
                      <a:pt x="2670649" y="2583351"/>
                    </a:cubicBezTo>
                    <a:cubicBezTo>
                      <a:pt x="2645401" y="2592145"/>
                      <a:pt x="2646323" y="2614343"/>
                      <a:pt x="2641359" y="2632995"/>
                    </a:cubicBezTo>
                    <a:cubicBezTo>
                      <a:pt x="2636323" y="2651789"/>
                      <a:pt x="2641501" y="2672852"/>
                      <a:pt x="2629160" y="2690583"/>
                    </a:cubicBezTo>
                    <a:cubicBezTo>
                      <a:pt x="2620012" y="2684483"/>
                      <a:pt x="2617387" y="2675335"/>
                      <a:pt x="2615898" y="2666115"/>
                    </a:cubicBezTo>
                    <a:cubicBezTo>
                      <a:pt x="2608877" y="2623705"/>
                      <a:pt x="2651784" y="2595762"/>
                      <a:pt x="2640224" y="2545834"/>
                    </a:cubicBezTo>
                    <a:cubicBezTo>
                      <a:pt x="2626962" y="2564415"/>
                      <a:pt x="2613700" y="2582996"/>
                      <a:pt x="2600509" y="2601578"/>
                    </a:cubicBezTo>
                    <a:cubicBezTo>
                      <a:pt x="2598452" y="2600017"/>
                      <a:pt x="2596395" y="2598457"/>
                      <a:pt x="2594338" y="2596968"/>
                    </a:cubicBezTo>
                    <a:cubicBezTo>
                      <a:pt x="2599303" y="2562429"/>
                      <a:pt x="2604338" y="2527891"/>
                      <a:pt x="2610650" y="2483991"/>
                    </a:cubicBezTo>
                    <a:cubicBezTo>
                      <a:pt x="2568027" y="2547607"/>
                      <a:pt x="2554978" y="2610230"/>
                      <a:pt x="2555332" y="2677249"/>
                    </a:cubicBezTo>
                    <a:cubicBezTo>
                      <a:pt x="2527602" y="2627180"/>
                      <a:pt x="2539730" y="2578174"/>
                      <a:pt x="2554552" y="2521012"/>
                    </a:cubicBezTo>
                    <a:cubicBezTo>
                      <a:pt x="2521290" y="2549309"/>
                      <a:pt x="2512284" y="2584344"/>
                      <a:pt x="2486752" y="2607464"/>
                    </a:cubicBezTo>
                    <a:cubicBezTo>
                      <a:pt x="2457533" y="2563777"/>
                      <a:pt x="2428172" y="2523210"/>
                      <a:pt x="2378528" y="2491296"/>
                    </a:cubicBezTo>
                    <a:cubicBezTo>
                      <a:pt x="2402215" y="2541012"/>
                      <a:pt x="2422782" y="2584202"/>
                      <a:pt x="2443420" y="2627322"/>
                    </a:cubicBezTo>
                    <a:cubicBezTo>
                      <a:pt x="2410938" y="2601932"/>
                      <a:pt x="2390939" y="2567394"/>
                      <a:pt x="2354415" y="2537253"/>
                    </a:cubicBezTo>
                    <a:cubicBezTo>
                      <a:pt x="2354415" y="2570798"/>
                      <a:pt x="2354415" y="2595904"/>
                      <a:pt x="2354415" y="2621010"/>
                    </a:cubicBezTo>
                    <a:cubicBezTo>
                      <a:pt x="2346542" y="2582571"/>
                      <a:pt x="2349734" y="2542501"/>
                      <a:pt x="2328245" y="2502715"/>
                    </a:cubicBezTo>
                    <a:cubicBezTo>
                      <a:pt x="2289593" y="2566401"/>
                      <a:pt x="2285126" y="2633633"/>
                      <a:pt x="2278955" y="2700653"/>
                    </a:cubicBezTo>
                    <a:cubicBezTo>
                      <a:pt x="2247750" y="2650158"/>
                      <a:pt x="2249807" y="2596826"/>
                      <a:pt x="2262431" y="2537749"/>
                    </a:cubicBezTo>
                    <a:cubicBezTo>
                      <a:pt x="2226829" y="2566117"/>
                      <a:pt x="2219737" y="2600727"/>
                      <a:pt x="2219241" y="2639024"/>
                    </a:cubicBezTo>
                    <a:cubicBezTo>
                      <a:pt x="2200943" y="2629449"/>
                      <a:pt x="2198035" y="2608882"/>
                      <a:pt x="2180802" y="2604840"/>
                    </a:cubicBezTo>
                    <a:cubicBezTo>
                      <a:pt x="2173568" y="2621577"/>
                      <a:pt x="2189525" y="2636754"/>
                      <a:pt x="2181724" y="2658172"/>
                    </a:cubicBezTo>
                    <a:cubicBezTo>
                      <a:pt x="2146973" y="2597961"/>
                      <a:pt x="2118250" y="2537182"/>
                      <a:pt x="2066549" y="2492927"/>
                    </a:cubicBezTo>
                    <a:cubicBezTo>
                      <a:pt x="2068606" y="2504913"/>
                      <a:pt x="2072932" y="2515622"/>
                      <a:pt x="2077471" y="2526260"/>
                    </a:cubicBezTo>
                    <a:cubicBezTo>
                      <a:pt x="2082506" y="2538175"/>
                      <a:pt x="2088818" y="2549664"/>
                      <a:pt x="2092506" y="2562004"/>
                    </a:cubicBezTo>
                    <a:cubicBezTo>
                      <a:pt x="2101087" y="2590727"/>
                      <a:pt x="2092648" y="2624485"/>
                      <a:pt x="2079811" y="2618527"/>
                    </a:cubicBezTo>
                    <a:cubicBezTo>
                      <a:pt x="2074492" y="2608670"/>
                      <a:pt x="2088676" y="2599875"/>
                      <a:pt x="2080733" y="2588528"/>
                    </a:cubicBezTo>
                    <a:cubicBezTo>
                      <a:pt x="2071726" y="2596400"/>
                      <a:pt x="2063428" y="2603705"/>
                      <a:pt x="2049599" y="2615832"/>
                    </a:cubicBezTo>
                    <a:cubicBezTo>
                      <a:pt x="2057187" y="2591081"/>
                      <a:pt x="2062719" y="2573138"/>
                      <a:pt x="2068180" y="2555196"/>
                    </a:cubicBezTo>
                    <a:cubicBezTo>
                      <a:pt x="2026408" y="2612074"/>
                      <a:pt x="1991161" y="2671718"/>
                      <a:pt x="1973856" y="2739660"/>
                    </a:cubicBezTo>
                    <a:cubicBezTo>
                      <a:pt x="1969104" y="2758241"/>
                      <a:pt x="1958537" y="2759021"/>
                      <a:pt x="1945559" y="2756468"/>
                    </a:cubicBezTo>
                    <a:cubicBezTo>
                      <a:pt x="1927687" y="2752922"/>
                      <a:pt x="1937545" y="2739305"/>
                      <a:pt x="1939885" y="2731149"/>
                    </a:cubicBezTo>
                    <a:cubicBezTo>
                      <a:pt x="1950949" y="2692568"/>
                      <a:pt x="1967899" y="2656186"/>
                      <a:pt x="1986125" y="2620442"/>
                    </a:cubicBezTo>
                    <a:cubicBezTo>
                      <a:pt x="2001373" y="2590514"/>
                      <a:pt x="2015770" y="2560231"/>
                      <a:pt x="2033004" y="2525054"/>
                    </a:cubicBezTo>
                    <a:cubicBezTo>
                      <a:pt x="2024138" y="2528884"/>
                      <a:pt x="2021727" y="2529310"/>
                      <a:pt x="2020167" y="2530728"/>
                    </a:cubicBezTo>
                    <a:cubicBezTo>
                      <a:pt x="2003713" y="2545976"/>
                      <a:pt x="1987473" y="2561366"/>
                      <a:pt x="1971019" y="2576613"/>
                    </a:cubicBezTo>
                    <a:cubicBezTo>
                      <a:pt x="1965984" y="2581294"/>
                      <a:pt x="1956977" y="2590301"/>
                      <a:pt x="1955700" y="2589308"/>
                    </a:cubicBezTo>
                    <a:cubicBezTo>
                      <a:pt x="1927545" y="2568458"/>
                      <a:pt x="1934850" y="2598741"/>
                      <a:pt x="1932155" y="2607109"/>
                    </a:cubicBezTo>
                    <a:cubicBezTo>
                      <a:pt x="1919034" y="2648172"/>
                      <a:pt x="1905276" y="2676895"/>
                      <a:pt x="1884000" y="2700228"/>
                    </a:cubicBezTo>
                    <a:cubicBezTo>
                      <a:pt x="1926410" y="2584344"/>
                      <a:pt x="1927403" y="2575550"/>
                      <a:pt x="1899815" y="2537820"/>
                    </a:cubicBezTo>
                    <a:cubicBezTo>
                      <a:pt x="1892865" y="2562713"/>
                      <a:pt x="1886411" y="2585833"/>
                      <a:pt x="1879603" y="2610301"/>
                    </a:cubicBezTo>
                    <a:cubicBezTo>
                      <a:pt x="1866341" y="2599024"/>
                      <a:pt x="1870667" y="2578954"/>
                      <a:pt x="1853079" y="2572004"/>
                    </a:cubicBezTo>
                    <a:cubicBezTo>
                      <a:pt x="1842228" y="2612499"/>
                      <a:pt x="1836554" y="2654484"/>
                      <a:pt x="1806555" y="2691859"/>
                    </a:cubicBezTo>
                    <a:cubicBezTo>
                      <a:pt x="1796059" y="2644768"/>
                      <a:pt x="1784286" y="2603209"/>
                      <a:pt x="1766556" y="2563635"/>
                    </a:cubicBezTo>
                    <a:cubicBezTo>
                      <a:pt x="1753435" y="2534416"/>
                      <a:pt x="1740173" y="2501296"/>
                      <a:pt x="1711025" y="2488105"/>
                    </a:cubicBezTo>
                    <a:cubicBezTo>
                      <a:pt x="1681097" y="2474559"/>
                      <a:pt x="1664501" y="2450517"/>
                      <a:pt x="1643438" y="2429596"/>
                    </a:cubicBezTo>
                    <a:cubicBezTo>
                      <a:pt x="1627339" y="2413639"/>
                      <a:pt x="1612588" y="2396263"/>
                      <a:pt x="1597198" y="2379597"/>
                    </a:cubicBezTo>
                    <a:cubicBezTo>
                      <a:pt x="1600957" y="2424986"/>
                      <a:pt x="1626204" y="2460020"/>
                      <a:pt x="1634289" y="2507112"/>
                    </a:cubicBezTo>
                    <a:cubicBezTo>
                      <a:pt x="1612871" y="2489240"/>
                      <a:pt x="1596276" y="2475410"/>
                      <a:pt x="1572163" y="2455340"/>
                    </a:cubicBezTo>
                    <a:cubicBezTo>
                      <a:pt x="1599396" y="2530373"/>
                      <a:pt x="1633296" y="2593918"/>
                      <a:pt x="1634289" y="2675689"/>
                    </a:cubicBezTo>
                    <a:cubicBezTo>
                      <a:pt x="1567908" y="2568316"/>
                      <a:pt x="1458690" y="2562997"/>
                      <a:pt x="1363728" y="2529239"/>
                    </a:cubicBezTo>
                    <a:cubicBezTo>
                      <a:pt x="1372735" y="2539451"/>
                      <a:pt x="1384224" y="2544629"/>
                      <a:pt x="1395642" y="2550018"/>
                    </a:cubicBezTo>
                    <a:cubicBezTo>
                      <a:pt x="1404224" y="2554061"/>
                      <a:pt x="1409259" y="2561366"/>
                      <a:pt x="1404720" y="2569876"/>
                    </a:cubicBezTo>
                    <a:cubicBezTo>
                      <a:pt x="1400678" y="2577535"/>
                      <a:pt x="1392096" y="2574202"/>
                      <a:pt x="1385642" y="2571649"/>
                    </a:cubicBezTo>
                    <a:cubicBezTo>
                      <a:pt x="1371387" y="2566046"/>
                      <a:pt x="1357629" y="2559167"/>
                      <a:pt x="1341884" y="2558600"/>
                    </a:cubicBezTo>
                    <a:cubicBezTo>
                      <a:pt x="1347487" y="2563777"/>
                      <a:pt x="1355288" y="2566543"/>
                      <a:pt x="1350679" y="2578032"/>
                    </a:cubicBezTo>
                    <a:cubicBezTo>
                      <a:pt x="1336920" y="2612499"/>
                      <a:pt x="1324722" y="2647605"/>
                      <a:pt x="1311531" y="2683420"/>
                    </a:cubicBezTo>
                    <a:cubicBezTo>
                      <a:pt x="1286992" y="2644555"/>
                      <a:pt x="1297559" y="2602570"/>
                      <a:pt x="1341743" y="2558458"/>
                    </a:cubicBezTo>
                    <a:cubicBezTo>
                      <a:pt x="1341743" y="2558458"/>
                      <a:pt x="1341743" y="2558458"/>
                      <a:pt x="1341743" y="2558458"/>
                    </a:cubicBezTo>
                    <a:cubicBezTo>
                      <a:pt x="1330183" y="2548033"/>
                      <a:pt x="1324225" y="2556472"/>
                      <a:pt x="1316069" y="2564486"/>
                    </a:cubicBezTo>
                    <a:cubicBezTo>
                      <a:pt x="1304226" y="2576117"/>
                      <a:pt x="1296141" y="2592571"/>
                      <a:pt x="1275787" y="2601010"/>
                    </a:cubicBezTo>
                    <a:cubicBezTo>
                      <a:pt x="1281177" y="2562217"/>
                      <a:pt x="1286070" y="2527324"/>
                      <a:pt x="1291531" y="2487608"/>
                    </a:cubicBezTo>
                    <a:cubicBezTo>
                      <a:pt x="1223873" y="2538387"/>
                      <a:pt x="1242312" y="2610230"/>
                      <a:pt x="1235362" y="2674342"/>
                    </a:cubicBezTo>
                    <a:cubicBezTo>
                      <a:pt x="1211107" y="2624130"/>
                      <a:pt x="1220965" y="2575975"/>
                      <a:pt x="1236355" y="2518813"/>
                    </a:cubicBezTo>
                    <a:cubicBezTo>
                      <a:pt x="1206285" y="2550728"/>
                      <a:pt x="1190399" y="2581294"/>
                      <a:pt x="1172810" y="2614840"/>
                    </a:cubicBezTo>
                    <a:cubicBezTo>
                      <a:pt x="1139052" y="2571578"/>
                      <a:pt x="1107705" y="2531437"/>
                      <a:pt x="1064870" y="2500587"/>
                    </a:cubicBezTo>
                    <a:cubicBezTo>
                      <a:pt x="1084656" y="2542075"/>
                      <a:pt x="1104443" y="2583564"/>
                      <a:pt x="1124301" y="2625052"/>
                    </a:cubicBezTo>
                    <a:cubicBezTo>
                      <a:pt x="1102315" y="2607109"/>
                      <a:pt x="1087422" y="2584982"/>
                      <a:pt x="1069905" y="2565195"/>
                    </a:cubicBezTo>
                    <a:cubicBezTo>
                      <a:pt x="1052671" y="2545692"/>
                      <a:pt x="1032884" y="2528317"/>
                      <a:pt x="1001183" y="2524983"/>
                    </a:cubicBezTo>
                    <a:cubicBezTo>
                      <a:pt x="1009126" y="2541437"/>
                      <a:pt x="1015225" y="2554132"/>
                      <a:pt x="1021395" y="2566827"/>
                    </a:cubicBezTo>
                    <a:cubicBezTo>
                      <a:pt x="1047990" y="2621861"/>
                      <a:pt x="1079124" y="2674980"/>
                      <a:pt x="1094443" y="2734837"/>
                    </a:cubicBezTo>
                    <a:cubicBezTo>
                      <a:pt x="1096145" y="2741574"/>
                      <a:pt x="1108273" y="2753560"/>
                      <a:pt x="1090543" y="2756539"/>
                    </a:cubicBezTo>
                    <a:cubicBezTo>
                      <a:pt x="1079763" y="2758382"/>
                      <a:pt x="1066004" y="2761716"/>
                      <a:pt x="1062884" y="2743986"/>
                    </a:cubicBezTo>
                    <a:cubicBezTo>
                      <a:pt x="1061678" y="2737036"/>
                      <a:pt x="1059480" y="2730227"/>
                      <a:pt x="1058345" y="2723277"/>
                    </a:cubicBezTo>
                    <a:cubicBezTo>
                      <a:pt x="1050331" y="2676186"/>
                      <a:pt x="1032884" y="2632570"/>
                      <a:pt x="1008204" y="2592074"/>
                    </a:cubicBezTo>
                    <a:cubicBezTo>
                      <a:pt x="997992" y="2575266"/>
                      <a:pt x="989481" y="2555550"/>
                      <a:pt x="967638" y="2545834"/>
                    </a:cubicBezTo>
                    <a:cubicBezTo>
                      <a:pt x="963524" y="2568458"/>
                      <a:pt x="980332" y="2584840"/>
                      <a:pt x="978276" y="2604627"/>
                    </a:cubicBezTo>
                    <a:cubicBezTo>
                      <a:pt x="964872" y="2604273"/>
                      <a:pt x="965297" y="2584557"/>
                      <a:pt x="951822" y="2586259"/>
                    </a:cubicBezTo>
                    <a:cubicBezTo>
                      <a:pt x="946220" y="2594273"/>
                      <a:pt x="959836" y="2605053"/>
                      <a:pt x="942957" y="2612074"/>
                    </a:cubicBezTo>
                    <a:cubicBezTo>
                      <a:pt x="924589" y="2562500"/>
                      <a:pt x="970403" y="2528317"/>
                      <a:pt x="970474" y="2482502"/>
                    </a:cubicBezTo>
                    <a:cubicBezTo>
                      <a:pt x="918915" y="2534274"/>
                      <a:pt x="885725" y="2596613"/>
                      <a:pt x="849413" y="2657179"/>
                    </a:cubicBezTo>
                    <a:cubicBezTo>
                      <a:pt x="847569" y="2646328"/>
                      <a:pt x="849555" y="2637180"/>
                      <a:pt x="849981" y="2628031"/>
                    </a:cubicBezTo>
                    <a:cubicBezTo>
                      <a:pt x="850335" y="2619662"/>
                      <a:pt x="854591" y="2610372"/>
                      <a:pt x="846222" y="2600727"/>
                    </a:cubicBezTo>
                    <a:cubicBezTo>
                      <a:pt x="836860" y="2612854"/>
                      <a:pt x="828705" y="2623350"/>
                      <a:pt x="819556" y="2635194"/>
                    </a:cubicBezTo>
                    <a:cubicBezTo>
                      <a:pt x="798989" y="2553848"/>
                      <a:pt x="798989" y="2553848"/>
                      <a:pt x="766437" y="2540373"/>
                    </a:cubicBezTo>
                    <a:cubicBezTo>
                      <a:pt x="789557" y="2598173"/>
                      <a:pt x="783245" y="2652144"/>
                      <a:pt x="755089" y="2710227"/>
                    </a:cubicBezTo>
                    <a:cubicBezTo>
                      <a:pt x="743175" y="2638031"/>
                      <a:pt x="729558" y="2572216"/>
                      <a:pt x="700764" y="2507892"/>
                    </a:cubicBezTo>
                    <a:cubicBezTo>
                      <a:pt x="685020" y="2539097"/>
                      <a:pt x="696864" y="2572784"/>
                      <a:pt x="677644" y="2604273"/>
                    </a:cubicBezTo>
                    <a:cubicBezTo>
                      <a:pt x="673531" y="2578599"/>
                      <a:pt x="676439" y="2555337"/>
                      <a:pt x="656368" y="2538175"/>
                    </a:cubicBezTo>
                    <a:cubicBezTo>
                      <a:pt x="642610" y="2558954"/>
                      <a:pt x="641829" y="2581223"/>
                      <a:pt x="639064" y="2603776"/>
                    </a:cubicBezTo>
                    <a:cubicBezTo>
                      <a:pt x="628780" y="2598102"/>
                      <a:pt x="634241" y="2583847"/>
                      <a:pt x="620624" y="2580940"/>
                    </a:cubicBezTo>
                    <a:cubicBezTo>
                      <a:pt x="612256" y="2605265"/>
                      <a:pt x="603816" y="2629875"/>
                      <a:pt x="592894" y="2661789"/>
                    </a:cubicBezTo>
                    <a:cubicBezTo>
                      <a:pt x="587079" y="2632995"/>
                      <a:pt x="598781" y="2614485"/>
                      <a:pt x="599277" y="2594627"/>
                    </a:cubicBezTo>
                    <a:cubicBezTo>
                      <a:pt x="599774" y="2574344"/>
                      <a:pt x="602469" y="2553706"/>
                      <a:pt x="584100" y="2534487"/>
                    </a:cubicBezTo>
                    <a:cubicBezTo>
                      <a:pt x="575093" y="2556259"/>
                      <a:pt x="567718" y="2573989"/>
                      <a:pt x="560342" y="2591862"/>
                    </a:cubicBezTo>
                    <a:cubicBezTo>
                      <a:pt x="521974" y="2563068"/>
                      <a:pt x="519208" y="2526260"/>
                      <a:pt x="528641" y="2485906"/>
                    </a:cubicBezTo>
                    <a:cubicBezTo>
                      <a:pt x="533747" y="2464134"/>
                      <a:pt x="540130" y="2442503"/>
                      <a:pt x="542896" y="2420376"/>
                    </a:cubicBezTo>
                    <a:cubicBezTo>
                      <a:pt x="548498" y="2376122"/>
                      <a:pt x="573462" y="2353356"/>
                      <a:pt x="615092" y="2339527"/>
                    </a:cubicBezTo>
                    <a:cubicBezTo>
                      <a:pt x="677928" y="2318676"/>
                      <a:pt x="707005" y="2265557"/>
                      <a:pt x="728281" y="2206693"/>
                    </a:cubicBezTo>
                    <a:cubicBezTo>
                      <a:pt x="659063" y="2234494"/>
                      <a:pt x="600412" y="2275202"/>
                      <a:pt x="557931" y="2340449"/>
                    </a:cubicBezTo>
                    <a:cubicBezTo>
                      <a:pt x="552966" y="2293499"/>
                      <a:pt x="558853" y="2248039"/>
                      <a:pt x="551690" y="2204778"/>
                    </a:cubicBezTo>
                    <a:cubicBezTo>
                      <a:pt x="537931" y="2122440"/>
                      <a:pt x="569136" y="2057618"/>
                      <a:pt x="617007" y="1996201"/>
                    </a:cubicBezTo>
                    <a:cubicBezTo>
                      <a:pt x="632823" y="1975918"/>
                      <a:pt x="647361" y="1954713"/>
                      <a:pt x="662467" y="1933933"/>
                    </a:cubicBezTo>
                    <a:cubicBezTo>
                      <a:pt x="611830" y="1967336"/>
                      <a:pt x="581122" y="2016697"/>
                      <a:pt x="547222" y="2076128"/>
                    </a:cubicBezTo>
                    <a:cubicBezTo>
                      <a:pt x="547505" y="2040172"/>
                      <a:pt x="548215" y="2015917"/>
                      <a:pt x="551761" y="1991308"/>
                    </a:cubicBezTo>
                    <a:cubicBezTo>
                      <a:pt x="561051" y="1926770"/>
                      <a:pt x="592894" y="1872232"/>
                      <a:pt x="624028" y="1817127"/>
                    </a:cubicBezTo>
                    <a:cubicBezTo>
                      <a:pt x="547789" y="1893154"/>
                      <a:pt x="518783" y="1987691"/>
                      <a:pt x="521336" y="2092866"/>
                    </a:cubicBezTo>
                    <a:cubicBezTo>
                      <a:pt x="522400" y="2136198"/>
                      <a:pt x="524243" y="2175843"/>
                      <a:pt x="488925" y="2209955"/>
                    </a:cubicBezTo>
                    <a:cubicBezTo>
                      <a:pt x="471833" y="2226409"/>
                      <a:pt x="467933" y="2254068"/>
                      <a:pt x="462755" y="2278464"/>
                    </a:cubicBezTo>
                    <a:cubicBezTo>
                      <a:pt x="460770" y="2287755"/>
                      <a:pt x="457720" y="2296833"/>
                      <a:pt x="454458" y="2308322"/>
                    </a:cubicBezTo>
                    <a:cubicBezTo>
                      <a:pt x="415735" y="2253358"/>
                      <a:pt x="379424" y="2203360"/>
                      <a:pt x="389991" y="2134141"/>
                    </a:cubicBezTo>
                    <a:cubicBezTo>
                      <a:pt x="393395" y="2111801"/>
                      <a:pt x="395665" y="2098894"/>
                      <a:pt x="421196" y="2099107"/>
                    </a:cubicBezTo>
                    <a:cubicBezTo>
                      <a:pt x="450841" y="2099319"/>
                      <a:pt x="473677" y="2082511"/>
                      <a:pt x="501904" y="2063008"/>
                    </a:cubicBezTo>
                    <a:cubicBezTo>
                      <a:pt x="463039" y="2064639"/>
                      <a:pt x="431409" y="2069249"/>
                      <a:pt x="399494" y="2084284"/>
                    </a:cubicBezTo>
                    <a:cubicBezTo>
                      <a:pt x="399565" y="2059604"/>
                      <a:pt x="410984" y="2049250"/>
                      <a:pt x="430558" y="2044994"/>
                    </a:cubicBezTo>
                    <a:cubicBezTo>
                      <a:pt x="458713" y="2038824"/>
                      <a:pt x="476301" y="2019321"/>
                      <a:pt x="494882" y="1992301"/>
                    </a:cubicBezTo>
                    <a:cubicBezTo>
                      <a:pt x="469777" y="2001166"/>
                      <a:pt x="449564" y="2008399"/>
                      <a:pt x="429777" y="2015421"/>
                    </a:cubicBezTo>
                    <a:cubicBezTo>
                      <a:pt x="424884" y="2005634"/>
                      <a:pt x="438004" y="2002017"/>
                      <a:pt x="430770" y="1992442"/>
                    </a:cubicBezTo>
                    <a:cubicBezTo>
                      <a:pt x="390488" y="2037619"/>
                      <a:pt x="375807" y="2093291"/>
                      <a:pt x="363609" y="2157261"/>
                    </a:cubicBezTo>
                    <a:cubicBezTo>
                      <a:pt x="339921" y="2110950"/>
                      <a:pt x="337155" y="2068256"/>
                      <a:pt x="328007" y="2027193"/>
                    </a:cubicBezTo>
                    <a:cubicBezTo>
                      <a:pt x="323326" y="2006201"/>
                      <a:pt x="330347" y="1994570"/>
                      <a:pt x="351481" y="1987833"/>
                    </a:cubicBezTo>
                    <a:cubicBezTo>
                      <a:pt x="378218" y="1979322"/>
                      <a:pt x="394743" y="1958968"/>
                      <a:pt x="407508" y="1927196"/>
                    </a:cubicBezTo>
                    <a:cubicBezTo>
                      <a:pt x="378573" y="1942302"/>
                      <a:pt x="355027" y="1954571"/>
                      <a:pt x="331340" y="1966911"/>
                    </a:cubicBezTo>
                    <a:cubicBezTo>
                      <a:pt x="322120" y="1948685"/>
                      <a:pt x="340134" y="1933862"/>
                      <a:pt x="333326" y="1915494"/>
                    </a:cubicBezTo>
                    <a:cubicBezTo>
                      <a:pt x="328149" y="1921664"/>
                      <a:pt x="323468" y="1927337"/>
                      <a:pt x="317511" y="1934430"/>
                    </a:cubicBezTo>
                    <a:cubicBezTo>
                      <a:pt x="312546" y="1904217"/>
                      <a:pt x="294036" y="1886913"/>
                      <a:pt x="266802" y="1869466"/>
                    </a:cubicBezTo>
                    <a:cubicBezTo>
                      <a:pt x="271767" y="1902090"/>
                      <a:pt x="269072" y="1931167"/>
                      <a:pt x="299355" y="1947975"/>
                    </a:cubicBezTo>
                    <a:cubicBezTo>
                      <a:pt x="309284" y="1953507"/>
                      <a:pt x="310135" y="1965776"/>
                      <a:pt x="310206" y="1976627"/>
                    </a:cubicBezTo>
                    <a:cubicBezTo>
                      <a:pt x="310348" y="2005634"/>
                      <a:pt x="310277" y="2034640"/>
                      <a:pt x="310277" y="2068753"/>
                    </a:cubicBezTo>
                    <a:cubicBezTo>
                      <a:pt x="291483" y="2058540"/>
                      <a:pt x="279568" y="2052086"/>
                      <a:pt x="267654" y="2045704"/>
                    </a:cubicBezTo>
                    <a:cubicBezTo>
                      <a:pt x="295738" y="2108610"/>
                      <a:pt x="358573" y="2150737"/>
                      <a:pt x="367651" y="2225841"/>
                    </a:cubicBezTo>
                    <a:cubicBezTo>
                      <a:pt x="333539" y="2201870"/>
                      <a:pt x="302901" y="2174353"/>
                      <a:pt x="257157" y="2172297"/>
                    </a:cubicBezTo>
                    <a:cubicBezTo>
                      <a:pt x="295596" y="2225770"/>
                      <a:pt x="341765" y="2265699"/>
                      <a:pt x="393963" y="2291584"/>
                    </a:cubicBezTo>
                    <a:cubicBezTo>
                      <a:pt x="405523" y="2297329"/>
                      <a:pt x="417792" y="2301726"/>
                      <a:pt x="423324" y="2315343"/>
                    </a:cubicBezTo>
                    <a:cubicBezTo>
                      <a:pt x="435877" y="2346264"/>
                      <a:pt x="448926" y="2377044"/>
                      <a:pt x="465734" y="2417326"/>
                    </a:cubicBezTo>
                    <a:cubicBezTo>
                      <a:pt x="398289" y="2367186"/>
                      <a:pt x="332758" y="2335626"/>
                      <a:pt x="268150" y="2301868"/>
                    </a:cubicBezTo>
                    <a:cubicBezTo>
                      <a:pt x="206024" y="2269387"/>
                      <a:pt x="154323" y="2285556"/>
                      <a:pt x="93402" y="2323853"/>
                    </a:cubicBezTo>
                    <a:cubicBezTo>
                      <a:pt x="125174" y="2323853"/>
                      <a:pt x="148507" y="2326052"/>
                      <a:pt x="171202" y="2323286"/>
                    </a:cubicBezTo>
                    <a:cubicBezTo>
                      <a:pt x="203258" y="2319385"/>
                      <a:pt x="225952" y="2329740"/>
                      <a:pt x="248789" y="2353002"/>
                    </a:cubicBezTo>
                    <a:cubicBezTo>
                      <a:pt x="304461" y="2409667"/>
                      <a:pt x="364318" y="2460446"/>
                      <a:pt x="448359" y="2472219"/>
                    </a:cubicBezTo>
                    <a:cubicBezTo>
                      <a:pt x="476727" y="2476190"/>
                      <a:pt x="488429" y="2499027"/>
                      <a:pt x="479918" y="2528600"/>
                    </a:cubicBezTo>
                    <a:cubicBezTo>
                      <a:pt x="474883" y="2546331"/>
                      <a:pt x="467294" y="2562642"/>
                      <a:pt x="455734" y="2580159"/>
                    </a:cubicBezTo>
                    <a:cubicBezTo>
                      <a:pt x="430274" y="2542359"/>
                      <a:pt x="415522" y="2500232"/>
                      <a:pt x="369211" y="2474843"/>
                    </a:cubicBezTo>
                    <a:cubicBezTo>
                      <a:pt x="385523" y="2528317"/>
                      <a:pt x="411835" y="2570373"/>
                      <a:pt x="415097" y="2619804"/>
                    </a:cubicBezTo>
                    <a:cubicBezTo>
                      <a:pt x="385310" y="2552075"/>
                      <a:pt x="346588" y="2490091"/>
                      <a:pt x="298007" y="2433638"/>
                    </a:cubicBezTo>
                    <a:cubicBezTo>
                      <a:pt x="308504" y="2461439"/>
                      <a:pt x="319071" y="2489310"/>
                      <a:pt x="329567" y="2517111"/>
                    </a:cubicBezTo>
                    <a:cubicBezTo>
                      <a:pt x="306305" y="2498388"/>
                      <a:pt x="289568" y="2474843"/>
                      <a:pt x="258930" y="2456404"/>
                    </a:cubicBezTo>
                    <a:cubicBezTo>
                      <a:pt x="282405" y="2530444"/>
                      <a:pt x="315241" y="2595549"/>
                      <a:pt x="316659" y="2673703"/>
                    </a:cubicBezTo>
                    <a:cubicBezTo>
                      <a:pt x="262618" y="2602145"/>
                      <a:pt x="128791" y="2531934"/>
                      <a:pt x="39219" y="2527040"/>
                    </a:cubicBezTo>
                    <a:cubicBezTo>
                      <a:pt x="86381" y="2562359"/>
                      <a:pt x="144465" y="2581436"/>
                      <a:pt x="169712" y="2637534"/>
                    </a:cubicBezTo>
                    <a:cubicBezTo>
                      <a:pt x="122976" y="2593564"/>
                      <a:pt x="70424" y="2563068"/>
                      <a:pt x="0" y="2555834"/>
                    </a:cubicBezTo>
                    <a:cubicBezTo>
                      <a:pt x="42552" y="2613776"/>
                      <a:pt x="85601" y="2665122"/>
                      <a:pt x="120990" y="2722000"/>
                    </a:cubicBezTo>
                    <a:cubicBezTo>
                      <a:pt x="149713" y="2768098"/>
                      <a:pt x="164961" y="2816041"/>
                      <a:pt x="165174" y="2871855"/>
                    </a:cubicBezTo>
                    <a:cubicBezTo>
                      <a:pt x="166096" y="3159508"/>
                      <a:pt x="200421" y="3443899"/>
                      <a:pt x="267937" y="3723325"/>
                    </a:cubicBezTo>
                    <a:cubicBezTo>
                      <a:pt x="499350" y="4680537"/>
                      <a:pt x="1011679" y="5454066"/>
                      <a:pt x="1801023" y="6040010"/>
                    </a:cubicBezTo>
                    <a:cubicBezTo>
                      <a:pt x="2493135" y="6553757"/>
                      <a:pt x="3276805" y="6814673"/>
                      <a:pt x="4135580" y="6851836"/>
                    </a:cubicBezTo>
                    <a:cubicBezTo>
                      <a:pt x="4523869" y="6868644"/>
                      <a:pt x="4908683" y="6833893"/>
                      <a:pt x="5287469" y="6745030"/>
                    </a:cubicBezTo>
                    <a:cubicBezTo>
                      <a:pt x="5987098" y="6580991"/>
                      <a:pt x="6609212" y="6265040"/>
                      <a:pt x="7146788" y="5786541"/>
                    </a:cubicBezTo>
                    <a:cubicBezTo>
                      <a:pt x="7693656" y="5299743"/>
                      <a:pt x="8083860" y="4709331"/>
                      <a:pt x="8311797" y="4012893"/>
                    </a:cubicBezTo>
                    <a:cubicBezTo>
                      <a:pt x="8418674" y="3686376"/>
                      <a:pt x="8479099" y="3350709"/>
                      <a:pt x="8496971" y="3007809"/>
                    </a:cubicBezTo>
                    <a:cubicBezTo>
                      <a:pt x="8508601" y="2787176"/>
                      <a:pt x="8504346" y="2566188"/>
                      <a:pt x="8504417" y="2345342"/>
                    </a:cubicBezTo>
                    <a:close/>
                    <a:moveTo>
                      <a:pt x="280348" y="2743276"/>
                    </a:moveTo>
                    <a:cubicBezTo>
                      <a:pt x="270419" y="2743560"/>
                      <a:pt x="258434" y="2746964"/>
                      <a:pt x="256023" y="2730936"/>
                    </a:cubicBezTo>
                    <a:cubicBezTo>
                      <a:pt x="248150" y="2679235"/>
                      <a:pt x="230420" y="2631151"/>
                      <a:pt x="198435" y="2588528"/>
                    </a:cubicBezTo>
                    <a:cubicBezTo>
                      <a:pt x="254037" y="2617322"/>
                      <a:pt x="281696" y="2664058"/>
                      <a:pt x="291483" y="2722568"/>
                    </a:cubicBezTo>
                    <a:cubicBezTo>
                      <a:pt x="292972" y="2731575"/>
                      <a:pt x="295029" y="2742851"/>
                      <a:pt x="280348" y="2743276"/>
                    </a:cubicBezTo>
                    <a:close/>
                    <a:moveTo>
                      <a:pt x="533463" y="2242579"/>
                    </a:moveTo>
                    <a:cubicBezTo>
                      <a:pt x="525378" y="2304989"/>
                      <a:pt x="518002" y="2361441"/>
                      <a:pt x="510414" y="2420092"/>
                    </a:cubicBezTo>
                    <a:cubicBezTo>
                      <a:pt x="466231" y="2359881"/>
                      <a:pt x="469847" y="2331371"/>
                      <a:pt x="533463" y="2242579"/>
                    </a:cubicBezTo>
                    <a:close/>
                    <a:moveTo>
                      <a:pt x="620908" y="2756539"/>
                    </a:moveTo>
                    <a:cubicBezTo>
                      <a:pt x="613249" y="2757673"/>
                      <a:pt x="599206" y="2757035"/>
                      <a:pt x="598284" y="2753985"/>
                    </a:cubicBezTo>
                    <a:cubicBezTo>
                      <a:pt x="595802" y="2745971"/>
                      <a:pt x="597008" y="2735617"/>
                      <a:pt x="600057" y="2727390"/>
                    </a:cubicBezTo>
                    <a:cubicBezTo>
                      <a:pt x="610128" y="2700299"/>
                      <a:pt x="621688" y="2673774"/>
                      <a:pt x="632893" y="2646612"/>
                    </a:cubicBezTo>
                    <a:cubicBezTo>
                      <a:pt x="632893" y="2675335"/>
                      <a:pt x="633390" y="2703277"/>
                      <a:pt x="632610" y="2731220"/>
                    </a:cubicBezTo>
                    <a:cubicBezTo>
                      <a:pt x="632326" y="2740723"/>
                      <a:pt x="636014" y="2754269"/>
                      <a:pt x="620908" y="2756539"/>
                    </a:cubicBezTo>
                    <a:close/>
                    <a:moveTo>
                      <a:pt x="944021" y="2743773"/>
                    </a:moveTo>
                    <a:cubicBezTo>
                      <a:pt x="930404" y="2744695"/>
                      <a:pt x="923100" y="2741929"/>
                      <a:pt x="920830" y="2726255"/>
                    </a:cubicBezTo>
                    <a:cubicBezTo>
                      <a:pt x="916220" y="2693916"/>
                      <a:pt x="916008" y="2662285"/>
                      <a:pt x="926858" y="2623279"/>
                    </a:cubicBezTo>
                    <a:cubicBezTo>
                      <a:pt x="936645" y="2660867"/>
                      <a:pt x="945156" y="2690937"/>
                      <a:pt x="952035" y="2721362"/>
                    </a:cubicBezTo>
                    <a:cubicBezTo>
                      <a:pt x="953737" y="2728809"/>
                      <a:pt x="964872" y="2742355"/>
                      <a:pt x="944021" y="2743773"/>
                    </a:cubicBezTo>
                    <a:close/>
                    <a:moveTo>
                      <a:pt x="1279475" y="2741503"/>
                    </a:moveTo>
                    <a:cubicBezTo>
                      <a:pt x="1279262" y="2742567"/>
                      <a:pt x="1272453" y="2743773"/>
                      <a:pt x="1269900" y="2742567"/>
                    </a:cubicBezTo>
                    <a:cubicBezTo>
                      <a:pt x="1254369" y="2734979"/>
                      <a:pt x="1262879" y="2723702"/>
                      <a:pt x="1267063" y="2708171"/>
                    </a:cubicBezTo>
                    <a:cubicBezTo>
                      <a:pt x="1273872" y="2721362"/>
                      <a:pt x="1281886" y="2729731"/>
                      <a:pt x="1279475" y="2741503"/>
                    </a:cubicBezTo>
                    <a:close/>
                    <a:moveTo>
                      <a:pt x="1381600" y="2749305"/>
                    </a:moveTo>
                    <a:cubicBezTo>
                      <a:pt x="1366707" y="2685902"/>
                      <a:pt x="1376210" y="2629875"/>
                      <a:pt x="1365217" y="2575762"/>
                    </a:cubicBezTo>
                    <a:cubicBezTo>
                      <a:pt x="1395358" y="2593776"/>
                      <a:pt x="1376706" y="2625194"/>
                      <a:pt x="1383089" y="2649449"/>
                    </a:cubicBezTo>
                    <a:cubicBezTo>
                      <a:pt x="1390465" y="2677391"/>
                      <a:pt x="1391032" y="2709235"/>
                      <a:pt x="1381600" y="2749305"/>
                    </a:cubicBezTo>
                    <a:close/>
                    <a:moveTo>
                      <a:pt x="1458194" y="2708880"/>
                    </a:moveTo>
                    <a:cubicBezTo>
                      <a:pt x="1450676" y="2681647"/>
                      <a:pt x="1445003" y="2661434"/>
                      <a:pt x="1439400" y="2641151"/>
                    </a:cubicBezTo>
                    <a:cubicBezTo>
                      <a:pt x="1459967" y="2657392"/>
                      <a:pt x="1471598" y="2675973"/>
                      <a:pt x="1458194" y="2708880"/>
                    </a:cubicBezTo>
                    <a:close/>
                    <a:moveTo>
                      <a:pt x="1600531" y="2742993"/>
                    </a:moveTo>
                    <a:cubicBezTo>
                      <a:pt x="1587127" y="2745688"/>
                      <a:pt x="1574716" y="2744908"/>
                      <a:pt x="1571950" y="2726965"/>
                    </a:cubicBezTo>
                    <a:cubicBezTo>
                      <a:pt x="1565638" y="2685476"/>
                      <a:pt x="1552731" y="2645974"/>
                      <a:pt x="1534362" y="2607393"/>
                    </a:cubicBezTo>
                    <a:cubicBezTo>
                      <a:pt x="1576560" y="2633208"/>
                      <a:pt x="1601028" y="2669945"/>
                      <a:pt x="1607836" y="2717674"/>
                    </a:cubicBezTo>
                    <a:cubicBezTo>
                      <a:pt x="1609183" y="2726681"/>
                      <a:pt x="1617765" y="2739518"/>
                      <a:pt x="1600531" y="2742993"/>
                    </a:cubicBezTo>
                    <a:close/>
                    <a:moveTo>
                      <a:pt x="1739606" y="2724837"/>
                    </a:moveTo>
                    <a:cubicBezTo>
                      <a:pt x="1739606" y="2691434"/>
                      <a:pt x="1739606" y="2658030"/>
                      <a:pt x="1739606" y="2624627"/>
                    </a:cubicBezTo>
                    <a:cubicBezTo>
                      <a:pt x="1748187" y="2657888"/>
                      <a:pt x="1747833" y="2691292"/>
                      <a:pt x="1739606" y="2724837"/>
                    </a:cubicBezTo>
                    <a:close/>
                    <a:moveTo>
                      <a:pt x="2092577" y="2743560"/>
                    </a:moveTo>
                    <a:cubicBezTo>
                      <a:pt x="2085485" y="2743276"/>
                      <a:pt x="2076832" y="2743135"/>
                      <a:pt x="2079456" y="2732638"/>
                    </a:cubicBezTo>
                    <a:cubicBezTo>
                      <a:pt x="2087896" y="2698313"/>
                      <a:pt x="2097116" y="2664129"/>
                      <a:pt x="2106052" y="2629946"/>
                    </a:cubicBezTo>
                    <a:cubicBezTo>
                      <a:pt x="2108676" y="2630371"/>
                      <a:pt x="2111300" y="2630868"/>
                      <a:pt x="2113924" y="2631293"/>
                    </a:cubicBezTo>
                    <a:cubicBezTo>
                      <a:pt x="2113924" y="2663562"/>
                      <a:pt x="2113711" y="2695831"/>
                      <a:pt x="2113995" y="2728099"/>
                    </a:cubicBezTo>
                    <a:cubicBezTo>
                      <a:pt x="2114066" y="2744128"/>
                      <a:pt x="2103640" y="2744057"/>
                      <a:pt x="2092577" y="2743560"/>
                    </a:cubicBezTo>
                    <a:close/>
                    <a:moveTo>
                      <a:pt x="2400371" y="2710440"/>
                    </a:moveTo>
                    <a:cubicBezTo>
                      <a:pt x="2402286" y="2689944"/>
                      <a:pt x="2400726" y="2669165"/>
                      <a:pt x="2407605" y="2646967"/>
                    </a:cubicBezTo>
                    <a:cubicBezTo>
                      <a:pt x="2418810" y="2677675"/>
                      <a:pt x="2430087" y="2708384"/>
                      <a:pt x="2441576" y="2739872"/>
                    </a:cubicBezTo>
                    <a:cubicBezTo>
                      <a:pt x="2410726" y="2750085"/>
                      <a:pt x="2397392" y="2742425"/>
                      <a:pt x="2400371" y="2710440"/>
                    </a:cubicBezTo>
                    <a:close/>
                    <a:moveTo>
                      <a:pt x="2982344" y="2799658"/>
                    </a:moveTo>
                    <a:cubicBezTo>
                      <a:pt x="2987805" y="2771290"/>
                      <a:pt x="3002060" y="2760652"/>
                      <a:pt x="3032059" y="2762779"/>
                    </a:cubicBezTo>
                    <a:cubicBezTo>
                      <a:pt x="3075391" y="2765900"/>
                      <a:pt x="3119220" y="2763843"/>
                      <a:pt x="3162765" y="2761858"/>
                    </a:cubicBezTo>
                    <a:cubicBezTo>
                      <a:pt x="3190069" y="2760652"/>
                      <a:pt x="3178722" y="2791006"/>
                      <a:pt x="3195318" y="2799658"/>
                    </a:cubicBezTo>
                    <a:cubicBezTo>
                      <a:pt x="3124397" y="2799658"/>
                      <a:pt x="3053477" y="2799658"/>
                      <a:pt x="2982344" y="2799658"/>
                    </a:cubicBezTo>
                    <a:close/>
                    <a:moveTo>
                      <a:pt x="3266096" y="2800155"/>
                    </a:moveTo>
                    <a:cubicBezTo>
                      <a:pt x="3264323" y="2788240"/>
                      <a:pt x="3275599" y="2784481"/>
                      <a:pt x="3279358" y="2776254"/>
                    </a:cubicBezTo>
                    <a:cubicBezTo>
                      <a:pt x="3294393" y="2743773"/>
                      <a:pt x="3279216" y="2701150"/>
                      <a:pt x="3244891" y="2697816"/>
                    </a:cubicBezTo>
                    <a:cubicBezTo>
                      <a:pt x="3209998" y="2694412"/>
                      <a:pt x="3213686" y="2676540"/>
                      <a:pt x="3211984" y="2652286"/>
                    </a:cubicBezTo>
                    <a:cubicBezTo>
                      <a:pt x="3202410" y="2518104"/>
                      <a:pt x="3289713" y="2446191"/>
                      <a:pt x="3384888" y="2379171"/>
                    </a:cubicBezTo>
                    <a:cubicBezTo>
                      <a:pt x="3401696" y="2367328"/>
                      <a:pt x="3421483" y="2365484"/>
                      <a:pt x="3442404" y="2366689"/>
                    </a:cubicBezTo>
                    <a:cubicBezTo>
                      <a:pt x="3488361" y="2369313"/>
                      <a:pt x="3534601" y="2371086"/>
                      <a:pt x="3576727" y="2346619"/>
                    </a:cubicBezTo>
                    <a:cubicBezTo>
                      <a:pt x="3591692" y="2337895"/>
                      <a:pt x="3594458" y="2346122"/>
                      <a:pt x="3594954" y="2359455"/>
                    </a:cubicBezTo>
                    <a:cubicBezTo>
                      <a:pt x="3596798" y="2408178"/>
                      <a:pt x="3591195" y="2455553"/>
                      <a:pt x="3576727" y="2502431"/>
                    </a:cubicBezTo>
                    <a:cubicBezTo>
                      <a:pt x="3556515" y="2568103"/>
                      <a:pt x="3542118" y="2634768"/>
                      <a:pt x="3559990" y="2703987"/>
                    </a:cubicBezTo>
                    <a:cubicBezTo>
                      <a:pt x="3568855" y="2738383"/>
                      <a:pt x="3588146" y="2767531"/>
                      <a:pt x="3608642" y="2800155"/>
                    </a:cubicBezTo>
                    <a:cubicBezTo>
                      <a:pt x="3491694" y="2800155"/>
                      <a:pt x="3378930" y="2800155"/>
                      <a:pt x="3266096" y="2800155"/>
                    </a:cubicBezTo>
                    <a:close/>
                    <a:moveTo>
                      <a:pt x="3692186" y="2801715"/>
                    </a:moveTo>
                    <a:cubicBezTo>
                      <a:pt x="3684101" y="2801715"/>
                      <a:pt x="3678214" y="2798949"/>
                      <a:pt x="3680058" y="2789375"/>
                    </a:cubicBezTo>
                    <a:cubicBezTo>
                      <a:pt x="3685236" y="2762567"/>
                      <a:pt x="3669704" y="2742213"/>
                      <a:pt x="3659350" y="2720014"/>
                    </a:cubicBezTo>
                    <a:cubicBezTo>
                      <a:pt x="3642471" y="2684058"/>
                      <a:pt x="3640627" y="2646186"/>
                      <a:pt x="3646088" y="2598883"/>
                    </a:cubicBezTo>
                    <a:cubicBezTo>
                      <a:pt x="3685023" y="2673207"/>
                      <a:pt x="3715377" y="2742213"/>
                      <a:pt x="3777645" y="2801715"/>
                    </a:cubicBezTo>
                    <a:cubicBezTo>
                      <a:pt x="3744312" y="2801715"/>
                      <a:pt x="3718284" y="2801786"/>
                      <a:pt x="3692186" y="2801715"/>
                    </a:cubicBezTo>
                    <a:close/>
                  </a:path>
                </a:pathLst>
              </a:custGeom>
              <a:solidFill>
                <a:srgbClr val="010101"/>
              </a:solidFill>
              <a:ln w="70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69D00302-2991-4190-8679-56D6E980F416}"/>
                  </a:ext>
                </a:extLst>
              </p:cNvPr>
              <p:cNvSpPr/>
              <p:nvPr/>
            </p:nvSpPr>
            <p:spPr>
              <a:xfrm>
                <a:off x="5320266" y="1907402"/>
                <a:ext cx="181138" cy="181706"/>
              </a:xfrm>
              <a:custGeom>
                <a:avLst/>
                <a:gdLst>
                  <a:gd name="connsiteX0" fmla="*/ 88940 w 181138"/>
                  <a:gd name="connsiteY0" fmla="*/ 181699 h 181706"/>
                  <a:gd name="connsiteX1" fmla="*/ 181136 w 181138"/>
                  <a:gd name="connsiteY1" fmla="*/ 89786 h 181706"/>
                  <a:gd name="connsiteX2" fmla="*/ 90358 w 181138"/>
                  <a:gd name="connsiteY2" fmla="*/ 1 h 181706"/>
                  <a:gd name="connsiteX3" fmla="*/ 6 w 181138"/>
                  <a:gd name="connsiteY3" fmla="*/ 90283 h 181706"/>
                  <a:gd name="connsiteX4" fmla="*/ 88940 w 181138"/>
                  <a:gd name="connsiteY4" fmla="*/ 181699 h 1817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1138" h="181706">
                    <a:moveTo>
                      <a:pt x="88940" y="181699"/>
                    </a:moveTo>
                    <a:cubicBezTo>
                      <a:pt x="138442" y="182338"/>
                      <a:pt x="181491" y="139431"/>
                      <a:pt x="181136" y="89786"/>
                    </a:cubicBezTo>
                    <a:cubicBezTo>
                      <a:pt x="180782" y="42057"/>
                      <a:pt x="137946" y="-282"/>
                      <a:pt x="90358" y="1"/>
                    </a:cubicBezTo>
                    <a:cubicBezTo>
                      <a:pt x="42274" y="285"/>
                      <a:pt x="644" y="41844"/>
                      <a:pt x="6" y="90283"/>
                    </a:cubicBezTo>
                    <a:cubicBezTo>
                      <a:pt x="-562" y="138225"/>
                      <a:pt x="41140" y="181061"/>
                      <a:pt x="88940" y="181699"/>
                    </a:cubicBezTo>
                    <a:close/>
                  </a:path>
                </a:pathLst>
              </a:custGeom>
              <a:solidFill>
                <a:srgbClr val="040404"/>
              </a:solidFill>
              <a:ln w="70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4" name="Freeform: Shape 63">
                <a:extLst>
                  <a:ext uri="{FF2B5EF4-FFF2-40B4-BE49-F238E27FC236}">
                    <a16:creationId xmlns:a16="http://schemas.microsoft.com/office/drawing/2014/main" id="{CF586F03-2BBE-4670-B04E-A9C2261CF7A8}"/>
                  </a:ext>
                </a:extLst>
              </p:cNvPr>
              <p:cNvSpPr/>
              <p:nvPr/>
            </p:nvSpPr>
            <p:spPr>
              <a:xfrm>
                <a:off x="2470124" y="1812653"/>
                <a:ext cx="1276" cy="2056"/>
              </a:xfrm>
              <a:custGeom>
                <a:avLst/>
                <a:gdLst>
                  <a:gd name="connsiteX0" fmla="*/ 0 w 1276"/>
                  <a:gd name="connsiteY0" fmla="*/ 1418 h 2056"/>
                  <a:gd name="connsiteX1" fmla="*/ 709 w 1276"/>
                  <a:gd name="connsiteY1" fmla="*/ 2057 h 2056"/>
                  <a:gd name="connsiteX2" fmla="*/ 1277 w 1276"/>
                  <a:gd name="connsiteY2" fmla="*/ 0 h 2056"/>
                  <a:gd name="connsiteX3" fmla="*/ 0 w 1276"/>
                  <a:gd name="connsiteY3" fmla="*/ 1418 h 20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76" h="2056">
                    <a:moveTo>
                      <a:pt x="0" y="1418"/>
                    </a:moveTo>
                    <a:cubicBezTo>
                      <a:pt x="0" y="1418"/>
                      <a:pt x="709" y="2057"/>
                      <a:pt x="709" y="2057"/>
                    </a:cubicBezTo>
                    <a:cubicBezTo>
                      <a:pt x="851" y="1348"/>
                      <a:pt x="1135" y="709"/>
                      <a:pt x="1277" y="0"/>
                    </a:cubicBezTo>
                    <a:cubicBezTo>
                      <a:pt x="780" y="496"/>
                      <a:pt x="355" y="922"/>
                      <a:pt x="0" y="1418"/>
                    </a:cubicBezTo>
                    <a:close/>
                  </a:path>
                </a:pathLst>
              </a:custGeom>
              <a:solidFill>
                <a:srgbClr val="070707"/>
              </a:solidFill>
              <a:ln w="70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id="{7AD4F742-3525-4A9D-885E-62859E8AA136}"/>
                  </a:ext>
                </a:extLst>
              </p:cNvPr>
              <p:cNvSpPr/>
              <p:nvPr/>
            </p:nvSpPr>
            <p:spPr>
              <a:xfrm>
                <a:off x="2471330" y="1651446"/>
                <a:ext cx="208072" cy="161207"/>
              </a:xfrm>
              <a:custGeom>
                <a:avLst/>
                <a:gdLst>
                  <a:gd name="connsiteX0" fmla="*/ 80140 w 208072"/>
                  <a:gd name="connsiteY0" fmla="*/ 116599 h 161207"/>
                  <a:gd name="connsiteX1" fmla="*/ 194535 w 208072"/>
                  <a:gd name="connsiteY1" fmla="*/ 23409 h 161207"/>
                  <a:gd name="connsiteX2" fmla="*/ 207017 w 208072"/>
                  <a:gd name="connsiteY2" fmla="*/ 857 h 161207"/>
                  <a:gd name="connsiteX3" fmla="*/ 0 w 208072"/>
                  <a:gd name="connsiteY3" fmla="*/ 161208 h 161207"/>
                  <a:gd name="connsiteX4" fmla="*/ 80140 w 208072"/>
                  <a:gd name="connsiteY4" fmla="*/ 116599 h 1612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8072" h="161207">
                    <a:moveTo>
                      <a:pt x="80140" y="116599"/>
                    </a:moveTo>
                    <a:cubicBezTo>
                      <a:pt x="121487" y="90713"/>
                      <a:pt x="156876" y="55182"/>
                      <a:pt x="194535" y="23409"/>
                    </a:cubicBezTo>
                    <a:cubicBezTo>
                      <a:pt x="201414" y="17594"/>
                      <a:pt x="211343" y="11707"/>
                      <a:pt x="207017" y="857"/>
                    </a:cubicBezTo>
                    <a:cubicBezTo>
                      <a:pt x="202832" y="-9711"/>
                      <a:pt x="19787" y="79436"/>
                      <a:pt x="0" y="161208"/>
                    </a:cubicBezTo>
                    <a:cubicBezTo>
                      <a:pt x="21205" y="136031"/>
                      <a:pt x="54609" y="132556"/>
                      <a:pt x="80140" y="116599"/>
                    </a:cubicBezTo>
                    <a:close/>
                  </a:path>
                </a:pathLst>
              </a:custGeom>
              <a:solidFill>
                <a:srgbClr val="070707"/>
              </a:solidFill>
              <a:ln w="70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978A4D37-CA20-485C-8072-036147058D06}"/>
                  </a:ext>
                </a:extLst>
              </p:cNvPr>
              <p:cNvSpPr/>
              <p:nvPr/>
            </p:nvSpPr>
            <p:spPr>
              <a:xfrm>
                <a:off x="3583645" y="2624337"/>
                <a:ext cx="6277" cy="100210"/>
              </a:xfrm>
              <a:custGeom>
                <a:avLst/>
                <a:gdLst>
                  <a:gd name="connsiteX0" fmla="*/ 0 w 6277"/>
                  <a:gd name="connsiteY0" fmla="*/ 100211 h 100210"/>
                  <a:gd name="connsiteX1" fmla="*/ 0 w 6277"/>
                  <a:gd name="connsiteY1" fmla="*/ 0 h 100210"/>
                  <a:gd name="connsiteX2" fmla="*/ 0 w 6277"/>
                  <a:gd name="connsiteY2" fmla="*/ 100211 h 1002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277" h="100210">
                    <a:moveTo>
                      <a:pt x="0" y="100211"/>
                    </a:moveTo>
                    <a:cubicBezTo>
                      <a:pt x="8156" y="66665"/>
                      <a:pt x="8581" y="33262"/>
                      <a:pt x="0" y="0"/>
                    </a:cubicBezTo>
                    <a:cubicBezTo>
                      <a:pt x="0" y="33474"/>
                      <a:pt x="0" y="66807"/>
                      <a:pt x="0" y="100211"/>
                    </a:cubicBezTo>
                    <a:close/>
                  </a:path>
                </a:pathLst>
              </a:custGeom>
              <a:solidFill>
                <a:srgbClr val="7B7A7A"/>
              </a:solidFill>
              <a:ln w="70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8B9259FA-5FA2-441D-894C-F4FB68BD3623}"/>
                </a:ext>
              </a:extLst>
            </p:cNvPr>
            <p:cNvSpPr/>
            <p:nvPr/>
          </p:nvSpPr>
          <p:spPr>
            <a:xfrm>
              <a:off x="8622071" y="1834474"/>
              <a:ext cx="1190222" cy="672274"/>
            </a:xfrm>
            <a:custGeom>
              <a:avLst/>
              <a:gdLst>
                <a:gd name="connsiteX0" fmla="*/ 1977150 w 1978122"/>
                <a:gd name="connsiteY0" fmla="*/ 572661 h 1117304"/>
                <a:gd name="connsiteX1" fmla="*/ 1965373 w 1978122"/>
                <a:gd name="connsiteY1" fmla="*/ 515540 h 1117304"/>
                <a:gd name="connsiteX2" fmla="*/ 1637558 w 1978122"/>
                <a:gd name="connsiteY2" fmla="*/ 329015 h 1117304"/>
                <a:gd name="connsiteX3" fmla="*/ 1615661 w 1978122"/>
                <a:gd name="connsiteY3" fmla="*/ 299266 h 1117304"/>
                <a:gd name="connsiteX4" fmla="*/ 1598265 w 1978122"/>
                <a:gd name="connsiteY4" fmla="*/ 238435 h 1117304"/>
                <a:gd name="connsiteX5" fmla="*/ 1345975 w 1978122"/>
                <a:gd name="connsiteY5" fmla="*/ 132657 h 1117304"/>
                <a:gd name="connsiteX6" fmla="*/ 1280427 w 1978122"/>
                <a:gd name="connsiteY6" fmla="*/ 80399 h 1117304"/>
                <a:gd name="connsiteX7" fmla="*/ 980524 w 1978122"/>
                <a:gd name="connsiteY7" fmla="*/ 84252 h 1117304"/>
                <a:gd name="connsiteX8" fmla="*/ 959743 w 1978122"/>
                <a:gd name="connsiteY8" fmla="*/ 80975 h 1117304"/>
                <a:gd name="connsiteX9" fmla="*/ 782258 w 1978122"/>
                <a:gd name="connsiteY9" fmla="*/ 228 h 1117304"/>
                <a:gd name="connsiteX10" fmla="*/ 594941 w 1978122"/>
                <a:gd name="connsiteY10" fmla="*/ 171158 h 1117304"/>
                <a:gd name="connsiteX11" fmla="*/ 574015 w 1978122"/>
                <a:gd name="connsiteY11" fmla="*/ 181279 h 1117304"/>
                <a:gd name="connsiteX12" fmla="*/ 276274 w 1978122"/>
                <a:gd name="connsiteY12" fmla="*/ 269805 h 1117304"/>
                <a:gd name="connsiteX13" fmla="*/ 247677 w 1978122"/>
                <a:gd name="connsiteY13" fmla="*/ 288857 h 1117304"/>
                <a:gd name="connsiteX14" fmla="*/ 3707 w 1978122"/>
                <a:gd name="connsiteY14" fmla="*/ 601401 h 1117304"/>
                <a:gd name="connsiteX15" fmla="*/ 143520 w 1978122"/>
                <a:gd name="connsiteY15" fmla="*/ 806114 h 1117304"/>
                <a:gd name="connsiteX16" fmla="*/ 303610 w 1978122"/>
                <a:gd name="connsiteY16" fmla="*/ 832550 h 1117304"/>
                <a:gd name="connsiteX17" fmla="*/ 355508 w 1978122"/>
                <a:gd name="connsiteY17" fmla="*/ 855276 h 1117304"/>
                <a:gd name="connsiteX18" fmla="*/ 425955 w 1978122"/>
                <a:gd name="connsiteY18" fmla="*/ 929612 h 1117304"/>
                <a:gd name="connsiteX19" fmla="*/ 467157 w 1978122"/>
                <a:gd name="connsiteY19" fmla="*/ 929216 h 1117304"/>
                <a:gd name="connsiteX20" fmla="*/ 537243 w 1978122"/>
                <a:gd name="connsiteY20" fmla="*/ 918699 h 1117304"/>
                <a:gd name="connsiteX21" fmla="*/ 559645 w 1978122"/>
                <a:gd name="connsiteY21" fmla="*/ 951077 h 1117304"/>
                <a:gd name="connsiteX22" fmla="*/ 722940 w 1978122"/>
                <a:gd name="connsiteY22" fmla="*/ 1083975 h 1117304"/>
                <a:gd name="connsiteX23" fmla="*/ 924340 w 1978122"/>
                <a:gd name="connsiteY23" fmla="*/ 1017238 h 1117304"/>
                <a:gd name="connsiteX24" fmla="*/ 946814 w 1978122"/>
                <a:gd name="connsiteY24" fmla="*/ 1017130 h 1117304"/>
                <a:gd name="connsiteX25" fmla="*/ 979156 w 1978122"/>
                <a:gd name="connsiteY25" fmla="*/ 1059664 h 1117304"/>
                <a:gd name="connsiteX26" fmla="*/ 1027092 w 1978122"/>
                <a:gd name="connsiteY26" fmla="*/ 1094348 h 1117304"/>
                <a:gd name="connsiteX27" fmla="*/ 1252443 w 1978122"/>
                <a:gd name="connsiteY27" fmla="*/ 1078897 h 1117304"/>
                <a:gd name="connsiteX28" fmla="*/ 1325951 w 1978122"/>
                <a:gd name="connsiteY28" fmla="*/ 988786 h 1117304"/>
                <a:gd name="connsiteX29" fmla="*/ 1348244 w 1978122"/>
                <a:gd name="connsiteY29" fmla="*/ 983996 h 1117304"/>
                <a:gd name="connsiteX30" fmla="*/ 1616849 w 1978122"/>
                <a:gd name="connsiteY30" fmla="*/ 1003588 h 1117304"/>
                <a:gd name="connsiteX31" fmla="*/ 1691077 w 1978122"/>
                <a:gd name="connsiteY31" fmla="*/ 911172 h 1117304"/>
                <a:gd name="connsiteX32" fmla="*/ 1735557 w 1978122"/>
                <a:gd name="connsiteY32" fmla="*/ 876381 h 1117304"/>
                <a:gd name="connsiteX33" fmla="*/ 1977150 w 1978122"/>
                <a:gd name="connsiteY33" fmla="*/ 572661 h 1117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978122" h="1117304">
                  <a:moveTo>
                    <a:pt x="1977150" y="572661"/>
                  </a:moveTo>
                  <a:cubicBezTo>
                    <a:pt x="1975493" y="553609"/>
                    <a:pt x="1971603" y="534484"/>
                    <a:pt x="1965373" y="515540"/>
                  </a:cubicBezTo>
                  <a:cubicBezTo>
                    <a:pt x="1917832" y="371729"/>
                    <a:pt x="1773913" y="332436"/>
                    <a:pt x="1637558" y="329015"/>
                  </a:cubicBezTo>
                  <a:cubicBezTo>
                    <a:pt x="1618866" y="328547"/>
                    <a:pt x="1617965" y="314068"/>
                    <a:pt x="1615661" y="299266"/>
                  </a:cubicBezTo>
                  <a:cubicBezTo>
                    <a:pt x="1612383" y="278377"/>
                    <a:pt x="1607917" y="257416"/>
                    <a:pt x="1598265" y="238435"/>
                  </a:cubicBezTo>
                  <a:cubicBezTo>
                    <a:pt x="1554434" y="152286"/>
                    <a:pt x="1433961" y="124014"/>
                    <a:pt x="1345975" y="132657"/>
                  </a:cubicBezTo>
                  <a:cubicBezTo>
                    <a:pt x="1318279" y="135395"/>
                    <a:pt x="1298975" y="96102"/>
                    <a:pt x="1280427" y="80399"/>
                  </a:cubicBezTo>
                  <a:cubicBezTo>
                    <a:pt x="1195934" y="8872"/>
                    <a:pt x="1059975" y="264"/>
                    <a:pt x="980524" y="84252"/>
                  </a:cubicBezTo>
                  <a:cubicBezTo>
                    <a:pt x="970944" y="94373"/>
                    <a:pt x="966226" y="89186"/>
                    <a:pt x="959743" y="80975"/>
                  </a:cubicBezTo>
                  <a:cubicBezTo>
                    <a:pt x="914543" y="23638"/>
                    <a:pt x="855190" y="-2762"/>
                    <a:pt x="782258" y="228"/>
                  </a:cubicBezTo>
                  <a:cubicBezTo>
                    <a:pt x="687789" y="4117"/>
                    <a:pt x="605205" y="79246"/>
                    <a:pt x="594941" y="171158"/>
                  </a:cubicBezTo>
                  <a:cubicBezTo>
                    <a:pt x="592563" y="192588"/>
                    <a:pt x="592563" y="192588"/>
                    <a:pt x="574015" y="181279"/>
                  </a:cubicBezTo>
                  <a:cubicBezTo>
                    <a:pt x="465212" y="114902"/>
                    <a:pt x="329109" y="155059"/>
                    <a:pt x="276274" y="269805"/>
                  </a:cubicBezTo>
                  <a:cubicBezTo>
                    <a:pt x="270007" y="283419"/>
                    <a:pt x="261688" y="287525"/>
                    <a:pt x="247677" y="288857"/>
                  </a:cubicBezTo>
                  <a:cubicBezTo>
                    <a:pt x="87912" y="303984"/>
                    <a:pt x="-21900" y="445273"/>
                    <a:pt x="3707" y="601401"/>
                  </a:cubicBezTo>
                  <a:cubicBezTo>
                    <a:pt x="17357" y="684561"/>
                    <a:pt x="70084" y="764084"/>
                    <a:pt x="143520" y="806114"/>
                  </a:cubicBezTo>
                  <a:cubicBezTo>
                    <a:pt x="191025" y="833306"/>
                    <a:pt x="249910" y="842166"/>
                    <a:pt x="303610" y="832550"/>
                  </a:cubicBezTo>
                  <a:cubicBezTo>
                    <a:pt x="329541" y="827904"/>
                    <a:pt x="340994" y="840293"/>
                    <a:pt x="355508" y="855276"/>
                  </a:cubicBezTo>
                  <a:cubicBezTo>
                    <a:pt x="380899" y="881459"/>
                    <a:pt x="383889" y="920356"/>
                    <a:pt x="425955" y="929612"/>
                  </a:cubicBezTo>
                  <a:cubicBezTo>
                    <a:pt x="439425" y="932601"/>
                    <a:pt x="453471" y="930908"/>
                    <a:pt x="467157" y="929216"/>
                  </a:cubicBezTo>
                  <a:cubicBezTo>
                    <a:pt x="486353" y="926839"/>
                    <a:pt x="518839" y="911712"/>
                    <a:pt x="537243" y="918699"/>
                  </a:cubicBezTo>
                  <a:cubicBezTo>
                    <a:pt x="550713" y="923777"/>
                    <a:pt x="555179" y="938724"/>
                    <a:pt x="559645" y="951077"/>
                  </a:cubicBezTo>
                  <a:cubicBezTo>
                    <a:pt x="585108" y="1021416"/>
                    <a:pt x="649072" y="1073062"/>
                    <a:pt x="722940" y="1083975"/>
                  </a:cubicBezTo>
                  <a:cubicBezTo>
                    <a:pt x="794395" y="1094528"/>
                    <a:pt x="877808" y="1075403"/>
                    <a:pt x="924340" y="1017238"/>
                  </a:cubicBezTo>
                  <a:cubicBezTo>
                    <a:pt x="932191" y="1007406"/>
                    <a:pt x="937594" y="1007226"/>
                    <a:pt x="946814" y="1017130"/>
                  </a:cubicBezTo>
                  <a:cubicBezTo>
                    <a:pt x="959095" y="1030348"/>
                    <a:pt x="966082" y="1046771"/>
                    <a:pt x="979156" y="1059664"/>
                  </a:cubicBezTo>
                  <a:cubicBezTo>
                    <a:pt x="993274" y="1073567"/>
                    <a:pt x="1009553" y="1085200"/>
                    <a:pt x="1027092" y="1094348"/>
                  </a:cubicBezTo>
                  <a:cubicBezTo>
                    <a:pt x="1096711" y="1130507"/>
                    <a:pt x="1187866" y="1122908"/>
                    <a:pt x="1252443" y="1078897"/>
                  </a:cubicBezTo>
                  <a:cubicBezTo>
                    <a:pt x="1285361" y="1056459"/>
                    <a:pt x="1309852" y="1025017"/>
                    <a:pt x="1325951" y="988786"/>
                  </a:cubicBezTo>
                  <a:cubicBezTo>
                    <a:pt x="1333046" y="972471"/>
                    <a:pt x="1335026" y="971930"/>
                    <a:pt x="1348244" y="983996"/>
                  </a:cubicBezTo>
                  <a:cubicBezTo>
                    <a:pt x="1417214" y="1046879"/>
                    <a:pt x="1539451" y="1057684"/>
                    <a:pt x="1616849" y="1003588"/>
                  </a:cubicBezTo>
                  <a:cubicBezTo>
                    <a:pt x="1649551" y="980718"/>
                    <a:pt x="1675771" y="948016"/>
                    <a:pt x="1691077" y="911172"/>
                  </a:cubicBezTo>
                  <a:cubicBezTo>
                    <a:pt x="1700081" y="889526"/>
                    <a:pt x="1712939" y="880018"/>
                    <a:pt x="1735557" y="876381"/>
                  </a:cubicBezTo>
                  <a:cubicBezTo>
                    <a:pt x="1879619" y="853295"/>
                    <a:pt x="1989683" y="715175"/>
                    <a:pt x="1977150" y="572661"/>
                  </a:cubicBezTo>
                  <a:close/>
                </a:path>
              </a:pathLst>
            </a:custGeom>
            <a:solidFill>
              <a:schemeClr val="bg1"/>
            </a:solidFill>
            <a:ln w="3598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14AF2B1A-FA34-418B-B633-05F701DF9302}"/>
                </a:ext>
              </a:extLst>
            </p:cNvPr>
            <p:cNvSpPr/>
            <p:nvPr/>
          </p:nvSpPr>
          <p:spPr>
            <a:xfrm>
              <a:off x="6668707" y="1972452"/>
              <a:ext cx="1137684" cy="706083"/>
            </a:xfrm>
            <a:custGeom>
              <a:avLst/>
              <a:gdLst>
                <a:gd name="connsiteX0" fmla="*/ 1889998 w 1890804"/>
                <a:gd name="connsiteY0" fmla="*/ 616151 h 1173493"/>
                <a:gd name="connsiteX1" fmla="*/ 1848833 w 1890804"/>
                <a:gd name="connsiteY1" fmla="*/ 475078 h 1173493"/>
                <a:gd name="connsiteX2" fmla="*/ 1712693 w 1890804"/>
                <a:gd name="connsiteY2" fmla="*/ 345962 h 1173493"/>
                <a:gd name="connsiteX3" fmla="*/ 1611813 w 1890804"/>
                <a:gd name="connsiteY3" fmla="*/ 296404 h 1173493"/>
                <a:gd name="connsiteX4" fmla="*/ 1576842 w 1890804"/>
                <a:gd name="connsiteY4" fmla="*/ 268564 h 1173493"/>
                <a:gd name="connsiteX5" fmla="*/ 1565029 w 1890804"/>
                <a:gd name="connsiteY5" fmla="*/ 225237 h 1173493"/>
                <a:gd name="connsiteX6" fmla="*/ 1527032 w 1890804"/>
                <a:gd name="connsiteY6" fmla="*/ 151802 h 1173493"/>
                <a:gd name="connsiteX7" fmla="*/ 1328190 w 1890804"/>
                <a:gd name="connsiteY7" fmla="*/ 18472 h 1173493"/>
                <a:gd name="connsiteX8" fmla="*/ 1096969 w 1890804"/>
                <a:gd name="connsiteY8" fmla="*/ 15878 h 1173493"/>
                <a:gd name="connsiteX9" fmla="*/ 905726 w 1890804"/>
                <a:gd name="connsiteY9" fmla="*/ 144995 h 1173493"/>
                <a:gd name="connsiteX10" fmla="*/ 875869 w 1890804"/>
                <a:gd name="connsiteY10" fmla="*/ 145787 h 1173493"/>
                <a:gd name="connsiteX11" fmla="*/ 627325 w 1890804"/>
                <a:gd name="connsiteY11" fmla="*/ 63599 h 1173493"/>
                <a:gd name="connsiteX12" fmla="*/ 448939 w 1890804"/>
                <a:gd name="connsiteY12" fmla="*/ 248540 h 1173493"/>
                <a:gd name="connsiteX13" fmla="*/ 423728 w 1890804"/>
                <a:gd name="connsiteY13" fmla="*/ 264747 h 1173493"/>
                <a:gd name="connsiteX14" fmla="*/ 225462 w 1890804"/>
                <a:gd name="connsiteY14" fmla="*/ 275767 h 1173493"/>
                <a:gd name="connsiteX15" fmla="*/ 1733 w 1890804"/>
                <a:gd name="connsiteY15" fmla="*/ 629837 h 1173493"/>
                <a:gd name="connsiteX16" fmla="*/ 185809 w 1890804"/>
                <a:gd name="connsiteY16" fmla="*/ 910615 h 1173493"/>
                <a:gd name="connsiteX17" fmla="*/ 414761 w 1890804"/>
                <a:gd name="connsiteY17" fmla="*/ 939752 h 1173493"/>
                <a:gd name="connsiteX18" fmla="*/ 441736 w 1890804"/>
                <a:gd name="connsiteY18" fmla="*/ 966332 h 1173493"/>
                <a:gd name="connsiteX19" fmla="*/ 535125 w 1890804"/>
                <a:gd name="connsiteY19" fmla="*/ 1112771 h 1173493"/>
                <a:gd name="connsiteX20" fmla="*/ 893985 w 1890804"/>
                <a:gd name="connsiteY20" fmla="*/ 1075207 h 1173493"/>
                <a:gd name="connsiteX21" fmla="*/ 948945 w 1890804"/>
                <a:gd name="connsiteY21" fmla="*/ 1040920 h 1173493"/>
                <a:gd name="connsiteX22" fmla="*/ 1198858 w 1890804"/>
                <a:gd name="connsiteY22" fmla="*/ 1042721 h 1173493"/>
                <a:gd name="connsiteX23" fmla="*/ 1292931 w 1890804"/>
                <a:gd name="connsiteY23" fmla="*/ 917999 h 1173493"/>
                <a:gd name="connsiteX24" fmla="*/ 1311803 w 1890804"/>
                <a:gd name="connsiteY24" fmla="*/ 911372 h 1173493"/>
                <a:gd name="connsiteX25" fmla="*/ 1735707 w 1890804"/>
                <a:gd name="connsiteY25" fmla="*/ 927075 h 1173493"/>
                <a:gd name="connsiteX26" fmla="*/ 1875268 w 1890804"/>
                <a:gd name="connsiteY26" fmla="*/ 740441 h 1173493"/>
                <a:gd name="connsiteX27" fmla="*/ 1889530 w 1890804"/>
                <a:gd name="connsiteY27" fmla="*/ 669779 h 1173493"/>
                <a:gd name="connsiteX28" fmla="*/ 1889998 w 1890804"/>
                <a:gd name="connsiteY28" fmla="*/ 616151 h 1173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804" h="1173493">
                  <a:moveTo>
                    <a:pt x="1889998" y="616151"/>
                  </a:moveTo>
                  <a:cubicBezTo>
                    <a:pt x="1886613" y="566918"/>
                    <a:pt x="1872603" y="518369"/>
                    <a:pt x="1848833" y="475078"/>
                  </a:cubicBezTo>
                  <a:cubicBezTo>
                    <a:pt x="1817211" y="417453"/>
                    <a:pt x="1768301" y="379168"/>
                    <a:pt x="1712693" y="345962"/>
                  </a:cubicBezTo>
                  <a:cubicBezTo>
                    <a:pt x="1680495" y="326730"/>
                    <a:pt x="1646712" y="310126"/>
                    <a:pt x="1611813" y="296404"/>
                  </a:cubicBezTo>
                  <a:cubicBezTo>
                    <a:pt x="1594310" y="289525"/>
                    <a:pt x="1584369" y="286752"/>
                    <a:pt x="1576842" y="268564"/>
                  </a:cubicBezTo>
                  <a:cubicBezTo>
                    <a:pt x="1571080" y="254698"/>
                    <a:pt x="1570035" y="239356"/>
                    <a:pt x="1565029" y="225237"/>
                  </a:cubicBezTo>
                  <a:cubicBezTo>
                    <a:pt x="1555773" y="199162"/>
                    <a:pt x="1542879" y="174419"/>
                    <a:pt x="1527032" y="151802"/>
                  </a:cubicBezTo>
                  <a:cubicBezTo>
                    <a:pt x="1478988" y="83264"/>
                    <a:pt x="1406560" y="43466"/>
                    <a:pt x="1328190" y="18472"/>
                  </a:cubicBezTo>
                  <a:cubicBezTo>
                    <a:pt x="1253565" y="-5335"/>
                    <a:pt x="1172134" y="-6055"/>
                    <a:pt x="1096969" y="15878"/>
                  </a:cubicBezTo>
                  <a:cubicBezTo>
                    <a:pt x="1021697" y="37848"/>
                    <a:pt x="953627" y="82687"/>
                    <a:pt x="905726" y="144995"/>
                  </a:cubicBezTo>
                  <a:cubicBezTo>
                    <a:pt x="891032" y="164119"/>
                    <a:pt x="891392" y="163795"/>
                    <a:pt x="875869" y="145787"/>
                  </a:cubicBezTo>
                  <a:cubicBezTo>
                    <a:pt x="809528" y="68713"/>
                    <a:pt x="725720" y="39000"/>
                    <a:pt x="627325" y="63599"/>
                  </a:cubicBezTo>
                  <a:cubicBezTo>
                    <a:pt x="531163" y="87658"/>
                    <a:pt x="471521" y="151765"/>
                    <a:pt x="448939" y="248540"/>
                  </a:cubicBezTo>
                  <a:cubicBezTo>
                    <a:pt x="445230" y="264458"/>
                    <a:pt x="440188" y="268600"/>
                    <a:pt x="423728" y="264747"/>
                  </a:cubicBezTo>
                  <a:cubicBezTo>
                    <a:pt x="356775" y="249116"/>
                    <a:pt x="290507" y="252537"/>
                    <a:pt x="225462" y="275767"/>
                  </a:cubicBezTo>
                  <a:cubicBezTo>
                    <a:pt x="78806" y="328134"/>
                    <a:pt x="-14006" y="475294"/>
                    <a:pt x="1733" y="629837"/>
                  </a:cubicBezTo>
                  <a:cubicBezTo>
                    <a:pt x="13402" y="744403"/>
                    <a:pt x="81652" y="858357"/>
                    <a:pt x="185809" y="910615"/>
                  </a:cubicBezTo>
                  <a:cubicBezTo>
                    <a:pt x="257048" y="946379"/>
                    <a:pt x="336895" y="955059"/>
                    <a:pt x="414761" y="939752"/>
                  </a:cubicBezTo>
                  <a:cubicBezTo>
                    <a:pt x="435001" y="935790"/>
                    <a:pt x="438855" y="949873"/>
                    <a:pt x="441736" y="966332"/>
                  </a:cubicBezTo>
                  <a:cubicBezTo>
                    <a:pt x="451100" y="1019851"/>
                    <a:pt x="496948" y="1076035"/>
                    <a:pt x="535125" y="1112771"/>
                  </a:cubicBezTo>
                  <a:cubicBezTo>
                    <a:pt x="641911" y="1215488"/>
                    <a:pt x="802577" y="1177744"/>
                    <a:pt x="893985" y="1075207"/>
                  </a:cubicBezTo>
                  <a:cubicBezTo>
                    <a:pt x="913758" y="1053021"/>
                    <a:pt x="915883" y="1018951"/>
                    <a:pt x="948945" y="1040920"/>
                  </a:cubicBezTo>
                  <a:cubicBezTo>
                    <a:pt x="1027423" y="1093035"/>
                    <a:pt x="1119407" y="1095880"/>
                    <a:pt x="1198858" y="1042721"/>
                  </a:cubicBezTo>
                  <a:cubicBezTo>
                    <a:pt x="1242653" y="1013440"/>
                    <a:pt x="1277516" y="968601"/>
                    <a:pt x="1292931" y="917999"/>
                  </a:cubicBezTo>
                  <a:cubicBezTo>
                    <a:pt x="1296064" y="907734"/>
                    <a:pt x="1302943" y="903989"/>
                    <a:pt x="1311803" y="911372"/>
                  </a:cubicBezTo>
                  <a:cubicBezTo>
                    <a:pt x="1434832" y="1013872"/>
                    <a:pt x="1605006" y="1017726"/>
                    <a:pt x="1735707" y="927075"/>
                  </a:cubicBezTo>
                  <a:cubicBezTo>
                    <a:pt x="1800679" y="881983"/>
                    <a:pt x="1851245" y="816002"/>
                    <a:pt x="1875268" y="740441"/>
                  </a:cubicBezTo>
                  <a:cubicBezTo>
                    <a:pt x="1882579" y="717500"/>
                    <a:pt x="1887369" y="693765"/>
                    <a:pt x="1889530" y="669779"/>
                  </a:cubicBezTo>
                  <a:cubicBezTo>
                    <a:pt x="1891043" y="652023"/>
                    <a:pt x="1891223" y="634051"/>
                    <a:pt x="1889998" y="616151"/>
                  </a:cubicBezTo>
                  <a:close/>
                </a:path>
              </a:pathLst>
            </a:custGeom>
            <a:solidFill>
              <a:schemeClr val="bg1"/>
            </a:solidFill>
            <a:ln w="3598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503DAF05-BB47-4427-ABAF-052E8366F42B}"/>
                </a:ext>
              </a:extLst>
            </p:cNvPr>
            <p:cNvSpPr/>
            <p:nvPr/>
          </p:nvSpPr>
          <p:spPr>
            <a:xfrm>
              <a:off x="10004006" y="1656897"/>
              <a:ext cx="692347" cy="419927"/>
            </a:xfrm>
            <a:custGeom>
              <a:avLst/>
              <a:gdLst>
                <a:gd name="connsiteX0" fmla="*/ 1148958 w 1150665"/>
                <a:gd name="connsiteY0" fmla="*/ 379387 h 697909"/>
                <a:gd name="connsiteX1" fmla="*/ 1137469 w 1150665"/>
                <a:gd name="connsiteY1" fmla="*/ 328389 h 697909"/>
                <a:gd name="connsiteX2" fmla="*/ 1028234 w 1150665"/>
                <a:gd name="connsiteY2" fmla="*/ 207268 h 697909"/>
                <a:gd name="connsiteX3" fmla="*/ 844770 w 1150665"/>
                <a:gd name="connsiteY3" fmla="*/ 169812 h 697909"/>
                <a:gd name="connsiteX4" fmla="*/ 806845 w 1150665"/>
                <a:gd name="connsiteY4" fmla="*/ 174674 h 697909"/>
                <a:gd name="connsiteX5" fmla="*/ 773062 w 1150665"/>
                <a:gd name="connsiteY5" fmla="*/ 114239 h 697909"/>
                <a:gd name="connsiteX6" fmla="*/ 710792 w 1150665"/>
                <a:gd name="connsiteY6" fmla="*/ 47574 h 697909"/>
                <a:gd name="connsiteX7" fmla="*/ 517855 w 1150665"/>
                <a:gd name="connsiteY7" fmla="*/ 6733 h 697909"/>
                <a:gd name="connsiteX8" fmla="*/ 386362 w 1150665"/>
                <a:gd name="connsiteY8" fmla="*/ 114419 h 697909"/>
                <a:gd name="connsiteX9" fmla="*/ 359459 w 1150665"/>
                <a:gd name="connsiteY9" fmla="*/ 124036 h 697909"/>
                <a:gd name="connsiteX10" fmla="*/ 216513 w 1150665"/>
                <a:gd name="connsiteY10" fmla="*/ 108225 h 697909"/>
                <a:gd name="connsiteX11" fmla="*/ 22 w 1150665"/>
                <a:gd name="connsiteY11" fmla="*/ 354860 h 697909"/>
                <a:gd name="connsiteX12" fmla="*/ 33157 w 1150665"/>
                <a:gd name="connsiteY12" fmla="*/ 484084 h 697909"/>
                <a:gd name="connsiteX13" fmla="*/ 154601 w 1150665"/>
                <a:gd name="connsiteY13" fmla="*/ 603044 h 697909"/>
                <a:gd name="connsiteX14" fmla="*/ 340658 w 1150665"/>
                <a:gd name="connsiteY14" fmla="*/ 611976 h 697909"/>
                <a:gd name="connsiteX15" fmla="*/ 428248 w 1150665"/>
                <a:gd name="connsiteY15" fmla="*/ 650657 h 697909"/>
                <a:gd name="connsiteX16" fmla="*/ 549297 w 1150665"/>
                <a:gd name="connsiteY16" fmla="*/ 697909 h 697909"/>
                <a:gd name="connsiteX17" fmla="*/ 704345 w 1150665"/>
                <a:gd name="connsiteY17" fmla="*/ 636935 h 697909"/>
                <a:gd name="connsiteX18" fmla="*/ 772883 w 1150665"/>
                <a:gd name="connsiteY18" fmla="*/ 634594 h 697909"/>
                <a:gd name="connsiteX19" fmla="*/ 777204 w 1150665"/>
                <a:gd name="connsiteY19" fmla="*/ 637691 h 697909"/>
                <a:gd name="connsiteX20" fmla="*/ 893391 w 1150665"/>
                <a:gd name="connsiteY20" fmla="*/ 664559 h 697909"/>
                <a:gd name="connsiteX21" fmla="*/ 1073973 w 1150665"/>
                <a:gd name="connsiteY21" fmla="*/ 591375 h 697909"/>
                <a:gd name="connsiteX22" fmla="*/ 1148958 w 1150665"/>
                <a:gd name="connsiteY22" fmla="*/ 379387 h 697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50665" h="697909">
                  <a:moveTo>
                    <a:pt x="1148958" y="379387"/>
                  </a:moveTo>
                  <a:cubicBezTo>
                    <a:pt x="1146941" y="362243"/>
                    <a:pt x="1143159" y="345136"/>
                    <a:pt x="1137469" y="328389"/>
                  </a:cubicBezTo>
                  <a:cubicBezTo>
                    <a:pt x="1119353" y="274869"/>
                    <a:pt x="1077395" y="233451"/>
                    <a:pt x="1028234" y="207268"/>
                  </a:cubicBezTo>
                  <a:cubicBezTo>
                    <a:pt x="969672" y="176114"/>
                    <a:pt x="913920" y="161744"/>
                    <a:pt x="844770" y="169812"/>
                  </a:cubicBezTo>
                  <a:cubicBezTo>
                    <a:pt x="832344" y="171252"/>
                    <a:pt x="819199" y="176727"/>
                    <a:pt x="806845" y="174674"/>
                  </a:cubicBezTo>
                  <a:cubicBezTo>
                    <a:pt x="781742" y="170460"/>
                    <a:pt x="782391" y="132427"/>
                    <a:pt x="773062" y="114239"/>
                  </a:cubicBezTo>
                  <a:cubicBezTo>
                    <a:pt x="759017" y="86831"/>
                    <a:pt x="736327" y="64358"/>
                    <a:pt x="710792" y="47574"/>
                  </a:cubicBezTo>
                  <a:cubicBezTo>
                    <a:pt x="654823" y="10730"/>
                    <a:pt x="584016" y="-12068"/>
                    <a:pt x="517855" y="6733"/>
                  </a:cubicBezTo>
                  <a:cubicBezTo>
                    <a:pt x="461491" y="22760"/>
                    <a:pt x="414779" y="63781"/>
                    <a:pt x="386362" y="114419"/>
                  </a:cubicBezTo>
                  <a:cubicBezTo>
                    <a:pt x="379231" y="127097"/>
                    <a:pt x="372712" y="129474"/>
                    <a:pt x="359459" y="124036"/>
                  </a:cubicBezTo>
                  <a:cubicBezTo>
                    <a:pt x="313466" y="105271"/>
                    <a:pt x="265782" y="100625"/>
                    <a:pt x="216513" y="108225"/>
                  </a:cubicBezTo>
                  <a:cubicBezTo>
                    <a:pt x="95139" y="126953"/>
                    <a:pt x="1607" y="233919"/>
                    <a:pt x="22" y="354860"/>
                  </a:cubicBezTo>
                  <a:cubicBezTo>
                    <a:pt x="-590" y="400204"/>
                    <a:pt x="11475" y="444395"/>
                    <a:pt x="33157" y="484084"/>
                  </a:cubicBezTo>
                  <a:cubicBezTo>
                    <a:pt x="63014" y="538684"/>
                    <a:pt x="96184" y="578085"/>
                    <a:pt x="154601" y="603044"/>
                  </a:cubicBezTo>
                  <a:cubicBezTo>
                    <a:pt x="212190" y="627643"/>
                    <a:pt x="281052" y="632901"/>
                    <a:pt x="340658" y="611976"/>
                  </a:cubicBezTo>
                  <a:cubicBezTo>
                    <a:pt x="377611" y="599010"/>
                    <a:pt x="403470" y="628183"/>
                    <a:pt x="428248" y="650657"/>
                  </a:cubicBezTo>
                  <a:cubicBezTo>
                    <a:pt x="459330" y="678857"/>
                    <a:pt x="507519" y="697801"/>
                    <a:pt x="549297" y="697909"/>
                  </a:cubicBezTo>
                  <a:cubicBezTo>
                    <a:pt x="596586" y="698017"/>
                    <a:pt x="658425" y="680514"/>
                    <a:pt x="704345" y="636935"/>
                  </a:cubicBezTo>
                  <a:cubicBezTo>
                    <a:pt x="735750" y="607114"/>
                    <a:pt x="736254" y="614245"/>
                    <a:pt x="772883" y="634594"/>
                  </a:cubicBezTo>
                  <a:cubicBezTo>
                    <a:pt x="774395" y="635422"/>
                    <a:pt x="775656" y="636827"/>
                    <a:pt x="777204" y="637691"/>
                  </a:cubicBezTo>
                  <a:cubicBezTo>
                    <a:pt x="807745" y="655447"/>
                    <a:pt x="858672" y="664127"/>
                    <a:pt x="893391" y="664559"/>
                  </a:cubicBezTo>
                  <a:cubicBezTo>
                    <a:pt x="957319" y="665315"/>
                    <a:pt x="1028522" y="635962"/>
                    <a:pt x="1073973" y="591375"/>
                  </a:cubicBezTo>
                  <a:cubicBezTo>
                    <a:pt x="1130374" y="536055"/>
                    <a:pt x="1158070" y="457145"/>
                    <a:pt x="1148958" y="379387"/>
                  </a:cubicBezTo>
                  <a:close/>
                </a:path>
              </a:pathLst>
            </a:custGeom>
            <a:solidFill>
              <a:schemeClr val="bg1"/>
            </a:solidFill>
            <a:ln w="3598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5282AC42-68DC-41CF-8655-63FF19CD36B9}"/>
                </a:ext>
              </a:extLst>
            </p:cNvPr>
            <p:cNvSpPr/>
            <p:nvPr/>
          </p:nvSpPr>
          <p:spPr>
            <a:xfrm>
              <a:off x="7908299" y="2599460"/>
              <a:ext cx="603601" cy="416678"/>
            </a:xfrm>
            <a:custGeom>
              <a:avLst/>
              <a:gdLst>
                <a:gd name="connsiteX0" fmla="*/ 990803 w 1003172"/>
                <a:gd name="connsiteY0" fmla="*/ 193167 h 692510"/>
                <a:gd name="connsiteX1" fmla="*/ 974415 w 1003172"/>
                <a:gd name="connsiteY1" fmla="*/ 161726 h 692510"/>
                <a:gd name="connsiteX2" fmla="*/ 816271 w 1003172"/>
                <a:gd name="connsiteY2" fmla="*/ 56272 h 692510"/>
                <a:gd name="connsiteX3" fmla="*/ 612350 w 1003172"/>
                <a:gd name="connsiteY3" fmla="*/ 87173 h 692510"/>
                <a:gd name="connsiteX4" fmla="*/ 594270 w 1003172"/>
                <a:gd name="connsiteY4" fmla="*/ 81555 h 692510"/>
                <a:gd name="connsiteX5" fmla="*/ 300742 w 1003172"/>
                <a:gd name="connsiteY5" fmla="*/ 92287 h 692510"/>
                <a:gd name="connsiteX6" fmla="*/ 274739 w 1003172"/>
                <a:gd name="connsiteY6" fmla="*/ 103885 h 692510"/>
                <a:gd name="connsiteX7" fmla="*/ 196081 w 1003172"/>
                <a:gd name="connsiteY7" fmla="*/ 101363 h 692510"/>
                <a:gd name="connsiteX8" fmla="*/ 12 w 1003172"/>
                <a:gd name="connsiteY8" fmla="*/ 324192 h 692510"/>
                <a:gd name="connsiteX9" fmla="*/ 35163 w 1003172"/>
                <a:gd name="connsiteY9" fmla="*/ 436165 h 692510"/>
                <a:gd name="connsiteX10" fmla="*/ 131469 w 1003172"/>
                <a:gd name="connsiteY10" fmla="*/ 527609 h 692510"/>
                <a:gd name="connsiteX11" fmla="*/ 218951 w 1003172"/>
                <a:gd name="connsiteY11" fmla="*/ 544860 h 692510"/>
                <a:gd name="connsiteX12" fmla="*/ 264259 w 1003172"/>
                <a:gd name="connsiteY12" fmla="*/ 578787 h 692510"/>
                <a:gd name="connsiteX13" fmla="*/ 381922 w 1003172"/>
                <a:gd name="connsiteY13" fmla="*/ 685429 h 692510"/>
                <a:gd name="connsiteX14" fmla="*/ 560163 w 1003172"/>
                <a:gd name="connsiteY14" fmla="*/ 645560 h 692510"/>
                <a:gd name="connsiteX15" fmla="*/ 590273 w 1003172"/>
                <a:gd name="connsiteY15" fmla="*/ 637673 h 692510"/>
                <a:gd name="connsiteX16" fmla="*/ 752631 w 1003172"/>
                <a:gd name="connsiteY16" fmla="*/ 615847 h 692510"/>
                <a:gd name="connsiteX17" fmla="*/ 843103 w 1003172"/>
                <a:gd name="connsiteY17" fmla="*/ 473549 h 692510"/>
                <a:gd name="connsiteX18" fmla="*/ 902816 w 1003172"/>
                <a:gd name="connsiteY18" fmla="*/ 441243 h 692510"/>
                <a:gd name="connsiteX19" fmla="*/ 987993 w 1003172"/>
                <a:gd name="connsiteY19" fmla="*/ 344289 h 692510"/>
                <a:gd name="connsiteX20" fmla="*/ 990803 w 1003172"/>
                <a:gd name="connsiteY20" fmla="*/ 193167 h 692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3172" h="692510">
                  <a:moveTo>
                    <a:pt x="990803" y="193167"/>
                  </a:moveTo>
                  <a:cubicBezTo>
                    <a:pt x="986517" y="182111"/>
                    <a:pt x="981114" y="171558"/>
                    <a:pt x="974415" y="161726"/>
                  </a:cubicBezTo>
                  <a:cubicBezTo>
                    <a:pt x="939300" y="110079"/>
                    <a:pt x="876381" y="70606"/>
                    <a:pt x="816271" y="56272"/>
                  </a:cubicBezTo>
                  <a:cubicBezTo>
                    <a:pt x="747769" y="39957"/>
                    <a:pt x="672424" y="49609"/>
                    <a:pt x="612350" y="87173"/>
                  </a:cubicBezTo>
                  <a:cubicBezTo>
                    <a:pt x="602806" y="93152"/>
                    <a:pt x="599348" y="89118"/>
                    <a:pt x="594270" y="81555"/>
                  </a:cubicBezTo>
                  <a:cubicBezTo>
                    <a:pt x="518169" y="-31534"/>
                    <a:pt x="366615" y="-26132"/>
                    <a:pt x="300742" y="92287"/>
                  </a:cubicBezTo>
                  <a:cubicBezTo>
                    <a:pt x="294116" y="104209"/>
                    <a:pt x="286912" y="106370"/>
                    <a:pt x="274739" y="103885"/>
                  </a:cubicBezTo>
                  <a:cubicBezTo>
                    <a:pt x="248772" y="98518"/>
                    <a:pt x="222552" y="98266"/>
                    <a:pt x="196081" y="101363"/>
                  </a:cubicBezTo>
                  <a:cubicBezTo>
                    <a:pt x="83172" y="114653"/>
                    <a:pt x="-1141" y="210815"/>
                    <a:pt x="12" y="324192"/>
                  </a:cubicBezTo>
                  <a:cubicBezTo>
                    <a:pt x="408" y="364350"/>
                    <a:pt x="14166" y="402274"/>
                    <a:pt x="35163" y="436165"/>
                  </a:cubicBezTo>
                  <a:cubicBezTo>
                    <a:pt x="59942" y="476178"/>
                    <a:pt x="86269" y="509781"/>
                    <a:pt x="131469" y="527609"/>
                  </a:cubicBezTo>
                  <a:cubicBezTo>
                    <a:pt x="159777" y="538774"/>
                    <a:pt x="188950" y="541943"/>
                    <a:pt x="218951" y="544860"/>
                  </a:cubicBezTo>
                  <a:cubicBezTo>
                    <a:pt x="241101" y="547021"/>
                    <a:pt x="258424" y="555377"/>
                    <a:pt x="264259" y="578787"/>
                  </a:cubicBezTo>
                  <a:cubicBezTo>
                    <a:pt x="276936" y="629353"/>
                    <a:pt x="334525" y="670447"/>
                    <a:pt x="381922" y="685429"/>
                  </a:cubicBezTo>
                  <a:cubicBezTo>
                    <a:pt x="442608" y="704626"/>
                    <a:pt x="511038" y="682620"/>
                    <a:pt x="560163" y="645560"/>
                  </a:cubicBezTo>
                  <a:cubicBezTo>
                    <a:pt x="569095" y="638825"/>
                    <a:pt x="579360" y="633891"/>
                    <a:pt x="590273" y="637673"/>
                  </a:cubicBezTo>
                  <a:cubicBezTo>
                    <a:pt x="641307" y="655428"/>
                    <a:pt x="707720" y="644336"/>
                    <a:pt x="752631" y="615847"/>
                  </a:cubicBezTo>
                  <a:cubicBezTo>
                    <a:pt x="806871" y="581488"/>
                    <a:pt x="823762" y="530958"/>
                    <a:pt x="843103" y="473549"/>
                  </a:cubicBezTo>
                  <a:cubicBezTo>
                    <a:pt x="862119" y="461124"/>
                    <a:pt x="884376" y="454641"/>
                    <a:pt x="902816" y="441243"/>
                  </a:cubicBezTo>
                  <a:cubicBezTo>
                    <a:pt x="937031" y="416428"/>
                    <a:pt x="972399" y="384699"/>
                    <a:pt x="987993" y="344289"/>
                  </a:cubicBezTo>
                  <a:cubicBezTo>
                    <a:pt x="1006037" y="297757"/>
                    <a:pt x="1009243" y="240852"/>
                    <a:pt x="990803" y="193167"/>
                  </a:cubicBezTo>
                  <a:close/>
                </a:path>
              </a:pathLst>
            </a:custGeom>
            <a:solidFill>
              <a:schemeClr val="bg1"/>
            </a:solidFill>
            <a:ln w="3598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24FAA11-55C8-41F5-A9E0-60D365BA7133}"/>
              </a:ext>
            </a:extLst>
          </p:cNvPr>
          <p:cNvGrpSpPr/>
          <p:nvPr/>
        </p:nvGrpSpPr>
        <p:grpSpPr>
          <a:xfrm>
            <a:off x="-35" y="4563538"/>
            <a:ext cx="12195661" cy="2313879"/>
            <a:chOff x="-35" y="4563538"/>
            <a:chExt cx="12195661" cy="2313879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C83182F4-DEA5-4726-BCD9-8AF80F85FB64}"/>
                </a:ext>
              </a:extLst>
            </p:cNvPr>
            <p:cNvGrpSpPr/>
            <p:nvPr/>
          </p:nvGrpSpPr>
          <p:grpSpPr>
            <a:xfrm>
              <a:off x="-35" y="5560409"/>
              <a:ext cx="12195661" cy="1317008"/>
              <a:chOff x="-35" y="5560409"/>
              <a:chExt cx="12195661" cy="1317008"/>
            </a:xfrm>
          </p:grpSpPr>
          <p:sp>
            <p:nvSpPr>
              <p:cNvPr id="22" name="Chord 59">
                <a:extLst>
                  <a:ext uri="{FF2B5EF4-FFF2-40B4-BE49-F238E27FC236}">
                    <a16:creationId xmlns:a16="http://schemas.microsoft.com/office/drawing/2014/main" id="{2952AB5A-2067-4C7A-A66D-45D0C2BFF9BB}"/>
                  </a:ext>
                </a:extLst>
              </p:cNvPr>
              <p:cNvSpPr/>
              <p:nvPr/>
            </p:nvSpPr>
            <p:spPr>
              <a:xfrm>
                <a:off x="1182893" y="5562605"/>
                <a:ext cx="9819119" cy="1310781"/>
              </a:xfrm>
              <a:custGeom>
                <a:avLst/>
                <a:gdLst>
                  <a:gd name="connsiteX0" fmla="*/ 375572 w 10577357"/>
                  <a:gd name="connsiteY0" fmla="*/ 1310781 h 4161976"/>
                  <a:gd name="connsiteX1" fmla="*/ 5287006 w 10577357"/>
                  <a:gd name="connsiteY1" fmla="*/ 0 h 4161976"/>
                  <a:gd name="connsiteX2" fmla="*/ 10194691 w 10577357"/>
                  <a:gd name="connsiteY2" fmla="*/ 1303811 h 4161976"/>
                  <a:gd name="connsiteX3" fmla="*/ 375572 w 10577357"/>
                  <a:gd name="connsiteY3" fmla="*/ 1310781 h 4161976"/>
                  <a:gd name="connsiteX0" fmla="*/ 0 w 9819119"/>
                  <a:gd name="connsiteY0" fmla="*/ 1310781 h 1310781"/>
                  <a:gd name="connsiteX1" fmla="*/ 4911434 w 9819119"/>
                  <a:gd name="connsiteY1" fmla="*/ 0 h 1310781"/>
                  <a:gd name="connsiteX2" fmla="*/ 9819119 w 9819119"/>
                  <a:gd name="connsiteY2" fmla="*/ 1303811 h 1310781"/>
                  <a:gd name="connsiteX3" fmla="*/ 0 w 9819119"/>
                  <a:gd name="connsiteY3" fmla="*/ 1310781 h 13107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819119" h="1310781">
                    <a:moveTo>
                      <a:pt x="0" y="1310781"/>
                    </a:moveTo>
                    <a:cubicBezTo>
                      <a:pt x="801154" y="519539"/>
                      <a:pt x="2746831" y="269"/>
                      <a:pt x="4911434" y="0"/>
                    </a:cubicBezTo>
                    <a:cubicBezTo>
                      <a:pt x="7070298" y="-269"/>
                      <a:pt x="9012858" y="515806"/>
                      <a:pt x="9819119" y="1303811"/>
                    </a:cubicBezTo>
                    <a:lnTo>
                      <a:pt x="0" y="1310781"/>
                    </a:ln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Partial Circle 60">
                <a:extLst>
                  <a:ext uri="{FF2B5EF4-FFF2-40B4-BE49-F238E27FC236}">
                    <a16:creationId xmlns:a16="http://schemas.microsoft.com/office/drawing/2014/main" id="{5570B011-7F49-48C7-A419-10A801C4FD7A}"/>
                  </a:ext>
                </a:extLst>
              </p:cNvPr>
              <p:cNvSpPr/>
              <p:nvPr/>
            </p:nvSpPr>
            <p:spPr>
              <a:xfrm>
                <a:off x="-35" y="5603225"/>
                <a:ext cx="2153789" cy="1270946"/>
              </a:xfrm>
              <a:custGeom>
                <a:avLst/>
                <a:gdLst>
                  <a:gd name="connsiteX0" fmla="*/ 2147641 w 4301448"/>
                  <a:gd name="connsiteY0" fmla="*/ 1 h 2541891"/>
                  <a:gd name="connsiteX1" fmla="*/ 3240992 w 4301448"/>
                  <a:gd name="connsiteY1" fmla="*/ 175407 h 2541891"/>
                  <a:gd name="connsiteX2" fmla="*/ 4301430 w 4301448"/>
                  <a:gd name="connsiteY2" fmla="*/ 1265792 h 2541891"/>
                  <a:gd name="connsiteX3" fmla="*/ 2150724 w 4301448"/>
                  <a:gd name="connsiteY3" fmla="*/ 1270946 h 2541891"/>
                  <a:gd name="connsiteX4" fmla="*/ 2147641 w 4301448"/>
                  <a:gd name="connsiteY4" fmla="*/ 1 h 2541891"/>
                  <a:gd name="connsiteX0" fmla="*/ 0 w 2153789"/>
                  <a:gd name="connsiteY0" fmla="*/ 1 h 1270946"/>
                  <a:gd name="connsiteX1" fmla="*/ 1093351 w 2153789"/>
                  <a:gd name="connsiteY1" fmla="*/ 175407 h 1270946"/>
                  <a:gd name="connsiteX2" fmla="*/ 2153789 w 2153789"/>
                  <a:gd name="connsiteY2" fmla="*/ 1265792 h 1270946"/>
                  <a:gd name="connsiteX3" fmla="*/ 3083 w 2153789"/>
                  <a:gd name="connsiteY3" fmla="*/ 1270946 h 1270946"/>
                  <a:gd name="connsiteX4" fmla="*/ 0 w 2153789"/>
                  <a:gd name="connsiteY4" fmla="*/ 1 h 12709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53789" h="1270946">
                    <a:moveTo>
                      <a:pt x="0" y="1"/>
                    </a:moveTo>
                    <a:cubicBezTo>
                      <a:pt x="384429" y="-325"/>
                      <a:pt x="761979" y="60246"/>
                      <a:pt x="1093351" y="175407"/>
                    </a:cubicBezTo>
                    <a:cubicBezTo>
                      <a:pt x="1747691" y="402809"/>
                      <a:pt x="2150710" y="817209"/>
                      <a:pt x="2153789" y="1265792"/>
                    </a:cubicBezTo>
                    <a:lnTo>
                      <a:pt x="3083" y="1270946"/>
                    </a:lnTo>
                    <a:cubicBezTo>
                      <a:pt x="2055" y="847298"/>
                      <a:pt x="1028" y="423649"/>
                      <a:pt x="0" y="1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4" name="Partial Circle 61">
                <a:extLst>
                  <a:ext uri="{FF2B5EF4-FFF2-40B4-BE49-F238E27FC236}">
                    <a16:creationId xmlns:a16="http://schemas.microsoft.com/office/drawing/2014/main" id="{82A00A69-8717-4CA3-B66F-FE1F7A2DDE85}"/>
                  </a:ext>
                </a:extLst>
              </p:cNvPr>
              <p:cNvSpPr/>
              <p:nvPr/>
            </p:nvSpPr>
            <p:spPr>
              <a:xfrm flipH="1">
                <a:off x="10547360" y="5560409"/>
                <a:ext cx="1648266" cy="1317008"/>
              </a:xfrm>
              <a:custGeom>
                <a:avLst/>
                <a:gdLst>
                  <a:gd name="connsiteX0" fmla="*/ 1641100 w 3289453"/>
                  <a:gd name="connsiteY0" fmla="*/ 3 h 2634016"/>
                  <a:gd name="connsiteX1" fmla="*/ 3289366 w 3289453"/>
                  <a:gd name="connsiteY1" fmla="*/ 1303386 h 2634016"/>
                  <a:gd name="connsiteX2" fmla="*/ 1644727 w 3289453"/>
                  <a:gd name="connsiteY2" fmla="*/ 1317008 h 2634016"/>
                  <a:gd name="connsiteX3" fmla="*/ 1641100 w 3289453"/>
                  <a:gd name="connsiteY3" fmla="*/ 3 h 2634016"/>
                  <a:gd name="connsiteX0" fmla="*/ 0 w 1648266"/>
                  <a:gd name="connsiteY0" fmla="*/ 3 h 1317008"/>
                  <a:gd name="connsiteX1" fmla="*/ 1648266 w 1648266"/>
                  <a:gd name="connsiteY1" fmla="*/ 1303386 h 1317008"/>
                  <a:gd name="connsiteX2" fmla="*/ 3627 w 1648266"/>
                  <a:gd name="connsiteY2" fmla="*/ 1317008 h 1317008"/>
                  <a:gd name="connsiteX3" fmla="*/ 0 w 1648266"/>
                  <a:gd name="connsiteY3" fmla="*/ 3 h 13170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48266" h="1317008">
                    <a:moveTo>
                      <a:pt x="0" y="3"/>
                    </a:moveTo>
                    <a:cubicBezTo>
                      <a:pt x="903133" y="-1592"/>
                      <a:pt x="1638925" y="580243"/>
                      <a:pt x="1648266" y="1303386"/>
                    </a:cubicBezTo>
                    <a:lnTo>
                      <a:pt x="3627" y="1317008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480D7238-EB75-4919-AF17-7B590F75B5E2}"/>
                </a:ext>
              </a:extLst>
            </p:cNvPr>
            <p:cNvSpPr/>
            <p:nvPr/>
          </p:nvSpPr>
          <p:spPr>
            <a:xfrm>
              <a:off x="94" y="5100807"/>
              <a:ext cx="1468886" cy="1758646"/>
            </a:xfrm>
            <a:custGeom>
              <a:avLst/>
              <a:gdLst>
                <a:gd name="connsiteX0" fmla="*/ 1206376 w 1468886"/>
                <a:gd name="connsiteY0" fmla="*/ 716527 h 1758646"/>
                <a:gd name="connsiteX1" fmla="*/ 1192610 w 1468886"/>
                <a:gd name="connsiteY1" fmla="*/ 735197 h 1758646"/>
                <a:gd name="connsiteX2" fmla="*/ 1024958 w 1468886"/>
                <a:gd name="connsiteY2" fmla="*/ 1161210 h 1758646"/>
                <a:gd name="connsiteX3" fmla="*/ 839296 w 1468886"/>
                <a:gd name="connsiteY3" fmla="*/ 1245696 h 1758646"/>
                <a:gd name="connsiteX4" fmla="*/ 803559 w 1468886"/>
                <a:gd name="connsiteY4" fmla="*/ 1235230 h 1758646"/>
                <a:gd name="connsiteX5" fmla="*/ 857589 w 1468886"/>
                <a:gd name="connsiteY5" fmla="*/ 1298311 h 1758646"/>
                <a:gd name="connsiteX6" fmla="*/ 869281 w 1468886"/>
                <a:gd name="connsiteY6" fmla="*/ 1342817 h 1758646"/>
                <a:gd name="connsiteX7" fmla="*/ 736046 w 1468886"/>
                <a:gd name="connsiteY7" fmla="*/ 1572702 h 1758646"/>
                <a:gd name="connsiteX8" fmla="*/ 533223 w 1468886"/>
                <a:gd name="connsiteY8" fmla="*/ 1758647 h 1758646"/>
                <a:gd name="connsiteX9" fmla="*/ 0 w 1468886"/>
                <a:gd name="connsiteY9" fmla="*/ 1758647 h 1758646"/>
                <a:gd name="connsiteX10" fmla="*/ 943 w 1468886"/>
                <a:gd name="connsiteY10" fmla="*/ 1257106 h 1758646"/>
                <a:gd name="connsiteX11" fmla="*/ 102213 w 1468886"/>
                <a:gd name="connsiteY11" fmla="*/ 1078327 h 1758646"/>
                <a:gd name="connsiteX12" fmla="*/ 152376 w 1468886"/>
                <a:gd name="connsiteY12" fmla="*/ 1061355 h 1758646"/>
                <a:gd name="connsiteX13" fmla="*/ 214232 w 1468886"/>
                <a:gd name="connsiteY13" fmla="*/ 1083891 h 1758646"/>
                <a:gd name="connsiteX14" fmla="*/ 162466 w 1468886"/>
                <a:gd name="connsiteY14" fmla="*/ 1022978 h 1758646"/>
                <a:gd name="connsiteX15" fmla="*/ 166049 w 1468886"/>
                <a:gd name="connsiteY15" fmla="*/ 968854 h 1758646"/>
                <a:gd name="connsiteX16" fmla="*/ 326063 w 1468886"/>
                <a:gd name="connsiteY16" fmla="*/ 815534 h 1758646"/>
                <a:gd name="connsiteX17" fmla="*/ 600265 w 1468886"/>
                <a:gd name="connsiteY17" fmla="*/ 547838 h 1758646"/>
                <a:gd name="connsiteX18" fmla="*/ 634210 w 1468886"/>
                <a:gd name="connsiteY18" fmla="*/ 526717 h 1758646"/>
                <a:gd name="connsiteX19" fmla="*/ 768766 w 1468886"/>
                <a:gd name="connsiteY19" fmla="*/ 519551 h 1758646"/>
                <a:gd name="connsiteX20" fmla="*/ 836185 w 1468886"/>
                <a:gd name="connsiteY20" fmla="*/ 533317 h 1758646"/>
                <a:gd name="connsiteX21" fmla="*/ 762165 w 1468886"/>
                <a:gd name="connsiteY21" fmla="*/ 447700 h 1758646"/>
                <a:gd name="connsiteX22" fmla="*/ 1468886 w 1468886"/>
                <a:gd name="connsiteY22" fmla="*/ 0 h 1758646"/>
                <a:gd name="connsiteX23" fmla="*/ 1403164 w 1468886"/>
                <a:gd name="connsiteY23" fmla="*/ 177741 h 1758646"/>
                <a:gd name="connsiteX24" fmla="*/ 1244848 w 1468886"/>
                <a:gd name="connsiteY24" fmla="*/ 601208 h 1758646"/>
                <a:gd name="connsiteX25" fmla="*/ 1206376 w 1468886"/>
                <a:gd name="connsiteY25" fmla="*/ 716527 h 1758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468886" h="1758646">
                  <a:moveTo>
                    <a:pt x="1206376" y="716527"/>
                  </a:moveTo>
                  <a:cubicBezTo>
                    <a:pt x="1195721" y="718413"/>
                    <a:pt x="1195627" y="727371"/>
                    <a:pt x="1192610" y="735197"/>
                  </a:cubicBezTo>
                  <a:cubicBezTo>
                    <a:pt x="1136883" y="877296"/>
                    <a:pt x="1080496" y="1019112"/>
                    <a:pt x="1024958" y="1161210"/>
                  </a:cubicBezTo>
                  <a:cubicBezTo>
                    <a:pt x="989504" y="1251825"/>
                    <a:pt x="928685" y="1269647"/>
                    <a:pt x="839296" y="1245696"/>
                  </a:cubicBezTo>
                  <a:cubicBezTo>
                    <a:pt x="830338" y="1243244"/>
                    <a:pt x="821475" y="1240510"/>
                    <a:pt x="803559" y="1235230"/>
                  </a:cubicBezTo>
                  <a:cubicBezTo>
                    <a:pt x="819401" y="1265026"/>
                    <a:pt x="839202" y="1281621"/>
                    <a:pt x="857589" y="1298311"/>
                  </a:cubicBezTo>
                  <a:cubicBezTo>
                    <a:pt x="872204" y="1311701"/>
                    <a:pt x="874562" y="1324713"/>
                    <a:pt x="869281" y="1342817"/>
                  </a:cubicBezTo>
                  <a:cubicBezTo>
                    <a:pt x="843539" y="1430321"/>
                    <a:pt x="802805" y="1508394"/>
                    <a:pt x="736046" y="1572702"/>
                  </a:cubicBezTo>
                  <a:cubicBezTo>
                    <a:pt x="669947" y="1636349"/>
                    <a:pt x="600548" y="1696413"/>
                    <a:pt x="533223" y="1758647"/>
                  </a:cubicBezTo>
                  <a:cubicBezTo>
                    <a:pt x="355482" y="1758647"/>
                    <a:pt x="177741" y="1758647"/>
                    <a:pt x="0" y="1758647"/>
                  </a:cubicBezTo>
                  <a:cubicBezTo>
                    <a:pt x="283" y="1591466"/>
                    <a:pt x="660" y="1424286"/>
                    <a:pt x="943" y="1257106"/>
                  </a:cubicBezTo>
                  <a:cubicBezTo>
                    <a:pt x="26496" y="1192893"/>
                    <a:pt x="68268" y="1137826"/>
                    <a:pt x="102213" y="1078327"/>
                  </a:cubicBezTo>
                  <a:cubicBezTo>
                    <a:pt x="113622" y="1058337"/>
                    <a:pt x="132764" y="1057677"/>
                    <a:pt x="152376" y="1061355"/>
                  </a:cubicBezTo>
                  <a:cubicBezTo>
                    <a:pt x="173309" y="1065220"/>
                    <a:pt x="192262" y="1075027"/>
                    <a:pt x="214232" y="1083891"/>
                  </a:cubicBezTo>
                  <a:cubicBezTo>
                    <a:pt x="197920" y="1060978"/>
                    <a:pt x="179344" y="1042591"/>
                    <a:pt x="162466" y="1022978"/>
                  </a:cubicBezTo>
                  <a:cubicBezTo>
                    <a:pt x="144362" y="1001951"/>
                    <a:pt x="148510" y="987335"/>
                    <a:pt x="166049" y="968854"/>
                  </a:cubicBezTo>
                  <a:cubicBezTo>
                    <a:pt x="216967" y="915201"/>
                    <a:pt x="274674" y="868621"/>
                    <a:pt x="326063" y="815534"/>
                  </a:cubicBezTo>
                  <a:cubicBezTo>
                    <a:pt x="414886" y="723599"/>
                    <a:pt x="510027" y="638265"/>
                    <a:pt x="600265" y="547838"/>
                  </a:cubicBezTo>
                  <a:cubicBezTo>
                    <a:pt x="610166" y="537938"/>
                    <a:pt x="621481" y="531337"/>
                    <a:pt x="634210" y="526717"/>
                  </a:cubicBezTo>
                  <a:cubicBezTo>
                    <a:pt x="677491" y="496261"/>
                    <a:pt x="723788" y="515685"/>
                    <a:pt x="768766" y="519551"/>
                  </a:cubicBezTo>
                  <a:cubicBezTo>
                    <a:pt x="790358" y="521437"/>
                    <a:pt x="811480" y="528132"/>
                    <a:pt x="836185" y="533317"/>
                  </a:cubicBezTo>
                  <a:cubicBezTo>
                    <a:pt x="809971" y="502956"/>
                    <a:pt x="786115" y="475422"/>
                    <a:pt x="762165" y="447700"/>
                  </a:cubicBezTo>
                  <a:cubicBezTo>
                    <a:pt x="994030" y="293061"/>
                    <a:pt x="1235513" y="156903"/>
                    <a:pt x="1468886" y="0"/>
                  </a:cubicBezTo>
                  <a:cubicBezTo>
                    <a:pt x="1446445" y="60724"/>
                    <a:pt x="1425040" y="119374"/>
                    <a:pt x="1403164" y="177741"/>
                  </a:cubicBezTo>
                  <a:cubicBezTo>
                    <a:pt x="1350266" y="318897"/>
                    <a:pt x="1296237" y="459581"/>
                    <a:pt x="1244848" y="601208"/>
                  </a:cubicBezTo>
                  <a:cubicBezTo>
                    <a:pt x="1231081" y="639208"/>
                    <a:pt x="1209205" y="674850"/>
                    <a:pt x="1206376" y="716527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4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01CC707B-DA51-4704-8666-018967CC2F61}"/>
                </a:ext>
              </a:extLst>
            </p:cNvPr>
            <p:cNvSpPr/>
            <p:nvPr/>
          </p:nvSpPr>
          <p:spPr>
            <a:xfrm>
              <a:off x="1989976" y="5720983"/>
              <a:ext cx="1707806" cy="1138470"/>
            </a:xfrm>
            <a:custGeom>
              <a:avLst/>
              <a:gdLst>
                <a:gd name="connsiteX0" fmla="*/ 663410 w 1707806"/>
                <a:gd name="connsiteY0" fmla="*/ 1138471 h 1138470"/>
                <a:gd name="connsiteX1" fmla="*/ 467943 w 1707806"/>
                <a:gd name="connsiteY1" fmla="*/ 890293 h 1138470"/>
                <a:gd name="connsiteX2" fmla="*/ 451347 w 1707806"/>
                <a:gd name="connsiteY2" fmla="*/ 801376 h 1138470"/>
                <a:gd name="connsiteX3" fmla="*/ 482841 w 1707806"/>
                <a:gd name="connsiteY3" fmla="*/ 682850 h 1138470"/>
                <a:gd name="connsiteX4" fmla="*/ 413819 w 1707806"/>
                <a:gd name="connsiteY4" fmla="*/ 731694 h 1138470"/>
                <a:gd name="connsiteX5" fmla="*/ 378365 w 1707806"/>
                <a:gd name="connsiteY5" fmla="*/ 723867 h 1138470"/>
                <a:gd name="connsiteX6" fmla="*/ 326221 w 1707806"/>
                <a:gd name="connsiteY6" fmla="*/ 622786 h 1138470"/>
                <a:gd name="connsiteX7" fmla="*/ 307834 w 1707806"/>
                <a:gd name="connsiteY7" fmla="*/ 598082 h 1138470"/>
                <a:gd name="connsiteX8" fmla="*/ 233249 w 1707806"/>
                <a:gd name="connsiteY8" fmla="*/ 462300 h 1138470"/>
                <a:gd name="connsiteX9" fmla="*/ 100202 w 1707806"/>
                <a:gd name="connsiteY9" fmla="*/ 195642 h 1138470"/>
                <a:gd name="connsiteX10" fmla="*/ 49567 w 1707806"/>
                <a:gd name="connsiteY10" fmla="*/ 98238 h 1138470"/>
                <a:gd name="connsiteX11" fmla="*/ 7230 w 1707806"/>
                <a:gd name="connsiteY11" fmla="*/ 28650 h 1138470"/>
                <a:gd name="connsiteX12" fmla="*/ 2327 w 1707806"/>
                <a:gd name="connsiteY12" fmla="*/ 5643 h 1138470"/>
                <a:gd name="connsiteX13" fmla="*/ 27786 w 1707806"/>
                <a:gd name="connsiteY13" fmla="*/ 5266 h 1138470"/>
                <a:gd name="connsiteX14" fmla="*/ 85493 w 1707806"/>
                <a:gd name="connsiteY14" fmla="*/ 41097 h 1138470"/>
                <a:gd name="connsiteX15" fmla="*/ 194683 w 1707806"/>
                <a:gd name="connsiteY15" fmla="*/ 93994 h 1138470"/>
                <a:gd name="connsiteX16" fmla="*/ 219105 w 1707806"/>
                <a:gd name="connsiteY16" fmla="*/ 98520 h 1138470"/>
                <a:gd name="connsiteX17" fmla="*/ 274077 w 1707806"/>
                <a:gd name="connsiteY17" fmla="*/ 121622 h 1138470"/>
                <a:gd name="connsiteX18" fmla="*/ 824650 w 1707806"/>
                <a:gd name="connsiteY18" fmla="*/ 385075 h 1138470"/>
                <a:gd name="connsiteX19" fmla="*/ 843415 w 1707806"/>
                <a:gd name="connsiteY19" fmla="*/ 396767 h 1138470"/>
                <a:gd name="connsiteX20" fmla="*/ 1083860 w 1707806"/>
                <a:gd name="connsiteY20" fmla="*/ 517839 h 1138470"/>
                <a:gd name="connsiteX21" fmla="*/ 1155522 w 1707806"/>
                <a:gd name="connsiteY21" fmla="*/ 558384 h 1138470"/>
                <a:gd name="connsiteX22" fmla="*/ 1212569 w 1707806"/>
                <a:gd name="connsiteY22" fmla="*/ 705952 h 1138470"/>
                <a:gd name="connsiteX23" fmla="*/ 1191165 w 1707806"/>
                <a:gd name="connsiteY23" fmla="*/ 762244 h 1138470"/>
                <a:gd name="connsiteX24" fmla="*/ 1195691 w 1707806"/>
                <a:gd name="connsiteY24" fmla="*/ 758850 h 1138470"/>
                <a:gd name="connsiteX25" fmla="*/ 1373526 w 1707806"/>
                <a:gd name="connsiteY25" fmla="*/ 747629 h 1138470"/>
                <a:gd name="connsiteX26" fmla="*/ 1527506 w 1707806"/>
                <a:gd name="connsiteY26" fmla="*/ 882373 h 1138470"/>
                <a:gd name="connsiteX27" fmla="*/ 1691857 w 1707806"/>
                <a:gd name="connsiteY27" fmla="*/ 1099528 h 1138470"/>
                <a:gd name="connsiteX28" fmla="*/ 1704587 w 1707806"/>
                <a:gd name="connsiteY28" fmla="*/ 1138471 h 1138470"/>
                <a:gd name="connsiteX29" fmla="*/ 663410 w 1707806"/>
                <a:gd name="connsiteY29" fmla="*/ 1138471 h 1138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707806" h="1138470">
                  <a:moveTo>
                    <a:pt x="663410" y="1138471"/>
                  </a:moveTo>
                  <a:cubicBezTo>
                    <a:pt x="598349" y="1055682"/>
                    <a:pt x="534041" y="972328"/>
                    <a:pt x="467943" y="890293"/>
                  </a:cubicBezTo>
                  <a:cubicBezTo>
                    <a:pt x="445501" y="862477"/>
                    <a:pt x="443238" y="833341"/>
                    <a:pt x="451347" y="801376"/>
                  </a:cubicBezTo>
                  <a:cubicBezTo>
                    <a:pt x="461059" y="762810"/>
                    <a:pt x="471714" y="724527"/>
                    <a:pt x="482841" y="682850"/>
                  </a:cubicBezTo>
                  <a:cubicBezTo>
                    <a:pt x="455873" y="695957"/>
                    <a:pt x="435317" y="714721"/>
                    <a:pt x="413819" y="731694"/>
                  </a:cubicBezTo>
                  <a:cubicBezTo>
                    <a:pt x="397789" y="744329"/>
                    <a:pt x="387888" y="744140"/>
                    <a:pt x="378365" y="723867"/>
                  </a:cubicBezTo>
                  <a:cubicBezTo>
                    <a:pt x="362241" y="689545"/>
                    <a:pt x="343948" y="656354"/>
                    <a:pt x="326221" y="622786"/>
                  </a:cubicBezTo>
                  <a:cubicBezTo>
                    <a:pt x="321412" y="613639"/>
                    <a:pt x="318961" y="602607"/>
                    <a:pt x="307834" y="598082"/>
                  </a:cubicBezTo>
                  <a:cubicBezTo>
                    <a:pt x="276340" y="556498"/>
                    <a:pt x="257576" y="507749"/>
                    <a:pt x="233249" y="462300"/>
                  </a:cubicBezTo>
                  <a:cubicBezTo>
                    <a:pt x="186480" y="374703"/>
                    <a:pt x="141879" y="285880"/>
                    <a:pt x="100202" y="195642"/>
                  </a:cubicBezTo>
                  <a:cubicBezTo>
                    <a:pt x="85210" y="162168"/>
                    <a:pt x="70500" y="128600"/>
                    <a:pt x="49567" y="98238"/>
                  </a:cubicBezTo>
                  <a:cubicBezTo>
                    <a:pt x="39007" y="72873"/>
                    <a:pt x="21185" y="51940"/>
                    <a:pt x="7230" y="28650"/>
                  </a:cubicBezTo>
                  <a:cubicBezTo>
                    <a:pt x="2987" y="21578"/>
                    <a:pt x="-3519" y="13657"/>
                    <a:pt x="2327" y="5643"/>
                  </a:cubicBezTo>
                  <a:cubicBezTo>
                    <a:pt x="9587" y="-4258"/>
                    <a:pt x="20242" y="1022"/>
                    <a:pt x="27786" y="5266"/>
                  </a:cubicBezTo>
                  <a:cubicBezTo>
                    <a:pt x="47493" y="16392"/>
                    <a:pt x="72009" y="19975"/>
                    <a:pt x="85493" y="41097"/>
                  </a:cubicBezTo>
                  <a:cubicBezTo>
                    <a:pt x="121890" y="58635"/>
                    <a:pt x="158475" y="75985"/>
                    <a:pt x="194683" y="93994"/>
                  </a:cubicBezTo>
                  <a:cubicBezTo>
                    <a:pt x="202698" y="97955"/>
                    <a:pt x="210619" y="98898"/>
                    <a:pt x="219105" y="98520"/>
                  </a:cubicBezTo>
                  <a:cubicBezTo>
                    <a:pt x="239944" y="100218"/>
                    <a:pt x="256256" y="113136"/>
                    <a:pt x="274077" y="121622"/>
                  </a:cubicBezTo>
                  <a:cubicBezTo>
                    <a:pt x="457853" y="208748"/>
                    <a:pt x="641158" y="297101"/>
                    <a:pt x="824650" y="385075"/>
                  </a:cubicBezTo>
                  <a:cubicBezTo>
                    <a:pt x="831345" y="388281"/>
                    <a:pt x="837286" y="392713"/>
                    <a:pt x="843415" y="396767"/>
                  </a:cubicBezTo>
                  <a:cubicBezTo>
                    <a:pt x="922054" y="440047"/>
                    <a:pt x="1004843" y="475124"/>
                    <a:pt x="1083860" y="517839"/>
                  </a:cubicBezTo>
                  <a:cubicBezTo>
                    <a:pt x="1107999" y="530945"/>
                    <a:pt x="1132232" y="543769"/>
                    <a:pt x="1155522" y="558384"/>
                  </a:cubicBezTo>
                  <a:cubicBezTo>
                    <a:pt x="1208609" y="591575"/>
                    <a:pt x="1229259" y="645133"/>
                    <a:pt x="1212569" y="705952"/>
                  </a:cubicBezTo>
                  <a:cubicBezTo>
                    <a:pt x="1207289" y="725282"/>
                    <a:pt x="1200217" y="744140"/>
                    <a:pt x="1191165" y="762244"/>
                  </a:cubicBezTo>
                  <a:cubicBezTo>
                    <a:pt x="1194465" y="763848"/>
                    <a:pt x="1194371" y="760076"/>
                    <a:pt x="1195691" y="758850"/>
                  </a:cubicBezTo>
                  <a:cubicBezTo>
                    <a:pt x="1268485" y="695768"/>
                    <a:pt x="1284420" y="695391"/>
                    <a:pt x="1373526" y="747629"/>
                  </a:cubicBezTo>
                  <a:cubicBezTo>
                    <a:pt x="1433590" y="782894"/>
                    <a:pt x="1484037" y="828343"/>
                    <a:pt x="1527506" y="882373"/>
                  </a:cubicBezTo>
                  <a:cubicBezTo>
                    <a:pt x="1584458" y="953092"/>
                    <a:pt x="1639336" y="1025509"/>
                    <a:pt x="1691857" y="1099528"/>
                  </a:cubicBezTo>
                  <a:cubicBezTo>
                    <a:pt x="1699683" y="1110560"/>
                    <a:pt x="1714299" y="1121026"/>
                    <a:pt x="1704587" y="1138471"/>
                  </a:cubicBezTo>
                  <a:cubicBezTo>
                    <a:pt x="1357497" y="1138471"/>
                    <a:pt x="1010406" y="1138471"/>
                    <a:pt x="663410" y="1138471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4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7C59F6C2-C60F-4967-A3FB-9A5A6450BF2A}"/>
                </a:ext>
              </a:extLst>
            </p:cNvPr>
            <p:cNvSpPr/>
            <p:nvPr/>
          </p:nvSpPr>
          <p:spPr>
            <a:xfrm>
              <a:off x="10947632" y="5497358"/>
              <a:ext cx="1240691" cy="1362569"/>
            </a:xfrm>
            <a:custGeom>
              <a:avLst/>
              <a:gdLst>
                <a:gd name="connsiteX0" fmla="*/ 1240312 w 1240691"/>
                <a:gd name="connsiteY0" fmla="*/ 937026 h 1362569"/>
                <a:gd name="connsiteX1" fmla="*/ 1240690 w 1240691"/>
                <a:gd name="connsiteY1" fmla="*/ 1343143 h 1362569"/>
                <a:gd name="connsiteX2" fmla="*/ 1221266 w 1240691"/>
                <a:gd name="connsiteY2" fmla="*/ 1362567 h 1362569"/>
                <a:gd name="connsiteX3" fmla="*/ 821372 w 1240691"/>
                <a:gd name="connsiteY3" fmla="*/ 1362190 h 1362569"/>
                <a:gd name="connsiteX4" fmla="*/ 643442 w 1240691"/>
                <a:gd name="connsiteY4" fmla="*/ 1225655 h 1362569"/>
                <a:gd name="connsiteX5" fmla="*/ 527086 w 1240691"/>
                <a:gd name="connsiteY5" fmla="*/ 1077710 h 1362569"/>
                <a:gd name="connsiteX6" fmla="*/ 552261 w 1240691"/>
                <a:gd name="connsiteY6" fmla="*/ 959185 h 1362569"/>
                <a:gd name="connsiteX7" fmla="*/ 509076 w 1240691"/>
                <a:gd name="connsiteY7" fmla="*/ 968802 h 1362569"/>
                <a:gd name="connsiteX8" fmla="*/ 379707 w 1240691"/>
                <a:gd name="connsiteY8" fmla="*/ 898461 h 1362569"/>
                <a:gd name="connsiteX9" fmla="*/ 180938 w 1240691"/>
                <a:gd name="connsiteY9" fmla="*/ 449157 h 1362569"/>
                <a:gd name="connsiteX10" fmla="*/ 5649 w 1240691"/>
                <a:gd name="connsiteY10" fmla="*/ 31254 h 1362569"/>
                <a:gd name="connsiteX11" fmla="*/ 6026 w 1240691"/>
                <a:gd name="connsiteY11" fmla="*/ 2495 h 1362569"/>
                <a:gd name="connsiteX12" fmla="*/ 29316 w 1240691"/>
                <a:gd name="connsiteY12" fmla="*/ 6926 h 1362569"/>
                <a:gd name="connsiteX13" fmla="*/ 454669 w 1240691"/>
                <a:gd name="connsiteY13" fmla="*/ 246711 h 1362569"/>
                <a:gd name="connsiteX14" fmla="*/ 473716 w 1240691"/>
                <a:gd name="connsiteY14" fmla="*/ 258027 h 1362569"/>
                <a:gd name="connsiteX15" fmla="*/ 585452 w 1240691"/>
                <a:gd name="connsiteY15" fmla="*/ 324220 h 1362569"/>
                <a:gd name="connsiteX16" fmla="*/ 589884 w 1240691"/>
                <a:gd name="connsiteY16" fmla="*/ 373063 h 1362569"/>
                <a:gd name="connsiteX17" fmla="*/ 561785 w 1240691"/>
                <a:gd name="connsiteY17" fmla="*/ 400691 h 1362569"/>
                <a:gd name="connsiteX18" fmla="*/ 648251 w 1240691"/>
                <a:gd name="connsiteY18" fmla="*/ 386453 h 1362569"/>
                <a:gd name="connsiteX19" fmla="*/ 725476 w 1240691"/>
                <a:gd name="connsiteY19" fmla="*/ 405029 h 1362569"/>
                <a:gd name="connsiteX20" fmla="*/ 900011 w 1240691"/>
                <a:gd name="connsiteY20" fmla="*/ 551842 h 1362569"/>
                <a:gd name="connsiteX21" fmla="*/ 1097648 w 1240691"/>
                <a:gd name="connsiteY21" fmla="*/ 725151 h 1362569"/>
                <a:gd name="connsiteX22" fmla="*/ 1118582 w 1240691"/>
                <a:gd name="connsiteY22" fmla="*/ 744576 h 1362569"/>
                <a:gd name="connsiteX23" fmla="*/ 1119336 w 1240691"/>
                <a:gd name="connsiteY23" fmla="*/ 786253 h 1362569"/>
                <a:gd name="connsiteX24" fmla="*/ 1077282 w 1240691"/>
                <a:gd name="connsiteY24" fmla="*/ 827835 h 1362569"/>
                <a:gd name="connsiteX25" fmla="*/ 1106701 w 1240691"/>
                <a:gd name="connsiteY25" fmla="*/ 816049 h 1362569"/>
                <a:gd name="connsiteX26" fmla="*/ 1184681 w 1240691"/>
                <a:gd name="connsiteY26" fmla="*/ 841979 h 1362569"/>
                <a:gd name="connsiteX27" fmla="*/ 1240312 w 1240691"/>
                <a:gd name="connsiteY27" fmla="*/ 937026 h 1362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240691" h="1362569">
                  <a:moveTo>
                    <a:pt x="1240312" y="937026"/>
                  </a:moveTo>
                  <a:cubicBezTo>
                    <a:pt x="1240312" y="1072430"/>
                    <a:pt x="1240030" y="1207739"/>
                    <a:pt x="1240690" y="1343143"/>
                  </a:cubicBezTo>
                  <a:cubicBezTo>
                    <a:pt x="1240784" y="1358984"/>
                    <a:pt x="1237107" y="1362662"/>
                    <a:pt x="1221266" y="1362567"/>
                  </a:cubicBezTo>
                  <a:cubicBezTo>
                    <a:pt x="1087937" y="1361813"/>
                    <a:pt x="954701" y="1362190"/>
                    <a:pt x="821372" y="1362190"/>
                  </a:cubicBezTo>
                  <a:cubicBezTo>
                    <a:pt x="755745" y="1324945"/>
                    <a:pt x="702564" y="1271481"/>
                    <a:pt x="643442" y="1225655"/>
                  </a:cubicBezTo>
                  <a:cubicBezTo>
                    <a:pt x="591959" y="1185675"/>
                    <a:pt x="554807" y="1135983"/>
                    <a:pt x="527086" y="1077710"/>
                  </a:cubicBezTo>
                  <a:cubicBezTo>
                    <a:pt x="497195" y="1014911"/>
                    <a:pt x="498515" y="1005011"/>
                    <a:pt x="552261" y="959185"/>
                  </a:cubicBezTo>
                  <a:cubicBezTo>
                    <a:pt x="537647" y="963711"/>
                    <a:pt x="523408" y="966823"/>
                    <a:pt x="509076" y="968802"/>
                  </a:cubicBezTo>
                  <a:cubicBezTo>
                    <a:pt x="452689" y="976723"/>
                    <a:pt x="404693" y="949661"/>
                    <a:pt x="379707" y="898461"/>
                  </a:cubicBezTo>
                  <a:cubicBezTo>
                    <a:pt x="307667" y="751270"/>
                    <a:pt x="247037" y="598988"/>
                    <a:pt x="180938" y="449157"/>
                  </a:cubicBezTo>
                  <a:cubicBezTo>
                    <a:pt x="121346" y="310359"/>
                    <a:pt x="62130" y="171372"/>
                    <a:pt x="5649" y="31254"/>
                  </a:cubicBezTo>
                  <a:cubicBezTo>
                    <a:pt x="1877" y="21919"/>
                    <a:pt x="-5101" y="10887"/>
                    <a:pt x="6026" y="2495"/>
                  </a:cubicBezTo>
                  <a:cubicBezTo>
                    <a:pt x="13758" y="-3351"/>
                    <a:pt x="21961" y="2306"/>
                    <a:pt x="29316" y="6926"/>
                  </a:cubicBezTo>
                  <a:cubicBezTo>
                    <a:pt x="167266" y="93675"/>
                    <a:pt x="313702" y="165338"/>
                    <a:pt x="454669" y="246711"/>
                  </a:cubicBezTo>
                  <a:cubicBezTo>
                    <a:pt x="461081" y="250389"/>
                    <a:pt x="467681" y="253783"/>
                    <a:pt x="473716" y="258027"/>
                  </a:cubicBezTo>
                  <a:cubicBezTo>
                    <a:pt x="509170" y="283014"/>
                    <a:pt x="548678" y="301307"/>
                    <a:pt x="585452" y="324220"/>
                  </a:cubicBezTo>
                  <a:cubicBezTo>
                    <a:pt x="615438" y="342984"/>
                    <a:pt x="616003" y="350716"/>
                    <a:pt x="589884" y="373063"/>
                  </a:cubicBezTo>
                  <a:cubicBezTo>
                    <a:pt x="581115" y="380607"/>
                    <a:pt x="571592" y="387207"/>
                    <a:pt x="561785" y="400691"/>
                  </a:cubicBezTo>
                  <a:cubicBezTo>
                    <a:pt x="592619" y="392865"/>
                    <a:pt x="620812" y="391828"/>
                    <a:pt x="648251" y="386453"/>
                  </a:cubicBezTo>
                  <a:cubicBezTo>
                    <a:pt x="677482" y="380701"/>
                    <a:pt x="702564" y="386830"/>
                    <a:pt x="725476" y="405029"/>
                  </a:cubicBezTo>
                  <a:cubicBezTo>
                    <a:pt x="784975" y="452364"/>
                    <a:pt x="842965" y="501584"/>
                    <a:pt x="900011" y="551842"/>
                  </a:cubicBezTo>
                  <a:cubicBezTo>
                    <a:pt x="965827" y="609737"/>
                    <a:pt x="1031738" y="667350"/>
                    <a:pt x="1097648" y="725151"/>
                  </a:cubicBezTo>
                  <a:cubicBezTo>
                    <a:pt x="1104814" y="731469"/>
                    <a:pt x="1111886" y="737692"/>
                    <a:pt x="1118582" y="744576"/>
                  </a:cubicBezTo>
                  <a:cubicBezTo>
                    <a:pt x="1131876" y="758342"/>
                    <a:pt x="1132820" y="772014"/>
                    <a:pt x="1119336" y="786253"/>
                  </a:cubicBezTo>
                  <a:cubicBezTo>
                    <a:pt x="1105758" y="800585"/>
                    <a:pt x="1092179" y="814823"/>
                    <a:pt x="1077282" y="827835"/>
                  </a:cubicBezTo>
                  <a:cubicBezTo>
                    <a:pt x="1086239" y="821707"/>
                    <a:pt x="1096705" y="819255"/>
                    <a:pt x="1106701" y="816049"/>
                  </a:cubicBezTo>
                  <a:cubicBezTo>
                    <a:pt x="1147434" y="803131"/>
                    <a:pt x="1160447" y="806526"/>
                    <a:pt x="1184681" y="841979"/>
                  </a:cubicBezTo>
                  <a:cubicBezTo>
                    <a:pt x="1205236" y="872247"/>
                    <a:pt x="1226452" y="902515"/>
                    <a:pt x="1240312" y="937026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4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35BE0D4F-3F0A-4FFC-8303-5693666C3B71}"/>
                </a:ext>
              </a:extLst>
            </p:cNvPr>
            <p:cNvSpPr/>
            <p:nvPr/>
          </p:nvSpPr>
          <p:spPr>
            <a:xfrm>
              <a:off x="3279770" y="5671182"/>
              <a:ext cx="1367291" cy="1188366"/>
            </a:xfrm>
            <a:custGeom>
              <a:avLst/>
              <a:gdLst>
                <a:gd name="connsiteX0" fmla="*/ 326723 w 1367291"/>
                <a:gd name="connsiteY0" fmla="*/ 231299 h 1188366"/>
                <a:gd name="connsiteX1" fmla="*/ 844577 w 1367291"/>
                <a:gd name="connsiteY1" fmla="*/ 604131 h 1188366"/>
                <a:gd name="connsiteX2" fmla="*/ 1013549 w 1367291"/>
                <a:gd name="connsiteY2" fmla="*/ 731803 h 1188366"/>
                <a:gd name="connsiteX3" fmla="*/ 1047211 w 1367291"/>
                <a:gd name="connsiteY3" fmla="*/ 914824 h 1188366"/>
                <a:gd name="connsiteX4" fmla="*/ 1013831 w 1367291"/>
                <a:gd name="connsiteY4" fmla="*/ 965554 h 1188366"/>
                <a:gd name="connsiteX5" fmla="*/ 1104729 w 1367291"/>
                <a:gd name="connsiteY5" fmla="*/ 919068 h 1188366"/>
                <a:gd name="connsiteX6" fmla="*/ 1130094 w 1367291"/>
                <a:gd name="connsiteY6" fmla="*/ 916239 h 1188366"/>
                <a:gd name="connsiteX7" fmla="*/ 1366956 w 1367291"/>
                <a:gd name="connsiteY7" fmla="*/ 1182049 h 1188366"/>
                <a:gd name="connsiteX8" fmla="*/ 1366956 w 1367291"/>
                <a:gd name="connsiteY8" fmla="*/ 1188367 h 1188366"/>
                <a:gd name="connsiteX9" fmla="*/ 427427 w 1367291"/>
                <a:gd name="connsiteY9" fmla="*/ 1188367 h 1188366"/>
                <a:gd name="connsiteX10" fmla="*/ 285894 w 1367291"/>
                <a:gd name="connsiteY10" fmla="*/ 938398 h 1188366"/>
                <a:gd name="connsiteX11" fmla="*/ 287026 w 1367291"/>
                <a:gd name="connsiteY11" fmla="*/ 870601 h 1188366"/>
                <a:gd name="connsiteX12" fmla="*/ 337850 w 1367291"/>
                <a:gd name="connsiteY12" fmla="*/ 760468 h 1188366"/>
                <a:gd name="connsiteX13" fmla="*/ 283443 w 1367291"/>
                <a:gd name="connsiteY13" fmla="*/ 789793 h 1188366"/>
                <a:gd name="connsiteX14" fmla="*/ 232997 w 1367291"/>
                <a:gd name="connsiteY14" fmla="*/ 770557 h 1188366"/>
                <a:gd name="connsiteX15" fmla="*/ 190188 w 1367291"/>
                <a:gd name="connsiteY15" fmla="*/ 638076 h 1188366"/>
                <a:gd name="connsiteX16" fmla="*/ 96273 w 1367291"/>
                <a:gd name="connsiteY16" fmla="*/ 332664 h 1188366"/>
                <a:gd name="connsiteX17" fmla="*/ 89484 w 1367291"/>
                <a:gd name="connsiteY17" fmla="*/ 292401 h 1188366"/>
                <a:gd name="connsiteX18" fmla="*/ 0 w 1367291"/>
                <a:gd name="connsiteY18" fmla="*/ 0 h 1188366"/>
                <a:gd name="connsiteX19" fmla="*/ 326723 w 1367291"/>
                <a:gd name="connsiteY19" fmla="*/ 231299 h 1188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367291" h="1188366">
                  <a:moveTo>
                    <a:pt x="326723" y="231299"/>
                  </a:moveTo>
                  <a:cubicBezTo>
                    <a:pt x="499372" y="355482"/>
                    <a:pt x="672305" y="479383"/>
                    <a:pt x="844577" y="604131"/>
                  </a:cubicBezTo>
                  <a:cubicBezTo>
                    <a:pt x="901718" y="645526"/>
                    <a:pt x="958293" y="687863"/>
                    <a:pt x="1013549" y="731803"/>
                  </a:cubicBezTo>
                  <a:cubicBezTo>
                    <a:pt x="1080496" y="784984"/>
                    <a:pt x="1089831" y="839862"/>
                    <a:pt x="1047211" y="914824"/>
                  </a:cubicBezTo>
                  <a:cubicBezTo>
                    <a:pt x="1037876" y="931231"/>
                    <a:pt x="1026467" y="946507"/>
                    <a:pt x="1013831" y="965554"/>
                  </a:cubicBezTo>
                  <a:cubicBezTo>
                    <a:pt x="1048625" y="954427"/>
                    <a:pt x="1074933" y="933305"/>
                    <a:pt x="1104729" y="919068"/>
                  </a:cubicBezTo>
                  <a:cubicBezTo>
                    <a:pt x="1113310" y="915013"/>
                    <a:pt x="1118873" y="910392"/>
                    <a:pt x="1130094" y="916239"/>
                  </a:cubicBezTo>
                  <a:cubicBezTo>
                    <a:pt x="1242490" y="975360"/>
                    <a:pt x="1317641" y="1067201"/>
                    <a:pt x="1366956" y="1182049"/>
                  </a:cubicBezTo>
                  <a:cubicBezTo>
                    <a:pt x="1367711" y="1183840"/>
                    <a:pt x="1366956" y="1186198"/>
                    <a:pt x="1366956" y="1188367"/>
                  </a:cubicBezTo>
                  <a:cubicBezTo>
                    <a:pt x="1053811" y="1188367"/>
                    <a:pt x="740667" y="1188367"/>
                    <a:pt x="427427" y="1188367"/>
                  </a:cubicBezTo>
                  <a:cubicBezTo>
                    <a:pt x="371701" y="1109915"/>
                    <a:pt x="330118" y="1023355"/>
                    <a:pt x="285894" y="938398"/>
                  </a:cubicBezTo>
                  <a:cubicBezTo>
                    <a:pt x="274580" y="916616"/>
                    <a:pt x="279011" y="893043"/>
                    <a:pt x="287026" y="870601"/>
                  </a:cubicBezTo>
                  <a:cubicBezTo>
                    <a:pt x="300510" y="832790"/>
                    <a:pt x="318048" y="796770"/>
                    <a:pt x="337850" y="760468"/>
                  </a:cubicBezTo>
                  <a:cubicBezTo>
                    <a:pt x="319180" y="770557"/>
                    <a:pt x="301547" y="780647"/>
                    <a:pt x="283443" y="789793"/>
                  </a:cubicBezTo>
                  <a:cubicBezTo>
                    <a:pt x="254872" y="804220"/>
                    <a:pt x="243935" y="800637"/>
                    <a:pt x="232997" y="770557"/>
                  </a:cubicBezTo>
                  <a:cubicBezTo>
                    <a:pt x="217061" y="726994"/>
                    <a:pt x="203389" y="682488"/>
                    <a:pt x="190188" y="638076"/>
                  </a:cubicBezTo>
                  <a:cubicBezTo>
                    <a:pt x="159731" y="536052"/>
                    <a:pt x="125692" y="435065"/>
                    <a:pt x="96273" y="332664"/>
                  </a:cubicBezTo>
                  <a:cubicBezTo>
                    <a:pt x="92501" y="319463"/>
                    <a:pt x="87598" y="306545"/>
                    <a:pt x="89484" y="292401"/>
                  </a:cubicBezTo>
                  <a:cubicBezTo>
                    <a:pt x="64402" y="194431"/>
                    <a:pt x="37811" y="96933"/>
                    <a:pt x="0" y="0"/>
                  </a:cubicBezTo>
                  <a:cubicBezTo>
                    <a:pt x="108908" y="77225"/>
                    <a:pt x="217815" y="154262"/>
                    <a:pt x="326723" y="231299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4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CDE801AE-BB3E-4C9D-B912-CB3CB8C1B2DC}"/>
                </a:ext>
              </a:extLst>
            </p:cNvPr>
            <p:cNvSpPr/>
            <p:nvPr/>
          </p:nvSpPr>
          <p:spPr>
            <a:xfrm>
              <a:off x="6334800" y="5614803"/>
              <a:ext cx="1748303" cy="1244651"/>
            </a:xfrm>
            <a:custGeom>
              <a:avLst/>
              <a:gdLst>
                <a:gd name="connsiteX0" fmla="*/ 46150 w 1748303"/>
                <a:gd name="connsiteY0" fmla="*/ 687761 h 1244651"/>
                <a:gd name="connsiteX1" fmla="*/ 74721 w 1748303"/>
                <a:gd name="connsiteY1" fmla="*/ 717085 h 1244651"/>
                <a:gd name="connsiteX2" fmla="*/ 108666 w 1748303"/>
                <a:gd name="connsiteY2" fmla="*/ 857675 h 1244651"/>
                <a:gd name="connsiteX3" fmla="*/ 126582 w 1748303"/>
                <a:gd name="connsiteY3" fmla="*/ 1232016 h 1244651"/>
                <a:gd name="connsiteX4" fmla="*/ 127337 w 1748303"/>
                <a:gd name="connsiteY4" fmla="*/ 1244651 h 1244651"/>
                <a:gd name="connsiteX5" fmla="*/ 6736 w 1748303"/>
                <a:gd name="connsiteY5" fmla="*/ 1244651 h 1244651"/>
                <a:gd name="connsiteX6" fmla="*/ 890 w 1748303"/>
                <a:gd name="connsiteY6" fmla="*/ 1007789 h 1244651"/>
                <a:gd name="connsiteX7" fmla="*/ 25218 w 1748303"/>
                <a:gd name="connsiteY7" fmla="*/ 722271 h 1244651"/>
                <a:gd name="connsiteX8" fmla="*/ 46150 w 1748303"/>
                <a:gd name="connsiteY8" fmla="*/ 687761 h 1244651"/>
                <a:gd name="connsiteX9" fmla="*/ 1200855 w 1748303"/>
                <a:gd name="connsiteY9" fmla="*/ 274 h 1244651"/>
                <a:gd name="connsiteX10" fmla="*/ 1226597 w 1748303"/>
                <a:gd name="connsiteY10" fmla="*/ 30731 h 1244651"/>
                <a:gd name="connsiteX11" fmla="*/ 1130607 w 1748303"/>
                <a:gd name="connsiteY11" fmla="*/ 295975 h 1244651"/>
                <a:gd name="connsiteX12" fmla="*/ 955695 w 1748303"/>
                <a:gd name="connsiteY12" fmla="*/ 566594 h 1244651"/>
                <a:gd name="connsiteX13" fmla="*/ 941457 w 1748303"/>
                <a:gd name="connsiteY13" fmla="*/ 600256 h 1244651"/>
                <a:gd name="connsiteX14" fmla="*/ 1061302 w 1748303"/>
                <a:gd name="connsiteY14" fmla="*/ 510773 h 1244651"/>
                <a:gd name="connsiteX15" fmla="*/ 1337390 w 1748303"/>
                <a:gd name="connsiteY15" fmla="*/ 264765 h 1244651"/>
                <a:gd name="connsiteX16" fmla="*/ 1705602 w 1748303"/>
                <a:gd name="connsiteY16" fmla="*/ 96452 h 1244651"/>
                <a:gd name="connsiteX17" fmla="*/ 1715125 w 1748303"/>
                <a:gd name="connsiteY17" fmla="*/ 95981 h 1244651"/>
                <a:gd name="connsiteX18" fmla="*/ 1746902 w 1748303"/>
                <a:gd name="connsiteY18" fmla="*/ 103430 h 1244651"/>
                <a:gd name="connsiteX19" fmla="*/ 1732098 w 1748303"/>
                <a:gd name="connsiteY19" fmla="*/ 132190 h 1244651"/>
                <a:gd name="connsiteX20" fmla="*/ 1289584 w 1748303"/>
                <a:gd name="connsiteY20" fmla="*/ 421101 h 1244651"/>
                <a:gd name="connsiteX21" fmla="*/ 947868 w 1748303"/>
                <a:gd name="connsiteY21" fmla="*/ 618549 h 1244651"/>
                <a:gd name="connsiteX22" fmla="*/ 915715 w 1748303"/>
                <a:gd name="connsiteY22" fmla="*/ 644102 h 1244651"/>
                <a:gd name="connsiteX23" fmla="*/ 908832 w 1748303"/>
                <a:gd name="connsiteY23" fmla="*/ 655323 h 1244651"/>
                <a:gd name="connsiteX24" fmla="*/ 1063377 w 1748303"/>
                <a:gd name="connsiteY24" fmla="*/ 604594 h 1244651"/>
                <a:gd name="connsiteX25" fmla="*/ 1525692 w 1748303"/>
                <a:gd name="connsiteY25" fmla="*/ 547830 h 1244651"/>
                <a:gd name="connsiteX26" fmla="*/ 1592640 w 1748303"/>
                <a:gd name="connsiteY26" fmla="*/ 579795 h 1244651"/>
                <a:gd name="connsiteX27" fmla="*/ 1536536 w 1748303"/>
                <a:gd name="connsiteY27" fmla="*/ 613834 h 1244651"/>
                <a:gd name="connsiteX28" fmla="*/ 1135605 w 1748303"/>
                <a:gd name="connsiteY28" fmla="*/ 686157 h 1244651"/>
                <a:gd name="connsiteX29" fmla="*/ 894594 w 1748303"/>
                <a:gd name="connsiteY29" fmla="*/ 686157 h 1244651"/>
                <a:gd name="connsiteX30" fmla="*/ 838489 w 1748303"/>
                <a:gd name="connsiteY30" fmla="*/ 703601 h 1244651"/>
                <a:gd name="connsiteX31" fmla="*/ 690828 w 1748303"/>
                <a:gd name="connsiteY31" fmla="*/ 827878 h 1244651"/>
                <a:gd name="connsiteX32" fmla="*/ 685548 w 1748303"/>
                <a:gd name="connsiteY32" fmla="*/ 839005 h 1244651"/>
                <a:gd name="connsiteX33" fmla="*/ 658957 w 1748303"/>
                <a:gd name="connsiteY33" fmla="*/ 866727 h 1244651"/>
                <a:gd name="connsiteX34" fmla="*/ 686019 w 1748303"/>
                <a:gd name="connsiteY34" fmla="*/ 864087 h 1244651"/>
                <a:gd name="connsiteX35" fmla="*/ 757021 w 1748303"/>
                <a:gd name="connsiteY35" fmla="*/ 839193 h 1244651"/>
                <a:gd name="connsiteX36" fmla="*/ 1053759 w 1748303"/>
                <a:gd name="connsiteY36" fmla="*/ 768474 h 1244651"/>
                <a:gd name="connsiteX37" fmla="*/ 1327773 w 1748303"/>
                <a:gd name="connsiteY37" fmla="*/ 773849 h 1244651"/>
                <a:gd name="connsiteX38" fmla="*/ 1353797 w 1748303"/>
                <a:gd name="connsiteY38" fmla="*/ 787710 h 1244651"/>
                <a:gd name="connsiteX39" fmla="*/ 1330036 w 1748303"/>
                <a:gd name="connsiteY39" fmla="*/ 808077 h 1244651"/>
                <a:gd name="connsiteX40" fmla="*/ 849333 w 1748303"/>
                <a:gd name="connsiteY40" fmla="*/ 916890 h 1244651"/>
                <a:gd name="connsiteX41" fmla="*/ 684887 w 1748303"/>
                <a:gd name="connsiteY41" fmla="*/ 921605 h 1244651"/>
                <a:gd name="connsiteX42" fmla="*/ 664991 w 1748303"/>
                <a:gd name="connsiteY42" fmla="*/ 929337 h 1244651"/>
                <a:gd name="connsiteX43" fmla="*/ 563721 w 1748303"/>
                <a:gd name="connsiteY43" fmla="*/ 980632 h 1244651"/>
                <a:gd name="connsiteX44" fmla="*/ 453494 w 1748303"/>
                <a:gd name="connsiteY44" fmla="*/ 1103872 h 1244651"/>
                <a:gd name="connsiteX45" fmla="*/ 658203 w 1748303"/>
                <a:gd name="connsiteY45" fmla="*/ 1011654 h 1244651"/>
                <a:gd name="connsiteX46" fmla="*/ 679513 w 1748303"/>
                <a:gd name="connsiteY46" fmla="*/ 1010240 h 1244651"/>
                <a:gd name="connsiteX47" fmla="*/ 855368 w 1748303"/>
                <a:gd name="connsiteY47" fmla="*/ 982800 h 1244651"/>
                <a:gd name="connsiteX48" fmla="*/ 1088175 w 1748303"/>
                <a:gd name="connsiteY48" fmla="*/ 971768 h 1244651"/>
                <a:gd name="connsiteX49" fmla="*/ 1115709 w 1748303"/>
                <a:gd name="connsiteY49" fmla="*/ 978369 h 1244651"/>
                <a:gd name="connsiteX50" fmla="*/ 1125327 w 1748303"/>
                <a:gd name="connsiteY50" fmla="*/ 1019103 h 1244651"/>
                <a:gd name="connsiteX51" fmla="*/ 985020 w 1748303"/>
                <a:gd name="connsiteY51" fmla="*/ 1091802 h 1244651"/>
                <a:gd name="connsiteX52" fmla="*/ 432372 w 1748303"/>
                <a:gd name="connsiteY52" fmla="*/ 1142532 h 1244651"/>
                <a:gd name="connsiteX53" fmla="*/ 381832 w 1748303"/>
                <a:gd name="connsiteY53" fmla="*/ 1166765 h 1244651"/>
                <a:gd name="connsiteX54" fmla="*/ 317713 w 1748303"/>
                <a:gd name="connsiteY54" fmla="*/ 1244650 h 1244651"/>
                <a:gd name="connsiteX55" fmla="*/ 241525 w 1748303"/>
                <a:gd name="connsiteY55" fmla="*/ 1244650 h 1244651"/>
                <a:gd name="connsiteX56" fmla="*/ 228230 w 1748303"/>
                <a:gd name="connsiteY56" fmla="*/ 1190055 h 1244651"/>
                <a:gd name="connsiteX57" fmla="*/ 199753 w 1748303"/>
                <a:gd name="connsiteY57" fmla="*/ 878136 h 1244651"/>
                <a:gd name="connsiteX58" fmla="*/ 211917 w 1748303"/>
                <a:gd name="connsiteY58" fmla="*/ 745656 h 1244651"/>
                <a:gd name="connsiteX59" fmla="*/ 259534 w 1748303"/>
                <a:gd name="connsiteY59" fmla="*/ 578946 h 1244651"/>
                <a:gd name="connsiteX60" fmla="*/ 300174 w 1748303"/>
                <a:gd name="connsiteY60" fmla="*/ 532743 h 1244651"/>
                <a:gd name="connsiteX61" fmla="*/ 338551 w 1748303"/>
                <a:gd name="connsiteY61" fmla="*/ 582152 h 1244651"/>
                <a:gd name="connsiteX62" fmla="*/ 363728 w 1748303"/>
                <a:gd name="connsiteY62" fmla="*/ 714916 h 1244651"/>
                <a:gd name="connsiteX63" fmla="*/ 362502 w 1748303"/>
                <a:gd name="connsiteY63" fmla="*/ 872667 h 1244651"/>
                <a:gd name="connsiteX64" fmla="*/ 326670 w 1748303"/>
                <a:gd name="connsiteY64" fmla="*/ 1123013 h 1244651"/>
                <a:gd name="connsiteX65" fmla="*/ 312338 w 1748303"/>
                <a:gd name="connsiteY65" fmla="*/ 1198353 h 1244651"/>
                <a:gd name="connsiteX66" fmla="*/ 419549 w 1748303"/>
                <a:gd name="connsiteY66" fmla="*/ 1068607 h 1244651"/>
                <a:gd name="connsiteX67" fmla="*/ 436332 w 1748303"/>
                <a:gd name="connsiteY67" fmla="*/ 1022026 h 1244651"/>
                <a:gd name="connsiteX68" fmla="*/ 424452 w 1748303"/>
                <a:gd name="connsiteY68" fmla="*/ 918305 h 1244651"/>
                <a:gd name="connsiteX69" fmla="*/ 405876 w 1748303"/>
                <a:gd name="connsiteY69" fmla="*/ 757819 h 1244651"/>
                <a:gd name="connsiteX70" fmla="*/ 425112 w 1748303"/>
                <a:gd name="connsiteY70" fmla="*/ 541041 h 1244651"/>
                <a:gd name="connsiteX71" fmla="*/ 487911 w 1748303"/>
                <a:gd name="connsiteY71" fmla="*/ 361980 h 1244651"/>
                <a:gd name="connsiteX72" fmla="*/ 515633 w 1748303"/>
                <a:gd name="connsiteY72" fmla="*/ 319737 h 1244651"/>
                <a:gd name="connsiteX73" fmla="*/ 566833 w 1748303"/>
                <a:gd name="connsiteY73" fmla="*/ 333692 h 1244651"/>
                <a:gd name="connsiteX74" fmla="*/ 580223 w 1748303"/>
                <a:gd name="connsiteY74" fmla="*/ 443731 h 1244651"/>
                <a:gd name="connsiteX75" fmla="*/ 547126 w 1748303"/>
                <a:gd name="connsiteY75" fmla="*/ 767343 h 1244651"/>
                <a:gd name="connsiteX76" fmla="*/ 516387 w 1748303"/>
                <a:gd name="connsiteY76" fmla="*/ 916230 h 1244651"/>
                <a:gd name="connsiteX77" fmla="*/ 519970 w 1748303"/>
                <a:gd name="connsiteY77" fmla="*/ 947441 h 1244651"/>
                <a:gd name="connsiteX78" fmla="*/ 547975 w 1748303"/>
                <a:gd name="connsiteY78" fmla="*/ 930751 h 1244651"/>
                <a:gd name="connsiteX79" fmla="*/ 614074 w 1748303"/>
                <a:gd name="connsiteY79" fmla="*/ 857957 h 1244651"/>
                <a:gd name="connsiteX80" fmla="*/ 639061 w 1748303"/>
                <a:gd name="connsiteY80" fmla="*/ 788935 h 1244651"/>
                <a:gd name="connsiteX81" fmla="*/ 638873 w 1748303"/>
                <a:gd name="connsiteY81" fmla="*/ 560560 h 1244651"/>
                <a:gd name="connsiteX82" fmla="*/ 732882 w 1748303"/>
                <a:gd name="connsiteY82" fmla="*/ 172641 h 1244651"/>
                <a:gd name="connsiteX83" fmla="*/ 753910 w 1748303"/>
                <a:gd name="connsiteY83" fmla="*/ 137281 h 1244651"/>
                <a:gd name="connsiteX84" fmla="*/ 832549 w 1748303"/>
                <a:gd name="connsiteY84" fmla="*/ 147653 h 1244651"/>
                <a:gd name="connsiteX85" fmla="*/ 853199 w 1748303"/>
                <a:gd name="connsiteY85" fmla="*/ 262501 h 1244651"/>
                <a:gd name="connsiteX86" fmla="*/ 843110 w 1748303"/>
                <a:gd name="connsiteY86" fmla="*/ 398094 h 1244651"/>
                <a:gd name="connsiteX87" fmla="*/ 731562 w 1748303"/>
                <a:gd name="connsiteY87" fmla="*/ 752444 h 1244651"/>
                <a:gd name="connsiteX88" fmla="*/ 828495 w 1748303"/>
                <a:gd name="connsiteY88" fmla="*/ 668713 h 1244651"/>
                <a:gd name="connsiteX89" fmla="*/ 911849 w 1748303"/>
                <a:gd name="connsiteY89" fmla="*/ 504267 h 1244651"/>
                <a:gd name="connsiteX90" fmla="*/ 979362 w 1748303"/>
                <a:gd name="connsiteY90" fmla="*/ 296541 h 1244651"/>
                <a:gd name="connsiteX91" fmla="*/ 1071203 w 1748303"/>
                <a:gd name="connsiteY91" fmla="*/ 113802 h 1244651"/>
                <a:gd name="connsiteX92" fmla="*/ 1200855 w 1748303"/>
                <a:gd name="connsiteY92" fmla="*/ 274 h 1244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1748303" h="1244651">
                  <a:moveTo>
                    <a:pt x="46150" y="687761"/>
                  </a:moveTo>
                  <a:cubicBezTo>
                    <a:pt x="64538" y="685686"/>
                    <a:pt x="69818" y="704828"/>
                    <a:pt x="74721" y="717085"/>
                  </a:cubicBezTo>
                  <a:cubicBezTo>
                    <a:pt x="92448" y="762251"/>
                    <a:pt x="96974" y="810906"/>
                    <a:pt x="108666" y="857675"/>
                  </a:cubicBezTo>
                  <a:cubicBezTo>
                    <a:pt x="139594" y="981481"/>
                    <a:pt x="123565" y="1107078"/>
                    <a:pt x="126582" y="1232016"/>
                  </a:cubicBezTo>
                  <a:cubicBezTo>
                    <a:pt x="126676" y="1236259"/>
                    <a:pt x="127053" y="1240408"/>
                    <a:pt x="127337" y="1244651"/>
                  </a:cubicBezTo>
                  <a:cubicBezTo>
                    <a:pt x="87168" y="1244651"/>
                    <a:pt x="46905" y="1244651"/>
                    <a:pt x="6736" y="1244651"/>
                  </a:cubicBezTo>
                  <a:cubicBezTo>
                    <a:pt x="985" y="1165823"/>
                    <a:pt x="-1467" y="1086806"/>
                    <a:pt x="890" y="1007789"/>
                  </a:cubicBezTo>
                  <a:cubicBezTo>
                    <a:pt x="3719" y="912271"/>
                    <a:pt x="5417" y="816469"/>
                    <a:pt x="25218" y="722271"/>
                  </a:cubicBezTo>
                  <a:cubicBezTo>
                    <a:pt x="28235" y="707939"/>
                    <a:pt x="28046" y="689835"/>
                    <a:pt x="46150" y="687761"/>
                  </a:cubicBezTo>
                  <a:close/>
                  <a:moveTo>
                    <a:pt x="1200855" y="274"/>
                  </a:moveTo>
                  <a:cubicBezTo>
                    <a:pt x="1224051" y="-1894"/>
                    <a:pt x="1229426" y="8855"/>
                    <a:pt x="1226597" y="30731"/>
                  </a:cubicBezTo>
                  <a:cubicBezTo>
                    <a:pt x="1214244" y="126343"/>
                    <a:pt x="1181619" y="214129"/>
                    <a:pt x="1130607" y="295975"/>
                  </a:cubicBezTo>
                  <a:cubicBezTo>
                    <a:pt x="1073749" y="387156"/>
                    <a:pt x="1016230" y="477865"/>
                    <a:pt x="955695" y="566594"/>
                  </a:cubicBezTo>
                  <a:cubicBezTo>
                    <a:pt x="950132" y="574703"/>
                    <a:pt x="941457" y="582152"/>
                    <a:pt x="941457" y="600256"/>
                  </a:cubicBezTo>
                  <a:cubicBezTo>
                    <a:pt x="983606" y="568669"/>
                    <a:pt x="1021699" y="538684"/>
                    <a:pt x="1061302" y="510773"/>
                  </a:cubicBezTo>
                  <a:cubicBezTo>
                    <a:pt x="1162855" y="439394"/>
                    <a:pt x="1246775" y="348307"/>
                    <a:pt x="1337390" y="264765"/>
                  </a:cubicBezTo>
                  <a:cubicBezTo>
                    <a:pt x="1442432" y="168021"/>
                    <a:pt x="1568784" y="121628"/>
                    <a:pt x="1705602" y="96452"/>
                  </a:cubicBezTo>
                  <a:cubicBezTo>
                    <a:pt x="1708713" y="95887"/>
                    <a:pt x="1711920" y="95698"/>
                    <a:pt x="1715125" y="95981"/>
                  </a:cubicBezTo>
                  <a:cubicBezTo>
                    <a:pt x="1726252" y="96924"/>
                    <a:pt x="1741150" y="90795"/>
                    <a:pt x="1746902" y="103430"/>
                  </a:cubicBezTo>
                  <a:cubicBezTo>
                    <a:pt x="1752465" y="115594"/>
                    <a:pt x="1740207" y="124363"/>
                    <a:pt x="1732098" y="132190"/>
                  </a:cubicBezTo>
                  <a:cubicBezTo>
                    <a:pt x="1603106" y="256749"/>
                    <a:pt x="1466665" y="370089"/>
                    <a:pt x="1289584" y="421101"/>
                  </a:cubicBezTo>
                  <a:cubicBezTo>
                    <a:pt x="1159272" y="458630"/>
                    <a:pt x="1050553" y="533309"/>
                    <a:pt x="947868" y="618549"/>
                  </a:cubicBezTo>
                  <a:cubicBezTo>
                    <a:pt x="937308" y="627318"/>
                    <a:pt x="926276" y="635522"/>
                    <a:pt x="915715" y="644102"/>
                  </a:cubicBezTo>
                  <a:cubicBezTo>
                    <a:pt x="914207" y="645328"/>
                    <a:pt x="913546" y="647591"/>
                    <a:pt x="908832" y="655323"/>
                  </a:cubicBezTo>
                  <a:cubicBezTo>
                    <a:pt x="963710" y="637502"/>
                    <a:pt x="1014628" y="623735"/>
                    <a:pt x="1063377" y="604594"/>
                  </a:cubicBezTo>
                  <a:cubicBezTo>
                    <a:pt x="1212830" y="545756"/>
                    <a:pt x="1367281" y="529726"/>
                    <a:pt x="1525692" y="547830"/>
                  </a:cubicBezTo>
                  <a:cubicBezTo>
                    <a:pt x="1550962" y="550753"/>
                    <a:pt x="1589245" y="554053"/>
                    <a:pt x="1592640" y="579795"/>
                  </a:cubicBezTo>
                  <a:cubicBezTo>
                    <a:pt x="1596128" y="605442"/>
                    <a:pt x="1557469" y="604405"/>
                    <a:pt x="1536536" y="613834"/>
                  </a:cubicBezTo>
                  <a:cubicBezTo>
                    <a:pt x="1408958" y="671541"/>
                    <a:pt x="1273555" y="685874"/>
                    <a:pt x="1135605" y="686157"/>
                  </a:cubicBezTo>
                  <a:cubicBezTo>
                    <a:pt x="1055268" y="686251"/>
                    <a:pt x="974930" y="686817"/>
                    <a:pt x="894594" y="686157"/>
                  </a:cubicBezTo>
                  <a:cubicBezTo>
                    <a:pt x="873472" y="685968"/>
                    <a:pt x="854425" y="690400"/>
                    <a:pt x="838489" y="703601"/>
                  </a:cubicBezTo>
                  <a:cubicBezTo>
                    <a:pt x="788892" y="744523"/>
                    <a:pt x="739859" y="786201"/>
                    <a:pt x="690828" y="827878"/>
                  </a:cubicBezTo>
                  <a:cubicBezTo>
                    <a:pt x="687999" y="830330"/>
                    <a:pt x="687245" y="835233"/>
                    <a:pt x="685548" y="839005"/>
                  </a:cubicBezTo>
                  <a:cubicBezTo>
                    <a:pt x="677627" y="848339"/>
                    <a:pt x="672063" y="859749"/>
                    <a:pt x="658957" y="866727"/>
                  </a:cubicBezTo>
                  <a:cubicBezTo>
                    <a:pt x="669612" y="868895"/>
                    <a:pt x="677155" y="858052"/>
                    <a:pt x="686019" y="864087"/>
                  </a:cubicBezTo>
                  <a:cubicBezTo>
                    <a:pt x="711666" y="861635"/>
                    <a:pt x="733919" y="849094"/>
                    <a:pt x="757021" y="839193"/>
                  </a:cubicBezTo>
                  <a:cubicBezTo>
                    <a:pt x="851879" y="798553"/>
                    <a:pt x="952112" y="780072"/>
                    <a:pt x="1053759" y="768474"/>
                  </a:cubicBezTo>
                  <a:cubicBezTo>
                    <a:pt x="1145223" y="758102"/>
                    <a:pt x="1236780" y="755179"/>
                    <a:pt x="1327773" y="773849"/>
                  </a:cubicBezTo>
                  <a:cubicBezTo>
                    <a:pt x="1338239" y="776017"/>
                    <a:pt x="1351911" y="775923"/>
                    <a:pt x="1353797" y="787710"/>
                  </a:cubicBezTo>
                  <a:cubicBezTo>
                    <a:pt x="1356249" y="803079"/>
                    <a:pt x="1339465" y="804399"/>
                    <a:pt x="1330036" y="808077"/>
                  </a:cubicBezTo>
                  <a:cubicBezTo>
                    <a:pt x="1175490" y="868989"/>
                    <a:pt x="1019437" y="920850"/>
                    <a:pt x="849333" y="916890"/>
                  </a:cubicBezTo>
                  <a:cubicBezTo>
                    <a:pt x="794926" y="915570"/>
                    <a:pt x="739671" y="918305"/>
                    <a:pt x="684887" y="921605"/>
                  </a:cubicBezTo>
                  <a:cubicBezTo>
                    <a:pt x="679324" y="926980"/>
                    <a:pt x="672252" y="929242"/>
                    <a:pt x="664991" y="929337"/>
                  </a:cubicBezTo>
                  <a:cubicBezTo>
                    <a:pt x="622749" y="929997"/>
                    <a:pt x="589841" y="948572"/>
                    <a:pt x="563721" y="980632"/>
                  </a:cubicBezTo>
                  <a:cubicBezTo>
                    <a:pt x="524213" y="1018631"/>
                    <a:pt x="486779" y="1058517"/>
                    <a:pt x="453494" y="1103872"/>
                  </a:cubicBezTo>
                  <a:cubicBezTo>
                    <a:pt x="522233" y="1073981"/>
                    <a:pt x="583806" y="1028155"/>
                    <a:pt x="658203" y="1011654"/>
                  </a:cubicBezTo>
                  <a:cubicBezTo>
                    <a:pt x="665180" y="1009674"/>
                    <a:pt x="672063" y="1005619"/>
                    <a:pt x="679513" y="1010240"/>
                  </a:cubicBezTo>
                  <a:cubicBezTo>
                    <a:pt x="738068" y="1000904"/>
                    <a:pt x="796435" y="988835"/>
                    <a:pt x="855368" y="982800"/>
                  </a:cubicBezTo>
                  <a:cubicBezTo>
                    <a:pt x="932687" y="974974"/>
                    <a:pt x="1009913" y="960076"/>
                    <a:pt x="1088175" y="971768"/>
                  </a:cubicBezTo>
                  <a:cubicBezTo>
                    <a:pt x="1097510" y="973182"/>
                    <a:pt x="1106940" y="975068"/>
                    <a:pt x="1115709" y="978369"/>
                  </a:cubicBezTo>
                  <a:cubicBezTo>
                    <a:pt x="1138339" y="986949"/>
                    <a:pt x="1140979" y="999585"/>
                    <a:pt x="1125327" y="1019103"/>
                  </a:cubicBezTo>
                  <a:cubicBezTo>
                    <a:pt x="1089119" y="1064364"/>
                    <a:pt x="1037540" y="1080016"/>
                    <a:pt x="985020" y="1091802"/>
                  </a:cubicBezTo>
                  <a:cubicBezTo>
                    <a:pt x="803130" y="1132820"/>
                    <a:pt x="618600" y="1148283"/>
                    <a:pt x="432372" y="1142532"/>
                  </a:cubicBezTo>
                  <a:cubicBezTo>
                    <a:pt x="409648" y="1141872"/>
                    <a:pt x="394278" y="1148190"/>
                    <a:pt x="381832" y="1166765"/>
                  </a:cubicBezTo>
                  <a:cubicBezTo>
                    <a:pt x="363068" y="1194769"/>
                    <a:pt x="333837" y="1214382"/>
                    <a:pt x="317713" y="1244650"/>
                  </a:cubicBezTo>
                  <a:cubicBezTo>
                    <a:pt x="292348" y="1244650"/>
                    <a:pt x="266889" y="1244650"/>
                    <a:pt x="241525" y="1244650"/>
                  </a:cubicBezTo>
                  <a:cubicBezTo>
                    <a:pt x="228418" y="1228621"/>
                    <a:pt x="231058" y="1208442"/>
                    <a:pt x="228230" y="1190055"/>
                  </a:cubicBezTo>
                  <a:cubicBezTo>
                    <a:pt x="212388" y="1086711"/>
                    <a:pt x="195699" y="983461"/>
                    <a:pt x="199753" y="878136"/>
                  </a:cubicBezTo>
                  <a:cubicBezTo>
                    <a:pt x="201450" y="833630"/>
                    <a:pt x="209748" y="789972"/>
                    <a:pt x="211917" y="745656"/>
                  </a:cubicBezTo>
                  <a:cubicBezTo>
                    <a:pt x="226815" y="689834"/>
                    <a:pt x="236810" y="632505"/>
                    <a:pt x="259534" y="578946"/>
                  </a:cubicBezTo>
                  <a:cubicBezTo>
                    <a:pt x="267926" y="559239"/>
                    <a:pt x="273961" y="531046"/>
                    <a:pt x="300174" y="532743"/>
                  </a:cubicBezTo>
                  <a:cubicBezTo>
                    <a:pt x="324785" y="534346"/>
                    <a:pt x="331102" y="561597"/>
                    <a:pt x="338551" y="582152"/>
                  </a:cubicBezTo>
                  <a:cubicBezTo>
                    <a:pt x="354110" y="624961"/>
                    <a:pt x="361370" y="670033"/>
                    <a:pt x="363728" y="714916"/>
                  </a:cubicBezTo>
                  <a:cubicBezTo>
                    <a:pt x="366462" y="767343"/>
                    <a:pt x="367405" y="820146"/>
                    <a:pt x="362502" y="872667"/>
                  </a:cubicBezTo>
                  <a:cubicBezTo>
                    <a:pt x="349206" y="955927"/>
                    <a:pt x="341663" y="1039942"/>
                    <a:pt x="326670" y="1123013"/>
                  </a:cubicBezTo>
                  <a:cubicBezTo>
                    <a:pt x="322239" y="1147718"/>
                    <a:pt x="314318" y="1171668"/>
                    <a:pt x="312338" y="1198353"/>
                  </a:cubicBezTo>
                  <a:cubicBezTo>
                    <a:pt x="349772" y="1155167"/>
                    <a:pt x="382020" y="1109718"/>
                    <a:pt x="419549" y="1068607"/>
                  </a:cubicBezTo>
                  <a:cubicBezTo>
                    <a:pt x="431430" y="1055594"/>
                    <a:pt x="435861" y="1039659"/>
                    <a:pt x="436332" y="1022026"/>
                  </a:cubicBezTo>
                  <a:cubicBezTo>
                    <a:pt x="437087" y="986855"/>
                    <a:pt x="430015" y="952721"/>
                    <a:pt x="424452" y="918305"/>
                  </a:cubicBezTo>
                  <a:cubicBezTo>
                    <a:pt x="417851" y="864841"/>
                    <a:pt x="410591" y="811471"/>
                    <a:pt x="405876" y="757819"/>
                  </a:cubicBezTo>
                  <a:cubicBezTo>
                    <a:pt x="399464" y="684271"/>
                    <a:pt x="407951" y="612326"/>
                    <a:pt x="425112" y="541041"/>
                  </a:cubicBezTo>
                  <a:cubicBezTo>
                    <a:pt x="440010" y="479280"/>
                    <a:pt x="458680" y="418744"/>
                    <a:pt x="487911" y="361980"/>
                  </a:cubicBezTo>
                  <a:cubicBezTo>
                    <a:pt x="495643" y="346893"/>
                    <a:pt x="503469" y="331712"/>
                    <a:pt x="515633" y="319737"/>
                  </a:cubicBezTo>
                  <a:cubicBezTo>
                    <a:pt x="537508" y="298238"/>
                    <a:pt x="560044" y="304084"/>
                    <a:pt x="566833" y="333692"/>
                  </a:cubicBezTo>
                  <a:cubicBezTo>
                    <a:pt x="575131" y="369806"/>
                    <a:pt x="577960" y="406863"/>
                    <a:pt x="580223" y="443731"/>
                  </a:cubicBezTo>
                  <a:cubicBezTo>
                    <a:pt x="587106" y="553393"/>
                    <a:pt x="566928" y="660321"/>
                    <a:pt x="547126" y="767343"/>
                  </a:cubicBezTo>
                  <a:cubicBezTo>
                    <a:pt x="537885" y="817223"/>
                    <a:pt x="527419" y="866821"/>
                    <a:pt x="516387" y="916230"/>
                  </a:cubicBezTo>
                  <a:cubicBezTo>
                    <a:pt x="514030" y="926603"/>
                    <a:pt x="506015" y="941500"/>
                    <a:pt x="519970" y="947441"/>
                  </a:cubicBezTo>
                  <a:cubicBezTo>
                    <a:pt x="532039" y="952627"/>
                    <a:pt x="540432" y="939143"/>
                    <a:pt x="547975" y="930751"/>
                  </a:cubicBezTo>
                  <a:cubicBezTo>
                    <a:pt x="569945" y="906424"/>
                    <a:pt x="592104" y="882285"/>
                    <a:pt x="614074" y="857957"/>
                  </a:cubicBezTo>
                  <a:cubicBezTo>
                    <a:pt x="632555" y="837496"/>
                    <a:pt x="639344" y="815715"/>
                    <a:pt x="639061" y="788935"/>
                  </a:cubicBezTo>
                  <a:cubicBezTo>
                    <a:pt x="638118" y="712841"/>
                    <a:pt x="637929" y="636654"/>
                    <a:pt x="638873" y="560560"/>
                  </a:cubicBezTo>
                  <a:cubicBezTo>
                    <a:pt x="640664" y="424213"/>
                    <a:pt x="673761" y="295221"/>
                    <a:pt x="732882" y="172641"/>
                  </a:cubicBezTo>
                  <a:cubicBezTo>
                    <a:pt x="738822" y="160289"/>
                    <a:pt x="745517" y="148219"/>
                    <a:pt x="753910" y="137281"/>
                  </a:cubicBezTo>
                  <a:cubicBezTo>
                    <a:pt x="779840" y="103619"/>
                    <a:pt x="815577" y="108333"/>
                    <a:pt x="832549" y="147653"/>
                  </a:cubicBezTo>
                  <a:cubicBezTo>
                    <a:pt x="848296" y="184239"/>
                    <a:pt x="850747" y="223464"/>
                    <a:pt x="853199" y="262501"/>
                  </a:cubicBezTo>
                  <a:cubicBezTo>
                    <a:pt x="856122" y="308139"/>
                    <a:pt x="851596" y="353305"/>
                    <a:pt x="843110" y="398094"/>
                  </a:cubicBezTo>
                  <a:cubicBezTo>
                    <a:pt x="803319" y="513507"/>
                    <a:pt x="775408" y="632599"/>
                    <a:pt x="731562" y="752444"/>
                  </a:cubicBezTo>
                  <a:cubicBezTo>
                    <a:pt x="767676" y="723120"/>
                    <a:pt x="797566" y="695398"/>
                    <a:pt x="828495" y="668713"/>
                  </a:cubicBezTo>
                  <a:cubicBezTo>
                    <a:pt x="878753" y="625244"/>
                    <a:pt x="892424" y="562917"/>
                    <a:pt x="911849" y="504267"/>
                  </a:cubicBezTo>
                  <a:cubicBezTo>
                    <a:pt x="934762" y="435150"/>
                    <a:pt x="959655" y="366600"/>
                    <a:pt x="979362" y="296541"/>
                  </a:cubicBezTo>
                  <a:cubicBezTo>
                    <a:pt x="998221" y="229499"/>
                    <a:pt x="1032920" y="170849"/>
                    <a:pt x="1071203" y="113802"/>
                  </a:cubicBezTo>
                  <a:cubicBezTo>
                    <a:pt x="1106280" y="66751"/>
                    <a:pt x="1145128" y="23847"/>
                    <a:pt x="1200855" y="274"/>
                  </a:cubicBezTo>
                  <a:close/>
                </a:path>
              </a:pathLst>
            </a:custGeom>
            <a:solidFill>
              <a:schemeClr val="accent1"/>
            </a:solidFill>
            <a:ln w="942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67394C8B-5898-4275-AAE4-C51535D35541}"/>
                </a:ext>
              </a:extLst>
            </p:cNvPr>
            <p:cNvSpPr/>
            <p:nvPr/>
          </p:nvSpPr>
          <p:spPr>
            <a:xfrm>
              <a:off x="6842983" y="6444756"/>
              <a:ext cx="2205969" cy="414791"/>
            </a:xfrm>
            <a:custGeom>
              <a:avLst/>
              <a:gdLst>
                <a:gd name="connsiteX0" fmla="*/ 0 w 2205969"/>
                <a:gd name="connsiteY0" fmla="*/ 414698 h 414791"/>
                <a:gd name="connsiteX1" fmla="*/ 174535 w 2205969"/>
                <a:gd name="connsiteY1" fmla="*/ 364723 h 414791"/>
                <a:gd name="connsiteX2" fmla="*/ 409795 w 2205969"/>
                <a:gd name="connsiteY2" fmla="*/ 377075 h 414791"/>
                <a:gd name="connsiteX3" fmla="*/ 467030 w 2205969"/>
                <a:gd name="connsiteY3" fmla="*/ 356802 h 414791"/>
                <a:gd name="connsiteX4" fmla="*/ 569526 w 2205969"/>
                <a:gd name="connsiteY4" fmla="*/ 372360 h 414791"/>
                <a:gd name="connsiteX5" fmla="*/ 603188 w 2205969"/>
                <a:gd name="connsiteY5" fmla="*/ 406777 h 414791"/>
                <a:gd name="connsiteX6" fmla="*/ 580558 w 2205969"/>
                <a:gd name="connsiteY6" fmla="*/ 307864 h 414791"/>
                <a:gd name="connsiteX7" fmla="*/ 599511 w 2205969"/>
                <a:gd name="connsiteY7" fmla="*/ 274107 h 414791"/>
                <a:gd name="connsiteX8" fmla="*/ 1213354 w 2205969"/>
                <a:gd name="connsiteY8" fmla="*/ 89578 h 414791"/>
                <a:gd name="connsiteX9" fmla="*/ 1282188 w 2205969"/>
                <a:gd name="connsiteY9" fmla="*/ 101081 h 414791"/>
                <a:gd name="connsiteX10" fmla="*/ 1399582 w 2205969"/>
                <a:gd name="connsiteY10" fmla="*/ 189150 h 414791"/>
                <a:gd name="connsiteX11" fmla="*/ 1376386 w 2205969"/>
                <a:gd name="connsiteY11" fmla="*/ 98724 h 414791"/>
                <a:gd name="connsiteX12" fmla="*/ 1394395 w 2205969"/>
                <a:gd name="connsiteY12" fmla="*/ 71568 h 414791"/>
                <a:gd name="connsiteX13" fmla="*/ 1825972 w 2205969"/>
                <a:gd name="connsiteY13" fmla="*/ 35453 h 414791"/>
                <a:gd name="connsiteX14" fmla="*/ 1999470 w 2205969"/>
                <a:gd name="connsiteY14" fmla="*/ 23573 h 414791"/>
                <a:gd name="connsiteX15" fmla="*/ 2205970 w 2205969"/>
                <a:gd name="connsiteY15" fmla="*/ 0 h 414791"/>
                <a:gd name="connsiteX16" fmla="*/ 2124313 w 2205969"/>
                <a:gd name="connsiteY16" fmla="*/ 76282 h 414791"/>
                <a:gd name="connsiteX17" fmla="*/ 1818428 w 2205969"/>
                <a:gd name="connsiteY17" fmla="*/ 351805 h 414791"/>
                <a:gd name="connsiteX18" fmla="*/ 1752047 w 2205969"/>
                <a:gd name="connsiteY18" fmla="*/ 414792 h 414791"/>
                <a:gd name="connsiteX19" fmla="*/ 0 w 2205969"/>
                <a:gd name="connsiteY19" fmla="*/ 414698 h 414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205969" h="414791">
                  <a:moveTo>
                    <a:pt x="0" y="414698"/>
                  </a:moveTo>
                  <a:cubicBezTo>
                    <a:pt x="54878" y="386315"/>
                    <a:pt x="114188" y="371700"/>
                    <a:pt x="174535" y="364723"/>
                  </a:cubicBezTo>
                  <a:cubicBezTo>
                    <a:pt x="253270" y="355576"/>
                    <a:pt x="332381" y="355859"/>
                    <a:pt x="409795" y="377075"/>
                  </a:cubicBezTo>
                  <a:cubicBezTo>
                    <a:pt x="434311" y="383769"/>
                    <a:pt x="449680" y="367174"/>
                    <a:pt x="467030" y="356802"/>
                  </a:cubicBezTo>
                  <a:cubicBezTo>
                    <a:pt x="525869" y="321442"/>
                    <a:pt x="511819" y="313522"/>
                    <a:pt x="569526" y="372360"/>
                  </a:cubicBezTo>
                  <a:cubicBezTo>
                    <a:pt x="579710" y="382732"/>
                    <a:pt x="584990" y="397536"/>
                    <a:pt x="603188" y="406777"/>
                  </a:cubicBezTo>
                  <a:cubicBezTo>
                    <a:pt x="595268" y="371606"/>
                    <a:pt x="589139" y="339452"/>
                    <a:pt x="580558" y="307864"/>
                  </a:cubicBezTo>
                  <a:cubicBezTo>
                    <a:pt x="575372" y="288723"/>
                    <a:pt x="578484" y="280614"/>
                    <a:pt x="599511" y="274107"/>
                  </a:cubicBezTo>
                  <a:cubicBezTo>
                    <a:pt x="803560" y="210838"/>
                    <a:pt x="1007985" y="148416"/>
                    <a:pt x="1213354" y="89578"/>
                  </a:cubicBezTo>
                  <a:cubicBezTo>
                    <a:pt x="1239944" y="81939"/>
                    <a:pt x="1260972" y="88257"/>
                    <a:pt x="1282188" y="101081"/>
                  </a:cubicBezTo>
                  <a:cubicBezTo>
                    <a:pt x="1321602" y="125031"/>
                    <a:pt x="1357527" y="153791"/>
                    <a:pt x="1399582" y="189150"/>
                  </a:cubicBezTo>
                  <a:cubicBezTo>
                    <a:pt x="1390530" y="153131"/>
                    <a:pt x="1384872" y="125503"/>
                    <a:pt x="1376386" y="98724"/>
                  </a:cubicBezTo>
                  <a:cubicBezTo>
                    <a:pt x="1370351" y="79771"/>
                    <a:pt x="1372520" y="73265"/>
                    <a:pt x="1394395" y="71568"/>
                  </a:cubicBezTo>
                  <a:cubicBezTo>
                    <a:pt x="1538285" y="60158"/>
                    <a:pt x="1681987" y="46203"/>
                    <a:pt x="1825972" y="35453"/>
                  </a:cubicBezTo>
                  <a:cubicBezTo>
                    <a:pt x="1883773" y="31116"/>
                    <a:pt x="1941574" y="25930"/>
                    <a:pt x="1999470" y="23573"/>
                  </a:cubicBezTo>
                  <a:cubicBezTo>
                    <a:pt x="2065851" y="20838"/>
                    <a:pt x="2131385" y="13484"/>
                    <a:pt x="2205970" y="0"/>
                  </a:cubicBezTo>
                  <a:cubicBezTo>
                    <a:pt x="2174288" y="29607"/>
                    <a:pt x="2149677" y="53369"/>
                    <a:pt x="2124313" y="76282"/>
                  </a:cubicBezTo>
                  <a:cubicBezTo>
                    <a:pt x="2022477" y="168217"/>
                    <a:pt x="1920169" y="259775"/>
                    <a:pt x="1818428" y="351805"/>
                  </a:cubicBezTo>
                  <a:cubicBezTo>
                    <a:pt x="1795798" y="372266"/>
                    <a:pt x="1769585" y="388956"/>
                    <a:pt x="1752047" y="414792"/>
                  </a:cubicBezTo>
                  <a:cubicBezTo>
                    <a:pt x="1168000" y="414698"/>
                    <a:pt x="584047" y="414698"/>
                    <a:pt x="0" y="414698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4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DC0E6415-13F3-492C-B0A2-AFB76AEBCAA9}"/>
                </a:ext>
              </a:extLst>
            </p:cNvPr>
            <p:cNvSpPr/>
            <p:nvPr/>
          </p:nvSpPr>
          <p:spPr>
            <a:xfrm>
              <a:off x="5286561" y="5375165"/>
              <a:ext cx="992308" cy="1484382"/>
            </a:xfrm>
            <a:custGeom>
              <a:avLst/>
              <a:gdLst>
                <a:gd name="connsiteX0" fmla="*/ 972375 w 992308"/>
                <a:gd name="connsiteY0" fmla="*/ 1188398 h 1484382"/>
                <a:gd name="connsiteX1" fmla="*/ 991987 w 992308"/>
                <a:gd name="connsiteY1" fmla="*/ 1236487 h 1484382"/>
                <a:gd name="connsiteX2" fmla="*/ 972469 w 992308"/>
                <a:gd name="connsiteY2" fmla="*/ 1484193 h 1484382"/>
                <a:gd name="connsiteX3" fmla="*/ 845457 w 992308"/>
                <a:gd name="connsiteY3" fmla="*/ 1484288 h 1484382"/>
                <a:gd name="connsiteX4" fmla="*/ 937863 w 992308"/>
                <a:gd name="connsiteY4" fmla="*/ 1223475 h 1484382"/>
                <a:gd name="connsiteX5" fmla="*/ 972375 w 992308"/>
                <a:gd name="connsiteY5" fmla="*/ 1188398 h 1484382"/>
                <a:gd name="connsiteX6" fmla="*/ 313932 w 992308"/>
                <a:gd name="connsiteY6" fmla="*/ 31 h 1484382"/>
                <a:gd name="connsiteX7" fmla="*/ 342314 w 992308"/>
                <a:gd name="connsiteY7" fmla="*/ 33883 h 1484382"/>
                <a:gd name="connsiteX8" fmla="*/ 409355 w 992308"/>
                <a:gd name="connsiteY8" fmla="*/ 367678 h 1484382"/>
                <a:gd name="connsiteX9" fmla="*/ 396060 w 992308"/>
                <a:gd name="connsiteY9" fmla="*/ 525334 h 1484382"/>
                <a:gd name="connsiteX10" fmla="*/ 426894 w 992308"/>
                <a:gd name="connsiteY10" fmla="*/ 760028 h 1484382"/>
                <a:gd name="connsiteX11" fmla="*/ 431703 w 992308"/>
                <a:gd name="connsiteY11" fmla="*/ 783601 h 1484382"/>
                <a:gd name="connsiteX12" fmla="*/ 531841 w 992308"/>
                <a:gd name="connsiteY12" fmla="*/ 357400 h 1484382"/>
                <a:gd name="connsiteX13" fmla="*/ 581156 w 992308"/>
                <a:gd name="connsiteY13" fmla="*/ 287812 h 1484382"/>
                <a:gd name="connsiteX14" fmla="*/ 614818 w 992308"/>
                <a:gd name="connsiteY14" fmla="*/ 277062 h 1484382"/>
                <a:gd name="connsiteX15" fmla="*/ 628585 w 992308"/>
                <a:gd name="connsiteY15" fmla="*/ 309970 h 1484382"/>
                <a:gd name="connsiteX16" fmla="*/ 551454 w 992308"/>
                <a:gd name="connsiteY16" fmla="*/ 637259 h 1484382"/>
                <a:gd name="connsiteX17" fmla="*/ 467628 w 992308"/>
                <a:gd name="connsiteY17" fmla="*/ 822073 h 1484382"/>
                <a:gd name="connsiteX18" fmla="*/ 459707 w 992308"/>
                <a:gd name="connsiteY18" fmla="*/ 899109 h 1484382"/>
                <a:gd name="connsiteX19" fmla="*/ 504685 w 992308"/>
                <a:gd name="connsiteY19" fmla="*/ 1063555 h 1484382"/>
                <a:gd name="connsiteX20" fmla="*/ 507042 w 992308"/>
                <a:gd name="connsiteY20" fmla="*/ 1011317 h 1484382"/>
                <a:gd name="connsiteX21" fmla="*/ 639051 w 992308"/>
                <a:gd name="connsiteY21" fmla="*/ 560411 h 1484382"/>
                <a:gd name="connsiteX22" fmla="*/ 686009 w 992308"/>
                <a:gd name="connsiteY22" fmla="*/ 526277 h 1484382"/>
                <a:gd name="connsiteX23" fmla="*/ 700718 w 992308"/>
                <a:gd name="connsiteY23" fmla="*/ 579929 h 1484382"/>
                <a:gd name="connsiteX24" fmla="*/ 574367 w 992308"/>
                <a:gd name="connsiteY24" fmla="*/ 1040642 h 1484382"/>
                <a:gd name="connsiteX25" fmla="*/ 545042 w 992308"/>
                <a:gd name="connsiteY25" fmla="*/ 1117302 h 1484382"/>
                <a:gd name="connsiteX26" fmla="*/ 547588 w 992308"/>
                <a:gd name="connsiteY26" fmla="*/ 1151247 h 1484382"/>
                <a:gd name="connsiteX27" fmla="*/ 607369 w 992308"/>
                <a:gd name="connsiteY27" fmla="*/ 1294948 h 1484382"/>
                <a:gd name="connsiteX28" fmla="*/ 621985 w 992308"/>
                <a:gd name="connsiteY28" fmla="*/ 1039793 h 1484382"/>
                <a:gd name="connsiteX29" fmla="*/ 713731 w 992308"/>
                <a:gd name="connsiteY29" fmla="*/ 794728 h 1484382"/>
                <a:gd name="connsiteX30" fmla="*/ 764460 w 992308"/>
                <a:gd name="connsiteY30" fmla="*/ 760405 h 1484382"/>
                <a:gd name="connsiteX31" fmla="*/ 779735 w 992308"/>
                <a:gd name="connsiteY31" fmla="*/ 908821 h 1484382"/>
                <a:gd name="connsiteX32" fmla="*/ 629340 w 992308"/>
                <a:gd name="connsiteY32" fmla="*/ 1325782 h 1484382"/>
                <a:gd name="connsiteX33" fmla="*/ 626982 w 992308"/>
                <a:gd name="connsiteY33" fmla="*/ 1369911 h 1484382"/>
                <a:gd name="connsiteX34" fmla="*/ 680446 w 992308"/>
                <a:gd name="connsiteY34" fmla="*/ 1484382 h 1484382"/>
                <a:gd name="connsiteX35" fmla="*/ 572575 w 992308"/>
                <a:gd name="connsiteY35" fmla="*/ 1484382 h 1484382"/>
                <a:gd name="connsiteX36" fmla="*/ 469043 w 992308"/>
                <a:gd name="connsiteY36" fmla="*/ 1448173 h 1484382"/>
                <a:gd name="connsiteX37" fmla="*/ 160046 w 992308"/>
                <a:gd name="connsiteY37" fmla="*/ 1257892 h 1484382"/>
                <a:gd name="connsiteX38" fmla="*/ 143922 w 992308"/>
                <a:gd name="connsiteY38" fmla="*/ 1220740 h 1484382"/>
                <a:gd name="connsiteX39" fmla="*/ 184845 w 992308"/>
                <a:gd name="connsiteY39" fmla="*/ 1214894 h 1484382"/>
                <a:gd name="connsiteX40" fmla="*/ 249058 w 992308"/>
                <a:gd name="connsiteY40" fmla="*/ 1228849 h 1484382"/>
                <a:gd name="connsiteX41" fmla="*/ 304314 w 992308"/>
                <a:gd name="connsiteY41" fmla="*/ 1237430 h 1484382"/>
                <a:gd name="connsiteX42" fmla="*/ 626322 w 992308"/>
                <a:gd name="connsiteY42" fmla="*/ 1433181 h 1484382"/>
                <a:gd name="connsiteX43" fmla="*/ 565409 w 992308"/>
                <a:gd name="connsiteY43" fmla="*/ 1307489 h 1484382"/>
                <a:gd name="connsiteX44" fmla="*/ 540516 w 992308"/>
                <a:gd name="connsiteY44" fmla="*/ 1284482 h 1484382"/>
                <a:gd name="connsiteX45" fmla="*/ 355986 w 992308"/>
                <a:gd name="connsiteY45" fmla="*/ 1227152 h 1484382"/>
                <a:gd name="connsiteX46" fmla="*/ 274140 w 992308"/>
                <a:gd name="connsiteY46" fmla="*/ 1190661 h 1484382"/>
                <a:gd name="connsiteX47" fmla="*/ 248775 w 992308"/>
                <a:gd name="connsiteY47" fmla="*/ 1168785 h 1484382"/>
                <a:gd name="connsiteX48" fmla="*/ 107431 w 992308"/>
                <a:gd name="connsiteY48" fmla="*/ 1048091 h 1484382"/>
                <a:gd name="connsiteX49" fmla="*/ 64245 w 992308"/>
                <a:gd name="connsiteY49" fmla="*/ 993967 h 1484382"/>
                <a:gd name="connsiteX50" fmla="*/ 58022 w 992308"/>
                <a:gd name="connsiteY50" fmla="*/ 962945 h 1484382"/>
                <a:gd name="connsiteX51" fmla="*/ 87441 w 992308"/>
                <a:gd name="connsiteY51" fmla="*/ 962285 h 1484382"/>
                <a:gd name="connsiteX52" fmla="*/ 230483 w 992308"/>
                <a:gd name="connsiteY52" fmla="*/ 1019803 h 1484382"/>
                <a:gd name="connsiteX53" fmla="*/ 243495 w 992308"/>
                <a:gd name="connsiteY53" fmla="*/ 1017257 h 1484382"/>
                <a:gd name="connsiteX54" fmla="*/ 337127 w 992308"/>
                <a:gd name="connsiteY54" fmla="*/ 1076473 h 1484382"/>
                <a:gd name="connsiteX55" fmla="*/ 463762 w 992308"/>
                <a:gd name="connsiteY55" fmla="*/ 1164354 h 1484382"/>
                <a:gd name="connsiteX56" fmla="*/ 538630 w 992308"/>
                <a:gd name="connsiteY56" fmla="*/ 1228284 h 1484382"/>
                <a:gd name="connsiteX57" fmla="*/ 498462 w 992308"/>
                <a:gd name="connsiteY57" fmla="*/ 1140497 h 1484382"/>
                <a:gd name="connsiteX58" fmla="*/ 400209 w 992308"/>
                <a:gd name="connsiteY58" fmla="*/ 1038190 h 1484382"/>
                <a:gd name="connsiteX59" fmla="*/ 268011 w 992308"/>
                <a:gd name="connsiteY59" fmla="*/ 979352 h 1484382"/>
                <a:gd name="connsiteX60" fmla="*/ 237461 w 992308"/>
                <a:gd name="connsiteY60" fmla="*/ 953516 h 1484382"/>
                <a:gd name="connsiteX61" fmla="*/ 40012 w 992308"/>
                <a:gd name="connsiteY61" fmla="*/ 791239 h 1484382"/>
                <a:gd name="connsiteX62" fmla="*/ 5312 w 992308"/>
                <a:gd name="connsiteY62" fmla="*/ 742490 h 1484382"/>
                <a:gd name="connsiteX63" fmla="*/ 29452 w 992308"/>
                <a:gd name="connsiteY63" fmla="*/ 703735 h 1484382"/>
                <a:gd name="connsiteX64" fmla="*/ 165987 w 992308"/>
                <a:gd name="connsiteY64" fmla="*/ 747204 h 1484382"/>
                <a:gd name="connsiteX65" fmla="*/ 207947 w 992308"/>
                <a:gd name="connsiteY65" fmla="*/ 763045 h 1484382"/>
                <a:gd name="connsiteX66" fmla="*/ 413316 w 992308"/>
                <a:gd name="connsiteY66" fmla="*/ 942201 h 1484382"/>
                <a:gd name="connsiteX67" fmla="*/ 435852 w 992308"/>
                <a:gd name="connsiteY67" fmla="*/ 962945 h 1484382"/>
                <a:gd name="connsiteX68" fmla="*/ 349857 w 992308"/>
                <a:gd name="connsiteY68" fmla="*/ 787844 h 1484382"/>
                <a:gd name="connsiteX69" fmla="*/ 183243 w 992308"/>
                <a:gd name="connsiteY69" fmla="*/ 631979 h 1484382"/>
                <a:gd name="connsiteX70" fmla="*/ 46896 w 992308"/>
                <a:gd name="connsiteY70" fmla="*/ 393136 h 1484382"/>
                <a:gd name="connsiteX71" fmla="*/ 58022 w 992308"/>
                <a:gd name="connsiteY71" fmla="*/ 353345 h 1484382"/>
                <a:gd name="connsiteX72" fmla="*/ 98191 w 992308"/>
                <a:gd name="connsiteY72" fmla="*/ 362491 h 1484382"/>
                <a:gd name="connsiteX73" fmla="*/ 289038 w 992308"/>
                <a:gd name="connsiteY73" fmla="*/ 575969 h 1484382"/>
                <a:gd name="connsiteX74" fmla="*/ 386725 w 992308"/>
                <a:gd name="connsiteY74" fmla="*/ 732400 h 1484382"/>
                <a:gd name="connsiteX75" fmla="*/ 360229 w 992308"/>
                <a:gd name="connsiteY75" fmla="*/ 609066 h 1484382"/>
                <a:gd name="connsiteX76" fmla="*/ 302051 w 992308"/>
                <a:gd name="connsiteY76" fmla="*/ 425007 h 1484382"/>
                <a:gd name="connsiteX77" fmla="*/ 280364 w 992308"/>
                <a:gd name="connsiteY77" fmla="*/ 45669 h 1484382"/>
                <a:gd name="connsiteX78" fmla="*/ 282909 w 992308"/>
                <a:gd name="connsiteY78" fmla="*/ 36523 h 1484382"/>
                <a:gd name="connsiteX79" fmla="*/ 313932 w 992308"/>
                <a:gd name="connsiteY79" fmla="*/ 31 h 1484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992308" h="1484382">
                  <a:moveTo>
                    <a:pt x="972375" y="1188398"/>
                  </a:moveTo>
                  <a:cubicBezTo>
                    <a:pt x="994250" y="1193396"/>
                    <a:pt x="991516" y="1217723"/>
                    <a:pt x="991987" y="1236487"/>
                  </a:cubicBezTo>
                  <a:cubicBezTo>
                    <a:pt x="993967" y="1319748"/>
                    <a:pt x="986707" y="1402253"/>
                    <a:pt x="972469" y="1484193"/>
                  </a:cubicBezTo>
                  <a:cubicBezTo>
                    <a:pt x="930131" y="1484288"/>
                    <a:pt x="887794" y="1484288"/>
                    <a:pt x="845457" y="1484288"/>
                  </a:cubicBezTo>
                  <a:cubicBezTo>
                    <a:pt x="871010" y="1395465"/>
                    <a:pt x="896092" y="1306453"/>
                    <a:pt x="937863" y="1223475"/>
                  </a:cubicBezTo>
                  <a:cubicBezTo>
                    <a:pt x="945407" y="1208577"/>
                    <a:pt x="950781" y="1183495"/>
                    <a:pt x="972375" y="1188398"/>
                  </a:cubicBezTo>
                  <a:close/>
                  <a:moveTo>
                    <a:pt x="313932" y="31"/>
                  </a:moveTo>
                  <a:cubicBezTo>
                    <a:pt x="332885" y="-911"/>
                    <a:pt x="337882" y="19550"/>
                    <a:pt x="342314" y="33883"/>
                  </a:cubicBezTo>
                  <a:cubicBezTo>
                    <a:pt x="375504" y="142885"/>
                    <a:pt x="412939" y="251415"/>
                    <a:pt x="409355" y="367678"/>
                  </a:cubicBezTo>
                  <a:cubicBezTo>
                    <a:pt x="407753" y="420387"/>
                    <a:pt x="398417" y="472436"/>
                    <a:pt x="396060" y="525334"/>
                  </a:cubicBezTo>
                  <a:cubicBezTo>
                    <a:pt x="392477" y="605860"/>
                    <a:pt x="409921" y="682708"/>
                    <a:pt x="426894" y="760028"/>
                  </a:cubicBezTo>
                  <a:cubicBezTo>
                    <a:pt x="428591" y="767760"/>
                    <a:pt x="431985" y="775209"/>
                    <a:pt x="431703" y="783601"/>
                  </a:cubicBezTo>
                  <a:cubicBezTo>
                    <a:pt x="435003" y="634431"/>
                    <a:pt x="461311" y="490635"/>
                    <a:pt x="531841" y="357400"/>
                  </a:cubicBezTo>
                  <a:cubicBezTo>
                    <a:pt x="545230" y="332129"/>
                    <a:pt x="560600" y="307991"/>
                    <a:pt x="581156" y="287812"/>
                  </a:cubicBezTo>
                  <a:cubicBezTo>
                    <a:pt x="590303" y="278854"/>
                    <a:pt x="600958" y="269990"/>
                    <a:pt x="614818" y="277062"/>
                  </a:cubicBezTo>
                  <a:cubicBezTo>
                    <a:pt x="627925" y="283663"/>
                    <a:pt x="628491" y="296581"/>
                    <a:pt x="628585" y="309970"/>
                  </a:cubicBezTo>
                  <a:cubicBezTo>
                    <a:pt x="629340" y="425385"/>
                    <a:pt x="598788" y="532972"/>
                    <a:pt x="551454" y="637259"/>
                  </a:cubicBezTo>
                  <a:cubicBezTo>
                    <a:pt x="523449" y="698832"/>
                    <a:pt x="495821" y="760594"/>
                    <a:pt x="467628" y="822073"/>
                  </a:cubicBezTo>
                  <a:cubicBezTo>
                    <a:pt x="456125" y="847060"/>
                    <a:pt x="452635" y="872236"/>
                    <a:pt x="459707" y="899109"/>
                  </a:cubicBezTo>
                  <a:cubicBezTo>
                    <a:pt x="473851" y="953139"/>
                    <a:pt x="489598" y="1006697"/>
                    <a:pt x="504685" y="1063555"/>
                  </a:cubicBezTo>
                  <a:cubicBezTo>
                    <a:pt x="507702" y="1044225"/>
                    <a:pt x="506665" y="1027724"/>
                    <a:pt x="507042" y="1011317"/>
                  </a:cubicBezTo>
                  <a:cubicBezTo>
                    <a:pt x="510248" y="849134"/>
                    <a:pt x="558809" y="699964"/>
                    <a:pt x="639051" y="560411"/>
                  </a:cubicBezTo>
                  <a:cubicBezTo>
                    <a:pt x="648764" y="543533"/>
                    <a:pt x="661493" y="517697"/>
                    <a:pt x="686009" y="526277"/>
                  </a:cubicBezTo>
                  <a:cubicBezTo>
                    <a:pt x="709016" y="534292"/>
                    <a:pt x="701662" y="560694"/>
                    <a:pt x="700718" y="579929"/>
                  </a:cubicBezTo>
                  <a:cubicBezTo>
                    <a:pt x="692893" y="742867"/>
                    <a:pt x="647444" y="895432"/>
                    <a:pt x="574367" y="1040642"/>
                  </a:cubicBezTo>
                  <a:cubicBezTo>
                    <a:pt x="562109" y="1065064"/>
                    <a:pt x="549851" y="1089863"/>
                    <a:pt x="545042" y="1117302"/>
                  </a:cubicBezTo>
                  <a:cubicBezTo>
                    <a:pt x="541930" y="1128900"/>
                    <a:pt x="543439" y="1140026"/>
                    <a:pt x="547588" y="1151247"/>
                  </a:cubicBezTo>
                  <a:cubicBezTo>
                    <a:pt x="565504" y="1199430"/>
                    <a:pt x="585399" y="1246860"/>
                    <a:pt x="607369" y="1294948"/>
                  </a:cubicBezTo>
                  <a:cubicBezTo>
                    <a:pt x="595488" y="1208671"/>
                    <a:pt x="602655" y="1123808"/>
                    <a:pt x="621985" y="1039793"/>
                  </a:cubicBezTo>
                  <a:cubicBezTo>
                    <a:pt x="650178" y="957193"/>
                    <a:pt x="669885" y="871293"/>
                    <a:pt x="713731" y="794728"/>
                  </a:cubicBezTo>
                  <a:cubicBezTo>
                    <a:pt x="724198" y="776058"/>
                    <a:pt x="732589" y="749373"/>
                    <a:pt x="764460" y="760405"/>
                  </a:cubicBezTo>
                  <a:cubicBezTo>
                    <a:pt x="801140" y="806609"/>
                    <a:pt x="791051" y="859129"/>
                    <a:pt x="779735" y="908821"/>
                  </a:cubicBezTo>
                  <a:cubicBezTo>
                    <a:pt x="746639" y="1053748"/>
                    <a:pt x="699870" y="1194244"/>
                    <a:pt x="629340" y="1325782"/>
                  </a:cubicBezTo>
                  <a:cubicBezTo>
                    <a:pt x="621042" y="1341246"/>
                    <a:pt x="619345" y="1354164"/>
                    <a:pt x="626982" y="1369911"/>
                  </a:cubicBezTo>
                  <a:cubicBezTo>
                    <a:pt x="645369" y="1407817"/>
                    <a:pt x="662719" y="1446193"/>
                    <a:pt x="680446" y="1484382"/>
                  </a:cubicBezTo>
                  <a:cubicBezTo>
                    <a:pt x="644521" y="1484382"/>
                    <a:pt x="608501" y="1484382"/>
                    <a:pt x="572575" y="1484382"/>
                  </a:cubicBezTo>
                  <a:cubicBezTo>
                    <a:pt x="540799" y="1464580"/>
                    <a:pt x="503930" y="1458546"/>
                    <a:pt x="469043" y="1448173"/>
                  </a:cubicBezTo>
                  <a:cubicBezTo>
                    <a:pt x="348726" y="1412154"/>
                    <a:pt x="249341" y="1343415"/>
                    <a:pt x="160046" y="1257892"/>
                  </a:cubicBezTo>
                  <a:cubicBezTo>
                    <a:pt x="149768" y="1248085"/>
                    <a:pt x="134587" y="1236204"/>
                    <a:pt x="143922" y="1220740"/>
                  </a:cubicBezTo>
                  <a:cubicBezTo>
                    <a:pt x="152691" y="1206314"/>
                    <a:pt x="170324" y="1211782"/>
                    <a:pt x="184845" y="1214894"/>
                  </a:cubicBezTo>
                  <a:cubicBezTo>
                    <a:pt x="206250" y="1219420"/>
                    <a:pt x="227654" y="1224229"/>
                    <a:pt x="249058" y="1228849"/>
                  </a:cubicBezTo>
                  <a:cubicBezTo>
                    <a:pt x="269709" y="1217252"/>
                    <a:pt x="286210" y="1232810"/>
                    <a:pt x="304314" y="1237430"/>
                  </a:cubicBezTo>
                  <a:cubicBezTo>
                    <a:pt x="418690" y="1288914"/>
                    <a:pt x="522035" y="1358407"/>
                    <a:pt x="626322" y="1433181"/>
                  </a:cubicBezTo>
                  <a:cubicBezTo>
                    <a:pt x="606615" y="1388864"/>
                    <a:pt x="585210" y="1348506"/>
                    <a:pt x="565409" y="1307489"/>
                  </a:cubicBezTo>
                  <a:cubicBezTo>
                    <a:pt x="560129" y="1296551"/>
                    <a:pt x="552397" y="1288348"/>
                    <a:pt x="540516" y="1284482"/>
                  </a:cubicBezTo>
                  <a:cubicBezTo>
                    <a:pt x="479226" y="1264587"/>
                    <a:pt x="419162" y="1240825"/>
                    <a:pt x="355986" y="1227152"/>
                  </a:cubicBezTo>
                  <a:cubicBezTo>
                    <a:pt x="329867" y="1212443"/>
                    <a:pt x="299599" y="1207257"/>
                    <a:pt x="274140" y="1190661"/>
                  </a:cubicBezTo>
                  <a:cubicBezTo>
                    <a:pt x="264523" y="1184344"/>
                    <a:pt x="254999" y="1178686"/>
                    <a:pt x="248775" y="1168785"/>
                  </a:cubicBezTo>
                  <a:cubicBezTo>
                    <a:pt x="201724" y="1128523"/>
                    <a:pt x="148354" y="1095520"/>
                    <a:pt x="107431" y="1048091"/>
                  </a:cubicBezTo>
                  <a:cubicBezTo>
                    <a:pt x="92345" y="1030647"/>
                    <a:pt x="77446" y="1012826"/>
                    <a:pt x="64245" y="993967"/>
                  </a:cubicBezTo>
                  <a:cubicBezTo>
                    <a:pt x="58211" y="985386"/>
                    <a:pt x="47933" y="974449"/>
                    <a:pt x="58022" y="962945"/>
                  </a:cubicBezTo>
                  <a:cubicBezTo>
                    <a:pt x="66320" y="953422"/>
                    <a:pt x="77635" y="958325"/>
                    <a:pt x="87441" y="962285"/>
                  </a:cubicBezTo>
                  <a:cubicBezTo>
                    <a:pt x="135248" y="981238"/>
                    <a:pt x="182959" y="1000285"/>
                    <a:pt x="230483" y="1019803"/>
                  </a:cubicBezTo>
                  <a:cubicBezTo>
                    <a:pt x="236329" y="1022255"/>
                    <a:pt x="241043" y="1028196"/>
                    <a:pt x="243495" y="1017257"/>
                  </a:cubicBezTo>
                  <a:cubicBezTo>
                    <a:pt x="277441" y="1032627"/>
                    <a:pt x="306482" y="1055823"/>
                    <a:pt x="337127" y="1076473"/>
                  </a:cubicBezTo>
                  <a:cubicBezTo>
                    <a:pt x="379653" y="1105327"/>
                    <a:pt x="420482" y="1136632"/>
                    <a:pt x="463762" y="1164354"/>
                  </a:cubicBezTo>
                  <a:cubicBezTo>
                    <a:pt x="481112" y="1192830"/>
                    <a:pt x="514020" y="1202919"/>
                    <a:pt x="538630" y="1228284"/>
                  </a:cubicBezTo>
                  <a:cubicBezTo>
                    <a:pt x="524392" y="1196790"/>
                    <a:pt x="512700" y="1168125"/>
                    <a:pt x="498462" y="1140497"/>
                  </a:cubicBezTo>
                  <a:cubicBezTo>
                    <a:pt x="484601" y="1088260"/>
                    <a:pt x="455181" y="1053843"/>
                    <a:pt x="400209" y="1038190"/>
                  </a:cubicBezTo>
                  <a:cubicBezTo>
                    <a:pt x="354006" y="1025084"/>
                    <a:pt x="311103" y="1001322"/>
                    <a:pt x="268011" y="979352"/>
                  </a:cubicBezTo>
                  <a:cubicBezTo>
                    <a:pt x="255753" y="973034"/>
                    <a:pt x="243589" y="967000"/>
                    <a:pt x="237461" y="953516"/>
                  </a:cubicBezTo>
                  <a:cubicBezTo>
                    <a:pt x="164384" y="908161"/>
                    <a:pt x="98096" y="854792"/>
                    <a:pt x="40012" y="791239"/>
                  </a:cubicBezTo>
                  <a:cubicBezTo>
                    <a:pt x="26340" y="776340"/>
                    <a:pt x="13705" y="760783"/>
                    <a:pt x="5312" y="742490"/>
                  </a:cubicBezTo>
                  <a:cubicBezTo>
                    <a:pt x="-6474" y="716748"/>
                    <a:pt x="1258" y="704301"/>
                    <a:pt x="29452" y="703735"/>
                  </a:cubicBezTo>
                  <a:cubicBezTo>
                    <a:pt x="79804" y="702793"/>
                    <a:pt x="123084" y="724385"/>
                    <a:pt x="165987" y="747204"/>
                  </a:cubicBezTo>
                  <a:cubicBezTo>
                    <a:pt x="184657" y="739944"/>
                    <a:pt x="196066" y="753804"/>
                    <a:pt x="207947" y="763045"/>
                  </a:cubicBezTo>
                  <a:cubicBezTo>
                    <a:pt x="279986" y="818678"/>
                    <a:pt x="347311" y="879685"/>
                    <a:pt x="413316" y="942201"/>
                  </a:cubicBezTo>
                  <a:cubicBezTo>
                    <a:pt x="420199" y="948707"/>
                    <a:pt x="426611" y="955779"/>
                    <a:pt x="435852" y="962945"/>
                  </a:cubicBezTo>
                  <a:cubicBezTo>
                    <a:pt x="426328" y="893640"/>
                    <a:pt x="401812" y="834802"/>
                    <a:pt x="349857" y="787844"/>
                  </a:cubicBezTo>
                  <a:cubicBezTo>
                    <a:pt x="293470" y="736832"/>
                    <a:pt x="239629" y="683085"/>
                    <a:pt x="183243" y="631979"/>
                  </a:cubicBezTo>
                  <a:cubicBezTo>
                    <a:pt x="112523" y="568049"/>
                    <a:pt x="69903" y="485449"/>
                    <a:pt x="46896" y="393136"/>
                  </a:cubicBezTo>
                  <a:cubicBezTo>
                    <a:pt x="43218" y="378332"/>
                    <a:pt x="42747" y="362586"/>
                    <a:pt x="58022" y="353345"/>
                  </a:cubicBezTo>
                  <a:cubicBezTo>
                    <a:pt x="73486" y="344010"/>
                    <a:pt x="85650" y="353722"/>
                    <a:pt x="98191" y="362491"/>
                  </a:cubicBezTo>
                  <a:cubicBezTo>
                    <a:pt x="178528" y="418690"/>
                    <a:pt x="238215" y="492992"/>
                    <a:pt x="289038" y="575969"/>
                  </a:cubicBezTo>
                  <a:cubicBezTo>
                    <a:pt x="321569" y="629150"/>
                    <a:pt x="354477" y="682143"/>
                    <a:pt x="386725" y="732400"/>
                  </a:cubicBezTo>
                  <a:cubicBezTo>
                    <a:pt x="375787" y="693552"/>
                    <a:pt x="368715" y="651121"/>
                    <a:pt x="360229" y="609066"/>
                  </a:cubicBezTo>
                  <a:cubicBezTo>
                    <a:pt x="347405" y="545513"/>
                    <a:pt x="325435" y="484789"/>
                    <a:pt x="302051" y="425007"/>
                  </a:cubicBezTo>
                  <a:cubicBezTo>
                    <a:pt x="253207" y="300259"/>
                    <a:pt x="249435" y="174284"/>
                    <a:pt x="280364" y="45669"/>
                  </a:cubicBezTo>
                  <a:cubicBezTo>
                    <a:pt x="281118" y="42557"/>
                    <a:pt x="281684" y="39446"/>
                    <a:pt x="282909" y="36523"/>
                  </a:cubicBezTo>
                  <a:cubicBezTo>
                    <a:pt x="289510" y="20965"/>
                    <a:pt x="294979" y="975"/>
                    <a:pt x="313932" y="31"/>
                  </a:cubicBezTo>
                  <a:close/>
                </a:path>
              </a:pathLst>
            </a:custGeom>
            <a:solidFill>
              <a:schemeClr val="accent1"/>
            </a:solidFill>
            <a:ln w="942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B73C139B-CD59-4F6C-A809-7184D19DA5F9}"/>
                </a:ext>
              </a:extLst>
            </p:cNvPr>
            <p:cNvSpPr/>
            <p:nvPr/>
          </p:nvSpPr>
          <p:spPr>
            <a:xfrm>
              <a:off x="4355335" y="5789508"/>
              <a:ext cx="1084018" cy="1070134"/>
            </a:xfrm>
            <a:custGeom>
              <a:avLst/>
              <a:gdLst>
                <a:gd name="connsiteX0" fmla="*/ 975954 w 1084018"/>
                <a:gd name="connsiteY0" fmla="*/ 681461 h 1070134"/>
                <a:gd name="connsiteX1" fmla="*/ 1008862 w 1084018"/>
                <a:gd name="connsiteY1" fmla="*/ 722195 h 1070134"/>
                <a:gd name="connsiteX2" fmla="*/ 1083824 w 1084018"/>
                <a:gd name="connsiteY2" fmla="*/ 1000640 h 1070134"/>
                <a:gd name="connsiteX3" fmla="*/ 1078355 w 1084018"/>
                <a:gd name="connsiteY3" fmla="*/ 1069851 h 1070134"/>
                <a:gd name="connsiteX4" fmla="*/ 1002261 w 1084018"/>
                <a:gd name="connsiteY4" fmla="*/ 1069946 h 1070134"/>
                <a:gd name="connsiteX5" fmla="*/ 957661 w 1084018"/>
                <a:gd name="connsiteY5" fmla="*/ 733133 h 1070134"/>
                <a:gd name="connsiteX6" fmla="*/ 975954 w 1084018"/>
                <a:gd name="connsiteY6" fmla="*/ 681461 h 1070134"/>
                <a:gd name="connsiteX7" fmla="*/ 81213 w 1084018"/>
                <a:gd name="connsiteY7" fmla="*/ 764 h 1070134"/>
                <a:gd name="connsiteX8" fmla="*/ 109312 w 1084018"/>
                <a:gd name="connsiteY8" fmla="*/ 17549 h 1070134"/>
                <a:gd name="connsiteX9" fmla="*/ 190309 w 1084018"/>
                <a:gd name="connsiteY9" fmla="*/ 118819 h 1070134"/>
                <a:gd name="connsiteX10" fmla="*/ 302140 w 1084018"/>
                <a:gd name="connsiteY10" fmla="*/ 357378 h 1070134"/>
                <a:gd name="connsiteX11" fmla="*/ 427643 w 1084018"/>
                <a:gd name="connsiteY11" fmla="*/ 558975 h 1070134"/>
                <a:gd name="connsiteX12" fmla="*/ 398696 w 1084018"/>
                <a:gd name="connsiteY12" fmla="*/ 445730 h 1070134"/>
                <a:gd name="connsiteX13" fmla="*/ 373708 w 1084018"/>
                <a:gd name="connsiteY13" fmla="*/ 158610 h 1070134"/>
                <a:gd name="connsiteX14" fmla="*/ 374651 w 1084018"/>
                <a:gd name="connsiteY14" fmla="*/ 152387 h 1070134"/>
                <a:gd name="connsiteX15" fmla="*/ 396810 w 1084018"/>
                <a:gd name="connsiteY15" fmla="*/ 110427 h 1070134"/>
                <a:gd name="connsiteX16" fmla="*/ 419628 w 1084018"/>
                <a:gd name="connsiteY16" fmla="*/ 150124 h 1070134"/>
                <a:gd name="connsiteX17" fmla="*/ 456968 w 1084018"/>
                <a:gd name="connsiteY17" fmla="*/ 526916 h 1070134"/>
                <a:gd name="connsiteX18" fmla="*/ 496100 w 1084018"/>
                <a:gd name="connsiteY18" fmla="*/ 657605 h 1070134"/>
                <a:gd name="connsiteX19" fmla="*/ 582377 w 1084018"/>
                <a:gd name="connsiteY19" fmla="*/ 755292 h 1070134"/>
                <a:gd name="connsiteX20" fmla="*/ 529857 w 1084018"/>
                <a:gd name="connsiteY20" fmla="*/ 266009 h 1070134"/>
                <a:gd name="connsiteX21" fmla="*/ 563990 w 1084018"/>
                <a:gd name="connsiteY21" fmla="*/ 339840 h 1070134"/>
                <a:gd name="connsiteX22" fmla="*/ 609816 w 1084018"/>
                <a:gd name="connsiteY22" fmla="*/ 715972 h 1070134"/>
                <a:gd name="connsiteX23" fmla="*/ 640367 w 1084018"/>
                <a:gd name="connsiteY23" fmla="*/ 807907 h 1070134"/>
                <a:gd name="connsiteX24" fmla="*/ 733999 w 1084018"/>
                <a:gd name="connsiteY24" fmla="*/ 903048 h 1070134"/>
                <a:gd name="connsiteX25" fmla="*/ 723344 w 1084018"/>
                <a:gd name="connsiteY25" fmla="*/ 850998 h 1070134"/>
                <a:gd name="connsiteX26" fmla="*/ 660451 w 1084018"/>
                <a:gd name="connsiteY26" fmla="*/ 650816 h 1070134"/>
                <a:gd name="connsiteX27" fmla="*/ 652342 w 1084018"/>
                <a:gd name="connsiteY27" fmla="*/ 470623 h 1070134"/>
                <a:gd name="connsiteX28" fmla="*/ 669975 w 1084018"/>
                <a:gd name="connsiteY28" fmla="*/ 426966 h 1070134"/>
                <a:gd name="connsiteX29" fmla="*/ 705240 w 1084018"/>
                <a:gd name="connsiteY29" fmla="*/ 454405 h 1070134"/>
                <a:gd name="connsiteX30" fmla="*/ 740600 w 1084018"/>
                <a:gd name="connsiteY30" fmla="*/ 571328 h 1070134"/>
                <a:gd name="connsiteX31" fmla="*/ 756818 w 1084018"/>
                <a:gd name="connsiteY31" fmla="*/ 908328 h 1070134"/>
                <a:gd name="connsiteX32" fmla="*/ 759269 w 1084018"/>
                <a:gd name="connsiteY32" fmla="*/ 923038 h 1070134"/>
                <a:gd name="connsiteX33" fmla="*/ 876098 w 1084018"/>
                <a:gd name="connsiteY33" fmla="*/ 1026477 h 1070134"/>
                <a:gd name="connsiteX34" fmla="*/ 809999 w 1084018"/>
                <a:gd name="connsiteY34" fmla="*/ 800458 h 1070134"/>
                <a:gd name="connsiteX35" fmla="*/ 805567 w 1084018"/>
                <a:gd name="connsiteY35" fmla="*/ 588111 h 1070134"/>
                <a:gd name="connsiteX36" fmla="*/ 824143 w 1084018"/>
                <a:gd name="connsiteY36" fmla="*/ 558692 h 1070134"/>
                <a:gd name="connsiteX37" fmla="*/ 844887 w 1084018"/>
                <a:gd name="connsiteY37" fmla="*/ 586980 h 1070134"/>
                <a:gd name="connsiteX38" fmla="*/ 888261 w 1084018"/>
                <a:gd name="connsiteY38" fmla="*/ 793480 h 1070134"/>
                <a:gd name="connsiteX39" fmla="*/ 888639 w 1084018"/>
                <a:gd name="connsiteY39" fmla="*/ 963867 h 1070134"/>
                <a:gd name="connsiteX40" fmla="*/ 925884 w 1084018"/>
                <a:gd name="connsiteY40" fmla="*/ 1070134 h 1070134"/>
                <a:gd name="connsiteX41" fmla="*/ 907026 w 1084018"/>
                <a:gd name="connsiteY41" fmla="*/ 1069946 h 1070134"/>
                <a:gd name="connsiteX42" fmla="*/ 789349 w 1084018"/>
                <a:gd name="connsiteY42" fmla="*/ 1032417 h 1070134"/>
                <a:gd name="connsiteX43" fmla="*/ 651399 w 1084018"/>
                <a:gd name="connsiteY43" fmla="*/ 1049012 h 1070134"/>
                <a:gd name="connsiteX44" fmla="*/ 367956 w 1084018"/>
                <a:gd name="connsiteY44" fmla="*/ 997717 h 1070134"/>
                <a:gd name="connsiteX45" fmla="*/ 350984 w 1084018"/>
                <a:gd name="connsiteY45" fmla="*/ 981499 h 1070134"/>
                <a:gd name="connsiteX46" fmla="*/ 369465 w 1084018"/>
                <a:gd name="connsiteY46" fmla="*/ 966884 h 1070134"/>
                <a:gd name="connsiteX47" fmla="*/ 569742 w 1084018"/>
                <a:gd name="connsiteY47" fmla="*/ 952174 h 1070134"/>
                <a:gd name="connsiteX48" fmla="*/ 808207 w 1084018"/>
                <a:gd name="connsiteY48" fmla="*/ 988854 h 1070134"/>
                <a:gd name="connsiteX49" fmla="*/ 698923 w 1084018"/>
                <a:gd name="connsiteY49" fmla="*/ 897673 h 1070134"/>
                <a:gd name="connsiteX50" fmla="*/ 627826 w 1084018"/>
                <a:gd name="connsiteY50" fmla="*/ 894184 h 1070134"/>
                <a:gd name="connsiteX51" fmla="*/ 473469 w 1084018"/>
                <a:gd name="connsiteY51" fmla="*/ 905877 h 1070134"/>
                <a:gd name="connsiteX52" fmla="*/ 231233 w 1084018"/>
                <a:gd name="connsiteY52" fmla="*/ 842607 h 1070134"/>
                <a:gd name="connsiteX53" fmla="*/ 213034 w 1084018"/>
                <a:gd name="connsiteY53" fmla="*/ 830255 h 1070134"/>
                <a:gd name="connsiteX54" fmla="*/ 203416 w 1084018"/>
                <a:gd name="connsiteY54" fmla="*/ 811490 h 1070134"/>
                <a:gd name="connsiteX55" fmla="*/ 221615 w 1084018"/>
                <a:gd name="connsiteY55" fmla="*/ 803192 h 1070134"/>
                <a:gd name="connsiteX56" fmla="*/ 543528 w 1084018"/>
                <a:gd name="connsiteY56" fmla="*/ 833649 h 1070134"/>
                <a:gd name="connsiteX57" fmla="*/ 671389 w 1084018"/>
                <a:gd name="connsiteY57" fmla="*/ 865142 h 1070134"/>
                <a:gd name="connsiteX58" fmla="*/ 585112 w 1084018"/>
                <a:gd name="connsiteY58" fmla="*/ 780845 h 1070134"/>
                <a:gd name="connsiteX59" fmla="*/ 502606 w 1084018"/>
                <a:gd name="connsiteY59" fmla="*/ 750106 h 1070134"/>
                <a:gd name="connsiteX60" fmla="*/ 132320 w 1084018"/>
                <a:gd name="connsiteY60" fmla="*/ 688062 h 1070134"/>
                <a:gd name="connsiteX61" fmla="*/ 87059 w 1084018"/>
                <a:gd name="connsiteY61" fmla="*/ 659396 h 1070134"/>
                <a:gd name="connsiteX62" fmla="*/ 92717 w 1084018"/>
                <a:gd name="connsiteY62" fmla="*/ 623660 h 1070134"/>
                <a:gd name="connsiteX63" fmla="*/ 138543 w 1084018"/>
                <a:gd name="connsiteY63" fmla="*/ 612628 h 1070134"/>
                <a:gd name="connsiteX64" fmla="*/ 378988 w 1084018"/>
                <a:gd name="connsiteY64" fmla="*/ 656945 h 1070134"/>
                <a:gd name="connsiteX65" fmla="*/ 505151 w 1084018"/>
                <a:gd name="connsiteY65" fmla="*/ 696831 h 1070134"/>
                <a:gd name="connsiteX66" fmla="*/ 362582 w 1084018"/>
                <a:gd name="connsiteY66" fmla="*/ 571422 h 1070134"/>
                <a:gd name="connsiteX67" fmla="*/ 172111 w 1084018"/>
                <a:gd name="connsiteY67" fmla="*/ 504286 h 1070134"/>
                <a:gd name="connsiteX68" fmla="*/ 11343 w 1084018"/>
                <a:gd name="connsiteY68" fmla="*/ 379443 h 1070134"/>
                <a:gd name="connsiteX69" fmla="*/ 2856 w 1084018"/>
                <a:gd name="connsiteY69" fmla="*/ 351532 h 1070134"/>
                <a:gd name="connsiteX70" fmla="*/ 32747 w 1084018"/>
                <a:gd name="connsiteY70" fmla="*/ 348420 h 1070134"/>
                <a:gd name="connsiteX71" fmla="*/ 219446 w 1084018"/>
                <a:gd name="connsiteY71" fmla="*/ 430266 h 1070134"/>
                <a:gd name="connsiteX72" fmla="*/ 406710 w 1084018"/>
                <a:gd name="connsiteY72" fmla="*/ 558504 h 1070134"/>
                <a:gd name="connsiteX73" fmla="*/ 256408 w 1084018"/>
                <a:gd name="connsiteY73" fmla="*/ 359736 h 1070134"/>
                <a:gd name="connsiteX74" fmla="*/ 107427 w 1084018"/>
                <a:gd name="connsiteY74" fmla="*/ 153990 h 1070134"/>
                <a:gd name="connsiteX75" fmla="*/ 75744 w 1084018"/>
                <a:gd name="connsiteY75" fmla="*/ 29052 h 1070134"/>
                <a:gd name="connsiteX76" fmla="*/ 81213 w 1084018"/>
                <a:gd name="connsiteY76" fmla="*/ 764 h 1070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1084018" h="1070134">
                  <a:moveTo>
                    <a:pt x="975954" y="681461"/>
                  </a:moveTo>
                  <a:cubicBezTo>
                    <a:pt x="995850" y="677595"/>
                    <a:pt x="1001978" y="705600"/>
                    <a:pt x="1008862" y="722195"/>
                  </a:cubicBezTo>
                  <a:cubicBezTo>
                    <a:pt x="1046201" y="811584"/>
                    <a:pt x="1078827" y="902388"/>
                    <a:pt x="1083824" y="1000640"/>
                  </a:cubicBezTo>
                  <a:cubicBezTo>
                    <a:pt x="1085050" y="1024120"/>
                    <a:pt x="1080147" y="1046749"/>
                    <a:pt x="1078355" y="1069851"/>
                  </a:cubicBezTo>
                  <a:cubicBezTo>
                    <a:pt x="1053085" y="1069946"/>
                    <a:pt x="1027626" y="1069946"/>
                    <a:pt x="1002261" y="1069946"/>
                  </a:cubicBezTo>
                  <a:cubicBezTo>
                    <a:pt x="971805" y="959718"/>
                    <a:pt x="956907" y="847510"/>
                    <a:pt x="957661" y="733133"/>
                  </a:cubicBezTo>
                  <a:cubicBezTo>
                    <a:pt x="957755" y="713521"/>
                    <a:pt x="955021" y="685610"/>
                    <a:pt x="975954" y="681461"/>
                  </a:cubicBezTo>
                  <a:close/>
                  <a:moveTo>
                    <a:pt x="81213" y="764"/>
                  </a:moveTo>
                  <a:cubicBezTo>
                    <a:pt x="92717" y="-3101"/>
                    <a:pt x="102052" y="8497"/>
                    <a:pt x="109312" y="17549"/>
                  </a:cubicBezTo>
                  <a:cubicBezTo>
                    <a:pt x="136469" y="51211"/>
                    <a:pt x="162493" y="85816"/>
                    <a:pt x="190309" y="118819"/>
                  </a:cubicBezTo>
                  <a:cubicBezTo>
                    <a:pt x="249054" y="188406"/>
                    <a:pt x="276210" y="273270"/>
                    <a:pt x="302140" y="357378"/>
                  </a:cubicBezTo>
                  <a:cubicBezTo>
                    <a:pt x="326656" y="436490"/>
                    <a:pt x="380309" y="494762"/>
                    <a:pt x="427643" y="558975"/>
                  </a:cubicBezTo>
                  <a:cubicBezTo>
                    <a:pt x="425286" y="518995"/>
                    <a:pt x="410765" y="482504"/>
                    <a:pt x="398696" y="445730"/>
                  </a:cubicBezTo>
                  <a:cubicBezTo>
                    <a:pt x="367956" y="351815"/>
                    <a:pt x="359942" y="256203"/>
                    <a:pt x="373708" y="158610"/>
                  </a:cubicBezTo>
                  <a:cubicBezTo>
                    <a:pt x="373991" y="156536"/>
                    <a:pt x="373897" y="154273"/>
                    <a:pt x="374651" y="152387"/>
                  </a:cubicBezTo>
                  <a:cubicBezTo>
                    <a:pt x="380780" y="137111"/>
                    <a:pt x="380214" y="111087"/>
                    <a:pt x="396810" y="110427"/>
                  </a:cubicBezTo>
                  <a:cubicBezTo>
                    <a:pt x="414537" y="109672"/>
                    <a:pt x="413405" y="135225"/>
                    <a:pt x="419628" y="150124"/>
                  </a:cubicBezTo>
                  <a:cubicBezTo>
                    <a:pt x="471018" y="271949"/>
                    <a:pt x="466209" y="399433"/>
                    <a:pt x="456968" y="526916"/>
                  </a:cubicBezTo>
                  <a:cubicBezTo>
                    <a:pt x="453291" y="576608"/>
                    <a:pt x="460363" y="619794"/>
                    <a:pt x="496100" y="657605"/>
                  </a:cubicBezTo>
                  <a:cubicBezTo>
                    <a:pt x="525519" y="688722"/>
                    <a:pt x="551072" y="723516"/>
                    <a:pt x="582377" y="755292"/>
                  </a:cubicBezTo>
                  <a:cubicBezTo>
                    <a:pt x="524764" y="598484"/>
                    <a:pt x="489594" y="440355"/>
                    <a:pt x="529857" y="266009"/>
                  </a:cubicBezTo>
                  <a:cubicBezTo>
                    <a:pt x="552581" y="293071"/>
                    <a:pt x="555409" y="317681"/>
                    <a:pt x="563990" y="339840"/>
                  </a:cubicBezTo>
                  <a:cubicBezTo>
                    <a:pt x="610948" y="461289"/>
                    <a:pt x="620471" y="587546"/>
                    <a:pt x="609816" y="715972"/>
                  </a:cubicBezTo>
                  <a:cubicBezTo>
                    <a:pt x="606893" y="751426"/>
                    <a:pt x="612456" y="782071"/>
                    <a:pt x="640367" y="807907"/>
                  </a:cubicBezTo>
                  <a:cubicBezTo>
                    <a:pt x="671955" y="837043"/>
                    <a:pt x="700902" y="869103"/>
                    <a:pt x="733999" y="903048"/>
                  </a:cubicBezTo>
                  <a:cubicBezTo>
                    <a:pt x="739845" y="879192"/>
                    <a:pt x="732208" y="864577"/>
                    <a:pt x="723344" y="850998"/>
                  </a:cubicBezTo>
                  <a:cubicBezTo>
                    <a:pt x="683553" y="790086"/>
                    <a:pt x="669315" y="720875"/>
                    <a:pt x="660451" y="650816"/>
                  </a:cubicBezTo>
                  <a:cubicBezTo>
                    <a:pt x="652908" y="591223"/>
                    <a:pt x="649325" y="530970"/>
                    <a:pt x="652342" y="470623"/>
                  </a:cubicBezTo>
                  <a:cubicBezTo>
                    <a:pt x="653191" y="453651"/>
                    <a:pt x="651776" y="431963"/>
                    <a:pt x="669975" y="426966"/>
                  </a:cubicBezTo>
                  <a:cubicBezTo>
                    <a:pt x="686193" y="422534"/>
                    <a:pt x="696660" y="442147"/>
                    <a:pt x="705240" y="454405"/>
                  </a:cubicBezTo>
                  <a:cubicBezTo>
                    <a:pt x="729756" y="489104"/>
                    <a:pt x="735036" y="530876"/>
                    <a:pt x="740600" y="571328"/>
                  </a:cubicBezTo>
                  <a:cubicBezTo>
                    <a:pt x="756064" y="683064"/>
                    <a:pt x="769548" y="795083"/>
                    <a:pt x="756818" y="908328"/>
                  </a:cubicBezTo>
                  <a:cubicBezTo>
                    <a:pt x="756252" y="913232"/>
                    <a:pt x="756346" y="920775"/>
                    <a:pt x="759269" y="923038"/>
                  </a:cubicBezTo>
                  <a:cubicBezTo>
                    <a:pt x="798590" y="954060"/>
                    <a:pt x="828669" y="995737"/>
                    <a:pt x="876098" y="1026477"/>
                  </a:cubicBezTo>
                  <a:cubicBezTo>
                    <a:pt x="852902" y="947271"/>
                    <a:pt x="831120" y="874006"/>
                    <a:pt x="809999" y="800458"/>
                  </a:cubicBezTo>
                  <a:cubicBezTo>
                    <a:pt x="789820" y="730116"/>
                    <a:pt x="791423" y="659114"/>
                    <a:pt x="805567" y="588111"/>
                  </a:cubicBezTo>
                  <a:cubicBezTo>
                    <a:pt x="807925" y="576325"/>
                    <a:pt x="808867" y="559258"/>
                    <a:pt x="824143" y="558692"/>
                  </a:cubicBezTo>
                  <a:cubicBezTo>
                    <a:pt x="839701" y="558126"/>
                    <a:pt x="841304" y="575948"/>
                    <a:pt x="844887" y="586980"/>
                  </a:cubicBezTo>
                  <a:cubicBezTo>
                    <a:pt x="866669" y="654210"/>
                    <a:pt x="878644" y="723516"/>
                    <a:pt x="888261" y="793480"/>
                  </a:cubicBezTo>
                  <a:cubicBezTo>
                    <a:pt x="896088" y="850527"/>
                    <a:pt x="891844" y="907008"/>
                    <a:pt x="888639" y="963867"/>
                  </a:cubicBezTo>
                  <a:cubicBezTo>
                    <a:pt x="886376" y="1003846"/>
                    <a:pt x="893825" y="1041563"/>
                    <a:pt x="925884" y="1070134"/>
                  </a:cubicBezTo>
                  <a:cubicBezTo>
                    <a:pt x="919755" y="1069946"/>
                    <a:pt x="913438" y="1069946"/>
                    <a:pt x="907026" y="1069946"/>
                  </a:cubicBezTo>
                  <a:cubicBezTo>
                    <a:pt x="874778" y="1035529"/>
                    <a:pt x="834421" y="1026665"/>
                    <a:pt x="789349" y="1032417"/>
                  </a:cubicBezTo>
                  <a:cubicBezTo>
                    <a:pt x="743428" y="1038263"/>
                    <a:pt x="697602" y="1046372"/>
                    <a:pt x="651399" y="1049012"/>
                  </a:cubicBezTo>
                  <a:cubicBezTo>
                    <a:pt x="553146" y="1054481"/>
                    <a:pt x="458006" y="1038829"/>
                    <a:pt x="367956" y="997717"/>
                  </a:cubicBezTo>
                  <a:cubicBezTo>
                    <a:pt x="360790" y="994417"/>
                    <a:pt x="350229" y="992060"/>
                    <a:pt x="350984" y="981499"/>
                  </a:cubicBezTo>
                  <a:cubicBezTo>
                    <a:pt x="351644" y="971127"/>
                    <a:pt x="361639" y="969995"/>
                    <a:pt x="369465" y="966884"/>
                  </a:cubicBezTo>
                  <a:cubicBezTo>
                    <a:pt x="434715" y="941614"/>
                    <a:pt x="502323" y="947460"/>
                    <a:pt x="569742" y="952174"/>
                  </a:cubicBezTo>
                  <a:cubicBezTo>
                    <a:pt x="649607" y="957832"/>
                    <a:pt x="727022" y="978105"/>
                    <a:pt x="808207" y="988854"/>
                  </a:cubicBezTo>
                  <a:cubicBezTo>
                    <a:pt x="771999" y="958209"/>
                    <a:pt x="737111" y="925584"/>
                    <a:pt x="698923" y="897673"/>
                  </a:cubicBezTo>
                  <a:cubicBezTo>
                    <a:pt x="678744" y="882964"/>
                    <a:pt x="651211" y="890507"/>
                    <a:pt x="627826" y="894184"/>
                  </a:cubicBezTo>
                  <a:cubicBezTo>
                    <a:pt x="576531" y="902199"/>
                    <a:pt x="525236" y="905688"/>
                    <a:pt x="473469" y="905877"/>
                  </a:cubicBezTo>
                  <a:cubicBezTo>
                    <a:pt x="387098" y="906254"/>
                    <a:pt x="307138" y="882115"/>
                    <a:pt x="231233" y="842607"/>
                  </a:cubicBezTo>
                  <a:cubicBezTo>
                    <a:pt x="224726" y="839212"/>
                    <a:pt x="218692" y="834969"/>
                    <a:pt x="213034" y="830255"/>
                  </a:cubicBezTo>
                  <a:cubicBezTo>
                    <a:pt x="207377" y="825540"/>
                    <a:pt x="201530" y="819788"/>
                    <a:pt x="203416" y="811490"/>
                  </a:cubicBezTo>
                  <a:cubicBezTo>
                    <a:pt x="205679" y="801589"/>
                    <a:pt x="214731" y="804230"/>
                    <a:pt x="221615" y="803192"/>
                  </a:cubicBezTo>
                  <a:cubicBezTo>
                    <a:pt x="331465" y="786408"/>
                    <a:pt x="437733" y="808095"/>
                    <a:pt x="543528" y="833649"/>
                  </a:cubicBezTo>
                  <a:cubicBezTo>
                    <a:pt x="584263" y="843549"/>
                    <a:pt x="624997" y="853639"/>
                    <a:pt x="671389" y="865142"/>
                  </a:cubicBezTo>
                  <a:cubicBezTo>
                    <a:pt x="642724" y="832612"/>
                    <a:pt x="612268" y="808379"/>
                    <a:pt x="585112" y="780845"/>
                  </a:cubicBezTo>
                  <a:cubicBezTo>
                    <a:pt x="561350" y="756706"/>
                    <a:pt x="538814" y="747843"/>
                    <a:pt x="502606" y="750106"/>
                  </a:cubicBezTo>
                  <a:cubicBezTo>
                    <a:pt x="375122" y="757838"/>
                    <a:pt x="249902" y="742940"/>
                    <a:pt x="132320" y="688062"/>
                  </a:cubicBezTo>
                  <a:cubicBezTo>
                    <a:pt x="116196" y="680518"/>
                    <a:pt x="101015" y="670429"/>
                    <a:pt x="87059" y="659396"/>
                  </a:cubicBezTo>
                  <a:cubicBezTo>
                    <a:pt x="69615" y="645630"/>
                    <a:pt x="73010" y="632334"/>
                    <a:pt x="92717" y="623660"/>
                  </a:cubicBezTo>
                  <a:cubicBezTo>
                    <a:pt x="107238" y="617342"/>
                    <a:pt x="122513" y="614607"/>
                    <a:pt x="138543" y="612628"/>
                  </a:cubicBezTo>
                  <a:cubicBezTo>
                    <a:pt x="223595" y="602067"/>
                    <a:pt x="300914" y="631392"/>
                    <a:pt x="378988" y="656945"/>
                  </a:cubicBezTo>
                  <a:cubicBezTo>
                    <a:pt x="420666" y="670617"/>
                    <a:pt x="462060" y="685233"/>
                    <a:pt x="505151" y="696831"/>
                  </a:cubicBezTo>
                  <a:cubicBezTo>
                    <a:pt x="467340" y="643650"/>
                    <a:pt x="431887" y="590846"/>
                    <a:pt x="362582" y="571422"/>
                  </a:cubicBezTo>
                  <a:cubicBezTo>
                    <a:pt x="297897" y="553317"/>
                    <a:pt x="235476" y="527104"/>
                    <a:pt x="172111" y="504286"/>
                  </a:cubicBezTo>
                  <a:cubicBezTo>
                    <a:pt x="105069" y="480053"/>
                    <a:pt x="57546" y="430360"/>
                    <a:pt x="11343" y="379443"/>
                  </a:cubicBezTo>
                  <a:cubicBezTo>
                    <a:pt x="4837" y="372277"/>
                    <a:pt x="-4876" y="361621"/>
                    <a:pt x="2856" y="351532"/>
                  </a:cubicBezTo>
                  <a:cubicBezTo>
                    <a:pt x="9740" y="342574"/>
                    <a:pt x="22469" y="346441"/>
                    <a:pt x="32747" y="348420"/>
                  </a:cubicBezTo>
                  <a:cubicBezTo>
                    <a:pt x="101109" y="361716"/>
                    <a:pt x="162399" y="390946"/>
                    <a:pt x="219446" y="430266"/>
                  </a:cubicBezTo>
                  <a:cubicBezTo>
                    <a:pt x="279133" y="471472"/>
                    <a:pt x="339103" y="512206"/>
                    <a:pt x="406710" y="558504"/>
                  </a:cubicBezTo>
                  <a:cubicBezTo>
                    <a:pt x="355510" y="485804"/>
                    <a:pt x="311004" y="419140"/>
                    <a:pt x="256408" y="359736"/>
                  </a:cubicBezTo>
                  <a:cubicBezTo>
                    <a:pt x="198796" y="296937"/>
                    <a:pt x="136563" y="237438"/>
                    <a:pt x="107427" y="153990"/>
                  </a:cubicBezTo>
                  <a:cubicBezTo>
                    <a:pt x="93188" y="113255"/>
                    <a:pt x="79233" y="72426"/>
                    <a:pt x="75744" y="29052"/>
                  </a:cubicBezTo>
                  <a:cubicBezTo>
                    <a:pt x="74990" y="19434"/>
                    <a:pt x="69427" y="4725"/>
                    <a:pt x="81213" y="764"/>
                  </a:cubicBezTo>
                  <a:close/>
                </a:path>
              </a:pathLst>
            </a:custGeom>
            <a:solidFill>
              <a:schemeClr val="accent1"/>
            </a:solidFill>
            <a:ln w="942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820BB7C8-6F4F-481F-BB2A-AF518736075F}"/>
                </a:ext>
              </a:extLst>
            </p:cNvPr>
            <p:cNvSpPr/>
            <p:nvPr/>
          </p:nvSpPr>
          <p:spPr>
            <a:xfrm>
              <a:off x="9898905" y="6356216"/>
              <a:ext cx="822606" cy="503238"/>
            </a:xfrm>
            <a:custGeom>
              <a:avLst/>
              <a:gdLst>
                <a:gd name="connsiteX0" fmla="*/ 206877 w 822606"/>
                <a:gd name="connsiteY0" fmla="*/ 503238 h 503238"/>
                <a:gd name="connsiteX1" fmla="*/ 109190 w 822606"/>
                <a:gd name="connsiteY1" fmla="*/ 263830 h 503238"/>
                <a:gd name="connsiteX2" fmla="*/ 0 w 822606"/>
                <a:gd name="connsiteY2" fmla="*/ 0 h 503238"/>
                <a:gd name="connsiteX3" fmla="*/ 332663 w 822606"/>
                <a:gd name="connsiteY3" fmla="*/ 188585 h 503238"/>
                <a:gd name="connsiteX4" fmla="*/ 580463 w 822606"/>
                <a:gd name="connsiteY4" fmla="*/ 327383 h 503238"/>
                <a:gd name="connsiteX5" fmla="*/ 584895 w 822606"/>
                <a:gd name="connsiteY5" fmla="*/ 358311 h 503238"/>
                <a:gd name="connsiteX6" fmla="*/ 540672 w 822606"/>
                <a:gd name="connsiteY6" fmla="*/ 403382 h 503238"/>
                <a:gd name="connsiteX7" fmla="*/ 662497 w 822606"/>
                <a:gd name="connsiteY7" fmla="*/ 388862 h 503238"/>
                <a:gd name="connsiteX8" fmla="*/ 701817 w 822606"/>
                <a:gd name="connsiteY8" fmla="*/ 398102 h 503238"/>
                <a:gd name="connsiteX9" fmla="*/ 822606 w 822606"/>
                <a:gd name="connsiteY9" fmla="*/ 503238 h 503238"/>
                <a:gd name="connsiteX10" fmla="*/ 206877 w 822606"/>
                <a:gd name="connsiteY10" fmla="*/ 503238 h 503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2606" h="503238">
                  <a:moveTo>
                    <a:pt x="206877" y="503238"/>
                  </a:moveTo>
                  <a:cubicBezTo>
                    <a:pt x="174346" y="423467"/>
                    <a:pt x="142004" y="343601"/>
                    <a:pt x="109190" y="263830"/>
                  </a:cubicBezTo>
                  <a:cubicBezTo>
                    <a:pt x="74114" y="178401"/>
                    <a:pt x="38565" y="93161"/>
                    <a:pt x="0" y="0"/>
                  </a:cubicBezTo>
                  <a:cubicBezTo>
                    <a:pt x="111831" y="72888"/>
                    <a:pt x="224509" y="126729"/>
                    <a:pt x="332663" y="188585"/>
                  </a:cubicBezTo>
                  <a:cubicBezTo>
                    <a:pt x="414886" y="235542"/>
                    <a:pt x="497485" y="281840"/>
                    <a:pt x="580463" y="327383"/>
                  </a:cubicBezTo>
                  <a:cubicBezTo>
                    <a:pt x="598284" y="337190"/>
                    <a:pt x="601868" y="344450"/>
                    <a:pt x="584895" y="358311"/>
                  </a:cubicBezTo>
                  <a:cubicBezTo>
                    <a:pt x="568771" y="371606"/>
                    <a:pt x="554155" y="386599"/>
                    <a:pt x="540672" y="403382"/>
                  </a:cubicBezTo>
                  <a:cubicBezTo>
                    <a:pt x="582820" y="401780"/>
                    <a:pt x="621858" y="389050"/>
                    <a:pt x="662497" y="388862"/>
                  </a:cubicBezTo>
                  <a:cubicBezTo>
                    <a:pt x="676548" y="388767"/>
                    <a:pt x="690503" y="389427"/>
                    <a:pt x="701817" y="398102"/>
                  </a:cubicBezTo>
                  <a:cubicBezTo>
                    <a:pt x="744249" y="430633"/>
                    <a:pt x="789226" y="460241"/>
                    <a:pt x="822606" y="503238"/>
                  </a:cubicBezTo>
                  <a:cubicBezTo>
                    <a:pt x="617426" y="503238"/>
                    <a:pt x="412151" y="503238"/>
                    <a:pt x="206877" y="503238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4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CDA3AB1B-AA81-4C99-9FA0-45AE76B2DD86}"/>
                </a:ext>
              </a:extLst>
            </p:cNvPr>
            <p:cNvSpPr/>
            <p:nvPr/>
          </p:nvSpPr>
          <p:spPr>
            <a:xfrm>
              <a:off x="5992372" y="6352456"/>
              <a:ext cx="171774" cy="506998"/>
            </a:xfrm>
            <a:custGeom>
              <a:avLst/>
              <a:gdLst>
                <a:gd name="connsiteX0" fmla="*/ 0 w 171774"/>
                <a:gd name="connsiteY0" fmla="*/ 506998 h 506998"/>
                <a:gd name="connsiteX1" fmla="*/ 75528 w 171774"/>
                <a:gd name="connsiteY1" fmla="*/ 113233 h 506998"/>
                <a:gd name="connsiteX2" fmla="*/ 142759 w 171774"/>
                <a:gd name="connsiteY2" fmla="*/ 11020 h 506998"/>
                <a:gd name="connsiteX3" fmla="*/ 164163 w 171774"/>
                <a:gd name="connsiteY3" fmla="*/ 931 h 506998"/>
                <a:gd name="connsiteX4" fmla="*/ 171235 w 171774"/>
                <a:gd name="connsiteY4" fmla="*/ 23090 h 506998"/>
                <a:gd name="connsiteX5" fmla="*/ 134083 w 171774"/>
                <a:gd name="connsiteY5" fmla="*/ 242980 h 506998"/>
                <a:gd name="connsiteX6" fmla="*/ 44129 w 171774"/>
                <a:gd name="connsiteY6" fmla="*/ 474750 h 506998"/>
                <a:gd name="connsiteX7" fmla="*/ 31776 w 171774"/>
                <a:gd name="connsiteY7" fmla="*/ 506998 h 506998"/>
                <a:gd name="connsiteX8" fmla="*/ 0 w 171774"/>
                <a:gd name="connsiteY8" fmla="*/ 506998 h 506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774" h="506998">
                  <a:moveTo>
                    <a:pt x="0" y="506998"/>
                  </a:moveTo>
                  <a:cubicBezTo>
                    <a:pt x="21498" y="375083"/>
                    <a:pt x="14426" y="237605"/>
                    <a:pt x="75528" y="113233"/>
                  </a:cubicBezTo>
                  <a:cubicBezTo>
                    <a:pt x="93632" y="76365"/>
                    <a:pt x="112491" y="39968"/>
                    <a:pt x="142759" y="11020"/>
                  </a:cubicBezTo>
                  <a:cubicBezTo>
                    <a:pt x="148793" y="5268"/>
                    <a:pt x="154545" y="-2746"/>
                    <a:pt x="164163" y="931"/>
                  </a:cubicBezTo>
                  <a:cubicBezTo>
                    <a:pt x="174535" y="4891"/>
                    <a:pt x="171329" y="15263"/>
                    <a:pt x="171235" y="23090"/>
                  </a:cubicBezTo>
                  <a:cubicBezTo>
                    <a:pt x="170198" y="98240"/>
                    <a:pt x="150396" y="170280"/>
                    <a:pt x="134083" y="242980"/>
                  </a:cubicBezTo>
                  <a:cubicBezTo>
                    <a:pt x="115697" y="325014"/>
                    <a:pt x="78639" y="399222"/>
                    <a:pt x="44129" y="474750"/>
                  </a:cubicBezTo>
                  <a:cubicBezTo>
                    <a:pt x="39320" y="485217"/>
                    <a:pt x="35925" y="496249"/>
                    <a:pt x="31776" y="506998"/>
                  </a:cubicBezTo>
                  <a:cubicBezTo>
                    <a:pt x="21216" y="506998"/>
                    <a:pt x="10561" y="506998"/>
                    <a:pt x="0" y="506998"/>
                  </a:cubicBezTo>
                  <a:close/>
                </a:path>
              </a:pathLst>
            </a:custGeom>
            <a:solidFill>
              <a:schemeClr val="accent1"/>
            </a:solidFill>
            <a:ln w="94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B4A25C8B-4035-4BE0-9B13-E41DC3EBF57D}"/>
                </a:ext>
              </a:extLst>
            </p:cNvPr>
            <p:cNvSpPr/>
            <p:nvPr/>
          </p:nvSpPr>
          <p:spPr>
            <a:xfrm>
              <a:off x="1131" y="4563538"/>
              <a:ext cx="950136" cy="1351026"/>
            </a:xfrm>
            <a:custGeom>
              <a:avLst/>
              <a:gdLst>
                <a:gd name="connsiteX0" fmla="*/ 0 w 950136"/>
                <a:gd name="connsiteY0" fmla="*/ 1351012 h 1351026"/>
                <a:gd name="connsiteX1" fmla="*/ 0 w 950136"/>
                <a:gd name="connsiteY1" fmla="*/ 943763 h 1351026"/>
                <a:gd name="connsiteX2" fmla="*/ 4149 w 950136"/>
                <a:gd name="connsiteY2" fmla="*/ 942537 h 1351026"/>
                <a:gd name="connsiteX3" fmla="*/ 11692 w 950136"/>
                <a:gd name="connsiteY3" fmla="*/ 972994 h 1351026"/>
                <a:gd name="connsiteX4" fmla="*/ 44600 w 950136"/>
                <a:gd name="connsiteY4" fmla="*/ 1126407 h 1351026"/>
                <a:gd name="connsiteX5" fmla="*/ 47806 w 950136"/>
                <a:gd name="connsiteY5" fmla="*/ 1166670 h 1351026"/>
                <a:gd name="connsiteX6" fmla="*/ 84392 w 950136"/>
                <a:gd name="connsiteY6" fmla="*/ 1089728 h 1351026"/>
                <a:gd name="connsiteX7" fmla="*/ 86749 w 950136"/>
                <a:gd name="connsiteY7" fmla="*/ 976294 h 1351026"/>
                <a:gd name="connsiteX8" fmla="*/ 31871 w 950136"/>
                <a:gd name="connsiteY8" fmla="*/ 819580 h 1351026"/>
                <a:gd name="connsiteX9" fmla="*/ 16124 w 950136"/>
                <a:gd name="connsiteY9" fmla="*/ 555939 h 1351026"/>
                <a:gd name="connsiteX10" fmla="*/ 29796 w 950136"/>
                <a:gd name="connsiteY10" fmla="*/ 526425 h 1351026"/>
                <a:gd name="connsiteX11" fmla="*/ 57141 w 950136"/>
                <a:gd name="connsiteY11" fmla="*/ 548584 h 1351026"/>
                <a:gd name="connsiteX12" fmla="*/ 113245 w 950136"/>
                <a:gd name="connsiteY12" fmla="*/ 708032 h 1351026"/>
                <a:gd name="connsiteX13" fmla="*/ 144362 w 950136"/>
                <a:gd name="connsiteY13" fmla="*/ 975728 h 1351026"/>
                <a:gd name="connsiteX14" fmla="*/ 205180 w 950136"/>
                <a:gd name="connsiteY14" fmla="*/ 850508 h 1351026"/>
                <a:gd name="connsiteX15" fmla="*/ 196694 w 950136"/>
                <a:gd name="connsiteY15" fmla="*/ 808831 h 1351026"/>
                <a:gd name="connsiteX16" fmla="*/ 135027 w 950136"/>
                <a:gd name="connsiteY16" fmla="*/ 627696 h 1351026"/>
                <a:gd name="connsiteX17" fmla="*/ 141627 w 950136"/>
                <a:gd name="connsiteY17" fmla="*/ 361320 h 1351026"/>
                <a:gd name="connsiteX18" fmla="*/ 162937 w 950136"/>
                <a:gd name="connsiteY18" fmla="*/ 333692 h 1351026"/>
                <a:gd name="connsiteX19" fmla="*/ 183210 w 950136"/>
                <a:gd name="connsiteY19" fmla="*/ 362545 h 1351026"/>
                <a:gd name="connsiteX20" fmla="*/ 227433 w 950136"/>
                <a:gd name="connsiteY20" fmla="*/ 606951 h 1351026"/>
                <a:gd name="connsiteX21" fmla="*/ 234128 w 950136"/>
                <a:gd name="connsiteY21" fmla="*/ 810528 h 1351026"/>
                <a:gd name="connsiteX22" fmla="*/ 313239 w 950136"/>
                <a:gd name="connsiteY22" fmla="*/ 671164 h 1351026"/>
                <a:gd name="connsiteX23" fmla="*/ 309373 w 950136"/>
                <a:gd name="connsiteY23" fmla="*/ 650703 h 1351026"/>
                <a:gd name="connsiteX24" fmla="*/ 266187 w 950136"/>
                <a:gd name="connsiteY24" fmla="*/ 243171 h 1351026"/>
                <a:gd name="connsiteX25" fmla="*/ 282500 w 950136"/>
                <a:gd name="connsiteY25" fmla="*/ 185747 h 1351026"/>
                <a:gd name="connsiteX26" fmla="*/ 327477 w 950136"/>
                <a:gd name="connsiteY26" fmla="*/ 181127 h 1351026"/>
                <a:gd name="connsiteX27" fmla="*/ 369815 w 950136"/>
                <a:gd name="connsiteY27" fmla="*/ 336992 h 1351026"/>
                <a:gd name="connsiteX28" fmla="*/ 355388 w 950136"/>
                <a:gd name="connsiteY28" fmla="*/ 574043 h 1351026"/>
                <a:gd name="connsiteX29" fmla="*/ 355199 w 950136"/>
                <a:gd name="connsiteY29" fmla="*/ 613363 h 1351026"/>
                <a:gd name="connsiteX30" fmla="*/ 444306 w 950136"/>
                <a:gd name="connsiteY30" fmla="*/ 436376 h 1351026"/>
                <a:gd name="connsiteX31" fmla="*/ 467879 w 950136"/>
                <a:gd name="connsiteY31" fmla="*/ 200362 h 1351026"/>
                <a:gd name="connsiteX32" fmla="*/ 548781 w 950136"/>
                <a:gd name="connsiteY32" fmla="*/ 31673 h 1351026"/>
                <a:gd name="connsiteX33" fmla="*/ 571129 w 950136"/>
                <a:gd name="connsiteY33" fmla="*/ 17435 h 1351026"/>
                <a:gd name="connsiteX34" fmla="*/ 583292 w 950136"/>
                <a:gd name="connsiteY34" fmla="*/ 43743 h 1351026"/>
                <a:gd name="connsiteX35" fmla="*/ 538975 w 950136"/>
                <a:gd name="connsiteY35" fmla="*/ 290317 h 1351026"/>
                <a:gd name="connsiteX36" fmla="*/ 478534 w 950136"/>
                <a:gd name="connsiteY36" fmla="*/ 458818 h 1351026"/>
                <a:gd name="connsiteX37" fmla="*/ 609223 w 950136"/>
                <a:gd name="connsiteY37" fmla="*/ 302764 h 1351026"/>
                <a:gd name="connsiteX38" fmla="*/ 708041 w 950136"/>
                <a:gd name="connsiteY38" fmla="*/ 158402 h 1351026"/>
                <a:gd name="connsiteX39" fmla="*/ 921896 w 950136"/>
                <a:gd name="connsiteY39" fmla="*/ 4706 h 1351026"/>
                <a:gd name="connsiteX40" fmla="*/ 948015 w 950136"/>
                <a:gd name="connsiteY40" fmla="*/ 5743 h 1351026"/>
                <a:gd name="connsiteX41" fmla="*/ 941226 w 950136"/>
                <a:gd name="connsiteY41" fmla="*/ 28090 h 1351026"/>
                <a:gd name="connsiteX42" fmla="*/ 672304 w 950136"/>
                <a:gd name="connsiteY42" fmla="*/ 302575 h 1351026"/>
                <a:gd name="connsiteX43" fmla="*/ 471933 w 950136"/>
                <a:gd name="connsiteY43" fmla="*/ 505115 h 1351026"/>
                <a:gd name="connsiteX44" fmla="*/ 583575 w 950136"/>
                <a:gd name="connsiteY44" fmla="*/ 434679 h 1351026"/>
                <a:gd name="connsiteX45" fmla="*/ 884179 w 950136"/>
                <a:gd name="connsiteY45" fmla="*/ 341707 h 1351026"/>
                <a:gd name="connsiteX46" fmla="*/ 915296 w 950136"/>
                <a:gd name="connsiteY46" fmla="*/ 351419 h 1351026"/>
                <a:gd name="connsiteX47" fmla="*/ 894646 w 950136"/>
                <a:gd name="connsiteY47" fmla="*/ 378858 h 1351026"/>
                <a:gd name="connsiteX48" fmla="*/ 583481 w 950136"/>
                <a:gd name="connsiteY48" fmla="*/ 506341 h 1351026"/>
                <a:gd name="connsiteX49" fmla="*/ 460335 w 950136"/>
                <a:gd name="connsiteY49" fmla="*/ 534157 h 1351026"/>
                <a:gd name="connsiteX50" fmla="*/ 416772 w 950136"/>
                <a:gd name="connsiteY50" fmla="*/ 563011 h 1351026"/>
                <a:gd name="connsiteX51" fmla="*/ 311165 w 950136"/>
                <a:gd name="connsiteY51" fmla="*/ 702092 h 1351026"/>
                <a:gd name="connsiteX52" fmla="*/ 387919 w 950136"/>
                <a:gd name="connsiteY52" fmla="*/ 658529 h 1351026"/>
                <a:gd name="connsiteX53" fmla="*/ 743307 w 950136"/>
                <a:gd name="connsiteY53" fmla="*/ 525011 h 1351026"/>
                <a:gd name="connsiteX54" fmla="*/ 768671 w 950136"/>
                <a:gd name="connsiteY54" fmla="*/ 524540 h 1351026"/>
                <a:gd name="connsiteX55" fmla="*/ 784984 w 950136"/>
                <a:gd name="connsiteY55" fmla="*/ 530386 h 1351026"/>
                <a:gd name="connsiteX56" fmla="*/ 774989 w 950136"/>
                <a:gd name="connsiteY56" fmla="*/ 547075 h 1351026"/>
                <a:gd name="connsiteX57" fmla="*/ 640245 w 950136"/>
                <a:gd name="connsiteY57" fmla="*/ 632976 h 1351026"/>
                <a:gd name="connsiteX58" fmla="*/ 417904 w 950136"/>
                <a:gd name="connsiteY58" fmla="*/ 709636 h 1351026"/>
                <a:gd name="connsiteX59" fmla="*/ 313805 w 950136"/>
                <a:gd name="connsiteY59" fmla="*/ 735094 h 1351026"/>
                <a:gd name="connsiteX60" fmla="*/ 296832 w 950136"/>
                <a:gd name="connsiteY60" fmla="*/ 748106 h 1351026"/>
                <a:gd name="connsiteX61" fmla="*/ 209518 w 950136"/>
                <a:gd name="connsiteY61" fmla="*/ 890676 h 1351026"/>
                <a:gd name="connsiteX62" fmla="*/ 248743 w 950136"/>
                <a:gd name="connsiteY62" fmla="*/ 873798 h 1351026"/>
                <a:gd name="connsiteX63" fmla="*/ 484474 w 950136"/>
                <a:gd name="connsiteY63" fmla="*/ 736414 h 1351026"/>
                <a:gd name="connsiteX64" fmla="*/ 636285 w 950136"/>
                <a:gd name="connsiteY64" fmla="*/ 696811 h 1351026"/>
                <a:gd name="connsiteX65" fmla="*/ 668721 w 950136"/>
                <a:gd name="connsiteY65" fmla="*/ 703318 h 1351026"/>
                <a:gd name="connsiteX66" fmla="*/ 658538 w 950136"/>
                <a:gd name="connsiteY66" fmla="*/ 737169 h 1351026"/>
                <a:gd name="connsiteX67" fmla="*/ 554722 w 950136"/>
                <a:gd name="connsiteY67" fmla="*/ 808736 h 1351026"/>
                <a:gd name="connsiteX68" fmla="*/ 216118 w 950136"/>
                <a:gd name="connsiteY68" fmla="*/ 913401 h 1351026"/>
                <a:gd name="connsiteX69" fmla="*/ 174158 w 950136"/>
                <a:gd name="connsiteY69" fmla="*/ 986666 h 1351026"/>
                <a:gd name="connsiteX70" fmla="*/ 133047 w 950136"/>
                <a:gd name="connsiteY70" fmla="*/ 1052199 h 1351026"/>
                <a:gd name="connsiteX71" fmla="*/ 222247 w 950136"/>
                <a:gd name="connsiteY71" fmla="*/ 990532 h 1351026"/>
                <a:gd name="connsiteX72" fmla="*/ 274108 w 950136"/>
                <a:gd name="connsiteY72" fmla="*/ 972240 h 1351026"/>
                <a:gd name="connsiteX73" fmla="*/ 524643 w 950136"/>
                <a:gd name="connsiteY73" fmla="*/ 882190 h 1351026"/>
                <a:gd name="connsiteX74" fmla="*/ 534072 w 950136"/>
                <a:gd name="connsiteY74" fmla="*/ 881247 h 1351026"/>
                <a:gd name="connsiteX75" fmla="*/ 579332 w 950136"/>
                <a:gd name="connsiteY75" fmla="*/ 893128 h 1351026"/>
                <a:gd name="connsiteX76" fmla="*/ 549347 w 950136"/>
                <a:gd name="connsiteY76" fmla="*/ 924244 h 1351026"/>
                <a:gd name="connsiteX77" fmla="*/ 396028 w 950136"/>
                <a:gd name="connsiteY77" fmla="*/ 1002224 h 1351026"/>
                <a:gd name="connsiteX78" fmla="*/ 381130 w 950136"/>
                <a:gd name="connsiteY78" fmla="*/ 1012974 h 1351026"/>
                <a:gd name="connsiteX79" fmla="*/ 243746 w 950136"/>
                <a:gd name="connsiteY79" fmla="*/ 1058234 h 1351026"/>
                <a:gd name="connsiteX80" fmla="*/ 63553 w 950136"/>
                <a:gd name="connsiteY80" fmla="*/ 1207028 h 1351026"/>
                <a:gd name="connsiteX81" fmla="*/ 52238 w 950136"/>
                <a:gd name="connsiteY81" fmla="*/ 1238238 h 1351026"/>
                <a:gd name="connsiteX82" fmla="*/ 430162 w 950136"/>
                <a:gd name="connsiteY82" fmla="*/ 1063138 h 1351026"/>
                <a:gd name="connsiteX83" fmla="*/ 495129 w 950136"/>
                <a:gd name="connsiteY83" fmla="*/ 1073604 h 1351026"/>
                <a:gd name="connsiteX84" fmla="*/ 461467 w 950136"/>
                <a:gd name="connsiteY84" fmla="*/ 1128199 h 1351026"/>
                <a:gd name="connsiteX85" fmla="*/ 162089 w 950136"/>
                <a:gd name="connsiteY85" fmla="*/ 1282462 h 1351026"/>
                <a:gd name="connsiteX86" fmla="*/ 62044 w 950136"/>
                <a:gd name="connsiteY86" fmla="*/ 1298774 h 1351026"/>
                <a:gd name="connsiteX87" fmla="*/ 20556 w 950136"/>
                <a:gd name="connsiteY87" fmla="*/ 1330550 h 1351026"/>
                <a:gd name="connsiteX88" fmla="*/ 0 w 950136"/>
                <a:gd name="connsiteY88" fmla="*/ 1351012 h 1351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950136" h="1351026">
                  <a:moveTo>
                    <a:pt x="0" y="1351012"/>
                  </a:moveTo>
                  <a:cubicBezTo>
                    <a:pt x="0" y="1215231"/>
                    <a:pt x="0" y="1079544"/>
                    <a:pt x="0" y="943763"/>
                  </a:cubicBezTo>
                  <a:cubicBezTo>
                    <a:pt x="1414" y="943386"/>
                    <a:pt x="2734" y="942915"/>
                    <a:pt x="4149" y="942537"/>
                  </a:cubicBezTo>
                  <a:cubicBezTo>
                    <a:pt x="6695" y="952721"/>
                    <a:pt x="9146" y="962810"/>
                    <a:pt x="11692" y="972994"/>
                  </a:cubicBezTo>
                  <a:cubicBezTo>
                    <a:pt x="37057" y="1020989"/>
                    <a:pt x="32531" y="1075490"/>
                    <a:pt x="44600" y="1126407"/>
                  </a:cubicBezTo>
                  <a:cubicBezTo>
                    <a:pt x="47618" y="1139043"/>
                    <a:pt x="49881" y="1152526"/>
                    <a:pt x="47806" y="1166670"/>
                  </a:cubicBezTo>
                  <a:cubicBezTo>
                    <a:pt x="55632" y="1138666"/>
                    <a:pt x="72417" y="1115375"/>
                    <a:pt x="84392" y="1089728"/>
                  </a:cubicBezTo>
                  <a:cubicBezTo>
                    <a:pt x="102119" y="1051634"/>
                    <a:pt x="94387" y="1014200"/>
                    <a:pt x="86749" y="976294"/>
                  </a:cubicBezTo>
                  <a:cubicBezTo>
                    <a:pt x="68268" y="924056"/>
                    <a:pt x="47429" y="872572"/>
                    <a:pt x="31871" y="819580"/>
                  </a:cubicBezTo>
                  <a:cubicBezTo>
                    <a:pt x="6506" y="733303"/>
                    <a:pt x="6695" y="644668"/>
                    <a:pt x="16124" y="555939"/>
                  </a:cubicBezTo>
                  <a:cubicBezTo>
                    <a:pt x="17350" y="544718"/>
                    <a:pt x="19141" y="529160"/>
                    <a:pt x="29796" y="526425"/>
                  </a:cubicBezTo>
                  <a:cubicBezTo>
                    <a:pt x="43563" y="522936"/>
                    <a:pt x="51295" y="538589"/>
                    <a:pt x="57141" y="548584"/>
                  </a:cubicBezTo>
                  <a:cubicBezTo>
                    <a:pt x="85995" y="597993"/>
                    <a:pt x="102967" y="651928"/>
                    <a:pt x="113245" y="708032"/>
                  </a:cubicBezTo>
                  <a:cubicBezTo>
                    <a:pt x="129463" y="795913"/>
                    <a:pt x="130972" y="885302"/>
                    <a:pt x="144362" y="975728"/>
                  </a:cubicBezTo>
                  <a:cubicBezTo>
                    <a:pt x="164823" y="934051"/>
                    <a:pt x="186039" y="892751"/>
                    <a:pt x="205180" y="850508"/>
                  </a:cubicBezTo>
                  <a:cubicBezTo>
                    <a:pt x="211592" y="836458"/>
                    <a:pt x="201503" y="822409"/>
                    <a:pt x="196694" y="808831"/>
                  </a:cubicBezTo>
                  <a:cubicBezTo>
                    <a:pt x="175667" y="748578"/>
                    <a:pt x="149642" y="689457"/>
                    <a:pt x="135027" y="627696"/>
                  </a:cubicBezTo>
                  <a:cubicBezTo>
                    <a:pt x="114188" y="539437"/>
                    <a:pt x="119280" y="449483"/>
                    <a:pt x="141627" y="361320"/>
                  </a:cubicBezTo>
                  <a:cubicBezTo>
                    <a:pt x="144267" y="350947"/>
                    <a:pt x="147190" y="333126"/>
                    <a:pt x="162937" y="333692"/>
                  </a:cubicBezTo>
                  <a:cubicBezTo>
                    <a:pt x="178401" y="334258"/>
                    <a:pt x="179816" y="351607"/>
                    <a:pt x="183210" y="362545"/>
                  </a:cubicBezTo>
                  <a:cubicBezTo>
                    <a:pt x="207820" y="442222"/>
                    <a:pt x="227622" y="522842"/>
                    <a:pt x="227433" y="606951"/>
                  </a:cubicBezTo>
                  <a:cubicBezTo>
                    <a:pt x="227245" y="674182"/>
                    <a:pt x="227433" y="741318"/>
                    <a:pt x="234128" y="810528"/>
                  </a:cubicBezTo>
                  <a:cubicBezTo>
                    <a:pt x="260435" y="764042"/>
                    <a:pt x="286649" y="717461"/>
                    <a:pt x="313239" y="671164"/>
                  </a:cubicBezTo>
                  <a:cubicBezTo>
                    <a:pt x="318142" y="662583"/>
                    <a:pt x="311353" y="657303"/>
                    <a:pt x="309373" y="650703"/>
                  </a:cubicBezTo>
                  <a:cubicBezTo>
                    <a:pt x="269110" y="517562"/>
                    <a:pt x="241860" y="383007"/>
                    <a:pt x="266187" y="243171"/>
                  </a:cubicBezTo>
                  <a:cubicBezTo>
                    <a:pt x="269582" y="223652"/>
                    <a:pt x="274862" y="204040"/>
                    <a:pt x="282500" y="185747"/>
                  </a:cubicBezTo>
                  <a:cubicBezTo>
                    <a:pt x="294098" y="157742"/>
                    <a:pt x="311636" y="155668"/>
                    <a:pt x="327477" y="181127"/>
                  </a:cubicBezTo>
                  <a:cubicBezTo>
                    <a:pt x="356897" y="228556"/>
                    <a:pt x="371323" y="280888"/>
                    <a:pt x="369815" y="336992"/>
                  </a:cubicBezTo>
                  <a:cubicBezTo>
                    <a:pt x="367740" y="416197"/>
                    <a:pt x="365949" y="495403"/>
                    <a:pt x="355388" y="574043"/>
                  </a:cubicBezTo>
                  <a:cubicBezTo>
                    <a:pt x="353973" y="584226"/>
                    <a:pt x="355199" y="594787"/>
                    <a:pt x="355199" y="613363"/>
                  </a:cubicBezTo>
                  <a:cubicBezTo>
                    <a:pt x="399800" y="556411"/>
                    <a:pt x="438931" y="507095"/>
                    <a:pt x="444306" y="436376"/>
                  </a:cubicBezTo>
                  <a:cubicBezTo>
                    <a:pt x="450246" y="357642"/>
                    <a:pt x="452698" y="278248"/>
                    <a:pt x="467879" y="200362"/>
                  </a:cubicBezTo>
                  <a:cubicBezTo>
                    <a:pt x="480231" y="137092"/>
                    <a:pt x="510970" y="82591"/>
                    <a:pt x="548781" y="31673"/>
                  </a:cubicBezTo>
                  <a:cubicBezTo>
                    <a:pt x="554062" y="24601"/>
                    <a:pt x="559719" y="14135"/>
                    <a:pt x="571129" y="17435"/>
                  </a:cubicBezTo>
                  <a:cubicBezTo>
                    <a:pt x="584047" y="21207"/>
                    <a:pt x="582255" y="33276"/>
                    <a:pt x="583292" y="43743"/>
                  </a:cubicBezTo>
                  <a:cubicBezTo>
                    <a:pt x="591779" y="130115"/>
                    <a:pt x="568394" y="210829"/>
                    <a:pt x="538975" y="290317"/>
                  </a:cubicBezTo>
                  <a:cubicBezTo>
                    <a:pt x="518325" y="346044"/>
                    <a:pt x="497392" y="401771"/>
                    <a:pt x="478534" y="458818"/>
                  </a:cubicBezTo>
                  <a:cubicBezTo>
                    <a:pt x="524737" y="408843"/>
                    <a:pt x="571129" y="359245"/>
                    <a:pt x="609223" y="302764"/>
                  </a:cubicBezTo>
                  <a:cubicBezTo>
                    <a:pt x="641848" y="254392"/>
                    <a:pt x="673342" y="205454"/>
                    <a:pt x="708041" y="158402"/>
                  </a:cubicBezTo>
                  <a:cubicBezTo>
                    <a:pt x="763202" y="83817"/>
                    <a:pt x="840145" y="41197"/>
                    <a:pt x="921896" y="4706"/>
                  </a:cubicBezTo>
                  <a:cubicBezTo>
                    <a:pt x="929817" y="1217"/>
                    <a:pt x="940943" y="-4346"/>
                    <a:pt x="948015" y="5743"/>
                  </a:cubicBezTo>
                  <a:cubicBezTo>
                    <a:pt x="954050" y="14324"/>
                    <a:pt x="945752" y="20924"/>
                    <a:pt x="941226" y="28090"/>
                  </a:cubicBezTo>
                  <a:cubicBezTo>
                    <a:pt x="871167" y="138884"/>
                    <a:pt x="789415" y="238834"/>
                    <a:pt x="672304" y="302575"/>
                  </a:cubicBezTo>
                  <a:cubicBezTo>
                    <a:pt x="585178" y="350004"/>
                    <a:pt x="528414" y="426287"/>
                    <a:pt x="471933" y="505115"/>
                  </a:cubicBezTo>
                  <a:cubicBezTo>
                    <a:pt x="509084" y="481542"/>
                    <a:pt x="545387" y="456460"/>
                    <a:pt x="583575" y="434679"/>
                  </a:cubicBezTo>
                  <a:cubicBezTo>
                    <a:pt x="676736" y="381498"/>
                    <a:pt x="774895" y="343215"/>
                    <a:pt x="884179" y="341707"/>
                  </a:cubicBezTo>
                  <a:cubicBezTo>
                    <a:pt x="895589" y="341518"/>
                    <a:pt x="910581" y="338689"/>
                    <a:pt x="915296" y="351419"/>
                  </a:cubicBezTo>
                  <a:cubicBezTo>
                    <a:pt x="921048" y="367166"/>
                    <a:pt x="903792" y="371786"/>
                    <a:pt x="894646" y="378858"/>
                  </a:cubicBezTo>
                  <a:cubicBezTo>
                    <a:pt x="802711" y="449860"/>
                    <a:pt x="694557" y="481731"/>
                    <a:pt x="583481" y="506341"/>
                  </a:cubicBezTo>
                  <a:cubicBezTo>
                    <a:pt x="542370" y="515487"/>
                    <a:pt x="501164" y="524068"/>
                    <a:pt x="460335" y="534157"/>
                  </a:cubicBezTo>
                  <a:cubicBezTo>
                    <a:pt x="442891" y="538495"/>
                    <a:pt x="427993" y="547924"/>
                    <a:pt x="416772" y="563011"/>
                  </a:cubicBezTo>
                  <a:cubicBezTo>
                    <a:pt x="383770" y="607234"/>
                    <a:pt x="350202" y="650891"/>
                    <a:pt x="311165" y="702092"/>
                  </a:cubicBezTo>
                  <a:cubicBezTo>
                    <a:pt x="345770" y="691625"/>
                    <a:pt x="366231" y="673427"/>
                    <a:pt x="387919" y="658529"/>
                  </a:cubicBezTo>
                  <a:cubicBezTo>
                    <a:pt x="495412" y="584415"/>
                    <a:pt x="614126" y="540946"/>
                    <a:pt x="743307" y="525011"/>
                  </a:cubicBezTo>
                  <a:cubicBezTo>
                    <a:pt x="751699" y="523974"/>
                    <a:pt x="760185" y="524162"/>
                    <a:pt x="768671" y="524540"/>
                  </a:cubicBezTo>
                  <a:cubicBezTo>
                    <a:pt x="774517" y="524822"/>
                    <a:pt x="782061" y="522465"/>
                    <a:pt x="784984" y="530386"/>
                  </a:cubicBezTo>
                  <a:cubicBezTo>
                    <a:pt x="788378" y="539721"/>
                    <a:pt x="780929" y="542455"/>
                    <a:pt x="774989" y="547075"/>
                  </a:cubicBezTo>
                  <a:cubicBezTo>
                    <a:pt x="732934" y="580172"/>
                    <a:pt x="686354" y="606480"/>
                    <a:pt x="640245" y="632976"/>
                  </a:cubicBezTo>
                  <a:cubicBezTo>
                    <a:pt x="571317" y="672578"/>
                    <a:pt x="494375" y="690777"/>
                    <a:pt x="417904" y="709636"/>
                  </a:cubicBezTo>
                  <a:cubicBezTo>
                    <a:pt x="383204" y="718216"/>
                    <a:pt x="348693" y="727268"/>
                    <a:pt x="313805" y="735094"/>
                  </a:cubicBezTo>
                  <a:cubicBezTo>
                    <a:pt x="305413" y="736980"/>
                    <a:pt x="300227" y="742544"/>
                    <a:pt x="296832" y="748106"/>
                  </a:cubicBezTo>
                  <a:cubicBezTo>
                    <a:pt x="267696" y="794687"/>
                    <a:pt x="239314" y="841739"/>
                    <a:pt x="209518" y="890676"/>
                  </a:cubicBezTo>
                  <a:cubicBezTo>
                    <a:pt x="228942" y="891714"/>
                    <a:pt x="240068" y="883888"/>
                    <a:pt x="248743" y="873798"/>
                  </a:cubicBezTo>
                  <a:cubicBezTo>
                    <a:pt x="311636" y="801099"/>
                    <a:pt x="397725" y="767436"/>
                    <a:pt x="484474" y="736414"/>
                  </a:cubicBezTo>
                  <a:cubicBezTo>
                    <a:pt x="533600" y="718876"/>
                    <a:pt x="582915" y="698981"/>
                    <a:pt x="636285" y="696811"/>
                  </a:cubicBezTo>
                  <a:cubicBezTo>
                    <a:pt x="647317" y="696340"/>
                    <a:pt x="661084" y="691720"/>
                    <a:pt x="668721" y="703318"/>
                  </a:cubicBezTo>
                  <a:cubicBezTo>
                    <a:pt x="677679" y="717084"/>
                    <a:pt x="664950" y="727551"/>
                    <a:pt x="658538" y="737169"/>
                  </a:cubicBezTo>
                  <a:cubicBezTo>
                    <a:pt x="633739" y="774603"/>
                    <a:pt x="593476" y="792518"/>
                    <a:pt x="554722" y="808736"/>
                  </a:cubicBezTo>
                  <a:cubicBezTo>
                    <a:pt x="445437" y="854469"/>
                    <a:pt x="334644" y="896900"/>
                    <a:pt x="216118" y="913401"/>
                  </a:cubicBezTo>
                  <a:cubicBezTo>
                    <a:pt x="190188" y="916984"/>
                    <a:pt x="161806" y="967808"/>
                    <a:pt x="174158" y="986666"/>
                  </a:cubicBezTo>
                  <a:cubicBezTo>
                    <a:pt x="158317" y="1004865"/>
                    <a:pt x="144173" y="1024195"/>
                    <a:pt x="133047" y="1052199"/>
                  </a:cubicBezTo>
                  <a:cubicBezTo>
                    <a:pt x="162183" y="1025137"/>
                    <a:pt x="198957" y="1018443"/>
                    <a:pt x="222247" y="990532"/>
                  </a:cubicBezTo>
                  <a:cubicBezTo>
                    <a:pt x="242897" y="993927"/>
                    <a:pt x="259021" y="982517"/>
                    <a:pt x="274108" y="972240"/>
                  </a:cubicBezTo>
                  <a:cubicBezTo>
                    <a:pt x="349919" y="920284"/>
                    <a:pt x="432425" y="888037"/>
                    <a:pt x="524643" y="882190"/>
                  </a:cubicBezTo>
                  <a:cubicBezTo>
                    <a:pt x="527754" y="882002"/>
                    <a:pt x="530960" y="881342"/>
                    <a:pt x="534072" y="881247"/>
                  </a:cubicBezTo>
                  <a:cubicBezTo>
                    <a:pt x="550762" y="880965"/>
                    <a:pt x="574240" y="878984"/>
                    <a:pt x="579332" y="893128"/>
                  </a:cubicBezTo>
                  <a:cubicBezTo>
                    <a:pt x="584424" y="907366"/>
                    <a:pt x="561982" y="916419"/>
                    <a:pt x="549347" y="924244"/>
                  </a:cubicBezTo>
                  <a:cubicBezTo>
                    <a:pt x="500409" y="954324"/>
                    <a:pt x="449492" y="980726"/>
                    <a:pt x="396028" y="1002224"/>
                  </a:cubicBezTo>
                  <a:cubicBezTo>
                    <a:pt x="390559" y="1004393"/>
                    <a:pt x="386033" y="1009296"/>
                    <a:pt x="381130" y="1012974"/>
                  </a:cubicBezTo>
                  <a:cubicBezTo>
                    <a:pt x="338887" y="1038716"/>
                    <a:pt x="290892" y="1048522"/>
                    <a:pt x="243746" y="1058234"/>
                  </a:cubicBezTo>
                  <a:cubicBezTo>
                    <a:pt x="117771" y="1084165"/>
                    <a:pt x="110605" y="1088690"/>
                    <a:pt x="63553" y="1207028"/>
                  </a:cubicBezTo>
                  <a:cubicBezTo>
                    <a:pt x="59687" y="1216740"/>
                    <a:pt x="55821" y="1226452"/>
                    <a:pt x="52238" y="1238238"/>
                  </a:cubicBezTo>
                  <a:cubicBezTo>
                    <a:pt x="162466" y="1142908"/>
                    <a:pt x="296172" y="1102646"/>
                    <a:pt x="430162" y="1063138"/>
                  </a:cubicBezTo>
                  <a:cubicBezTo>
                    <a:pt x="452509" y="1056537"/>
                    <a:pt x="482400" y="1044750"/>
                    <a:pt x="495129" y="1073604"/>
                  </a:cubicBezTo>
                  <a:cubicBezTo>
                    <a:pt x="506727" y="1099911"/>
                    <a:pt x="479194" y="1115564"/>
                    <a:pt x="461467" y="1128199"/>
                  </a:cubicBezTo>
                  <a:cubicBezTo>
                    <a:pt x="369437" y="1194298"/>
                    <a:pt x="276182" y="1258700"/>
                    <a:pt x="162089" y="1282462"/>
                  </a:cubicBezTo>
                  <a:cubicBezTo>
                    <a:pt x="128992" y="1289345"/>
                    <a:pt x="95330" y="1292645"/>
                    <a:pt x="62044" y="1298774"/>
                  </a:cubicBezTo>
                  <a:cubicBezTo>
                    <a:pt x="41206" y="1302640"/>
                    <a:pt x="26308" y="1308392"/>
                    <a:pt x="20556" y="1330550"/>
                  </a:cubicBezTo>
                  <a:cubicBezTo>
                    <a:pt x="18293" y="1340734"/>
                    <a:pt x="13861" y="1351483"/>
                    <a:pt x="0" y="1351012"/>
                  </a:cubicBezTo>
                  <a:close/>
                </a:path>
              </a:pathLst>
            </a:custGeom>
            <a:solidFill>
              <a:schemeClr val="accent1"/>
            </a:solidFill>
            <a:ln w="94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3F963D1-B6C7-4A28-8226-D84629A22F05}"/>
                </a:ext>
              </a:extLst>
            </p:cNvPr>
            <p:cNvSpPr/>
            <p:nvPr/>
          </p:nvSpPr>
          <p:spPr>
            <a:xfrm>
              <a:off x="11394198" y="5092506"/>
              <a:ext cx="793841" cy="992997"/>
            </a:xfrm>
            <a:custGeom>
              <a:avLst/>
              <a:gdLst>
                <a:gd name="connsiteX0" fmla="*/ 320683 w 793841"/>
                <a:gd name="connsiteY0" fmla="*/ 13959 h 992997"/>
                <a:gd name="connsiteX1" fmla="*/ 347556 w 793841"/>
                <a:gd name="connsiteY1" fmla="*/ 30083 h 992997"/>
                <a:gd name="connsiteX2" fmla="*/ 425441 w 793841"/>
                <a:gd name="connsiteY2" fmla="*/ 259968 h 992997"/>
                <a:gd name="connsiteX3" fmla="*/ 450806 w 793841"/>
                <a:gd name="connsiteY3" fmla="*/ 394429 h 992997"/>
                <a:gd name="connsiteX4" fmla="*/ 507570 w 793841"/>
                <a:gd name="connsiteY4" fmla="*/ 461471 h 992997"/>
                <a:gd name="connsiteX5" fmla="*/ 492389 w 793841"/>
                <a:gd name="connsiteY5" fmla="*/ 263457 h 992997"/>
                <a:gd name="connsiteX6" fmla="*/ 530860 w 793841"/>
                <a:gd name="connsiteY6" fmla="*/ 136822 h 992997"/>
                <a:gd name="connsiteX7" fmla="*/ 554245 w 793841"/>
                <a:gd name="connsiteY7" fmla="*/ 124564 h 992997"/>
                <a:gd name="connsiteX8" fmla="*/ 576498 w 793841"/>
                <a:gd name="connsiteY8" fmla="*/ 153512 h 992997"/>
                <a:gd name="connsiteX9" fmla="*/ 581024 w 793841"/>
                <a:gd name="connsiteY9" fmla="*/ 366047 h 992997"/>
                <a:gd name="connsiteX10" fmla="*/ 553679 w 793841"/>
                <a:gd name="connsiteY10" fmla="*/ 472031 h 992997"/>
                <a:gd name="connsiteX11" fmla="*/ 607614 w 793841"/>
                <a:gd name="connsiteY11" fmla="*/ 599326 h 992997"/>
                <a:gd name="connsiteX12" fmla="*/ 607991 w 793841"/>
                <a:gd name="connsiteY12" fmla="*/ 500414 h 992997"/>
                <a:gd name="connsiteX13" fmla="*/ 614969 w 793841"/>
                <a:gd name="connsiteY13" fmla="*/ 461094 h 992997"/>
                <a:gd name="connsiteX14" fmla="*/ 653912 w 793841"/>
                <a:gd name="connsiteY14" fmla="*/ 274206 h 992997"/>
                <a:gd name="connsiteX15" fmla="*/ 669848 w 793841"/>
                <a:gd name="connsiteY15" fmla="*/ 253651 h 992997"/>
                <a:gd name="connsiteX16" fmla="*/ 690120 w 793841"/>
                <a:gd name="connsiteY16" fmla="*/ 274206 h 992997"/>
                <a:gd name="connsiteX17" fmla="*/ 705207 w 793841"/>
                <a:gd name="connsiteY17" fmla="*/ 347660 h 992997"/>
                <a:gd name="connsiteX18" fmla="*/ 705772 w 793841"/>
                <a:gd name="connsiteY18" fmla="*/ 448458 h 992997"/>
                <a:gd name="connsiteX19" fmla="*/ 687762 w 793841"/>
                <a:gd name="connsiteY19" fmla="*/ 521064 h 992997"/>
                <a:gd name="connsiteX20" fmla="*/ 650234 w 793841"/>
                <a:gd name="connsiteY20" fmla="*/ 614979 h 992997"/>
                <a:gd name="connsiteX21" fmla="*/ 654289 w 793841"/>
                <a:gd name="connsiteY21" fmla="*/ 668537 h 992997"/>
                <a:gd name="connsiteX22" fmla="*/ 688706 w 793841"/>
                <a:gd name="connsiteY22" fmla="*/ 730675 h 992997"/>
                <a:gd name="connsiteX23" fmla="*/ 709261 w 793841"/>
                <a:gd name="connsiteY23" fmla="*/ 529456 h 992997"/>
                <a:gd name="connsiteX24" fmla="*/ 742547 w 793841"/>
                <a:gd name="connsiteY24" fmla="*/ 445347 h 992997"/>
                <a:gd name="connsiteX25" fmla="*/ 793747 w 793841"/>
                <a:gd name="connsiteY25" fmla="*/ 396503 h 992997"/>
                <a:gd name="connsiteX26" fmla="*/ 793747 w 793841"/>
                <a:gd name="connsiteY26" fmla="*/ 599515 h 992997"/>
                <a:gd name="connsiteX27" fmla="*/ 746130 w 793841"/>
                <a:gd name="connsiteY27" fmla="*/ 735202 h 992997"/>
                <a:gd name="connsiteX28" fmla="*/ 757256 w 793841"/>
                <a:gd name="connsiteY28" fmla="*/ 862496 h 992997"/>
                <a:gd name="connsiteX29" fmla="*/ 771777 w 793841"/>
                <a:gd name="connsiteY29" fmla="*/ 882863 h 992997"/>
                <a:gd name="connsiteX30" fmla="*/ 773662 w 793841"/>
                <a:gd name="connsiteY30" fmla="*/ 882486 h 992997"/>
                <a:gd name="connsiteX31" fmla="*/ 771118 w 793841"/>
                <a:gd name="connsiteY31" fmla="*/ 880789 h 992997"/>
                <a:gd name="connsiteX32" fmla="*/ 793841 w 793841"/>
                <a:gd name="connsiteY32" fmla="*/ 802620 h 992997"/>
                <a:gd name="connsiteX33" fmla="*/ 793841 w 793841"/>
                <a:gd name="connsiteY33" fmla="*/ 992997 h 992997"/>
                <a:gd name="connsiteX34" fmla="*/ 560280 w 793841"/>
                <a:gd name="connsiteY34" fmla="*/ 944908 h 992997"/>
                <a:gd name="connsiteX35" fmla="*/ 412807 w 793841"/>
                <a:gd name="connsiteY35" fmla="*/ 858536 h 992997"/>
                <a:gd name="connsiteX36" fmla="*/ 396117 w 793841"/>
                <a:gd name="connsiteY36" fmla="*/ 844015 h 992997"/>
                <a:gd name="connsiteX37" fmla="*/ 385839 w 793841"/>
                <a:gd name="connsiteY37" fmla="*/ 818933 h 992997"/>
                <a:gd name="connsiteX38" fmla="*/ 409977 w 793841"/>
                <a:gd name="connsiteY38" fmla="*/ 807429 h 992997"/>
                <a:gd name="connsiteX39" fmla="*/ 506155 w 793841"/>
                <a:gd name="connsiteY39" fmla="*/ 824402 h 992997"/>
                <a:gd name="connsiteX40" fmla="*/ 687386 w 793841"/>
                <a:gd name="connsiteY40" fmla="*/ 891350 h 992997"/>
                <a:gd name="connsiteX41" fmla="*/ 760557 w 793841"/>
                <a:gd name="connsiteY41" fmla="*/ 939156 h 992997"/>
                <a:gd name="connsiteX42" fmla="*/ 717370 w 793841"/>
                <a:gd name="connsiteY42" fmla="*/ 850992 h 992997"/>
                <a:gd name="connsiteX43" fmla="*/ 669753 w 793841"/>
                <a:gd name="connsiteY43" fmla="*/ 822894 h 992997"/>
                <a:gd name="connsiteX44" fmla="*/ 355194 w 793841"/>
                <a:gd name="connsiteY44" fmla="*/ 719266 h 992997"/>
                <a:gd name="connsiteX45" fmla="*/ 317570 w 793841"/>
                <a:gd name="connsiteY45" fmla="*/ 679852 h 992997"/>
                <a:gd name="connsiteX46" fmla="*/ 365660 w 793841"/>
                <a:gd name="connsiteY46" fmla="*/ 667688 h 992997"/>
                <a:gd name="connsiteX47" fmla="*/ 544250 w 793841"/>
                <a:gd name="connsiteY47" fmla="*/ 715306 h 992997"/>
                <a:gd name="connsiteX48" fmla="*/ 689932 w 793841"/>
                <a:gd name="connsiteY48" fmla="*/ 793380 h 992997"/>
                <a:gd name="connsiteX49" fmla="*/ 644671 w 793841"/>
                <a:gd name="connsiteY49" fmla="*/ 718606 h 992997"/>
                <a:gd name="connsiteX50" fmla="*/ 608745 w 793841"/>
                <a:gd name="connsiteY50" fmla="*/ 701728 h 992997"/>
                <a:gd name="connsiteX51" fmla="*/ 309085 w 793841"/>
                <a:gd name="connsiteY51" fmla="*/ 611396 h 992997"/>
                <a:gd name="connsiteX52" fmla="*/ 245438 w 793841"/>
                <a:gd name="connsiteY52" fmla="*/ 570378 h 992997"/>
                <a:gd name="connsiteX53" fmla="*/ 259769 w 793841"/>
                <a:gd name="connsiteY53" fmla="*/ 518706 h 992997"/>
                <a:gd name="connsiteX54" fmla="*/ 322192 w 793841"/>
                <a:gd name="connsiteY54" fmla="*/ 530398 h 992997"/>
                <a:gd name="connsiteX55" fmla="*/ 457501 w 793841"/>
                <a:gd name="connsiteY55" fmla="*/ 574056 h 992997"/>
                <a:gd name="connsiteX56" fmla="*/ 615252 w 793841"/>
                <a:gd name="connsiteY56" fmla="*/ 669103 h 992997"/>
                <a:gd name="connsiteX57" fmla="*/ 563108 w 793841"/>
                <a:gd name="connsiteY57" fmla="*/ 590651 h 992997"/>
                <a:gd name="connsiteX58" fmla="*/ 516528 w 793841"/>
                <a:gd name="connsiteY58" fmla="*/ 560949 h 992997"/>
                <a:gd name="connsiteX59" fmla="*/ 368300 w 793841"/>
                <a:gd name="connsiteY59" fmla="*/ 528513 h 992997"/>
                <a:gd name="connsiteX60" fmla="*/ 237422 w 793841"/>
                <a:gd name="connsiteY60" fmla="*/ 478538 h 992997"/>
                <a:gd name="connsiteX61" fmla="*/ 152653 w 793841"/>
                <a:gd name="connsiteY61" fmla="*/ 429694 h 992997"/>
                <a:gd name="connsiteX62" fmla="*/ 134078 w 793841"/>
                <a:gd name="connsiteY62" fmla="*/ 403104 h 992997"/>
                <a:gd name="connsiteX63" fmla="*/ 162649 w 793841"/>
                <a:gd name="connsiteY63" fmla="*/ 388394 h 992997"/>
                <a:gd name="connsiteX64" fmla="*/ 209701 w 793841"/>
                <a:gd name="connsiteY64" fmla="*/ 391506 h 992997"/>
                <a:gd name="connsiteX65" fmla="*/ 374240 w 793841"/>
                <a:gd name="connsiteY65" fmla="*/ 438558 h 992997"/>
                <a:gd name="connsiteX66" fmla="*/ 486071 w 793841"/>
                <a:gd name="connsiteY66" fmla="*/ 482026 h 992997"/>
                <a:gd name="connsiteX67" fmla="*/ 351799 w 793841"/>
                <a:gd name="connsiteY67" fmla="*/ 402161 h 992997"/>
                <a:gd name="connsiteX68" fmla="*/ 195462 w 793841"/>
                <a:gd name="connsiteY68" fmla="*/ 366236 h 992997"/>
                <a:gd name="connsiteX69" fmla="*/ 46574 w 793841"/>
                <a:gd name="connsiteY69" fmla="*/ 298722 h 992997"/>
                <a:gd name="connsiteX70" fmla="*/ 24227 w 793841"/>
                <a:gd name="connsiteY70" fmla="*/ 264871 h 992997"/>
                <a:gd name="connsiteX71" fmla="*/ 61473 w 793841"/>
                <a:gd name="connsiteY71" fmla="*/ 248370 h 992997"/>
                <a:gd name="connsiteX72" fmla="*/ 158594 w 793841"/>
                <a:gd name="connsiteY72" fmla="*/ 269774 h 992997"/>
                <a:gd name="connsiteX73" fmla="*/ 317759 w 793841"/>
                <a:gd name="connsiteY73" fmla="*/ 333422 h 992997"/>
                <a:gd name="connsiteX74" fmla="*/ 387725 w 793841"/>
                <a:gd name="connsiteY74" fmla="*/ 364161 h 992997"/>
                <a:gd name="connsiteX75" fmla="*/ 343030 w 793841"/>
                <a:gd name="connsiteY75" fmla="*/ 199244 h 992997"/>
                <a:gd name="connsiteX76" fmla="*/ 330488 w 793841"/>
                <a:gd name="connsiteY76" fmla="*/ 168033 h 992997"/>
                <a:gd name="connsiteX77" fmla="*/ 311159 w 793841"/>
                <a:gd name="connsiteY77" fmla="*/ 41681 h 992997"/>
                <a:gd name="connsiteX78" fmla="*/ 320683 w 793841"/>
                <a:gd name="connsiteY78" fmla="*/ 13959 h 992997"/>
                <a:gd name="connsiteX79" fmla="*/ 15304 w 793841"/>
                <a:gd name="connsiteY79" fmla="*/ 169 h 992997"/>
                <a:gd name="connsiteX80" fmla="*/ 30733 w 793841"/>
                <a:gd name="connsiteY80" fmla="*/ 4907 h 992997"/>
                <a:gd name="connsiteX81" fmla="*/ 226201 w 793841"/>
                <a:gd name="connsiteY81" fmla="*/ 144460 h 992997"/>
                <a:gd name="connsiteX82" fmla="*/ 316910 w 793841"/>
                <a:gd name="connsiteY82" fmla="*/ 263740 h 992997"/>
                <a:gd name="connsiteX83" fmla="*/ 370751 w 793841"/>
                <a:gd name="connsiteY83" fmla="*/ 310037 h 992997"/>
                <a:gd name="connsiteX84" fmla="*/ 374712 w 793841"/>
                <a:gd name="connsiteY84" fmla="*/ 332195 h 992997"/>
                <a:gd name="connsiteX85" fmla="*/ 353118 w 793841"/>
                <a:gd name="connsiteY85" fmla="*/ 328047 h 992997"/>
                <a:gd name="connsiteX86" fmla="*/ 316910 w 793841"/>
                <a:gd name="connsiteY86" fmla="*/ 282598 h 992997"/>
                <a:gd name="connsiteX87" fmla="*/ 214131 w 793841"/>
                <a:gd name="connsiteY87" fmla="*/ 218102 h 992997"/>
                <a:gd name="connsiteX88" fmla="*/ 11686 w 793841"/>
                <a:gd name="connsiteY88" fmla="*/ 29706 h 992997"/>
                <a:gd name="connsiteX89" fmla="*/ 1503 w 793841"/>
                <a:gd name="connsiteY89" fmla="*/ 5473 h 992997"/>
                <a:gd name="connsiteX90" fmla="*/ 15304 w 793841"/>
                <a:gd name="connsiteY90" fmla="*/ 169 h 992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</a:cxnLst>
              <a:rect l="l" t="t" r="r" b="b"/>
              <a:pathLst>
                <a:path w="793841" h="992997">
                  <a:moveTo>
                    <a:pt x="320683" y="13959"/>
                  </a:moveTo>
                  <a:cubicBezTo>
                    <a:pt x="336336" y="7359"/>
                    <a:pt x="340673" y="22446"/>
                    <a:pt x="347556" y="30083"/>
                  </a:cubicBezTo>
                  <a:cubicBezTo>
                    <a:pt x="407055" y="95239"/>
                    <a:pt x="420066" y="176425"/>
                    <a:pt x="425441" y="259968"/>
                  </a:cubicBezTo>
                  <a:cubicBezTo>
                    <a:pt x="428364" y="305888"/>
                    <a:pt x="430628" y="352092"/>
                    <a:pt x="450806" y="394429"/>
                  </a:cubicBezTo>
                  <a:cubicBezTo>
                    <a:pt x="462970" y="419794"/>
                    <a:pt x="484469" y="437992"/>
                    <a:pt x="507570" y="461471"/>
                  </a:cubicBezTo>
                  <a:cubicBezTo>
                    <a:pt x="499178" y="391506"/>
                    <a:pt x="499838" y="327293"/>
                    <a:pt x="492389" y="263457"/>
                  </a:cubicBezTo>
                  <a:cubicBezTo>
                    <a:pt x="487203" y="218102"/>
                    <a:pt x="504364" y="174822"/>
                    <a:pt x="530860" y="136822"/>
                  </a:cubicBezTo>
                  <a:cubicBezTo>
                    <a:pt x="536046" y="129373"/>
                    <a:pt x="544061" y="119850"/>
                    <a:pt x="554245" y="124564"/>
                  </a:cubicBezTo>
                  <a:cubicBezTo>
                    <a:pt x="565749" y="129845"/>
                    <a:pt x="574141" y="141348"/>
                    <a:pt x="576498" y="153512"/>
                  </a:cubicBezTo>
                  <a:cubicBezTo>
                    <a:pt x="590076" y="223948"/>
                    <a:pt x="597997" y="293819"/>
                    <a:pt x="581024" y="366047"/>
                  </a:cubicBezTo>
                  <a:cubicBezTo>
                    <a:pt x="572632" y="401595"/>
                    <a:pt x="562825" y="436766"/>
                    <a:pt x="553679" y="472031"/>
                  </a:cubicBezTo>
                  <a:cubicBezTo>
                    <a:pt x="544250" y="523138"/>
                    <a:pt x="581967" y="554160"/>
                    <a:pt x="607614" y="599326"/>
                  </a:cubicBezTo>
                  <a:cubicBezTo>
                    <a:pt x="608086" y="561327"/>
                    <a:pt x="607519" y="530775"/>
                    <a:pt x="607991" y="500414"/>
                  </a:cubicBezTo>
                  <a:cubicBezTo>
                    <a:pt x="608180" y="487024"/>
                    <a:pt x="605445" y="472975"/>
                    <a:pt x="614969" y="461094"/>
                  </a:cubicBezTo>
                  <a:cubicBezTo>
                    <a:pt x="616289" y="396409"/>
                    <a:pt x="635053" y="335308"/>
                    <a:pt x="653912" y="274206"/>
                  </a:cubicBezTo>
                  <a:cubicBezTo>
                    <a:pt x="656930" y="264494"/>
                    <a:pt x="659287" y="254593"/>
                    <a:pt x="669848" y="253651"/>
                  </a:cubicBezTo>
                  <a:cubicBezTo>
                    <a:pt x="682766" y="252519"/>
                    <a:pt x="687668" y="265720"/>
                    <a:pt x="690120" y="274206"/>
                  </a:cubicBezTo>
                  <a:cubicBezTo>
                    <a:pt x="696910" y="298156"/>
                    <a:pt x="706433" y="321447"/>
                    <a:pt x="705207" y="347660"/>
                  </a:cubicBezTo>
                  <a:cubicBezTo>
                    <a:pt x="703604" y="381134"/>
                    <a:pt x="705395" y="414796"/>
                    <a:pt x="705772" y="448458"/>
                  </a:cubicBezTo>
                  <a:cubicBezTo>
                    <a:pt x="708224" y="474766"/>
                    <a:pt x="696815" y="497679"/>
                    <a:pt x="687762" y="521064"/>
                  </a:cubicBezTo>
                  <a:cubicBezTo>
                    <a:pt x="675599" y="552463"/>
                    <a:pt x="663718" y="584145"/>
                    <a:pt x="650234" y="614979"/>
                  </a:cubicBezTo>
                  <a:cubicBezTo>
                    <a:pt x="641842" y="634120"/>
                    <a:pt x="642597" y="650716"/>
                    <a:pt x="654289" y="668537"/>
                  </a:cubicBezTo>
                  <a:cubicBezTo>
                    <a:pt x="666264" y="686830"/>
                    <a:pt x="675222" y="707008"/>
                    <a:pt x="688706" y="730675"/>
                  </a:cubicBezTo>
                  <a:cubicBezTo>
                    <a:pt x="692383" y="659673"/>
                    <a:pt x="693797" y="593763"/>
                    <a:pt x="709261" y="529456"/>
                  </a:cubicBezTo>
                  <a:cubicBezTo>
                    <a:pt x="716333" y="499848"/>
                    <a:pt x="721990" y="469580"/>
                    <a:pt x="742547" y="445347"/>
                  </a:cubicBezTo>
                  <a:cubicBezTo>
                    <a:pt x="761122" y="430543"/>
                    <a:pt x="761594" y="396975"/>
                    <a:pt x="793747" y="396503"/>
                  </a:cubicBezTo>
                  <a:cubicBezTo>
                    <a:pt x="793747" y="464205"/>
                    <a:pt x="793747" y="531907"/>
                    <a:pt x="793747" y="599515"/>
                  </a:cubicBezTo>
                  <a:cubicBezTo>
                    <a:pt x="787524" y="648075"/>
                    <a:pt x="768194" y="692581"/>
                    <a:pt x="746130" y="735202"/>
                  </a:cubicBezTo>
                  <a:cubicBezTo>
                    <a:pt x="722085" y="781593"/>
                    <a:pt x="731043" y="822139"/>
                    <a:pt x="757256" y="862496"/>
                  </a:cubicBezTo>
                  <a:cubicBezTo>
                    <a:pt x="761688" y="869380"/>
                    <a:pt x="764611" y="877489"/>
                    <a:pt x="771777" y="882863"/>
                  </a:cubicBezTo>
                  <a:cubicBezTo>
                    <a:pt x="772625" y="886635"/>
                    <a:pt x="777058" y="880035"/>
                    <a:pt x="773662" y="882486"/>
                  </a:cubicBezTo>
                  <a:cubicBezTo>
                    <a:pt x="772155" y="883523"/>
                    <a:pt x="770929" y="882958"/>
                    <a:pt x="771118" y="880789"/>
                  </a:cubicBezTo>
                  <a:cubicBezTo>
                    <a:pt x="773286" y="853161"/>
                    <a:pt x="765459" y="822610"/>
                    <a:pt x="793841" y="802620"/>
                  </a:cubicBezTo>
                  <a:cubicBezTo>
                    <a:pt x="793841" y="866079"/>
                    <a:pt x="793841" y="929538"/>
                    <a:pt x="793841" y="992997"/>
                  </a:cubicBezTo>
                  <a:cubicBezTo>
                    <a:pt x="713128" y="990639"/>
                    <a:pt x="634676" y="976872"/>
                    <a:pt x="560280" y="944908"/>
                  </a:cubicBezTo>
                  <a:cubicBezTo>
                    <a:pt x="507664" y="922277"/>
                    <a:pt x="459292" y="892009"/>
                    <a:pt x="412807" y="858536"/>
                  </a:cubicBezTo>
                  <a:cubicBezTo>
                    <a:pt x="406772" y="854199"/>
                    <a:pt x="401020" y="849578"/>
                    <a:pt x="396117" y="844015"/>
                  </a:cubicBezTo>
                  <a:cubicBezTo>
                    <a:pt x="389799" y="836849"/>
                    <a:pt x="382256" y="829211"/>
                    <a:pt x="385839" y="818933"/>
                  </a:cubicBezTo>
                  <a:cubicBezTo>
                    <a:pt x="389610" y="808278"/>
                    <a:pt x="400548" y="808278"/>
                    <a:pt x="409977" y="807429"/>
                  </a:cubicBezTo>
                  <a:cubicBezTo>
                    <a:pt x="443546" y="804506"/>
                    <a:pt x="475134" y="814501"/>
                    <a:pt x="506155" y="824402"/>
                  </a:cubicBezTo>
                  <a:cubicBezTo>
                    <a:pt x="567540" y="843826"/>
                    <a:pt x="628735" y="864005"/>
                    <a:pt x="687386" y="891350"/>
                  </a:cubicBezTo>
                  <a:cubicBezTo>
                    <a:pt x="712185" y="902948"/>
                    <a:pt x="733401" y="919543"/>
                    <a:pt x="760557" y="939156"/>
                  </a:cubicBezTo>
                  <a:cubicBezTo>
                    <a:pt x="749241" y="902948"/>
                    <a:pt x="734343" y="876357"/>
                    <a:pt x="717370" y="850992"/>
                  </a:cubicBezTo>
                  <a:cubicBezTo>
                    <a:pt x="706244" y="834491"/>
                    <a:pt x="689649" y="826759"/>
                    <a:pt x="669753" y="822894"/>
                  </a:cubicBezTo>
                  <a:cubicBezTo>
                    <a:pt x="560468" y="801866"/>
                    <a:pt x="453257" y="774238"/>
                    <a:pt x="355194" y="719266"/>
                  </a:cubicBezTo>
                  <a:cubicBezTo>
                    <a:pt x="338504" y="709931"/>
                    <a:pt x="310876" y="704179"/>
                    <a:pt x="317570" y="679852"/>
                  </a:cubicBezTo>
                  <a:cubicBezTo>
                    <a:pt x="323040" y="659862"/>
                    <a:pt x="348687" y="668065"/>
                    <a:pt x="365660" y="667688"/>
                  </a:cubicBezTo>
                  <a:cubicBezTo>
                    <a:pt x="429590" y="666368"/>
                    <a:pt x="488617" y="685133"/>
                    <a:pt x="544250" y="715306"/>
                  </a:cubicBezTo>
                  <a:cubicBezTo>
                    <a:pt x="590547" y="740482"/>
                    <a:pt x="638071" y="763206"/>
                    <a:pt x="689932" y="793380"/>
                  </a:cubicBezTo>
                  <a:cubicBezTo>
                    <a:pt x="674373" y="763112"/>
                    <a:pt x="658909" y="741236"/>
                    <a:pt x="644671" y="718606"/>
                  </a:cubicBezTo>
                  <a:cubicBezTo>
                    <a:pt x="636373" y="705499"/>
                    <a:pt x="622513" y="704274"/>
                    <a:pt x="608745" y="701728"/>
                  </a:cubicBezTo>
                  <a:cubicBezTo>
                    <a:pt x="505590" y="682586"/>
                    <a:pt x="405452" y="653167"/>
                    <a:pt x="309085" y="611396"/>
                  </a:cubicBezTo>
                  <a:cubicBezTo>
                    <a:pt x="285512" y="601212"/>
                    <a:pt x="264578" y="587257"/>
                    <a:pt x="245438" y="570378"/>
                  </a:cubicBezTo>
                  <a:cubicBezTo>
                    <a:pt x="224128" y="537470"/>
                    <a:pt x="226296" y="529644"/>
                    <a:pt x="259769" y="518706"/>
                  </a:cubicBezTo>
                  <a:cubicBezTo>
                    <a:pt x="280514" y="522761"/>
                    <a:pt x="301164" y="527664"/>
                    <a:pt x="322192" y="530398"/>
                  </a:cubicBezTo>
                  <a:cubicBezTo>
                    <a:pt x="367451" y="544260"/>
                    <a:pt x="412712" y="558309"/>
                    <a:pt x="457501" y="574056"/>
                  </a:cubicBezTo>
                  <a:cubicBezTo>
                    <a:pt x="516905" y="594895"/>
                    <a:pt x="569237" y="626482"/>
                    <a:pt x="615252" y="669103"/>
                  </a:cubicBezTo>
                  <a:cubicBezTo>
                    <a:pt x="597903" y="642512"/>
                    <a:pt x="581967" y="615639"/>
                    <a:pt x="563108" y="590651"/>
                  </a:cubicBezTo>
                  <a:cubicBezTo>
                    <a:pt x="550944" y="574527"/>
                    <a:pt x="536235" y="563967"/>
                    <a:pt x="516528" y="560949"/>
                  </a:cubicBezTo>
                  <a:cubicBezTo>
                    <a:pt x="466364" y="553406"/>
                    <a:pt x="418181" y="537376"/>
                    <a:pt x="368300" y="528513"/>
                  </a:cubicBezTo>
                  <a:cubicBezTo>
                    <a:pt x="323134" y="515783"/>
                    <a:pt x="279383" y="499565"/>
                    <a:pt x="237422" y="478538"/>
                  </a:cubicBezTo>
                  <a:cubicBezTo>
                    <a:pt x="208192" y="463828"/>
                    <a:pt x="180659" y="446290"/>
                    <a:pt x="152653" y="429694"/>
                  </a:cubicBezTo>
                  <a:cubicBezTo>
                    <a:pt x="142848" y="423943"/>
                    <a:pt x="130967" y="416399"/>
                    <a:pt x="134078" y="403104"/>
                  </a:cubicBezTo>
                  <a:cubicBezTo>
                    <a:pt x="137283" y="389620"/>
                    <a:pt x="150957" y="388866"/>
                    <a:pt x="162649" y="388394"/>
                  </a:cubicBezTo>
                  <a:cubicBezTo>
                    <a:pt x="178396" y="387734"/>
                    <a:pt x="194236" y="386697"/>
                    <a:pt x="209701" y="391506"/>
                  </a:cubicBezTo>
                  <a:cubicBezTo>
                    <a:pt x="264484" y="407536"/>
                    <a:pt x="321342" y="416305"/>
                    <a:pt x="374240" y="438558"/>
                  </a:cubicBezTo>
                  <a:cubicBezTo>
                    <a:pt x="409977" y="451853"/>
                    <a:pt x="441943" y="475332"/>
                    <a:pt x="486071" y="482026"/>
                  </a:cubicBezTo>
                  <a:cubicBezTo>
                    <a:pt x="454294" y="425829"/>
                    <a:pt x="406489" y="408195"/>
                    <a:pt x="351799" y="402161"/>
                  </a:cubicBezTo>
                  <a:cubicBezTo>
                    <a:pt x="300032" y="388489"/>
                    <a:pt x="247323" y="379342"/>
                    <a:pt x="195462" y="366236"/>
                  </a:cubicBezTo>
                  <a:cubicBezTo>
                    <a:pt x="141339" y="353695"/>
                    <a:pt x="94004" y="325878"/>
                    <a:pt x="46574" y="298722"/>
                  </a:cubicBezTo>
                  <a:cubicBezTo>
                    <a:pt x="34128" y="291556"/>
                    <a:pt x="18947" y="282599"/>
                    <a:pt x="24227" y="264871"/>
                  </a:cubicBezTo>
                  <a:cubicBezTo>
                    <a:pt x="29508" y="247239"/>
                    <a:pt x="46952" y="248276"/>
                    <a:pt x="61473" y="248370"/>
                  </a:cubicBezTo>
                  <a:cubicBezTo>
                    <a:pt x="95229" y="248653"/>
                    <a:pt x="128798" y="250916"/>
                    <a:pt x="158594" y="269774"/>
                  </a:cubicBezTo>
                  <a:cubicBezTo>
                    <a:pt x="212058" y="290047"/>
                    <a:pt x="268539" y="302682"/>
                    <a:pt x="317759" y="333422"/>
                  </a:cubicBezTo>
                  <a:cubicBezTo>
                    <a:pt x="345671" y="336062"/>
                    <a:pt x="367735" y="352280"/>
                    <a:pt x="387725" y="364161"/>
                  </a:cubicBezTo>
                  <a:cubicBezTo>
                    <a:pt x="389893" y="305323"/>
                    <a:pt x="345858" y="258271"/>
                    <a:pt x="343030" y="199244"/>
                  </a:cubicBezTo>
                  <a:cubicBezTo>
                    <a:pt x="338786" y="188872"/>
                    <a:pt x="334638" y="178499"/>
                    <a:pt x="330488" y="168033"/>
                  </a:cubicBezTo>
                  <a:cubicBezTo>
                    <a:pt x="315402" y="127204"/>
                    <a:pt x="307010" y="85433"/>
                    <a:pt x="311159" y="41681"/>
                  </a:cubicBezTo>
                  <a:cubicBezTo>
                    <a:pt x="312102" y="31686"/>
                    <a:pt x="307670" y="19428"/>
                    <a:pt x="320683" y="13959"/>
                  </a:cubicBezTo>
                  <a:close/>
                  <a:moveTo>
                    <a:pt x="15304" y="169"/>
                  </a:moveTo>
                  <a:cubicBezTo>
                    <a:pt x="20667" y="806"/>
                    <a:pt x="26301" y="3116"/>
                    <a:pt x="30733" y="4907"/>
                  </a:cubicBezTo>
                  <a:cubicBezTo>
                    <a:pt x="106827" y="35929"/>
                    <a:pt x="177075" y="74966"/>
                    <a:pt x="226201" y="144460"/>
                  </a:cubicBezTo>
                  <a:cubicBezTo>
                    <a:pt x="255054" y="185194"/>
                    <a:pt x="286548" y="224042"/>
                    <a:pt x="316910" y="263740"/>
                  </a:cubicBezTo>
                  <a:cubicBezTo>
                    <a:pt x="341050" y="271943"/>
                    <a:pt x="354250" y="292970"/>
                    <a:pt x="370751" y="310037"/>
                  </a:cubicBezTo>
                  <a:cubicBezTo>
                    <a:pt x="376409" y="315883"/>
                    <a:pt x="382067" y="324370"/>
                    <a:pt x="374712" y="332195"/>
                  </a:cubicBezTo>
                  <a:cubicBezTo>
                    <a:pt x="366791" y="340588"/>
                    <a:pt x="359342" y="333421"/>
                    <a:pt x="353118" y="328047"/>
                  </a:cubicBezTo>
                  <a:cubicBezTo>
                    <a:pt x="338220" y="315223"/>
                    <a:pt x="323982" y="301739"/>
                    <a:pt x="316910" y="282598"/>
                  </a:cubicBezTo>
                  <a:cubicBezTo>
                    <a:pt x="287208" y="253933"/>
                    <a:pt x="249491" y="237715"/>
                    <a:pt x="214131" y="218102"/>
                  </a:cubicBezTo>
                  <a:cubicBezTo>
                    <a:pt x="131155" y="171805"/>
                    <a:pt x="68356" y="104102"/>
                    <a:pt x="11686" y="29706"/>
                  </a:cubicBezTo>
                  <a:cubicBezTo>
                    <a:pt x="6123" y="22351"/>
                    <a:pt x="-3778" y="13299"/>
                    <a:pt x="1503" y="5473"/>
                  </a:cubicBezTo>
                  <a:cubicBezTo>
                    <a:pt x="4850" y="570"/>
                    <a:pt x="9942" y="-468"/>
                    <a:pt x="15304" y="169"/>
                  </a:cubicBezTo>
                  <a:close/>
                </a:path>
              </a:pathLst>
            </a:custGeom>
            <a:solidFill>
              <a:schemeClr val="accent1"/>
            </a:solidFill>
            <a:ln w="942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7782AC81-13A4-4497-A670-11342BF1D978}"/>
                </a:ext>
              </a:extLst>
            </p:cNvPr>
            <p:cNvSpPr/>
            <p:nvPr/>
          </p:nvSpPr>
          <p:spPr>
            <a:xfrm>
              <a:off x="1929221" y="6136326"/>
              <a:ext cx="188" cy="188"/>
            </a:xfrm>
            <a:custGeom>
              <a:avLst/>
              <a:gdLst>
                <a:gd name="connsiteX0" fmla="*/ 188 w 188"/>
                <a:gd name="connsiteY0" fmla="*/ 0 h 188"/>
                <a:gd name="connsiteX1" fmla="*/ 0 w 188"/>
                <a:gd name="connsiteY1" fmla="*/ 189 h 188"/>
                <a:gd name="connsiteX2" fmla="*/ 188 w 188"/>
                <a:gd name="connsiteY2" fmla="*/ 189 h 188"/>
                <a:gd name="connsiteX3" fmla="*/ 188 w 188"/>
                <a:gd name="connsiteY3" fmla="*/ 0 h 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8" h="188">
                  <a:moveTo>
                    <a:pt x="188" y="0"/>
                  </a:moveTo>
                  <a:cubicBezTo>
                    <a:pt x="94" y="94"/>
                    <a:pt x="94" y="94"/>
                    <a:pt x="0" y="189"/>
                  </a:cubicBezTo>
                  <a:cubicBezTo>
                    <a:pt x="94" y="189"/>
                    <a:pt x="94" y="189"/>
                    <a:pt x="188" y="189"/>
                  </a:cubicBezTo>
                  <a:cubicBezTo>
                    <a:pt x="188" y="94"/>
                    <a:pt x="188" y="0"/>
                    <a:pt x="188" y="0"/>
                  </a:cubicBezTo>
                  <a:close/>
                </a:path>
              </a:pathLst>
            </a:custGeom>
            <a:solidFill>
              <a:schemeClr val="accent1"/>
            </a:solidFill>
            <a:ln w="94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032A6EC-307E-49EA-B746-2963AB842ECB}"/>
                </a:ext>
              </a:extLst>
            </p:cNvPr>
            <p:cNvSpPr/>
            <p:nvPr/>
          </p:nvSpPr>
          <p:spPr>
            <a:xfrm>
              <a:off x="1929127" y="6136420"/>
              <a:ext cx="1697" cy="848"/>
            </a:xfrm>
            <a:custGeom>
              <a:avLst/>
              <a:gdLst>
                <a:gd name="connsiteX0" fmla="*/ 189 w 1697"/>
                <a:gd name="connsiteY0" fmla="*/ 0 h 848"/>
                <a:gd name="connsiteX1" fmla="*/ 283 w 1697"/>
                <a:gd name="connsiteY1" fmla="*/ 94 h 848"/>
                <a:gd name="connsiteX2" fmla="*/ 0 w 1697"/>
                <a:gd name="connsiteY2" fmla="*/ 848 h 848"/>
                <a:gd name="connsiteX3" fmla="*/ 1697 w 1697"/>
                <a:gd name="connsiteY3" fmla="*/ 377 h 848"/>
                <a:gd name="connsiteX4" fmla="*/ 283 w 1697"/>
                <a:gd name="connsiteY4" fmla="*/ 94 h 848"/>
                <a:gd name="connsiteX5" fmla="*/ 189 w 1697"/>
                <a:gd name="connsiteY5" fmla="*/ 0 h 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97" h="848">
                  <a:moveTo>
                    <a:pt x="189" y="0"/>
                  </a:moveTo>
                  <a:lnTo>
                    <a:pt x="283" y="94"/>
                  </a:lnTo>
                  <a:cubicBezTo>
                    <a:pt x="189" y="377"/>
                    <a:pt x="94" y="660"/>
                    <a:pt x="0" y="848"/>
                  </a:cubicBezTo>
                  <a:cubicBezTo>
                    <a:pt x="566" y="660"/>
                    <a:pt x="1132" y="566"/>
                    <a:pt x="1697" y="377"/>
                  </a:cubicBezTo>
                  <a:cubicBezTo>
                    <a:pt x="1226" y="283"/>
                    <a:pt x="754" y="188"/>
                    <a:pt x="283" y="94"/>
                  </a:cubicBezTo>
                  <a:cubicBezTo>
                    <a:pt x="283" y="94"/>
                    <a:pt x="189" y="0"/>
                    <a:pt x="189" y="0"/>
                  </a:cubicBezTo>
                  <a:close/>
                </a:path>
              </a:pathLst>
            </a:custGeom>
            <a:solidFill>
              <a:schemeClr val="accent1"/>
            </a:solidFill>
            <a:ln w="94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39FD8864-1D7D-43E0-8C9F-2D971629EDCD}"/>
                </a:ext>
              </a:extLst>
            </p:cNvPr>
            <p:cNvSpPr/>
            <p:nvPr/>
          </p:nvSpPr>
          <p:spPr>
            <a:xfrm>
              <a:off x="1927995" y="6136515"/>
              <a:ext cx="1414" cy="1131"/>
            </a:xfrm>
            <a:custGeom>
              <a:avLst/>
              <a:gdLst>
                <a:gd name="connsiteX0" fmla="*/ 0 w 1414"/>
                <a:gd name="connsiteY0" fmla="*/ 1131 h 1131"/>
                <a:gd name="connsiteX1" fmla="*/ 1131 w 1414"/>
                <a:gd name="connsiteY1" fmla="*/ 848 h 1131"/>
                <a:gd name="connsiteX2" fmla="*/ 1414 w 1414"/>
                <a:gd name="connsiteY2" fmla="*/ 94 h 1131"/>
                <a:gd name="connsiteX3" fmla="*/ 1320 w 1414"/>
                <a:gd name="connsiteY3" fmla="*/ 0 h 1131"/>
                <a:gd name="connsiteX4" fmla="*/ 1131 w 1414"/>
                <a:gd name="connsiteY4" fmla="*/ 0 h 1131"/>
                <a:gd name="connsiteX5" fmla="*/ 1037 w 1414"/>
                <a:gd name="connsiteY5" fmla="*/ 94 h 1131"/>
                <a:gd name="connsiteX6" fmla="*/ 0 w 1414"/>
                <a:gd name="connsiteY6" fmla="*/ 1131 h 1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14" h="1131">
                  <a:moveTo>
                    <a:pt x="0" y="1131"/>
                  </a:moveTo>
                  <a:cubicBezTo>
                    <a:pt x="377" y="1037"/>
                    <a:pt x="754" y="943"/>
                    <a:pt x="1131" y="848"/>
                  </a:cubicBezTo>
                  <a:cubicBezTo>
                    <a:pt x="1226" y="566"/>
                    <a:pt x="1320" y="283"/>
                    <a:pt x="1414" y="94"/>
                  </a:cubicBezTo>
                  <a:lnTo>
                    <a:pt x="1320" y="0"/>
                  </a:lnTo>
                  <a:cubicBezTo>
                    <a:pt x="1226" y="0"/>
                    <a:pt x="1226" y="0"/>
                    <a:pt x="1131" y="0"/>
                  </a:cubicBezTo>
                  <a:cubicBezTo>
                    <a:pt x="1037" y="0"/>
                    <a:pt x="1037" y="94"/>
                    <a:pt x="1037" y="94"/>
                  </a:cubicBezTo>
                  <a:cubicBezTo>
                    <a:pt x="660" y="377"/>
                    <a:pt x="377" y="754"/>
                    <a:pt x="0" y="1131"/>
                  </a:cubicBezTo>
                  <a:close/>
                </a:path>
              </a:pathLst>
            </a:custGeom>
            <a:solidFill>
              <a:schemeClr val="accent1"/>
            </a:solidFill>
            <a:ln w="94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9333FF04-1773-442F-93FE-CF73587018E6}"/>
                </a:ext>
              </a:extLst>
            </p:cNvPr>
            <p:cNvSpPr/>
            <p:nvPr/>
          </p:nvSpPr>
          <p:spPr>
            <a:xfrm>
              <a:off x="1926675" y="6137646"/>
              <a:ext cx="1320" cy="1225"/>
            </a:xfrm>
            <a:custGeom>
              <a:avLst/>
              <a:gdLst>
                <a:gd name="connsiteX0" fmla="*/ 0 w 1320"/>
                <a:gd name="connsiteY0" fmla="*/ 1226 h 1225"/>
                <a:gd name="connsiteX1" fmla="*/ 1320 w 1320"/>
                <a:gd name="connsiteY1" fmla="*/ 0 h 1225"/>
                <a:gd name="connsiteX2" fmla="*/ 754 w 1320"/>
                <a:gd name="connsiteY2" fmla="*/ 188 h 1225"/>
                <a:gd name="connsiteX3" fmla="*/ 0 w 1320"/>
                <a:gd name="connsiteY3" fmla="*/ 1226 h 1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20" h="1225">
                  <a:moveTo>
                    <a:pt x="0" y="1226"/>
                  </a:moveTo>
                  <a:cubicBezTo>
                    <a:pt x="471" y="848"/>
                    <a:pt x="849" y="377"/>
                    <a:pt x="1320" y="0"/>
                  </a:cubicBezTo>
                  <a:cubicBezTo>
                    <a:pt x="1131" y="94"/>
                    <a:pt x="943" y="94"/>
                    <a:pt x="754" y="188"/>
                  </a:cubicBezTo>
                  <a:cubicBezTo>
                    <a:pt x="566" y="566"/>
                    <a:pt x="283" y="848"/>
                    <a:pt x="0" y="1226"/>
                  </a:cubicBezTo>
                  <a:close/>
                </a:path>
              </a:pathLst>
            </a:custGeom>
            <a:solidFill>
              <a:schemeClr val="accent1"/>
            </a:solidFill>
            <a:ln w="94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955BCA82-7455-4A9F-9A30-918E117F4531}"/>
                </a:ext>
              </a:extLst>
            </p:cNvPr>
            <p:cNvSpPr/>
            <p:nvPr/>
          </p:nvSpPr>
          <p:spPr>
            <a:xfrm>
              <a:off x="10335337" y="5940198"/>
              <a:ext cx="927186" cy="919256"/>
            </a:xfrm>
            <a:custGeom>
              <a:avLst/>
              <a:gdLst>
                <a:gd name="connsiteX0" fmla="*/ 410383 w 927186"/>
                <a:gd name="connsiteY0" fmla="*/ 817527 h 919256"/>
                <a:gd name="connsiteX1" fmla="*/ 426342 w 927186"/>
                <a:gd name="connsiteY1" fmla="*/ 819495 h 919256"/>
                <a:gd name="connsiteX2" fmla="*/ 565800 w 927186"/>
                <a:gd name="connsiteY2" fmla="*/ 857495 h 919256"/>
                <a:gd name="connsiteX3" fmla="*/ 709973 w 927186"/>
                <a:gd name="connsiteY3" fmla="*/ 919256 h 919256"/>
                <a:gd name="connsiteX4" fmla="*/ 513185 w 927186"/>
                <a:gd name="connsiteY4" fmla="*/ 919256 h 919256"/>
                <a:gd name="connsiteX5" fmla="*/ 434827 w 927186"/>
                <a:gd name="connsiteY5" fmla="*/ 867867 h 919256"/>
                <a:gd name="connsiteX6" fmla="*/ 411632 w 927186"/>
                <a:gd name="connsiteY6" fmla="*/ 851554 h 919256"/>
                <a:gd name="connsiteX7" fmla="*/ 397960 w 927186"/>
                <a:gd name="connsiteY7" fmla="*/ 825812 h 919256"/>
                <a:gd name="connsiteX8" fmla="*/ 410383 w 927186"/>
                <a:gd name="connsiteY8" fmla="*/ 817527 h 919256"/>
                <a:gd name="connsiteX9" fmla="*/ 37856 w 927186"/>
                <a:gd name="connsiteY9" fmla="*/ 0 h 919256"/>
                <a:gd name="connsiteX10" fmla="*/ 119797 w 927186"/>
                <a:gd name="connsiteY10" fmla="*/ 44223 h 919256"/>
                <a:gd name="connsiteX11" fmla="*/ 183161 w 927186"/>
                <a:gd name="connsiteY11" fmla="*/ 93632 h 919256"/>
                <a:gd name="connsiteX12" fmla="*/ 305646 w 927186"/>
                <a:gd name="connsiteY12" fmla="*/ 252986 h 919256"/>
                <a:gd name="connsiteX13" fmla="*/ 337859 w 927186"/>
                <a:gd name="connsiteY13" fmla="*/ 286684 h 919256"/>
                <a:gd name="connsiteX14" fmla="*/ 366597 w 927186"/>
                <a:gd name="connsiteY14" fmla="*/ 322596 h 919256"/>
                <a:gd name="connsiteX15" fmla="*/ 368822 w 927186"/>
                <a:gd name="connsiteY15" fmla="*/ 320028 h 919256"/>
                <a:gd name="connsiteX16" fmla="*/ 369483 w 927186"/>
                <a:gd name="connsiteY16" fmla="*/ 289477 h 919256"/>
                <a:gd name="connsiteX17" fmla="*/ 338083 w 927186"/>
                <a:gd name="connsiteY17" fmla="*/ 210461 h 919256"/>
                <a:gd name="connsiteX18" fmla="*/ 308099 w 927186"/>
                <a:gd name="connsiteY18" fmla="*/ 32342 h 919256"/>
                <a:gd name="connsiteX19" fmla="*/ 319319 w 927186"/>
                <a:gd name="connsiteY19" fmla="*/ 4715 h 919256"/>
                <a:gd name="connsiteX20" fmla="*/ 346004 w 927186"/>
                <a:gd name="connsiteY20" fmla="*/ 17161 h 919256"/>
                <a:gd name="connsiteX21" fmla="*/ 429830 w 927186"/>
                <a:gd name="connsiteY21" fmla="*/ 174912 h 919256"/>
                <a:gd name="connsiteX22" fmla="*/ 448971 w 927186"/>
                <a:gd name="connsiteY22" fmla="*/ 320782 h 919256"/>
                <a:gd name="connsiteX23" fmla="*/ 505735 w 927186"/>
                <a:gd name="connsiteY23" fmla="*/ 453452 h 919256"/>
                <a:gd name="connsiteX24" fmla="*/ 487725 w 927186"/>
                <a:gd name="connsiteY24" fmla="*/ 262887 h 919256"/>
                <a:gd name="connsiteX25" fmla="*/ 528743 w 927186"/>
                <a:gd name="connsiteY25" fmla="*/ 135969 h 919256"/>
                <a:gd name="connsiteX26" fmla="*/ 562971 w 927186"/>
                <a:gd name="connsiteY26" fmla="*/ 127012 h 919256"/>
                <a:gd name="connsiteX27" fmla="*/ 590504 w 927186"/>
                <a:gd name="connsiteY27" fmla="*/ 171140 h 919256"/>
                <a:gd name="connsiteX28" fmla="*/ 585884 w 927186"/>
                <a:gd name="connsiteY28" fmla="*/ 188773 h 919256"/>
                <a:gd name="connsiteX29" fmla="*/ 567403 w 927186"/>
                <a:gd name="connsiteY29" fmla="*/ 443174 h 919256"/>
                <a:gd name="connsiteX30" fmla="*/ 592390 w 927186"/>
                <a:gd name="connsiteY30" fmla="*/ 589422 h 919256"/>
                <a:gd name="connsiteX31" fmla="*/ 621054 w 927186"/>
                <a:gd name="connsiteY31" fmla="*/ 622706 h 919256"/>
                <a:gd name="connsiteX32" fmla="*/ 621054 w 927186"/>
                <a:gd name="connsiteY32" fmla="*/ 587347 h 919256"/>
                <a:gd name="connsiteX33" fmla="*/ 657358 w 927186"/>
                <a:gd name="connsiteY33" fmla="*/ 294380 h 919256"/>
                <a:gd name="connsiteX34" fmla="*/ 678196 w 927186"/>
                <a:gd name="connsiteY34" fmla="*/ 263358 h 919256"/>
                <a:gd name="connsiteX35" fmla="*/ 697903 w 927186"/>
                <a:gd name="connsiteY35" fmla="*/ 296266 h 919256"/>
                <a:gd name="connsiteX36" fmla="*/ 681119 w 927186"/>
                <a:gd name="connsiteY36" fmla="*/ 539918 h 919256"/>
                <a:gd name="connsiteX37" fmla="*/ 669144 w 927186"/>
                <a:gd name="connsiteY37" fmla="*/ 569054 h 919256"/>
                <a:gd name="connsiteX38" fmla="*/ 702806 w 927186"/>
                <a:gd name="connsiteY38" fmla="*/ 761693 h 919256"/>
                <a:gd name="connsiteX39" fmla="*/ 709595 w 927186"/>
                <a:gd name="connsiteY39" fmla="*/ 619218 h 919256"/>
                <a:gd name="connsiteX40" fmla="*/ 765133 w 927186"/>
                <a:gd name="connsiteY40" fmla="*/ 430633 h 919256"/>
                <a:gd name="connsiteX41" fmla="*/ 790215 w 927186"/>
                <a:gd name="connsiteY41" fmla="*/ 409983 h 919256"/>
                <a:gd name="connsiteX42" fmla="*/ 803604 w 927186"/>
                <a:gd name="connsiteY42" fmla="*/ 439685 h 919256"/>
                <a:gd name="connsiteX43" fmla="*/ 774563 w 927186"/>
                <a:gd name="connsiteY43" fmla="*/ 668910 h 919256"/>
                <a:gd name="connsiteX44" fmla="*/ 728265 w 927186"/>
                <a:gd name="connsiteY44" fmla="*/ 775837 h 919256"/>
                <a:gd name="connsiteX45" fmla="*/ 741372 w 927186"/>
                <a:gd name="connsiteY45" fmla="*/ 847593 h 919256"/>
                <a:gd name="connsiteX46" fmla="*/ 776731 w 927186"/>
                <a:gd name="connsiteY46" fmla="*/ 909072 h 919256"/>
                <a:gd name="connsiteX47" fmla="*/ 798513 w 927186"/>
                <a:gd name="connsiteY47" fmla="*/ 797336 h 919256"/>
                <a:gd name="connsiteX48" fmla="*/ 892145 w 927186"/>
                <a:gd name="connsiteY48" fmla="*/ 534826 h 919256"/>
                <a:gd name="connsiteX49" fmla="*/ 917227 w 927186"/>
                <a:gd name="connsiteY49" fmla="*/ 514930 h 919256"/>
                <a:gd name="connsiteX50" fmla="*/ 925147 w 927186"/>
                <a:gd name="connsiteY50" fmla="*/ 545387 h 919256"/>
                <a:gd name="connsiteX51" fmla="*/ 833212 w 927186"/>
                <a:gd name="connsiteY51" fmla="*/ 881445 h 919256"/>
                <a:gd name="connsiteX52" fmla="*/ 817748 w 927186"/>
                <a:gd name="connsiteY52" fmla="*/ 919162 h 919256"/>
                <a:gd name="connsiteX53" fmla="*/ 760608 w 927186"/>
                <a:gd name="connsiteY53" fmla="*/ 919162 h 919256"/>
                <a:gd name="connsiteX54" fmla="*/ 659432 w 927186"/>
                <a:gd name="connsiteY54" fmla="*/ 817420 h 919256"/>
                <a:gd name="connsiteX55" fmla="*/ 377875 w 927186"/>
                <a:gd name="connsiteY55" fmla="*/ 727748 h 919256"/>
                <a:gd name="connsiteX56" fmla="*/ 339309 w 927186"/>
                <a:gd name="connsiteY56" fmla="*/ 705967 h 919256"/>
                <a:gd name="connsiteX57" fmla="*/ 325259 w 927186"/>
                <a:gd name="connsiteY57" fmla="*/ 688051 h 919256"/>
                <a:gd name="connsiteX58" fmla="*/ 346664 w 927186"/>
                <a:gd name="connsiteY58" fmla="*/ 678622 h 919256"/>
                <a:gd name="connsiteX59" fmla="*/ 532514 w 927186"/>
                <a:gd name="connsiteY59" fmla="*/ 723128 h 919256"/>
                <a:gd name="connsiteX60" fmla="*/ 716761 w 927186"/>
                <a:gd name="connsiteY60" fmla="*/ 820532 h 919256"/>
                <a:gd name="connsiteX61" fmla="*/ 646796 w 927186"/>
                <a:gd name="connsiteY61" fmla="*/ 708041 h 919256"/>
                <a:gd name="connsiteX62" fmla="*/ 613323 w 927186"/>
                <a:gd name="connsiteY62" fmla="*/ 702666 h 919256"/>
                <a:gd name="connsiteX63" fmla="*/ 376744 w 927186"/>
                <a:gd name="connsiteY63" fmla="*/ 635624 h 919256"/>
                <a:gd name="connsiteX64" fmla="*/ 292635 w 927186"/>
                <a:gd name="connsiteY64" fmla="*/ 599888 h 919256"/>
                <a:gd name="connsiteX65" fmla="*/ 255766 w 927186"/>
                <a:gd name="connsiteY65" fmla="*/ 570374 h 919256"/>
                <a:gd name="connsiteX66" fmla="*/ 248034 w 927186"/>
                <a:gd name="connsiteY66" fmla="*/ 544915 h 919256"/>
                <a:gd name="connsiteX67" fmla="*/ 270759 w 927186"/>
                <a:gd name="connsiteY67" fmla="*/ 538692 h 919256"/>
                <a:gd name="connsiteX68" fmla="*/ 438410 w 927186"/>
                <a:gd name="connsiteY68" fmla="*/ 581312 h 919256"/>
                <a:gd name="connsiteX69" fmla="*/ 602290 w 927186"/>
                <a:gd name="connsiteY69" fmla="*/ 673341 h 919256"/>
                <a:gd name="connsiteX70" fmla="*/ 629258 w 927186"/>
                <a:gd name="connsiteY70" fmla="*/ 688900 h 919256"/>
                <a:gd name="connsiteX71" fmla="*/ 626900 w 927186"/>
                <a:gd name="connsiteY71" fmla="*/ 668532 h 919256"/>
                <a:gd name="connsiteX72" fmla="*/ 593993 w 927186"/>
                <a:gd name="connsiteY72" fmla="*/ 618369 h 919256"/>
                <a:gd name="connsiteX73" fmla="*/ 502435 w 927186"/>
                <a:gd name="connsiteY73" fmla="*/ 555570 h 919256"/>
                <a:gd name="connsiteX74" fmla="*/ 313096 w 927186"/>
                <a:gd name="connsiteY74" fmla="*/ 508801 h 919256"/>
                <a:gd name="connsiteX75" fmla="*/ 158362 w 927186"/>
                <a:gd name="connsiteY75" fmla="*/ 425541 h 919256"/>
                <a:gd name="connsiteX76" fmla="*/ 151950 w 927186"/>
                <a:gd name="connsiteY76" fmla="*/ 399611 h 919256"/>
                <a:gd name="connsiteX77" fmla="*/ 180898 w 927186"/>
                <a:gd name="connsiteY77" fmla="*/ 393010 h 919256"/>
                <a:gd name="connsiteX78" fmla="*/ 341949 w 927186"/>
                <a:gd name="connsiteY78" fmla="*/ 430350 h 919256"/>
                <a:gd name="connsiteX79" fmla="*/ 523934 w 927186"/>
                <a:gd name="connsiteY79" fmla="*/ 523699 h 919256"/>
                <a:gd name="connsiteX80" fmla="*/ 362976 w 927186"/>
                <a:gd name="connsiteY80" fmla="*/ 413189 h 919256"/>
                <a:gd name="connsiteX81" fmla="*/ 139787 w 927186"/>
                <a:gd name="connsiteY81" fmla="*/ 356519 h 919256"/>
                <a:gd name="connsiteX82" fmla="*/ 32764 w 927186"/>
                <a:gd name="connsiteY82" fmla="*/ 295983 h 919256"/>
                <a:gd name="connsiteX83" fmla="*/ 34368 w 927186"/>
                <a:gd name="connsiteY83" fmla="*/ 264113 h 919256"/>
                <a:gd name="connsiteX84" fmla="*/ 82551 w 927186"/>
                <a:gd name="connsiteY84" fmla="*/ 252138 h 919256"/>
                <a:gd name="connsiteX85" fmla="*/ 339969 w 927186"/>
                <a:gd name="connsiteY85" fmla="*/ 341150 h 919256"/>
                <a:gd name="connsiteX86" fmla="*/ 362694 w 927186"/>
                <a:gd name="connsiteY86" fmla="*/ 327100 h 919256"/>
                <a:gd name="connsiteX87" fmla="*/ 366446 w 927186"/>
                <a:gd name="connsiteY87" fmla="*/ 322770 h 919256"/>
                <a:gd name="connsiteX88" fmla="*/ 348514 w 927186"/>
                <a:gd name="connsiteY88" fmla="*/ 320971 h 919256"/>
                <a:gd name="connsiteX89" fmla="*/ 334594 w 927186"/>
                <a:gd name="connsiteY89" fmla="*/ 308902 h 919256"/>
                <a:gd name="connsiteX90" fmla="*/ 216728 w 927186"/>
                <a:gd name="connsiteY90" fmla="*/ 224227 h 919256"/>
                <a:gd name="connsiteX91" fmla="*/ 57092 w 927186"/>
                <a:gd name="connsiteY91" fmla="*/ 84297 h 919256"/>
                <a:gd name="connsiteX92" fmla="*/ 15792 w 927186"/>
                <a:gd name="connsiteY92" fmla="*/ 41394 h 919256"/>
                <a:gd name="connsiteX93" fmla="*/ 517 w 927186"/>
                <a:gd name="connsiteY93" fmla="*/ 15652 h 919256"/>
                <a:gd name="connsiteX94" fmla="*/ 26918 w 927186"/>
                <a:gd name="connsiteY94" fmla="*/ 5469 h 919256"/>
                <a:gd name="connsiteX95" fmla="*/ 37856 w 927186"/>
                <a:gd name="connsiteY95" fmla="*/ 0 h 919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</a:cxnLst>
              <a:rect l="l" t="t" r="r" b="b"/>
              <a:pathLst>
                <a:path w="927186" h="919256">
                  <a:moveTo>
                    <a:pt x="410383" y="817527"/>
                  </a:moveTo>
                  <a:cubicBezTo>
                    <a:pt x="415569" y="817208"/>
                    <a:pt x="421344" y="818599"/>
                    <a:pt x="426342" y="819495"/>
                  </a:cubicBezTo>
                  <a:cubicBezTo>
                    <a:pt x="473864" y="828169"/>
                    <a:pt x="520728" y="840616"/>
                    <a:pt x="565800" y="857495"/>
                  </a:cubicBezTo>
                  <a:cubicBezTo>
                    <a:pt x="614738" y="875788"/>
                    <a:pt x="666221" y="888706"/>
                    <a:pt x="709973" y="919256"/>
                  </a:cubicBezTo>
                  <a:cubicBezTo>
                    <a:pt x="644346" y="919256"/>
                    <a:pt x="578812" y="919256"/>
                    <a:pt x="513185" y="919256"/>
                  </a:cubicBezTo>
                  <a:cubicBezTo>
                    <a:pt x="487066" y="902189"/>
                    <a:pt x="460852" y="885122"/>
                    <a:pt x="434827" y="867867"/>
                  </a:cubicBezTo>
                  <a:cubicBezTo>
                    <a:pt x="426907" y="862681"/>
                    <a:pt x="418798" y="857683"/>
                    <a:pt x="411632" y="851554"/>
                  </a:cubicBezTo>
                  <a:cubicBezTo>
                    <a:pt x="403712" y="844859"/>
                    <a:pt x="392868" y="837222"/>
                    <a:pt x="397960" y="825812"/>
                  </a:cubicBezTo>
                  <a:cubicBezTo>
                    <a:pt x="400600" y="819872"/>
                    <a:pt x="405197" y="817845"/>
                    <a:pt x="410383" y="817527"/>
                  </a:cubicBezTo>
                  <a:close/>
                  <a:moveTo>
                    <a:pt x="37856" y="0"/>
                  </a:moveTo>
                  <a:cubicBezTo>
                    <a:pt x="59166" y="25836"/>
                    <a:pt x="87076" y="39509"/>
                    <a:pt x="119797" y="44223"/>
                  </a:cubicBezTo>
                  <a:cubicBezTo>
                    <a:pt x="136203" y="66570"/>
                    <a:pt x="163265" y="74962"/>
                    <a:pt x="183161" y="93632"/>
                  </a:cubicBezTo>
                  <a:cubicBezTo>
                    <a:pt x="232853" y="140307"/>
                    <a:pt x="266609" y="198580"/>
                    <a:pt x="305646" y="252986"/>
                  </a:cubicBezTo>
                  <a:cubicBezTo>
                    <a:pt x="314745" y="265622"/>
                    <a:pt x="326555" y="275923"/>
                    <a:pt x="337859" y="286684"/>
                  </a:cubicBezTo>
                  <a:lnTo>
                    <a:pt x="366597" y="322596"/>
                  </a:lnTo>
                  <a:lnTo>
                    <a:pt x="368822" y="320028"/>
                  </a:lnTo>
                  <a:cubicBezTo>
                    <a:pt x="384098" y="310410"/>
                    <a:pt x="372594" y="298529"/>
                    <a:pt x="369483" y="289477"/>
                  </a:cubicBezTo>
                  <a:cubicBezTo>
                    <a:pt x="360243" y="262698"/>
                    <a:pt x="349775" y="236108"/>
                    <a:pt x="338083" y="210461"/>
                  </a:cubicBezTo>
                  <a:cubicBezTo>
                    <a:pt x="312153" y="153413"/>
                    <a:pt x="304421" y="94009"/>
                    <a:pt x="308099" y="32342"/>
                  </a:cubicBezTo>
                  <a:cubicBezTo>
                    <a:pt x="308758" y="21970"/>
                    <a:pt x="307910" y="9524"/>
                    <a:pt x="319319" y="4715"/>
                  </a:cubicBezTo>
                  <a:cubicBezTo>
                    <a:pt x="331105" y="-189"/>
                    <a:pt x="339403" y="9617"/>
                    <a:pt x="346004" y="17161"/>
                  </a:cubicBezTo>
                  <a:cubicBezTo>
                    <a:pt x="386267" y="62987"/>
                    <a:pt x="420401" y="109190"/>
                    <a:pt x="429830" y="174912"/>
                  </a:cubicBezTo>
                  <a:cubicBezTo>
                    <a:pt x="436808" y="223379"/>
                    <a:pt x="431056" y="273919"/>
                    <a:pt x="448971" y="320782"/>
                  </a:cubicBezTo>
                  <a:cubicBezTo>
                    <a:pt x="444823" y="376321"/>
                    <a:pt x="449915" y="388296"/>
                    <a:pt x="505735" y="453452"/>
                  </a:cubicBezTo>
                  <a:cubicBezTo>
                    <a:pt x="494986" y="390370"/>
                    <a:pt x="499229" y="325969"/>
                    <a:pt x="487725" y="262887"/>
                  </a:cubicBezTo>
                  <a:cubicBezTo>
                    <a:pt x="483482" y="214798"/>
                    <a:pt x="505641" y="175101"/>
                    <a:pt x="528743" y="135969"/>
                  </a:cubicBezTo>
                  <a:cubicBezTo>
                    <a:pt x="536191" y="123334"/>
                    <a:pt x="550241" y="123051"/>
                    <a:pt x="562971" y="127012"/>
                  </a:cubicBezTo>
                  <a:cubicBezTo>
                    <a:pt x="583809" y="133801"/>
                    <a:pt x="592202" y="149642"/>
                    <a:pt x="590504" y="171140"/>
                  </a:cubicBezTo>
                  <a:cubicBezTo>
                    <a:pt x="587676" y="176704"/>
                    <a:pt x="584093" y="181513"/>
                    <a:pt x="585884" y="188773"/>
                  </a:cubicBezTo>
                  <a:cubicBezTo>
                    <a:pt x="607005" y="275522"/>
                    <a:pt x="599085" y="362271"/>
                    <a:pt x="567403" y="443174"/>
                  </a:cubicBezTo>
                  <a:cubicBezTo>
                    <a:pt x="544395" y="501824"/>
                    <a:pt x="556370" y="545198"/>
                    <a:pt x="592390" y="589422"/>
                  </a:cubicBezTo>
                  <a:cubicBezTo>
                    <a:pt x="600876" y="599793"/>
                    <a:pt x="607288" y="611863"/>
                    <a:pt x="621054" y="622706"/>
                  </a:cubicBezTo>
                  <a:cubicBezTo>
                    <a:pt x="621054" y="610920"/>
                    <a:pt x="621149" y="599133"/>
                    <a:pt x="621054" y="587347"/>
                  </a:cubicBezTo>
                  <a:cubicBezTo>
                    <a:pt x="619734" y="488057"/>
                    <a:pt x="620017" y="388956"/>
                    <a:pt x="657358" y="294380"/>
                  </a:cubicBezTo>
                  <a:cubicBezTo>
                    <a:pt x="662166" y="282123"/>
                    <a:pt x="662354" y="262227"/>
                    <a:pt x="678196" y="263358"/>
                  </a:cubicBezTo>
                  <a:cubicBezTo>
                    <a:pt x="691585" y="264396"/>
                    <a:pt x="694603" y="283160"/>
                    <a:pt x="697903" y="296266"/>
                  </a:cubicBezTo>
                  <a:cubicBezTo>
                    <a:pt x="718741" y="379244"/>
                    <a:pt x="717704" y="460807"/>
                    <a:pt x="681119" y="539918"/>
                  </a:cubicBezTo>
                  <a:cubicBezTo>
                    <a:pt x="676687" y="549441"/>
                    <a:pt x="675084" y="560662"/>
                    <a:pt x="669144" y="569054"/>
                  </a:cubicBezTo>
                  <a:cubicBezTo>
                    <a:pt x="618603" y="640716"/>
                    <a:pt x="654623" y="698517"/>
                    <a:pt x="702806" y="761693"/>
                  </a:cubicBezTo>
                  <a:cubicBezTo>
                    <a:pt x="702617" y="710021"/>
                    <a:pt x="704786" y="664572"/>
                    <a:pt x="709595" y="619218"/>
                  </a:cubicBezTo>
                  <a:cubicBezTo>
                    <a:pt x="716667" y="552836"/>
                    <a:pt x="730151" y="488623"/>
                    <a:pt x="765133" y="430633"/>
                  </a:cubicBezTo>
                  <a:cubicBezTo>
                    <a:pt x="770885" y="421109"/>
                    <a:pt x="777109" y="406777"/>
                    <a:pt x="790215" y="409983"/>
                  </a:cubicBezTo>
                  <a:cubicBezTo>
                    <a:pt x="803039" y="413095"/>
                    <a:pt x="802945" y="429313"/>
                    <a:pt x="803604" y="439685"/>
                  </a:cubicBezTo>
                  <a:cubicBezTo>
                    <a:pt x="808602" y="517853"/>
                    <a:pt x="808319" y="595456"/>
                    <a:pt x="774563" y="668910"/>
                  </a:cubicBezTo>
                  <a:cubicBezTo>
                    <a:pt x="758345" y="704175"/>
                    <a:pt x="744201" y="740383"/>
                    <a:pt x="728265" y="775837"/>
                  </a:cubicBezTo>
                  <a:cubicBezTo>
                    <a:pt x="716007" y="803088"/>
                    <a:pt x="732509" y="825058"/>
                    <a:pt x="741372" y="847593"/>
                  </a:cubicBezTo>
                  <a:cubicBezTo>
                    <a:pt x="748915" y="866829"/>
                    <a:pt x="762022" y="883991"/>
                    <a:pt x="776731" y="909072"/>
                  </a:cubicBezTo>
                  <a:cubicBezTo>
                    <a:pt x="784935" y="867395"/>
                    <a:pt x="792573" y="832507"/>
                    <a:pt x="798513" y="797336"/>
                  </a:cubicBezTo>
                  <a:cubicBezTo>
                    <a:pt x="814259" y="704270"/>
                    <a:pt x="838964" y="614503"/>
                    <a:pt x="892145" y="534826"/>
                  </a:cubicBezTo>
                  <a:cubicBezTo>
                    <a:pt x="898368" y="525491"/>
                    <a:pt x="903366" y="510781"/>
                    <a:pt x="917227" y="514930"/>
                  </a:cubicBezTo>
                  <a:cubicBezTo>
                    <a:pt x="932125" y="519456"/>
                    <a:pt x="926184" y="535203"/>
                    <a:pt x="925147" y="545387"/>
                  </a:cubicBezTo>
                  <a:cubicBezTo>
                    <a:pt x="912795" y="662309"/>
                    <a:pt x="884697" y="775083"/>
                    <a:pt x="833212" y="881445"/>
                  </a:cubicBezTo>
                  <a:cubicBezTo>
                    <a:pt x="827272" y="893703"/>
                    <a:pt x="822840" y="906621"/>
                    <a:pt x="817748" y="919162"/>
                  </a:cubicBezTo>
                  <a:cubicBezTo>
                    <a:pt x="798702" y="919162"/>
                    <a:pt x="779655" y="919162"/>
                    <a:pt x="760608" y="919162"/>
                  </a:cubicBezTo>
                  <a:cubicBezTo>
                    <a:pt x="747878" y="864472"/>
                    <a:pt x="718648" y="827038"/>
                    <a:pt x="659432" y="817420"/>
                  </a:cubicBezTo>
                  <a:cubicBezTo>
                    <a:pt x="561273" y="801485"/>
                    <a:pt x="466887" y="772537"/>
                    <a:pt x="377875" y="727748"/>
                  </a:cubicBezTo>
                  <a:cubicBezTo>
                    <a:pt x="364674" y="721148"/>
                    <a:pt x="352132" y="713321"/>
                    <a:pt x="339309" y="705967"/>
                  </a:cubicBezTo>
                  <a:cubicBezTo>
                    <a:pt x="332142" y="701818"/>
                    <a:pt x="321959" y="698612"/>
                    <a:pt x="325259" y="688051"/>
                  </a:cubicBezTo>
                  <a:cubicBezTo>
                    <a:pt x="328183" y="678527"/>
                    <a:pt x="338177" y="678339"/>
                    <a:pt x="346664" y="678622"/>
                  </a:cubicBezTo>
                  <a:cubicBezTo>
                    <a:pt x="411631" y="680885"/>
                    <a:pt x="474336" y="693803"/>
                    <a:pt x="532514" y="723128"/>
                  </a:cubicBezTo>
                  <a:cubicBezTo>
                    <a:pt x="591635" y="753019"/>
                    <a:pt x="649720" y="784984"/>
                    <a:pt x="716761" y="820532"/>
                  </a:cubicBezTo>
                  <a:cubicBezTo>
                    <a:pt x="692340" y="777346"/>
                    <a:pt x="673670" y="740195"/>
                    <a:pt x="646796" y="708041"/>
                  </a:cubicBezTo>
                  <a:cubicBezTo>
                    <a:pt x="638970" y="698706"/>
                    <a:pt x="624356" y="705589"/>
                    <a:pt x="613323" y="702666"/>
                  </a:cubicBezTo>
                  <a:cubicBezTo>
                    <a:pt x="534023" y="681922"/>
                    <a:pt x="453497" y="665609"/>
                    <a:pt x="376744" y="635624"/>
                  </a:cubicBezTo>
                  <a:cubicBezTo>
                    <a:pt x="348362" y="624498"/>
                    <a:pt x="319602" y="614314"/>
                    <a:pt x="292635" y="599888"/>
                  </a:cubicBezTo>
                  <a:cubicBezTo>
                    <a:pt x="278396" y="592250"/>
                    <a:pt x="266138" y="582538"/>
                    <a:pt x="255766" y="570374"/>
                  </a:cubicBezTo>
                  <a:cubicBezTo>
                    <a:pt x="249543" y="563019"/>
                    <a:pt x="242942" y="555193"/>
                    <a:pt x="248034" y="544915"/>
                  </a:cubicBezTo>
                  <a:cubicBezTo>
                    <a:pt x="252843" y="535203"/>
                    <a:pt x="262932" y="538127"/>
                    <a:pt x="270759" y="538692"/>
                  </a:cubicBezTo>
                  <a:cubicBezTo>
                    <a:pt x="329220" y="542369"/>
                    <a:pt x="383910" y="562077"/>
                    <a:pt x="438410" y="581312"/>
                  </a:cubicBezTo>
                  <a:cubicBezTo>
                    <a:pt x="498098" y="602340"/>
                    <a:pt x="557218" y="625347"/>
                    <a:pt x="602290" y="673341"/>
                  </a:cubicBezTo>
                  <a:cubicBezTo>
                    <a:pt x="609079" y="680602"/>
                    <a:pt x="620206" y="683902"/>
                    <a:pt x="629258" y="688900"/>
                  </a:cubicBezTo>
                  <a:cubicBezTo>
                    <a:pt x="636990" y="679942"/>
                    <a:pt x="630861" y="674473"/>
                    <a:pt x="626900" y="668532"/>
                  </a:cubicBezTo>
                  <a:cubicBezTo>
                    <a:pt x="615869" y="651843"/>
                    <a:pt x="603894" y="635719"/>
                    <a:pt x="593993" y="618369"/>
                  </a:cubicBezTo>
                  <a:cubicBezTo>
                    <a:pt x="573532" y="582350"/>
                    <a:pt x="545338" y="562737"/>
                    <a:pt x="502435" y="555570"/>
                  </a:cubicBezTo>
                  <a:cubicBezTo>
                    <a:pt x="438410" y="544821"/>
                    <a:pt x="376272" y="523228"/>
                    <a:pt x="313096" y="508801"/>
                  </a:cubicBezTo>
                  <a:cubicBezTo>
                    <a:pt x="251901" y="494846"/>
                    <a:pt x="212675" y="447700"/>
                    <a:pt x="158362" y="425541"/>
                  </a:cubicBezTo>
                  <a:cubicBezTo>
                    <a:pt x="143181" y="419318"/>
                    <a:pt x="149970" y="409228"/>
                    <a:pt x="151950" y="399611"/>
                  </a:cubicBezTo>
                  <a:cubicBezTo>
                    <a:pt x="159966" y="390276"/>
                    <a:pt x="170526" y="390653"/>
                    <a:pt x="180898" y="393010"/>
                  </a:cubicBezTo>
                  <a:cubicBezTo>
                    <a:pt x="234645" y="405080"/>
                    <a:pt x="289900" y="411114"/>
                    <a:pt x="341949" y="430350"/>
                  </a:cubicBezTo>
                  <a:cubicBezTo>
                    <a:pt x="403145" y="460335"/>
                    <a:pt x="468207" y="482776"/>
                    <a:pt x="523934" y="523699"/>
                  </a:cubicBezTo>
                  <a:cubicBezTo>
                    <a:pt x="478108" y="474951"/>
                    <a:pt x="447557" y="404137"/>
                    <a:pt x="362976" y="413189"/>
                  </a:cubicBezTo>
                  <a:cubicBezTo>
                    <a:pt x="288392" y="394990"/>
                    <a:pt x="212297" y="383110"/>
                    <a:pt x="139787" y="356519"/>
                  </a:cubicBezTo>
                  <a:cubicBezTo>
                    <a:pt x="100561" y="342092"/>
                    <a:pt x="68879" y="315407"/>
                    <a:pt x="32764" y="295983"/>
                  </a:cubicBezTo>
                  <a:cubicBezTo>
                    <a:pt x="18338" y="288252"/>
                    <a:pt x="17018" y="274202"/>
                    <a:pt x="34368" y="264113"/>
                  </a:cubicBezTo>
                  <a:cubicBezTo>
                    <a:pt x="49360" y="255343"/>
                    <a:pt x="65201" y="248743"/>
                    <a:pt x="82551" y="252138"/>
                  </a:cubicBezTo>
                  <a:cubicBezTo>
                    <a:pt x="172412" y="270147"/>
                    <a:pt x="262743" y="287403"/>
                    <a:pt x="339969" y="341150"/>
                  </a:cubicBezTo>
                  <a:cubicBezTo>
                    <a:pt x="362694" y="356991"/>
                    <a:pt x="360430" y="340301"/>
                    <a:pt x="362694" y="327100"/>
                  </a:cubicBezTo>
                  <a:lnTo>
                    <a:pt x="366446" y="322770"/>
                  </a:lnTo>
                  <a:lnTo>
                    <a:pt x="348514" y="320971"/>
                  </a:lnTo>
                  <a:cubicBezTo>
                    <a:pt x="343057" y="318449"/>
                    <a:pt x="338413" y="314229"/>
                    <a:pt x="334594" y="308902"/>
                  </a:cubicBezTo>
                  <a:cubicBezTo>
                    <a:pt x="304704" y="267507"/>
                    <a:pt x="258217" y="248649"/>
                    <a:pt x="216728" y="224227"/>
                  </a:cubicBezTo>
                  <a:cubicBezTo>
                    <a:pt x="154212" y="187453"/>
                    <a:pt x="96223" y="147662"/>
                    <a:pt x="57092" y="84297"/>
                  </a:cubicBezTo>
                  <a:cubicBezTo>
                    <a:pt x="46908" y="67796"/>
                    <a:pt x="29181" y="56010"/>
                    <a:pt x="15792" y="41394"/>
                  </a:cubicBezTo>
                  <a:cubicBezTo>
                    <a:pt x="9097" y="34039"/>
                    <a:pt x="-2596" y="28288"/>
                    <a:pt x="517" y="15652"/>
                  </a:cubicBezTo>
                  <a:cubicBezTo>
                    <a:pt x="4194" y="660"/>
                    <a:pt x="17772" y="8203"/>
                    <a:pt x="26918" y="5469"/>
                  </a:cubicBezTo>
                  <a:cubicBezTo>
                    <a:pt x="30690" y="4243"/>
                    <a:pt x="34178" y="1792"/>
                    <a:pt x="37856" y="0"/>
                  </a:cubicBezTo>
                  <a:close/>
                </a:path>
              </a:pathLst>
            </a:custGeom>
            <a:solidFill>
              <a:schemeClr val="accent1"/>
            </a:solidFill>
            <a:ln w="942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25" name="Group 4">
            <a:extLst>
              <a:ext uri="{FF2B5EF4-FFF2-40B4-BE49-F238E27FC236}">
                <a16:creationId xmlns:a16="http://schemas.microsoft.com/office/drawing/2014/main" id="{5EDB9058-6465-4C6A-95FB-C558C984B61C}"/>
              </a:ext>
            </a:extLst>
          </p:cNvPr>
          <p:cNvGrpSpPr/>
          <p:nvPr/>
        </p:nvGrpSpPr>
        <p:grpSpPr>
          <a:xfrm>
            <a:off x="7491539" y="1257330"/>
            <a:ext cx="2297808" cy="4039426"/>
            <a:chOff x="445712" y="1449040"/>
            <a:chExt cx="2113018" cy="3924176"/>
          </a:xfrm>
        </p:grpSpPr>
        <p:sp>
          <p:nvSpPr>
            <p:cNvPr id="26" name="Rounded Rectangle 5">
              <a:extLst>
                <a:ext uri="{FF2B5EF4-FFF2-40B4-BE49-F238E27FC236}">
                  <a16:creationId xmlns:a16="http://schemas.microsoft.com/office/drawing/2014/main" id="{9D6CCD90-47F4-4575-BF34-3C4EC8795193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7" name="Rectangle 6">
              <a:extLst>
                <a:ext uri="{FF2B5EF4-FFF2-40B4-BE49-F238E27FC236}">
                  <a16:creationId xmlns:a16="http://schemas.microsoft.com/office/drawing/2014/main" id="{2D8873E5-7746-43BE-865C-048F18375017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28" name="Group 7">
              <a:extLst>
                <a:ext uri="{FF2B5EF4-FFF2-40B4-BE49-F238E27FC236}">
                  <a16:creationId xmlns:a16="http://schemas.microsoft.com/office/drawing/2014/main" id="{2DFD2779-336C-4D49-A210-9D0E6E000FF1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29" name="Oval 8">
                <a:extLst>
                  <a:ext uri="{FF2B5EF4-FFF2-40B4-BE49-F238E27FC236}">
                    <a16:creationId xmlns:a16="http://schemas.microsoft.com/office/drawing/2014/main" id="{E206949C-15E4-45BE-A975-97385D0C1497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30" name="Rounded Rectangle 10">
                <a:extLst>
                  <a:ext uri="{FF2B5EF4-FFF2-40B4-BE49-F238E27FC236}">
                    <a16:creationId xmlns:a16="http://schemas.microsoft.com/office/drawing/2014/main" id="{AB90D5AB-B703-4F62-8400-C503D16F5952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CF320F8C-DE5A-46AB-86C5-047A5C2CB5BA}"/>
              </a:ext>
            </a:extLst>
          </p:cNvPr>
          <p:cNvGrpSpPr/>
          <p:nvPr/>
        </p:nvGrpSpPr>
        <p:grpSpPr>
          <a:xfrm>
            <a:off x="1399571" y="1867716"/>
            <a:ext cx="5427206" cy="2981882"/>
            <a:chOff x="-548507" y="477868"/>
            <a:chExt cx="11570449" cy="6357177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0C87205B-9D02-47DC-9B5C-A3F7C17970A2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8C7DF8E3-A091-41DD-9BF1-6634C18C3809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AAAFA584-0D9A-45A7-A245-A4AC715CE451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C6B1C83E-6A9B-4B1A-B68B-7165BF0D4CAE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9939267C-D226-4A60-8D66-336211511B8F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5D393A91-2BAE-4DE4-A534-08A261ECF421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42" name="Rectangle: Rounded Corners 41">
                <a:extLst>
                  <a:ext uri="{FF2B5EF4-FFF2-40B4-BE49-F238E27FC236}">
                    <a16:creationId xmlns:a16="http://schemas.microsoft.com/office/drawing/2014/main" id="{D67686C8-6E53-4104-874F-503EC87621E6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Rectangle: Rounded Corners 42">
                <a:extLst>
                  <a:ext uri="{FF2B5EF4-FFF2-40B4-BE49-F238E27FC236}">
                    <a16:creationId xmlns:a16="http://schemas.microsoft.com/office/drawing/2014/main" id="{93DD9E9F-7A76-46DC-9EDB-3B1D882CB2DD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A5376E3C-9AB7-481D-B4C5-7E16BCB86445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40" name="Rectangle: Rounded Corners 39">
                <a:extLst>
                  <a:ext uri="{FF2B5EF4-FFF2-40B4-BE49-F238E27FC236}">
                    <a16:creationId xmlns:a16="http://schemas.microsoft.com/office/drawing/2014/main" id="{69851C33-F6B7-4CD4-8A42-7A25EFC12E52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" name="Rectangle: Rounded Corners 40">
                <a:extLst>
                  <a:ext uri="{FF2B5EF4-FFF2-40B4-BE49-F238E27FC236}">
                    <a16:creationId xmlns:a16="http://schemas.microsoft.com/office/drawing/2014/main" id="{03525C53-9226-4558-90C6-DF8BF8BB826B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3E03F560-674B-4337-9789-6954464C36CA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8D17203B-6476-4F31-B584-821EF9ADCC17}"/>
              </a:ext>
            </a:extLst>
          </p:cNvPr>
          <p:cNvGrpSpPr/>
          <p:nvPr/>
        </p:nvGrpSpPr>
        <p:grpSpPr>
          <a:xfrm>
            <a:off x="7550124" y="1579118"/>
            <a:ext cx="2151225" cy="3321808"/>
            <a:chOff x="6643860" y="1780587"/>
            <a:chExt cx="3885387" cy="2386903"/>
          </a:xfrm>
        </p:grpSpPr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38405B7A-C32A-47D1-8611-2A8696322988}"/>
                </a:ext>
              </a:extLst>
            </p:cNvPr>
            <p:cNvSpPr/>
            <p:nvPr/>
          </p:nvSpPr>
          <p:spPr>
            <a:xfrm>
              <a:off x="6643860" y="1780587"/>
              <a:ext cx="3885386" cy="2374404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B3DACC94-1776-4C35-A542-764CD9EE1E5B}"/>
                </a:ext>
              </a:extLst>
            </p:cNvPr>
            <p:cNvSpPr/>
            <p:nvPr/>
          </p:nvSpPr>
          <p:spPr>
            <a:xfrm>
              <a:off x="7959264" y="1793086"/>
              <a:ext cx="2569983" cy="2374404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Team Style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D6DCB47C-A81F-4D16-BB23-0302FB4FD562}"/>
              </a:ext>
            </a:extLst>
          </p:cNvPr>
          <p:cNvSpPr/>
          <p:nvPr/>
        </p:nvSpPr>
        <p:spPr>
          <a:xfrm>
            <a:off x="896983" y="3851569"/>
            <a:ext cx="2124000" cy="504000"/>
          </a:xfrm>
          <a:prstGeom prst="roundRect">
            <a:avLst>
              <a:gd name="adj" fmla="val 50000"/>
            </a:avLst>
          </a:pr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C57A594F-4069-46C2-BE3D-0C3168477568}"/>
              </a:ext>
            </a:extLst>
          </p:cNvPr>
          <p:cNvSpPr/>
          <p:nvPr/>
        </p:nvSpPr>
        <p:spPr>
          <a:xfrm>
            <a:off x="3650190" y="3851569"/>
            <a:ext cx="2124000" cy="504000"/>
          </a:xfrm>
          <a:prstGeom prst="roundRect">
            <a:avLst>
              <a:gd name="adj" fmla="val 50000"/>
            </a:avLst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A4C7C846-4A48-4103-BA6B-B577BA0A5E4A}"/>
              </a:ext>
            </a:extLst>
          </p:cNvPr>
          <p:cNvSpPr/>
          <p:nvPr/>
        </p:nvSpPr>
        <p:spPr>
          <a:xfrm>
            <a:off x="6403397" y="3851569"/>
            <a:ext cx="2124000" cy="504000"/>
          </a:xfrm>
          <a:prstGeom prst="roundRect">
            <a:avLst>
              <a:gd name="adj" fmla="val 50000"/>
            </a:avLst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87FB58FE-4D3A-421F-B508-3D5EB8303112}"/>
              </a:ext>
            </a:extLst>
          </p:cNvPr>
          <p:cNvSpPr/>
          <p:nvPr/>
        </p:nvSpPr>
        <p:spPr>
          <a:xfrm>
            <a:off x="9156603" y="3851569"/>
            <a:ext cx="2124000" cy="504000"/>
          </a:xfrm>
          <a:prstGeom prst="roundRect">
            <a:avLst>
              <a:gd name="adj" fmla="val 50000"/>
            </a:avLst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1" name="Rectangle 8">
            <a:extLst>
              <a:ext uri="{FF2B5EF4-FFF2-40B4-BE49-F238E27FC236}">
                <a16:creationId xmlns:a16="http://schemas.microsoft.com/office/drawing/2014/main" id="{400D8DB1-3156-4166-AECF-F44CAC153E29}"/>
              </a:ext>
            </a:extLst>
          </p:cNvPr>
          <p:cNvSpPr/>
          <p:nvPr/>
        </p:nvSpPr>
        <p:spPr>
          <a:xfrm>
            <a:off x="896983" y="4436342"/>
            <a:ext cx="2124000" cy="1512000"/>
          </a:xfrm>
          <a:prstGeom prst="roundRect">
            <a:avLst>
              <a:gd name="adj" fmla="val 6300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2" name="Rectangle 8">
            <a:extLst>
              <a:ext uri="{FF2B5EF4-FFF2-40B4-BE49-F238E27FC236}">
                <a16:creationId xmlns:a16="http://schemas.microsoft.com/office/drawing/2014/main" id="{5524038F-0668-47CA-BC6A-925EB25C404F}"/>
              </a:ext>
            </a:extLst>
          </p:cNvPr>
          <p:cNvSpPr/>
          <p:nvPr/>
        </p:nvSpPr>
        <p:spPr>
          <a:xfrm>
            <a:off x="3650190" y="4436342"/>
            <a:ext cx="2124000" cy="1512000"/>
          </a:xfrm>
          <a:prstGeom prst="roundRect">
            <a:avLst>
              <a:gd name="adj" fmla="val 6300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3" name="Rectangle 8">
            <a:extLst>
              <a:ext uri="{FF2B5EF4-FFF2-40B4-BE49-F238E27FC236}">
                <a16:creationId xmlns:a16="http://schemas.microsoft.com/office/drawing/2014/main" id="{20EE2388-5B94-48E7-A0F9-924B32F13A12}"/>
              </a:ext>
            </a:extLst>
          </p:cNvPr>
          <p:cNvSpPr/>
          <p:nvPr/>
        </p:nvSpPr>
        <p:spPr>
          <a:xfrm>
            <a:off x="6403397" y="4436342"/>
            <a:ext cx="2124000" cy="1512000"/>
          </a:xfrm>
          <a:prstGeom prst="roundRect">
            <a:avLst>
              <a:gd name="adj" fmla="val 7452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B4017764-E049-4DAC-9570-973D51059579}"/>
              </a:ext>
            </a:extLst>
          </p:cNvPr>
          <p:cNvSpPr/>
          <p:nvPr/>
        </p:nvSpPr>
        <p:spPr>
          <a:xfrm>
            <a:off x="9156603" y="4436342"/>
            <a:ext cx="2124000" cy="1512000"/>
          </a:xfrm>
          <a:prstGeom prst="roundRect">
            <a:avLst>
              <a:gd name="adj" fmla="val 6876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0C6B4B15-BBC6-464C-8994-4DDA7593CF21}"/>
              </a:ext>
            </a:extLst>
          </p:cNvPr>
          <p:cNvSpPr/>
          <p:nvPr/>
        </p:nvSpPr>
        <p:spPr>
          <a:xfrm>
            <a:off x="1659163" y="5644457"/>
            <a:ext cx="599640" cy="599640"/>
          </a:xfrm>
          <a:prstGeom prst="ellipse">
            <a:avLst/>
          </a:pr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3BFA361F-070B-4D52-8F5E-8D7F1EA8DBD5}"/>
              </a:ext>
            </a:extLst>
          </p:cNvPr>
          <p:cNvSpPr/>
          <p:nvPr/>
        </p:nvSpPr>
        <p:spPr>
          <a:xfrm>
            <a:off x="4412370" y="5644457"/>
            <a:ext cx="599640" cy="599640"/>
          </a:xfrm>
          <a:prstGeom prst="ellipse">
            <a:avLst/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ABE1EB87-49A4-4F44-83F5-9F8C0029B32D}"/>
              </a:ext>
            </a:extLst>
          </p:cNvPr>
          <p:cNvSpPr/>
          <p:nvPr/>
        </p:nvSpPr>
        <p:spPr>
          <a:xfrm>
            <a:off x="7165577" y="5644457"/>
            <a:ext cx="599640" cy="599640"/>
          </a:xfrm>
          <a:prstGeom prst="ellipse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65E377A4-A0EF-4239-9436-E9102EB1ACED}"/>
              </a:ext>
            </a:extLst>
          </p:cNvPr>
          <p:cNvSpPr/>
          <p:nvPr/>
        </p:nvSpPr>
        <p:spPr>
          <a:xfrm>
            <a:off x="9918783" y="5644457"/>
            <a:ext cx="599640" cy="599640"/>
          </a:xfrm>
          <a:prstGeom prst="ellipse">
            <a:avLst/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CE1D34A1-60E7-4DDA-AAAB-A4272A8A9CC1}"/>
              </a:ext>
            </a:extLst>
          </p:cNvPr>
          <p:cNvSpPr txBox="1">
            <a:spLocks/>
          </p:cNvSpPr>
          <p:nvPr/>
        </p:nvSpPr>
        <p:spPr>
          <a:xfrm>
            <a:off x="1130983" y="4494153"/>
            <a:ext cx="1656000" cy="316303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Director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A69D363-6D01-4484-8A4A-D7BCD9836A1A}"/>
              </a:ext>
            </a:extLst>
          </p:cNvPr>
          <p:cNvSpPr txBox="1"/>
          <p:nvPr/>
        </p:nvSpPr>
        <p:spPr>
          <a:xfrm>
            <a:off x="1130983" y="4810456"/>
            <a:ext cx="1656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DE074EAE-1AA0-4A2C-A2AC-584EED74FB86}"/>
              </a:ext>
            </a:extLst>
          </p:cNvPr>
          <p:cNvSpPr txBox="1">
            <a:spLocks/>
          </p:cNvSpPr>
          <p:nvPr/>
        </p:nvSpPr>
        <p:spPr>
          <a:xfrm>
            <a:off x="1130983" y="3968361"/>
            <a:ext cx="1656000" cy="24608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800" b="1" dirty="0">
                <a:solidFill>
                  <a:schemeClr val="bg1"/>
                </a:solidFill>
                <a:cs typeface="Arial" pitchFamily="34" charset="0"/>
              </a:rPr>
              <a:t>Name Here</a:t>
            </a:r>
          </a:p>
        </p:txBody>
      </p:sp>
      <p:sp>
        <p:nvSpPr>
          <p:cNvPr id="22" name="Text Placeholder 18">
            <a:extLst>
              <a:ext uri="{FF2B5EF4-FFF2-40B4-BE49-F238E27FC236}">
                <a16:creationId xmlns:a16="http://schemas.microsoft.com/office/drawing/2014/main" id="{BF9D4DCC-3539-40ED-8C70-FE07498A9494}"/>
              </a:ext>
            </a:extLst>
          </p:cNvPr>
          <p:cNvSpPr txBox="1">
            <a:spLocks/>
          </p:cNvSpPr>
          <p:nvPr/>
        </p:nvSpPr>
        <p:spPr>
          <a:xfrm>
            <a:off x="3884190" y="4494153"/>
            <a:ext cx="1656000" cy="316303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Developer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546F4F2-E003-42BA-B0D1-23A95278F1F8}"/>
              </a:ext>
            </a:extLst>
          </p:cNvPr>
          <p:cNvSpPr txBox="1"/>
          <p:nvPr/>
        </p:nvSpPr>
        <p:spPr>
          <a:xfrm>
            <a:off x="3884190" y="4810456"/>
            <a:ext cx="1656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Text Placeholder 17">
            <a:extLst>
              <a:ext uri="{FF2B5EF4-FFF2-40B4-BE49-F238E27FC236}">
                <a16:creationId xmlns:a16="http://schemas.microsoft.com/office/drawing/2014/main" id="{F73D3AF5-554E-4F13-B48D-8A4517572C66}"/>
              </a:ext>
            </a:extLst>
          </p:cNvPr>
          <p:cNvSpPr txBox="1">
            <a:spLocks/>
          </p:cNvSpPr>
          <p:nvPr/>
        </p:nvSpPr>
        <p:spPr>
          <a:xfrm>
            <a:off x="3884190" y="3968361"/>
            <a:ext cx="1656000" cy="24608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800" b="1" dirty="0">
                <a:solidFill>
                  <a:schemeClr val="bg1"/>
                </a:solidFill>
                <a:cs typeface="Arial" pitchFamily="34" charset="0"/>
              </a:rPr>
              <a:t>Name Here</a:t>
            </a:r>
          </a:p>
        </p:txBody>
      </p:sp>
      <p:sp>
        <p:nvSpPr>
          <p:cNvPr id="25" name="Text Placeholder 18">
            <a:extLst>
              <a:ext uri="{FF2B5EF4-FFF2-40B4-BE49-F238E27FC236}">
                <a16:creationId xmlns:a16="http://schemas.microsoft.com/office/drawing/2014/main" id="{609E7EA5-6911-425A-8207-0AF375359678}"/>
              </a:ext>
            </a:extLst>
          </p:cNvPr>
          <p:cNvSpPr txBox="1">
            <a:spLocks/>
          </p:cNvSpPr>
          <p:nvPr/>
        </p:nvSpPr>
        <p:spPr>
          <a:xfrm>
            <a:off x="6637397" y="4494153"/>
            <a:ext cx="1656000" cy="316303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Programmer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9D76103-99F9-450D-A1B4-5AC085690492}"/>
              </a:ext>
            </a:extLst>
          </p:cNvPr>
          <p:cNvSpPr txBox="1"/>
          <p:nvPr/>
        </p:nvSpPr>
        <p:spPr>
          <a:xfrm>
            <a:off x="6637397" y="4810456"/>
            <a:ext cx="1656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Text Placeholder 17">
            <a:extLst>
              <a:ext uri="{FF2B5EF4-FFF2-40B4-BE49-F238E27FC236}">
                <a16:creationId xmlns:a16="http://schemas.microsoft.com/office/drawing/2014/main" id="{5424A880-DEDC-4DCA-8409-19BA42514250}"/>
              </a:ext>
            </a:extLst>
          </p:cNvPr>
          <p:cNvSpPr txBox="1">
            <a:spLocks/>
          </p:cNvSpPr>
          <p:nvPr/>
        </p:nvSpPr>
        <p:spPr>
          <a:xfrm>
            <a:off x="6637397" y="3968361"/>
            <a:ext cx="1656000" cy="24608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800" b="1" dirty="0">
                <a:solidFill>
                  <a:schemeClr val="bg1"/>
                </a:solidFill>
                <a:cs typeface="Arial" pitchFamily="34" charset="0"/>
              </a:rPr>
              <a:t>Name Here</a:t>
            </a:r>
          </a:p>
        </p:txBody>
      </p:sp>
      <p:sp>
        <p:nvSpPr>
          <p:cNvPr id="28" name="Text Placeholder 18">
            <a:extLst>
              <a:ext uri="{FF2B5EF4-FFF2-40B4-BE49-F238E27FC236}">
                <a16:creationId xmlns:a16="http://schemas.microsoft.com/office/drawing/2014/main" id="{F96FA6B0-A0DF-4EC6-B98C-9E65C4FA4C0F}"/>
              </a:ext>
            </a:extLst>
          </p:cNvPr>
          <p:cNvSpPr txBox="1">
            <a:spLocks/>
          </p:cNvSpPr>
          <p:nvPr/>
        </p:nvSpPr>
        <p:spPr>
          <a:xfrm>
            <a:off x="9390603" y="4494153"/>
            <a:ext cx="1656000" cy="316303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Designer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772B8FA-9E0B-43F1-9E98-1C6E2F9FE0A6}"/>
              </a:ext>
            </a:extLst>
          </p:cNvPr>
          <p:cNvSpPr txBox="1"/>
          <p:nvPr/>
        </p:nvSpPr>
        <p:spPr>
          <a:xfrm>
            <a:off x="9390603" y="4810456"/>
            <a:ext cx="1656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0" name="Text Placeholder 17">
            <a:extLst>
              <a:ext uri="{FF2B5EF4-FFF2-40B4-BE49-F238E27FC236}">
                <a16:creationId xmlns:a16="http://schemas.microsoft.com/office/drawing/2014/main" id="{60E3285E-E6E9-4844-9A9E-A06A7938E62F}"/>
              </a:ext>
            </a:extLst>
          </p:cNvPr>
          <p:cNvSpPr txBox="1">
            <a:spLocks/>
          </p:cNvSpPr>
          <p:nvPr/>
        </p:nvSpPr>
        <p:spPr>
          <a:xfrm>
            <a:off x="9390603" y="3968361"/>
            <a:ext cx="1656000" cy="24608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800" b="1" dirty="0">
                <a:solidFill>
                  <a:schemeClr val="bg1"/>
                </a:solidFill>
                <a:cs typeface="Arial" pitchFamily="34" charset="0"/>
              </a:rPr>
              <a:t>Name Here</a:t>
            </a:r>
          </a:p>
        </p:txBody>
      </p:sp>
      <p:sp>
        <p:nvSpPr>
          <p:cNvPr id="31" name="Rectangle 16">
            <a:extLst>
              <a:ext uri="{FF2B5EF4-FFF2-40B4-BE49-F238E27FC236}">
                <a16:creationId xmlns:a16="http://schemas.microsoft.com/office/drawing/2014/main" id="{D798210F-7842-4C4F-956A-F44A2E1A0524}"/>
              </a:ext>
            </a:extLst>
          </p:cNvPr>
          <p:cNvSpPr/>
          <p:nvPr/>
        </p:nvSpPr>
        <p:spPr>
          <a:xfrm rot="2700000">
            <a:off x="4589646" y="5711683"/>
            <a:ext cx="245088" cy="439397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2" name="Rectangle 9">
            <a:extLst>
              <a:ext uri="{FF2B5EF4-FFF2-40B4-BE49-F238E27FC236}">
                <a16:creationId xmlns:a16="http://schemas.microsoft.com/office/drawing/2014/main" id="{76C264B8-3539-4C45-998B-03928218FBDC}"/>
              </a:ext>
            </a:extLst>
          </p:cNvPr>
          <p:cNvSpPr/>
          <p:nvPr/>
        </p:nvSpPr>
        <p:spPr>
          <a:xfrm>
            <a:off x="1786490" y="5776031"/>
            <a:ext cx="331913" cy="310700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3" name="Rounded Rectangle 5">
            <a:extLst>
              <a:ext uri="{FF2B5EF4-FFF2-40B4-BE49-F238E27FC236}">
                <a16:creationId xmlns:a16="http://schemas.microsoft.com/office/drawing/2014/main" id="{865D183E-507A-4EEA-8ABD-A60464CD6A22}"/>
              </a:ext>
            </a:extLst>
          </p:cNvPr>
          <p:cNvSpPr/>
          <p:nvPr/>
        </p:nvSpPr>
        <p:spPr>
          <a:xfrm flipH="1">
            <a:off x="10057701" y="5806196"/>
            <a:ext cx="344621" cy="284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4" name="Teardrop 1">
            <a:extLst>
              <a:ext uri="{FF2B5EF4-FFF2-40B4-BE49-F238E27FC236}">
                <a16:creationId xmlns:a16="http://schemas.microsoft.com/office/drawing/2014/main" id="{45528F0A-8C28-4259-9E46-B505CDD3FC11}"/>
              </a:ext>
            </a:extLst>
          </p:cNvPr>
          <p:cNvSpPr/>
          <p:nvPr/>
        </p:nvSpPr>
        <p:spPr>
          <a:xfrm rot="18805991">
            <a:off x="7278324" y="5744916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4CB0C69F-BF92-480E-8FBD-FD7E0C0EF5DF}"/>
              </a:ext>
            </a:extLst>
          </p:cNvPr>
          <p:cNvSpPr>
            <a:spLocks noGrp="1"/>
          </p:cNvSpPr>
          <p:nvPr>
            <p:ph type="pic" idx="18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D887480E-8D3C-454C-B84E-D8FBBDCC778E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37" name="Picture Placeholder 36">
            <a:extLst>
              <a:ext uri="{FF2B5EF4-FFF2-40B4-BE49-F238E27FC236}">
                <a16:creationId xmlns:a16="http://schemas.microsoft.com/office/drawing/2014/main" id="{A384339F-6050-4B77-A324-5128DC6E8922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  <p:sp>
        <p:nvSpPr>
          <p:cNvPr id="41" name="Picture Placeholder 40">
            <a:extLst>
              <a:ext uri="{FF2B5EF4-FFF2-40B4-BE49-F238E27FC236}">
                <a16:creationId xmlns:a16="http://schemas.microsoft.com/office/drawing/2014/main" id="{CF2743F9-E00C-4153-9A57-F5FE069D9AB6}"/>
              </a:ext>
            </a:extLst>
          </p:cNvPr>
          <p:cNvSpPr>
            <a:spLocks noGrp="1"/>
          </p:cNvSpPr>
          <p:nvPr>
            <p:ph type="pic" idx="17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" name="Group 64">
            <a:extLst>
              <a:ext uri="{FF2B5EF4-FFF2-40B4-BE49-F238E27FC236}">
                <a16:creationId xmlns:a16="http://schemas.microsoft.com/office/drawing/2014/main" id="{54553C95-9B9F-4572-B721-DA046D6356C4}"/>
              </a:ext>
            </a:extLst>
          </p:cNvPr>
          <p:cNvGrpSpPr/>
          <p:nvPr/>
        </p:nvGrpSpPr>
        <p:grpSpPr>
          <a:xfrm>
            <a:off x="-35" y="5560409"/>
            <a:ext cx="12195661" cy="1317008"/>
            <a:chOff x="-35" y="5560409"/>
            <a:chExt cx="12195661" cy="1317008"/>
          </a:xfrm>
        </p:grpSpPr>
        <p:sp>
          <p:nvSpPr>
            <p:cNvPr id="60" name="Chord 59">
              <a:extLst>
                <a:ext uri="{FF2B5EF4-FFF2-40B4-BE49-F238E27FC236}">
                  <a16:creationId xmlns:a16="http://schemas.microsoft.com/office/drawing/2014/main" id="{EEABC759-4B15-46ED-ADFD-3D59AC3BCBD4}"/>
                </a:ext>
              </a:extLst>
            </p:cNvPr>
            <p:cNvSpPr/>
            <p:nvPr/>
          </p:nvSpPr>
          <p:spPr>
            <a:xfrm>
              <a:off x="1182893" y="5562605"/>
              <a:ext cx="9819119" cy="1310781"/>
            </a:xfrm>
            <a:custGeom>
              <a:avLst/>
              <a:gdLst>
                <a:gd name="connsiteX0" fmla="*/ 375572 w 10577357"/>
                <a:gd name="connsiteY0" fmla="*/ 1310781 h 4161976"/>
                <a:gd name="connsiteX1" fmla="*/ 5287006 w 10577357"/>
                <a:gd name="connsiteY1" fmla="*/ 0 h 4161976"/>
                <a:gd name="connsiteX2" fmla="*/ 10194691 w 10577357"/>
                <a:gd name="connsiteY2" fmla="*/ 1303811 h 4161976"/>
                <a:gd name="connsiteX3" fmla="*/ 375572 w 10577357"/>
                <a:gd name="connsiteY3" fmla="*/ 1310781 h 4161976"/>
                <a:gd name="connsiteX0" fmla="*/ 0 w 9819119"/>
                <a:gd name="connsiteY0" fmla="*/ 1310781 h 1310781"/>
                <a:gd name="connsiteX1" fmla="*/ 4911434 w 9819119"/>
                <a:gd name="connsiteY1" fmla="*/ 0 h 1310781"/>
                <a:gd name="connsiteX2" fmla="*/ 9819119 w 9819119"/>
                <a:gd name="connsiteY2" fmla="*/ 1303811 h 1310781"/>
                <a:gd name="connsiteX3" fmla="*/ 0 w 9819119"/>
                <a:gd name="connsiteY3" fmla="*/ 1310781 h 131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819119" h="1310781">
                  <a:moveTo>
                    <a:pt x="0" y="1310781"/>
                  </a:moveTo>
                  <a:cubicBezTo>
                    <a:pt x="801154" y="519539"/>
                    <a:pt x="2746831" y="269"/>
                    <a:pt x="4911434" y="0"/>
                  </a:cubicBezTo>
                  <a:cubicBezTo>
                    <a:pt x="7070298" y="-269"/>
                    <a:pt x="9012858" y="515806"/>
                    <a:pt x="9819119" y="1303811"/>
                  </a:cubicBezTo>
                  <a:lnTo>
                    <a:pt x="0" y="1310781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Partial Circle 60">
              <a:extLst>
                <a:ext uri="{FF2B5EF4-FFF2-40B4-BE49-F238E27FC236}">
                  <a16:creationId xmlns:a16="http://schemas.microsoft.com/office/drawing/2014/main" id="{926557EE-7CBA-45E6-8C6B-05FEAAFB0E2A}"/>
                </a:ext>
              </a:extLst>
            </p:cNvPr>
            <p:cNvSpPr/>
            <p:nvPr/>
          </p:nvSpPr>
          <p:spPr>
            <a:xfrm>
              <a:off x="-35" y="5603225"/>
              <a:ext cx="2153789" cy="1270946"/>
            </a:xfrm>
            <a:custGeom>
              <a:avLst/>
              <a:gdLst>
                <a:gd name="connsiteX0" fmla="*/ 2147641 w 4301448"/>
                <a:gd name="connsiteY0" fmla="*/ 1 h 2541891"/>
                <a:gd name="connsiteX1" fmla="*/ 3240992 w 4301448"/>
                <a:gd name="connsiteY1" fmla="*/ 175407 h 2541891"/>
                <a:gd name="connsiteX2" fmla="*/ 4301430 w 4301448"/>
                <a:gd name="connsiteY2" fmla="*/ 1265792 h 2541891"/>
                <a:gd name="connsiteX3" fmla="*/ 2150724 w 4301448"/>
                <a:gd name="connsiteY3" fmla="*/ 1270946 h 2541891"/>
                <a:gd name="connsiteX4" fmla="*/ 2147641 w 4301448"/>
                <a:gd name="connsiteY4" fmla="*/ 1 h 2541891"/>
                <a:gd name="connsiteX0" fmla="*/ 0 w 2153789"/>
                <a:gd name="connsiteY0" fmla="*/ 1 h 1270946"/>
                <a:gd name="connsiteX1" fmla="*/ 1093351 w 2153789"/>
                <a:gd name="connsiteY1" fmla="*/ 175407 h 1270946"/>
                <a:gd name="connsiteX2" fmla="*/ 2153789 w 2153789"/>
                <a:gd name="connsiteY2" fmla="*/ 1265792 h 1270946"/>
                <a:gd name="connsiteX3" fmla="*/ 3083 w 2153789"/>
                <a:gd name="connsiteY3" fmla="*/ 1270946 h 1270946"/>
                <a:gd name="connsiteX4" fmla="*/ 0 w 2153789"/>
                <a:gd name="connsiteY4" fmla="*/ 1 h 1270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53789" h="1270946">
                  <a:moveTo>
                    <a:pt x="0" y="1"/>
                  </a:moveTo>
                  <a:cubicBezTo>
                    <a:pt x="384429" y="-325"/>
                    <a:pt x="761979" y="60246"/>
                    <a:pt x="1093351" y="175407"/>
                  </a:cubicBezTo>
                  <a:cubicBezTo>
                    <a:pt x="1747691" y="402809"/>
                    <a:pt x="2150710" y="817209"/>
                    <a:pt x="2153789" y="1265792"/>
                  </a:cubicBezTo>
                  <a:lnTo>
                    <a:pt x="3083" y="1270946"/>
                  </a:lnTo>
                  <a:cubicBezTo>
                    <a:pt x="2055" y="847298"/>
                    <a:pt x="1028" y="423649"/>
                    <a:pt x="0" y="1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2" name="Partial Circle 61">
              <a:extLst>
                <a:ext uri="{FF2B5EF4-FFF2-40B4-BE49-F238E27FC236}">
                  <a16:creationId xmlns:a16="http://schemas.microsoft.com/office/drawing/2014/main" id="{CF617967-0CA0-47ED-80C9-3C0D3F57D4F3}"/>
                </a:ext>
              </a:extLst>
            </p:cNvPr>
            <p:cNvSpPr/>
            <p:nvPr/>
          </p:nvSpPr>
          <p:spPr>
            <a:xfrm flipH="1">
              <a:off x="10547360" y="5560409"/>
              <a:ext cx="1648266" cy="1317008"/>
            </a:xfrm>
            <a:custGeom>
              <a:avLst/>
              <a:gdLst>
                <a:gd name="connsiteX0" fmla="*/ 1641100 w 3289453"/>
                <a:gd name="connsiteY0" fmla="*/ 3 h 2634016"/>
                <a:gd name="connsiteX1" fmla="*/ 3289366 w 3289453"/>
                <a:gd name="connsiteY1" fmla="*/ 1303386 h 2634016"/>
                <a:gd name="connsiteX2" fmla="*/ 1644727 w 3289453"/>
                <a:gd name="connsiteY2" fmla="*/ 1317008 h 2634016"/>
                <a:gd name="connsiteX3" fmla="*/ 1641100 w 3289453"/>
                <a:gd name="connsiteY3" fmla="*/ 3 h 2634016"/>
                <a:gd name="connsiteX0" fmla="*/ 0 w 1648266"/>
                <a:gd name="connsiteY0" fmla="*/ 3 h 1317008"/>
                <a:gd name="connsiteX1" fmla="*/ 1648266 w 1648266"/>
                <a:gd name="connsiteY1" fmla="*/ 1303386 h 1317008"/>
                <a:gd name="connsiteX2" fmla="*/ 3627 w 1648266"/>
                <a:gd name="connsiteY2" fmla="*/ 1317008 h 1317008"/>
                <a:gd name="connsiteX3" fmla="*/ 0 w 1648266"/>
                <a:gd name="connsiteY3" fmla="*/ 3 h 1317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48266" h="1317008">
                  <a:moveTo>
                    <a:pt x="0" y="3"/>
                  </a:moveTo>
                  <a:cubicBezTo>
                    <a:pt x="903133" y="-1592"/>
                    <a:pt x="1638925" y="580243"/>
                    <a:pt x="1648266" y="1303386"/>
                  </a:cubicBezTo>
                  <a:lnTo>
                    <a:pt x="3627" y="1317008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B519D304-3211-44E7-AE67-26C88A8E2409}"/>
              </a:ext>
            </a:extLst>
          </p:cNvPr>
          <p:cNvGrpSpPr/>
          <p:nvPr/>
        </p:nvGrpSpPr>
        <p:grpSpPr>
          <a:xfrm>
            <a:off x="3839567" y="1095821"/>
            <a:ext cx="4514208" cy="5510134"/>
            <a:chOff x="3618140" y="89170"/>
            <a:chExt cx="5385408" cy="6573539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1491E29F-C97C-4E27-ACC3-D9C8C362F296}"/>
                </a:ext>
              </a:extLst>
            </p:cNvPr>
            <p:cNvGrpSpPr/>
            <p:nvPr/>
          </p:nvGrpSpPr>
          <p:grpSpPr>
            <a:xfrm>
              <a:off x="6435137" y="3458617"/>
              <a:ext cx="2568411" cy="3176464"/>
              <a:chOff x="6435137" y="3413352"/>
              <a:chExt cx="2568411" cy="3176464"/>
            </a:xfrm>
          </p:grpSpPr>
          <p:sp>
            <p:nvSpPr>
              <p:cNvPr id="4" name="Freeform: Shape 3">
                <a:extLst>
                  <a:ext uri="{FF2B5EF4-FFF2-40B4-BE49-F238E27FC236}">
                    <a16:creationId xmlns:a16="http://schemas.microsoft.com/office/drawing/2014/main" id="{CC845835-2B76-467C-AF4B-B59964814765}"/>
                  </a:ext>
                </a:extLst>
              </p:cNvPr>
              <p:cNvSpPr/>
              <p:nvPr/>
            </p:nvSpPr>
            <p:spPr>
              <a:xfrm>
                <a:off x="7581387" y="4206251"/>
                <a:ext cx="532031" cy="840899"/>
              </a:xfrm>
              <a:custGeom>
                <a:avLst/>
                <a:gdLst>
                  <a:gd name="connsiteX0" fmla="*/ 519833 w 532031"/>
                  <a:gd name="connsiteY0" fmla="*/ 391502 h 840899"/>
                  <a:gd name="connsiteX1" fmla="*/ 363026 w 532031"/>
                  <a:gd name="connsiteY1" fmla="*/ 611769 h 840899"/>
                  <a:gd name="connsiteX2" fmla="*/ 227433 w 532031"/>
                  <a:gd name="connsiteY2" fmla="*/ 714265 h 840899"/>
                  <a:gd name="connsiteX3" fmla="*/ 107116 w 532031"/>
                  <a:gd name="connsiteY3" fmla="*/ 787341 h 840899"/>
                  <a:gd name="connsiteX4" fmla="*/ 0 w 532031"/>
                  <a:gd name="connsiteY4" fmla="*/ 840899 h 840899"/>
                  <a:gd name="connsiteX5" fmla="*/ 121354 w 532031"/>
                  <a:gd name="connsiteY5" fmla="*/ 605828 h 840899"/>
                  <a:gd name="connsiteX6" fmla="*/ 209800 w 532031"/>
                  <a:gd name="connsiteY6" fmla="*/ 414321 h 840899"/>
                  <a:gd name="connsiteX7" fmla="*/ 227527 w 532031"/>
                  <a:gd name="connsiteY7" fmla="*/ 228659 h 840899"/>
                  <a:gd name="connsiteX8" fmla="*/ 472781 w 532031"/>
                  <a:gd name="connsiteY8" fmla="*/ 0 h 840899"/>
                  <a:gd name="connsiteX9" fmla="*/ 530677 w 532031"/>
                  <a:gd name="connsiteY9" fmla="*/ 298812 h 840899"/>
                  <a:gd name="connsiteX10" fmla="*/ 519833 w 532031"/>
                  <a:gd name="connsiteY10" fmla="*/ 391502 h 8408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32031" h="840899">
                    <a:moveTo>
                      <a:pt x="519833" y="391502"/>
                    </a:moveTo>
                    <a:cubicBezTo>
                      <a:pt x="496166" y="450340"/>
                      <a:pt x="427521" y="558777"/>
                      <a:pt x="363026" y="611769"/>
                    </a:cubicBezTo>
                    <a:cubicBezTo>
                      <a:pt x="319085" y="647883"/>
                      <a:pt x="276559" y="685600"/>
                      <a:pt x="227433" y="714265"/>
                    </a:cubicBezTo>
                    <a:cubicBezTo>
                      <a:pt x="183964" y="739629"/>
                      <a:pt x="151527" y="763674"/>
                      <a:pt x="107116" y="787341"/>
                    </a:cubicBezTo>
                    <a:cubicBezTo>
                      <a:pt x="76659" y="803560"/>
                      <a:pt x="57707" y="817986"/>
                      <a:pt x="0" y="840899"/>
                    </a:cubicBezTo>
                    <a:cubicBezTo>
                      <a:pt x="73359" y="723222"/>
                      <a:pt x="98535" y="657783"/>
                      <a:pt x="121354" y="605828"/>
                    </a:cubicBezTo>
                    <a:cubicBezTo>
                      <a:pt x="152565" y="534732"/>
                      <a:pt x="179532" y="485794"/>
                      <a:pt x="209800" y="414321"/>
                    </a:cubicBezTo>
                    <a:cubicBezTo>
                      <a:pt x="236202" y="351899"/>
                      <a:pt x="213383" y="294946"/>
                      <a:pt x="227527" y="228659"/>
                    </a:cubicBezTo>
                    <a:cubicBezTo>
                      <a:pt x="269016" y="186605"/>
                      <a:pt x="429407" y="35642"/>
                      <a:pt x="472781" y="0"/>
                    </a:cubicBezTo>
                    <a:cubicBezTo>
                      <a:pt x="504652" y="101742"/>
                      <a:pt x="519833" y="192639"/>
                      <a:pt x="530677" y="298812"/>
                    </a:cubicBezTo>
                    <a:cubicBezTo>
                      <a:pt x="535203" y="344827"/>
                      <a:pt x="527565" y="372172"/>
                      <a:pt x="519833" y="391502"/>
                    </a:cubicBezTo>
                    <a:close/>
                  </a:path>
                </a:pathLst>
              </a:custGeom>
              <a:solidFill>
                <a:srgbClr val="EBB09A"/>
              </a:solidFill>
              <a:ln w="94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" name="Freeform: Shape 4">
                <a:extLst>
                  <a:ext uri="{FF2B5EF4-FFF2-40B4-BE49-F238E27FC236}">
                    <a16:creationId xmlns:a16="http://schemas.microsoft.com/office/drawing/2014/main" id="{4A57F453-8146-454F-8AF7-7913DEAF0643}"/>
                  </a:ext>
                </a:extLst>
              </p:cNvPr>
              <p:cNvSpPr/>
              <p:nvPr/>
            </p:nvSpPr>
            <p:spPr>
              <a:xfrm>
                <a:off x="7393403" y="4587381"/>
                <a:ext cx="295117" cy="525108"/>
              </a:xfrm>
              <a:custGeom>
                <a:avLst/>
                <a:gdLst>
                  <a:gd name="connsiteX0" fmla="*/ 187984 w 295117"/>
                  <a:gd name="connsiteY0" fmla="*/ 459769 h 525108"/>
                  <a:gd name="connsiteX1" fmla="*/ 123111 w 295117"/>
                  <a:gd name="connsiteY1" fmla="*/ 495789 h 525108"/>
                  <a:gd name="connsiteX2" fmla="*/ 35608 w 295117"/>
                  <a:gd name="connsiteY2" fmla="*/ 522380 h 525108"/>
                  <a:gd name="connsiteX3" fmla="*/ 3454 w 295117"/>
                  <a:gd name="connsiteY3" fmla="*/ 488811 h 525108"/>
                  <a:gd name="connsiteX4" fmla="*/ 53618 w 295117"/>
                  <a:gd name="connsiteY4" fmla="*/ 383204 h 525108"/>
                  <a:gd name="connsiteX5" fmla="*/ 272187 w 295117"/>
                  <a:gd name="connsiteY5" fmla="*/ 0 h 525108"/>
                  <a:gd name="connsiteX6" fmla="*/ 286991 w 295117"/>
                  <a:gd name="connsiteY6" fmla="*/ 75057 h 525108"/>
                  <a:gd name="connsiteX7" fmla="*/ 295100 w 295117"/>
                  <a:gd name="connsiteY7" fmla="*/ 243651 h 525108"/>
                  <a:gd name="connsiteX8" fmla="*/ 187984 w 295117"/>
                  <a:gd name="connsiteY8" fmla="*/ 459769 h 5251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95117" h="525108">
                    <a:moveTo>
                      <a:pt x="187984" y="459769"/>
                    </a:moveTo>
                    <a:cubicBezTo>
                      <a:pt x="178555" y="477496"/>
                      <a:pt x="141970" y="488246"/>
                      <a:pt x="123111" y="495789"/>
                    </a:cubicBezTo>
                    <a:cubicBezTo>
                      <a:pt x="93880" y="507481"/>
                      <a:pt x="66253" y="514742"/>
                      <a:pt x="35608" y="522380"/>
                    </a:cubicBezTo>
                    <a:cubicBezTo>
                      <a:pt x="3926" y="530300"/>
                      <a:pt x="-6069" y="521531"/>
                      <a:pt x="3454" y="488811"/>
                    </a:cubicBezTo>
                    <a:cubicBezTo>
                      <a:pt x="13355" y="454583"/>
                      <a:pt x="39851" y="416112"/>
                      <a:pt x="53618" y="383204"/>
                    </a:cubicBezTo>
                    <a:cubicBezTo>
                      <a:pt x="106233" y="257041"/>
                      <a:pt x="205711" y="119468"/>
                      <a:pt x="272187" y="0"/>
                    </a:cubicBezTo>
                    <a:cubicBezTo>
                      <a:pt x="285859" y="3583"/>
                      <a:pt x="283880" y="44694"/>
                      <a:pt x="286991" y="75057"/>
                    </a:cubicBezTo>
                    <a:cubicBezTo>
                      <a:pt x="289349" y="129275"/>
                      <a:pt x="295477" y="165860"/>
                      <a:pt x="295100" y="243651"/>
                    </a:cubicBezTo>
                    <a:cubicBezTo>
                      <a:pt x="294817" y="304376"/>
                      <a:pt x="216555" y="405929"/>
                      <a:pt x="187984" y="459769"/>
                    </a:cubicBezTo>
                    <a:close/>
                  </a:path>
                </a:pathLst>
              </a:custGeom>
              <a:solidFill>
                <a:srgbClr val="E3A193"/>
              </a:solidFill>
              <a:ln w="94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" name="Freeform: Shape 5">
                <a:extLst>
                  <a:ext uri="{FF2B5EF4-FFF2-40B4-BE49-F238E27FC236}">
                    <a16:creationId xmlns:a16="http://schemas.microsoft.com/office/drawing/2014/main" id="{99A5CE9F-1E5F-4B22-9C5F-07CF35D74C97}"/>
                  </a:ext>
                </a:extLst>
              </p:cNvPr>
              <p:cNvSpPr/>
              <p:nvPr/>
            </p:nvSpPr>
            <p:spPr>
              <a:xfrm>
                <a:off x="6435137" y="3413352"/>
                <a:ext cx="2568411" cy="3176464"/>
              </a:xfrm>
              <a:custGeom>
                <a:avLst/>
                <a:gdLst>
                  <a:gd name="connsiteX0" fmla="*/ 2350080 w 2568411"/>
                  <a:gd name="connsiteY0" fmla="*/ 907276 h 3176464"/>
                  <a:gd name="connsiteX1" fmla="*/ 2042970 w 2568411"/>
                  <a:gd name="connsiteY1" fmla="*/ 1335269 h 3176464"/>
                  <a:gd name="connsiteX2" fmla="*/ 1456943 w 2568411"/>
                  <a:gd name="connsiteY2" fmla="*/ 1877355 h 3176464"/>
                  <a:gd name="connsiteX3" fmla="*/ 892603 w 2568411"/>
                  <a:gd name="connsiteY3" fmla="*/ 2361924 h 3176464"/>
                  <a:gd name="connsiteX4" fmla="*/ 610197 w 2568411"/>
                  <a:gd name="connsiteY4" fmla="*/ 2852715 h 3176464"/>
                  <a:gd name="connsiteX5" fmla="*/ 585964 w 2568411"/>
                  <a:gd name="connsiteY5" fmla="*/ 3071002 h 3176464"/>
                  <a:gd name="connsiteX6" fmla="*/ 574649 w 2568411"/>
                  <a:gd name="connsiteY6" fmla="*/ 3172838 h 3176464"/>
                  <a:gd name="connsiteX7" fmla="*/ 368432 w 2568411"/>
                  <a:gd name="connsiteY7" fmla="*/ 3098158 h 3176464"/>
                  <a:gd name="connsiteX8" fmla="*/ 115351 w 2568411"/>
                  <a:gd name="connsiteY8" fmla="*/ 2900333 h 3176464"/>
                  <a:gd name="connsiteX9" fmla="*/ 6726 w 2568411"/>
                  <a:gd name="connsiteY9" fmla="*/ 2488275 h 3176464"/>
                  <a:gd name="connsiteX10" fmla="*/ 482431 w 2568411"/>
                  <a:gd name="connsiteY10" fmla="*/ 1442668 h 3176464"/>
                  <a:gd name="connsiteX11" fmla="*/ 923908 w 2568411"/>
                  <a:gd name="connsiteY11" fmla="*/ 1020521 h 3176464"/>
                  <a:gd name="connsiteX12" fmla="*/ 1412719 w 2568411"/>
                  <a:gd name="connsiteY12" fmla="*/ 599223 h 3176464"/>
                  <a:gd name="connsiteX13" fmla="*/ 1622332 w 2568411"/>
                  <a:gd name="connsiteY13" fmla="*/ 505307 h 3176464"/>
                  <a:gd name="connsiteX14" fmla="*/ 1775651 w 2568411"/>
                  <a:gd name="connsiteY14" fmla="*/ 514643 h 3176464"/>
                  <a:gd name="connsiteX15" fmla="*/ 1685130 w 2568411"/>
                  <a:gd name="connsiteY15" fmla="*/ 725292 h 3176464"/>
                  <a:gd name="connsiteX16" fmla="*/ 1414983 w 2568411"/>
                  <a:gd name="connsiteY16" fmla="*/ 982049 h 3176464"/>
                  <a:gd name="connsiteX17" fmla="*/ 1278353 w 2568411"/>
                  <a:gd name="connsiteY17" fmla="*/ 1114342 h 3176464"/>
                  <a:gd name="connsiteX18" fmla="*/ 1187832 w 2568411"/>
                  <a:gd name="connsiteY18" fmla="*/ 1247954 h 3176464"/>
                  <a:gd name="connsiteX19" fmla="*/ 983501 w 2568411"/>
                  <a:gd name="connsiteY19" fmla="*/ 1623521 h 3176464"/>
                  <a:gd name="connsiteX20" fmla="*/ 975015 w 2568411"/>
                  <a:gd name="connsiteY20" fmla="*/ 1684999 h 3176464"/>
                  <a:gd name="connsiteX21" fmla="*/ 1238279 w 2568411"/>
                  <a:gd name="connsiteY21" fmla="*/ 1581466 h 3176464"/>
                  <a:gd name="connsiteX22" fmla="*/ 1665989 w 2568411"/>
                  <a:gd name="connsiteY22" fmla="*/ 1184495 h 3176464"/>
                  <a:gd name="connsiteX23" fmla="*/ 1813179 w 2568411"/>
                  <a:gd name="connsiteY23" fmla="*/ 709545 h 3176464"/>
                  <a:gd name="connsiteX24" fmla="*/ 1865040 w 2568411"/>
                  <a:gd name="connsiteY24" fmla="*/ 195840 h 3176464"/>
                  <a:gd name="connsiteX25" fmla="*/ 1945754 w 2568411"/>
                  <a:gd name="connsiteY25" fmla="*/ 2635 h 3176464"/>
                  <a:gd name="connsiteX26" fmla="*/ 2033540 w 2568411"/>
                  <a:gd name="connsiteY26" fmla="*/ 51667 h 3176464"/>
                  <a:gd name="connsiteX27" fmla="*/ 2067391 w 2568411"/>
                  <a:gd name="connsiteY27" fmla="*/ 423462 h 3176464"/>
                  <a:gd name="connsiteX28" fmla="*/ 2084552 w 2568411"/>
                  <a:gd name="connsiteY28" fmla="*/ 783187 h 3176464"/>
                  <a:gd name="connsiteX29" fmla="*/ 2086627 w 2568411"/>
                  <a:gd name="connsiteY29" fmla="*/ 797991 h 3176464"/>
                  <a:gd name="connsiteX30" fmla="*/ 2130190 w 2568411"/>
                  <a:gd name="connsiteY30" fmla="*/ 732175 h 3176464"/>
                  <a:gd name="connsiteX31" fmla="*/ 2558371 w 2568411"/>
                  <a:gd name="connsiteY31" fmla="*/ 250530 h 3176464"/>
                  <a:gd name="connsiteX32" fmla="*/ 2563935 w 2568411"/>
                  <a:gd name="connsiteY32" fmla="*/ 298147 h 3176464"/>
                  <a:gd name="connsiteX33" fmla="*/ 2429757 w 2568411"/>
                  <a:gd name="connsiteY33" fmla="*/ 664379 h 3176464"/>
                  <a:gd name="connsiteX34" fmla="*/ 2350080 w 2568411"/>
                  <a:gd name="connsiteY34" fmla="*/ 907276 h 31764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2568411" h="3176464">
                    <a:moveTo>
                      <a:pt x="2350080" y="907276"/>
                    </a:moveTo>
                    <a:cubicBezTo>
                      <a:pt x="2286810" y="1071344"/>
                      <a:pt x="2161590" y="1207785"/>
                      <a:pt x="2042970" y="1335269"/>
                    </a:cubicBezTo>
                    <a:cubicBezTo>
                      <a:pt x="1863437" y="1528191"/>
                      <a:pt x="1668818" y="1720642"/>
                      <a:pt x="1456943" y="1877355"/>
                    </a:cubicBezTo>
                    <a:cubicBezTo>
                      <a:pt x="1257703" y="2024829"/>
                      <a:pt x="1058935" y="2176922"/>
                      <a:pt x="892603" y="2361924"/>
                    </a:cubicBezTo>
                    <a:cubicBezTo>
                      <a:pt x="764177" y="2504776"/>
                      <a:pt x="651498" y="2662339"/>
                      <a:pt x="610197" y="2852715"/>
                    </a:cubicBezTo>
                    <a:cubicBezTo>
                      <a:pt x="594545" y="2924566"/>
                      <a:pt x="588510" y="2997643"/>
                      <a:pt x="585964" y="3071002"/>
                    </a:cubicBezTo>
                    <a:cubicBezTo>
                      <a:pt x="585210" y="3091746"/>
                      <a:pt x="594168" y="3157563"/>
                      <a:pt x="574649" y="3172838"/>
                    </a:cubicBezTo>
                    <a:cubicBezTo>
                      <a:pt x="546644" y="3194620"/>
                      <a:pt x="397003" y="3111736"/>
                      <a:pt x="368432" y="3098158"/>
                    </a:cubicBezTo>
                    <a:cubicBezTo>
                      <a:pt x="265842" y="3049220"/>
                      <a:pt x="193143" y="2981142"/>
                      <a:pt x="115351" y="2900333"/>
                    </a:cubicBezTo>
                    <a:cubicBezTo>
                      <a:pt x="17758" y="2779167"/>
                      <a:pt x="-15810" y="2639992"/>
                      <a:pt x="6726" y="2488275"/>
                    </a:cubicBezTo>
                    <a:cubicBezTo>
                      <a:pt x="63207" y="2108749"/>
                      <a:pt x="246795" y="1740914"/>
                      <a:pt x="482431" y="1442668"/>
                    </a:cubicBezTo>
                    <a:cubicBezTo>
                      <a:pt x="611423" y="1279353"/>
                      <a:pt x="773040" y="1160828"/>
                      <a:pt x="923908" y="1020521"/>
                    </a:cubicBezTo>
                    <a:cubicBezTo>
                      <a:pt x="1081377" y="874085"/>
                      <a:pt x="1235827" y="722463"/>
                      <a:pt x="1412719" y="599223"/>
                    </a:cubicBezTo>
                    <a:cubicBezTo>
                      <a:pt x="1475613" y="555377"/>
                      <a:pt x="1546615" y="520017"/>
                      <a:pt x="1622332" y="505307"/>
                    </a:cubicBezTo>
                    <a:cubicBezTo>
                      <a:pt x="1660897" y="497858"/>
                      <a:pt x="1743686" y="484374"/>
                      <a:pt x="1775651" y="514643"/>
                    </a:cubicBezTo>
                    <a:cubicBezTo>
                      <a:pt x="1825720" y="562166"/>
                      <a:pt x="1715775" y="692289"/>
                      <a:pt x="1685130" y="725292"/>
                    </a:cubicBezTo>
                    <a:cubicBezTo>
                      <a:pt x="1600456" y="816378"/>
                      <a:pt x="1506446" y="897941"/>
                      <a:pt x="1414983" y="982049"/>
                    </a:cubicBezTo>
                    <a:cubicBezTo>
                      <a:pt x="1368308" y="1024953"/>
                      <a:pt x="1322199" y="1068516"/>
                      <a:pt x="1278353" y="1114342"/>
                    </a:cubicBezTo>
                    <a:cubicBezTo>
                      <a:pt x="1236770" y="1157811"/>
                      <a:pt x="1215554" y="1195905"/>
                      <a:pt x="1187832" y="1247954"/>
                    </a:cubicBezTo>
                    <a:cubicBezTo>
                      <a:pt x="1119376" y="1376380"/>
                      <a:pt x="1035079" y="1487268"/>
                      <a:pt x="983501" y="1623521"/>
                    </a:cubicBezTo>
                    <a:cubicBezTo>
                      <a:pt x="976052" y="1643227"/>
                      <a:pt x="957099" y="1667932"/>
                      <a:pt x="975015" y="1684999"/>
                    </a:cubicBezTo>
                    <a:cubicBezTo>
                      <a:pt x="1013957" y="1722150"/>
                      <a:pt x="1199996" y="1601267"/>
                      <a:pt x="1238279" y="1581466"/>
                    </a:cubicBezTo>
                    <a:cubicBezTo>
                      <a:pt x="1418849" y="1488305"/>
                      <a:pt x="1580843" y="1376003"/>
                      <a:pt x="1665989" y="1184495"/>
                    </a:cubicBezTo>
                    <a:cubicBezTo>
                      <a:pt x="1733502" y="1032684"/>
                      <a:pt x="1782911" y="872953"/>
                      <a:pt x="1813179" y="709545"/>
                    </a:cubicBezTo>
                    <a:cubicBezTo>
                      <a:pt x="1844673" y="539536"/>
                      <a:pt x="1847030" y="367358"/>
                      <a:pt x="1865040" y="195840"/>
                    </a:cubicBezTo>
                    <a:cubicBezTo>
                      <a:pt x="1870886" y="140490"/>
                      <a:pt x="1879467" y="22531"/>
                      <a:pt x="1945754" y="2635"/>
                    </a:cubicBezTo>
                    <a:cubicBezTo>
                      <a:pt x="1979605" y="-7454"/>
                      <a:pt x="2033729" y="11970"/>
                      <a:pt x="2033540" y="51667"/>
                    </a:cubicBezTo>
                    <a:cubicBezTo>
                      <a:pt x="2032975" y="176416"/>
                      <a:pt x="2051833" y="300033"/>
                      <a:pt x="2067391" y="423462"/>
                    </a:cubicBezTo>
                    <a:cubicBezTo>
                      <a:pt x="2082573" y="543967"/>
                      <a:pt x="2078141" y="662304"/>
                      <a:pt x="2084552" y="783187"/>
                    </a:cubicBezTo>
                    <a:cubicBezTo>
                      <a:pt x="2084741" y="787147"/>
                      <a:pt x="2085684" y="791107"/>
                      <a:pt x="2086627" y="797991"/>
                    </a:cubicBezTo>
                    <a:cubicBezTo>
                      <a:pt x="2114066" y="782621"/>
                      <a:pt x="2119346" y="754145"/>
                      <a:pt x="2130190" y="732175"/>
                    </a:cubicBezTo>
                    <a:cubicBezTo>
                      <a:pt x="2160835" y="669942"/>
                      <a:pt x="2468888" y="150391"/>
                      <a:pt x="2558371" y="250530"/>
                    </a:cubicBezTo>
                    <a:cubicBezTo>
                      <a:pt x="2572044" y="265805"/>
                      <a:pt x="2569498" y="284286"/>
                      <a:pt x="2563935" y="298147"/>
                    </a:cubicBezTo>
                    <a:cubicBezTo>
                      <a:pt x="2515092" y="418653"/>
                      <a:pt x="2472094" y="541516"/>
                      <a:pt x="2429757" y="664379"/>
                    </a:cubicBezTo>
                    <a:cubicBezTo>
                      <a:pt x="2402978" y="741887"/>
                      <a:pt x="2380725" y="827599"/>
                      <a:pt x="2350080" y="907276"/>
                    </a:cubicBezTo>
                    <a:close/>
                  </a:path>
                </a:pathLst>
              </a:custGeom>
              <a:solidFill>
                <a:srgbClr val="F7CAB0"/>
              </a:solidFill>
              <a:ln w="94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1E832470-BAC5-44DD-AA87-2F2E2E912BAB}"/>
                </a:ext>
              </a:extLst>
            </p:cNvPr>
            <p:cNvGrpSpPr/>
            <p:nvPr/>
          </p:nvGrpSpPr>
          <p:grpSpPr>
            <a:xfrm>
              <a:off x="3618140" y="3486245"/>
              <a:ext cx="2568411" cy="3176464"/>
              <a:chOff x="3618140" y="3440980"/>
              <a:chExt cx="2568411" cy="3176464"/>
            </a:xfrm>
          </p:grpSpPr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1D32C172-B19E-499E-9CE4-FA69C7194FF8}"/>
                  </a:ext>
                </a:extLst>
              </p:cNvPr>
              <p:cNvSpPr/>
              <p:nvPr/>
            </p:nvSpPr>
            <p:spPr>
              <a:xfrm>
                <a:off x="4508319" y="4233973"/>
                <a:ext cx="532078" cy="840899"/>
              </a:xfrm>
              <a:custGeom>
                <a:avLst/>
                <a:gdLst>
                  <a:gd name="connsiteX0" fmla="*/ 12245 w 532078"/>
                  <a:gd name="connsiteY0" fmla="*/ 391408 h 840899"/>
                  <a:gd name="connsiteX1" fmla="*/ 169053 w 532078"/>
                  <a:gd name="connsiteY1" fmla="*/ 611674 h 840899"/>
                  <a:gd name="connsiteX2" fmla="*/ 304645 w 532078"/>
                  <a:gd name="connsiteY2" fmla="*/ 714265 h 840899"/>
                  <a:gd name="connsiteX3" fmla="*/ 424962 w 532078"/>
                  <a:gd name="connsiteY3" fmla="*/ 787341 h 840899"/>
                  <a:gd name="connsiteX4" fmla="*/ 532078 w 532078"/>
                  <a:gd name="connsiteY4" fmla="*/ 840899 h 840899"/>
                  <a:gd name="connsiteX5" fmla="*/ 410724 w 532078"/>
                  <a:gd name="connsiteY5" fmla="*/ 605828 h 840899"/>
                  <a:gd name="connsiteX6" fmla="*/ 322278 w 532078"/>
                  <a:gd name="connsiteY6" fmla="*/ 414321 h 840899"/>
                  <a:gd name="connsiteX7" fmla="*/ 304551 w 532078"/>
                  <a:gd name="connsiteY7" fmla="*/ 228659 h 840899"/>
                  <a:gd name="connsiteX8" fmla="*/ 59296 w 532078"/>
                  <a:gd name="connsiteY8" fmla="*/ 0 h 840899"/>
                  <a:gd name="connsiteX9" fmla="*/ 1401 w 532078"/>
                  <a:gd name="connsiteY9" fmla="*/ 298812 h 840899"/>
                  <a:gd name="connsiteX10" fmla="*/ 12245 w 532078"/>
                  <a:gd name="connsiteY10" fmla="*/ 391408 h 8408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32078" h="840899">
                    <a:moveTo>
                      <a:pt x="12245" y="391408"/>
                    </a:moveTo>
                    <a:cubicBezTo>
                      <a:pt x="35912" y="450246"/>
                      <a:pt x="104557" y="558682"/>
                      <a:pt x="169053" y="611674"/>
                    </a:cubicBezTo>
                    <a:cubicBezTo>
                      <a:pt x="212993" y="647789"/>
                      <a:pt x="255519" y="685505"/>
                      <a:pt x="304645" y="714265"/>
                    </a:cubicBezTo>
                    <a:cubicBezTo>
                      <a:pt x="348114" y="739629"/>
                      <a:pt x="380550" y="763674"/>
                      <a:pt x="424962" y="787341"/>
                    </a:cubicBezTo>
                    <a:cubicBezTo>
                      <a:pt x="455418" y="803560"/>
                      <a:pt x="474371" y="817986"/>
                      <a:pt x="532078" y="840899"/>
                    </a:cubicBezTo>
                    <a:cubicBezTo>
                      <a:pt x="458719" y="723222"/>
                      <a:pt x="433543" y="657783"/>
                      <a:pt x="410724" y="605828"/>
                    </a:cubicBezTo>
                    <a:cubicBezTo>
                      <a:pt x="379513" y="534732"/>
                      <a:pt x="352546" y="485794"/>
                      <a:pt x="322278" y="414321"/>
                    </a:cubicBezTo>
                    <a:cubicBezTo>
                      <a:pt x="295876" y="351899"/>
                      <a:pt x="318695" y="294946"/>
                      <a:pt x="304551" y="228659"/>
                    </a:cubicBezTo>
                    <a:cubicBezTo>
                      <a:pt x="263062" y="186605"/>
                      <a:pt x="102671" y="35642"/>
                      <a:pt x="59296" y="0"/>
                    </a:cubicBezTo>
                    <a:cubicBezTo>
                      <a:pt x="27426" y="101742"/>
                      <a:pt x="12245" y="192639"/>
                      <a:pt x="1401" y="298812"/>
                    </a:cubicBezTo>
                    <a:cubicBezTo>
                      <a:pt x="-3219" y="344733"/>
                      <a:pt x="4418" y="372078"/>
                      <a:pt x="12245" y="391408"/>
                    </a:cubicBezTo>
                    <a:close/>
                  </a:path>
                </a:pathLst>
              </a:custGeom>
              <a:solidFill>
                <a:srgbClr val="EBB09A"/>
              </a:solidFill>
              <a:ln w="94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F3EA8D45-F5AA-44CA-BE74-64EE37AB284F}"/>
                  </a:ext>
                </a:extLst>
              </p:cNvPr>
              <p:cNvSpPr/>
              <p:nvPr/>
            </p:nvSpPr>
            <p:spPr>
              <a:xfrm>
                <a:off x="4933264" y="4615009"/>
                <a:ext cx="295117" cy="525108"/>
              </a:xfrm>
              <a:custGeom>
                <a:avLst/>
                <a:gdLst>
                  <a:gd name="connsiteX0" fmla="*/ 107133 w 295117"/>
                  <a:gd name="connsiteY0" fmla="*/ 459769 h 525108"/>
                  <a:gd name="connsiteX1" fmla="*/ 172006 w 295117"/>
                  <a:gd name="connsiteY1" fmla="*/ 495789 h 525108"/>
                  <a:gd name="connsiteX2" fmla="*/ 259509 w 295117"/>
                  <a:gd name="connsiteY2" fmla="*/ 522380 h 525108"/>
                  <a:gd name="connsiteX3" fmla="*/ 291663 w 295117"/>
                  <a:gd name="connsiteY3" fmla="*/ 488811 h 525108"/>
                  <a:gd name="connsiteX4" fmla="*/ 241499 w 295117"/>
                  <a:gd name="connsiteY4" fmla="*/ 383204 h 525108"/>
                  <a:gd name="connsiteX5" fmla="*/ 22930 w 295117"/>
                  <a:gd name="connsiteY5" fmla="*/ 0 h 525108"/>
                  <a:gd name="connsiteX6" fmla="*/ 8126 w 295117"/>
                  <a:gd name="connsiteY6" fmla="*/ 75057 h 525108"/>
                  <a:gd name="connsiteX7" fmla="*/ 17 w 295117"/>
                  <a:gd name="connsiteY7" fmla="*/ 243651 h 525108"/>
                  <a:gd name="connsiteX8" fmla="*/ 107133 w 295117"/>
                  <a:gd name="connsiteY8" fmla="*/ 459769 h 5251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95117" h="525108">
                    <a:moveTo>
                      <a:pt x="107133" y="459769"/>
                    </a:moveTo>
                    <a:cubicBezTo>
                      <a:pt x="116562" y="477496"/>
                      <a:pt x="153147" y="488246"/>
                      <a:pt x="172006" y="495789"/>
                    </a:cubicBezTo>
                    <a:cubicBezTo>
                      <a:pt x="201237" y="507481"/>
                      <a:pt x="228864" y="514742"/>
                      <a:pt x="259509" y="522380"/>
                    </a:cubicBezTo>
                    <a:cubicBezTo>
                      <a:pt x="291191" y="530300"/>
                      <a:pt x="301186" y="521531"/>
                      <a:pt x="291663" y="488811"/>
                    </a:cubicBezTo>
                    <a:cubicBezTo>
                      <a:pt x="281762" y="454583"/>
                      <a:pt x="255266" y="416112"/>
                      <a:pt x="241499" y="383204"/>
                    </a:cubicBezTo>
                    <a:cubicBezTo>
                      <a:pt x="188884" y="257041"/>
                      <a:pt x="89406" y="119469"/>
                      <a:pt x="22930" y="0"/>
                    </a:cubicBezTo>
                    <a:cubicBezTo>
                      <a:pt x="9257" y="3583"/>
                      <a:pt x="11237" y="44694"/>
                      <a:pt x="8126" y="75057"/>
                    </a:cubicBezTo>
                    <a:cubicBezTo>
                      <a:pt x="5768" y="129275"/>
                      <a:pt x="-360" y="165860"/>
                      <a:pt x="17" y="243651"/>
                    </a:cubicBezTo>
                    <a:cubicBezTo>
                      <a:pt x="205" y="304376"/>
                      <a:pt x="78468" y="405929"/>
                      <a:pt x="107133" y="459769"/>
                    </a:cubicBezTo>
                    <a:close/>
                  </a:path>
                </a:pathLst>
              </a:custGeom>
              <a:solidFill>
                <a:srgbClr val="E3A193"/>
              </a:solidFill>
              <a:ln w="94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D5A6AA70-E188-429D-A3DB-8F8EE219A140}"/>
                  </a:ext>
                </a:extLst>
              </p:cNvPr>
              <p:cNvSpPr/>
              <p:nvPr/>
            </p:nvSpPr>
            <p:spPr>
              <a:xfrm>
                <a:off x="3618140" y="3440980"/>
                <a:ext cx="2568411" cy="3176464"/>
              </a:xfrm>
              <a:custGeom>
                <a:avLst/>
                <a:gdLst>
                  <a:gd name="connsiteX0" fmla="*/ 218332 w 2568411"/>
                  <a:gd name="connsiteY0" fmla="*/ 907276 h 3176464"/>
                  <a:gd name="connsiteX1" fmla="*/ 525442 w 2568411"/>
                  <a:gd name="connsiteY1" fmla="*/ 1335269 h 3176464"/>
                  <a:gd name="connsiteX2" fmla="*/ 1111469 w 2568411"/>
                  <a:gd name="connsiteY2" fmla="*/ 1877355 h 3176464"/>
                  <a:gd name="connsiteX3" fmla="*/ 1675809 w 2568411"/>
                  <a:gd name="connsiteY3" fmla="*/ 2361924 h 3176464"/>
                  <a:gd name="connsiteX4" fmla="*/ 1958215 w 2568411"/>
                  <a:gd name="connsiteY4" fmla="*/ 2852715 h 3176464"/>
                  <a:gd name="connsiteX5" fmla="*/ 1982448 w 2568411"/>
                  <a:gd name="connsiteY5" fmla="*/ 3071002 h 3176464"/>
                  <a:gd name="connsiteX6" fmla="*/ 1993762 w 2568411"/>
                  <a:gd name="connsiteY6" fmla="*/ 3172838 h 3176464"/>
                  <a:gd name="connsiteX7" fmla="*/ 2199980 w 2568411"/>
                  <a:gd name="connsiteY7" fmla="*/ 3098159 h 3176464"/>
                  <a:gd name="connsiteX8" fmla="*/ 2453061 w 2568411"/>
                  <a:gd name="connsiteY8" fmla="*/ 2900333 h 3176464"/>
                  <a:gd name="connsiteX9" fmla="*/ 2561686 w 2568411"/>
                  <a:gd name="connsiteY9" fmla="*/ 2488275 h 3176464"/>
                  <a:gd name="connsiteX10" fmla="*/ 2085981 w 2568411"/>
                  <a:gd name="connsiteY10" fmla="*/ 1442668 h 3176464"/>
                  <a:gd name="connsiteX11" fmla="*/ 1644504 w 2568411"/>
                  <a:gd name="connsiteY11" fmla="*/ 1020521 h 3176464"/>
                  <a:gd name="connsiteX12" fmla="*/ 1155692 w 2568411"/>
                  <a:gd name="connsiteY12" fmla="*/ 599223 h 3176464"/>
                  <a:gd name="connsiteX13" fmla="*/ 946080 w 2568411"/>
                  <a:gd name="connsiteY13" fmla="*/ 505307 h 3176464"/>
                  <a:gd name="connsiteX14" fmla="*/ 792761 w 2568411"/>
                  <a:gd name="connsiteY14" fmla="*/ 514642 h 3176464"/>
                  <a:gd name="connsiteX15" fmla="*/ 883282 w 2568411"/>
                  <a:gd name="connsiteY15" fmla="*/ 725291 h 3176464"/>
                  <a:gd name="connsiteX16" fmla="*/ 1153429 w 2568411"/>
                  <a:gd name="connsiteY16" fmla="*/ 982050 h 3176464"/>
                  <a:gd name="connsiteX17" fmla="*/ 1290059 w 2568411"/>
                  <a:gd name="connsiteY17" fmla="*/ 1114342 h 3176464"/>
                  <a:gd name="connsiteX18" fmla="*/ 1380580 w 2568411"/>
                  <a:gd name="connsiteY18" fmla="*/ 1247954 h 3176464"/>
                  <a:gd name="connsiteX19" fmla="*/ 1584911 w 2568411"/>
                  <a:gd name="connsiteY19" fmla="*/ 1623520 h 3176464"/>
                  <a:gd name="connsiteX20" fmla="*/ 1593397 w 2568411"/>
                  <a:gd name="connsiteY20" fmla="*/ 1684999 h 3176464"/>
                  <a:gd name="connsiteX21" fmla="*/ 1330133 w 2568411"/>
                  <a:gd name="connsiteY21" fmla="*/ 1581466 h 3176464"/>
                  <a:gd name="connsiteX22" fmla="*/ 902423 w 2568411"/>
                  <a:gd name="connsiteY22" fmla="*/ 1184495 h 3176464"/>
                  <a:gd name="connsiteX23" fmla="*/ 755233 w 2568411"/>
                  <a:gd name="connsiteY23" fmla="*/ 709545 h 3176464"/>
                  <a:gd name="connsiteX24" fmla="*/ 703372 w 2568411"/>
                  <a:gd name="connsiteY24" fmla="*/ 195840 h 3176464"/>
                  <a:gd name="connsiteX25" fmla="*/ 622658 w 2568411"/>
                  <a:gd name="connsiteY25" fmla="*/ 2635 h 3176464"/>
                  <a:gd name="connsiteX26" fmla="*/ 534871 w 2568411"/>
                  <a:gd name="connsiteY26" fmla="*/ 51667 h 3176464"/>
                  <a:gd name="connsiteX27" fmla="*/ 501021 w 2568411"/>
                  <a:gd name="connsiteY27" fmla="*/ 423462 h 3176464"/>
                  <a:gd name="connsiteX28" fmla="*/ 483859 w 2568411"/>
                  <a:gd name="connsiteY28" fmla="*/ 783187 h 3176464"/>
                  <a:gd name="connsiteX29" fmla="*/ 481785 w 2568411"/>
                  <a:gd name="connsiteY29" fmla="*/ 797991 h 3176464"/>
                  <a:gd name="connsiteX30" fmla="*/ 438222 w 2568411"/>
                  <a:gd name="connsiteY30" fmla="*/ 732175 h 3176464"/>
                  <a:gd name="connsiteX31" fmla="*/ 10040 w 2568411"/>
                  <a:gd name="connsiteY31" fmla="*/ 250529 h 3176464"/>
                  <a:gd name="connsiteX32" fmla="*/ 4477 w 2568411"/>
                  <a:gd name="connsiteY32" fmla="*/ 298147 h 3176464"/>
                  <a:gd name="connsiteX33" fmla="*/ 138655 w 2568411"/>
                  <a:gd name="connsiteY33" fmla="*/ 664379 h 3176464"/>
                  <a:gd name="connsiteX34" fmla="*/ 218332 w 2568411"/>
                  <a:gd name="connsiteY34" fmla="*/ 907276 h 31764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2568411" h="3176464">
                    <a:moveTo>
                      <a:pt x="218332" y="907276"/>
                    </a:moveTo>
                    <a:cubicBezTo>
                      <a:pt x="281602" y="1071344"/>
                      <a:pt x="406822" y="1207785"/>
                      <a:pt x="525442" y="1335269"/>
                    </a:cubicBezTo>
                    <a:cubicBezTo>
                      <a:pt x="704975" y="1528191"/>
                      <a:pt x="899594" y="1720641"/>
                      <a:pt x="1111469" y="1877355"/>
                    </a:cubicBezTo>
                    <a:cubicBezTo>
                      <a:pt x="1310803" y="2024829"/>
                      <a:pt x="1509477" y="2176922"/>
                      <a:pt x="1675809" y="2361924"/>
                    </a:cubicBezTo>
                    <a:cubicBezTo>
                      <a:pt x="1804235" y="2504776"/>
                      <a:pt x="1916914" y="2662339"/>
                      <a:pt x="1958215" y="2852715"/>
                    </a:cubicBezTo>
                    <a:cubicBezTo>
                      <a:pt x="1973867" y="2924566"/>
                      <a:pt x="1979902" y="2997643"/>
                      <a:pt x="1982448" y="3071002"/>
                    </a:cubicBezTo>
                    <a:cubicBezTo>
                      <a:pt x="1983202" y="3091746"/>
                      <a:pt x="1974244" y="3157563"/>
                      <a:pt x="1993762" y="3172838"/>
                    </a:cubicBezTo>
                    <a:cubicBezTo>
                      <a:pt x="2021767" y="3194619"/>
                      <a:pt x="2171409" y="3111737"/>
                      <a:pt x="2199980" y="3098159"/>
                    </a:cubicBezTo>
                    <a:cubicBezTo>
                      <a:pt x="2302570" y="3049221"/>
                      <a:pt x="2375269" y="2981236"/>
                      <a:pt x="2453061" y="2900333"/>
                    </a:cubicBezTo>
                    <a:cubicBezTo>
                      <a:pt x="2550653" y="2779167"/>
                      <a:pt x="2584222" y="2639992"/>
                      <a:pt x="2561686" y="2488275"/>
                    </a:cubicBezTo>
                    <a:cubicBezTo>
                      <a:pt x="2505205" y="2108748"/>
                      <a:pt x="2321617" y="1740914"/>
                      <a:pt x="2085981" y="1442668"/>
                    </a:cubicBezTo>
                    <a:cubicBezTo>
                      <a:pt x="1956989" y="1279353"/>
                      <a:pt x="1795371" y="1160828"/>
                      <a:pt x="1644504" y="1020521"/>
                    </a:cubicBezTo>
                    <a:cubicBezTo>
                      <a:pt x="1487035" y="874085"/>
                      <a:pt x="1332584" y="722463"/>
                      <a:pt x="1155692" y="599223"/>
                    </a:cubicBezTo>
                    <a:cubicBezTo>
                      <a:pt x="1092799" y="555377"/>
                      <a:pt x="1021797" y="520017"/>
                      <a:pt x="946080" y="505307"/>
                    </a:cubicBezTo>
                    <a:cubicBezTo>
                      <a:pt x="907515" y="497858"/>
                      <a:pt x="824726" y="484375"/>
                      <a:pt x="792761" y="514642"/>
                    </a:cubicBezTo>
                    <a:cubicBezTo>
                      <a:pt x="742692" y="562166"/>
                      <a:pt x="852637" y="692289"/>
                      <a:pt x="883282" y="725291"/>
                    </a:cubicBezTo>
                    <a:cubicBezTo>
                      <a:pt x="967956" y="816378"/>
                      <a:pt x="1061966" y="897941"/>
                      <a:pt x="1153429" y="982050"/>
                    </a:cubicBezTo>
                    <a:cubicBezTo>
                      <a:pt x="1200104" y="1024953"/>
                      <a:pt x="1246213" y="1068516"/>
                      <a:pt x="1290059" y="1114342"/>
                    </a:cubicBezTo>
                    <a:cubicBezTo>
                      <a:pt x="1331642" y="1157810"/>
                      <a:pt x="1352858" y="1195905"/>
                      <a:pt x="1380580" y="1247954"/>
                    </a:cubicBezTo>
                    <a:cubicBezTo>
                      <a:pt x="1449036" y="1376380"/>
                      <a:pt x="1533333" y="1487268"/>
                      <a:pt x="1584911" y="1623520"/>
                    </a:cubicBezTo>
                    <a:cubicBezTo>
                      <a:pt x="1592360" y="1643227"/>
                      <a:pt x="1611313" y="1667932"/>
                      <a:pt x="1593397" y="1684999"/>
                    </a:cubicBezTo>
                    <a:cubicBezTo>
                      <a:pt x="1554455" y="1722150"/>
                      <a:pt x="1368416" y="1601268"/>
                      <a:pt x="1330133" y="1581466"/>
                    </a:cubicBezTo>
                    <a:cubicBezTo>
                      <a:pt x="1149563" y="1488305"/>
                      <a:pt x="987569" y="1376003"/>
                      <a:pt x="902423" y="1184495"/>
                    </a:cubicBezTo>
                    <a:cubicBezTo>
                      <a:pt x="834910" y="1032685"/>
                      <a:pt x="785500" y="872953"/>
                      <a:pt x="755233" y="709545"/>
                    </a:cubicBezTo>
                    <a:cubicBezTo>
                      <a:pt x="723739" y="539535"/>
                      <a:pt x="721382" y="367358"/>
                      <a:pt x="703372" y="195840"/>
                    </a:cubicBezTo>
                    <a:cubicBezTo>
                      <a:pt x="697526" y="140490"/>
                      <a:pt x="688945" y="22531"/>
                      <a:pt x="622658" y="2635"/>
                    </a:cubicBezTo>
                    <a:cubicBezTo>
                      <a:pt x="588807" y="-7454"/>
                      <a:pt x="534683" y="11970"/>
                      <a:pt x="534871" y="51667"/>
                    </a:cubicBezTo>
                    <a:cubicBezTo>
                      <a:pt x="535437" y="176416"/>
                      <a:pt x="516579" y="300033"/>
                      <a:pt x="501021" y="423462"/>
                    </a:cubicBezTo>
                    <a:cubicBezTo>
                      <a:pt x="485839" y="543967"/>
                      <a:pt x="490271" y="662304"/>
                      <a:pt x="483859" y="783187"/>
                    </a:cubicBezTo>
                    <a:cubicBezTo>
                      <a:pt x="483671" y="787147"/>
                      <a:pt x="482728" y="791108"/>
                      <a:pt x="481785" y="797991"/>
                    </a:cubicBezTo>
                    <a:cubicBezTo>
                      <a:pt x="454346" y="782621"/>
                      <a:pt x="449065" y="754145"/>
                      <a:pt x="438222" y="732175"/>
                    </a:cubicBezTo>
                    <a:cubicBezTo>
                      <a:pt x="407577" y="669942"/>
                      <a:pt x="99524" y="150391"/>
                      <a:pt x="10040" y="250529"/>
                    </a:cubicBezTo>
                    <a:cubicBezTo>
                      <a:pt x="-3632" y="265805"/>
                      <a:pt x="-1086" y="284286"/>
                      <a:pt x="4477" y="298147"/>
                    </a:cubicBezTo>
                    <a:cubicBezTo>
                      <a:pt x="53320" y="418653"/>
                      <a:pt x="96318" y="541516"/>
                      <a:pt x="138655" y="664379"/>
                    </a:cubicBezTo>
                    <a:cubicBezTo>
                      <a:pt x="165528" y="741887"/>
                      <a:pt x="187687" y="827599"/>
                      <a:pt x="218332" y="907276"/>
                    </a:cubicBezTo>
                    <a:close/>
                  </a:path>
                </a:pathLst>
              </a:custGeom>
              <a:solidFill>
                <a:srgbClr val="F7CAB0"/>
              </a:solidFill>
              <a:ln w="94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4AC647E2-35D3-4D96-93EF-D324EA89A7A9}"/>
                </a:ext>
              </a:extLst>
            </p:cNvPr>
            <p:cNvGrpSpPr/>
            <p:nvPr/>
          </p:nvGrpSpPr>
          <p:grpSpPr>
            <a:xfrm>
              <a:off x="4056136" y="89170"/>
              <a:ext cx="4439320" cy="4434279"/>
              <a:chOff x="4056136" y="43905"/>
              <a:chExt cx="4439320" cy="4434279"/>
            </a:xfrm>
          </p:grpSpPr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628FC0C3-79EC-4164-83EE-CEA586713256}"/>
                  </a:ext>
                </a:extLst>
              </p:cNvPr>
              <p:cNvSpPr/>
              <p:nvPr/>
            </p:nvSpPr>
            <p:spPr>
              <a:xfrm>
                <a:off x="4062208" y="43905"/>
                <a:ext cx="4433248" cy="4433248"/>
              </a:xfrm>
              <a:custGeom>
                <a:avLst/>
                <a:gdLst>
                  <a:gd name="connsiteX0" fmla="*/ 4433249 w 4433248"/>
                  <a:gd name="connsiteY0" fmla="*/ 2216624 h 4433248"/>
                  <a:gd name="connsiteX1" fmla="*/ 2216624 w 4433248"/>
                  <a:gd name="connsiteY1" fmla="*/ 4433249 h 4433248"/>
                  <a:gd name="connsiteX2" fmla="*/ 0 w 4433248"/>
                  <a:gd name="connsiteY2" fmla="*/ 2216624 h 4433248"/>
                  <a:gd name="connsiteX3" fmla="*/ 2216624 w 4433248"/>
                  <a:gd name="connsiteY3" fmla="*/ 0 h 4433248"/>
                  <a:gd name="connsiteX4" fmla="*/ 4433249 w 4433248"/>
                  <a:gd name="connsiteY4" fmla="*/ 2216624 h 44332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433248" h="4433248">
                    <a:moveTo>
                      <a:pt x="4433249" y="2216624"/>
                    </a:moveTo>
                    <a:cubicBezTo>
                      <a:pt x="4433249" y="3440832"/>
                      <a:pt x="3440832" y="4433249"/>
                      <a:pt x="2216624" y="4433249"/>
                    </a:cubicBezTo>
                    <a:cubicBezTo>
                      <a:pt x="992416" y="4433249"/>
                      <a:pt x="0" y="3440832"/>
                      <a:pt x="0" y="2216624"/>
                    </a:cubicBezTo>
                    <a:cubicBezTo>
                      <a:pt x="0" y="992417"/>
                      <a:pt x="992416" y="0"/>
                      <a:pt x="2216624" y="0"/>
                    </a:cubicBezTo>
                    <a:cubicBezTo>
                      <a:pt x="3440832" y="0"/>
                      <a:pt x="4433249" y="992417"/>
                      <a:pt x="4433249" y="2216624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4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0F389997-76FD-4268-B0CF-0F9D99C4AFB0}"/>
                  </a:ext>
                </a:extLst>
              </p:cNvPr>
              <p:cNvSpPr/>
              <p:nvPr/>
            </p:nvSpPr>
            <p:spPr>
              <a:xfrm>
                <a:off x="4056136" y="678338"/>
                <a:ext cx="4430130" cy="3799846"/>
              </a:xfrm>
              <a:custGeom>
                <a:avLst/>
                <a:gdLst>
                  <a:gd name="connsiteX0" fmla="*/ 4099115 w 4430130"/>
                  <a:gd name="connsiteY0" fmla="*/ 430121 h 3799846"/>
                  <a:gd name="connsiteX1" fmla="*/ 4199159 w 4430130"/>
                  <a:gd name="connsiteY1" fmla="*/ 603619 h 3799846"/>
                  <a:gd name="connsiteX2" fmla="*/ 4322683 w 4430130"/>
                  <a:gd name="connsiteY2" fmla="*/ 902243 h 3799846"/>
                  <a:gd name="connsiteX3" fmla="*/ 4379541 w 4430130"/>
                  <a:gd name="connsiteY3" fmla="*/ 1115155 h 3799846"/>
                  <a:gd name="connsiteX4" fmla="*/ 4424613 w 4430130"/>
                  <a:gd name="connsiteY4" fmla="*/ 1403690 h 3799846"/>
                  <a:gd name="connsiteX5" fmla="*/ 4429610 w 4430130"/>
                  <a:gd name="connsiteY5" fmla="*/ 1628294 h 3799846"/>
                  <a:gd name="connsiteX6" fmla="*/ 4415372 w 4430130"/>
                  <a:gd name="connsiteY6" fmla="*/ 1889861 h 3799846"/>
                  <a:gd name="connsiteX7" fmla="*/ 4384538 w 4430130"/>
                  <a:gd name="connsiteY7" fmla="*/ 2088440 h 3799846"/>
                  <a:gd name="connsiteX8" fmla="*/ 4343238 w 4430130"/>
                  <a:gd name="connsiteY8" fmla="*/ 2240911 h 3799846"/>
                  <a:gd name="connsiteX9" fmla="*/ 4186430 w 4430130"/>
                  <a:gd name="connsiteY9" fmla="*/ 2620815 h 3799846"/>
                  <a:gd name="connsiteX10" fmla="*/ 3932124 w 4430130"/>
                  <a:gd name="connsiteY10" fmla="*/ 3001945 h 3799846"/>
                  <a:gd name="connsiteX11" fmla="*/ 3681211 w 4430130"/>
                  <a:gd name="connsiteY11" fmla="*/ 3261249 h 3799846"/>
                  <a:gd name="connsiteX12" fmla="*/ 3468582 w 4430130"/>
                  <a:gd name="connsiteY12" fmla="*/ 3425034 h 3799846"/>
                  <a:gd name="connsiteX13" fmla="*/ 3070857 w 4430130"/>
                  <a:gd name="connsiteY13" fmla="*/ 3638890 h 3799846"/>
                  <a:gd name="connsiteX14" fmla="*/ 2922630 w 4430130"/>
                  <a:gd name="connsiteY14" fmla="*/ 3694993 h 3799846"/>
                  <a:gd name="connsiteX15" fmla="*/ 2891419 w 4430130"/>
                  <a:gd name="connsiteY15" fmla="*/ 3697068 h 3799846"/>
                  <a:gd name="connsiteX16" fmla="*/ 2581952 w 4430130"/>
                  <a:gd name="connsiteY16" fmla="*/ 3769296 h 3799846"/>
                  <a:gd name="connsiteX17" fmla="*/ 2358290 w 4430130"/>
                  <a:gd name="connsiteY17" fmla="*/ 3795038 h 3799846"/>
                  <a:gd name="connsiteX18" fmla="*/ 2282762 w 4430130"/>
                  <a:gd name="connsiteY18" fmla="*/ 3799846 h 3799846"/>
                  <a:gd name="connsiteX19" fmla="*/ 2161785 w 4430130"/>
                  <a:gd name="connsiteY19" fmla="*/ 3799846 h 3799846"/>
                  <a:gd name="connsiteX20" fmla="*/ 2092763 w 4430130"/>
                  <a:gd name="connsiteY20" fmla="*/ 3795509 h 3799846"/>
                  <a:gd name="connsiteX21" fmla="*/ 2066644 w 4430130"/>
                  <a:gd name="connsiteY21" fmla="*/ 3792774 h 3799846"/>
                  <a:gd name="connsiteX22" fmla="*/ 2062306 w 4430130"/>
                  <a:gd name="connsiteY22" fmla="*/ 3756661 h 3799846"/>
                  <a:gd name="connsiteX23" fmla="*/ 2172346 w 4430130"/>
                  <a:gd name="connsiteY23" fmla="*/ 3413625 h 3799846"/>
                  <a:gd name="connsiteX24" fmla="*/ 2267392 w 4430130"/>
                  <a:gd name="connsiteY24" fmla="*/ 3195904 h 3799846"/>
                  <a:gd name="connsiteX25" fmla="*/ 2394875 w 4430130"/>
                  <a:gd name="connsiteY25" fmla="*/ 3019672 h 3799846"/>
                  <a:gd name="connsiteX26" fmla="*/ 2449848 w 4430130"/>
                  <a:gd name="connsiteY26" fmla="*/ 2912556 h 3799846"/>
                  <a:gd name="connsiteX27" fmla="*/ 2369511 w 4430130"/>
                  <a:gd name="connsiteY27" fmla="*/ 2606011 h 3799846"/>
                  <a:gd name="connsiteX28" fmla="*/ 2199124 w 4430130"/>
                  <a:gd name="connsiteY28" fmla="*/ 2358588 h 3799846"/>
                  <a:gd name="connsiteX29" fmla="*/ 2135760 w 4430130"/>
                  <a:gd name="connsiteY29" fmla="*/ 2001126 h 3799846"/>
                  <a:gd name="connsiteX30" fmla="*/ 2308692 w 4430130"/>
                  <a:gd name="connsiteY30" fmla="*/ 1877320 h 3799846"/>
                  <a:gd name="connsiteX31" fmla="*/ 2463426 w 4430130"/>
                  <a:gd name="connsiteY31" fmla="*/ 1913151 h 3799846"/>
                  <a:gd name="connsiteX32" fmla="*/ 2582329 w 4430130"/>
                  <a:gd name="connsiteY32" fmla="*/ 1951811 h 3799846"/>
                  <a:gd name="connsiteX33" fmla="*/ 2733008 w 4430130"/>
                  <a:gd name="connsiteY33" fmla="*/ 2001974 h 3799846"/>
                  <a:gd name="connsiteX34" fmla="*/ 2876427 w 4430130"/>
                  <a:gd name="connsiteY34" fmla="*/ 2054778 h 3799846"/>
                  <a:gd name="connsiteX35" fmla="*/ 3046530 w 4430130"/>
                  <a:gd name="connsiteY35" fmla="*/ 2136341 h 3799846"/>
                  <a:gd name="connsiteX36" fmla="*/ 3183631 w 4430130"/>
                  <a:gd name="connsiteY36" fmla="*/ 2194802 h 3799846"/>
                  <a:gd name="connsiteX37" fmla="*/ 3402766 w 4430130"/>
                  <a:gd name="connsiteY37" fmla="*/ 2241571 h 3799846"/>
                  <a:gd name="connsiteX38" fmla="*/ 3578339 w 4430130"/>
                  <a:gd name="connsiteY38" fmla="*/ 2206212 h 3799846"/>
                  <a:gd name="connsiteX39" fmla="*/ 3793608 w 4430130"/>
                  <a:gd name="connsiteY39" fmla="*/ 2032808 h 3799846"/>
                  <a:gd name="connsiteX40" fmla="*/ 3761360 w 4430130"/>
                  <a:gd name="connsiteY40" fmla="*/ 1832060 h 3799846"/>
                  <a:gd name="connsiteX41" fmla="*/ 3636046 w 4430130"/>
                  <a:gd name="connsiteY41" fmla="*/ 1757663 h 3799846"/>
                  <a:gd name="connsiteX42" fmla="*/ 3513466 w 4430130"/>
                  <a:gd name="connsiteY42" fmla="*/ 1691753 h 3799846"/>
                  <a:gd name="connsiteX43" fmla="*/ 3390886 w 4430130"/>
                  <a:gd name="connsiteY43" fmla="*/ 1597272 h 3799846"/>
                  <a:gd name="connsiteX44" fmla="*/ 3359864 w 4430130"/>
                  <a:gd name="connsiteY44" fmla="*/ 1381908 h 3799846"/>
                  <a:gd name="connsiteX45" fmla="*/ 3474806 w 4430130"/>
                  <a:gd name="connsiteY45" fmla="*/ 1243770 h 3799846"/>
                  <a:gd name="connsiteX46" fmla="*/ 3721946 w 4430130"/>
                  <a:gd name="connsiteY46" fmla="*/ 1066783 h 3799846"/>
                  <a:gd name="connsiteX47" fmla="*/ 4071676 w 4430130"/>
                  <a:gd name="connsiteY47" fmla="*/ 568448 h 3799846"/>
                  <a:gd name="connsiteX48" fmla="*/ 4090723 w 4430130"/>
                  <a:gd name="connsiteY48" fmla="*/ 449640 h 3799846"/>
                  <a:gd name="connsiteX49" fmla="*/ 4099115 w 4430130"/>
                  <a:gd name="connsiteY49" fmla="*/ 430121 h 3799846"/>
                  <a:gd name="connsiteX50" fmla="*/ 684261 w 4430130"/>
                  <a:gd name="connsiteY50" fmla="*/ 363 h 3799846"/>
                  <a:gd name="connsiteX51" fmla="*/ 695635 w 4430130"/>
                  <a:gd name="connsiteY51" fmla="*/ 5242 h 3799846"/>
                  <a:gd name="connsiteX52" fmla="*/ 838960 w 4430130"/>
                  <a:gd name="connsiteY52" fmla="*/ 135648 h 3799846"/>
                  <a:gd name="connsiteX53" fmla="*/ 823213 w 4430130"/>
                  <a:gd name="connsiteY53" fmla="*/ 362233 h 3799846"/>
                  <a:gd name="connsiteX54" fmla="*/ 826796 w 4430130"/>
                  <a:gd name="connsiteY54" fmla="*/ 470858 h 3799846"/>
                  <a:gd name="connsiteX55" fmla="*/ 1086666 w 4430130"/>
                  <a:gd name="connsiteY55" fmla="*/ 690653 h 3799846"/>
                  <a:gd name="connsiteX56" fmla="*/ 1181430 w 4430130"/>
                  <a:gd name="connsiteY56" fmla="*/ 835486 h 3799846"/>
                  <a:gd name="connsiteX57" fmla="*/ 1190010 w 4430130"/>
                  <a:gd name="connsiteY57" fmla="*/ 945902 h 3799846"/>
                  <a:gd name="connsiteX58" fmla="*/ 1196800 w 4430130"/>
                  <a:gd name="connsiteY58" fmla="*/ 1180125 h 3799846"/>
                  <a:gd name="connsiteX59" fmla="*/ 1154368 w 4430130"/>
                  <a:gd name="connsiteY59" fmla="*/ 1329955 h 3799846"/>
                  <a:gd name="connsiteX60" fmla="*/ 935610 w 4430130"/>
                  <a:gd name="connsiteY60" fmla="*/ 1648758 h 3799846"/>
                  <a:gd name="connsiteX61" fmla="*/ 770220 w 4430130"/>
                  <a:gd name="connsiteY61" fmla="*/ 1904007 h 3799846"/>
                  <a:gd name="connsiteX62" fmla="*/ 737878 w 4430130"/>
                  <a:gd name="connsiteY62" fmla="*/ 1993113 h 3799846"/>
                  <a:gd name="connsiteX63" fmla="*/ 766637 w 4430130"/>
                  <a:gd name="connsiteY63" fmla="*/ 2092215 h 3799846"/>
                  <a:gd name="connsiteX64" fmla="*/ 920711 w 4430130"/>
                  <a:gd name="connsiteY64" fmla="*/ 2184055 h 3799846"/>
                  <a:gd name="connsiteX65" fmla="*/ 988036 w 4430130"/>
                  <a:gd name="connsiteY65" fmla="*/ 2218944 h 3799846"/>
                  <a:gd name="connsiteX66" fmla="*/ 1038388 w 4430130"/>
                  <a:gd name="connsiteY66" fmla="*/ 2335300 h 3799846"/>
                  <a:gd name="connsiteX67" fmla="*/ 849615 w 4430130"/>
                  <a:gd name="connsiteY67" fmla="*/ 2678713 h 3799846"/>
                  <a:gd name="connsiteX68" fmla="*/ 666876 w 4430130"/>
                  <a:gd name="connsiteY68" fmla="*/ 2739720 h 3799846"/>
                  <a:gd name="connsiteX69" fmla="*/ 606623 w 4430130"/>
                  <a:gd name="connsiteY69" fmla="*/ 2740097 h 3799846"/>
                  <a:gd name="connsiteX70" fmla="*/ 511483 w 4430130"/>
                  <a:gd name="connsiteY70" fmla="*/ 2821943 h 3799846"/>
                  <a:gd name="connsiteX71" fmla="*/ 504128 w 4430130"/>
                  <a:gd name="connsiteY71" fmla="*/ 2929248 h 3799846"/>
                  <a:gd name="connsiteX72" fmla="*/ 495170 w 4430130"/>
                  <a:gd name="connsiteY72" fmla="*/ 2967530 h 3799846"/>
                  <a:gd name="connsiteX73" fmla="*/ 343642 w 4430130"/>
                  <a:gd name="connsiteY73" fmla="*/ 2760464 h 3799846"/>
                  <a:gd name="connsiteX74" fmla="*/ 119698 w 4430130"/>
                  <a:gd name="connsiteY74" fmla="*/ 2292303 h 3799846"/>
                  <a:gd name="connsiteX75" fmla="*/ 12016 w 4430130"/>
                  <a:gd name="connsiteY75" fmla="*/ 1781804 h 3799846"/>
                  <a:gd name="connsiteX76" fmla="*/ 135 w 4430130"/>
                  <a:gd name="connsiteY76" fmla="*/ 1538624 h 3799846"/>
                  <a:gd name="connsiteX77" fmla="*/ 16259 w 4430130"/>
                  <a:gd name="connsiteY77" fmla="*/ 1334010 h 3799846"/>
                  <a:gd name="connsiteX78" fmla="*/ 48036 w 4430130"/>
                  <a:gd name="connsiteY78" fmla="*/ 1136184 h 3799846"/>
                  <a:gd name="connsiteX79" fmla="*/ 89430 w 4430130"/>
                  <a:gd name="connsiteY79" fmla="*/ 966364 h 3799846"/>
                  <a:gd name="connsiteX80" fmla="*/ 160432 w 4430130"/>
                  <a:gd name="connsiteY80" fmla="*/ 761750 h 3799846"/>
                  <a:gd name="connsiteX81" fmla="*/ 328744 w 4430130"/>
                  <a:gd name="connsiteY81" fmla="*/ 427012 h 3799846"/>
                  <a:gd name="connsiteX82" fmla="*/ 526286 w 4430130"/>
                  <a:gd name="connsiteY82" fmla="*/ 153847 h 3799846"/>
                  <a:gd name="connsiteX83" fmla="*/ 671685 w 4430130"/>
                  <a:gd name="connsiteY83" fmla="*/ 2413 h 3799846"/>
                  <a:gd name="connsiteX84" fmla="*/ 684261 w 4430130"/>
                  <a:gd name="connsiteY84" fmla="*/ 363 h 3799846"/>
                  <a:gd name="connsiteX0" fmla="*/ 4099115 w 4430130"/>
                  <a:gd name="connsiteY0" fmla="*/ 430121 h 3799846"/>
                  <a:gd name="connsiteX1" fmla="*/ 4199159 w 4430130"/>
                  <a:gd name="connsiteY1" fmla="*/ 603619 h 3799846"/>
                  <a:gd name="connsiteX2" fmla="*/ 4322683 w 4430130"/>
                  <a:gd name="connsiteY2" fmla="*/ 902243 h 3799846"/>
                  <a:gd name="connsiteX3" fmla="*/ 4379541 w 4430130"/>
                  <a:gd name="connsiteY3" fmla="*/ 1115155 h 3799846"/>
                  <a:gd name="connsiteX4" fmla="*/ 4424613 w 4430130"/>
                  <a:gd name="connsiteY4" fmla="*/ 1403690 h 3799846"/>
                  <a:gd name="connsiteX5" fmla="*/ 4429610 w 4430130"/>
                  <a:gd name="connsiteY5" fmla="*/ 1628294 h 3799846"/>
                  <a:gd name="connsiteX6" fmla="*/ 4415372 w 4430130"/>
                  <a:gd name="connsiteY6" fmla="*/ 1889861 h 3799846"/>
                  <a:gd name="connsiteX7" fmla="*/ 4384538 w 4430130"/>
                  <a:gd name="connsiteY7" fmla="*/ 2088440 h 3799846"/>
                  <a:gd name="connsiteX8" fmla="*/ 4343238 w 4430130"/>
                  <a:gd name="connsiteY8" fmla="*/ 2240911 h 3799846"/>
                  <a:gd name="connsiteX9" fmla="*/ 4186430 w 4430130"/>
                  <a:gd name="connsiteY9" fmla="*/ 2620815 h 3799846"/>
                  <a:gd name="connsiteX10" fmla="*/ 3932124 w 4430130"/>
                  <a:gd name="connsiteY10" fmla="*/ 3001945 h 3799846"/>
                  <a:gd name="connsiteX11" fmla="*/ 3681211 w 4430130"/>
                  <a:gd name="connsiteY11" fmla="*/ 3261249 h 3799846"/>
                  <a:gd name="connsiteX12" fmla="*/ 3468582 w 4430130"/>
                  <a:gd name="connsiteY12" fmla="*/ 3425034 h 3799846"/>
                  <a:gd name="connsiteX13" fmla="*/ 3070857 w 4430130"/>
                  <a:gd name="connsiteY13" fmla="*/ 3638890 h 3799846"/>
                  <a:gd name="connsiteX14" fmla="*/ 2891419 w 4430130"/>
                  <a:gd name="connsiteY14" fmla="*/ 3697068 h 3799846"/>
                  <a:gd name="connsiteX15" fmla="*/ 2581952 w 4430130"/>
                  <a:gd name="connsiteY15" fmla="*/ 3769296 h 3799846"/>
                  <a:gd name="connsiteX16" fmla="*/ 2358290 w 4430130"/>
                  <a:gd name="connsiteY16" fmla="*/ 3795038 h 3799846"/>
                  <a:gd name="connsiteX17" fmla="*/ 2282762 w 4430130"/>
                  <a:gd name="connsiteY17" fmla="*/ 3799846 h 3799846"/>
                  <a:gd name="connsiteX18" fmla="*/ 2161785 w 4430130"/>
                  <a:gd name="connsiteY18" fmla="*/ 3799846 h 3799846"/>
                  <a:gd name="connsiteX19" fmla="*/ 2092763 w 4430130"/>
                  <a:gd name="connsiteY19" fmla="*/ 3795509 h 3799846"/>
                  <a:gd name="connsiteX20" fmla="*/ 2066644 w 4430130"/>
                  <a:gd name="connsiteY20" fmla="*/ 3792774 h 3799846"/>
                  <a:gd name="connsiteX21" fmla="*/ 2062306 w 4430130"/>
                  <a:gd name="connsiteY21" fmla="*/ 3756661 h 3799846"/>
                  <a:gd name="connsiteX22" fmla="*/ 2172346 w 4430130"/>
                  <a:gd name="connsiteY22" fmla="*/ 3413625 h 3799846"/>
                  <a:gd name="connsiteX23" fmla="*/ 2267392 w 4430130"/>
                  <a:gd name="connsiteY23" fmla="*/ 3195904 h 3799846"/>
                  <a:gd name="connsiteX24" fmla="*/ 2394875 w 4430130"/>
                  <a:gd name="connsiteY24" fmla="*/ 3019672 h 3799846"/>
                  <a:gd name="connsiteX25" fmla="*/ 2449848 w 4430130"/>
                  <a:gd name="connsiteY25" fmla="*/ 2912556 h 3799846"/>
                  <a:gd name="connsiteX26" fmla="*/ 2369511 w 4430130"/>
                  <a:gd name="connsiteY26" fmla="*/ 2606011 h 3799846"/>
                  <a:gd name="connsiteX27" fmla="*/ 2199124 w 4430130"/>
                  <a:gd name="connsiteY27" fmla="*/ 2358588 h 3799846"/>
                  <a:gd name="connsiteX28" fmla="*/ 2135760 w 4430130"/>
                  <a:gd name="connsiteY28" fmla="*/ 2001126 h 3799846"/>
                  <a:gd name="connsiteX29" fmla="*/ 2308692 w 4430130"/>
                  <a:gd name="connsiteY29" fmla="*/ 1877320 h 3799846"/>
                  <a:gd name="connsiteX30" fmla="*/ 2463426 w 4430130"/>
                  <a:gd name="connsiteY30" fmla="*/ 1913151 h 3799846"/>
                  <a:gd name="connsiteX31" fmla="*/ 2582329 w 4430130"/>
                  <a:gd name="connsiteY31" fmla="*/ 1951811 h 3799846"/>
                  <a:gd name="connsiteX32" fmla="*/ 2733008 w 4430130"/>
                  <a:gd name="connsiteY32" fmla="*/ 2001974 h 3799846"/>
                  <a:gd name="connsiteX33" fmla="*/ 2876427 w 4430130"/>
                  <a:gd name="connsiteY33" fmla="*/ 2054778 h 3799846"/>
                  <a:gd name="connsiteX34" fmla="*/ 3046530 w 4430130"/>
                  <a:gd name="connsiteY34" fmla="*/ 2136341 h 3799846"/>
                  <a:gd name="connsiteX35" fmla="*/ 3183631 w 4430130"/>
                  <a:gd name="connsiteY35" fmla="*/ 2194802 h 3799846"/>
                  <a:gd name="connsiteX36" fmla="*/ 3402766 w 4430130"/>
                  <a:gd name="connsiteY36" fmla="*/ 2241571 h 3799846"/>
                  <a:gd name="connsiteX37" fmla="*/ 3578339 w 4430130"/>
                  <a:gd name="connsiteY37" fmla="*/ 2206212 h 3799846"/>
                  <a:gd name="connsiteX38" fmla="*/ 3793608 w 4430130"/>
                  <a:gd name="connsiteY38" fmla="*/ 2032808 h 3799846"/>
                  <a:gd name="connsiteX39" fmla="*/ 3761360 w 4430130"/>
                  <a:gd name="connsiteY39" fmla="*/ 1832060 h 3799846"/>
                  <a:gd name="connsiteX40" fmla="*/ 3636046 w 4430130"/>
                  <a:gd name="connsiteY40" fmla="*/ 1757663 h 3799846"/>
                  <a:gd name="connsiteX41" fmla="*/ 3513466 w 4430130"/>
                  <a:gd name="connsiteY41" fmla="*/ 1691753 h 3799846"/>
                  <a:gd name="connsiteX42" fmla="*/ 3390886 w 4430130"/>
                  <a:gd name="connsiteY42" fmla="*/ 1597272 h 3799846"/>
                  <a:gd name="connsiteX43" fmla="*/ 3359864 w 4430130"/>
                  <a:gd name="connsiteY43" fmla="*/ 1381908 h 3799846"/>
                  <a:gd name="connsiteX44" fmla="*/ 3474806 w 4430130"/>
                  <a:gd name="connsiteY44" fmla="*/ 1243770 h 3799846"/>
                  <a:gd name="connsiteX45" fmla="*/ 3721946 w 4430130"/>
                  <a:gd name="connsiteY45" fmla="*/ 1066783 h 3799846"/>
                  <a:gd name="connsiteX46" fmla="*/ 4071676 w 4430130"/>
                  <a:gd name="connsiteY46" fmla="*/ 568448 h 3799846"/>
                  <a:gd name="connsiteX47" fmla="*/ 4090723 w 4430130"/>
                  <a:gd name="connsiteY47" fmla="*/ 449640 h 3799846"/>
                  <a:gd name="connsiteX48" fmla="*/ 4099115 w 4430130"/>
                  <a:gd name="connsiteY48" fmla="*/ 430121 h 3799846"/>
                  <a:gd name="connsiteX49" fmla="*/ 684261 w 4430130"/>
                  <a:gd name="connsiteY49" fmla="*/ 363 h 3799846"/>
                  <a:gd name="connsiteX50" fmla="*/ 695635 w 4430130"/>
                  <a:gd name="connsiteY50" fmla="*/ 5242 h 3799846"/>
                  <a:gd name="connsiteX51" fmla="*/ 838960 w 4430130"/>
                  <a:gd name="connsiteY51" fmla="*/ 135648 h 3799846"/>
                  <a:gd name="connsiteX52" fmla="*/ 823213 w 4430130"/>
                  <a:gd name="connsiteY52" fmla="*/ 362233 h 3799846"/>
                  <a:gd name="connsiteX53" fmla="*/ 826796 w 4430130"/>
                  <a:gd name="connsiteY53" fmla="*/ 470858 h 3799846"/>
                  <a:gd name="connsiteX54" fmla="*/ 1086666 w 4430130"/>
                  <a:gd name="connsiteY54" fmla="*/ 690653 h 3799846"/>
                  <a:gd name="connsiteX55" fmla="*/ 1181430 w 4430130"/>
                  <a:gd name="connsiteY55" fmla="*/ 835486 h 3799846"/>
                  <a:gd name="connsiteX56" fmla="*/ 1190010 w 4430130"/>
                  <a:gd name="connsiteY56" fmla="*/ 945902 h 3799846"/>
                  <a:gd name="connsiteX57" fmla="*/ 1196800 w 4430130"/>
                  <a:gd name="connsiteY57" fmla="*/ 1180125 h 3799846"/>
                  <a:gd name="connsiteX58" fmla="*/ 1154368 w 4430130"/>
                  <a:gd name="connsiteY58" fmla="*/ 1329955 h 3799846"/>
                  <a:gd name="connsiteX59" fmla="*/ 935610 w 4430130"/>
                  <a:gd name="connsiteY59" fmla="*/ 1648758 h 3799846"/>
                  <a:gd name="connsiteX60" fmla="*/ 770220 w 4430130"/>
                  <a:gd name="connsiteY60" fmla="*/ 1904007 h 3799846"/>
                  <a:gd name="connsiteX61" fmla="*/ 737878 w 4430130"/>
                  <a:gd name="connsiteY61" fmla="*/ 1993113 h 3799846"/>
                  <a:gd name="connsiteX62" fmla="*/ 766637 w 4430130"/>
                  <a:gd name="connsiteY62" fmla="*/ 2092215 h 3799846"/>
                  <a:gd name="connsiteX63" fmla="*/ 920711 w 4430130"/>
                  <a:gd name="connsiteY63" fmla="*/ 2184055 h 3799846"/>
                  <a:gd name="connsiteX64" fmla="*/ 988036 w 4430130"/>
                  <a:gd name="connsiteY64" fmla="*/ 2218944 h 3799846"/>
                  <a:gd name="connsiteX65" fmla="*/ 1038388 w 4430130"/>
                  <a:gd name="connsiteY65" fmla="*/ 2335300 h 3799846"/>
                  <a:gd name="connsiteX66" fmla="*/ 849615 w 4430130"/>
                  <a:gd name="connsiteY66" fmla="*/ 2678713 h 3799846"/>
                  <a:gd name="connsiteX67" fmla="*/ 666876 w 4430130"/>
                  <a:gd name="connsiteY67" fmla="*/ 2739720 h 3799846"/>
                  <a:gd name="connsiteX68" fmla="*/ 606623 w 4430130"/>
                  <a:gd name="connsiteY68" fmla="*/ 2740097 h 3799846"/>
                  <a:gd name="connsiteX69" fmla="*/ 511483 w 4430130"/>
                  <a:gd name="connsiteY69" fmla="*/ 2821943 h 3799846"/>
                  <a:gd name="connsiteX70" fmla="*/ 504128 w 4430130"/>
                  <a:gd name="connsiteY70" fmla="*/ 2929248 h 3799846"/>
                  <a:gd name="connsiteX71" fmla="*/ 495170 w 4430130"/>
                  <a:gd name="connsiteY71" fmla="*/ 2967530 h 3799846"/>
                  <a:gd name="connsiteX72" fmla="*/ 343642 w 4430130"/>
                  <a:gd name="connsiteY72" fmla="*/ 2760464 h 3799846"/>
                  <a:gd name="connsiteX73" fmla="*/ 119698 w 4430130"/>
                  <a:gd name="connsiteY73" fmla="*/ 2292303 h 3799846"/>
                  <a:gd name="connsiteX74" fmla="*/ 12016 w 4430130"/>
                  <a:gd name="connsiteY74" fmla="*/ 1781804 h 3799846"/>
                  <a:gd name="connsiteX75" fmla="*/ 135 w 4430130"/>
                  <a:gd name="connsiteY75" fmla="*/ 1538624 h 3799846"/>
                  <a:gd name="connsiteX76" fmla="*/ 16259 w 4430130"/>
                  <a:gd name="connsiteY76" fmla="*/ 1334010 h 3799846"/>
                  <a:gd name="connsiteX77" fmla="*/ 48036 w 4430130"/>
                  <a:gd name="connsiteY77" fmla="*/ 1136184 h 3799846"/>
                  <a:gd name="connsiteX78" fmla="*/ 89430 w 4430130"/>
                  <a:gd name="connsiteY78" fmla="*/ 966364 h 3799846"/>
                  <a:gd name="connsiteX79" fmla="*/ 160432 w 4430130"/>
                  <a:gd name="connsiteY79" fmla="*/ 761750 h 3799846"/>
                  <a:gd name="connsiteX80" fmla="*/ 328744 w 4430130"/>
                  <a:gd name="connsiteY80" fmla="*/ 427012 h 3799846"/>
                  <a:gd name="connsiteX81" fmla="*/ 526286 w 4430130"/>
                  <a:gd name="connsiteY81" fmla="*/ 153847 h 3799846"/>
                  <a:gd name="connsiteX82" fmla="*/ 671685 w 4430130"/>
                  <a:gd name="connsiteY82" fmla="*/ 2413 h 3799846"/>
                  <a:gd name="connsiteX83" fmla="*/ 684261 w 4430130"/>
                  <a:gd name="connsiteY83" fmla="*/ 363 h 3799846"/>
                  <a:gd name="connsiteX0" fmla="*/ 4099115 w 4430130"/>
                  <a:gd name="connsiteY0" fmla="*/ 430121 h 3799846"/>
                  <a:gd name="connsiteX1" fmla="*/ 4199159 w 4430130"/>
                  <a:gd name="connsiteY1" fmla="*/ 603619 h 3799846"/>
                  <a:gd name="connsiteX2" fmla="*/ 4322683 w 4430130"/>
                  <a:gd name="connsiteY2" fmla="*/ 902243 h 3799846"/>
                  <a:gd name="connsiteX3" fmla="*/ 4379541 w 4430130"/>
                  <a:gd name="connsiteY3" fmla="*/ 1115155 h 3799846"/>
                  <a:gd name="connsiteX4" fmla="*/ 4424613 w 4430130"/>
                  <a:gd name="connsiteY4" fmla="*/ 1403690 h 3799846"/>
                  <a:gd name="connsiteX5" fmla="*/ 4429610 w 4430130"/>
                  <a:gd name="connsiteY5" fmla="*/ 1628294 h 3799846"/>
                  <a:gd name="connsiteX6" fmla="*/ 4415372 w 4430130"/>
                  <a:gd name="connsiteY6" fmla="*/ 1889861 h 3799846"/>
                  <a:gd name="connsiteX7" fmla="*/ 4384538 w 4430130"/>
                  <a:gd name="connsiteY7" fmla="*/ 2088440 h 3799846"/>
                  <a:gd name="connsiteX8" fmla="*/ 4343238 w 4430130"/>
                  <a:gd name="connsiteY8" fmla="*/ 2240911 h 3799846"/>
                  <a:gd name="connsiteX9" fmla="*/ 4186430 w 4430130"/>
                  <a:gd name="connsiteY9" fmla="*/ 2620815 h 3799846"/>
                  <a:gd name="connsiteX10" fmla="*/ 3932124 w 4430130"/>
                  <a:gd name="connsiteY10" fmla="*/ 3001945 h 3799846"/>
                  <a:gd name="connsiteX11" fmla="*/ 3681211 w 4430130"/>
                  <a:gd name="connsiteY11" fmla="*/ 3261249 h 3799846"/>
                  <a:gd name="connsiteX12" fmla="*/ 3468582 w 4430130"/>
                  <a:gd name="connsiteY12" fmla="*/ 3425034 h 3799846"/>
                  <a:gd name="connsiteX13" fmla="*/ 3070857 w 4430130"/>
                  <a:gd name="connsiteY13" fmla="*/ 3638890 h 3799846"/>
                  <a:gd name="connsiteX14" fmla="*/ 2891419 w 4430130"/>
                  <a:gd name="connsiteY14" fmla="*/ 3697068 h 3799846"/>
                  <a:gd name="connsiteX15" fmla="*/ 2581952 w 4430130"/>
                  <a:gd name="connsiteY15" fmla="*/ 3769296 h 3799846"/>
                  <a:gd name="connsiteX16" fmla="*/ 2358290 w 4430130"/>
                  <a:gd name="connsiteY16" fmla="*/ 3795038 h 3799846"/>
                  <a:gd name="connsiteX17" fmla="*/ 2282762 w 4430130"/>
                  <a:gd name="connsiteY17" fmla="*/ 3799846 h 3799846"/>
                  <a:gd name="connsiteX18" fmla="*/ 2161785 w 4430130"/>
                  <a:gd name="connsiteY18" fmla="*/ 3799846 h 3799846"/>
                  <a:gd name="connsiteX19" fmla="*/ 2092763 w 4430130"/>
                  <a:gd name="connsiteY19" fmla="*/ 3795509 h 3799846"/>
                  <a:gd name="connsiteX20" fmla="*/ 2066644 w 4430130"/>
                  <a:gd name="connsiteY20" fmla="*/ 3792774 h 3799846"/>
                  <a:gd name="connsiteX21" fmla="*/ 2062306 w 4430130"/>
                  <a:gd name="connsiteY21" fmla="*/ 3756661 h 3799846"/>
                  <a:gd name="connsiteX22" fmla="*/ 2172346 w 4430130"/>
                  <a:gd name="connsiteY22" fmla="*/ 3413625 h 3799846"/>
                  <a:gd name="connsiteX23" fmla="*/ 2267392 w 4430130"/>
                  <a:gd name="connsiteY23" fmla="*/ 3195904 h 3799846"/>
                  <a:gd name="connsiteX24" fmla="*/ 2394875 w 4430130"/>
                  <a:gd name="connsiteY24" fmla="*/ 3019672 h 3799846"/>
                  <a:gd name="connsiteX25" fmla="*/ 2449848 w 4430130"/>
                  <a:gd name="connsiteY25" fmla="*/ 2912556 h 3799846"/>
                  <a:gd name="connsiteX26" fmla="*/ 2369511 w 4430130"/>
                  <a:gd name="connsiteY26" fmla="*/ 2606011 h 3799846"/>
                  <a:gd name="connsiteX27" fmla="*/ 2199124 w 4430130"/>
                  <a:gd name="connsiteY27" fmla="*/ 2358588 h 3799846"/>
                  <a:gd name="connsiteX28" fmla="*/ 2135760 w 4430130"/>
                  <a:gd name="connsiteY28" fmla="*/ 2001126 h 3799846"/>
                  <a:gd name="connsiteX29" fmla="*/ 2308692 w 4430130"/>
                  <a:gd name="connsiteY29" fmla="*/ 1877320 h 3799846"/>
                  <a:gd name="connsiteX30" fmla="*/ 2463426 w 4430130"/>
                  <a:gd name="connsiteY30" fmla="*/ 1913151 h 3799846"/>
                  <a:gd name="connsiteX31" fmla="*/ 2582329 w 4430130"/>
                  <a:gd name="connsiteY31" fmla="*/ 1951811 h 3799846"/>
                  <a:gd name="connsiteX32" fmla="*/ 2733008 w 4430130"/>
                  <a:gd name="connsiteY32" fmla="*/ 2001974 h 3799846"/>
                  <a:gd name="connsiteX33" fmla="*/ 2876427 w 4430130"/>
                  <a:gd name="connsiteY33" fmla="*/ 2054778 h 3799846"/>
                  <a:gd name="connsiteX34" fmla="*/ 3046530 w 4430130"/>
                  <a:gd name="connsiteY34" fmla="*/ 2136341 h 3799846"/>
                  <a:gd name="connsiteX35" fmla="*/ 3183631 w 4430130"/>
                  <a:gd name="connsiteY35" fmla="*/ 2194802 h 3799846"/>
                  <a:gd name="connsiteX36" fmla="*/ 3402766 w 4430130"/>
                  <a:gd name="connsiteY36" fmla="*/ 2241571 h 3799846"/>
                  <a:gd name="connsiteX37" fmla="*/ 3578339 w 4430130"/>
                  <a:gd name="connsiteY37" fmla="*/ 2206212 h 3799846"/>
                  <a:gd name="connsiteX38" fmla="*/ 3793608 w 4430130"/>
                  <a:gd name="connsiteY38" fmla="*/ 2032808 h 3799846"/>
                  <a:gd name="connsiteX39" fmla="*/ 3761360 w 4430130"/>
                  <a:gd name="connsiteY39" fmla="*/ 1832060 h 3799846"/>
                  <a:gd name="connsiteX40" fmla="*/ 3636046 w 4430130"/>
                  <a:gd name="connsiteY40" fmla="*/ 1757663 h 3799846"/>
                  <a:gd name="connsiteX41" fmla="*/ 3513466 w 4430130"/>
                  <a:gd name="connsiteY41" fmla="*/ 1691753 h 3799846"/>
                  <a:gd name="connsiteX42" fmla="*/ 3390886 w 4430130"/>
                  <a:gd name="connsiteY42" fmla="*/ 1597272 h 3799846"/>
                  <a:gd name="connsiteX43" fmla="*/ 3359864 w 4430130"/>
                  <a:gd name="connsiteY43" fmla="*/ 1381908 h 3799846"/>
                  <a:gd name="connsiteX44" fmla="*/ 3474806 w 4430130"/>
                  <a:gd name="connsiteY44" fmla="*/ 1243770 h 3799846"/>
                  <a:gd name="connsiteX45" fmla="*/ 3721946 w 4430130"/>
                  <a:gd name="connsiteY45" fmla="*/ 1066783 h 3799846"/>
                  <a:gd name="connsiteX46" fmla="*/ 4071676 w 4430130"/>
                  <a:gd name="connsiteY46" fmla="*/ 568448 h 3799846"/>
                  <a:gd name="connsiteX47" fmla="*/ 4090723 w 4430130"/>
                  <a:gd name="connsiteY47" fmla="*/ 449640 h 3799846"/>
                  <a:gd name="connsiteX48" fmla="*/ 4099115 w 4430130"/>
                  <a:gd name="connsiteY48" fmla="*/ 430121 h 3799846"/>
                  <a:gd name="connsiteX49" fmla="*/ 684261 w 4430130"/>
                  <a:gd name="connsiteY49" fmla="*/ 363 h 3799846"/>
                  <a:gd name="connsiteX50" fmla="*/ 695635 w 4430130"/>
                  <a:gd name="connsiteY50" fmla="*/ 5242 h 3799846"/>
                  <a:gd name="connsiteX51" fmla="*/ 838960 w 4430130"/>
                  <a:gd name="connsiteY51" fmla="*/ 135648 h 3799846"/>
                  <a:gd name="connsiteX52" fmla="*/ 823213 w 4430130"/>
                  <a:gd name="connsiteY52" fmla="*/ 362233 h 3799846"/>
                  <a:gd name="connsiteX53" fmla="*/ 826796 w 4430130"/>
                  <a:gd name="connsiteY53" fmla="*/ 470858 h 3799846"/>
                  <a:gd name="connsiteX54" fmla="*/ 1086666 w 4430130"/>
                  <a:gd name="connsiteY54" fmla="*/ 690653 h 3799846"/>
                  <a:gd name="connsiteX55" fmla="*/ 1181430 w 4430130"/>
                  <a:gd name="connsiteY55" fmla="*/ 835486 h 3799846"/>
                  <a:gd name="connsiteX56" fmla="*/ 1190010 w 4430130"/>
                  <a:gd name="connsiteY56" fmla="*/ 945902 h 3799846"/>
                  <a:gd name="connsiteX57" fmla="*/ 1196800 w 4430130"/>
                  <a:gd name="connsiteY57" fmla="*/ 1180125 h 3799846"/>
                  <a:gd name="connsiteX58" fmla="*/ 1154368 w 4430130"/>
                  <a:gd name="connsiteY58" fmla="*/ 1329955 h 3799846"/>
                  <a:gd name="connsiteX59" fmla="*/ 935610 w 4430130"/>
                  <a:gd name="connsiteY59" fmla="*/ 1648758 h 3799846"/>
                  <a:gd name="connsiteX60" fmla="*/ 770220 w 4430130"/>
                  <a:gd name="connsiteY60" fmla="*/ 1904007 h 3799846"/>
                  <a:gd name="connsiteX61" fmla="*/ 737878 w 4430130"/>
                  <a:gd name="connsiteY61" fmla="*/ 1993113 h 3799846"/>
                  <a:gd name="connsiteX62" fmla="*/ 766637 w 4430130"/>
                  <a:gd name="connsiteY62" fmla="*/ 2092215 h 3799846"/>
                  <a:gd name="connsiteX63" fmla="*/ 920711 w 4430130"/>
                  <a:gd name="connsiteY63" fmla="*/ 2184055 h 3799846"/>
                  <a:gd name="connsiteX64" fmla="*/ 988036 w 4430130"/>
                  <a:gd name="connsiteY64" fmla="*/ 2218944 h 3799846"/>
                  <a:gd name="connsiteX65" fmla="*/ 1038388 w 4430130"/>
                  <a:gd name="connsiteY65" fmla="*/ 2335300 h 3799846"/>
                  <a:gd name="connsiteX66" fmla="*/ 849615 w 4430130"/>
                  <a:gd name="connsiteY66" fmla="*/ 2678713 h 3799846"/>
                  <a:gd name="connsiteX67" fmla="*/ 666876 w 4430130"/>
                  <a:gd name="connsiteY67" fmla="*/ 2739720 h 3799846"/>
                  <a:gd name="connsiteX68" fmla="*/ 606623 w 4430130"/>
                  <a:gd name="connsiteY68" fmla="*/ 2740097 h 3799846"/>
                  <a:gd name="connsiteX69" fmla="*/ 511483 w 4430130"/>
                  <a:gd name="connsiteY69" fmla="*/ 2821943 h 3799846"/>
                  <a:gd name="connsiteX70" fmla="*/ 504128 w 4430130"/>
                  <a:gd name="connsiteY70" fmla="*/ 2929248 h 3799846"/>
                  <a:gd name="connsiteX71" fmla="*/ 495170 w 4430130"/>
                  <a:gd name="connsiteY71" fmla="*/ 2967530 h 3799846"/>
                  <a:gd name="connsiteX72" fmla="*/ 343642 w 4430130"/>
                  <a:gd name="connsiteY72" fmla="*/ 2760464 h 3799846"/>
                  <a:gd name="connsiteX73" fmla="*/ 119698 w 4430130"/>
                  <a:gd name="connsiteY73" fmla="*/ 2292303 h 3799846"/>
                  <a:gd name="connsiteX74" fmla="*/ 12016 w 4430130"/>
                  <a:gd name="connsiteY74" fmla="*/ 1781804 h 3799846"/>
                  <a:gd name="connsiteX75" fmla="*/ 135 w 4430130"/>
                  <a:gd name="connsiteY75" fmla="*/ 1538624 h 3799846"/>
                  <a:gd name="connsiteX76" fmla="*/ 16259 w 4430130"/>
                  <a:gd name="connsiteY76" fmla="*/ 1334010 h 3799846"/>
                  <a:gd name="connsiteX77" fmla="*/ 48036 w 4430130"/>
                  <a:gd name="connsiteY77" fmla="*/ 1136184 h 3799846"/>
                  <a:gd name="connsiteX78" fmla="*/ 89430 w 4430130"/>
                  <a:gd name="connsiteY78" fmla="*/ 966364 h 3799846"/>
                  <a:gd name="connsiteX79" fmla="*/ 160432 w 4430130"/>
                  <a:gd name="connsiteY79" fmla="*/ 761750 h 3799846"/>
                  <a:gd name="connsiteX80" fmla="*/ 328744 w 4430130"/>
                  <a:gd name="connsiteY80" fmla="*/ 427012 h 3799846"/>
                  <a:gd name="connsiteX81" fmla="*/ 526286 w 4430130"/>
                  <a:gd name="connsiteY81" fmla="*/ 153847 h 3799846"/>
                  <a:gd name="connsiteX82" fmla="*/ 671685 w 4430130"/>
                  <a:gd name="connsiteY82" fmla="*/ 2413 h 3799846"/>
                  <a:gd name="connsiteX83" fmla="*/ 684261 w 4430130"/>
                  <a:gd name="connsiteY83" fmla="*/ 363 h 3799846"/>
                  <a:gd name="connsiteX0" fmla="*/ 4099115 w 4430130"/>
                  <a:gd name="connsiteY0" fmla="*/ 430121 h 3799846"/>
                  <a:gd name="connsiteX1" fmla="*/ 4199159 w 4430130"/>
                  <a:gd name="connsiteY1" fmla="*/ 603619 h 3799846"/>
                  <a:gd name="connsiteX2" fmla="*/ 4322683 w 4430130"/>
                  <a:gd name="connsiteY2" fmla="*/ 902243 h 3799846"/>
                  <a:gd name="connsiteX3" fmla="*/ 4379541 w 4430130"/>
                  <a:gd name="connsiteY3" fmla="*/ 1115155 h 3799846"/>
                  <a:gd name="connsiteX4" fmla="*/ 4424613 w 4430130"/>
                  <a:gd name="connsiteY4" fmla="*/ 1403690 h 3799846"/>
                  <a:gd name="connsiteX5" fmla="*/ 4429610 w 4430130"/>
                  <a:gd name="connsiteY5" fmla="*/ 1628294 h 3799846"/>
                  <a:gd name="connsiteX6" fmla="*/ 4415372 w 4430130"/>
                  <a:gd name="connsiteY6" fmla="*/ 1889861 h 3799846"/>
                  <a:gd name="connsiteX7" fmla="*/ 4384538 w 4430130"/>
                  <a:gd name="connsiteY7" fmla="*/ 2088440 h 3799846"/>
                  <a:gd name="connsiteX8" fmla="*/ 4343238 w 4430130"/>
                  <a:gd name="connsiteY8" fmla="*/ 2240911 h 3799846"/>
                  <a:gd name="connsiteX9" fmla="*/ 4186430 w 4430130"/>
                  <a:gd name="connsiteY9" fmla="*/ 2620815 h 3799846"/>
                  <a:gd name="connsiteX10" fmla="*/ 3932124 w 4430130"/>
                  <a:gd name="connsiteY10" fmla="*/ 3001945 h 3799846"/>
                  <a:gd name="connsiteX11" fmla="*/ 3681211 w 4430130"/>
                  <a:gd name="connsiteY11" fmla="*/ 3261249 h 3799846"/>
                  <a:gd name="connsiteX12" fmla="*/ 3468582 w 4430130"/>
                  <a:gd name="connsiteY12" fmla="*/ 3425034 h 3799846"/>
                  <a:gd name="connsiteX13" fmla="*/ 3082694 w 4430130"/>
                  <a:gd name="connsiteY13" fmla="*/ 3621134 h 3799846"/>
                  <a:gd name="connsiteX14" fmla="*/ 2891419 w 4430130"/>
                  <a:gd name="connsiteY14" fmla="*/ 3697068 h 3799846"/>
                  <a:gd name="connsiteX15" fmla="*/ 2581952 w 4430130"/>
                  <a:gd name="connsiteY15" fmla="*/ 3769296 h 3799846"/>
                  <a:gd name="connsiteX16" fmla="*/ 2358290 w 4430130"/>
                  <a:gd name="connsiteY16" fmla="*/ 3795038 h 3799846"/>
                  <a:gd name="connsiteX17" fmla="*/ 2282762 w 4430130"/>
                  <a:gd name="connsiteY17" fmla="*/ 3799846 h 3799846"/>
                  <a:gd name="connsiteX18" fmla="*/ 2161785 w 4430130"/>
                  <a:gd name="connsiteY18" fmla="*/ 3799846 h 3799846"/>
                  <a:gd name="connsiteX19" fmla="*/ 2092763 w 4430130"/>
                  <a:gd name="connsiteY19" fmla="*/ 3795509 h 3799846"/>
                  <a:gd name="connsiteX20" fmla="*/ 2066644 w 4430130"/>
                  <a:gd name="connsiteY20" fmla="*/ 3792774 h 3799846"/>
                  <a:gd name="connsiteX21" fmla="*/ 2062306 w 4430130"/>
                  <a:gd name="connsiteY21" fmla="*/ 3756661 h 3799846"/>
                  <a:gd name="connsiteX22" fmla="*/ 2172346 w 4430130"/>
                  <a:gd name="connsiteY22" fmla="*/ 3413625 h 3799846"/>
                  <a:gd name="connsiteX23" fmla="*/ 2267392 w 4430130"/>
                  <a:gd name="connsiteY23" fmla="*/ 3195904 h 3799846"/>
                  <a:gd name="connsiteX24" fmla="*/ 2394875 w 4430130"/>
                  <a:gd name="connsiteY24" fmla="*/ 3019672 h 3799846"/>
                  <a:gd name="connsiteX25" fmla="*/ 2449848 w 4430130"/>
                  <a:gd name="connsiteY25" fmla="*/ 2912556 h 3799846"/>
                  <a:gd name="connsiteX26" fmla="*/ 2369511 w 4430130"/>
                  <a:gd name="connsiteY26" fmla="*/ 2606011 h 3799846"/>
                  <a:gd name="connsiteX27" fmla="*/ 2199124 w 4430130"/>
                  <a:gd name="connsiteY27" fmla="*/ 2358588 h 3799846"/>
                  <a:gd name="connsiteX28" fmla="*/ 2135760 w 4430130"/>
                  <a:gd name="connsiteY28" fmla="*/ 2001126 h 3799846"/>
                  <a:gd name="connsiteX29" fmla="*/ 2308692 w 4430130"/>
                  <a:gd name="connsiteY29" fmla="*/ 1877320 h 3799846"/>
                  <a:gd name="connsiteX30" fmla="*/ 2463426 w 4430130"/>
                  <a:gd name="connsiteY30" fmla="*/ 1913151 h 3799846"/>
                  <a:gd name="connsiteX31" fmla="*/ 2582329 w 4430130"/>
                  <a:gd name="connsiteY31" fmla="*/ 1951811 h 3799846"/>
                  <a:gd name="connsiteX32" fmla="*/ 2733008 w 4430130"/>
                  <a:gd name="connsiteY32" fmla="*/ 2001974 h 3799846"/>
                  <a:gd name="connsiteX33" fmla="*/ 2876427 w 4430130"/>
                  <a:gd name="connsiteY33" fmla="*/ 2054778 h 3799846"/>
                  <a:gd name="connsiteX34" fmla="*/ 3046530 w 4430130"/>
                  <a:gd name="connsiteY34" fmla="*/ 2136341 h 3799846"/>
                  <a:gd name="connsiteX35" fmla="*/ 3183631 w 4430130"/>
                  <a:gd name="connsiteY35" fmla="*/ 2194802 h 3799846"/>
                  <a:gd name="connsiteX36" fmla="*/ 3402766 w 4430130"/>
                  <a:gd name="connsiteY36" fmla="*/ 2241571 h 3799846"/>
                  <a:gd name="connsiteX37" fmla="*/ 3578339 w 4430130"/>
                  <a:gd name="connsiteY37" fmla="*/ 2206212 h 3799846"/>
                  <a:gd name="connsiteX38" fmla="*/ 3793608 w 4430130"/>
                  <a:gd name="connsiteY38" fmla="*/ 2032808 h 3799846"/>
                  <a:gd name="connsiteX39" fmla="*/ 3761360 w 4430130"/>
                  <a:gd name="connsiteY39" fmla="*/ 1832060 h 3799846"/>
                  <a:gd name="connsiteX40" fmla="*/ 3636046 w 4430130"/>
                  <a:gd name="connsiteY40" fmla="*/ 1757663 h 3799846"/>
                  <a:gd name="connsiteX41" fmla="*/ 3513466 w 4430130"/>
                  <a:gd name="connsiteY41" fmla="*/ 1691753 h 3799846"/>
                  <a:gd name="connsiteX42" fmla="*/ 3390886 w 4430130"/>
                  <a:gd name="connsiteY42" fmla="*/ 1597272 h 3799846"/>
                  <a:gd name="connsiteX43" fmla="*/ 3359864 w 4430130"/>
                  <a:gd name="connsiteY43" fmla="*/ 1381908 h 3799846"/>
                  <a:gd name="connsiteX44" fmla="*/ 3474806 w 4430130"/>
                  <a:gd name="connsiteY44" fmla="*/ 1243770 h 3799846"/>
                  <a:gd name="connsiteX45" fmla="*/ 3721946 w 4430130"/>
                  <a:gd name="connsiteY45" fmla="*/ 1066783 h 3799846"/>
                  <a:gd name="connsiteX46" fmla="*/ 4071676 w 4430130"/>
                  <a:gd name="connsiteY46" fmla="*/ 568448 h 3799846"/>
                  <a:gd name="connsiteX47" fmla="*/ 4090723 w 4430130"/>
                  <a:gd name="connsiteY47" fmla="*/ 449640 h 3799846"/>
                  <a:gd name="connsiteX48" fmla="*/ 4099115 w 4430130"/>
                  <a:gd name="connsiteY48" fmla="*/ 430121 h 3799846"/>
                  <a:gd name="connsiteX49" fmla="*/ 684261 w 4430130"/>
                  <a:gd name="connsiteY49" fmla="*/ 363 h 3799846"/>
                  <a:gd name="connsiteX50" fmla="*/ 695635 w 4430130"/>
                  <a:gd name="connsiteY50" fmla="*/ 5242 h 3799846"/>
                  <a:gd name="connsiteX51" fmla="*/ 838960 w 4430130"/>
                  <a:gd name="connsiteY51" fmla="*/ 135648 h 3799846"/>
                  <a:gd name="connsiteX52" fmla="*/ 823213 w 4430130"/>
                  <a:gd name="connsiteY52" fmla="*/ 362233 h 3799846"/>
                  <a:gd name="connsiteX53" fmla="*/ 826796 w 4430130"/>
                  <a:gd name="connsiteY53" fmla="*/ 470858 h 3799846"/>
                  <a:gd name="connsiteX54" fmla="*/ 1086666 w 4430130"/>
                  <a:gd name="connsiteY54" fmla="*/ 690653 h 3799846"/>
                  <a:gd name="connsiteX55" fmla="*/ 1181430 w 4430130"/>
                  <a:gd name="connsiteY55" fmla="*/ 835486 h 3799846"/>
                  <a:gd name="connsiteX56" fmla="*/ 1190010 w 4430130"/>
                  <a:gd name="connsiteY56" fmla="*/ 945902 h 3799846"/>
                  <a:gd name="connsiteX57" fmla="*/ 1196800 w 4430130"/>
                  <a:gd name="connsiteY57" fmla="*/ 1180125 h 3799846"/>
                  <a:gd name="connsiteX58" fmla="*/ 1154368 w 4430130"/>
                  <a:gd name="connsiteY58" fmla="*/ 1329955 h 3799846"/>
                  <a:gd name="connsiteX59" fmla="*/ 935610 w 4430130"/>
                  <a:gd name="connsiteY59" fmla="*/ 1648758 h 3799846"/>
                  <a:gd name="connsiteX60" fmla="*/ 770220 w 4430130"/>
                  <a:gd name="connsiteY60" fmla="*/ 1904007 h 3799846"/>
                  <a:gd name="connsiteX61" fmla="*/ 737878 w 4430130"/>
                  <a:gd name="connsiteY61" fmla="*/ 1993113 h 3799846"/>
                  <a:gd name="connsiteX62" fmla="*/ 766637 w 4430130"/>
                  <a:gd name="connsiteY62" fmla="*/ 2092215 h 3799846"/>
                  <a:gd name="connsiteX63" fmla="*/ 920711 w 4430130"/>
                  <a:gd name="connsiteY63" fmla="*/ 2184055 h 3799846"/>
                  <a:gd name="connsiteX64" fmla="*/ 988036 w 4430130"/>
                  <a:gd name="connsiteY64" fmla="*/ 2218944 h 3799846"/>
                  <a:gd name="connsiteX65" fmla="*/ 1038388 w 4430130"/>
                  <a:gd name="connsiteY65" fmla="*/ 2335300 h 3799846"/>
                  <a:gd name="connsiteX66" fmla="*/ 849615 w 4430130"/>
                  <a:gd name="connsiteY66" fmla="*/ 2678713 h 3799846"/>
                  <a:gd name="connsiteX67" fmla="*/ 666876 w 4430130"/>
                  <a:gd name="connsiteY67" fmla="*/ 2739720 h 3799846"/>
                  <a:gd name="connsiteX68" fmla="*/ 606623 w 4430130"/>
                  <a:gd name="connsiteY68" fmla="*/ 2740097 h 3799846"/>
                  <a:gd name="connsiteX69" fmla="*/ 511483 w 4430130"/>
                  <a:gd name="connsiteY69" fmla="*/ 2821943 h 3799846"/>
                  <a:gd name="connsiteX70" fmla="*/ 504128 w 4430130"/>
                  <a:gd name="connsiteY70" fmla="*/ 2929248 h 3799846"/>
                  <a:gd name="connsiteX71" fmla="*/ 495170 w 4430130"/>
                  <a:gd name="connsiteY71" fmla="*/ 2967530 h 3799846"/>
                  <a:gd name="connsiteX72" fmla="*/ 343642 w 4430130"/>
                  <a:gd name="connsiteY72" fmla="*/ 2760464 h 3799846"/>
                  <a:gd name="connsiteX73" fmla="*/ 119698 w 4430130"/>
                  <a:gd name="connsiteY73" fmla="*/ 2292303 h 3799846"/>
                  <a:gd name="connsiteX74" fmla="*/ 12016 w 4430130"/>
                  <a:gd name="connsiteY74" fmla="*/ 1781804 h 3799846"/>
                  <a:gd name="connsiteX75" fmla="*/ 135 w 4430130"/>
                  <a:gd name="connsiteY75" fmla="*/ 1538624 h 3799846"/>
                  <a:gd name="connsiteX76" fmla="*/ 16259 w 4430130"/>
                  <a:gd name="connsiteY76" fmla="*/ 1334010 h 3799846"/>
                  <a:gd name="connsiteX77" fmla="*/ 48036 w 4430130"/>
                  <a:gd name="connsiteY77" fmla="*/ 1136184 h 3799846"/>
                  <a:gd name="connsiteX78" fmla="*/ 89430 w 4430130"/>
                  <a:gd name="connsiteY78" fmla="*/ 966364 h 3799846"/>
                  <a:gd name="connsiteX79" fmla="*/ 160432 w 4430130"/>
                  <a:gd name="connsiteY79" fmla="*/ 761750 h 3799846"/>
                  <a:gd name="connsiteX80" fmla="*/ 328744 w 4430130"/>
                  <a:gd name="connsiteY80" fmla="*/ 427012 h 3799846"/>
                  <a:gd name="connsiteX81" fmla="*/ 526286 w 4430130"/>
                  <a:gd name="connsiteY81" fmla="*/ 153847 h 3799846"/>
                  <a:gd name="connsiteX82" fmla="*/ 671685 w 4430130"/>
                  <a:gd name="connsiteY82" fmla="*/ 2413 h 3799846"/>
                  <a:gd name="connsiteX83" fmla="*/ 684261 w 4430130"/>
                  <a:gd name="connsiteY83" fmla="*/ 363 h 37998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</a:cxnLst>
                <a:rect l="l" t="t" r="r" b="b"/>
                <a:pathLst>
                  <a:path w="4430130" h="3799846">
                    <a:moveTo>
                      <a:pt x="4099115" y="430121"/>
                    </a:moveTo>
                    <a:cubicBezTo>
                      <a:pt x="4140604" y="483302"/>
                      <a:pt x="4168137" y="544498"/>
                      <a:pt x="4199159" y="603619"/>
                    </a:cubicBezTo>
                    <a:cubicBezTo>
                      <a:pt x="4249417" y="699326"/>
                      <a:pt x="4290435" y="799370"/>
                      <a:pt x="4322683" y="902243"/>
                    </a:cubicBezTo>
                    <a:cubicBezTo>
                      <a:pt x="4344653" y="972113"/>
                      <a:pt x="4363323" y="1043304"/>
                      <a:pt x="4379541" y="1115155"/>
                    </a:cubicBezTo>
                    <a:cubicBezTo>
                      <a:pt x="4401040" y="1210579"/>
                      <a:pt x="4413674" y="1307040"/>
                      <a:pt x="4424613" y="1403690"/>
                    </a:cubicBezTo>
                    <a:cubicBezTo>
                      <a:pt x="4433099" y="1478180"/>
                      <a:pt x="4426404" y="1553426"/>
                      <a:pt x="4429610" y="1628294"/>
                    </a:cubicBezTo>
                    <a:cubicBezTo>
                      <a:pt x="4433287" y="1716174"/>
                      <a:pt x="4416315" y="1802452"/>
                      <a:pt x="4415372" y="1889861"/>
                    </a:cubicBezTo>
                    <a:cubicBezTo>
                      <a:pt x="4413015" y="1957280"/>
                      <a:pt x="4398117" y="2022813"/>
                      <a:pt x="4384538" y="2088440"/>
                    </a:cubicBezTo>
                    <a:cubicBezTo>
                      <a:pt x="4373883" y="2139924"/>
                      <a:pt x="4359079" y="2190842"/>
                      <a:pt x="4343238" y="2240911"/>
                    </a:cubicBezTo>
                    <a:cubicBezTo>
                      <a:pt x="4301844" y="2371789"/>
                      <a:pt x="4250643" y="2499084"/>
                      <a:pt x="4186430" y="2620815"/>
                    </a:cubicBezTo>
                    <a:cubicBezTo>
                      <a:pt x="4114768" y="2756596"/>
                      <a:pt x="4028679" y="2882382"/>
                      <a:pt x="3932124" y="3001945"/>
                    </a:cubicBezTo>
                    <a:cubicBezTo>
                      <a:pt x="3856124" y="3096143"/>
                      <a:pt x="3768809" y="3179120"/>
                      <a:pt x="3681211" y="3261249"/>
                    </a:cubicBezTo>
                    <a:cubicBezTo>
                      <a:pt x="3616244" y="3322162"/>
                      <a:pt x="3541848" y="3373551"/>
                      <a:pt x="3468582" y="3425034"/>
                    </a:cubicBezTo>
                    <a:cubicBezTo>
                      <a:pt x="3341099" y="3505843"/>
                      <a:pt x="3178888" y="3575795"/>
                      <a:pt x="3082694" y="3621134"/>
                    </a:cubicBezTo>
                    <a:cubicBezTo>
                      <a:pt x="2986500" y="3666473"/>
                      <a:pt x="2975862" y="3657578"/>
                      <a:pt x="2891419" y="3697068"/>
                    </a:cubicBezTo>
                    <a:cubicBezTo>
                      <a:pt x="2789772" y="3727619"/>
                      <a:pt x="2687465" y="3754209"/>
                      <a:pt x="2581952" y="3769296"/>
                    </a:cubicBezTo>
                    <a:cubicBezTo>
                      <a:pt x="2507555" y="3779951"/>
                      <a:pt x="2433724" y="3794189"/>
                      <a:pt x="2358290" y="3795038"/>
                    </a:cubicBezTo>
                    <a:cubicBezTo>
                      <a:pt x="2333303" y="3800412"/>
                      <a:pt x="2307561" y="3792020"/>
                      <a:pt x="2282762" y="3799846"/>
                    </a:cubicBezTo>
                    <a:lnTo>
                      <a:pt x="2161785" y="3799846"/>
                    </a:lnTo>
                    <a:cubicBezTo>
                      <a:pt x="2139155" y="3792209"/>
                      <a:pt x="2115582" y="3799941"/>
                      <a:pt x="2092763" y="3795509"/>
                    </a:cubicBezTo>
                    <a:lnTo>
                      <a:pt x="2066644" y="3792774"/>
                    </a:lnTo>
                    <a:cubicBezTo>
                      <a:pt x="2056649" y="3781742"/>
                      <a:pt x="2060326" y="3769107"/>
                      <a:pt x="2062306" y="3756661"/>
                    </a:cubicBezTo>
                    <a:cubicBezTo>
                      <a:pt x="2081071" y="3636532"/>
                      <a:pt x="2125953" y="3524701"/>
                      <a:pt x="2172346" y="3413625"/>
                    </a:cubicBezTo>
                    <a:cubicBezTo>
                      <a:pt x="2202802" y="3340548"/>
                      <a:pt x="2232127" y="3266906"/>
                      <a:pt x="2267392" y="3195904"/>
                    </a:cubicBezTo>
                    <a:cubicBezTo>
                      <a:pt x="2300112" y="3129994"/>
                      <a:pt x="2341129" y="3070024"/>
                      <a:pt x="2394875" y="3019672"/>
                    </a:cubicBezTo>
                    <a:cubicBezTo>
                      <a:pt x="2426463" y="2990064"/>
                      <a:pt x="2444662" y="2955647"/>
                      <a:pt x="2449848" y="2912556"/>
                    </a:cubicBezTo>
                    <a:cubicBezTo>
                      <a:pt x="2463426" y="2799593"/>
                      <a:pt x="2441456" y="2697569"/>
                      <a:pt x="2369511" y="2606011"/>
                    </a:cubicBezTo>
                    <a:cubicBezTo>
                      <a:pt x="2307655" y="2527277"/>
                      <a:pt x="2243348" y="2450146"/>
                      <a:pt x="2199124" y="2358588"/>
                    </a:cubicBezTo>
                    <a:cubicBezTo>
                      <a:pt x="2144152" y="2244872"/>
                      <a:pt x="2125860" y="2125403"/>
                      <a:pt x="2135760" y="2001126"/>
                    </a:cubicBezTo>
                    <a:cubicBezTo>
                      <a:pt x="2143398" y="1905230"/>
                      <a:pt x="2217606" y="1853652"/>
                      <a:pt x="2308692" y="1877320"/>
                    </a:cubicBezTo>
                    <a:cubicBezTo>
                      <a:pt x="2363382" y="1876094"/>
                      <a:pt x="2412131" y="1900044"/>
                      <a:pt x="2463426" y="1913151"/>
                    </a:cubicBezTo>
                    <a:cubicBezTo>
                      <a:pt x="2503972" y="1923523"/>
                      <a:pt x="2542726" y="1938704"/>
                      <a:pt x="2582329" y="1951811"/>
                    </a:cubicBezTo>
                    <a:cubicBezTo>
                      <a:pt x="2632587" y="1968500"/>
                      <a:pt x="2682373" y="1986982"/>
                      <a:pt x="2733008" y="2001974"/>
                    </a:cubicBezTo>
                    <a:cubicBezTo>
                      <a:pt x="2782229" y="2016590"/>
                      <a:pt x="2829846" y="2034222"/>
                      <a:pt x="2876427" y="2054778"/>
                    </a:cubicBezTo>
                    <a:cubicBezTo>
                      <a:pt x="2933945" y="2080143"/>
                      <a:pt x="2989294" y="2110411"/>
                      <a:pt x="3046530" y="2136341"/>
                    </a:cubicBezTo>
                    <a:cubicBezTo>
                      <a:pt x="3091790" y="2156802"/>
                      <a:pt x="3136013" y="2179810"/>
                      <a:pt x="3183631" y="2194802"/>
                    </a:cubicBezTo>
                    <a:cubicBezTo>
                      <a:pt x="3255764" y="2214792"/>
                      <a:pt x="3327144" y="2239120"/>
                      <a:pt x="3402766" y="2241571"/>
                    </a:cubicBezTo>
                    <a:cubicBezTo>
                      <a:pt x="3463679" y="2243551"/>
                      <a:pt x="3523932" y="2232802"/>
                      <a:pt x="3578339" y="2206212"/>
                    </a:cubicBezTo>
                    <a:cubicBezTo>
                      <a:pt x="3662731" y="2165100"/>
                      <a:pt x="3736939" y="2109185"/>
                      <a:pt x="3793608" y="2032808"/>
                    </a:cubicBezTo>
                    <a:cubicBezTo>
                      <a:pt x="3851787" y="1954357"/>
                      <a:pt x="3841037" y="1889861"/>
                      <a:pt x="3761360" y="1832060"/>
                    </a:cubicBezTo>
                    <a:cubicBezTo>
                      <a:pt x="3721851" y="1803395"/>
                      <a:pt x="3679326" y="1779633"/>
                      <a:pt x="3636046" y="1757663"/>
                    </a:cubicBezTo>
                    <a:cubicBezTo>
                      <a:pt x="3594651" y="1736636"/>
                      <a:pt x="3554954" y="1712591"/>
                      <a:pt x="3513466" y="1691753"/>
                    </a:cubicBezTo>
                    <a:cubicBezTo>
                      <a:pt x="3469903" y="1663748"/>
                      <a:pt x="3426528" y="1635649"/>
                      <a:pt x="3390886" y="1597272"/>
                    </a:cubicBezTo>
                    <a:cubicBezTo>
                      <a:pt x="3329596" y="1531267"/>
                      <a:pt x="3319129" y="1462528"/>
                      <a:pt x="3359864" y="1381908"/>
                    </a:cubicBezTo>
                    <a:cubicBezTo>
                      <a:pt x="3387491" y="1327124"/>
                      <a:pt x="3430111" y="1284315"/>
                      <a:pt x="3474806" y="1243770"/>
                    </a:cubicBezTo>
                    <a:cubicBezTo>
                      <a:pt x="3550334" y="1175313"/>
                      <a:pt x="3634914" y="1119115"/>
                      <a:pt x="3721946" y="1066783"/>
                    </a:cubicBezTo>
                    <a:cubicBezTo>
                      <a:pt x="3912605" y="952218"/>
                      <a:pt x="4026416" y="784566"/>
                      <a:pt x="4071676" y="568448"/>
                    </a:cubicBezTo>
                    <a:cubicBezTo>
                      <a:pt x="4079880" y="529128"/>
                      <a:pt x="4088743" y="489902"/>
                      <a:pt x="4090723" y="449640"/>
                    </a:cubicBezTo>
                    <a:cubicBezTo>
                      <a:pt x="4091101" y="442285"/>
                      <a:pt x="4091949" y="434741"/>
                      <a:pt x="4099115" y="430121"/>
                    </a:cubicBezTo>
                    <a:close/>
                    <a:moveTo>
                      <a:pt x="684261" y="363"/>
                    </a:moveTo>
                    <a:cubicBezTo>
                      <a:pt x="688281" y="1141"/>
                      <a:pt x="692099" y="3074"/>
                      <a:pt x="695635" y="5242"/>
                    </a:cubicBezTo>
                    <a:cubicBezTo>
                      <a:pt x="751928" y="39282"/>
                      <a:pt x="806995" y="74547"/>
                      <a:pt x="838960" y="135648"/>
                    </a:cubicBezTo>
                    <a:cubicBezTo>
                      <a:pt x="880354" y="214665"/>
                      <a:pt x="874697" y="290382"/>
                      <a:pt x="823213" y="362233"/>
                    </a:cubicBezTo>
                    <a:cubicBezTo>
                      <a:pt x="790305" y="408059"/>
                      <a:pt x="790682" y="426352"/>
                      <a:pt x="826796" y="470858"/>
                    </a:cubicBezTo>
                    <a:cubicBezTo>
                      <a:pt x="899590" y="560530"/>
                      <a:pt x="985961" y="634266"/>
                      <a:pt x="1086666" y="690653"/>
                    </a:cubicBezTo>
                    <a:cubicBezTo>
                      <a:pt x="1144090" y="722807"/>
                      <a:pt x="1175301" y="771367"/>
                      <a:pt x="1181430" y="835486"/>
                    </a:cubicBezTo>
                    <a:cubicBezTo>
                      <a:pt x="1184919" y="872166"/>
                      <a:pt x="1191613" y="908751"/>
                      <a:pt x="1190010" y="945902"/>
                    </a:cubicBezTo>
                    <a:cubicBezTo>
                      <a:pt x="1186616" y="1024071"/>
                      <a:pt x="1192367" y="1102145"/>
                      <a:pt x="1196800" y="1180125"/>
                    </a:cubicBezTo>
                    <a:cubicBezTo>
                      <a:pt x="1200005" y="1235663"/>
                      <a:pt x="1183504" y="1284695"/>
                      <a:pt x="1154368" y="1329955"/>
                    </a:cubicBezTo>
                    <a:cubicBezTo>
                      <a:pt x="1084497" y="1438297"/>
                      <a:pt x="1010760" y="1543999"/>
                      <a:pt x="935610" y="1648758"/>
                    </a:cubicBezTo>
                    <a:cubicBezTo>
                      <a:pt x="876488" y="1731169"/>
                      <a:pt x="817650" y="1813863"/>
                      <a:pt x="770220" y="1904007"/>
                    </a:cubicBezTo>
                    <a:cubicBezTo>
                      <a:pt x="755416" y="1932200"/>
                      <a:pt x="744384" y="1961714"/>
                      <a:pt x="737878" y="1993113"/>
                    </a:cubicBezTo>
                    <a:cubicBezTo>
                      <a:pt x="729864" y="2031679"/>
                      <a:pt x="740613" y="2063927"/>
                      <a:pt x="766637" y="2092215"/>
                    </a:cubicBezTo>
                    <a:cubicBezTo>
                      <a:pt x="808786" y="2138135"/>
                      <a:pt x="865739" y="2159634"/>
                      <a:pt x="920711" y="2184055"/>
                    </a:cubicBezTo>
                    <a:cubicBezTo>
                      <a:pt x="944001" y="2194427"/>
                      <a:pt x="966349" y="2205648"/>
                      <a:pt x="988036" y="2218944"/>
                    </a:cubicBezTo>
                    <a:cubicBezTo>
                      <a:pt x="1032636" y="2246288"/>
                      <a:pt x="1049609" y="2286739"/>
                      <a:pt x="1038388" y="2335300"/>
                    </a:cubicBezTo>
                    <a:cubicBezTo>
                      <a:pt x="1008026" y="2467215"/>
                      <a:pt x="954751" y="2587626"/>
                      <a:pt x="849615" y="2678713"/>
                    </a:cubicBezTo>
                    <a:cubicBezTo>
                      <a:pt x="797471" y="2723973"/>
                      <a:pt x="733635" y="2737080"/>
                      <a:pt x="666876" y="2739720"/>
                    </a:cubicBezTo>
                    <a:cubicBezTo>
                      <a:pt x="646792" y="2740474"/>
                      <a:pt x="626708" y="2739343"/>
                      <a:pt x="606623" y="2740097"/>
                    </a:cubicBezTo>
                    <a:cubicBezTo>
                      <a:pt x="547974" y="2742455"/>
                      <a:pt x="522797" y="2764896"/>
                      <a:pt x="511483" y="2821943"/>
                    </a:cubicBezTo>
                    <a:cubicBezTo>
                      <a:pt x="504411" y="2857491"/>
                      <a:pt x="504128" y="2893228"/>
                      <a:pt x="504128" y="2929248"/>
                    </a:cubicBezTo>
                    <a:cubicBezTo>
                      <a:pt x="504128" y="2942260"/>
                      <a:pt x="507428" y="2956875"/>
                      <a:pt x="495170" y="2967530"/>
                    </a:cubicBezTo>
                    <a:cubicBezTo>
                      <a:pt x="436332" y="2904637"/>
                      <a:pt x="389940" y="2832504"/>
                      <a:pt x="343642" y="2760464"/>
                    </a:cubicBezTo>
                    <a:cubicBezTo>
                      <a:pt x="249444" y="2613746"/>
                      <a:pt x="175613" y="2457315"/>
                      <a:pt x="119698" y="2292303"/>
                    </a:cubicBezTo>
                    <a:cubicBezTo>
                      <a:pt x="63499" y="2126443"/>
                      <a:pt x="27008" y="1956622"/>
                      <a:pt x="12016" y="1781804"/>
                    </a:cubicBezTo>
                    <a:cubicBezTo>
                      <a:pt x="5038" y="1700713"/>
                      <a:pt x="1549" y="1619810"/>
                      <a:pt x="135" y="1538624"/>
                    </a:cubicBezTo>
                    <a:cubicBezTo>
                      <a:pt x="-1374" y="1469885"/>
                      <a:pt x="10130" y="1401995"/>
                      <a:pt x="16259" y="1334010"/>
                    </a:cubicBezTo>
                    <a:cubicBezTo>
                      <a:pt x="22199" y="1267911"/>
                      <a:pt x="32760" y="1201718"/>
                      <a:pt x="48036" y="1136184"/>
                    </a:cubicBezTo>
                    <a:cubicBezTo>
                      <a:pt x="61237" y="1079420"/>
                      <a:pt x="73023" y="1022374"/>
                      <a:pt x="89430" y="966364"/>
                    </a:cubicBezTo>
                    <a:cubicBezTo>
                      <a:pt x="109703" y="896965"/>
                      <a:pt x="134219" y="829169"/>
                      <a:pt x="160432" y="761750"/>
                    </a:cubicBezTo>
                    <a:cubicBezTo>
                      <a:pt x="205881" y="644638"/>
                      <a:pt x="263022" y="533939"/>
                      <a:pt x="328744" y="427012"/>
                    </a:cubicBezTo>
                    <a:cubicBezTo>
                      <a:pt x="387771" y="330834"/>
                      <a:pt x="453398" y="239936"/>
                      <a:pt x="526286" y="153847"/>
                    </a:cubicBezTo>
                    <a:cubicBezTo>
                      <a:pt x="571641" y="100194"/>
                      <a:pt x="617844" y="47768"/>
                      <a:pt x="671685" y="2413"/>
                    </a:cubicBezTo>
                    <a:cubicBezTo>
                      <a:pt x="676022" y="-38"/>
                      <a:pt x="680242" y="-415"/>
                      <a:pt x="684261" y="363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4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99B61F49-9526-4857-A53D-E61A5B14C1F6}"/>
                  </a:ext>
                </a:extLst>
              </p:cNvPr>
              <p:cNvSpPr/>
              <p:nvPr/>
            </p:nvSpPr>
            <p:spPr>
              <a:xfrm>
                <a:off x="4551307" y="576748"/>
                <a:ext cx="3613090" cy="3894379"/>
              </a:xfrm>
              <a:custGeom>
                <a:avLst/>
                <a:gdLst>
                  <a:gd name="connsiteX0" fmla="*/ 1463640 w 3613090"/>
                  <a:gd name="connsiteY0" fmla="*/ 1895557 h 3894379"/>
                  <a:gd name="connsiteX1" fmla="*/ 1531588 w 3613090"/>
                  <a:gd name="connsiteY1" fmla="*/ 1897348 h 3894379"/>
                  <a:gd name="connsiteX2" fmla="*/ 1674913 w 3613090"/>
                  <a:gd name="connsiteY2" fmla="*/ 1928465 h 3894379"/>
                  <a:gd name="connsiteX3" fmla="*/ 1813522 w 3613090"/>
                  <a:gd name="connsiteY3" fmla="*/ 1978911 h 3894379"/>
                  <a:gd name="connsiteX4" fmla="*/ 1714610 w 3613090"/>
                  <a:gd name="connsiteY4" fmla="*/ 1993621 h 3894379"/>
                  <a:gd name="connsiteX5" fmla="*/ 1648228 w 3613090"/>
                  <a:gd name="connsiteY5" fmla="*/ 2108940 h 3894379"/>
                  <a:gd name="connsiteX6" fmla="*/ 1754495 w 3613090"/>
                  <a:gd name="connsiteY6" fmla="*/ 2533256 h 3894379"/>
                  <a:gd name="connsiteX7" fmla="*/ 1880658 w 3613090"/>
                  <a:gd name="connsiteY7" fmla="*/ 2702699 h 3894379"/>
                  <a:gd name="connsiteX8" fmla="*/ 1961656 w 3613090"/>
                  <a:gd name="connsiteY8" fmla="*/ 3022633 h 3894379"/>
                  <a:gd name="connsiteX9" fmla="*/ 1904703 w 3613090"/>
                  <a:gd name="connsiteY9" fmla="*/ 3128052 h 3894379"/>
                  <a:gd name="connsiteX10" fmla="*/ 1738560 w 3613090"/>
                  <a:gd name="connsiteY10" fmla="*/ 3390373 h 3894379"/>
                  <a:gd name="connsiteX11" fmla="*/ 1616074 w 3613090"/>
                  <a:gd name="connsiteY11" fmla="*/ 3698426 h 3894379"/>
                  <a:gd name="connsiteX12" fmla="*/ 1571380 w 3613090"/>
                  <a:gd name="connsiteY12" fmla="*/ 3894366 h 3894379"/>
                  <a:gd name="connsiteX13" fmla="*/ 1279262 w 3613090"/>
                  <a:gd name="connsiteY13" fmla="*/ 3856366 h 3894379"/>
                  <a:gd name="connsiteX14" fmla="*/ 1322165 w 3613090"/>
                  <a:gd name="connsiteY14" fmla="*/ 3694466 h 3894379"/>
                  <a:gd name="connsiteX15" fmla="*/ 1419380 w 3613090"/>
                  <a:gd name="connsiteY15" fmla="*/ 3453738 h 3894379"/>
                  <a:gd name="connsiteX16" fmla="*/ 1597310 w 3613090"/>
                  <a:gd name="connsiteY16" fmla="*/ 3142950 h 3894379"/>
                  <a:gd name="connsiteX17" fmla="*/ 1645399 w 3613090"/>
                  <a:gd name="connsiteY17" fmla="*/ 3099670 h 3894379"/>
                  <a:gd name="connsiteX18" fmla="*/ 1683399 w 3613090"/>
                  <a:gd name="connsiteY18" fmla="*/ 2992648 h 3894379"/>
                  <a:gd name="connsiteX19" fmla="*/ 1648605 w 3613090"/>
                  <a:gd name="connsiteY19" fmla="*/ 2760312 h 3894379"/>
                  <a:gd name="connsiteX20" fmla="*/ 1541772 w 3613090"/>
                  <a:gd name="connsiteY20" fmla="*/ 2603127 h 3894379"/>
                  <a:gd name="connsiteX21" fmla="*/ 1371103 w 3613090"/>
                  <a:gd name="connsiteY21" fmla="*/ 2306294 h 3894379"/>
                  <a:gd name="connsiteX22" fmla="*/ 1344607 w 3613090"/>
                  <a:gd name="connsiteY22" fmla="*/ 2019457 h 3894379"/>
                  <a:gd name="connsiteX23" fmla="*/ 1463640 w 3613090"/>
                  <a:gd name="connsiteY23" fmla="*/ 1895557 h 3894379"/>
                  <a:gd name="connsiteX24" fmla="*/ 3447701 w 3613090"/>
                  <a:gd name="connsiteY24" fmla="*/ 303713 h 3894379"/>
                  <a:gd name="connsiteX25" fmla="*/ 3500505 w 3613090"/>
                  <a:gd name="connsiteY25" fmla="*/ 363400 h 3894379"/>
                  <a:gd name="connsiteX26" fmla="*/ 3613090 w 3613090"/>
                  <a:gd name="connsiteY26" fmla="*/ 531806 h 3894379"/>
                  <a:gd name="connsiteX27" fmla="*/ 3469765 w 3613090"/>
                  <a:gd name="connsiteY27" fmla="*/ 966588 h 3894379"/>
                  <a:gd name="connsiteX28" fmla="*/ 3237712 w 3613090"/>
                  <a:gd name="connsiteY28" fmla="*/ 1176766 h 3894379"/>
                  <a:gd name="connsiteX29" fmla="*/ 2944745 w 3613090"/>
                  <a:gd name="connsiteY29" fmla="*/ 1399673 h 3894379"/>
                  <a:gd name="connsiteX30" fmla="*/ 2876949 w 3613090"/>
                  <a:gd name="connsiteY30" fmla="*/ 1494060 h 3894379"/>
                  <a:gd name="connsiteX31" fmla="*/ 2908443 w 3613090"/>
                  <a:gd name="connsiteY31" fmla="*/ 1691602 h 3894379"/>
                  <a:gd name="connsiteX32" fmla="*/ 3028289 w 3613090"/>
                  <a:gd name="connsiteY32" fmla="*/ 1788629 h 3894379"/>
                  <a:gd name="connsiteX33" fmla="*/ 3028198 w 3613090"/>
                  <a:gd name="connsiteY33" fmla="*/ 1788631 h 3894379"/>
                  <a:gd name="connsiteX34" fmla="*/ 3174995 w 3613090"/>
                  <a:gd name="connsiteY34" fmla="*/ 1862130 h 3894379"/>
                  <a:gd name="connsiteX35" fmla="*/ 3310411 w 3613090"/>
                  <a:gd name="connsiteY35" fmla="*/ 1954301 h 3894379"/>
                  <a:gd name="connsiteX36" fmla="*/ 3329740 w 3613090"/>
                  <a:gd name="connsiteY36" fmla="*/ 2117049 h 3894379"/>
                  <a:gd name="connsiteX37" fmla="*/ 3149170 w 3613090"/>
                  <a:gd name="connsiteY37" fmla="*/ 2286587 h 3894379"/>
                  <a:gd name="connsiteX38" fmla="*/ 2937485 w 3613090"/>
                  <a:gd name="connsiteY38" fmla="*/ 2351743 h 3894379"/>
                  <a:gd name="connsiteX39" fmla="*/ 2752011 w 3613090"/>
                  <a:gd name="connsiteY39" fmla="*/ 2319589 h 3894379"/>
                  <a:gd name="connsiteX40" fmla="*/ 2697416 w 3613090"/>
                  <a:gd name="connsiteY40" fmla="*/ 2296393 h 3894379"/>
                  <a:gd name="connsiteX41" fmla="*/ 3048089 w 3613090"/>
                  <a:gd name="connsiteY41" fmla="*/ 2147883 h 3894379"/>
                  <a:gd name="connsiteX42" fmla="*/ 3146719 w 3613090"/>
                  <a:gd name="connsiteY42" fmla="*/ 2031903 h 3894379"/>
                  <a:gd name="connsiteX43" fmla="*/ 3106079 w 3613090"/>
                  <a:gd name="connsiteY43" fmla="*/ 1854634 h 3894379"/>
                  <a:gd name="connsiteX44" fmla="*/ 3014898 w 3613090"/>
                  <a:gd name="connsiteY44" fmla="*/ 1788912 h 3894379"/>
                  <a:gd name="connsiteX45" fmla="*/ 3014989 w 3613090"/>
                  <a:gd name="connsiteY45" fmla="*/ 1788910 h 3894379"/>
                  <a:gd name="connsiteX46" fmla="*/ 2927974 w 3613090"/>
                  <a:gd name="connsiteY46" fmla="*/ 1746893 h 3894379"/>
                  <a:gd name="connsiteX47" fmla="*/ 2843287 w 3613090"/>
                  <a:gd name="connsiteY47" fmla="*/ 1700277 h 3894379"/>
                  <a:gd name="connsiteX48" fmla="*/ 2682047 w 3613090"/>
                  <a:gd name="connsiteY48" fmla="*/ 1575057 h 3894379"/>
                  <a:gd name="connsiteX49" fmla="*/ 2668375 w 3613090"/>
                  <a:gd name="connsiteY49" fmla="*/ 1356864 h 3894379"/>
                  <a:gd name="connsiteX50" fmla="*/ 2887133 w 3613090"/>
                  <a:gd name="connsiteY50" fmla="*/ 1140463 h 3894379"/>
                  <a:gd name="connsiteX51" fmla="*/ 3162372 w 3613090"/>
                  <a:gd name="connsiteY51" fmla="*/ 951501 h 3894379"/>
                  <a:gd name="connsiteX52" fmla="*/ 3398198 w 3613090"/>
                  <a:gd name="connsiteY52" fmla="*/ 592625 h 3894379"/>
                  <a:gd name="connsiteX53" fmla="*/ 3447701 w 3613090"/>
                  <a:gd name="connsiteY53" fmla="*/ 303713 h 3894379"/>
                  <a:gd name="connsiteX54" fmla="*/ 286460 w 3613090"/>
                  <a:gd name="connsiteY54" fmla="*/ 0 h 3894379"/>
                  <a:gd name="connsiteX55" fmla="*/ 389333 w 3613090"/>
                  <a:gd name="connsiteY55" fmla="*/ 42243 h 3894379"/>
                  <a:gd name="connsiteX56" fmla="*/ 548687 w 3613090"/>
                  <a:gd name="connsiteY56" fmla="*/ 202163 h 3894379"/>
                  <a:gd name="connsiteX57" fmla="*/ 525585 w 3613090"/>
                  <a:gd name="connsiteY57" fmla="*/ 398102 h 3894379"/>
                  <a:gd name="connsiteX58" fmla="*/ 500598 w 3613090"/>
                  <a:gd name="connsiteY58" fmla="*/ 494469 h 3894379"/>
                  <a:gd name="connsiteX59" fmla="*/ 542181 w 3613090"/>
                  <a:gd name="connsiteY59" fmla="*/ 548027 h 3894379"/>
                  <a:gd name="connsiteX60" fmla="*/ 794979 w 3613090"/>
                  <a:gd name="connsiteY60" fmla="*/ 755847 h 3894379"/>
                  <a:gd name="connsiteX61" fmla="*/ 893137 w 3613090"/>
                  <a:gd name="connsiteY61" fmla="*/ 892760 h 3894379"/>
                  <a:gd name="connsiteX62" fmla="*/ 902283 w 3613090"/>
                  <a:gd name="connsiteY62" fmla="*/ 1068992 h 3894379"/>
                  <a:gd name="connsiteX63" fmla="*/ 911996 w 3613090"/>
                  <a:gd name="connsiteY63" fmla="*/ 1232778 h 3894379"/>
                  <a:gd name="connsiteX64" fmla="*/ 856363 w 3613090"/>
                  <a:gd name="connsiteY64" fmla="*/ 1437864 h 3894379"/>
                  <a:gd name="connsiteX65" fmla="*/ 643545 w 3613090"/>
                  <a:gd name="connsiteY65" fmla="*/ 1747991 h 3894379"/>
                  <a:gd name="connsiteX66" fmla="*/ 476836 w 3613090"/>
                  <a:gd name="connsiteY66" fmla="*/ 1998055 h 3894379"/>
                  <a:gd name="connsiteX67" fmla="*/ 431199 w 3613090"/>
                  <a:gd name="connsiteY67" fmla="*/ 2163727 h 3894379"/>
                  <a:gd name="connsiteX68" fmla="*/ 452038 w 3613090"/>
                  <a:gd name="connsiteY68" fmla="*/ 2213701 h 3894379"/>
                  <a:gd name="connsiteX69" fmla="*/ 626384 w 3613090"/>
                  <a:gd name="connsiteY69" fmla="*/ 2325061 h 3894379"/>
                  <a:gd name="connsiteX70" fmla="*/ 710399 w 3613090"/>
                  <a:gd name="connsiteY70" fmla="*/ 2369944 h 3894379"/>
                  <a:gd name="connsiteX71" fmla="*/ 746230 w 3613090"/>
                  <a:gd name="connsiteY71" fmla="*/ 2500350 h 3894379"/>
                  <a:gd name="connsiteX72" fmla="*/ 623178 w 3613090"/>
                  <a:gd name="connsiteY72" fmla="*/ 2754374 h 3894379"/>
                  <a:gd name="connsiteX73" fmla="*/ 403289 w 3613090"/>
                  <a:gd name="connsiteY73" fmla="*/ 2885534 h 3894379"/>
                  <a:gd name="connsiteX74" fmla="*/ 264584 w 3613090"/>
                  <a:gd name="connsiteY74" fmla="*/ 2896567 h 3894379"/>
                  <a:gd name="connsiteX75" fmla="*/ 191319 w 3613090"/>
                  <a:gd name="connsiteY75" fmla="*/ 2999440 h 3894379"/>
                  <a:gd name="connsiteX76" fmla="*/ 189433 w 3613090"/>
                  <a:gd name="connsiteY76" fmla="*/ 3275339 h 3894379"/>
                  <a:gd name="connsiteX77" fmla="*/ 0 w 3613090"/>
                  <a:gd name="connsiteY77" fmla="*/ 3069121 h 3894379"/>
                  <a:gd name="connsiteX78" fmla="*/ 6506 w 3613090"/>
                  <a:gd name="connsiteY78" fmla="*/ 2927117 h 3894379"/>
                  <a:gd name="connsiteX79" fmla="*/ 111642 w 3613090"/>
                  <a:gd name="connsiteY79" fmla="*/ 2832919 h 3894379"/>
                  <a:gd name="connsiteX80" fmla="*/ 270619 w 3613090"/>
                  <a:gd name="connsiteY80" fmla="*/ 2816229 h 3894379"/>
                  <a:gd name="connsiteX81" fmla="*/ 422618 w 3613090"/>
                  <a:gd name="connsiteY81" fmla="*/ 2694592 h 3894379"/>
                  <a:gd name="connsiteX82" fmla="*/ 531055 w 3613090"/>
                  <a:gd name="connsiteY82" fmla="*/ 2463765 h 3894379"/>
                  <a:gd name="connsiteX83" fmla="*/ 476176 w 3613090"/>
                  <a:gd name="connsiteY83" fmla="*/ 2320440 h 3894379"/>
                  <a:gd name="connsiteX84" fmla="*/ 368212 w 3613090"/>
                  <a:gd name="connsiteY84" fmla="*/ 2269051 h 3894379"/>
                  <a:gd name="connsiteX85" fmla="*/ 275334 w 3613090"/>
                  <a:gd name="connsiteY85" fmla="*/ 2210213 h 3894379"/>
                  <a:gd name="connsiteX86" fmla="*/ 240445 w 3613090"/>
                  <a:gd name="connsiteY86" fmla="*/ 2067077 h 3894379"/>
                  <a:gd name="connsiteX87" fmla="*/ 375095 w 3613090"/>
                  <a:gd name="connsiteY87" fmla="*/ 1828517 h 3894379"/>
                  <a:gd name="connsiteX88" fmla="*/ 612052 w 3613090"/>
                  <a:gd name="connsiteY88" fmla="*/ 1486047 h 3894379"/>
                  <a:gd name="connsiteX89" fmla="*/ 688052 w 3613090"/>
                  <a:gd name="connsiteY89" fmla="*/ 1345363 h 3894379"/>
                  <a:gd name="connsiteX90" fmla="*/ 691257 w 3613090"/>
                  <a:gd name="connsiteY90" fmla="*/ 1225706 h 3894379"/>
                  <a:gd name="connsiteX91" fmla="*/ 685977 w 3613090"/>
                  <a:gd name="connsiteY91" fmla="*/ 1032878 h 3894379"/>
                  <a:gd name="connsiteX92" fmla="*/ 669476 w 3613090"/>
                  <a:gd name="connsiteY92" fmla="*/ 898700 h 3894379"/>
                  <a:gd name="connsiteX93" fmla="*/ 600831 w 3613090"/>
                  <a:gd name="connsiteY93" fmla="*/ 808180 h 3894379"/>
                  <a:gd name="connsiteX94" fmla="*/ 363214 w 3613090"/>
                  <a:gd name="connsiteY94" fmla="*/ 621669 h 3894379"/>
                  <a:gd name="connsiteX95" fmla="*/ 303056 w 3613090"/>
                  <a:gd name="connsiteY95" fmla="*/ 544915 h 3894379"/>
                  <a:gd name="connsiteX96" fmla="*/ 311730 w 3613090"/>
                  <a:gd name="connsiteY96" fmla="*/ 469859 h 3894379"/>
                  <a:gd name="connsiteX97" fmla="*/ 272128 w 3613090"/>
                  <a:gd name="connsiteY97" fmla="*/ 164729 h 3894379"/>
                  <a:gd name="connsiteX98" fmla="*/ 176327 w 3613090"/>
                  <a:gd name="connsiteY98" fmla="*/ 103910 h 3894379"/>
                  <a:gd name="connsiteX99" fmla="*/ 286460 w 3613090"/>
                  <a:gd name="connsiteY99" fmla="*/ 0 h 38943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</a:cxnLst>
                <a:rect l="l" t="t" r="r" b="b"/>
                <a:pathLst>
                  <a:path w="3613090" h="3894379">
                    <a:moveTo>
                      <a:pt x="1463640" y="1895557"/>
                    </a:moveTo>
                    <a:cubicBezTo>
                      <a:pt x="1484654" y="1892699"/>
                      <a:pt x="1507544" y="1893341"/>
                      <a:pt x="1531588" y="1897348"/>
                    </a:cubicBezTo>
                    <a:cubicBezTo>
                      <a:pt x="1580054" y="1905363"/>
                      <a:pt x="1628238" y="1913189"/>
                      <a:pt x="1674913" y="1928465"/>
                    </a:cubicBezTo>
                    <a:cubicBezTo>
                      <a:pt x="1721776" y="1943740"/>
                      <a:pt x="1770525" y="1953546"/>
                      <a:pt x="1813522" y="1978911"/>
                    </a:cubicBezTo>
                    <a:cubicBezTo>
                      <a:pt x="1779766" y="1978723"/>
                      <a:pt x="1745538" y="1976554"/>
                      <a:pt x="1714610" y="1993621"/>
                    </a:cubicBezTo>
                    <a:cubicBezTo>
                      <a:pt x="1669349" y="2018514"/>
                      <a:pt x="1651906" y="2061228"/>
                      <a:pt x="1648228" y="2108940"/>
                    </a:cubicBezTo>
                    <a:cubicBezTo>
                      <a:pt x="1636536" y="2261883"/>
                      <a:pt x="1669915" y="2404735"/>
                      <a:pt x="1754495" y="2533256"/>
                    </a:cubicBezTo>
                    <a:cubicBezTo>
                      <a:pt x="1793155" y="2592000"/>
                      <a:pt x="1836058" y="2648198"/>
                      <a:pt x="1880658" y="2702699"/>
                    </a:cubicBezTo>
                    <a:cubicBezTo>
                      <a:pt x="1958073" y="2797369"/>
                      <a:pt x="1977591" y="2904485"/>
                      <a:pt x="1961656" y="3022633"/>
                    </a:cubicBezTo>
                    <a:cubicBezTo>
                      <a:pt x="1955715" y="3066385"/>
                      <a:pt x="1935914" y="3099010"/>
                      <a:pt x="1904703" y="3128052"/>
                    </a:cubicBezTo>
                    <a:cubicBezTo>
                      <a:pt x="1826440" y="3200846"/>
                      <a:pt x="1779011" y="3293441"/>
                      <a:pt x="1738560" y="3390373"/>
                    </a:cubicBezTo>
                    <a:cubicBezTo>
                      <a:pt x="1695940" y="3492398"/>
                      <a:pt x="1650962" y="3593385"/>
                      <a:pt x="1616074" y="3698426"/>
                    </a:cubicBezTo>
                    <a:cubicBezTo>
                      <a:pt x="1594858" y="3762262"/>
                      <a:pt x="1576849" y="3826947"/>
                      <a:pt x="1571380" y="3894366"/>
                    </a:cubicBezTo>
                    <a:cubicBezTo>
                      <a:pt x="1472278" y="3894932"/>
                      <a:pt x="1375535" y="3877582"/>
                      <a:pt x="1279262" y="3856366"/>
                    </a:cubicBezTo>
                    <a:cubicBezTo>
                      <a:pt x="1280770" y="3799036"/>
                      <a:pt x="1303683" y="3746893"/>
                      <a:pt x="1322165" y="3694466"/>
                    </a:cubicBezTo>
                    <a:cubicBezTo>
                      <a:pt x="1351018" y="3612903"/>
                      <a:pt x="1385341" y="3533320"/>
                      <a:pt x="1419380" y="3453738"/>
                    </a:cubicBezTo>
                    <a:cubicBezTo>
                      <a:pt x="1466621" y="3343416"/>
                      <a:pt x="1511127" y="3231396"/>
                      <a:pt x="1597310" y="3142950"/>
                    </a:cubicBezTo>
                    <a:cubicBezTo>
                      <a:pt x="1612585" y="3127298"/>
                      <a:pt x="1631632" y="3115982"/>
                      <a:pt x="1645399" y="3099670"/>
                    </a:cubicBezTo>
                    <a:cubicBezTo>
                      <a:pt x="1670952" y="3069214"/>
                      <a:pt x="1679816" y="3030365"/>
                      <a:pt x="1683399" y="2992648"/>
                    </a:cubicBezTo>
                    <a:cubicBezTo>
                      <a:pt x="1690848" y="2912971"/>
                      <a:pt x="1685756" y="2834614"/>
                      <a:pt x="1648605" y="2760312"/>
                    </a:cubicBezTo>
                    <a:cubicBezTo>
                      <a:pt x="1619940" y="2702793"/>
                      <a:pt x="1581658" y="2651970"/>
                      <a:pt x="1541772" y="2603127"/>
                    </a:cubicBezTo>
                    <a:cubicBezTo>
                      <a:pt x="1468318" y="2513172"/>
                      <a:pt x="1405331" y="2417465"/>
                      <a:pt x="1371103" y="2306294"/>
                    </a:cubicBezTo>
                    <a:cubicBezTo>
                      <a:pt x="1342438" y="2213322"/>
                      <a:pt x="1331971" y="2116106"/>
                      <a:pt x="1344607" y="2019457"/>
                    </a:cubicBezTo>
                    <a:cubicBezTo>
                      <a:pt x="1354437" y="1944212"/>
                      <a:pt x="1400599" y="1904132"/>
                      <a:pt x="1463640" y="1895557"/>
                    </a:cubicBezTo>
                    <a:close/>
                    <a:moveTo>
                      <a:pt x="3447701" y="303713"/>
                    </a:moveTo>
                    <a:cubicBezTo>
                      <a:pt x="3474197" y="315688"/>
                      <a:pt x="3484475" y="342373"/>
                      <a:pt x="3500505" y="363400"/>
                    </a:cubicBezTo>
                    <a:cubicBezTo>
                      <a:pt x="3541428" y="417241"/>
                      <a:pt x="3582162" y="471271"/>
                      <a:pt x="3613090" y="531806"/>
                    </a:cubicBezTo>
                    <a:cubicBezTo>
                      <a:pt x="3604320" y="689557"/>
                      <a:pt x="3558966" y="836182"/>
                      <a:pt x="3469765" y="966588"/>
                    </a:cubicBezTo>
                    <a:cubicBezTo>
                      <a:pt x="3409795" y="1054374"/>
                      <a:pt x="3328799" y="1121322"/>
                      <a:pt x="3237712" y="1176766"/>
                    </a:cubicBezTo>
                    <a:cubicBezTo>
                      <a:pt x="3132387" y="1240790"/>
                      <a:pt x="3029986" y="1309152"/>
                      <a:pt x="2944745" y="1399673"/>
                    </a:cubicBezTo>
                    <a:cubicBezTo>
                      <a:pt x="2918061" y="1428055"/>
                      <a:pt x="2893639" y="1458323"/>
                      <a:pt x="2876949" y="1494060"/>
                    </a:cubicBezTo>
                    <a:cubicBezTo>
                      <a:pt x="2843004" y="1566570"/>
                      <a:pt x="2854036" y="1632858"/>
                      <a:pt x="2908443" y="1691602"/>
                    </a:cubicBezTo>
                    <a:cubicBezTo>
                      <a:pt x="2943803" y="1729790"/>
                      <a:pt x="2988215" y="1756381"/>
                      <a:pt x="3028289" y="1788629"/>
                    </a:cubicBezTo>
                    <a:lnTo>
                      <a:pt x="3028198" y="1788631"/>
                    </a:lnTo>
                    <a:lnTo>
                      <a:pt x="3174995" y="1862130"/>
                    </a:lnTo>
                    <a:cubicBezTo>
                      <a:pt x="3223237" y="1887778"/>
                      <a:pt x="3269582" y="1916537"/>
                      <a:pt x="3310411" y="1954301"/>
                    </a:cubicBezTo>
                    <a:cubicBezTo>
                      <a:pt x="3361234" y="2001258"/>
                      <a:pt x="3366515" y="2058682"/>
                      <a:pt x="3329740" y="2117049"/>
                    </a:cubicBezTo>
                    <a:cubicBezTo>
                      <a:pt x="3284291" y="2189089"/>
                      <a:pt x="3218664" y="2239912"/>
                      <a:pt x="3149170" y="2286587"/>
                    </a:cubicBezTo>
                    <a:cubicBezTo>
                      <a:pt x="3085146" y="2329584"/>
                      <a:pt x="3012446" y="2348631"/>
                      <a:pt x="2937485" y="2351743"/>
                    </a:cubicBezTo>
                    <a:cubicBezTo>
                      <a:pt x="2874591" y="2354383"/>
                      <a:pt x="2812075" y="2340145"/>
                      <a:pt x="2752011" y="2319589"/>
                    </a:cubicBezTo>
                    <a:cubicBezTo>
                      <a:pt x="2733436" y="2313178"/>
                      <a:pt x="2712409" y="2311574"/>
                      <a:pt x="2697416" y="2296393"/>
                    </a:cubicBezTo>
                    <a:cubicBezTo>
                      <a:pt x="2833197" y="2291584"/>
                      <a:pt x="2949082" y="2241798"/>
                      <a:pt x="3048089" y="2147883"/>
                    </a:cubicBezTo>
                    <a:cubicBezTo>
                      <a:pt x="3085523" y="2112335"/>
                      <a:pt x="3121355" y="2077163"/>
                      <a:pt x="3146719" y="2031903"/>
                    </a:cubicBezTo>
                    <a:cubicBezTo>
                      <a:pt x="3185850" y="1961939"/>
                      <a:pt x="3168312" y="1907626"/>
                      <a:pt x="3106079" y="1854634"/>
                    </a:cubicBezTo>
                    <a:cubicBezTo>
                      <a:pt x="3077697" y="1830401"/>
                      <a:pt x="3045449" y="1810694"/>
                      <a:pt x="3014898" y="1788912"/>
                    </a:cubicBezTo>
                    <a:lnTo>
                      <a:pt x="3014989" y="1788910"/>
                    </a:lnTo>
                    <a:lnTo>
                      <a:pt x="2927974" y="1746893"/>
                    </a:lnTo>
                    <a:cubicBezTo>
                      <a:pt x="2899603" y="1731653"/>
                      <a:pt x="2871622" y="1715647"/>
                      <a:pt x="2843287" y="1700277"/>
                    </a:cubicBezTo>
                    <a:cubicBezTo>
                      <a:pt x="2782751" y="1667369"/>
                      <a:pt x="2726836" y="1628898"/>
                      <a:pt x="2682047" y="1575057"/>
                    </a:cubicBezTo>
                    <a:cubicBezTo>
                      <a:pt x="2622077" y="1502734"/>
                      <a:pt x="2623398" y="1433147"/>
                      <a:pt x="2668375" y="1356864"/>
                    </a:cubicBezTo>
                    <a:cubicBezTo>
                      <a:pt x="2722498" y="1265212"/>
                      <a:pt x="2806136" y="1204676"/>
                      <a:pt x="2887133" y="1140463"/>
                    </a:cubicBezTo>
                    <a:cubicBezTo>
                      <a:pt x="2974542" y="1071064"/>
                      <a:pt x="3078264" y="1025804"/>
                      <a:pt x="3162372" y="951501"/>
                    </a:cubicBezTo>
                    <a:cubicBezTo>
                      <a:pt x="3273732" y="853155"/>
                      <a:pt x="3353220" y="734912"/>
                      <a:pt x="3398198" y="592625"/>
                    </a:cubicBezTo>
                    <a:cubicBezTo>
                      <a:pt x="3427994" y="498238"/>
                      <a:pt x="3448267" y="403003"/>
                      <a:pt x="3447701" y="303713"/>
                    </a:cubicBezTo>
                    <a:close/>
                    <a:moveTo>
                      <a:pt x="286460" y="0"/>
                    </a:moveTo>
                    <a:cubicBezTo>
                      <a:pt x="324648" y="4526"/>
                      <a:pt x="357368" y="24045"/>
                      <a:pt x="389333" y="42243"/>
                    </a:cubicBezTo>
                    <a:cubicBezTo>
                      <a:pt x="456563" y="80714"/>
                      <a:pt x="522380" y="123523"/>
                      <a:pt x="548687" y="202163"/>
                    </a:cubicBezTo>
                    <a:cubicBezTo>
                      <a:pt x="571318" y="270053"/>
                      <a:pt x="572355" y="337189"/>
                      <a:pt x="525585" y="398102"/>
                    </a:cubicBezTo>
                    <a:cubicBezTo>
                      <a:pt x="503804" y="426390"/>
                      <a:pt x="480891" y="456469"/>
                      <a:pt x="500598" y="494469"/>
                    </a:cubicBezTo>
                    <a:cubicBezTo>
                      <a:pt x="510876" y="514176"/>
                      <a:pt x="527000" y="531337"/>
                      <a:pt x="542181" y="548027"/>
                    </a:cubicBezTo>
                    <a:cubicBezTo>
                      <a:pt x="616295" y="629496"/>
                      <a:pt x="695877" y="703609"/>
                      <a:pt x="794979" y="755847"/>
                    </a:cubicBezTo>
                    <a:cubicBezTo>
                      <a:pt x="848160" y="783852"/>
                      <a:pt x="882482" y="826850"/>
                      <a:pt x="893137" y="892760"/>
                    </a:cubicBezTo>
                    <a:cubicBezTo>
                      <a:pt x="902755" y="952070"/>
                      <a:pt x="898983" y="1010342"/>
                      <a:pt x="902283" y="1068992"/>
                    </a:cubicBezTo>
                    <a:cubicBezTo>
                      <a:pt x="905395" y="1123588"/>
                      <a:pt x="901812" y="1177900"/>
                      <a:pt x="911996" y="1232778"/>
                    </a:cubicBezTo>
                    <a:cubicBezTo>
                      <a:pt x="926045" y="1308118"/>
                      <a:pt x="896909" y="1374311"/>
                      <a:pt x="856363" y="1437864"/>
                    </a:cubicBezTo>
                    <a:cubicBezTo>
                      <a:pt x="788850" y="1543566"/>
                      <a:pt x="715774" y="1645496"/>
                      <a:pt x="643545" y="1747991"/>
                    </a:cubicBezTo>
                    <a:cubicBezTo>
                      <a:pt x="585744" y="1830026"/>
                      <a:pt x="527471" y="1911589"/>
                      <a:pt x="476836" y="1998055"/>
                    </a:cubicBezTo>
                    <a:cubicBezTo>
                      <a:pt x="447512" y="2048124"/>
                      <a:pt x="423939" y="2101776"/>
                      <a:pt x="431199" y="2163727"/>
                    </a:cubicBezTo>
                    <a:cubicBezTo>
                      <a:pt x="433556" y="2183528"/>
                      <a:pt x="439780" y="2198709"/>
                      <a:pt x="452038" y="2213701"/>
                    </a:cubicBezTo>
                    <a:cubicBezTo>
                      <a:pt x="498147" y="2269900"/>
                      <a:pt x="561039" y="2299696"/>
                      <a:pt x="626384" y="2325061"/>
                    </a:cubicBezTo>
                    <a:cubicBezTo>
                      <a:pt x="656369" y="2336753"/>
                      <a:pt x="684374" y="2352028"/>
                      <a:pt x="710399" y="2369944"/>
                    </a:cubicBezTo>
                    <a:cubicBezTo>
                      <a:pt x="744815" y="2393517"/>
                      <a:pt x="760374" y="2460276"/>
                      <a:pt x="746230" y="2500350"/>
                    </a:cubicBezTo>
                    <a:cubicBezTo>
                      <a:pt x="714830" y="2589739"/>
                      <a:pt x="677773" y="2676300"/>
                      <a:pt x="623178" y="2754374"/>
                    </a:cubicBezTo>
                    <a:cubicBezTo>
                      <a:pt x="569714" y="2830845"/>
                      <a:pt x="502201" y="2885157"/>
                      <a:pt x="403289" y="2885534"/>
                    </a:cubicBezTo>
                    <a:cubicBezTo>
                      <a:pt x="356708" y="2885723"/>
                      <a:pt x="310693" y="2892229"/>
                      <a:pt x="264584" y="2896567"/>
                    </a:cubicBezTo>
                    <a:cubicBezTo>
                      <a:pt x="227150" y="2900149"/>
                      <a:pt x="191979" y="2948804"/>
                      <a:pt x="191319" y="2999440"/>
                    </a:cubicBezTo>
                    <a:cubicBezTo>
                      <a:pt x="190093" y="3091375"/>
                      <a:pt x="189999" y="3183404"/>
                      <a:pt x="189433" y="3275339"/>
                    </a:cubicBezTo>
                    <a:cubicBezTo>
                      <a:pt x="118148" y="3214049"/>
                      <a:pt x="55632" y="3144744"/>
                      <a:pt x="0" y="3069121"/>
                    </a:cubicBezTo>
                    <a:cubicBezTo>
                      <a:pt x="3489" y="3021881"/>
                      <a:pt x="-1037" y="2974546"/>
                      <a:pt x="6506" y="2927117"/>
                    </a:cubicBezTo>
                    <a:cubicBezTo>
                      <a:pt x="16690" y="2863376"/>
                      <a:pt x="47241" y="2833485"/>
                      <a:pt x="111642" y="2832919"/>
                    </a:cubicBezTo>
                    <a:cubicBezTo>
                      <a:pt x="165200" y="2832448"/>
                      <a:pt x="218664" y="2834522"/>
                      <a:pt x="270619" y="2816229"/>
                    </a:cubicBezTo>
                    <a:cubicBezTo>
                      <a:pt x="335869" y="2793316"/>
                      <a:pt x="386504" y="2753054"/>
                      <a:pt x="422618" y="2694592"/>
                    </a:cubicBezTo>
                    <a:cubicBezTo>
                      <a:pt x="467596" y="2621799"/>
                      <a:pt x="509839" y="2547496"/>
                      <a:pt x="531055" y="2463765"/>
                    </a:cubicBezTo>
                    <a:cubicBezTo>
                      <a:pt x="549253" y="2391914"/>
                      <a:pt x="537466" y="2364758"/>
                      <a:pt x="476176" y="2320440"/>
                    </a:cubicBezTo>
                    <a:cubicBezTo>
                      <a:pt x="443174" y="2296584"/>
                      <a:pt x="403100" y="2288569"/>
                      <a:pt x="368212" y="2269051"/>
                    </a:cubicBezTo>
                    <a:cubicBezTo>
                      <a:pt x="336152" y="2251041"/>
                      <a:pt x="302961" y="2235860"/>
                      <a:pt x="275334" y="2210213"/>
                    </a:cubicBezTo>
                    <a:cubicBezTo>
                      <a:pt x="231488" y="2169478"/>
                      <a:pt x="221964" y="2122615"/>
                      <a:pt x="240445" y="2067077"/>
                    </a:cubicBezTo>
                    <a:cubicBezTo>
                      <a:pt x="269865" y="1978725"/>
                      <a:pt x="323611" y="1904140"/>
                      <a:pt x="375095" y="1828517"/>
                    </a:cubicBezTo>
                    <a:cubicBezTo>
                      <a:pt x="453169" y="1713763"/>
                      <a:pt x="537372" y="1603347"/>
                      <a:pt x="612052" y="1486047"/>
                    </a:cubicBezTo>
                    <a:cubicBezTo>
                      <a:pt x="640905" y="1440693"/>
                      <a:pt x="674850" y="1398827"/>
                      <a:pt x="688052" y="1345363"/>
                    </a:cubicBezTo>
                    <a:cubicBezTo>
                      <a:pt x="697858" y="1305760"/>
                      <a:pt x="695877" y="1264837"/>
                      <a:pt x="691257" y="1225706"/>
                    </a:cubicBezTo>
                    <a:cubicBezTo>
                      <a:pt x="683620" y="1161304"/>
                      <a:pt x="689937" y="1096997"/>
                      <a:pt x="685977" y="1032878"/>
                    </a:cubicBezTo>
                    <a:cubicBezTo>
                      <a:pt x="683148" y="987995"/>
                      <a:pt x="680131" y="943112"/>
                      <a:pt x="669476" y="898700"/>
                    </a:cubicBezTo>
                    <a:cubicBezTo>
                      <a:pt x="659481" y="857117"/>
                      <a:pt x="634871" y="828170"/>
                      <a:pt x="600831" y="808180"/>
                    </a:cubicBezTo>
                    <a:cubicBezTo>
                      <a:pt x="512951" y="756696"/>
                      <a:pt x="431293" y="697763"/>
                      <a:pt x="363214" y="621669"/>
                    </a:cubicBezTo>
                    <a:cubicBezTo>
                      <a:pt x="341621" y="597531"/>
                      <a:pt x="319274" y="573863"/>
                      <a:pt x="303056" y="544915"/>
                    </a:cubicBezTo>
                    <a:cubicBezTo>
                      <a:pt x="287026" y="516345"/>
                      <a:pt x="291364" y="492677"/>
                      <a:pt x="311730" y="469859"/>
                    </a:cubicBezTo>
                    <a:cubicBezTo>
                      <a:pt x="397254" y="374058"/>
                      <a:pt x="369815" y="240823"/>
                      <a:pt x="272128" y="164729"/>
                    </a:cubicBezTo>
                    <a:cubicBezTo>
                      <a:pt x="242331" y="141533"/>
                      <a:pt x="211969" y="118243"/>
                      <a:pt x="176327" y="103910"/>
                    </a:cubicBezTo>
                    <a:cubicBezTo>
                      <a:pt x="208009" y="63930"/>
                      <a:pt x="246763" y="31494"/>
                      <a:pt x="286460" y="0"/>
                    </a:cubicBezTo>
                    <a:close/>
                  </a:path>
                </a:pathLst>
              </a:custGeom>
              <a:solidFill>
                <a:srgbClr val="5DBB62"/>
              </a:solidFill>
              <a:ln w="94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9DF7DD1C-7891-49E3-8916-BB4AE40C9705}"/>
                  </a:ext>
                </a:extLst>
              </p:cNvPr>
              <p:cNvSpPr/>
              <p:nvPr/>
            </p:nvSpPr>
            <p:spPr>
              <a:xfrm>
                <a:off x="5900713" y="518876"/>
                <a:ext cx="1235094" cy="1098958"/>
              </a:xfrm>
              <a:custGeom>
                <a:avLst/>
                <a:gdLst>
                  <a:gd name="connsiteX0" fmla="*/ 571 w 1235094"/>
                  <a:gd name="connsiteY0" fmla="*/ 654934 h 1098958"/>
                  <a:gd name="connsiteX1" fmla="*/ 24804 w 1235094"/>
                  <a:gd name="connsiteY1" fmla="*/ 678507 h 1098958"/>
                  <a:gd name="connsiteX2" fmla="*/ 537095 w 1235094"/>
                  <a:gd name="connsiteY2" fmla="*/ 1060391 h 1098958"/>
                  <a:gd name="connsiteX3" fmla="*/ 1120953 w 1235094"/>
                  <a:gd name="connsiteY3" fmla="*/ 962138 h 1098958"/>
                  <a:gd name="connsiteX4" fmla="*/ 1073430 w 1235094"/>
                  <a:gd name="connsiteY4" fmla="*/ 1025880 h 1098958"/>
                  <a:gd name="connsiteX5" fmla="*/ 136635 w 1235094"/>
                  <a:gd name="connsiteY5" fmla="*/ 876710 h 1098958"/>
                  <a:gd name="connsiteX6" fmla="*/ 8869 w 1235094"/>
                  <a:gd name="connsiteY6" fmla="*/ 693782 h 1098958"/>
                  <a:gd name="connsiteX7" fmla="*/ 571 w 1235094"/>
                  <a:gd name="connsiteY7" fmla="*/ 654934 h 1098958"/>
                  <a:gd name="connsiteX8" fmla="*/ 1201256 w 1235094"/>
                  <a:gd name="connsiteY8" fmla="*/ 249936 h 1098958"/>
                  <a:gd name="connsiteX9" fmla="*/ 1230804 w 1235094"/>
                  <a:gd name="connsiteY9" fmla="*/ 287194 h 1098958"/>
                  <a:gd name="connsiteX10" fmla="*/ 1163668 w 1235094"/>
                  <a:gd name="connsiteY10" fmla="*/ 470969 h 1098958"/>
                  <a:gd name="connsiteX11" fmla="*/ 1097004 w 1235094"/>
                  <a:gd name="connsiteY11" fmla="*/ 447396 h 1098958"/>
                  <a:gd name="connsiteX12" fmla="*/ 1091912 w 1235094"/>
                  <a:gd name="connsiteY12" fmla="*/ 410056 h 1098958"/>
                  <a:gd name="connsiteX13" fmla="*/ 1156502 w 1235094"/>
                  <a:gd name="connsiteY13" fmla="*/ 263809 h 1098958"/>
                  <a:gd name="connsiteX14" fmla="*/ 1201256 w 1235094"/>
                  <a:gd name="connsiteY14" fmla="*/ 249936 h 1098958"/>
                  <a:gd name="connsiteX15" fmla="*/ 366299 w 1235094"/>
                  <a:gd name="connsiteY15" fmla="*/ 457 h 1098958"/>
                  <a:gd name="connsiteX16" fmla="*/ 383776 w 1235094"/>
                  <a:gd name="connsiteY16" fmla="*/ 1488 h 1098958"/>
                  <a:gd name="connsiteX17" fmla="*/ 420645 w 1235094"/>
                  <a:gd name="connsiteY17" fmla="*/ 52406 h 1098958"/>
                  <a:gd name="connsiteX18" fmla="*/ 422908 w 1235094"/>
                  <a:gd name="connsiteY18" fmla="*/ 86823 h 1098958"/>
                  <a:gd name="connsiteX19" fmla="*/ 376893 w 1235094"/>
                  <a:gd name="connsiteY19" fmla="*/ 214589 h 1098958"/>
                  <a:gd name="connsiteX20" fmla="*/ 294387 w 1235094"/>
                  <a:gd name="connsiteY20" fmla="*/ 195824 h 1098958"/>
                  <a:gd name="connsiteX21" fmla="*/ 327672 w 1235094"/>
                  <a:gd name="connsiteY21" fmla="*/ 28833 h 1098958"/>
                  <a:gd name="connsiteX22" fmla="*/ 366299 w 1235094"/>
                  <a:gd name="connsiteY22" fmla="*/ 457 h 10989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235094" h="1098958">
                    <a:moveTo>
                      <a:pt x="571" y="654934"/>
                    </a:moveTo>
                    <a:cubicBezTo>
                      <a:pt x="15846" y="657103"/>
                      <a:pt x="20184" y="668229"/>
                      <a:pt x="24804" y="678507"/>
                    </a:cubicBezTo>
                    <a:cubicBezTo>
                      <a:pt x="125697" y="899528"/>
                      <a:pt x="300704" y="1021637"/>
                      <a:pt x="537095" y="1060391"/>
                    </a:cubicBezTo>
                    <a:cubicBezTo>
                      <a:pt x="740578" y="1093676"/>
                      <a:pt x="934631" y="1065766"/>
                      <a:pt x="1120953" y="962138"/>
                    </a:cubicBezTo>
                    <a:cubicBezTo>
                      <a:pt x="1115861" y="996178"/>
                      <a:pt x="1098889" y="1015131"/>
                      <a:pt x="1073430" y="1025880"/>
                    </a:cubicBezTo>
                    <a:cubicBezTo>
                      <a:pt x="769526" y="1154401"/>
                      <a:pt x="385190" y="1118664"/>
                      <a:pt x="136635" y="876710"/>
                    </a:cubicBezTo>
                    <a:cubicBezTo>
                      <a:pt x="82417" y="823906"/>
                      <a:pt x="36780" y="764973"/>
                      <a:pt x="8869" y="693782"/>
                    </a:cubicBezTo>
                    <a:cubicBezTo>
                      <a:pt x="4060" y="681524"/>
                      <a:pt x="-1880" y="669455"/>
                      <a:pt x="571" y="654934"/>
                    </a:cubicBezTo>
                    <a:close/>
                    <a:moveTo>
                      <a:pt x="1201256" y="249936"/>
                    </a:moveTo>
                    <a:cubicBezTo>
                      <a:pt x="1214138" y="254097"/>
                      <a:pt x="1224487" y="266780"/>
                      <a:pt x="1230804" y="287194"/>
                    </a:cubicBezTo>
                    <a:cubicBezTo>
                      <a:pt x="1247777" y="342355"/>
                      <a:pt x="1212135" y="439947"/>
                      <a:pt x="1163668" y="470969"/>
                    </a:cubicBezTo>
                    <a:cubicBezTo>
                      <a:pt x="1134344" y="489733"/>
                      <a:pt x="1106999" y="480587"/>
                      <a:pt x="1097004" y="447396"/>
                    </a:cubicBezTo>
                    <a:cubicBezTo>
                      <a:pt x="1093137" y="434384"/>
                      <a:pt x="1093232" y="420334"/>
                      <a:pt x="1091912" y="410056"/>
                    </a:cubicBezTo>
                    <a:cubicBezTo>
                      <a:pt x="1095401" y="350747"/>
                      <a:pt x="1112373" y="300677"/>
                      <a:pt x="1156502" y="263809"/>
                    </a:cubicBezTo>
                    <a:cubicBezTo>
                      <a:pt x="1172956" y="250137"/>
                      <a:pt x="1188373" y="245776"/>
                      <a:pt x="1201256" y="249936"/>
                    </a:cubicBezTo>
                    <a:close/>
                    <a:moveTo>
                      <a:pt x="366299" y="457"/>
                    </a:moveTo>
                    <a:cubicBezTo>
                      <a:pt x="371713" y="-363"/>
                      <a:pt x="377530" y="-115"/>
                      <a:pt x="383776" y="1488"/>
                    </a:cubicBezTo>
                    <a:cubicBezTo>
                      <a:pt x="408575" y="7900"/>
                      <a:pt x="415270" y="30813"/>
                      <a:pt x="420645" y="52406"/>
                    </a:cubicBezTo>
                    <a:cubicBezTo>
                      <a:pt x="423379" y="63438"/>
                      <a:pt x="422342" y="75413"/>
                      <a:pt x="422908" y="86823"/>
                    </a:cubicBezTo>
                    <a:cubicBezTo>
                      <a:pt x="421682" y="134723"/>
                      <a:pt x="409612" y="178758"/>
                      <a:pt x="376893" y="214589"/>
                    </a:cubicBezTo>
                    <a:cubicBezTo>
                      <a:pt x="344362" y="250231"/>
                      <a:pt x="307588" y="242028"/>
                      <a:pt x="294387" y="195824"/>
                    </a:cubicBezTo>
                    <a:cubicBezTo>
                      <a:pt x="276943" y="135006"/>
                      <a:pt x="292124" y="79279"/>
                      <a:pt x="327672" y="28833"/>
                    </a:cubicBezTo>
                    <a:cubicBezTo>
                      <a:pt x="337432" y="14972"/>
                      <a:pt x="350055" y="2914"/>
                      <a:pt x="366299" y="457"/>
                    </a:cubicBezTo>
                    <a:close/>
                  </a:path>
                </a:pathLst>
              </a:custGeom>
              <a:solidFill>
                <a:schemeClr val="tx1"/>
              </a:solidFill>
              <a:ln w="94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EA99BDDF-410B-42B2-944E-299E1E1E907E}"/>
              </a:ext>
            </a:extLst>
          </p:cNvPr>
          <p:cNvSpPr/>
          <p:nvPr/>
        </p:nvSpPr>
        <p:spPr>
          <a:xfrm>
            <a:off x="94" y="5100807"/>
            <a:ext cx="1468886" cy="1758646"/>
          </a:xfrm>
          <a:custGeom>
            <a:avLst/>
            <a:gdLst>
              <a:gd name="connsiteX0" fmla="*/ 1206376 w 1468886"/>
              <a:gd name="connsiteY0" fmla="*/ 716527 h 1758646"/>
              <a:gd name="connsiteX1" fmla="*/ 1192610 w 1468886"/>
              <a:gd name="connsiteY1" fmla="*/ 735197 h 1758646"/>
              <a:gd name="connsiteX2" fmla="*/ 1024958 w 1468886"/>
              <a:gd name="connsiteY2" fmla="*/ 1161210 h 1758646"/>
              <a:gd name="connsiteX3" fmla="*/ 839296 w 1468886"/>
              <a:gd name="connsiteY3" fmla="*/ 1245696 h 1758646"/>
              <a:gd name="connsiteX4" fmla="*/ 803559 w 1468886"/>
              <a:gd name="connsiteY4" fmla="*/ 1235230 h 1758646"/>
              <a:gd name="connsiteX5" fmla="*/ 857589 w 1468886"/>
              <a:gd name="connsiteY5" fmla="*/ 1298311 h 1758646"/>
              <a:gd name="connsiteX6" fmla="*/ 869281 w 1468886"/>
              <a:gd name="connsiteY6" fmla="*/ 1342817 h 1758646"/>
              <a:gd name="connsiteX7" fmla="*/ 736046 w 1468886"/>
              <a:gd name="connsiteY7" fmla="*/ 1572702 h 1758646"/>
              <a:gd name="connsiteX8" fmla="*/ 533223 w 1468886"/>
              <a:gd name="connsiteY8" fmla="*/ 1758647 h 1758646"/>
              <a:gd name="connsiteX9" fmla="*/ 0 w 1468886"/>
              <a:gd name="connsiteY9" fmla="*/ 1758647 h 1758646"/>
              <a:gd name="connsiteX10" fmla="*/ 943 w 1468886"/>
              <a:gd name="connsiteY10" fmla="*/ 1257106 h 1758646"/>
              <a:gd name="connsiteX11" fmla="*/ 102213 w 1468886"/>
              <a:gd name="connsiteY11" fmla="*/ 1078327 h 1758646"/>
              <a:gd name="connsiteX12" fmla="*/ 152376 w 1468886"/>
              <a:gd name="connsiteY12" fmla="*/ 1061355 h 1758646"/>
              <a:gd name="connsiteX13" fmla="*/ 214232 w 1468886"/>
              <a:gd name="connsiteY13" fmla="*/ 1083891 h 1758646"/>
              <a:gd name="connsiteX14" fmla="*/ 162466 w 1468886"/>
              <a:gd name="connsiteY14" fmla="*/ 1022978 h 1758646"/>
              <a:gd name="connsiteX15" fmla="*/ 166049 w 1468886"/>
              <a:gd name="connsiteY15" fmla="*/ 968854 h 1758646"/>
              <a:gd name="connsiteX16" fmla="*/ 326063 w 1468886"/>
              <a:gd name="connsiteY16" fmla="*/ 815534 h 1758646"/>
              <a:gd name="connsiteX17" fmla="*/ 600265 w 1468886"/>
              <a:gd name="connsiteY17" fmla="*/ 547838 h 1758646"/>
              <a:gd name="connsiteX18" fmla="*/ 634210 w 1468886"/>
              <a:gd name="connsiteY18" fmla="*/ 526717 h 1758646"/>
              <a:gd name="connsiteX19" fmla="*/ 768766 w 1468886"/>
              <a:gd name="connsiteY19" fmla="*/ 519551 h 1758646"/>
              <a:gd name="connsiteX20" fmla="*/ 836185 w 1468886"/>
              <a:gd name="connsiteY20" fmla="*/ 533317 h 1758646"/>
              <a:gd name="connsiteX21" fmla="*/ 762165 w 1468886"/>
              <a:gd name="connsiteY21" fmla="*/ 447700 h 1758646"/>
              <a:gd name="connsiteX22" fmla="*/ 1468886 w 1468886"/>
              <a:gd name="connsiteY22" fmla="*/ 0 h 1758646"/>
              <a:gd name="connsiteX23" fmla="*/ 1403164 w 1468886"/>
              <a:gd name="connsiteY23" fmla="*/ 177741 h 1758646"/>
              <a:gd name="connsiteX24" fmla="*/ 1244848 w 1468886"/>
              <a:gd name="connsiteY24" fmla="*/ 601208 h 1758646"/>
              <a:gd name="connsiteX25" fmla="*/ 1206376 w 1468886"/>
              <a:gd name="connsiteY25" fmla="*/ 716527 h 17586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1468886" h="1758646">
                <a:moveTo>
                  <a:pt x="1206376" y="716527"/>
                </a:moveTo>
                <a:cubicBezTo>
                  <a:pt x="1195721" y="718413"/>
                  <a:pt x="1195627" y="727371"/>
                  <a:pt x="1192610" y="735197"/>
                </a:cubicBezTo>
                <a:cubicBezTo>
                  <a:pt x="1136883" y="877296"/>
                  <a:pt x="1080496" y="1019112"/>
                  <a:pt x="1024958" y="1161210"/>
                </a:cubicBezTo>
                <a:cubicBezTo>
                  <a:pt x="989504" y="1251825"/>
                  <a:pt x="928685" y="1269647"/>
                  <a:pt x="839296" y="1245696"/>
                </a:cubicBezTo>
                <a:cubicBezTo>
                  <a:pt x="830338" y="1243244"/>
                  <a:pt x="821475" y="1240510"/>
                  <a:pt x="803559" y="1235230"/>
                </a:cubicBezTo>
                <a:cubicBezTo>
                  <a:pt x="819401" y="1265026"/>
                  <a:pt x="839202" y="1281621"/>
                  <a:pt x="857589" y="1298311"/>
                </a:cubicBezTo>
                <a:cubicBezTo>
                  <a:pt x="872204" y="1311701"/>
                  <a:pt x="874562" y="1324713"/>
                  <a:pt x="869281" y="1342817"/>
                </a:cubicBezTo>
                <a:cubicBezTo>
                  <a:pt x="843539" y="1430321"/>
                  <a:pt x="802805" y="1508394"/>
                  <a:pt x="736046" y="1572702"/>
                </a:cubicBezTo>
                <a:cubicBezTo>
                  <a:pt x="669947" y="1636349"/>
                  <a:pt x="600548" y="1696413"/>
                  <a:pt x="533223" y="1758647"/>
                </a:cubicBezTo>
                <a:cubicBezTo>
                  <a:pt x="355482" y="1758647"/>
                  <a:pt x="177741" y="1758647"/>
                  <a:pt x="0" y="1758647"/>
                </a:cubicBezTo>
                <a:cubicBezTo>
                  <a:pt x="283" y="1591466"/>
                  <a:pt x="660" y="1424286"/>
                  <a:pt x="943" y="1257106"/>
                </a:cubicBezTo>
                <a:cubicBezTo>
                  <a:pt x="26496" y="1192893"/>
                  <a:pt x="68268" y="1137826"/>
                  <a:pt x="102213" y="1078327"/>
                </a:cubicBezTo>
                <a:cubicBezTo>
                  <a:pt x="113622" y="1058337"/>
                  <a:pt x="132764" y="1057677"/>
                  <a:pt x="152376" y="1061355"/>
                </a:cubicBezTo>
                <a:cubicBezTo>
                  <a:pt x="173309" y="1065220"/>
                  <a:pt x="192262" y="1075027"/>
                  <a:pt x="214232" y="1083891"/>
                </a:cubicBezTo>
                <a:cubicBezTo>
                  <a:pt x="197920" y="1060978"/>
                  <a:pt x="179344" y="1042591"/>
                  <a:pt x="162466" y="1022978"/>
                </a:cubicBezTo>
                <a:cubicBezTo>
                  <a:pt x="144362" y="1001951"/>
                  <a:pt x="148510" y="987335"/>
                  <a:pt x="166049" y="968854"/>
                </a:cubicBezTo>
                <a:cubicBezTo>
                  <a:pt x="216967" y="915201"/>
                  <a:pt x="274674" y="868621"/>
                  <a:pt x="326063" y="815534"/>
                </a:cubicBezTo>
                <a:cubicBezTo>
                  <a:pt x="414886" y="723599"/>
                  <a:pt x="510027" y="638265"/>
                  <a:pt x="600265" y="547838"/>
                </a:cubicBezTo>
                <a:cubicBezTo>
                  <a:pt x="610166" y="537938"/>
                  <a:pt x="621481" y="531337"/>
                  <a:pt x="634210" y="526717"/>
                </a:cubicBezTo>
                <a:cubicBezTo>
                  <a:pt x="677491" y="496261"/>
                  <a:pt x="723788" y="515685"/>
                  <a:pt x="768766" y="519551"/>
                </a:cubicBezTo>
                <a:cubicBezTo>
                  <a:pt x="790358" y="521437"/>
                  <a:pt x="811480" y="528132"/>
                  <a:pt x="836185" y="533317"/>
                </a:cubicBezTo>
                <a:cubicBezTo>
                  <a:pt x="809971" y="502956"/>
                  <a:pt x="786115" y="475422"/>
                  <a:pt x="762165" y="447700"/>
                </a:cubicBezTo>
                <a:cubicBezTo>
                  <a:pt x="994030" y="293061"/>
                  <a:pt x="1235513" y="156903"/>
                  <a:pt x="1468886" y="0"/>
                </a:cubicBezTo>
                <a:cubicBezTo>
                  <a:pt x="1446445" y="60724"/>
                  <a:pt x="1425040" y="119374"/>
                  <a:pt x="1403164" y="177741"/>
                </a:cubicBezTo>
                <a:cubicBezTo>
                  <a:pt x="1350266" y="318897"/>
                  <a:pt x="1296237" y="459581"/>
                  <a:pt x="1244848" y="601208"/>
                </a:cubicBezTo>
                <a:cubicBezTo>
                  <a:pt x="1231081" y="639208"/>
                  <a:pt x="1209205" y="674850"/>
                  <a:pt x="1206376" y="716527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 w="942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7770D0A-7D5F-4F04-82F6-43A0E018A615}"/>
              </a:ext>
            </a:extLst>
          </p:cNvPr>
          <p:cNvSpPr/>
          <p:nvPr/>
        </p:nvSpPr>
        <p:spPr>
          <a:xfrm>
            <a:off x="1989976" y="5720983"/>
            <a:ext cx="1707806" cy="1138470"/>
          </a:xfrm>
          <a:custGeom>
            <a:avLst/>
            <a:gdLst>
              <a:gd name="connsiteX0" fmla="*/ 663410 w 1707806"/>
              <a:gd name="connsiteY0" fmla="*/ 1138471 h 1138470"/>
              <a:gd name="connsiteX1" fmla="*/ 467943 w 1707806"/>
              <a:gd name="connsiteY1" fmla="*/ 890293 h 1138470"/>
              <a:gd name="connsiteX2" fmla="*/ 451347 w 1707806"/>
              <a:gd name="connsiteY2" fmla="*/ 801376 h 1138470"/>
              <a:gd name="connsiteX3" fmla="*/ 482841 w 1707806"/>
              <a:gd name="connsiteY3" fmla="*/ 682850 h 1138470"/>
              <a:gd name="connsiteX4" fmla="*/ 413819 w 1707806"/>
              <a:gd name="connsiteY4" fmla="*/ 731694 h 1138470"/>
              <a:gd name="connsiteX5" fmla="*/ 378365 w 1707806"/>
              <a:gd name="connsiteY5" fmla="*/ 723867 h 1138470"/>
              <a:gd name="connsiteX6" fmla="*/ 326221 w 1707806"/>
              <a:gd name="connsiteY6" fmla="*/ 622786 h 1138470"/>
              <a:gd name="connsiteX7" fmla="*/ 307834 w 1707806"/>
              <a:gd name="connsiteY7" fmla="*/ 598082 h 1138470"/>
              <a:gd name="connsiteX8" fmla="*/ 233249 w 1707806"/>
              <a:gd name="connsiteY8" fmla="*/ 462300 h 1138470"/>
              <a:gd name="connsiteX9" fmla="*/ 100202 w 1707806"/>
              <a:gd name="connsiteY9" fmla="*/ 195642 h 1138470"/>
              <a:gd name="connsiteX10" fmla="*/ 49567 w 1707806"/>
              <a:gd name="connsiteY10" fmla="*/ 98238 h 1138470"/>
              <a:gd name="connsiteX11" fmla="*/ 7230 w 1707806"/>
              <a:gd name="connsiteY11" fmla="*/ 28650 h 1138470"/>
              <a:gd name="connsiteX12" fmla="*/ 2327 w 1707806"/>
              <a:gd name="connsiteY12" fmla="*/ 5643 h 1138470"/>
              <a:gd name="connsiteX13" fmla="*/ 27786 w 1707806"/>
              <a:gd name="connsiteY13" fmla="*/ 5266 h 1138470"/>
              <a:gd name="connsiteX14" fmla="*/ 85493 w 1707806"/>
              <a:gd name="connsiteY14" fmla="*/ 41097 h 1138470"/>
              <a:gd name="connsiteX15" fmla="*/ 194683 w 1707806"/>
              <a:gd name="connsiteY15" fmla="*/ 93994 h 1138470"/>
              <a:gd name="connsiteX16" fmla="*/ 219105 w 1707806"/>
              <a:gd name="connsiteY16" fmla="*/ 98520 h 1138470"/>
              <a:gd name="connsiteX17" fmla="*/ 274077 w 1707806"/>
              <a:gd name="connsiteY17" fmla="*/ 121622 h 1138470"/>
              <a:gd name="connsiteX18" fmla="*/ 824650 w 1707806"/>
              <a:gd name="connsiteY18" fmla="*/ 385075 h 1138470"/>
              <a:gd name="connsiteX19" fmla="*/ 843415 w 1707806"/>
              <a:gd name="connsiteY19" fmla="*/ 396767 h 1138470"/>
              <a:gd name="connsiteX20" fmla="*/ 1083860 w 1707806"/>
              <a:gd name="connsiteY20" fmla="*/ 517839 h 1138470"/>
              <a:gd name="connsiteX21" fmla="*/ 1155522 w 1707806"/>
              <a:gd name="connsiteY21" fmla="*/ 558384 h 1138470"/>
              <a:gd name="connsiteX22" fmla="*/ 1212569 w 1707806"/>
              <a:gd name="connsiteY22" fmla="*/ 705952 h 1138470"/>
              <a:gd name="connsiteX23" fmla="*/ 1191165 w 1707806"/>
              <a:gd name="connsiteY23" fmla="*/ 762244 h 1138470"/>
              <a:gd name="connsiteX24" fmla="*/ 1195691 w 1707806"/>
              <a:gd name="connsiteY24" fmla="*/ 758850 h 1138470"/>
              <a:gd name="connsiteX25" fmla="*/ 1373526 w 1707806"/>
              <a:gd name="connsiteY25" fmla="*/ 747629 h 1138470"/>
              <a:gd name="connsiteX26" fmla="*/ 1527506 w 1707806"/>
              <a:gd name="connsiteY26" fmla="*/ 882373 h 1138470"/>
              <a:gd name="connsiteX27" fmla="*/ 1691857 w 1707806"/>
              <a:gd name="connsiteY27" fmla="*/ 1099528 h 1138470"/>
              <a:gd name="connsiteX28" fmla="*/ 1704587 w 1707806"/>
              <a:gd name="connsiteY28" fmla="*/ 1138471 h 1138470"/>
              <a:gd name="connsiteX29" fmla="*/ 663410 w 1707806"/>
              <a:gd name="connsiteY29" fmla="*/ 1138471 h 1138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707806" h="1138470">
                <a:moveTo>
                  <a:pt x="663410" y="1138471"/>
                </a:moveTo>
                <a:cubicBezTo>
                  <a:pt x="598349" y="1055682"/>
                  <a:pt x="534041" y="972328"/>
                  <a:pt x="467943" y="890293"/>
                </a:cubicBezTo>
                <a:cubicBezTo>
                  <a:pt x="445501" y="862477"/>
                  <a:pt x="443238" y="833341"/>
                  <a:pt x="451347" y="801376"/>
                </a:cubicBezTo>
                <a:cubicBezTo>
                  <a:pt x="461059" y="762810"/>
                  <a:pt x="471714" y="724527"/>
                  <a:pt x="482841" y="682850"/>
                </a:cubicBezTo>
                <a:cubicBezTo>
                  <a:pt x="455873" y="695957"/>
                  <a:pt x="435317" y="714721"/>
                  <a:pt x="413819" y="731694"/>
                </a:cubicBezTo>
                <a:cubicBezTo>
                  <a:pt x="397789" y="744329"/>
                  <a:pt x="387888" y="744140"/>
                  <a:pt x="378365" y="723867"/>
                </a:cubicBezTo>
                <a:cubicBezTo>
                  <a:pt x="362241" y="689545"/>
                  <a:pt x="343948" y="656354"/>
                  <a:pt x="326221" y="622786"/>
                </a:cubicBezTo>
                <a:cubicBezTo>
                  <a:pt x="321412" y="613639"/>
                  <a:pt x="318961" y="602607"/>
                  <a:pt x="307834" y="598082"/>
                </a:cubicBezTo>
                <a:cubicBezTo>
                  <a:pt x="276340" y="556498"/>
                  <a:pt x="257576" y="507749"/>
                  <a:pt x="233249" y="462300"/>
                </a:cubicBezTo>
                <a:cubicBezTo>
                  <a:pt x="186480" y="374703"/>
                  <a:pt x="141879" y="285880"/>
                  <a:pt x="100202" y="195642"/>
                </a:cubicBezTo>
                <a:cubicBezTo>
                  <a:pt x="85210" y="162168"/>
                  <a:pt x="70500" y="128600"/>
                  <a:pt x="49567" y="98238"/>
                </a:cubicBezTo>
                <a:cubicBezTo>
                  <a:pt x="39007" y="72873"/>
                  <a:pt x="21185" y="51940"/>
                  <a:pt x="7230" y="28650"/>
                </a:cubicBezTo>
                <a:cubicBezTo>
                  <a:pt x="2987" y="21578"/>
                  <a:pt x="-3519" y="13657"/>
                  <a:pt x="2327" y="5643"/>
                </a:cubicBezTo>
                <a:cubicBezTo>
                  <a:pt x="9587" y="-4258"/>
                  <a:pt x="20242" y="1022"/>
                  <a:pt x="27786" y="5266"/>
                </a:cubicBezTo>
                <a:cubicBezTo>
                  <a:pt x="47493" y="16392"/>
                  <a:pt x="72009" y="19975"/>
                  <a:pt x="85493" y="41097"/>
                </a:cubicBezTo>
                <a:cubicBezTo>
                  <a:pt x="121890" y="58635"/>
                  <a:pt x="158475" y="75985"/>
                  <a:pt x="194683" y="93994"/>
                </a:cubicBezTo>
                <a:cubicBezTo>
                  <a:pt x="202698" y="97955"/>
                  <a:pt x="210619" y="98898"/>
                  <a:pt x="219105" y="98520"/>
                </a:cubicBezTo>
                <a:cubicBezTo>
                  <a:pt x="239944" y="100218"/>
                  <a:pt x="256256" y="113136"/>
                  <a:pt x="274077" y="121622"/>
                </a:cubicBezTo>
                <a:cubicBezTo>
                  <a:pt x="457853" y="208748"/>
                  <a:pt x="641158" y="297101"/>
                  <a:pt x="824650" y="385075"/>
                </a:cubicBezTo>
                <a:cubicBezTo>
                  <a:pt x="831345" y="388281"/>
                  <a:pt x="837286" y="392713"/>
                  <a:pt x="843415" y="396767"/>
                </a:cubicBezTo>
                <a:cubicBezTo>
                  <a:pt x="922054" y="440047"/>
                  <a:pt x="1004843" y="475124"/>
                  <a:pt x="1083860" y="517839"/>
                </a:cubicBezTo>
                <a:cubicBezTo>
                  <a:pt x="1107999" y="530945"/>
                  <a:pt x="1132232" y="543769"/>
                  <a:pt x="1155522" y="558384"/>
                </a:cubicBezTo>
                <a:cubicBezTo>
                  <a:pt x="1208609" y="591575"/>
                  <a:pt x="1229259" y="645133"/>
                  <a:pt x="1212569" y="705952"/>
                </a:cubicBezTo>
                <a:cubicBezTo>
                  <a:pt x="1207289" y="725282"/>
                  <a:pt x="1200217" y="744140"/>
                  <a:pt x="1191165" y="762244"/>
                </a:cubicBezTo>
                <a:cubicBezTo>
                  <a:pt x="1194465" y="763848"/>
                  <a:pt x="1194371" y="760076"/>
                  <a:pt x="1195691" y="758850"/>
                </a:cubicBezTo>
                <a:cubicBezTo>
                  <a:pt x="1268485" y="695768"/>
                  <a:pt x="1284420" y="695391"/>
                  <a:pt x="1373526" y="747629"/>
                </a:cubicBezTo>
                <a:cubicBezTo>
                  <a:pt x="1433590" y="782894"/>
                  <a:pt x="1484037" y="828343"/>
                  <a:pt x="1527506" y="882373"/>
                </a:cubicBezTo>
                <a:cubicBezTo>
                  <a:pt x="1584458" y="953092"/>
                  <a:pt x="1639336" y="1025509"/>
                  <a:pt x="1691857" y="1099528"/>
                </a:cubicBezTo>
                <a:cubicBezTo>
                  <a:pt x="1699683" y="1110560"/>
                  <a:pt x="1714299" y="1121026"/>
                  <a:pt x="1704587" y="1138471"/>
                </a:cubicBezTo>
                <a:cubicBezTo>
                  <a:pt x="1357497" y="1138471"/>
                  <a:pt x="1010406" y="1138471"/>
                  <a:pt x="663410" y="1138471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 w="942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905E9AA6-384F-4468-91B4-09E90F895FCF}"/>
              </a:ext>
            </a:extLst>
          </p:cNvPr>
          <p:cNvSpPr/>
          <p:nvPr/>
        </p:nvSpPr>
        <p:spPr>
          <a:xfrm>
            <a:off x="10947632" y="5497358"/>
            <a:ext cx="1240691" cy="1362569"/>
          </a:xfrm>
          <a:custGeom>
            <a:avLst/>
            <a:gdLst>
              <a:gd name="connsiteX0" fmla="*/ 1240312 w 1240691"/>
              <a:gd name="connsiteY0" fmla="*/ 937026 h 1362569"/>
              <a:gd name="connsiteX1" fmla="*/ 1240690 w 1240691"/>
              <a:gd name="connsiteY1" fmla="*/ 1343143 h 1362569"/>
              <a:gd name="connsiteX2" fmla="*/ 1221266 w 1240691"/>
              <a:gd name="connsiteY2" fmla="*/ 1362567 h 1362569"/>
              <a:gd name="connsiteX3" fmla="*/ 821372 w 1240691"/>
              <a:gd name="connsiteY3" fmla="*/ 1362190 h 1362569"/>
              <a:gd name="connsiteX4" fmla="*/ 643442 w 1240691"/>
              <a:gd name="connsiteY4" fmla="*/ 1225655 h 1362569"/>
              <a:gd name="connsiteX5" fmla="*/ 527086 w 1240691"/>
              <a:gd name="connsiteY5" fmla="*/ 1077710 h 1362569"/>
              <a:gd name="connsiteX6" fmla="*/ 552261 w 1240691"/>
              <a:gd name="connsiteY6" fmla="*/ 959185 h 1362569"/>
              <a:gd name="connsiteX7" fmla="*/ 509076 w 1240691"/>
              <a:gd name="connsiteY7" fmla="*/ 968802 h 1362569"/>
              <a:gd name="connsiteX8" fmla="*/ 379707 w 1240691"/>
              <a:gd name="connsiteY8" fmla="*/ 898461 h 1362569"/>
              <a:gd name="connsiteX9" fmla="*/ 180938 w 1240691"/>
              <a:gd name="connsiteY9" fmla="*/ 449157 h 1362569"/>
              <a:gd name="connsiteX10" fmla="*/ 5649 w 1240691"/>
              <a:gd name="connsiteY10" fmla="*/ 31254 h 1362569"/>
              <a:gd name="connsiteX11" fmla="*/ 6026 w 1240691"/>
              <a:gd name="connsiteY11" fmla="*/ 2495 h 1362569"/>
              <a:gd name="connsiteX12" fmla="*/ 29316 w 1240691"/>
              <a:gd name="connsiteY12" fmla="*/ 6926 h 1362569"/>
              <a:gd name="connsiteX13" fmla="*/ 454669 w 1240691"/>
              <a:gd name="connsiteY13" fmla="*/ 246711 h 1362569"/>
              <a:gd name="connsiteX14" fmla="*/ 473716 w 1240691"/>
              <a:gd name="connsiteY14" fmla="*/ 258027 h 1362569"/>
              <a:gd name="connsiteX15" fmla="*/ 585452 w 1240691"/>
              <a:gd name="connsiteY15" fmla="*/ 324220 h 1362569"/>
              <a:gd name="connsiteX16" fmla="*/ 589884 w 1240691"/>
              <a:gd name="connsiteY16" fmla="*/ 373063 h 1362569"/>
              <a:gd name="connsiteX17" fmla="*/ 561785 w 1240691"/>
              <a:gd name="connsiteY17" fmla="*/ 400691 h 1362569"/>
              <a:gd name="connsiteX18" fmla="*/ 648251 w 1240691"/>
              <a:gd name="connsiteY18" fmla="*/ 386453 h 1362569"/>
              <a:gd name="connsiteX19" fmla="*/ 725476 w 1240691"/>
              <a:gd name="connsiteY19" fmla="*/ 405029 h 1362569"/>
              <a:gd name="connsiteX20" fmla="*/ 900011 w 1240691"/>
              <a:gd name="connsiteY20" fmla="*/ 551842 h 1362569"/>
              <a:gd name="connsiteX21" fmla="*/ 1097648 w 1240691"/>
              <a:gd name="connsiteY21" fmla="*/ 725151 h 1362569"/>
              <a:gd name="connsiteX22" fmla="*/ 1118582 w 1240691"/>
              <a:gd name="connsiteY22" fmla="*/ 744576 h 1362569"/>
              <a:gd name="connsiteX23" fmla="*/ 1119336 w 1240691"/>
              <a:gd name="connsiteY23" fmla="*/ 786253 h 1362569"/>
              <a:gd name="connsiteX24" fmla="*/ 1077282 w 1240691"/>
              <a:gd name="connsiteY24" fmla="*/ 827835 h 1362569"/>
              <a:gd name="connsiteX25" fmla="*/ 1106701 w 1240691"/>
              <a:gd name="connsiteY25" fmla="*/ 816049 h 1362569"/>
              <a:gd name="connsiteX26" fmla="*/ 1184681 w 1240691"/>
              <a:gd name="connsiteY26" fmla="*/ 841979 h 1362569"/>
              <a:gd name="connsiteX27" fmla="*/ 1240312 w 1240691"/>
              <a:gd name="connsiteY27" fmla="*/ 937026 h 13625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240691" h="1362569">
                <a:moveTo>
                  <a:pt x="1240312" y="937026"/>
                </a:moveTo>
                <a:cubicBezTo>
                  <a:pt x="1240312" y="1072430"/>
                  <a:pt x="1240030" y="1207739"/>
                  <a:pt x="1240690" y="1343143"/>
                </a:cubicBezTo>
                <a:cubicBezTo>
                  <a:pt x="1240784" y="1358984"/>
                  <a:pt x="1237107" y="1362662"/>
                  <a:pt x="1221266" y="1362567"/>
                </a:cubicBezTo>
                <a:cubicBezTo>
                  <a:pt x="1087937" y="1361813"/>
                  <a:pt x="954701" y="1362190"/>
                  <a:pt x="821372" y="1362190"/>
                </a:cubicBezTo>
                <a:cubicBezTo>
                  <a:pt x="755745" y="1324945"/>
                  <a:pt x="702564" y="1271481"/>
                  <a:pt x="643442" y="1225655"/>
                </a:cubicBezTo>
                <a:cubicBezTo>
                  <a:pt x="591959" y="1185675"/>
                  <a:pt x="554807" y="1135983"/>
                  <a:pt x="527086" y="1077710"/>
                </a:cubicBezTo>
                <a:cubicBezTo>
                  <a:pt x="497195" y="1014911"/>
                  <a:pt x="498515" y="1005011"/>
                  <a:pt x="552261" y="959185"/>
                </a:cubicBezTo>
                <a:cubicBezTo>
                  <a:pt x="537647" y="963711"/>
                  <a:pt x="523408" y="966823"/>
                  <a:pt x="509076" y="968802"/>
                </a:cubicBezTo>
                <a:cubicBezTo>
                  <a:pt x="452689" y="976723"/>
                  <a:pt x="404693" y="949661"/>
                  <a:pt x="379707" y="898461"/>
                </a:cubicBezTo>
                <a:cubicBezTo>
                  <a:pt x="307667" y="751270"/>
                  <a:pt x="247037" y="598988"/>
                  <a:pt x="180938" y="449157"/>
                </a:cubicBezTo>
                <a:cubicBezTo>
                  <a:pt x="121346" y="310359"/>
                  <a:pt x="62130" y="171372"/>
                  <a:pt x="5649" y="31254"/>
                </a:cubicBezTo>
                <a:cubicBezTo>
                  <a:pt x="1877" y="21919"/>
                  <a:pt x="-5101" y="10887"/>
                  <a:pt x="6026" y="2495"/>
                </a:cubicBezTo>
                <a:cubicBezTo>
                  <a:pt x="13758" y="-3351"/>
                  <a:pt x="21961" y="2306"/>
                  <a:pt x="29316" y="6926"/>
                </a:cubicBezTo>
                <a:cubicBezTo>
                  <a:pt x="167266" y="93675"/>
                  <a:pt x="313702" y="165338"/>
                  <a:pt x="454669" y="246711"/>
                </a:cubicBezTo>
                <a:cubicBezTo>
                  <a:pt x="461081" y="250389"/>
                  <a:pt x="467681" y="253783"/>
                  <a:pt x="473716" y="258027"/>
                </a:cubicBezTo>
                <a:cubicBezTo>
                  <a:pt x="509170" y="283014"/>
                  <a:pt x="548678" y="301307"/>
                  <a:pt x="585452" y="324220"/>
                </a:cubicBezTo>
                <a:cubicBezTo>
                  <a:pt x="615438" y="342984"/>
                  <a:pt x="616003" y="350716"/>
                  <a:pt x="589884" y="373063"/>
                </a:cubicBezTo>
                <a:cubicBezTo>
                  <a:pt x="581115" y="380607"/>
                  <a:pt x="571592" y="387207"/>
                  <a:pt x="561785" y="400691"/>
                </a:cubicBezTo>
                <a:cubicBezTo>
                  <a:pt x="592619" y="392865"/>
                  <a:pt x="620812" y="391828"/>
                  <a:pt x="648251" y="386453"/>
                </a:cubicBezTo>
                <a:cubicBezTo>
                  <a:pt x="677482" y="380701"/>
                  <a:pt x="702564" y="386830"/>
                  <a:pt x="725476" y="405029"/>
                </a:cubicBezTo>
                <a:cubicBezTo>
                  <a:pt x="784975" y="452364"/>
                  <a:pt x="842965" y="501584"/>
                  <a:pt x="900011" y="551842"/>
                </a:cubicBezTo>
                <a:cubicBezTo>
                  <a:pt x="965827" y="609737"/>
                  <a:pt x="1031738" y="667350"/>
                  <a:pt x="1097648" y="725151"/>
                </a:cubicBezTo>
                <a:cubicBezTo>
                  <a:pt x="1104814" y="731469"/>
                  <a:pt x="1111886" y="737692"/>
                  <a:pt x="1118582" y="744576"/>
                </a:cubicBezTo>
                <a:cubicBezTo>
                  <a:pt x="1131876" y="758342"/>
                  <a:pt x="1132820" y="772014"/>
                  <a:pt x="1119336" y="786253"/>
                </a:cubicBezTo>
                <a:cubicBezTo>
                  <a:pt x="1105758" y="800585"/>
                  <a:pt x="1092179" y="814823"/>
                  <a:pt x="1077282" y="827835"/>
                </a:cubicBezTo>
                <a:cubicBezTo>
                  <a:pt x="1086239" y="821707"/>
                  <a:pt x="1096705" y="819255"/>
                  <a:pt x="1106701" y="816049"/>
                </a:cubicBezTo>
                <a:cubicBezTo>
                  <a:pt x="1147434" y="803131"/>
                  <a:pt x="1160447" y="806526"/>
                  <a:pt x="1184681" y="841979"/>
                </a:cubicBezTo>
                <a:cubicBezTo>
                  <a:pt x="1205236" y="872247"/>
                  <a:pt x="1226452" y="902515"/>
                  <a:pt x="1240312" y="937026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 w="942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706DAB78-7916-45EB-8024-814B1A0880DC}"/>
              </a:ext>
            </a:extLst>
          </p:cNvPr>
          <p:cNvSpPr/>
          <p:nvPr/>
        </p:nvSpPr>
        <p:spPr>
          <a:xfrm>
            <a:off x="3279770" y="5671182"/>
            <a:ext cx="1367291" cy="1188366"/>
          </a:xfrm>
          <a:custGeom>
            <a:avLst/>
            <a:gdLst>
              <a:gd name="connsiteX0" fmla="*/ 326723 w 1367291"/>
              <a:gd name="connsiteY0" fmla="*/ 231299 h 1188366"/>
              <a:gd name="connsiteX1" fmla="*/ 844577 w 1367291"/>
              <a:gd name="connsiteY1" fmla="*/ 604131 h 1188366"/>
              <a:gd name="connsiteX2" fmla="*/ 1013549 w 1367291"/>
              <a:gd name="connsiteY2" fmla="*/ 731803 h 1188366"/>
              <a:gd name="connsiteX3" fmla="*/ 1047211 w 1367291"/>
              <a:gd name="connsiteY3" fmla="*/ 914824 h 1188366"/>
              <a:gd name="connsiteX4" fmla="*/ 1013831 w 1367291"/>
              <a:gd name="connsiteY4" fmla="*/ 965554 h 1188366"/>
              <a:gd name="connsiteX5" fmla="*/ 1104729 w 1367291"/>
              <a:gd name="connsiteY5" fmla="*/ 919068 h 1188366"/>
              <a:gd name="connsiteX6" fmla="*/ 1130094 w 1367291"/>
              <a:gd name="connsiteY6" fmla="*/ 916239 h 1188366"/>
              <a:gd name="connsiteX7" fmla="*/ 1366956 w 1367291"/>
              <a:gd name="connsiteY7" fmla="*/ 1182049 h 1188366"/>
              <a:gd name="connsiteX8" fmla="*/ 1366956 w 1367291"/>
              <a:gd name="connsiteY8" fmla="*/ 1188367 h 1188366"/>
              <a:gd name="connsiteX9" fmla="*/ 427427 w 1367291"/>
              <a:gd name="connsiteY9" fmla="*/ 1188367 h 1188366"/>
              <a:gd name="connsiteX10" fmla="*/ 285894 w 1367291"/>
              <a:gd name="connsiteY10" fmla="*/ 938398 h 1188366"/>
              <a:gd name="connsiteX11" fmla="*/ 287026 w 1367291"/>
              <a:gd name="connsiteY11" fmla="*/ 870601 h 1188366"/>
              <a:gd name="connsiteX12" fmla="*/ 337850 w 1367291"/>
              <a:gd name="connsiteY12" fmla="*/ 760468 h 1188366"/>
              <a:gd name="connsiteX13" fmla="*/ 283443 w 1367291"/>
              <a:gd name="connsiteY13" fmla="*/ 789793 h 1188366"/>
              <a:gd name="connsiteX14" fmla="*/ 232997 w 1367291"/>
              <a:gd name="connsiteY14" fmla="*/ 770557 h 1188366"/>
              <a:gd name="connsiteX15" fmla="*/ 190188 w 1367291"/>
              <a:gd name="connsiteY15" fmla="*/ 638076 h 1188366"/>
              <a:gd name="connsiteX16" fmla="*/ 96273 w 1367291"/>
              <a:gd name="connsiteY16" fmla="*/ 332664 h 1188366"/>
              <a:gd name="connsiteX17" fmla="*/ 89484 w 1367291"/>
              <a:gd name="connsiteY17" fmla="*/ 292401 h 1188366"/>
              <a:gd name="connsiteX18" fmla="*/ 0 w 1367291"/>
              <a:gd name="connsiteY18" fmla="*/ 0 h 1188366"/>
              <a:gd name="connsiteX19" fmla="*/ 326723 w 1367291"/>
              <a:gd name="connsiteY19" fmla="*/ 231299 h 1188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367291" h="1188366">
                <a:moveTo>
                  <a:pt x="326723" y="231299"/>
                </a:moveTo>
                <a:cubicBezTo>
                  <a:pt x="499372" y="355482"/>
                  <a:pt x="672305" y="479383"/>
                  <a:pt x="844577" y="604131"/>
                </a:cubicBezTo>
                <a:cubicBezTo>
                  <a:pt x="901718" y="645526"/>
                  <a:pt x="958293" y="687863"/>
                  <a:pt x="1013549" y="731803"/>
                </a:cubicBezTo>
                <a:cubicBezTo>
                  <a:pt x="1080496" y="784984"/>
                  <a:pt x="1089831" y="839862"/>
                  <a:pt x="1047211" y="914824"/>
                </a:cubicBezTo>
                <a:cubicBezTo>
                  <a:pt x="1037876" y="931231"/>
                  <a:pt x="1026467" y="946507"/>
                  <a:pt x="1013831" y="965554"/>
                </a:cubicBezTo>
                <a:cubicBezTo>
                  <a:pt x="1048625" y="954427"/>
                  <a:pt x="1074933" y="933305"/>
                  <a:pt x="1104729" y="919068"/>
                </a:cubicBezTo>
                <a:cubicBezTo>
                  <a:pt x="1113310" y="915013"/>
                  <a:pt x="1118873" y="910392"/>
                  <a:pt x="1130094" y="916239"/>
                </a:cubicBezTo>
                <a:cubicBezTo>
                  <a:pt x="1242490" y="975360"/>
                  <a:pt x="1317641" y="1067201"/>
                  <a:pt x="1366956" y="1182049"/>
                </a:cubicBezTo>
                <a:cubicBezTo>
                  <a:pt x="1367711" y="1183840"/>
                  <a:pt x="1366956" y="1186198"/>
                  <a:pt x="1366956" y="1188367"/>
                </a:cubicBezTo>
                <a:cubicBezTo>
                  <a:pt x="1053811" y="1188367"/>
                  <a:pt x="740667" y="1188367"/>
                  <a:pt x="427427" y="1188367"/>
                </a:cubicBezTo>
                <a:cubicBezTo>
                  <a:pt x="371701" y="1109915"/>
                  <a:pt x="330118" y="1023355"/>
                  <a:pt x="285894" y="938398"/>
                </a:cubicBezTo>
                <a:cubicBezTo>
                  <a:pt x="274580" y="916616"/>
                  <a:pt x="279011" y="893043"/>
                  <a:pt x="287026" y="870601"/>
                </a:cubicBezTo>
                <a:cubicBezTo>
                  <a:pt x="300510" y="832790"/>
                  <a:pt x="318048" y="796770"/>
                  <a:pt x="337850" y="760468"/>
                </a:cubicBezTo>
                <a:cubicBezTo>
                  <a:pt x="319180" y="770557"/>
                  <a:pt x="301547" y="780647"/>
                  <a:pt x="283443" y="789793"/>
                </a:cubicBezTo>
                <a:cubicBezTo>
                  <a:pt x="254872" y="804220"/>
                  <a:pt x="243935" y="800637"/>
                  <a:pt x="232997" y="770557"/>
                </a:cubicBezTo>
                <a:cubicBezTo>
                  <a:pt x="217061" y="726994"/>
                  <a:pt x="203389" y="682488"/>
                  <a:pt x="190188" y="638076"/>
                </a:cubicBezTo>
                <a:cubicBezTo>
                  <a:pt x="159731" y="536052"/>
                  <a:pt x="125692" y="435065"/>
                  <a:pt x="96273" y="332664"/>
                </a:cubicBezTo>
                <a:cubicBezTo>
                  <a:pt x="92501" y="319463"/>
                  <a:pt x="87598" y="306545"/>
                  <a:pt x="89484" y="292401"/>
                </a:cubicBezTo>
                <a:cubicBezTo>
                  <a:pt x="64402" y="194431"/>
                  <a:pt x="37811" y="96933"/>
                  <a:pt x="0" y="0"/>
                </a:cubicBezTo>
                <a:cubicBezTo>
                  <a:pt x="108908" y="77225"/>
                  <a:pt x="217815" y="154262"/>
                  <a:pt x="326723" y="231299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 w="942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3A089EAB-C129-4056-9326-E53740EF791F}"/>
              </a:ext>
            </a:extLst>
          </p:cNvPr>
          <p:cNvSpPr/>
          <p:nvPr/>
        </p:nvSpPr>
        <p:spPr>
          <a:xfrm>
            <a:off x="6334800" y="5614803"/>
            <a:ext cx="1748303" cy="1244651"/>
          </a:xfrm>
          <a:custGeom>
            <a:avLst/>
            <a:gdLst>
              <a:gd name="connsiteX0" fmla="*/ 46150 w 1748303"/>
              <a:gd name="connsiteY0" fmla="*/ 687761 h 1244651"/>
              <a:gd name="connsiteX1" fmla="*/ 74721 w 1748303"/>
              <a:gd name="connsiteY1" fmla="*/ 717085 h 1244651"/>
              <a:gd name="connsiteX2" fmla="*/ 108666 w 1748303"/>
              <a:gd name="connsiteY2" fmla="*/ 857675 h 1244651"/>
              <a:gd name="connsiteX3" fmla="*/ 126582 w 1748303"/>
              <a:gd name="connsiteY3" fmla="*/ 1232016 h 1244651"/>
              <a:gd name="connsiteX4" fmla="*/ 127337 w 1748303"/>
              <a:gd name="connsiteY4" fmla="*/ 1244651 h 1244651"/>
              <a:gd name="connsiteX5" fmla="*/ 6736 w 1748303"/>
              <a:gd name="connsiteY5" fmla="*/ 1244651 h 1244651"/>
              <a:gd name="connsiteX6" fmla="*/ 890 w 1748303"/>
              <a:gd name="connsiteY6" fmla="*/ 1007789 h 1244651"/>
              <a:gd name="connsiteX7" fmla="*/ 25218 w 1748303"/>
              <a:gd name="connsiteY7" fmla="*/ 722271 h 1244651"/>
              <a:gd name="connsiteX8" fmla="*/ 46150 w 1748303"/>
              <a:gd name="connsiteY8" fmla="*/ 687761 h 1244651"/>
              <a:gd name="connsiteX9" fmla="*/ 1200855 w 1748303"/>
              <a:gd name="connsiteY9" fmla="*/ 274 h 1244651"/>
              <a:gd name="connsiteX10" fmla="*/ 1226597 w 1748303"/>
              <a:gd name="connsiteY10" fmla="*/ 30731 h 1244651"/>
              <a:gd name="connsiteX11" fmla="*/ 1130607 w 1748303"/>
              <a:gd name="connsiteY11" fmla="*/ 295975 h 1244651"/>
              <a:gd name="connsiteX12" fmla="*/ 955695 w 1748303"/>
              <a:gd name="connsiteY12" fmla="*/ 566594 h 1244651"/>
              <a:gd name="connsiteX13" fmla="*/ 941457 w 1748303"/>
              <a:gd name="connsiteY13" fmla="*/ 600256 h 1244651"/>
              <a:gd name="connsiteX14" fmla="*/ 1061302 w 1748303"/>
              <a:gd name="connsiteY14" fmla="*/ 510773 h 1244651"/>
              <a:gd name="connsiteX15" fmla="*/ 1337390 w 1748303"/>
              <a:gd name="connsiteY15" fmla="*/ 264765 h 1244651"/>
              <a:gd name="connsiteX16" fmla="*/ 1705602 w 1748303"/>
              <a:gd name="connsiteY16" fmla="*/ 96452 h 1244651"/>
              <a:gd name="connsiteX17" fmla="*/ 1715125 w 1748303"/>
              <a:gd name="connsiteY17" fmla="*/ 95981 h 1244651"/>
              <a:gd name="connsiteX18" fmla="*/ 1746902 w 1748303"/>
              <a:gd name="connsiteY18" fmla="*/ 103430 h 1244651"/>
              <a:gd name="connsiteX19" fmla="*/ 1732098 w 1748303"/>
              <a:gd name="connsiteY19" fmla="*/ 132190 h 1244651"/>
              <a:gd name="connsiteX20" fmla="*/ 1289584 w 1748303"/>
              <a:gd name="connsiteY20" fmla="*/ 421101 h 1244651"/>
              <a:gd name="connsiteX21" fmla="*/ 947868 w 1748303"/>
              <a:gd name="connsiteY21" fmla="*/ 618549 h 1244651"/>
              <a:gd name="connsiteX22" fmla="*/ 915715 w 1748303"/>
              <a:gd name="connsiteY22" fmla="*/ 644102 h 1244651"/>
              <a:gd name="connsiteX23" fmla="*/ 908832 w 1748303"/>
              <a:gd name="connsiteY23" fmla="*/ 655323 h 1244651"/>
              <a:gd name="connsiteX24" fmla="*/ 1063377 w 1748303"/>
              <a:gd name="connsiteY24" fmla="*/ 604594 h 1244651"/>
              <a:gd name="connsiteX25" fmla="*/ 1525692 w 1748303"/>
              <a:gd name="connsiteY25" fmla="*/ 547830 h 1244651"/>
              <a:gd name="connsiteX26" fmla="*/ 1592640 w 1748303"/>
              <a:gd name="connsiteY26" fmla="*/ 579795 h 1244651"/>
              <a:gd name="connsiteX27" fmla="*/ 1536536 w 1748303"/>
              <a:gd name="connsiteY27" fmla="*/ 613834 h 1244651"/>
              <a:gd name="connsiteX28" fmla="*/ 1135605 w 1748303"/>
              <a:gd name="connsiteY28" fmla="*/ 686157 h 1244651"/>
              <a:gd name="connsiteX29" fmla="*/ 894594 w 1748303"/>
              <a:gd name="connsiteY29" fmla="*/ 686157 h 1244651"/>
              <a:gd name="connsiteX30" fmla="*/ 838489 w 1748303"/>
              <a:gd name="connsiteY30" fmla="*/ 703601 h 1244651"/>
              <a:gd name="connsiteX31" fmla="*/ 690828 w 1748303"/>
              <a:gd name="connsiteY31" fmla="*/ 827878 h 1244651"/>
              <a:gd name="connsiteX32" fmla="*/ 685548 w 1748303"/>
              <a:gd name="connsiteY32" fmla="*/ 839005 h 1244651"/>
              <a:gd name="connsiteX33" fmla="*/ 658957 w 1748303"/>
              <a:gd name="connsiteY33" fmla="*/ 866727 h 1244651"/>
              <a:gd name="connsiteX34" fmla="*/ 686019 w 1748303"/>
              <a:gd name="connsiteY34" fmla="*/ 864087 h 1244651"/>
              <a:gd name="connsiteX35" fmla="*/ 757021 w 1748303"/>
              <a:gd name="connsiteY35" fmla="*/ 839193 h 1244651"/>
              <a:gd name="connsiteX36" fmla="*/ 1053759 w 1748303"/>
              <a:gd name="connsiteY36" fmla="*/ 768474 h 1244651"/>
              <a:gd name="connsiteX37" fmla="*/ 1327773 w 1748303"/>
              <a:gd name="connsiteY37" fmla="*/ 773849 h 1244651"/>
              <a:gd name="connsiteX38" fmla="*/ 1353797 w 1748303"/>
              <a:gd name="connsiteY38" fmla="*/ 787710 h 1244651"/>
              <a:gd name="connsiteX39" fmla="*/ 1330036 w 1748303"/>
              <a:gd name="connsiteY39" fmla="*/ 808077 h 1244651"/>
              <a:gd name="connsiteX40" fmla="*/ 849333 w 1748303"/>
              <a:gd name="connsiteY40" fmla="*/ 916890 h 1244651"/>
              <a:gd name="connsiteX41" fmla="*/ 684887 w 1748303"/>
              <a:gd name="connsiteY41" fmla="*/ 921605 h 1244651"/>
              <a:gd name="connsiteX42" fmla="*/ 664991 w 1748303"/>
              <a:gd name="connsiteY42" fmla="*/ 929337 h 1244651"/>
              <a:gd name="connsiteX43" fmla="*/ 563721 w 1748303"/>
              <a:gd name="connsiteY43" fmla="*/ 980632 h 1244651"/>
              <a:gd name="connsiteX44" fmla="*/ 453494 w 1748303"/>
              <a:gd name="connsiteY44" fmla="*/ 1103872 h 1244651"/>
              <a:gd name="connsiteX45" fmla="*/ 658203 w 1748303"/>
              <a:gd name="connsiteY45" fmla="*/ 1011654 h 1244651"/>
              <a:gd name="connsiteX46" fmla="*/ 679513 w 1748303"/>
              <a:gd name="connsiteY46" fmla="*/ 1010240 h 1244651"/>
              <a:gd name="connsiteX47" fmla="*/ 855368 w 1748303"/>
              <a:gd name="connsiteY47" fmla="*/ 982800 h 1244651"/>
              <a:gd name="connsiteX48" fmla="*/ 1088175 w 1748303"/>
              <a:gd name="connsiteY48" fmla="*/ 971768 h 1244651"/>
              <a:gd name="connsiteX49" fmla="*/ 1115709 w 1748303"/>
              <a:gd name="connsiteY49" fmla="*/ 978369 h 1244651"/>
              <a:gd name="connsiteX50" fmla="*/ 1125327 w 1748303"/>
              <a:gd name="connsiteY50" fmla="*/ 1019103 h 1244651"/>
              <a:gd name="connsiteX51" fmla="*/ 985020 w 1748303"/>
              <a:gd name="connsiteY51" fmla="*/ 1091802 h 1244651"/>
              <a:gd name="connsiteX52" fmla="*/ 432372 w 1748303"/>
              <a:gd name="connsiteY52" fmla="*/ 1142532 h 1244651"/>
              <a:gd name="connsiteX53" fmla="*/ 381832 w 1748303"/>
              <a:gd name="connsiteY53" fmla="*/ 1166765 h 1244651"/>
              <a:gd name="connsiteX54" fmla="*/ 317713 w 1748303"/>
              <a:gd name="connsiteY54" fmla="*/ 1244650 h 1244651"/>
              <a:gd name="connsiteX55" fmla="*/ 241525 w 1748303"/>
              <a:gd name="connsiteY55" fmla="*/ 1244650 h 1244651"/>
              <a:gd name="connsiteX56" fmla="*/ 228230 w 1748303"/>
              <a:gd name="connsiteY56" fmla="*/ 1190055 h 1244651"/>
              <a:gd name="connsiteX57" fmla="*/ 199753 w 1748303"/>
              <a:gd name="connsiteY57" fmla="*/ 878136 h 1244651"/>
              <a:gd name="connsiteX58" fmla="*/ 211917 w 1748303"/>
              <a:gd name="connsiteY58" fmla="*/ 745656 h 1244651"/>
              <a:gd name="connsiteX59" fmla="*/ 259534 w 1748303"/>
              <a:gd name="connsiteY59" fmla="*/ 578946 h 1244651"/>
              <a:gd name="connsiteX60" fmla="*/ 300174 w 1748303"/>
              <a:gd name="connsiteY60" fmla="*/ 532743 h 1244651"/>
              <a:gd name="connsiteX61" fmla="*/ 338551 w 1748303"/>
              <a:gd name="connsiteY61" fmla="*/ 582152 h 1244651"/>
              <a:gd name="connsiteX62" fmla="*/ 363728 w 1748303"/>
              <a:gd name="connsiteY62" fmla="*/ 714916 h 1244651"/>
              <a:gd name="connsiteX63" fmla="*/ 362502 w 1748303"/>
              <a:gd name="connsiteY63" fmla="*/ 872667 h 1244651"/>
              <a:gd name="connsiteX64" fmla="*/ 326670 w 1748303"/>
              <a:gd name="connsiteY64" fmla="*/ 1123013 h 1244651"/>
              <a:gd name="connsiteX65" fmla="*/ 312338 w 1748303"/>
              <a:gd name="connsiteY65" fmla="*/ 1198353 h 1244651"/>
              <a:gd name="connsiteX66" fmla="*/ 419549 w 1748303"/>
              <a:gd name="connsiteY66" fmla="*/ 1068607 h 1244651"/>
              <a:gd name="connsiteX67" fmla="*/ 436332 w 1748303"/>
              <a:gd name="connsiteY67" fmla="*/ 1022026 h 1244651"/>
              <a:gd name="connsiteX68" fmla="*/ 424452 w 1748303"/>
              <a:gd name="connsiteY68" fmla="*/ 918305 h 1244651"/>
              <a:gd name="connsiteX69" fmla="*/ 405876 w 1748303"/>
              <a:gd name="connsiteY69" fmla="*/ 757819 h 1244651"/>
              <a:gd name="connsiteX70" fmla="*/ 425112 w 1748303"/>
              <a:gd name="connsiteY70" fmla="*/ 541041 h 1244651"/>
              <a:gd name="connsiteX71" fmla="*/ 487911 w 1748303"/>
              <a:gd name="connsiteY71" fmla="*/ 361980 h 1244651"/>
              <a:gd name="connsiteX72" fmla="*/ 515633 w 1748303"/>
              <a:gd name="connsiteY72" fmla="*/ 319737 h 1244651"/>
              <a:gd name="connsiteX73" fmla="*/ 566833 w 1748303"/>
              <a:gd name="connsiteY73" fmla="*/ 333692 h 1244651"/>
              <a:gd name="connsiteX74" fmla="*/ 580223 w 1748303"/>
              <a:gd name="connsiteY74" fmla="*/ 443731 h 1244651"/>
              <a:gd name="connsiteX75" fmla="*/ 547126 w 1748303"/>
              <a:gd name="connsiteY75" fmla="*/ 767343 h 1244651"/>
              <a:gd name="connsiteX76" fmla="*/ 516387 w 1748303"/>
              <a:gd name="connsiteY76" fmla="*/ 916230 h 1244651"/>
              <a:gd name="connsiteX77" fmla="*/ 519970 w 1748303"/>
              <a:gd name="connsiteY77" fmla="*/ 947441 h 1244651"/>
              <a:gd name="connsiteX78" fmla="*/ 547975 w 1748303"/>
              <a:gd name="connsiteY78" fmla="*/ 930751 h 1244651"/>
              <a:gd name="connsiteX79" fmla="*/ 614074 w 1748303"/>
              <a:gd name="connsiteY79" fmla="*/ 857957 h 1244651"/>
              <a:gd name="connsiteX80" fmla="*/ 639061 w 1748303"/>
              <a:gd name="connsiteY80" fmla="*/ 788935 h 1244651"/>
              <a:gd name="connsiteX81" fmla="*/ 638873 w 1748303"/>
              <a:gd name="connsiteY81" fmla="*/ 560560 h 1244651"/>
              <a:gd name="connsiteX82" fmla="*/ 732882 w 1748303"/>
              <a:gd name="connsiteY82" fmla="*/ 172641 h 1244651"/>
              <a:gd name="connsiteX83" fmla="*/ 753910 w 1748303"/>
              <a:gd name="connsiteY83" fmla="*/ 137281 h 1244651"/>
              <a:gd name="connsiteX84" fmla="*/ 832549 w 1748303"/>
              <a:gd name="connsiteY84" fmla="*/ 147653 h 1244651"/>
              <a:gd name="connsiteX85" fmla="*/ 853199 w 1748303"/>
              <a:gd name="connsiteY85" fmla="*/ 262501 h 1244651"/>
              <a:gd name="connsiteX86" fmla="*/ 843110 w 1748303"/>
              <a:gd name="connsiteY86" fmla="*/ 398094 h 1244651"/>
              <a:gd name="connsiteX87" fmla="*/ 731562 w 1748303"/>
              <a:gd name="connsiteY87" fmla="*/ 752444 h 1244651"/>
              <a:gd name="connsiteX88" fmla="*/ 828495 w 1748303"/>
              <a:gd name="connsiteY88" fmla="*/ 668713 h 1244651"/>
              <a:gd name="connsiteX89" fmla="*/ 911849 w 1748303"/>
              <a:gd name="connsiteY89" fmla="*/ 504267 h 1244651"/>
              <a:gd name="connsiteX90" fmla="*/ 979362 w 1748303"/>
              <a:gd name="connsiteY90" fmla="*/ 296541 h 1244651"/>
              <a:gd name="connsiteX91" fmla="*/ 1071203 w 1748303"/>
              <a:gd name="connsiteY91" fmla="*/ 113802 h 1244651"/>
              <a:gd name="connsiteX92" fmla="*/ 1200855 w 1748303"/>
              <a:gd name="connsiteY92" fmla="*/ 274 h 1244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1748303" h="1244651">
                <a:moveTo>
                  <a:pt x="46150" y="687761"/>
                </a:moveTo>
                <a:cubicBezTo>
                  <a:pt x="64538" y="685686"/>
                  <a:pt x="69818" y="704828"/>
                  <a:pt x="74721" y="717085"/>
                </a:cubicBezTo>
                <a:cubicBezTo>
                  <a:pt x="92448" y="762251"/>
                  <a:pt x="96974" y="810906"/>
                  <a:pt x="108666" y="857675"/>
                </a:cubicBezTo>
                <a:cubicBezTo>
                  <a:pt x="139594" y="981481"/>
                  <a:pt x="123565" y="1107078"/>
                  <a:pt x="126582" y="1232016"/>
                </a:cubicBezTo>
                <a:cubicBezTo>
                  <a:pt x="126676" y="1236259"/>
                  <a:pt x="127053" y="1240408"/>
                  <a:pt x="127337" y="1244651"/>
                </a:cubicBezTo>
                <a:cubicBezTo>
                  <a:pt x="87168" y="1244651"/>
                  <a:pt x="46905" y="1244651"/>
                  <a:pt x="6736" y="1244651"/>
                </a:cubicBezTo>
                <a:cubicBezTo>
                  <a:pt x="985" y="1165823"/>
                  <a:pt x="-1467" y="1086806"/>
                  <a:pt x="890" y="1007789"/>
                </a:cubicBezTo>
                <a:cubicBezTo>
                  <a:pt x="3719" y="912271"/>
                  <a:pt x="5417" y="816469"/>
                  <a:pt x="25218" y="722271"/>
                </a:cubicBezTo>
                <a:cubicBezTo>
                  <a:pt x="28235" y="707939"/>
                  <a:pt x="28046" y="689835"/>
                  <a:pt x="46150" y="687761"/>
                </a:cubicBezTo>
                <a:close/>
                <a:moveTo>
                  <a:pt x="1200855" y="274"/>
                </a:moveTo>
                <a:cubicBezTo>
                  <a:pt x="1224051" y="-1894"/>
                  <a:pt x="1229426" y="8855"/>
                  <a:pt x="1226597" y="30731"/>
                </a:cubicBezTo>
                <a:cubicBezTo>
                  <a:pt x="1214244" y="126343"/>
                  <a:pt x="1181619" y="214129"/>
                  <a:pt x="1130607" y="295975"/>
                </a:cubicBezTo>
                <a:cubicBezTo>
                  <a:pt x="1073749" y="387156"/>
                  <a:pt x="1016230" y="477865"/>
                  <a:pt x="955695" y="566594"/>
                </a:cubicBezTo>
                <a:cubicBezTo>
                  <a:pt x="950132" y="574703"/>
                  <a:pt x="941457" y="582152"/>
                  <a:pt x="941457" y="600256"/>
                </a:cubicBezTo>
                <a:cubicBezTo>
                  <a:pt x="983606" y="568669"/>
                  <a:pt x="1021699" y="538684"/>
                  <a:pt x="1061302" y="510773"/>
                </a:cubicBezTo>
                <a:cubicBezTo>
                  <a:pt x="1162855" y="439394"/>
                  <a:pt x="1246775" y="348307"/>
                  <a:pt x="1337390" y="264765"/>
                </a:cubicBezTo>
                <a:cubicBezTo>
                  <a:pt x="1442432" y="168021"/>
                  <a:pt x="1568784" y="121628"/>
                  <a:pt x="1705602" y="96452"/>
                </a:cubicBezTo>
                <a:cubicBezTo>
                  <a:pt x="1708713" y="95887"/>
                  <a:pt x="1711920" y="95698"/>
                  <a:pt x="1715125" y="95981"/>
                </a:cubicBezTo>
                <a:cubicBezTo>
                  <a:pt x="1726252" y="96924"/>
                  <a:pt x="1741150" y="90795"/>
                  <a:pt x="1746902" y="103430"/>
                </a:cubicBezTo>
                <a:cubicBezTo>
                  <a:pt x="1752465" y="115594"/>
                  <a:pt x="1740207" y="124363"/>
                  <a:pt x="1732098" y="132190"/>
                </a:cubicBezTo>
                <a:cubicBezTo>
                  <a:pt x="1603106" y="256749"/>
                  <a:pt x="1466665" y="370089"/>
                  <a:pt x="1289584" y="421101"/>
                </a:cubicBezTo>
                <a:cubicBezTo>
                  <a:pt x="1159272" y="458630"/>
                  <a:pt x="1050553" y="533309"/>
                  <a:pt x="947868" y="618549"/>
                </a:cubicBezTo>
                <a:cubicBezTo>
                  <a:pt x="937308" y="627318"/>
                  <a:pt x="926276" y="635522"/>
                  <a:pt x="915715" y="644102"/>
                </a:cubicBezTo>
                <a:cubicBezTo>
                  <a:pt x="914207" y="645328"/>
                  <a:pt x="913546" y="647591"/>
                  <a:pt x="908832" y="655323"/>
                </a:cubicBezTo>
                <a:cubicBezTo>
                  <a:pt x="963710" y="637502"/>
                  <a:pt x="1014628" y="623735"/>
                  <a:pt x="1063377" y="604594"/>
                </a:cubicBezTo>
                <a:cubicBezTo>
                  <a:pt x="1212830" y="545756"/>
                  <a:pt x="1367281" y="529726"/>
                  <a:pt x="1525692" y="547830"/>
                </a:cubicBezTo>
                <a:cubicBezTo>
                  <a:pt x="1550962" y="550753"/>
                  <a:pt x="1589245" y="554053"/>
                  <a:pt x="1592640" y="579795"/>
                </a:cubicBezTo>
                <a:cubicBezTo>
                  <a:pt x="1596128" y="605442"/>
                  <a:pt x="1557469" y="604405"/>
                  <a:pt x="1536536" y="613834"/>
                </a:cubicBezTo>
                <a:cubicBezTo>
                  <a:pt x="1408958" y="671541"/>
                  <a:pt x="1273555" y="685874"/>
                  <a:pt x="1135605" y="686157"/>
                </a:cubicBezTo>
                <a:cubicBezTo>
                  <a:pt x="1055268" y="686251"/>
                  <a:pt x="974930" y="686817"/>
                  <a:pt x="894594" y="686157"/>
                </a:cubicBezTo>
                <a:cubicBezTo>
                  <a:pt x="873472" y="685968"/>
                  <a:pt x="854425" y="690400"/>
                  <a:pt x="838489" y="703601"/>
                </a:cubicBezTo>
                <a:cubicBezTo>
                  <a:pt x="788892" y="744523"/>
                  <a:pt x="739859" y="786201"/>
                  <a:pt x="690828" y="827878"/>
                </a:cubicBezTo>
                <a:cubicBezTo>
                  <a:pt x="687999" y="830330"/>
                  <a:pt x="687245" y="835233"/>
                  <a:pt x="685548" y="839005"/>
                </a:cubicBezTo>
                <a:cubicBezTo>
                  <a:pt x="677627" y="848339"/>
                  <a:pt x="672063" y="859749"/>
                  <a:pt x="658957" y="866727"/>
                </a:cubicBezTo>
                <a:cubicBezTo>
                  <a:pt x="669612" y="868895"/>
                  <a:pt x="677155" y="858052"/>
                  <a:pt x="686019" y="864087"/>
                </a:cubicBezTo>
                <a:cubicBezTo>
                  <a:pt x="711666" y="861635"/>
                  <a:pt x="733919" y="849094"/>
                  <a:pt x="757021" y="839193"/>
                </a:cubicBezTo>
                <a:cubicBezTo>
                  <a:pt x="851879" y="798553"/>
                  <a:pt x="952112" y="780072"/>
                  <a:pt x="1053759" y="768474"/>
                </a:cubicBezTo>
                <a:cubicBezTo>
                  <a:pt x="1145223" y="758102"/>
                  <a:pt x="1236780" y="755179"/>
                  <a:pt x="1327773" y="773849"/>
                </a:cubicBezTo>
                <a:cubicBezTo>
                  <a:pt x="1338239" y="776017"/>
                  <a:pt x="1351911" y="775923"/>
                  <a:pt x="1353797" y="787710"/>
                </a:cubicBezTo>
                <a:cubicBezTo>
                  <a:pt x="1356249" y="803079"/>
                  <a:pt x="1339465" y="804399"/>
                  <a:pt x="1330036" y="808077"/>
                </a:cubicBezTo>
                <a:cubicBezTo>
                  <a:pt x="1175490" y="868989"/>
                  <a:pt x="1019437" y="920850"/>
                  <a:pt x="849333" y="916890"/>
                </a:cubicBezTo>
                <a:cubicBezTo>
                  <a:pt x="794926" y="915570"/>
                  <a:pt x="739671" y="918305"/>
                  <a:pt x="684887" y="921605"/>
                </a:cubicBezTo>
                <a:cubicBezTo>
                  <a:pt x="679324" y="926980"/>
                  <a:pt x="672252" y="929242"/>
                  <a:pt x="664991" y="929337"/>
                </a:cubicBezTo>
                <a:cubicBezTo>
                  <a:pt x="622749" y="929997"/>
                  <a:pt x="589841" y="948572"/>
                  <a:pt x="563721" y="980632"/>
                </a:cubicBezTo>
                <a:cubicBezTo>
                  <a:pt x="524213" y="1018631"/>
                  <a:pt x="486779" y="1058517"/>
                  <a:pt x="453494" y="1103872"/>
                </a:cubicBezTo>
                <a:cubicBezTo>
                  <a:pt x="522233" y="1073981"/>
                  <a:pt x="583806" y="1028155"/>
                  <a:pt x="658203" y="1011654"/>
                </a:cubicBezTo>
                <a:cubicBezTo>
                  <a:pt x="665180" y="1009674"/>
                  <a:pt x="672063" y="1005619"/>
                  <a:pt x="679513" y="1010240"/>
                </a:cubicBezTo>
                <a:cubicBezTo>
                  <a:pt x="738068" y="1000904"/>
                  <a:pt x="796435" y="988835"/>
                  <a:pt x="855368" y="982800"/>
                </a:cubicBezTo>
                <a:cubicBezTo>
                  <a:pt x="932687" y="974974"/>
                  <a:pt x="1009913" y="960076"/>
                  <a:pt x="1088175" y="971768"/>
                </a:cubicBezTo>
                <a:cubicBezTo>
                  <a:pt x="1097510" y="973182"/>
                  <a:pt x="1106940" y="975068"/>
                  <a:pt x="1115709" y="978369"/>
                </a:cubicBezTo>
                <a:cubicBezTo>
                  <a:pt x="1138339" y="986949"/>
                  <a:pt x="1140979" y="999585"/>
                  <a:pt x="1125327" y="1019103"/>
                </a:cubicBezTo>
                <a:cubicBezTo>
                  <a:pt x="1089119" y="1064364"/>
                  <a:pt x="1037540" y="1080016"/>
                  <a:pt x="985020" y="1091802"/>
                </a:cubicBezTo>
                <a:cubicBezTo>
                  <a:pt x="803130" y="1132820"/>
                  <a:pt x="618600" y="1148283"/>
                  <a:pt x="432372" y="1142532"/>
                </a:cubicBezTo>
                <a:cubicBezTo>
                  <a:pt x="409648" y="1141872"/>
                  <a:pt x="394278" y="1148190"/>
                  <a:pt x="381832" y="1166765"/>
                </a:cubicBezTo>
                <a:cubicBezTo>
                  <a:pt x="363068" y="1194769"/>
                  <a:pt x="333837" y="1214382"/>
                  <a:pt x="317713" y="1244650"/>
                </a:cubicBezTo>
                <a:cubicBezTo>
                  <a:pt x="292348" y="1244650"/>
                  <a:pt x="266889" y="1244650"/>
                  <a:pt x="241525" y="1244650"/>
                </a:cubicBezTo>
                <a:cubicBezTo>
                  <a:pt x="228418" y="1228621"/>
                  <a:pt x="231058" y="1208442"/>
                  <a:pt x="228230" y="1190055"/>
                </a:cubicBezTo>
                <a:cubicBezTo>
                  <a:pt x="212388" y="1086711"/>
                  <a:pt x="195699" y="983461"/>
                  <a:pt x="199753" y="878136"/>
                </a:cubicBezTo>
                <a:cubicBezTo>
                  <a:pt x="201450" y="833630"/>
                  <a:pt x="209748" y="789972"/>
                  <a:pt x="211917" y="745656"/>
                </a:cubicBezTo>
                <a:cubicBezTo>
                  <a:pt x="226815" y="689834"/>
                  <a:pt x="236810" y="632505"/>
                  <a:pt x="259534" y="578946"/>
                </a:cubicBezTo>
                <a:cubicBezTo>
                  <a:pt x="267926" y="559239"/>
                  <a:pt x="273961" y="531046"/>
                  <a:pt x="300174" y="532743"/>
                </a:cubicBezTo>
                <a:cubicBezTo>
                  <a:pt x="324785" y="534346"/>
                  <a:pt x="331102" y="561597"/>
                  <a:pt x="338551" y="582152"/>
                </a:cubicBezTo>
                <a:cubicBezTo>
                  <a:pt x="354110" y="624961"/>
                  <a:pt x="361370" y="670033"/>
                  <a:pt x="363728" y="714916"/>
                </a:cubicBezTo>
                <a:cubicBezTo>
                  <a:pt x="366462" y="767343"/>
                  <a:pt x="367405" y="820146"/>
                  <a:pt x="362502" y="872667"/>
                </a:cubicBezTo>
                <a:cubicBezTo>
                  <a:pt x="349206" y="955927"/>
                  <a:pt x="341663" y="1039942"/>
                  <a:pt x="326670" y="1123013"/>
                </a:cubicBezTo>
                <a:cubicBezTo>
                  <a:pt x="322239" y="1147718"/>
                  <a:pt x="314318" y="1171668"/>
                  <a:pt x="312338" y="1198353"/>
                </a:cubicBezTo>
                <a:cubicBezTo>
                  <a:pt x="349772" y="1155167"/>
                  <a:pt x="382020" y="1109718"/>
                  <a:pt x="419549" y="1068607"/>
                </a:cubicBezTo>
                <a:cubicBezTo>
                  <a:pt x="431430" y="1055594"/>
                  <a:pt x="435861" y="1039659"/>
                  <a:pt x="436332" y="1022026"/>
                </a:cubicBezTo>
                <a:cubicBezTo>
                  <a:pt x="437087" y="986855"/>
                  <a:pt x="430015" y="952721"/>
                  <a:pt x="424452" y="918305"/>
                </a:cubicBezTo>
                <a:cubicBezTo>
                  <a:pt x="417851" y="864841"/>
                  <a:pt x="410591" y="811471"/>
                  <a:pt x="405876" y="757819"/>
                </a:cubicBezTo>
                <a:cubicBezTo>
                  <a:pt x="399464" y="684271"/>
                  <a:pt x="407951" y="612326"/>
                  <a:pt x="425112" y="541041"/>
                </a:cubicBezTo>
                <a:cubicBezTo>
                  <a:pt x="440010" y="479280"/>
                  <a:pt x="458680" y="418744"/>
                  <a:pt x="487911" y="361980"/>
                </a:cubicBezTo>
                <a:cubicBezTo>
                  <a:pt x="495643" y="346893"/>
                  <a:pt x="503469" y="331712"/>
                  <a:pt x="515633" y="319737"/>
                </a:cubicBezTo>
                <a:cubicBezTo>
                  <a:pt x="537508" y="298238"/>
                  <a:pt x="560044" y="304084"/>
                  <a:pt x="566833" y="333692"/>
                </a:cubicBezTo>
                <a:cubicBezTo>
                  <a:pt x="575131" y="369806"/>
                  <a:pt x="577960" y="406863"/>
                  <a:pt x="580223" y="443731"/>
                </a:cubicBezTo>
                <a:cubicBezTo>
                  <a:pt x="587106" y="553393"/>
                  <a:pt x="566928" y="660321"/>
                  <a:pt x="547126" y="767343"/>
                </a:cubicBezTo>
                <a:cubicBezTo>
                  <a:pt x="537885" y="817223"/>
                  <a:pt x="527419" y="866821"/>
                  <a:pt x="516387" y="916230"/>
                </a:cubicBezTo>
                <a:cubicBezTo>
                  <a:pt x="514030" y="926603"/>
                  <a:pt x="506015" y="941500"/>
                  <a:pt x="519970" y="947441"/>
                </a:cubicBezTo>
                <a:cubicBezTo>
                  <a:pt x="532039" y="952627"/>
                  <a:pt x="540432" y="939143"/>
                  <a:pt x="547975" y="930751"/>
                </a:cubicBezTo>
                <a:cubicBezTo>
                  <a:pt x="569945" y="906424"/>
                  <a:pt x="592104" y="882285"/>
                  <a:pt x="614074" y="857957"/>
                </a:cubicBezTo>
                <a:cubicBezTo>
                  <a:pt x="632555" y="837496"/>
                  <a:pt x="639344" y="815715"/>
                  <a:pt x="639061" y="788935"/>
                </a:cubicBezTo>
                <a:cubicBezTo>
                  <a:pt x="638118" y="712841"/>
                  <a:pt x="637929" y="636654"/>
                  <a:pt x="638873" y="560560"/>
                </a:cubicBezTo>
                <a:cubicBezTo>
                  <a:pt x="640664" y="424213"/>
                  <a:pt x="673761" y="295221"/>
                  <a:pt x="732882" y="172641"/>
                </a:cubicBezTo>
                <a:cubicBezTo>
                  <a:pt x="738822" y="160289"/>
                  <a:pt x="745517" y="148219"/>
                  <a:pt x="753910" y="137281"/>
                </a:cubicBezTo>
                <a:cubicBezTo>
                  <a:pt x="779840" y="103619"/>
                  <a:pt x="815577" y="108333"/>
                  <a:pt x="832549" y="147653"/>
                </a:cubicBezTo>
                <a:cubicBezTo>
                  <a:pt x="848296" y="184239"/>
                  <a:pt x="850747" y="223464"/>
                  <a:pt x="853199" y="262501"/>
                </a:cubicBezTo>
                <a:cubicBezTo>
                  <a:pt x="856122" y="308139"/>
                  <a:pt x="851596" y="353305"/>
                  <a:pt x="843110" y="398094"/>
                </a:cubicBezTo>
                <a:cubicBezTo>
                  <a:pt x="803319" y="513507"/>
                  <a:pt x="775408" y="632599"/>
                  <a:pt x="731562" y="752444"/>
                </a:cubicBezTo>
                <a:cubicBezTo>
                  <a:pt x="767676" y="723120"/>
                  <a:pt x="797566" y="695398"/>
                  <a:pt x="828495" y="668713"/>
                </a:cubicBezTo>
                <a:cubicBezTo>
                  <a:pt x="878753" y="625244"/>
                  <a:pt x="892424" y="562917"/>
                  <a:pt x="911849" y="504267"/>
                </a:cubicBezTo>
                <a:cubicBezTo>
                  <a:pt x="934762" y="435150"/>
                  <a:pt x="959655" y="366600"/>
                  <a:pt x="979362" y="296541"/>
                </a:cubicBezTo>
                <a:cubicBezTo>
                  <a:pt x="998221" y="229499"/>
                  <a:pt x="1032920" y="170849"/>
                  <a:pt x="1071203" y="113802"/>
                </a:cubicBezTo>
                <a:cubicBezTo>
                  <a:pt x="1106280" y="66751"/>
                  <a:pt x="1145128" y="23847"/>
                  <a:pt x="1200855" y="274"/>
                </a:cubicBezTo>
                <a:close/>
              </a:path>
            </a:pathLst>
          </a:custGeom>
          <a:solidFill>
            <a:schemeClr val="accent1"/>
          </a:solidFill>
          <a:ln w="9429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32D3A1B8-9354-41CE-82AE-A975347EA113}"/>
              </a:ext>
            </a:extLst>
          </p:cNvPr>
          <p:cNvSpPr/>
          <p:nvPr/>
        </p:nvSpPr>
        <p:spPr>
          <a:xfrm>
            <a:off x="6842983" y="6444756"/>
            <a:ext cx="2205969" cy="414791"/>
          </a:xfrm>
          <a:custGeom>
            <a:avLst/>
            <a:gdLst>
              <a:gd name="connsiteX0" fmla="*/ 0 w 2205969"/>
              <a:gd name="connsiteY0" fmla="*/ 414698 h 414791"/>
              <a:gd name="connsiteX1" fmla="*/ 174535 w 2205969"/>
              <a:gd name="connsiteY1" fmla="*/ 364723 h 414791"/>
              <a:gd name="connsiteX2" fmla="*/ 409795 w 2205969"/>
              <a:gd name="connsiteY2" fmla="*/ 377075 h 414791"/>
              <a:gd name="connsiteX3" fmla="*/ 467030 w 2205969"/>
              <a:gd name="connsiteY3" fmla="*/ 356802 h 414791"/>
              <a:gd name="connsiteX4" fmla="*/ 569526 w 2205969"/>
              <a:gd name="connsiteY4" fmla="*/ 372360 h 414791"/>
              <a:gd name="connsiteX5" fmla="*/ 603188 w 2205969"/>
              <a:gd name="connsiteY5" fmla="*/ 406777 h 414791"/>
              <a:gd name="connsiteX6" fmla="*/ 580558 w 2205969"/>
              <a:gd name="connsiteY6" fmla="*/ 307864 h 414791"/>
              <a:gd name="connsiteX7" fmla="*/ 599511 w 2205969"/>
              <a:gd name="connsiteY7" fmla="*/ 274107 h 414791"/>
              <a:gd name="connsiteX8" fmla="*/ 1213354 w 2205969"/>
              <a:gd name="connsiteY8" fmla="*/ 89578 h 414791"/>
              <a:gd name="connsiteX9" fmla="*/ 1282188 w 2205969"/>
              <a:gd name="connsiteY9" fmla="*/ 101081 h 414791"/>
              <a:gd name="connsiteX10" fmla="*/ 1399582 w 2205969"/>
              <a:gd name="connsiteY10" fmla="*/ 189150 h 414791"/>
              <a:gd name="connsiteX11" fmla="*/ 1376386 w 2205969"/>
              <a:gd name="connsiteY11" fmla="*/ 98724 h 414791"/>
              <a:gd name="connsiteX12" fmla="*/ 1394395 w 2205969"/>
              <a:gd name="connsiteY12" fmla="*/ 71568 h 414791"/>
              <a:gd name="connsiteX13" fmla="*/ 1825972 w 2205969"/>
              <a:gd name="connsiteY13" fmla="*/ 35453 h 414791"/>
              <a:gd name="connsiteX14" fmla="*/ 1999470 w 2205969"/>
              <a:gd name="connsiteY14" fmla="*/ 23573 h 414791"/>
              <a:gd name="connsiteX15" fmla="*/ 2205970 w 2205969"/>
              <a:gd name="connsiteY15" fmla="*/ 0 h 414791"/>
              <a:gd name="connsiteX16" fmla="*/ 2124313 w 2205969"/>
              <a:gd name="connsiteY16" fmla="*/ 76282 h 414791"/>
              <a:gd name="connsiteX17" fmla="*/ 1818428 w 2205969"/>
              <a:gd name="connsiteY17" fmla="*/ 351805 h 414791"/>
              <a:gd name="connsiteX18" fmla="*/ 1752047 w 2205969"/>
              <a:gd name="connsiteY18" fmla="*/ 414792 h 414791"/>
              <a:gd name="connsiteX19" fmla="*/ 0 w 2205969"/>
              <a:gd name="connsiteY19" fmla="*/ 414698 h 414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205969" h="414791">
                <a:moveTo>
                  <a:pt x="0" y="414698"/>
                </a:moveTo>
                <a:cubicBezTo>
                  <a:pt x="54878" y="386315"/>
                  <a:pt x="114188" y="371700"/>
                  <a:pt x="174535" y="364723"/>
                </a:cubicBezTo>
                <a:cubicBezTo>
                  <a:pt x="253270" y="355576"/>
                  <a:pt x="332381" y="355859"/>
                  <a:pt x="409795" y="377075"/>
                </a:cubicBezTo>
                <a:cubicBezTo>
                  <a:pt x="434311" y="383769"/>
                  <a:pt x="449680" y="367174"/>
                  <a:pt x="467030" y="356802"/>
                </a:cubicBezTo>
                <a:cubicBezTo>
                  <a:pt x="525869" y="321442"/>
                  <a:pt x="511819" y="313522"/>
                  <a:pt x="569526" y="372360"/>
                </a:cubicBezTo>
                <a:cubicBezTo>
                  <a:pt x="579710" y="382732"/>
                  <a:pt x="584990" y="397536"/>
                  <a:pt x="603188" y="406777"/>
                </a:cubicBezTo>
                <a:cubicBezTo>
                  <a:pt x="595268" y="371606"/>
                  <a:pt x="589139" y="339452"/>
                  <a:pt x="580558" y="307864"/>
                </a:cubicBezTo>
                <a:cubicBezTo>
                  <a:pt x="575372" y="288723"/>
                  <a:pt x="578484" y="280614"/>
                  <a:pt x="599511" y="274107"/>
                </a:cubicBezTo>
                <a:cubicBezTo>
                  <a:pt x="803560" y="210838"/>
                  <a:pt x="1007985" y="148416"/>
                  <a:pt x="1213354" y="89578"/>
                </a:cubicBezTo>
                <a:cubicBezTo>
                  <a:pt x="1239944" y="81939"/>
                  <a:pt x="1260972" y="88257"/>
                  <a:pt x="1282188" y="101081"/>
                </a:cubicBezTo>
                <a:cubicBezTo>
                  <a:pt x="1321602" y="125031"/>
                  <a:pt x="1357527" y="153791"/>
                  <a:pt x="1399582" y="189150"/>
                </a:cubicBezTo>
                <a:cubicBezTo>
                  <a:pt x="1390530" y="153131"/>
                  <a:pt x="1384872" y="125503"/>
                  <a:pt x="1376386" y="98724"/>
                </a:cubicBezTo>
                <a:cubicBezTo>
                  <a:pt x="1370351" y="79771"/>
                  <a:pt x="1372520" y="73265"/>
                  <a:pt x="1394395" y="71568"/>
                </a:cubicBezTo>
                <a:cubicBezTo>
                  <a:pt x="1538285" y="60158"/>
                  <a:pt x="1681987" y="46203"/>
                  <a:pt x="1825972" y="35453"/>
                </a:cubicBezTo>
                <a:cubicBezTo>
                  <a:pt x="1883773" y="31116"/>
                  <a:pt x="1941574" y="25930"/>
                  <a:pt x="1999470" y="23573"/>
                </a:cubicBezTo>
                <a:cubicBezTo>
                  <a:pt x="2065851" y="20838"/>
                  <a:pt x="2131385" y="13484"/>
                  <a:pt x="2205970" y="0"/>
                </a:cubicBezTo>
                <a:cubicBezTo>
                  <a:pt x="2174288" y="29607"/>
                  <a:pt x="2149677" y="53369"/>
                  <a:pt x="2124313" y="76282"/>
                </a:cubicBezTo>
                <a:cubicBezTo>
                  <a:pt x="2022477" y="168217"/>
                  <a:pt x="1920169" y="259775"/>
                  <a:pt x="1818428" y="351805"/>
                </a:cubicBezTo>
                <a:cubicBezTo>
                  <a:pt x="1795798" y="372266"/>
                  <a:pt x="1769585" y="388956"/>
                  <a:pt x="1752047" y="414792"/>
                </a:cubicBezTo>
                <a:cubicBezTo>
                  <a:pt x="1168000" y="414698"/>
                  <a:pt x="584047" y="414698"/>
                  <a:pt x="0" y="414698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 w="942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2B2BFED0-61E9-428F-85DA-697349BABDD0}"/>
              </a:ext>
            </a:extLst>
          </p:cNvPr>
          <p:cNvSpPr/>
          <p:nvPr/>
        </p:nvSpPr>
        <p:spPr>
          <a:xfrm>
            <a:off x="5286561" y="5375165"/>
            <a:ext cx="992308" cy="1484382"/>
          </a:xfrm>
          <a:custGeom>
            <a:avLst/>
            <a:gdLst>
              <a:gd name="connsiteX0" fmla="*/ 972375 w 992308"/>
              <a:gd name="connsiteY0" fmla="*/ 1188398 h 1484382"/>
              <a:gd name="connsiteX1" fmla="*/ 991987 w 992308"/>
              <a:gd name="connsiteY1" fmla="*/ 1236487 h 1484382"/>
              <a:gd name="connsiteX2" fmla="*/ 972469 w 992308"/>
              <a:gd name="connsiteY2" fmla="*/ 1484193 h 1484382"/>
              <a:gd name="connsiteX3" fmla="*/ 845457 w 992308"/>
              <a:gd name="connsiteY3" fmla="*/ 1484288 h 1484382"/>
              <a:gd name="connsiteX4" fmla="*/ 937863 w 992308"/>
              <a:gd name="connsiteY4" fmla="*/ 1223475 h 1484382"/>
              <a:gd name="connsiteX5" fmla="*/ 972375 w 992308"/>
              <a:gd name="connsiteY5" fmla="*/ 1188398 h 1484382"/>
              <a:gd name="connsiteX6" fmla="*/ 313932 w 992308"/>
              <a:gd name="connsiteY6" fmla="*/ 31 h 1484382"/>
              <a:gd name="connsiteX7" fmla="*/ 342314 w 992308"/>
              <a:gd name="connsiteY7" fmla="*/ 33883 h 1484382"/>
              <a:gd name="connsiteX8" fmla="*/ 409355 w 992308"/>
              <a:gd name="connsiteY8" fmla="*/ 367678 h 1484382"/>
              <a:gd name="connsiteX9" fmla="*/ 396060 w 992308"/>
              <a:gd name="connsiteY9" fmla="*/ 525334 h 1484382"/>
              <a:gd name="connsiteX10" fmla="*/ 426894 w 992308"/>
              <a:gd name="connsiteY10" fmla="*/ 760028 h 1484382"/>
              <a:gd name="connsiteX11" fmla="*/ 431703 w 992308"/>
              <a:gd name="connsiteY11" fmla="*/ 783601 h 1484382"/>
              <a:gd name="connsiteX12" fmla="*/ 531841 w 992308"/>
              <a:gd name="connsiteY12" fmla="*/ 357400 h 1484382"/>
              <a:gd name="connsiteX13" fmla="*/ 581156 w 992308"/>
              <a:gd name="connsiteY13" fmla="*/ 287812 h 1484382"/>
              <a:gd name="connsiteX14" fmla="*/ 614818 w 992308"/>
              <a:gd name="connsiteY14" fmla="*/ 277062 h 1484382"/>
              <a:gd name="connsiteX15" fmla="*/ 628585 w 992308"/>
              <a:gd name="connsiteY15" fmla="*/ 309970 h 1484382"/>
              <a:gd name="connsiteX16" fmla="*/ 551454 w 992308"/>
              <a:gd name="connsiteY16" fmla="*/ 637259 h 1484382"/>
              <a:gd name="connsiteX17" fmla="*/ 467628 w 992308"/>
              <a:gd name="connsiteY17" fmla="*/ 822073 h 1484382"/>
              <a:gd name="connsiteX18" fmla="*/ 459707 w 992308"/>
              <a:gd name="connsiteY18" fmla="*/ 899109 h 1484382"/>
              <a:gd name="connsiteX19" fmla="*/ 504685 w 992308"/>
              <a:gd name="connsiteY19" fmla="*/ 1063555 h 1484382"/>
              <a:gd name="connsiteX20" fmla="*/ 507042 w 992308"/>
              <a:gd name="connsiteY20" fmla="*/ 1011317 h 1484382"/>
              <a:gd name="connsiteX21" fmla="*/ 639051 w 992308"/>
              <a:gd name="connsiteY21" fmla="*/ 560411 h 1484382"/>
              <a:gd name="connsiteX22" fmla="*/ 686009 w 992308"/>
              <a:gd name="connsiteY22" fmla="*/ 526277 h 1484382"/>
              <a:gd name="connsiteX23" fmla="*/ 700718 w 992308"/>
              <a:gd name="connsiteY23" fmla="*/ 579929 h 1484382"/>
              <a:gd name="connsiteX24" fmla="*/ 574367 w 992308"/>
              <a:gd name="connsiteY24" fmla="*/ 1040642 h 1484382"/>
              <a:gd name="connsiteX25" fmla="*/ 545042 w 992308"/>
              <a:gd name="connsiteY25" fmla="*/ 1117302 h 1484382"/>
              <a:gd name="connsiteX26" fmla="*/ 547588 w 992308"/>
              <a:gd name="connsiteY26" fmla="*/ 1151247 h 1484382"/>
              <a:gd name="connsiteX27" fmla="*/ 607369 w 992308"/>
              <a:gd name="connsiteY27" fmla="*/ 1294948 h 1484382"/>
              <a:gd name="connsiteX28" fmla="*/ 621985 w 992308"/>
              <a:gd name="connsiteY28" fmla="*/ 1039793 h 1484382"/>
              <a:gd name="connsiteX29" fmla="*/ 713731 w 992308"/>
              <a:gd name="connsiteY29" fmla="*/ 794728 h 1484382"/>
              <a:gd name="connsiteX30" fmla="*/ 764460 w 992308"/>
              <a:gd name="connsiteY30" fmla="*/ 760405 h 1484382"/>
              <a:gd name="connsiteX31" fmla="*/ 779735 w 992308"/>
              <a:gd name="connsiteY31" fmla="*/ 908821 h 1484382"/>
              <a:gd name="connsiteX32" fmla="*/ 629340 w 992308"/>
              <a:gd name="connsiteY32" fmla="*/ 1325782 h 1484382"/>
              <a:gd name="connsiteX33" fmla="*/ 626982 w 992308"/>
              <a:gd name="connsiteY33" fmla="*/ 1369911 h 1484382"/>
              <a:gd name="connsiteX34" fmla="*/ 680446 w 992308"/>
              <a:gd name="connsiteY34" fmla="*/ 1484382 h 1484382"/>
              <a:gd name="connsiteX35" fmla="*/ 572575 w 992308"/>
              <a:gd name="connsiteY35" fmla="*/ 1484382 h 1484382"/>
              <a:gd name="connsiteX36" fmla="*/ 469043 w 992308"/>
              <a:gd name="connsiteY36" fmla="*/ 1448173 h 1484382"/>
              <a:gd name="connsiteX37" fmla="*/ 160046 w 992308"/>
              <a:gd name="connsiteY37" fmla="*/ 1257892 h 1484382"/>
              <a:gd name="connsiteX38" fmla="*/ 143922 w 992308"/>
              <a:gd name="connsiteY38" fmla="*/ 1220740 h 1484382"/>
              <a:gd name="connsiteX39" fmla="*/ 184845 w 992308"/>
              <a:gd name="connsiteY39" fmla="*/ 1214894 h 1484382"/>
              <a:gd name="connsiteX40" fmla="*/ 249058 w 992308"/>
              <a:gd name="connsiteY40" fmla="*/ 1228849 h 1484382"/>
              <a:gd name="connsiteX41" fmla="*/ 304314 w 992308"/>
              <a:gd name="connsiteY41" fmla="*/ 1237430 h 1484382"/>
              <a:gd name="connsiteX42" fmla="*/ 626322 w 992308"/>
              <a:gd name="connsiteY42" fmla="*/ 1433181 h 1484382"/>
              <a:gd name="connsiteX43" fmla="*/ 565409 w 992308"/>
              <a:gd name="connsiteY43" fmla="*/ 1307489 h 1484382"/>
              <a:gd name="connsiteX44" fmla="*/ 540516 w 992308"/>
              <a:gd name="connsiteY44" fmla="*/ 1284482 h 1484382"/>
              <a:gd name="connsiteX45" fmla="*/ 355986 w 992308"/>
              <a:gd name="connsiteY45" fmla="*/ 1227152 h 1484382"/>
              <a:gd name="connsiteX46" fmla="*/ 274140 w 992308"/>
              <a:gd name="connsiteY46" fmla="*/ 1190661 h 1484382"/>
              <a:gd name="connsiteX47" fmla="*/ 248775 w 992308"/>
              <a:gd name="connsiteY47" fmla="*/ 1168785 h 1484382"/>
              <a:gd name="connsiteX48" fmla="*/ 107431 w 992308"/>
              <a:gd name="connsiteY48" fmla="*/ 1048091 h 1484382"/>
              <a:gd name="connsiteX49" fmla="*/ 64245 w 992308"/>
              <a:gd name="connsiteY49" fmla="*/ 993967 h 1484382"/>
              <a:gd name="connsiteX50" fmla="*/ 58022 w 992308"/>
              <a:gd name="connsiteY50" fmla="*/ 962945 h 1484382"/>
              <a:gd name="connsiteX51" fmla="*/ 87441 w 992308"/>
              <a:gd name="connsiteY51" fmla="*/ 962285 h 1484382"/>
              <a:gd name="connsiteX52" fmla="*/ 230483 w 992308"/>
              <a:gd name="connsiteY52" fmla="*/ 1019803 h 1484382"/>
              <a:gd name="connsiteX53" fmla="*/ 243495 w 992308"/>
              <a:gd name="connsiteY53" fmla="*/ 1017257 h 1484382"/>
              <a:gd name="connsiteX54" fmla="*/ 337127 w 992308"/>
              <a:gd name="connsiteY54" fmla="*/ 1076473 h 1484382"/>
              <a:gd name="connsiteX55" fmla="*/ 463762 w 992308"/>
              <a:gd name="connsiteY55" fmla="*/ 1164354 h 1484382"/>
              <a:gd name="connsiteX56" fmla="*/ 538630 w 992308"/>
              <a:gd name="connsiteY56" fmla="*/ 1228284 h 1484382"/>
              <a:gd name="connsiteX57" fmla="*/ 498462 w 992308"/>
              <a:gd name="connsiteY57" fmla="*/ 1140497 h 1484382"/>
              <a:gd name="connsiteX58" fmla="*/ 400209 w 992308"/>
              <a:gd name="connsiteY58" fmla="*/ 1038190 h 1484382"/>
              <a:gd name="connsiteX59" fmla="*/ 268011 w 992308"/>
              <a:gd name="connsiteY59" fmla="*/ 979352 h 1484382"/>
              <a:gd name="connsiteX60" fmla="*/ 237461 w 992308"/>
              <a:gd name="connsiteY60" fmla="*/ 953516 h 1484382"/>
              <a:gd name="connsiteX61" fmla="*/ 40012 w 992308"/>
              <a:gd name="connsiteY61" fmla="*/ 791239 h 1484382"/>
              <a:gd name="connsiteX62" fmla="*/ 5312 w 992308"/>
              <a:gd name="connsiteY62" fmla="*/ 742490 h 1484382"/>
              <a:gd name="connsiteX63" fmla="*/ 29452 w 992308"/>
              <a:gd name="connsiteY63" fmla="*/ 703735 h 1484382"/>
              <a:gd name="connsiteX64" fmla="*/ 165987 w 992308"/>
              <a:gd name="connsiteY64" fmla="*/ 747204 h 1484382"/>
              <a:gd name="connsiteX65" fmla="*/ 207947 w 992308"/>
              <a:gd name="connsiteY65" fmla="*/ 763045 h 1484382"/>
              <a:gd name="connsiteX66" fmla="*/ 413316 w 992308"/>
              <a:gd name="connsiteY66" fmla="*/ 942201 h 1484382"/>
              <a:gd name="connsiteX67" fmla="*/ 435852 w 992308"/>
              <a:gd name="connsiteY67" fmla="*/ 962945 h 1484382"/>
              <a:gd name="connsiteX68" fmla="*/ 349857 w 992308"/>
              <a:gd name="connsiteY68" fmla="*/ 787844 h 1484382"/>
              <a:gd name="connsiteX69" fmla="*/ 183243 w 992308"/>
              <a:gd name="connsiteY69" fmla="*/ 631979 h 1484382"/>
              <a:gd name="connsiteX70" fmla="*/ 46896 w 992308"/>
              <a:gd name="connsiteY70" fmla="*/ 393136 h 1484382"/>
              <a:gd name="connsiteX71" fmla="*/ 58022 w 992308"/>
              <a:gd name="connsiteY71" fmla="*/ 353345 h 1484382"/>
              <a:gd name="connsiteX72" fmla="*/ 98191 w 992308"/>
              <a:gd name="connsiteY72" fmla="*/ 362491 h 1484382"/>
              <a:gd name="connsiteX73" fmla="*/ 289038 w 992308"/>
              <a:gd name="connsiteY73" fmla="*/ 575969 h 1484382"/>
              <a:gd name="connsiteX74" fmla="*/ 386725 w 992308"/>
              <a:gd name="connsiteY74" fmla="*/ 732400 h 1484382"/>
              <a:gd name="connsiteX75" fmla="*/ 360229 w 992308"/>
              <a:gd name="connsiteY75" fmla="*/ 609066 h 1484382"/>
              <a:gd name="connsiteX76" fmla="*/ 302051 w 992308"/>
              <a:gd name="connsiteY76" fmla="*/ 425007 h 1484382"/>
              <a:gd name="connsiteX77" fmla="*/ 280364 w 992308"/>
              <a:gd name="connsiteY77" fmla="*/ 45669 h 1484382"/>
              <a:gd name="connsiteX78" fmla="*/ 282909 w 992308"/>
              <a:gd name="connsiteY78" fmla="*/ 36523 h 1484382"/>
              <a:gd name="connsiteX79" fmla="*/ 313932 w 992308"/>
              <a:gd name="connsiteY79" fmla="*/ 31 h 14843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</a:cxnLst>
            <a:rect l="l" t="t" r="r" b="b"/>
            <a:pathLst>
              <a:path w="992308" h="1484382">
                <a:moveTo>
                  <a:pt x="972375" y="1188398"/>
                </a:moveTo>
                <a:cubicBezTo>
                  <a:pt x="994250" y="1193396"/>
                  <a:pt x="991516" y="1217723"/>
                  <a:pt x="991987" y="1236487"/>
                </a:cubicBezTo>
                <a:cubicBezTo>
                  <a:pt x="993967" y="1319748"/>
                  <a:pt x="986707" y="1402253"/>
                  <a:pt x="972469" y="1484193"/>
                </a:cubicBezTo>
                <a:cubicBezTo>
                  <a:pt x="930131" y="1484288"/>
                  <a:pt x="887794" y="1484288"/>
                  <a:pt x="845457" y="1484288"/>
                </a:cubicBezTo>
                <a:cubicBezTo>
                  <a:pt x="871010" y="1395465"/>
                  <a:pt x="896092" y="1306453"/>
                  <a:pt x="937863" y="1223475"/>
                </a:cubicBezTo>
                <a:cubicBezTo>
                  <a:pt x="945407" y="1208577"/>
                  <a:pt x="950781" y="1183495"/>
                  <a:pt x="972375" y="1188398"/>
                </a:cubicBezTo>
                <a:close/>
                <a:moveTo>
                  <a:pt x="313932" y="31"/>
                </a:moveTo>
                <a:cubicBezTo>
                  <a:pt x="332885" y="-911"/>
                  <a:pt x="337882" y="19550"/>
                  <a:pt x="342314" y="33883"/>
                </a:cubicBezTo>
                <a:cubicBezTo>
                  <a:pt x="375504" y="142885"/>
                  <a:pt x="412939" y="251415"/>
                  <a:pt x="409355" y="367678"/>
                </a:cubicBezTo>
                <a:cubicBezTo>
                  <a:pt x="407753" y="420387"/>
                  <a:pt x="398417" y="472436"/>
                  <a:pt x="396060" y="525334"/>
                </a:cubicBezTo>
                <a:cubicBezTo>
                  <a:pt x="392477" y="605860"/>
                  <a:pt x="409921" y="682708"/>
                  <a:pt x="426894" y="760028"/>
                </a:cubicBezTo>
                <a:cubicBezTo>
                  <a:pt x="428591" y="767760"/>
                  <a:pt x="431985" y="775209"/>
                  <a:pt x="431703" y="783601"/>
                </a:cubicBezTo>
                <a:cubicBezTo>
                  <a:pt x="435003" y="634431"/>
                  <a:pt x="461311" y="490635"/>
                  <a:pt x="531841" y="357400"/>
                </a:cubicBezTo>
                <a:cubicBezTo>
                  <a:pt x="545230" y="332129"/>
                  <a:pt x="560600" y="307991"/>
                  <a:pt x="581156" y="287812"/>
                </a:cubicBezTo>
                <a:cubicBezTo>
                  <a:pt x="590303" y="278854"/>
                  <a:pt x="600958" y="269990"/>
                  <a:pt x="614818" y="277062"/>
                </a:cubicBezTo>
                <a:cubicBezTo>
                  <a:pt x="627925" y="283663"/>
                  <a:pt x="628491" y="296581"/>
                  <a:pt x="628585" y="309970"/>
                </a:cubicBezTo>
                <a:cubicBezTo>
                  <a:pt x="629340" y="425385"/>
                  <a:pt x="598788" y="532972"/>
                  <a:pt x="551454" y="637259"/>
                </a:cubicBezTo>
                <a:cubicBezTo>
                  <a:pt x="523449" y="698832"/>
                  <a:pt x="495821" y="760594"/>
                  <a:pt x="467628" y="822073"/>
                </a:cubicBezTo>
                <a:cubicBezTo>
                  <a:pt x="456125" y="847060"/>
                  <a:pt x="452635" y="872236"/>
                  <a:pt x="459707" y="899109"/>
                </a:cubicBezTo>
                <a:cubicBezTo>
                  <a:pt x="473851" y="953139"/>
                  <a:pt x="489598" y="1006697"/>
                  <a:pt x="504685" y="1063555"/>
                </a:cubicBezTo>
                <a:cubicBezTo>
                  <a:pt x="507702" y="1044225"/>
                  <a:pt x="506665" y="1027724"/>
                  <a:pt x="507042" y="1011317"/>
                </a:cubicBezTo>
                <a:cubicBezTo>
                  <a:pt x="510248" y="849134"/>
                  <a:pt x="558809" y="699964"/>
                  <a:pt x="639051" y="560411"/>
                </a:cubicBezTo>
                <a:cubicBezTo>
                  <a:pt x="648764" y="543533"/>
                  <a:pt x="661493" y="517697"/>
                  <a:pt x="686009" y="526277"/>
                </a:cubicBezTo>
                <a:cubicBezTo>
                  <a:pt x="709016" y="534292"/>
                  <a:pt x="701662" y="560694"/>
                  <a:pt x="700718" y="579929"/>
                </a:cubicBezTo>
                <a:cubicBezTo>
                  <a:pt x="692893" y="742867"/>
                  <a:pt x="647444" y="895432"/>
                  <a:pt x="574367" y="1040642"/>
                </a:cubicBezTo>
                <a:cubicBezTo>
                  <a:pt x="562109" y="1065064"/>
                  <a:pt x="549851" y="1089863"/>
                  <a:pt x="545042" y="1117302"/>
                </a:cubicBezTo>
                <a:cubicBezTo>
                  <a:pt x="541930" y="1128900"/>
                  <a:pt x="543439" y="1140026"/>
                  <a:pt x="547588" y="1151247"/>
                </a:cubicBezTo>
                <a:cubicBezTo>
                  <a:pt x="565504" y="1199430"/>
                  <a:pt x="585399" y="1246860"/>
                  <a:pt x="607369" y="1294948"/>
                </a:cubicBezTo>
                <a:cubicBezTo>
                  <a:pt x="595488" y="1208671"/>
                  <a:pt x="602655" y="1123808"/>
                  <a:pt x="621985" y="1039793"/>
                </a:cubicBezTo>
                <a:cubicBezTo>
                  <a:pt x="650178" y="957193"/>
                  <a:pt x="669885" y="871293"/>
                  <a:pt x="713731" y="794728"/>
                </a:cubicBezTo>
                <a:cubicBezTo>
                  <a:pt x="724198" y="776058"/>
                  <a:pt x="732589" y="749373"/>
                  <a:pt x="764460" y="760405"/>
                </a:cubicBezTo>
                <a:cubicBezTo>
                  <a:pt x="801140" y="806609"/>
                  <a:pt x="791051" y="859129"/>
                  <a:pt x="779735" y="908821"/>
                </a:cubicBezTo>
                <a:cubicBezTo>
                  <a:pt x="746639" y="1053748"/>
                  <a:pt x="699870" y="1194244"/>
                  <a:pt x="629340" y="1325782"/>
                </a:cubicBezTo>
                <a:cubicBezTo>
                  <a:pt x="621042" y="1341246"/>
                  <a:pt x="619345" y="1354164"/>
                  <a:pt x="626982" y="1369911"/>
                </a:cubicBezTo>
                <a:cubicBezTo>
                  <a:pt x="645369" y="1407817"/>
                  <a:pt x="662719" y="1446193"/>
                  <a:pt x="680446" y="1484382"/>
                </a:cubicBezTo>
                <a:cubicBezTo>
                  <a:pt x="644521" y="1484382"/>
                  <a:pt x="608501" y="1484382"/>
                  <a:pt x="572575" y="1484382"/>
                </a:cubicBezTo>
                <a:cubicBezTo>
                  <a:pt x="540799" y="1464580"/>
                  <a:pt x="503930" y="1458546"/>
                  <a:pt x="469043" y="1448173"/>
                </a:cubicBezTo>
                <a:cubicBezTo>
                  <a:pt x="348726" y="1412154"/>
                  <a:pt x="249341" y="1343415"/>
                  <a:pt x="160046" y="1257892"/>
                </a:cubicBezTo>
                <a:cubicBezTo>
                  <a:pt x="149768" y="1248085"/>
                  <a:pt x="134587" y="1236204"/>
                  <a:pt x="143922" y="1220740"/>
                </a:cubicBezTo>
                <a:cubicBezTo>
                  <a:pt x="152691" y="1206314"/>
                  <a:pt x="170324" y="1211782"/>
                  <a:pt x="184845" y="1214894"/>
                </a:cubicBezTo>
                <a:cubicBezTo>
                  <a:pt x="206250" y="1219420"/>
                  <a:pt x="227654" y="1224229"/>
                  <a:pt x="249058" y="1228849"/>
                </a:cubicBezTo>
                <a:cubicBezTo>
                  <a:pt x="269709" y="1217252"/>
                  <a:pt x="286210" y="1232810"/>
                  <a:pt x="304314" y="1237430"/>
                </a:cubicBezTo>
                <a:cubicBezTo>
                  <a:pt x="418690" y="1288914"/>
                  <a:pt x="522035" y="1358407"/>
                  <a:pt x="626322" y="1433181"/>
                </a:cubicBezTo>
                <a:cubicBezTo>
                  <a:pt x="606615" y="1388864"/>
                  <a:pt x="585210" y="1348506"/>
                  <a:pt x="565409" y="1307489"/>
                </a:cubicBezTo>
                <a:cubicBezTo>
                  <a:pt x="560129" y="1296551"/>
                  <a:pt x="552397" y="1288348"/>
                  <a:pt x="540516" y="1284482"/>
                </a:cubicBezTo>
                <a:cubicBezTo>
                  <a:pt x="479226" y="1264587"/>
                  <a:pt x="419162" y="1240825"/>
                  <a:pt x="355986" y="1227152"/>
                </a:cubicBezTo>
                <a:cubicBezTo>
                  <a:pt x="329867" y="1212443"/>
                  <a:pt x="299599" y="1207257"/>
                  <a:pt x="274140" y="1190661"/>
                </a:cubicBezTo>
                <a:cubicBezTo>
                  <a:pt x="264523" y="1184344"/>
                  <a:pt x="254999" y="1178686"/>
                  <a:pt x="248775" y="1168785"/>
                </a:cubicBezTo>
                <a:cubicBezTo>
                  <a:pt x="201724" y="1128523"/>
                  <a:pt x="148354" y="1095520"/>
                  <a:pt x="107431" y="1048091"/>
                </a:cubicBezTo>
                <a:cubicBezTo>
                  <a:pt x="92345" y="1030647"/>
                  <a:pt x="77446" y="1012826"/>
                  <a:pt x="64245" y="993967"/>
                </a:cubicBezTo>
                <a:cubicBezTo>
                  <a:pt x="58211" y="985386"/>
                  <a:pt x="47933" y="974449"/>
                  <a:pt x="58022" y="962945"/>
                </a:cubicBezTo>
                <a:cubicBezTo>
                  <a:pt x="66320" y="953422"/>
                  <a:pt x="77635" y="958325"/>
                  <a:pt x="87441" y="962285"/>
                </a:cubicBezTo>
                <a:cubicBezTo>
                  <a:pt x="135248" y="981238"/>
                  <a:pt x="182959" y="1000285"/>
                  <a:pt x="230483" y="1019803"/>
                </a:cubicBezTo>
                <a:cubicBezTo>
                  <a:pt x="236329" y="1022255"/>
                  <a:pt x="241043" y="1028196"/>
                  <a:pt x="243495" y="1017257"/>
                </a:cubicBezTo>
                <a:cubicBezTo>
                  <a:pt x="277441" y="1032627"/>
                  <a:pt x="306482" y="1055823"/>
                  <a:pt x="337127" y="1076473"/>
                </a:cubicBezTo>
                <a:cubicBezTo>
                  <a:pt x="379653" y="1105327"/>
                  <a:pt x="420482" y="1136632"/>
                  <a:pt x="463762" y="1164354"/>
                </a:cubicBezTo>
                <a:cubicBezTo>
                  <a:pt x="481112" y="1192830"/>
                  <a:pt x="514020" y="1202919"/>
                  <a:pt x="538630" y="1228284"/>
                </a:cubicBezTo>
                <a:cubicBezTo>
                  <a:pt x="524392" y="1196790"/>
                  <a:pt x="512700" y="1168125"/>
                  <a:pt x="498462" y="1140497"/>
                </a:cubicBezTo>
                <a:cubicBezTo>
                  <a:pt x="484601" y="1088260"/>
                  <a:pt x="455181" y="1053843"/>
                  <a:pt x="400209" y="1038190"/>
                </a:cubicBezTo>
                <a:cubicBezTo>
                  <a:pt x="354006" y="1025084"/>
                  <a:pt x="311103" y="1001322"/>
                  <a:pt x="268011" y="979352"/>
                </a:cubicBezTo>
                <a:cubicBezTo>
                  <a:pt x="255753" y="973034"/>
                  <a:pt x="243589" y="967000"/>
                  <a:pt x="237461" y="953516"/>
                </a:cubicBezTo>
                <a:cubicBezTo>
                  <a:pt x="164384" y="908161"/>
                  <a:pt x="98096" y="854792"/>
                  <a:pt x="40012" y="791239"/>
                </a:cubicBezTo>
                <a:cubicBezTo>
                  <a:pt x="26340" y="776340"/>
                  <a:pt x="13705" y="760783"/>
                  <a:pt x="5312" y="742490"/>
                </a:cubicBezTo>
                <a:cubicBezTo>
                  <a:pt x="-6474" y="716748"/>
                  <a:pt x="1258" y="704301"/>
                  <a:pt x="29452" y="703735"/>
                </a:cubicBezTo>
                <a:cubicBezTo>
                  <a:pt x="79804" y="702793"/>
                  <a:pt x="123084" y="724385"/>
                  <a:pt x="165987" y="747204"/>
                </a:cubicBezTo>
                <a:cubicBezTo>
                  <a:pt x="184657" y="739944"/>
                  <a:pt x="196066" y="753804"/>
                  <a:pt x="207947" y="763045"/>
                </a:cubicBezTo>
                <a:cubicBezTo>
                  <a:pt x="279986" y="818678"/>
                  <a:pt x="347311" y="879685"/>
                  <a:pt x="413316" y="942201"/>
                </a:cubicBezTo>
                <a:cubicBezTo>
                  <a:pt x="420199" y="948707"/>
                  <a:pt x="426611" y="955779"/>
                  <a:pt x="435852" y="962945"/>
                </a:cubicBezTo>
                <a:cubicBezTo>
                  <a:pt x="426328" y="893640"/>
                  <a:pt x="401812" y="834802"/>
                  <a:pt x="349857" y="787844"/>
                </a:cubicBezTo>
                <a:cubicBezTo>
                  <a:pt x="293470" y="736832"/>
                  <a:pt x="239629" y="683085"/>
                  <a:pt x="183243" y="631979"/>
                </a:cubicBezTo>
                <a:cubicBezTo>
                  <a:pt x="112523" y="568049"/>
                  <a:pt x="69903" y="485449"/>
                  <a:pt x="46896" y="393136"/>
                </a:cubicBezTo>
                <a:cubicBezTo>
                  <a:pt x="43218" y="378332"/>
                  <a:pt x="42747" y="362586"/>
                  <a:pt x="58022" y="353345"/>
                </a:cubicBezTo>
                <a:cubicBezTo>
                  <a:pt x="73486" y="344010"/>
                  <a:pt x="85650" y="353722"/>
                  <a:pt x="98191" y="362491"/>
                </a:cubicBezTo>
                <a:cubicBezTo>
                  <a:pt x="178528" y="418690"/>
                  <a:pt x="238215" y="492992"/>
                  <a:pt x="289038" y="575969"/>
                </a:cubicBezTo>
                <a:cubicBezTo>
                  <a:pt x="321569" y="629150"/>
                  <a:pt x="354477" y="682143"/>
                  <a:pt x="386725" y="732400"/>
                </a:cubicBezTo>
                <a:cubicBezTo>
                  <a:pt x="375787" y="693552"/>
                  <a:pt x="368715" y="651121"/>
                  <a:pt x="360229" y="609066"/>
                </a:cubicBezTo>
                <a:cubicBezTo>
                  <a:pt x="347405" y="545513"/>
                  <a:pt x="325435" y="484789"/>
                  <a:pt x="302051" y="425007"/>
                </a:cubicBezTo>
                <a:cubicBezTo>
                  <a:pt x="253207" y="300259"/>
                  <a:pt x="249435" y="174284"/>
                  <a:pt x="280364" y="45669"/>
                </a:cubicBezTo>
                <a:cubicBezTo>
                  <a:pt x="281118" y="42557"/>
                  <a:pt x="281684" y="39446"/>
                  <a:pt x="282909" y="36523"/>
                </a:cubicBezTo>
                <a:cubicBezTo>
                  <a:pt x="289510" y="20965"/>
                  <a:pt x="294979" y="975"/>
                  <a:pt x="313932" y="31"/>
                </a:cubicBezTo>
                <a:close/>
              </a:path>
            </a:pathLst>
          </a:custGeom>
          <a:solidFill>
            <a:schemeClr val="accent1"/>
          </a:solidFill>
          <a:ln w="9429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E2D57164-42F5-4280-B9C6-4B6154877B0D}"/>
              </a:ext>
            </a:extLst>
          </p:cNvPr>
          <p:cNvSpPr/>
          <p:nvPr/>
        </p:nvSpPr>
        <p:spPr>
          <a:xfrm>
            <a:off x="4355335" y="5789508"/>
            <a:ext cx="1084018" cy="1070134"/>
          </a:xfrm>
          <a:custGeom>
            <a:avLst/>
            <a:gdLst>
              <a:gd name="connsiteX0" fmla="*/ 975954 w 1084018"/>
              <a:gd name="connsiteY0" fmla="*/ 681461 h 1070134"/>
              <a:gd name="connsiteX1" fmla="*/ 1008862 w 1084018"/>
              <a:gd name="connsiteY1" fmla="*/ 722195 h 1070134"/>
              <a:gd name="connsiteX2" fmla="*/ 1083824 w 1084018"/>
              <a:gd name="connsiteY2" fmla="*/ 1000640 h 1070134"/>
              <a:gd name="connsiteX3" fmla="*/ 1078355 w 1084018"/>
              <a:gd name="connsiteY3" fmla="*/ 1069851 h 1070134"/>
              <a:gd name="connsiteX4" fmla="*/ 1002261 w 1084018"/>
              <a:gd name="connsiteY4" fmla="*/ 1069946 h 1070134"/>
              <a:gd name="connsiteX5" fmla="*/ 957661 w 1084018"/>
              <a:gd name="connsiteY5" fmla="*/ 733133 h 1070134"/>
              <a:gd name="connsiteX6" fmla="*/ 975954 w 1084018"/>
              <a:gd name="connsiteY6" fmla="*/ 681461 h 1070134"/>
              <a:gd name="connsiteX7" fmla="*/ 81213 w 1084018"/>
              <a:gd name="connsiteY7" fmla="*/ 764 h 1070134"/>
              <a:gd name="connsiteX8" fmla="*/ 109312 w 1084018"/>
              <a:gd name="connsiteY8" fmla="*/ 17549 h 1070134"/>
              <a:gd name="connsiteX9" fmla="*/ 190309 w 1084018"/>
              <a:gd name="connsiteY9" fmla="*/ 118819 h 1070134"/>
              <a:gd name="connsiteX10" fmla="*/ 302140 w 1084018"/>
              <a:gd name="connsiteY10" fmla="*/ 357378 h 1070134"/>
              <a:gd name="connsiteX11" fmla="*/ 427643 w 1084018"/>
              <a:gd name="connsiteY11" fmla="*/ 558975 h 1070134"/>
              <a:gd name="connsiteX12" fmla="*/ 398696 w 1084018"/>
              <a:gd name="connsiteY12" fmla="*/ 445730 h 1070134"/>
              <a:gd name="connsiteX13" fmla="*/ 373708 w 1084018"/>
              <a:gd name="connsiteY13" fmla="*/ 158610 h 1070134"/>
              <a:gd name="connsiteX14" fmla="*/ 374651 w 1084018"/>
              <a:gd name="connsiteY14" fmla="*/ 152387 h 1070134"/>
              <a:gd name="connsiteX15" fmla="*/ 396810 w 1084018"/>
              <a:gd name="connsiteY15" fmla="*/ 110427 h 1070134"/>
              <a:gd name="connsiteX16" fmla="*/ 419628 w 1084018"/>
              <a:gd name="connsiteY16" fmla="*/ 150124 h 1070134"/>
              <a:gd name="connsiteX17" fmla="*/ 456968 w 1084018"/>
              <a:gd name="connsiteY17" fmla="*/ 526916 h 1070134"/>
              <a:gd name="connsiteX18" fmla="*/ 496100 w 1084018"/>
              <a:gd name="connsiteY18" fmla="*/ 657605 h 1070134"/>
              <a:gd name="connsiteX19" fmla="*/ 582377 w 1084018"/>
              <a:gd name="connsiteY19" fmla="*/ 755292 h 1070134"/>
              <a:gd name="connsiteX20" fmla="*/ 529857 w 1084018"/>
              <a:gd name="connsiteY20" fmla="*/ 266009 h 1070134"/>
              <a:gd name="connsiteX21" fmla="*/ 563990 w 1084018"/>
              <a:gd name="connsiteY21" fmla="*/ 339840 h 1070134"/>
              <a:gd name="connsiteX22" fmla="*/ 609816 w 1084018"/>
              <a:gd name="connsiteY22" fmla="*/ 715972 h 1070134"/>
              <a:gd name="connsiteX23" fmla="*/ 640367 w 1084018"/>
              <a:gd name="connsiteY23" fmla="*/ 807907 h 1070134"/>
              <a:gd name="connsiteX24" fmla="*/ 733999 w 1084018"/>
              <a:gd name="connsiteY24" fmla="*/ 903048 h 1070134"/>
              <a:gd name="connsiteX25" fmla="*/ 723344 w 1084018"/>
              <a:gd name="connsiteY25" fmla="*/ 850998 h 1070134"/>
              <a:gd name="connsiteX26" fmla="*/ 660451 w 1084018"/>
              <a:gd name="connsiteY26" fmla="*/ 650816 h 1070134"/>
              <a:gd name="connsiteX27" fmla="*/ 652342 w 1084018"/>
              <a:gd name="connsiteY27" fmla="*/ 470623 h 1070134"/>
              <a:gd name="connsiteX28" fmla="*/ 669975 w 1084018"/>
              <a:gd name="connsiteY28" fmla="*/ 426966 h 1070134"/>
              <a:gd name="connsiteX29" fmla="*/ 705240 w 1084018"/>
              <a:gd name="connsiteY29" fmla="*/ 454405 h 1070134"/>
              <a:gd name="connsiteX30" fmla="*/ 740600 w 1084018"/>
              <a:gd name="connsiteY30" fmla="*/ 571328 h 1070134"/>
              <a:gd name="connsiteX31" fmla="*/ 756818 w 1084018"/>
              <a:gd name="connsiteY31" fmla="*/ 908328 h 1070134"/>
              <a:gd name="connsiteX32" fmla="*/ 759269 w 1084018"/>
              <a:gd name="connsiteY32" fmla="*/ 923038 h 1070134"/>
              <a:gd name="connsiteX33" fmla="*/ 876098 w 1084018"/>
              <a:gd name="connsiteY33" fmla="*/ 1026477 h 1070134"/>
              <a:gd name="connsiteX34" fmla="*/ 809999 w 1084018"/>
              <a:gd name="connsiteY34" fmla="*/ 800458 h 1070134"/>
              <a:gd name="connsiteX35" fmla="*/ 805567 w 1084018"/>
              <a:gd name="connsiteY35" fmla="*/ 588111 h 1070134"/>
              <a:gd name="connsiteX36" fmla="*/ 824143 w 1084018"/>
              <a:gd name="connsiteY36" fmla="*/ 558692 h 1070134"/>
              <a:gd name="connsiteX37" fmla="*/ 844887 w 1084018"/>
              <a:gd name="connsiteY37" fmla="*/ 586980 h 1070134"/>
              <a:gd name="connsiteX38" fmla="*/ 888261 w 1084018"/>
              <a:gd name="connsiteY38" fmla="*/ 793480 h 1070134"/>
              <a:gd name="connsiteX39" fmla="*/ 888639 w 1084018"/>
              <a:gd name="connsiteY39" fmla="*/ 963867 h 1070134"/>
              <a:gd name="connsiteX40" fmla="*/ 925884 w 1084018"/>
              <a:gd name="connsiteY40" fmla="*/ 1070134 h 1070134"/>
              <a:gd name="connsiteX41" fmla="*/ 907026 w 1084018"/>
              <a:gd name="connsiteY41" fmla="*/ 1069946 h 1070134"/>
              <a:gd name="connsiteX42" fmla="*/ 789349 w 1084018"/>
              <a:gd name="connsiteY42" fmla="*/ 1032417 h 1070134"/>
              <a:gd name="connsiteX43" fmla="*/ 651399 w 1084018"/>
              <a:gd name="connsiteY43" fmla="*/ 1049012 h 1070134"/>
              <a:gd name="connsiteX44" fmla="*/ 367956 w 1084018"/>
              <a:gd name="connsiteY44" fmla="*/ 997717 h 1070134"/>
              <a:gd name="connsiteX45" fmla="*/ 350984 w 1084018"/>
              <a:gd name="connsiteY45" fmla="*/ 981499 h 1070134"/>
              <a:gd name="connsiteX46" fmla="*/ 369465 w 1084018"/>
              <a:gd name="connsiteY46" fmla="*/ 966884 h 1070134"/>
              <a:gd name="connsiteX47" fmla="*/ 569742 w 1084018"/>
              <a:gd name="connsiteY47" fmla="*/ 952174 h 1070134"/>
              <a:gd name="connsiteX48" fmla="*/ 808207 w 1084018"/>
              <a:gd name="connsiteY48" fmla="*/ 988854 h 1070134"/>
              <a:gd name="connsiteX49" fmla="*/ 698923 w 1084018"/>
              <a:gd name="connsiteY49" fmla="*/ 897673 h 1070134"/>
              <a:gd name="connsiteX50" fmla="*/ 627826 w 1084018"/>
              <a:gd name="connsiteY50" fmla="*/ 894184 h 1070134"/>
              <a:gd name="connsiteX51" fmla="*/ 473469 w 1084018"/>
              <a:gd name="connsiteY51" fmla="*/ 905877 h 1070134"/>
              <a:gd name="connsiteX52" fmla="*/ 231233 w 1084018"/>
              <a:gd name="connsiteY52" fmla="*/ 842607 h 1070134"/>
              <a:gd name="connsiteX53" fmla="*/ 213034 w 1084018"/>
              <a:gd name="connsiteY53" fmla="*/ 830255 h 1070134"/>
              <a:gd name="connsiteX54" fmla="*/ 203416 w 1084018"/>
              <a:gd name="connsiteY54" fmla="*/ 811490 h 1070134"/>
              <a:gd name="connsiteX55" fmla="*/ 221615 w 1084018"/>
              <a:gd name="connsiteY55" fmla="*/ 803192 h 1070134"/>
              <a:gd name="connsiteX56" fmla="*/ 543528 w 1084018"/>
              <a:gd name="connsiteY56" fmla="*/ 833649 h 1070134"/>
              <a:gd name="connsiteX57" fmla="*/ 671389 w 1084018"/>
              <a:gd name="connsiteY57" fmla="*/ 865142 h 1070134"/>
              <a:gd name="connsiteX58" fmla="*/ 585112 w 1084018"/>
              <a:gd name="connsiteY58" fmla="*/ 780845 h 1070134"/>
              <a:gd name="connsiteX59" fmla="*/ 502606 w 1084018"/>
              <a:gd name="connsiteY59" fmla="*/ 750106 h 1070134"/>
              <a:gd name="connsiteX60" fmla="*/ 132320 w 1084018"/>
              <a:gd name="connsiteY60" fmla="*/ 688062 h 1070134"/>
              <a:gd name="connsiteX61" fmla="*/ 87059 w 1084018"/>
              <a:gd name="connsiteY61" fmla="*/ 659396 h 1070134"/>
              <a:gd name="connsiteX62" fmla="*/ 92717 w 1084018"/>
              <a:gd name="connsiteY62" fmla="*/ 623660 h 1070134"/>
              <a:gd name="connsiteX63" fmla="*/ 138543 w 1084018"/>
              <a:gd name="connsiteY63" fmla="*/ 612628 h 1070134"/>
              <a:gd name="connsiteX64" fmla="*/ 378988 w 1084018"/>
              <a:gd name="connsiteY64" fmla="*/ 656945 h 1070134"/>
              <a:gd name="connsiteX65" fmla="*/ 505151 w 1084018"/>
              <a:gd name="connsiteY65" fmla="*/ 696831 h 1070134"/>
              <a:gd name="connsiteX66" fmla="*/ 362582 w 1084018"/>
              <a:gd name="connsiteY66" fmla="*/ 571422 h 1070134"/>
              <a:gd name="connsiteX67" fmla="*/ 172111 w 1084018"/>
              <a:gd name="connsiteY67" fmla="*/ 504286 h 1070134"/>
              <a:gd name="connsiteX68" fmla="*/ 11343 w 1084018"/>
              <a:gd name="connsiteY68" fmla="*/ 379443 h 1070134"/>
              <a:gd name="connsiteX69" fmla="*/ 2856 w 1084018"/>
              <a:gd name="connsiteY69" fmla="*/ 351532 h 1070134"/>
              <a:gd name="connsiteX70" fmla="*/ 32747 w 1084018"/>
              <a:gd name="connsiteY70" fmla="*/ 348420 h 1070134"/>
              <a:gd name="connsiteX71" fmla="*/ 219446 w 1084018"/>
              <a:gd name="connsiteY71" fmla="*/ 430266 h 1070134"/>
              <a:gd name="connsiteX72" fmla="*/ 406710 w 1084018"/>
              <a:gd name="connsiteY72" fmla="*/ 558504 h 1070134"/>
              <a:gd name="connsiteX73" fmla="*/ 256408 w 1084018"/>
              <a:gd name="connsiteY73" fmla="*/ 359736 h 1070134"/>
              <a:gd name="connsiteX74" fmla="*/ 107427 w 1084018"/>
              <a:gd name="connsiteY74" fmla="*/ 153990 h 1070134"/>
              <a:gd name="connsiteX75" fmla="*/ 75744 w 1084018"/>
              <a:gd name="connsiteY75" fmla="*/ 29052 h 1070134"/>
              <a:gd name="connsiteX76" fmla="*/ 81213 w 1084018"/>
              <a:gd name="connsiteY76" fmla="*/ 764 h 1070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1084018" h="1070134">
                <a:moveTo>
                  <a:pt x="975954" y="681461"/>
                </a:moveTo>
                <a:cubicBezTo>
                  <a:pt x="995850" y="677595"/>
                  <a:pt x="1001978" y="705600"/>
                  <a:pt x="1008862" y="722195"/>
                </a:cubicBezTo>
                <a:cubicBezTo>
                  <a:pt x="1046201" y="811584"/>
                  <a:pt x="1078827" y="902388"/>
                  <a:pt x="1083824" y="1000640"/>
                </a:cubicBezTo>
                <a:cubicBezTo>
                  <a:pt x="1085050" y="1024120"/>
                  <a:pt x="1080147" y="1046749"/>
                  <a:pt x="1078355" y="1069851"/>
                </a:cubicBezTo>
                <a:cubicBezTo>
                  <a:pt x="1053085" y="1069946"/>
                  <a:pt x="1027626" y="1069946"/>
                  <a:pt x="1002261" y="1069946"/>
                </a:cubicBezTo>
                <a:cubicBezTo>
                  <a:pt x="971805" y="959718"/>
                  <a:pt x="956907" y="847510"/>
                  <a:pt x="957661" y="733133"/>
                </a:cubicBezTo>
                <a:cubicBezTo>
                  <a:pt x="957755" y="713521"/>
                  <a:pt x="955021" y="685610"/>
                  <a:pt x="975954" y="681461"/>
                </a:cubicBezTo>
                <a:close/>
                <a:moveTo>
                  <a:pt x="81213" y="764"/>
                </a:moveTo>
                <a:cubicBezTo>
                  <a:pt x="92717" y="-3101"/>
                  <a:pt x="102052" y="8497"/>
                  <a:pt x="109312" y="17549"/>
                </a:cubicBezTo>
                <a:cubicBezTo>
                  <a:pt x="136469" y="51211"/>
                  <a:pt x="162493" y="85816"/>
                  <a:pt x="190309" y="118819"/>
                </a:cubicBezTo>
                <a:cubicBezTo>
                  <a:pt x="249054" y="188406"/>
                  <a:pt x="276210" y="273270"/>
                  <a:pt x="302140" y="357378"/>
                </a:cubicBezTo>
                <a:cubicBezTo>
                  <a:pt x="326656" y="436490"/>
                  <a:pt x="380309" y="494762"/>
                  <a:pt x="427643" y="558975"/>
                </a:cubicBezTo>
                <a:cubicBezTo>
                  <a:pt x="425286" y="518995"/>
                  <a:pt x="410765" y="482504"/>
                  <a:pt x="398696" y="445730"/>
                </a:cubicBezTo>
                <a:cubicBezTo>
                  <a:pt x="367956" y="351815"/>
                  <a:pt x="359942" y="256203"/>
                  <a:pt x="373708" y="158610"/>
                </a:cubicBezTo>
                <a:cubicBezTo>
                  <a:pt x="373991" y="156536"/>
                  <a:pt x="373897" y="154273"/>
                  <a:pt x="374651" y="152387"/>
                </a:cubicBezTo>
                <a:cubicBezTo>
                  <a:pt x="380780" y="137111"/>
                  <a:pt x="380214" y="111087"/>
                  <a:pt x="396810" y="110427"/>
                </a:cubicBezTo>
                <a:cubicBezTo>
                  <a:pt x="414537" y="109672"/>
                  <a:pt x="413405" y="135225"/>
                  <a:pt x="419628" y="150124"/>
                </a:cubicBezTo>
                <a:cubicBezTo>
                  <a:pt x="471018" y="271949"/>
                  <a:pt x="466209" y="399433"/>
                  <a:pt x="456968" y="526916"/>
                </a:cubicBezTo>
                <a:cubicBezTo>
                  <a:pt x="453291" y="576608"/>
                  <a:pt x="460363" y="619794"/>
                  <a:pt x="496100" y="657605"/>
                </a:cubicBezTo>
                <a:cubicBezTo>
                  <a:pt x="525519" y="688722"/>
                  <a:pt x="551072" y="723516"/>
                  <a:pt x="582377" y="755292"/>
                </a:cubicBezTo>
                <a:cubicBezTo>
                  <a:pt x="524764" y="598484"/>
                  <a:pt x="489594" y="440355"/>
                  <a:pt x="529857" y="266009"/>
                </a:cubicBezTo>
                <a:cubicBezTo>
                  <a:pt x="552581" y="293071"/>
                  <a:pt x="555409" y="317681"/>
                  <a:pt x="563990" y="339840"/>
                </a:cubicBezTo>
                <a:cubicBezTo>
                  <a:pt x="610948" y="461289"/>
                  <a:pt x="620471" y="587546"/>
                  <a:pt x="609816" y="715972"/>
                </a:cubicBezTo>
                <a:cubicBezTo>
                  <a:pt x="606893" y="751426"/>
                  <a:pt x="612456" y="782071"/>
                  <a:pt x="640367" y="807907"/>
                </a:cubicBezTo>
                <a:cubicBezTo>
                  <a:pt x="671955" y="837043"/>
                  <a:pt x="700902" y="869103"/>
                  <a:pt x="733999" y="903048"/>
                </a:cubicBezTo>
                <a:cubicBezTo>
                  <a:pt x="739845" y="879192"/>
                  <a:pt x="732208" y="864577"/>
                  <a:pt x="723344" y="850998"/>
                </a:cubicBezTo>
                <a:cubicBezTo>
                  <a:pt x="683553" y="790086"/>
                  <a:pt x="669315" y="720875"/>
                  <a:pt x="660451" y="650816"/>
                </a:cubicBezTo>
                <a:cubicBezTo>
                  <a:pt x="652908" y="591223"/>
                  <a:pt x="649325" y="530970"/>
                  <a:pt x="652342" y="470623"/>
                </a:cubicBezTo>
                <a:cubicBezTo>
                  <a:pt x="653191" y="453651"/>
                  <a:pt x="651776" y="431963"/>
                  <a:pt x="669975" y="426966"/>
                </a:cubicBezTo>
                <a:cubicBezTo>
                  <a:pt x="686193" y="422534"/>
                  <a:pt x="696660" y="442147"/>
                  <a:pt x="705240" y="454405"/>
                </a:cubicBezTo>
                <a:cubicBezTo>
                  <a:pt x="729756" y="489104"/>
                  <a:pt x="735036" y="530876"/>
                  <a:pt x="740600" y="571328"/>
                </a:cubicBezTo>
                <a:cubicBezTo>
                  <a:pt x="756064" y="683064"/>
                  <a:pt x="769548" y="795083"/>
                  <a:pt x="756818" y="908328"/>
                </a:cubicBezTo>
                <a:cubicBezTo>
                  <a:pt x="756252" y="913232"/>
                  <a:pt x="756346" y="920775"/>
                  <a:pt x="759269" y="923038"/>
                </a:cubicBezTo>
                <a:cubicBezTo>
                  <a:pt x="798590" y="954060"/>
                  <a:pt x="828669" y="995737"/>
                  <a:pt x="876098" y="1026477"/>
                </a:cubicBezTo>
                <a:cubicBezTo>
                  <a:pt x="852902" y="947271"/>
                  <a:pt x="831120" y="874006"/>
                  <a:pt x="809999" y="800458"/>
                </a:cubicBezTo>
                <a:cubicBezTo>
                  <a:pt x="789820" y="730116"/>
                  <a:pt x="791423" y="659114"/>
                  <a:pt x="805567" y="588111"/>
                </a:cubicBezTo>
                <a:cubicBezTo>
                  <a:pt x="807925" y="576325"/>
                  <a:pt x="808867" y="559258"/>
                  <a:pt x="824143" y="558692"/>
                </a:cubicBezTo>
                <a:cubicBezTo>
                  <a:pt x="839701" y="558126"/>
                  <a:pt x="841304" y="575948"/>
                  <a:pt x="844887" y="586980"/>
                </a:cubicBezTo>
                <a:cubicBezTo>
                  <a:pt x="866669" y="654210"/>
                  <a:pt x="878644" y="723516"/>
                  <a:pt x="888261" y="793480"/>
                </a:cubicBezTo>
                <a:cubicBezTo>
                  <a:pt x="896088" y="850527"/>
                  <a:pt x="891844" y="907008"/>
                  <a:pt x="888639" y="963867"/>
                </a:cubicBezTo>
                <a:cubicBezTo>
                  <a:pt x="886376" y="1003846"/>
                  <a:pt x="893825" y="1041563"/>
                  <a:pt x="925884" y="1070134"/>
                </a:cubicBezTo>
                <a:cubicBezTo>
                  <a:pt x="919755" y="1069946"/>
                  <a:pt x="913438" y="1069946"/>
                  <a:pt x="907026" y="1069946"/>
                </a:cubicBezTo>
                <a:cubicBezTo>
                  <a:pt x="874778" y="1035529"/>
                  <a:pt x="834421" y="1026665"/>
                  <a:pt x="789349" y="1032417"/>
                </a:cubicBezTo>
                <a:cubicBezTo>
                  <a:pt x="743428" y="1038263"/>
                  <a:pt x="697602" y="1046372"/>
                  <a:pt x="651399" y="1049012"/>
                </a:cubicBezTo>
                <a:cubicBezTo>
                  <a:pt x="553146" y="1054481"/>
                  <a:pt x="458006" y="1038829"/>
                  <a:pt x="367956" y="997717"/>
                </a:cubicBezTo>
                <a:cubicBezTo>
                  <a:pt x="360790" y="994417"/>
                  <a:pt x="350229" y="992060"/>
                  <a:pt x="350984" y="981499"/>
                </a:cubicBezTo>
                <a:cubicBezTo>
                  <a:pt x="351644" y="971127"/>
                  <a:pt x="361639" y="969995"/>
                  <a:pt x="369465" y="966884"/>
                </a:cubicBezTo>
                <a:cubicBezTo>
                  <a:pt x="434715" y="941614"/>
                  <a:pt x="502323" y="947460"/>
                  <a:pt x="569742" y="952174"/>
                </a:cubicBezTo>
                <a:cubicBezTo>
                  <a:pt x="649607" y="957832"/>
                  <a:pt x="727022" y="978105"/>
                  <a:pt x="808207" y="988854"/>
                </a:cubicBezTo>
                <a:cubicBezTo>
                  <a:pt x="771999" y="958209"/>
                  <a:pt x="737111" y="925584"/>
                  <a:pt x="698923" y="897673"/>
                </a:cubicBezTo>
                <a:cubicBezTo>
                  <a:pt x="678744" y="882964"/>
                  <a:pt x="651211" y="890507"/>
                  <a:pt x="627826" y="894184"/>
                </a:cubicBezTo>
                <a:cubicBezTo>
                  <a:pt x="576531" y="902199"/>
                  <a:pt x="525236" y="905688"/>
                  <a:pt x="473469" y="905877"/>
                </a:cubicBezTo>
                <a:cubicBezTo>
                  <a:pt x="387098" y="906254"/>
                  <a:pt x="307138" y="882115"/>
                  <a:pt x="231233" y="842607"/>
                </a:cubicBezTo>
                <a:cubicBezTo>
                  <a:pt x="224726" y="839212"/>
                  <a:pt x="218692" y="834969"/>
                  <a:pt x="213034" y="830255"/>
                </a:cubicBezTo>
                <a:cubicBezTo>
                  <a:pt x="207377" y="825540"/>
                  <a:pt x="201530" y="819788"/>
                  <a:pt x="203416" y="811490"/>
                </a:cubicBezTo>
                <a:cubicBezTo>
                  <a:pt x="205679" y="801589"/>
                  <a:pt x="214731" y="804230"/>
                  <a:pt x="221615" y="803192"/>
                </a:cubicBezTo>
                <a:cubicBezTo>
                  <a:pt x="331465" y="786408"/>
                  <a:pt x="437733" y="808095"/>
                  <a:pt x="543528" y="833649"/>
                </a:cubicBezTo>
                <a:cubicBezTo>
                  <a:pt x="584263" y="843549"/>
                  <a:pt x="624997" y="853639"/>
                  <a:pt x="671389" y="865142"/>
                </a:cubicBezTo>
                <a:cubicBezTo>
                  <a:pt x="642724" y="832612"/>
                  <a:pt x="612268" y="808379"/>
                  <a:pt x="585112" y="780845"/>
                </a:cubicBezTo>
                <a:cubicBezTo>
                  <a:pt x="561350" y="756706"/>
                  <a:pt x="538814" y="747843"/>
                  <a:pt x="502606" y="750106"/>
                </a:cubicBezTo>
                <a:cubicBezTo>
                  <a:pt x="375122" y="757838"/>
                  <a:pt x="249902" y="742940"/>
                  <a:pt x="132320" y="688062"/>
                </a:cubicBezTo>
                <a:cubicBezTo>
                  <a:pt x="116196" y="680518"/>
                  <a:pt x="101015" y="670429"/>
                  <a:pt x="87059" y="659396"/>
                </a:cubicBezTo>
                <a:cubicBezTo>
                  <a:pt x="69615" y="645630"/>
                  <a:pt x="73010" y="632334"/>
                  <a:pt x="92717" y="623660"/>
                </a:cubicBezTo>
                <a:cubicBezTo>
                  <a:pt x="107238" y="617342"/>
                  <a:pt x="122513" y="614607"/>
                  <a:pt x="138543" y="612628"/>
                </a:cubicBezTo>
                <a:cubicBezTo>
                  <a:pt x="223595" y="602067"/>
                  <a:pt x="300914" y="631392"/>
                  <a:pt x="378988" y="656945"/>
                </a:cubicBezTo>
                <a:cubicBezTo>
                  <a:pt x="420666" y="670617"/>
                  <a:pt x="462060" y="685233"/>
                  <a:pt x="505151" y="696831"/>
                </a:cubicBezTo>
                <a:cubicBezTo>
                  <a:pt x="467340" y="643650"/>
                  <a:pt x="431887" y="590846"/>
                  <a:pt x="362582" y="571422"/>
                </a:cubicBezTo>
                <a:cubicBezTo>
                  <a:pt x="297897" y="553317"/>
                  <a:pt x="235476" y="527104"/>
                  <a:pt x="172111" y="504286"/>
                </a:cubicBezTo>
                <a:cubicBezTo>
                  <a:pt x="105069" y="480053"/>
                  <a:pt x="57546" y="430360"/>
                  <a:pt x="11343" y="379443"/>
                </a:cubicBezTo>
                <a:cubicBezTo>
                  <a:pt x="4837" y="372277"/>
                  <a:pt x="-4876" y="361621"/>
                  <a:pt x="2856" y="351532"/>
                </a:cubicBezTo>
                <a:cubicBezTo>
                  <a:pt x="9740" y="342574"/>
                  <a:pt x="22469" y="346441"/>
                  <a:pt x="32747" y="348420"/>
                </a:cubicBezTo>
                <a:cubicBezTo>
                  <a:pt x="101109" y="361716"/>
                  <a:pt x="162399" y="390946"/>
                  <a:pt x="219446" y="430266"/>
                </a:cubicBezTo>
                <a:cubicBezTo>
                  <a:pt x="279133" y="471472"/>
                  <a:pt x="339103" y="512206"/>
                  <a:pt x="406710" y="558504"/>
                </a:cubicBezTo>
                <a:cubicBezTo>
                  <a:pt x="355510" y="485804"/>
                  <a:pt x="311004" y="419140"/>
                  <a:pt x="256408" y="359736"/>
                </a:cubicBezTo>
                <a:cubicBezTo>
                  <a:pt x="198796" y="296937"/>
                  <a:pt x="136563" y="237438"/>
                  <a:pt x="107427" y="153990"/>
                </a:cubicBezTo>
                <a:cubicBezTo>
                  <a:pt x="93188" y="113255"/>
                  <a:pt x="79233" y="72426"/>
                  <a:pt x="75744" y="29052"/>
                </a:cubicBezTo>
                <a:cubicBezTo>
                  <a:pt x="74990" y="19434"/>
                  <a:pt x="69427" y="4725"/>
                  <a:pt x="81213" y="764"/>
                </a:cubicBezTo>
                <a:close/>
              </a:path>
            </a:pathLst>
          </a:custGeom>
          <a:solidFill>
            <a:schemeClr val="accent1"/>
          </a:solidFill>
          <a:ln w="9429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773A5604-639F-4269-BA4F-9DB8C7D0A77C}"/>
              </a:ext>
            </a:extLst>
          </p:cNvPr>
          <p:cNvSpPr/>
          <p:nvPr/>
        </p:nvSpPr>
        <p:spPr>
          <a:xfrm>
            <a:off x="9898905" y="6356216"/>
            <a:ext cx="822606" cy="503238"/>
          </a:xfrm>
          <a:custGeom>
            <a:avLst/>
            <a:gdLst>
              <a:gd name="connsiteX0" fmla="*/ 206877 w 822606"/>
              <a:gd name="connsiteY0" fmla="*/ 503238 h 503238"/>
              <a:gd name="connsiteX1" fmla="*/ 109190 w 822606"/>
              <a:gd name="connsiteY1" fmla="*/ 263830 h 503238"/>
              <a:gd name="connsiteX2" fmla="*/ 0 w 822606"/>
              <a:gd name="connsiteY2" fmla="*/ 0 h 503238"/>
              <a:gd name="connsiteX3" fmla="*/ 332663 w 822606"/>
              <a:gd name="connsiteY3" fmla="*/ 188585 h 503238"/>
              <a:gd name="connsiteX4" fmla="*/ 580463 w 822606"/>
              <a:gd name="connsiteY4" fmla="*/ 327383 h 503238"/>
              <a:gd name="connsiteX5" fmla="*/ 584895 w 822606"/>
              <a:gd name="connsiteY5" fmla="*/ 358311 h 503238"/>
              <a:gd name="connsiteX6" fmla="*/ 540672 w 822606"/>
              <a:gd name="connsiteY6" fmla="*/ 403382 h 503238"/>
              <a:gd name="connsiteX7" fmla="*/ 662497 w 822606"/>
              <a:gd name="connsiteY7" fmla="*/ 388862 h 503238"/>
              <a:gd name="connsiteX8" fmla="*/ 701817 w 822606"/>
              <a:gd name="connsiteY8" fmla="*/ 398102 h 503238"/>
              <a:gd name="connsiteX9" fmla="*/ 822606 w 822606"/>
              <a:gd name="connsiteY9" fmla="*/ 503238 h 503238"/>
              <a:gd name="connsiteX10" fmla="*/ 206877 w 822606"/>
              <a:gd name="connsiteY10" fmla="*/ 503238 h 503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22606" h="503238">
                <a:moveTo>
                  <a:pt x="206877" y="503238"/>
                </a:moveTo>
                <a:cubicBezTo>
                  <a:pt x="174346" y="423467"/>
                  <a:pt x="142004" y="343601"/>
                  <a:pt x="109190" y="263830"/>
                </a:cubicBezTo>
                <a:cubicBezTo>
                  <a:pt x="74114" y="178401"/>
                  <a:pt x="38565" y="93161"/>
                  <a:pt x="0" y="0"/>
                </a:cubicBezTo>
                <a:cubicBezTo>
                  <a:pt x="111831" y="72888"/>
                  <a:pt x="224509" y="126729"/>
                  <a:pt x="332663" y="188585"/>
                </a:cubicBezTo>
                <a:cubicBezTo>
                  <a:pt x="414886" y="235542"/>
                  <a:pt x="497485" y="281840"/>
                  <a:pt x="580463" y="327383"/>
                </a:cubicBezTo>
                <a:cubicBezTo>
                  <a:pt x="598284" y="337190"/>
                  <a:pt x="601868" y="344450"/>
                  <a:pt x="584895" y="358311"/>
                </a:cubicBezTo>
                <a:cubicBezTo>
                  <a:pt x="568771" y="371606"/>
                  <a:pt x="554155" y="386599"/>
                  <a:pt x="540672" y="403382"/>
                </a:cubicBezTo>
                <a:cubicBezTo>
                  <a:pt x="582820" y="401780"/>
                  <a:pt x="621858" y="389050"/>
                  <a:pt x="662497" y="388862"/>
                </a:cubicBezTo>
                <a:cubicBezTo>
                  <a:pt x="676548" y="388767"/>
                  <a:pt x="690503" y="389427"/>
                  <a:pt x="701817" y="398102"/>
                </a:cubicBezTo>
                <a:cubicBezTo>
                  <a:pt x="744249" y="430633"/>
                  <a:pt x="789226" y="460241"/>
                  <a:pt x="822606" y="503238"/>
                </a:cubicBezTo>
                <a:cubicBezTo>
                  <a:pt x="617426" y="503238"/>
                  <a:pt x="412151" y="503238"/>
                  <a:pt x="206877" y="503238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 w="942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F7E6CE71-7433-4ECB-9FFE-5CDB1F8DCFD3}"/>
              </a:ext>
            </a:extLst>
          </p:cNvPr>
          <p:cNvSpPr/>
          <p:nvPr/>
        </p:nvSpPr>
        <p:spPr>
          <a:xfrm>
            <a:off x="5992372" y="6352456"/>
            <a:ext cx="171774" cy="506998"/>
          </a:xfrm>
          <a:custGeom>
            <a:avLst/>
            <a:gdLst>
              <a:gd name="connsiteX0" fmla="*/ 0 w 171774"/>
              <a:gd name="connsiteY0" fmla="*/ 506998 h 506998"/>
              <a:gd name="connsiteX1" fmla="*/ 75528 w 171774"/>
              <a:gd name="connsiteY1" fmla="*/ 113233 h 506998"/>
              <a:gd name="connsiteX2" fmla="*/ 142759 w 171774"/>
              <a:gd name="connsiteY2" fmla="*/ 11020 h 506998"/>
              <a:gd name="connsiteX3" fmla="*/ 164163 w 171774"/>
              <a:gd name="connsiteY3" fmla="*/ 931 h 506998"/>
              <a:gd name="connsiteX4" fmla="*/ 171235 w 171774"/>
              <a:gd name="connsiteY4" fmla="*/ 23090 h 506998"/>
              <a:gd name="connsiteX5" fmla="*/ 134083 w 171774"/>
              <a:gd name="connsiteY5" fmla="*/ 242980 h 506998"/>
              <a:gd name="connsiteX6" fmla="*/ 44129 w 171774"/>
              <a:gd name="connsiteY6" fmla="*/ 474750 h 506998"/>
              <a:gd name="connsiteX7" fmla="*/ 31776 w 171774"/>
              <a:gd name="connsiteY7" fmla="*/ 506998 h 506998"/>
              <a:gd name="connsiteX8" fmla="*/ 0 w 171774"/>
              <a:gd name="connsiteY8" fmla="*/ 506998 h 506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1774" h="506998">
                <a:moveTo>
                  <a:pt x="0" y="506998"/>
                </a:moveTo>
                <a:cubicBezTo>
                  <a:pt x="21498" y="375083"/>
                  <a:pt x="14426" y="237605"/>
                  <a:pt x="75528" y="113233"/>
                </a:cubicBezTo>
                <a:cubicBezTo>
                  <a:pt x="93632" y="76365"/>
                  <a:pt x="112491" y="39968"/>
                  <a:pt x="142759" y="11020"/>
                </a:cubicBezTo>
                <a:cubicBezTo>
                  <a:pt x="148793" y="5268"/>
                  <a:pt x="154545" y="-2746"/>
                  <a:pt x="164163" y="931"/>
                </a:cubicBezTo>
                <a:cubicBezTo>
                  <a:pt x="174535" y="4891"/>
                  <a:pt x="171329" y="15263"/>
                  <a:pt x="171235" y="23090"/>
                </a:cubicBezTo>
                <a:cubicBezTo>
                  <a:pt x="170198" y="98240"/>
                  <a:pt x="150396" y="170280"/>
                  <a:pt x="134083" y="242980"/>
                </a:cubicBezTo>
                <a:cubicBezTo>
                  <a:pt x="115697" y="325014"/>
                  <a:pt x="78639" y="399222"/>
                  <a:pt x="44129" y="474750"/>
                </a:cubicBezTo>
                <a:cubicBezTo>
                  <a:pt x="39320" y="485217"/>
                  <a:pt x="35925" y="496249"/>
                  <a:pt x="31776" y="506998"/>
                </a:cubicBezTo>
                <a:cubicBezTo>
                  <a:pt x="21216" y="506998"/>
                  <a:pt x="10561" y="506998"/>
                  <a:pt x="0" y="506998"/>
                </a:cubicBezTo>
                <a:close/>
              </a:path>
            </a:pathLst>
          </a:custGeom>
          <a:solidFill>
            <a:schemeClr val="accent1"/>
          </a:solidFill>
          <a:ln w="942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BD030644-81F0-47F1-8EA9-10E6CD23B485}"/>
              </a:ext>
            </a:extLst>
          </p:cNvPr>
          <p:cNvSpPr/>
          <p:nvPr/>
        </p:nvSpPr>
        <p:spPr>
          <a:xfrm>
            <a:off x="1131" y="4563538"/>
            <a:ext cx="950136" cy="1351026"/>
          </a:xfrm>
          <a:custGeom>
            <a:avLst/>
            <a:gdLst>
              <a:gd name="connsiteX0" fmla="*/ 0 w 950136"/>
              <a:gd name="connsiteY0" fmla="*/ 1351012 h 1351026"/>
              <a:gd name="connsiteX1" fmla="*/ 0 w 950136"/>
              <a:gd name="connsiteY1" fmla="*/ 943763 h 1351026"/>
              <a:gd name="connsiteX2" fmla="*/ 4149 w 950136"/>
              <a:gd name="connsiteY2" fmla="*/ 942537 h 1351026"/>
              <a:gd name="connsiteX3" fmla="*/ 11692 w 950136"/>
              <a:gd name="connsiteY3" fmla="*/ 972994 h 1351026"/>
              <a:gd name="connsiteX4" fmla="*/ 44600 w 950136"/>
              <a:gd name="connsiteY4" fmla="*/ 1126407 h 1351026"/>
              <a:gd name="connsiteX5" fmla="*/ 47806 w 950136"/>
              <a:gd name="connsiteY5" fmla="*/ 1166670 h 1351026"/>
              <a:gd name="connsiteX6" fmla="*/ 84392 w 950136"/>
              <a:gd name="connsiteY6" fmla="*/ 1089728 h 1351026"/>
              <a:gd name="connsiteX7" fmla="*/ 86749 w 950136"/>
              <a:gd name="connsiteY7" fmla="*/ 976294 h 1351026"/>
              <a:gd name="connsiteX8" fmla="*/ 31871 w 950136"/>
              <a:gd name="connsiteY8" fmla="*/ 819580 h 1351026"/>
              <a:gd name="connsiteX9" fmla="*/ 16124 w 950136"/>
              <a:gd name="connsiteY9" fmla="*/ 555939 h 1351026"/>
              <a:gd name="connsiteX10" fmla="*/ 29796 w 950136"/>
              <a:gd name="connsiteY10" fmla="*/ 526425 h 1351026"/>
              <a:gd name="connsiteX11" fmla="*/ 57141 w 950136"/>
              <a:gd name="connsiteY11" fmla="*/ 548584 h 1351026"/>
              <a:gd name="connsiteX12" fmla="*/ 113245 w 950136"/>
              <a:gd name="connsiteY12" fmla="*/ 708032 h 1351026"/>
              <a:gd name="connsiteX13" fmla="*/ 144362 w 950136"/>
              <a:gd name="connsiteY13" fmla="*/ 975728 h 1351026"/>
              <a:gd name="connsiteX14" fmla="*/ 205180 w 950136"/>
              <a:gd name="connsiteY14" fmla="*/ 850508 h 1351026"/>
              <a:gd name="connsiteX15" fmla="*/ 196694 w 950136"/>
              <a:gd name="connsiteY15" fmla="*/ 808831 h 1351026"/>
              <a:gd name="connsiteX16" fmla="*/ 135027 w 950136"/>
              <a:gd name="connsiteY16" fmla="*/ 627696 h 1351026"/>
              <a:gd name="connsiteX17" fmla="*/ 141627 w 950136"/>
              <a:gd name="connsiteY17" fmla="*/ 361320 h 1351026"/>
              <a:gd name="connsiteX18" fmla="*/ 162937 w 950136"/>
              <a:gd name="connsiteY18" fmla="*/ 333692 h 1351026"/>
              <a:gd name="connsiteX19" fmla="*/ 183210 w 950136"/>
              <a:gd name="connsiteY19" fmla="*/ 362545 h 1351026"/>
              <a:gd name="connsiteX20" fmla="*/ 227433 w 950136"/>
              <a:gd name="connsiteY20" fmla="*/ 606951 h 1351026"/>
              <a:gd name="connsiteX21" fmla="*/ 234128 w 950136"/>
              <a:gd name="connsiteY21" fmla="*/ 810528 h 1351026"/>
              <a:gd name="connsiteX22" fmla="*/ 313239 w 950136"/>
              <a:gd name="connsiteY22" fmla="*/ 671164 h 1351026"/>
              <a:gd name="connsiteX23" fmla="*/ 309373 w 950136"/>
              <a:gd name="connsiteY23" fmla="*/ 650703 h 1351026"/>
              <a:gd name="connsiteX24" fmla="*/ 266187 w 950136"/>
              <a:gd name="connsiteY24" fmla="*/ 243171 h 1351026"/>
              <a:gd name="connsiteX25" fmla="*/ 282500 w 950136"/>
              <a:gd name="connsiteY25" fmla="*/ 185747 h 1351026"/>
              <a:gd name="connsiteX26" fmla="*/ 327477 w 950136"/>
              <a:gd name="connsiteY26" fmla="*/ 181127 h 1351026"/>
              <a:gd name="connsiteX27" fmla="*/ 369815 w 950136"/>
              <a:gd name="connsiteY27" fmla="*/ 336992 h 1351026"/>
              <a:gd name="connsiteX28" fmla="*/ 355388 w 950136"/>
              <a:gd name="connsiteY28" fmla="*/ 574043 h 1351026"/>
              <a:gd name="connsiteX29" fmla="*/ 355199 w 950136"/>
              <a:gd name="connsiteY29" fmla="*/ 613363 h 1351026"/>
              <a:gd name="connsiteX30" fmla="*/ 444306 w 950136"/>
              <a:gd name="connsiteY30" fmla="*/ 436376 h 1351026"/>
              <a:gd name="connsiteX31" fmla="*/ 467879 w 950136"/>
              <a:gd name="connsiteY31" fmla="*/ 200362 h 1351026"/>
              <a:gd name="connsiteX32" fmla="*/ 548781 w 950136"/>
              <a:gd name="connsiteY32" fmla="*/ 31673 h 1351026"/>
              <a:gd name="connsiteX33" fmla="*/ 571129 w 950136"/>
              <a:gd name="connsiteY33" fmla="*/ 17435 h 1351026"/>
              <a:gd name="connsiteX34" fmla="*/ 583292 w 950136"/>
              <a:gd name="connsiteY34" fmla="*/ 43743 h 1351026"/>
              <a:gd name="connsiteX35" fmla="*/ 538975 w 950136"/>
              <a:gd name="connsiteY35" fmla="*/ 290317 h 1351026"/>
              <a:gd name="connsiteX36" fmla="*/ 478534 w 950136"/>
              <a:gd name="connsiteY36" fmla="*/ 458818 h 1351026"/>
              <a:gd name="connsiteX37" fmla="*/ 609223 w 950136"/>
              <a:gd name="connsiteY37" fmla="*/ 302764 h 1351026"/>
              <a:gd name="connsiteX38" fmla="*/ 708041 w 950136"/>
              <a:gd name="connsiteY38" fmla="*/ 158402 h 1351026"/>
              <a:gd name="connsiteX39" fmla="*/ 921896 w 950136"/>
              <a:gd name="connsiteY39" fmla="*/ 4706 h 1351026"/>
              <a:gd name="connsiteX40" fmla="*/ 948015 w 950136"/>
              <a:gd name="connsiteY40" fmla="*/ 5743 h 1351026"/>
              <a:gd name="connsiteX41" fmla="*/ 941226 w 950136"/>
              <a:gd name="connsiteY41" fmla="*/ 28090 h 1351026"/>
              <a:gd name="connsiteX42" fmla="*/ 672304 w 950136"/>
              <a:gd name="connsiteY42" fmla="*/ 302575 h 1351026"/>
              <a:gd name="connsiteX43" fmla="*/ 471933 w 950136"/>
              <a:gd name="connsiteY43" fmla="*/ 505115 h 1351026"/>
              <a:gd name="connsiteX44" fmla="*/ 583575 w 950136"/>
              <a:gd name="connsiteY44" fmla="*/ 434679 h 1351026"/>
              <a:gd name="connsiteX45" fmla="*/ 884179 w 950136"/>
              <a:gd name="connsiteY45" fmla="*/ 341707 h 1351026"/>
              <a:gd name="connsiteX46" fmla="*/ 915296 w 950136"/>
              <a:gd name="connsiteY46" fmla="*/ 351419 h 1351026"/>
              <a:gd name="connsiteX47" fmla="*/ 894646 w 950136"/>
              <a:gd name="connsiteY47" fmla="*/ 378858 h 1351026"/>
              <a:gd name="connsiteX48" fmla="*/ 583481 w 950136"/>
              <a:gd name="connsiteY48" fmla="*/ 506341 h 1351026"/>
              <a:gd name="connsiteX49" fmla="*/ 460335 w 950136"/>
              <a:gd name="connsiteY49" fmla="*/ 534157 h 1351026"/>
              <a:gd name="connsiteX50" fmla="*/ 416772 w 950136"/>
              <a:gd name="connsiteY50" fmla="*/ 563011 h 1351026"/>
              <a:gd name="connsiteX51" fmla="*/ 311165 w 950136"/>
              <a:gd name="connsiteY51" fmla="*/ 702092 h 1351026"/>
              <a:gd name="connsiteX52" fmla="*/ 387919 w 950136"/>
              <a:gd name="connsiteY52" fmla="*/ 658529 h 1351026"/>
              <a:gd name="connsiteX53" fmla="*/ 743307 w 950136"/>
              <a:gd name="connsiteY53" fmla="*/ 525011 h 1351026"/>
              <a:gd name="connsiteX54" fmla="*/ 768671 w 950136"/>
              <a:gd name="connsiteY54" fmla="*/ 524540 h 1351026"/>
              <a:gd name="connsiteX55" fmla="*/ 784984 w 950136"/>
              <a:gd name="connsiteY55" fmla="*/ 530386 h 1351026"/>
              <a:gd name="connsiteX56" fmla="*/ 774989 w 950136"/>
              <a:gd name="connsiteY56" fmla="*/ 547075 h 1351026"/>
              <a:gd name="connsiteX57" fmla="*/ 640245 w 950136"/>
              <a:gd name="connsiteY57" fmla="*/ 632976 h 1351026"/>
              <a:gd name="connsiteX58" fmla="*/ 417904 w 950136"/>
              <a:gd name="connsiteY58" fmla="*/ 709636 h 1351026"/>
              <a:gd name="connsiteX59" fmla="*/ 313805 w 950136"/>
              <a:gd name="connsiteY59" fmla="*/ 735094 h 1351026"/>
              <a:gd name="connsiteX60" fmla="*/ 296832 w 950136"/>
              <a:gd name="connsiteY60" fmla="*/ 748106 h 1351026"/>
              <a:gd name="connsiteX61" fmla="*/ 209518 w 950136"/>
              <a:gd name="connsiteY61" fmla="*/ 890676 h 1351026"/>
              <a:gd name="connsiteX62" fmla="*/ 248743 w 950136"/>
              <a:gd name="connsiteY62" fmla="*/ 873798 h 1351026"/>
              <a:gd name="connsiteX63" fmla="*/ 484474 w 950136"/>
              <a:gd name="connsiteY63" fmla="*/ 736414 h 1351026"/>
              <a:gd name="connsiteX64" fmla="*/ 636285 w 950136"/>
              <a:gd name="connsiteY64" fmla="*/ 696811 h 1351026"/>
              <a:gd name="connsiteX65" fmla="*/ 668721 w 950136"/>
              <a:gd name="connsiteY65" fmla="*/ 703318 h 1351026"/>
              <a:gd name="connsiteX66" fmla="*/ 658538 w 950136"/>
              <a:gd name="connsiteY66" fmla="*/ 737169 h 1351026"/>
              <a:gd name="connsiteX67" fmla="*/ 554722 w 950136"/>
              <a:gd name="connsiteY67" fmla="*/ 808736 h 1351026"/>
              <a:gd name="connsiteX68" fmla="*/ 216118 w 950136"/>
              <a:gd name="connsiteY68" fmla="*/ 913401 h 1351026"/>
              <a:gd name="connsiteX69" fmla="*/ 174158 w 950136"/>
              <a:gd name="connsiteY69" fmla="*/ 986666 h 1351026"/>
              <a:gd name="connsiteX70" fmla="*/ 133047 w 950136"/>
              <a:gd name="connsiteY70" fmla="*/ 1052199 h 1351026"/>
              <a:gd name="connsiteX71" fmla="*/ 222247 w 950136"/>
              <a:gd name="connsiteY71" fmla="*/ 990532 h 1351026"/>
              <a:gd name="connsiteX72" fmla="*/ 274108 w 950136"/>
              <a:gd name="connsiteY72" fmla="*/ 972240 h 1351026"/>
              <a:gd name="connsiteX73" fmla="*/ 524643 w 950136"/>
              <a:gd name="connsiteY73" fmla="*/ 882190 h 1351026"/>
              <a:gd name="connsiteX74" fmla="*/ 534072 w 950136"/>
              <a:gd name="connsiteY74" fmla="*/ 881247 h 1351026"/>
              <a:gd name="connsiteX75" fmla="*/ 579332 w 950136"/>
              <a:gd name="connsiteY75" fmla="*/ 893128 h 1351026"/>
              <a:gd name="connsiteX76" fmla="*/ 549347 w 950136"/>
              <a:gd name="connsiteY76" fmla="*/ 924244 h 1351026"/>
              <a:gd name="connsiteX77" fmla="*/ 396028 w 950136"/>
              <a:gd name="connsiteY77" fmla="*/ 1002224 h 1351026"/>
              <a:gd name="connsiteX78" fmla="*/ 381130 w 950136"/>
              <a:gd name="connsiteY78" fmla="*/ 1012974 h 1351026"/>
              <a:gd name="connsiteX79" fmla="*/ 243746 w 950136"/>
              <a:gd name="connsiteY79" fmla="*/ 1058234 h 1351026"/>
              <a:gd name="connsiteX80" fmla="*/ 63553 w 950136"/>
              <a:gd name="connsiteY80" fmla="*/ 1207028 h 1351026"/>
              <a:gd name="connsiteX81" fmla="*/ 52238 w 950136"/>
              <a:gd name="connsiteY81" fmla="*/ 1238238 h 1351026"/>
              <a:gd name="connsiteX82" fmla="*/ 430162 w 950136"/>
              <a:gd name="connsiteY82" fmla="*/ 1063138 h 1351026"/>
              <a:gd name="connsiteX83" fmla="*/ 495129 w 950136"/>
              <a:gd name="connsiteY83" fmla="*/ 1073604 h 1351026"/>
              <a:gd name="connsiteX84" fmla="*/ 461467 w 950136"/>
              <a:gd name="connsiteY84" fmla="*/ 1128199 h 1351026"/>
              <a:gd name="connsiteX85" fmla="*/ 162089 w 950136"/>
              <a:gd name="connsiteY85" fmla="*/ 1282462 h 1351026"/>
              <a:gd name="connsiteX86" fmla="*/ 62044 w 950136"/>
              <a:gd name="connsiteY86" fmla="*/ 1298774 h 1351026"/>
              <a:gd name="connsiteX87" fmla="*/ 20556 w 950136"/>
              <a:gd name="connsiteY87" fmla="*/ 1330550 h 1351026"/>
              <a:gd name="connsiteX88" fmla="*/ 0 w 950136"/>
              <a:gd name="connsiteY88" fmla="*/ 1351012 h 13510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</a:cxnLst>
            <a:rect l="l" t="t" r="r" b="b"/>
            <a:pathLst>
              <a:path w="950136" h="1351026">
                <a:moveTo>
                  <a:pt x="0" y="1351012"/>
                </a:moveTo>
                <a:cubicBezTo>
                  <a:pt x="0" y="1215231"/>
                  <a:pt x="0" y="1079544"/>
                  <a:pt x="0" y="943763"/>
                </a:cubicBezTo>
                <a:cubicBezTo>
                  <a:pt x="1414" y="943386"/>
                  <a:pt x="2734" y="942915"/>
                  <a:pt x="4149" y="942537"/>
                </a:cubicBezTo>
                <a:cubicBezTo>
                  <a:pt x="6695" y="952721"/>
                  <a:pt x="9146" y="962810"/>
                  <a:pt x="11692" y="972994"/>
                </a:cubicBezTo>
                <a:cubicBezTo>
                  <a:pt x="37057" y="1020989"/>
                  <a:pt x="32531" y="1075490"/>
                  <a:pt x="44600" y="1126407"/>
                </a:cubicBezTo>
                <a:cubicBezTo>
                  <a:pt x="47618" y="1139043"/>
                  <a:pt x="49881" y="1152526"/>
                  <a:pt x="47806" y="1166670"/>
                </a:cubicBezTo>
                <a:cubicBezTo>
                  <a:pt x="55632" y="1138666"/>
                  <a:pt x="72417" y="1115375"/>
                  <a:pt x="84392" y="1089728"/>
                </a:cubicBezTo>
                <a:cubicBezTo>
                  <a:pt x="102119" y="1051634"/>
                  <a:pt x="94387" y="1014200"/>
                  <a:pt x="86749" y="976294"/>
                </a:cubicBezTo>
                <a:cubicBezTo>
                  <a:pt x="68268" y="924056"/>
                  <a:pt x="47429" y="872572"/>
                  <a:pt x="31871" y="819580"/>
                </a:cubicBezTo>
                <a:cubicBezTo>
                  <a:pt x="6506" y="733303"/>
                  <a:pt x="6695" y="644668"/>
                  <a:pt x="16124" y="555939"/>
                </a:cubicBezTo>
                <a:cubicBezTo>
                  <a:pt x="17350" y="544718"/>
                  <a:pt x="19141" y="529160"/>
                  <a:pt x="29796" y="526425"/>
                </a:cubicBezTo>
                <a:cubicBezTo>
                  <a:pt x="43563" y="522936"/>
                  <a:pt x="51295" y="538589"/>
                  <a:pt x="57141" y="548584"/>
                </a:cubicBezTo>
                <a:cubicBezTo>
                  <a:pt x="85995" y="597993"/>
                  <a:pt x="102967" y="651928"/>
                  <a:pt x="113245" y="708032"/>
                </a:cubicBezTo>
                <a:cubicBezTo>
                  <a:pt x="129463" y="795913"/>
                  <a:pt x="130972" y="885302"/>
                  <a:pt x="144362" y="975728"/>
                </a:cubicBezTo>
                <a:cubicBezTo>
                  <a:pt x="164823" y="934051"/>
                  <a:pt x="186039" y="892751"/>
                  <a:pt x="205180" y="850508"/>
                </a:cubicBezTo>
                <a:cubicBezTo>
                  <a:pt x="211592" y="836458"/>
                  <a:pt x="201503" y="822409"/>
                  <a:pt x="196694" y="808831"/>
                </a:cubicBezTo>
                <a:cubicBezTo>
                  <a:pt x="175667" y="748578"/>
                  <a:pt x="149642" y="689457"/>
                  <a:pt x="135027" y="627696"/>
                </a:cubicBezTo>
                <a:cubicBezTo>
                  <a:pt x="114188" y="539437"/>
                  <a:pt x="119280" y="449483"/>
                  <a:pt x="141627" y="361320"/>
                </a:cubicBezTo>
                <a:cubicBezTo>
                  <a:pt x="144267" y="350947"/>
                  <a:pt x="147190" y="333126"/>
                  <a:pt x="162937" y="333692"/>
                </a:cubicBezTo>
                <a:cubicBezTo>
                  <a:pt x="178401" y="334258"/>
                  <a:pt x="179816" y="351607"/>
                  <a:pt x="183210" y="362545"/>
                </a:cubicBezTo>
                <a:cubicBezTo>
                  <a:pt x="207820" y="442222"/>
                  <a:pt x="227622" y="522842"/>
                  <a:pt x="227433" y="606951"/>
                </a:cubicBezTo>
                <a:cubicBezTo>
                  <a:pt x="227245" y="674182"/>
                  <a:pt x="227433" y="741318"/>
                  <a:pt x="234128" y="810528"/>
                </a:cubicBezTo>
                <a:cubicBezTo>
                  <a:pt x="260435" y="764042"/>
                  <a:pt x="286649" y="717461"/>
                  <a:pt x="313239" y="671164"/>
                </a:cubicBezTo>
                <a:cubicBezTo>
                  <a:pt x="318142" y="662583"/>
                  <a:pt x="311353" y="657303"/>
                  <a:pt x="309373" y="650703"/>
                </a:cubicBezTo>
                <a:cubicBezTo>
                  <a:pt x="269110" y="517562"/>
                  <a:pt x="241860" y="383007"/>
                  <a:pt x="266187" y="243171"/>
                </a:cubicBezTo>
                <a:cubicBezTo>
                  <a:pt x="269582" y="223652"/>
                  <a:pt x="274862" y="204040"/>
                  <a:pt x="282500" y="185747"/>
                </a:cubicBezTo>
                <a:cubicBezTo>
                  <a:pt x="294098" y="157742"/>
                  <a:pt x="311636" y="155668"/>
                  <a:pt x="327477" y="181127"/>
                </a:cubicBezTo>
                <a:cubicBezTo>
                  <a:pt x="356897" y="228556"/>
                  <a:pt x="371323" y="280888"/>
                  <a:pt x="369815" y="336992"/>
                </a:cubicBezTo>
                <a:cubicBezTo>
                  <a:pt x="367740" y="416197"/>
                  <a:pt x="365949" y="495403"/>
                  <a:pt x="355388" y="574043"/>
                </a:cubicBezTo>
                <a:cubicBezTo>
                  <a:pt x="353973" y="584226"/>
                  <a:pt x="355199" y="594787"/>
                  <a:pt x="355199" y="613363"/>
                </a:cubicBezTo>
                <a:cubicBezTo>
                  <a:pt x="399800" y="556411"/>
                  <a:pt x="438931" y="507095"/>
                  <a:pt x="444306" y="436376"/>
                </a:cubicBezTo>
                <a:cubicBezTo>
                  <a:pt x="450246" y="357642"/>
                  <a:pt x="452698" y="278248"/>
                  <a:pt x="467879" y="200362"/>
                </a:cubicBezTo>
                <a:cubicBezTo>
                  <a:pt x="480231" y="137092"/>
                  <a:pt x="510970" y="82591"/>
                  <a:pt x="548781" y="31673"/>
                </a:cubicBezTo>
                <a:cubicBezTo>
                  <a:pt x="554062" y="24601"/>
                  <a:pt x="559719" y="14135"/>
                  <a:pt x="571129" y="17435"/>
                </a:cubicBezTo>
                <a:cubicBezTo>
                  <a:pt x="584047" y="21207"/>
                  <a:pt x="582255" y="33276"/>
                  <a:pt x="583292" y="43743"/>
                </a:cubicBezTo>
                <a:cubicBezTo>
                  <a:pt x="591779" y="130115"/>
                  <a:pt x="568394" y="210829"/>
                  <a:pt x="538975" y="290317"/>
                </a:cubicBezTo>
                <a:cubicBezTo>
                  <a:pt x="518325" y="346044"/>
                  <a:pt x="497392" y="401771"/>
                  <a:pt x="478534" y="458818"/>
                </a:cubicBezTo>
                <a:cubicBezTo>
                  <a:pt x="524737" y="408843"/>
                  <a:pt x="571129" y="359245"/>
                  <a:pt x="609223" y="302764"/>
                </a:cubicBezTo>
                <a:cubicBezTo>
                  <a:pt x="641848" y="254392"/>
                  <a:pt x="673342" y="205454"/>
                  <a:pt x="708041" y="158402"/>
                </a:cubicBezTo>
                <a:cubicBezTo>
                  <a:pt x="763202" y="83817"/>
                  <a:pt x="840145" y="41197"/>
                  <a:pt x="921896" y="4706"/>
                </a:cubicBezTo>
                <a:cubicBezTo>
                  <a:pt x="929817" y="1217"/>
                  <a:pt x="940943" y="-4346"/>
                  <a:pt x="948015" y="5743"/>
                </a:cubicBezTo>
                <a:cubicBezTo>
                  <a:pt x="954050" y="14324"/>
                  <a:pt x="945752" y="20924"/>
                  <a:pt x="941226" y="28090"/>
                </a:cubicBezTo>
                <a:cubicBezTo>
                  <a:pt x="871167" y="138884"/>
                  <a:pt x="789415" y="238834"/>
                  <a:pt x="672304" y="302575"/>
                </a:cubicBezTo>
                <a:cubicBezTo>
                  <a:pt x="585178" y="350004"/>
                  <a:pt x="528414" y="426287"/>
                  <a:pt x="471933" y="505115"/>
                </a:cubicBezTo>
                <a:cubicBezTo>
                  <a:pt x="509084" y="481542"/>
                  <a:pt x="545387" y="456460"/>
                  <a:pt x="583575" y="434679"/>
                </a:cubicBezTo>
                <a:cubicBezTo>
                  <a:pt x="676736" y="381498"/>
                  <a:pt x="774895" y="343215"/>
                  <a:pt x="884179" y="341707"/>
                </a:cubicBezTo>
                <a:cubicBezTo>
                  <a:pt x="895589" y="341518"/>
                  <a:pt x="910581" y="338689"/>
                  <a:pt x="915296" y="351419"/>
                </a:cubicBezTo>
                <a:cubicBezTo>
                  <a:pt x="921048" y="367166"/>
                  <a:pt x="903792" y="371786"/>
                  <a:pt x="894646" y="378858"/>
                </a:cubicBezTo>
                <a:cubicBezTo>
                  <a:pt x="802711" y="449860"/>
                  <a:pt x="694557" y="481731"/>
                  <a:pt x="583481" y="506341"/>
                </a:cubicBezTo>
                <a:cubicBezTo>
                  <a:pt x="542370" y="515487"/>
                  <a:pt x="501164" y="524068"/>
                  <a:pt x="460335" y="534157"/>
                </a:cubicBezTo>
                <a:cubicBezTo>
                  <a:pt x="442891" y="538495"/>
                  <a:pt x="427993" y="547924"/>
                  <a:pt x="416772" y="563011"/>
                </a:cubicBezTo>
                <a:cubicBezTo>
                  <a:pt x="383770" y="607234"/>
                  <a:pt x="350202" y="650891"/>
                  <a:pt x="311165" y="702092"/>
                </a:cubicBezTo>
                <a:cubicBezTo>
                  <a:pt x="345770" y="691625"/>
                  <a:pt x="366231" y="673427"/>
                  <a:pt x="387919" y="658529"/>
                </a:cubicBezTo>
                <a:cubicBezTo>
                  <a:pt x="495412" y="584415"/>
                  <a:pt x="614126" y="540946"/>
                  <a:pt x="743307" y="525011"/>
                </a:cubicBezTo>
                <a:cubicBezTo>
                  <a:pt x="751699" y="523974"/>
                  <a:pt x="760185" y="524162"/>
                  <a:pt x="768671" y="524540"/>
                </a:cubicBezTo>
                <a:cubicBezTo>
                  <a:pt x="774517" y="524822"/>
                  <a:pt x="782061" y="522465"/>
                  <a:pt x="784984" y="530386"/>
                </a:cubicBezTo>
                <a:cubicBezTo>
                  <a:pt x="788378" y="539721"/>
                  <a:pt x="780929" y="542455"/>
                  <a:pt x="774989" y="547075"/>
                </a:cubicBezTo>
                <a:cubicBezTo>
                  <a:pt x="732934" y="580172"/>
                  <a:pt x="686354" y="606480"/>
                  <a:pt x="640245" y="632976"/>
                </a:cubicBezTo>
                <a:cubicBezTo>
                  <a:pt x="571317" y="672578"/>
                  <a:pt x="494375" y="690777"/>
                  <a:pt x="417904" y="709636"/>
                </a:cubicBezTo>
                <a:cubicBezTo>
                  <a:pt x="383204" y="718216"/>
                  <a:pt x="348693" y="727268"/>
                  <a:pt x="313805" y="735094"/>
                </a:cubicBezTo>
                <a:cubicBezTo>
                  <a:pt x="305413" y="736980"/>
                  <a:pt x="300227" y="742544"/>
                  <a:pt x="296832" y="748106"/>
                </a:cubicBezTo>
                <a:cubicBezTo>
                  <a:pt x="267696" y="794687"/>
                  <a:pt x="239314" y="841739"/>
                  <a:pt x="209518" y="890676"/>
                </a:cubicBezTo>
                <a:cubicBezTo>
                  <a:pt x="228942" y="891714"/>
                  <a:pt x="240068" y="883888"/>
                  <a:pt x="248743" y="873798"/>
                </a:cubicBezTo>
                <a:cubicBezTo>
                  <a:pt x="311636" y="801099"/>
                  <a:pt x="397725" y="767436"/>
                  <a:pt x="484474" y="736414"/>
                </a:cubicBezTo>
                <a:cubicBezTo>
                  <a:pt x="533600" y="718876"/>
                  <a:pt x="582915" y="698981"/>
                  <a:pt x="636285" y="696811"/>
                </a:cubicBezTo>
                <a:cubicBezTo>
                  <a:pt x="647317" y="696340"/>
                  <a:pt x="661084" y="691720"/>
                  <a:pt x="668721" y="703318"/>
                </a:cubicBezTo>
                <a:cubicBezTo>
                  <a:pt x="677679" y="717084"/>
                  <a:pt x="664950" y="727551"/>
                  <a:pt x="658538" y="737169"/>
                </a:cubicBezTo>
                <a:cubicBezTo>
                  <a:pt x="633739" y="774603"/>
                  <a:pt x="593476" y="792518"/>
                  <a:pt x="554722" y="808736"/>
                </a:cubicBezTo>
                <a:cubicBezTo>
                  <a:pt x="445437" y="854469"/>
                  <a:pt x="334644" y="896900"/>
                  <a:pt x="216118" y="913401"/>
                </a:cubicBezTo>
                <a:cubicBezTo>
                  <a:pt x="190188" y="916984"/>
                  <a:pt x="161806" y="967808"/>
                  <a:pt x="174158" y="986666"/>
                </a:cubicBezTo>
                <a:cubicBezTo>
                  <a:pt x="158317" y="1004865"/>
                  <a:pt x="144173" y="1024195"/>
                  <a:pt x="133047" y="1052199"/>
                </a:cubicBezTo>
                <a:cubicBezTo>
                  <a:pt x="162183" y="1025137"/>
                  <a:pt x="198957" y="1018443"/>
                  <a:pt x="222247" y="990532"/>
                </a:cubicBezTo>
                <a:cubicBezTo>
                  <a:pt x="242897" y="993927"/>
                  <a:pt x="259021" y="982517"/>
                  <a:pt x="274108" y="972240"/>
                </a:cubicBezTo>
                <a:cubicBezTo>
                  <a:pt x="349919" y="920284"/>
                  <a:pt x="432425" y="888037"/>
                  <a:pt x="524643" y="882190"/>
                </a:cubicBezTo>
                <a:cubicBezTo>
                  <a:pt x="527754" y="882002"/>
                  <a:pt x="530960" y="881342"/>
                  <a:pt x="534072" y="881247"/>
                </a:cubicBezTo>
                <a:cubicBezTo>
                  <a:pt x="550762" y="880965"/>
                  <a:pt x="574240" y="878984"/>
                  <a:pt x="579332" y="893128"/>
                </a:cubicBezTo>
                <a:cubicBezTo>
                  <a:pt x="584424" y="907366"/>
                  <a:pt x="561982" y="916419"/>
                  <a:pt x="549347" y="924244"/>
                </a:cubicBezTo>
                <a:cubicBezTo>
                  <a:pt x="500409" y="954324"/>
                  <a:pt x="449492" y="980726"/>
                  <a:pt x="396028" y="1002224"/>
                </a:cubicBezTo>
                <a:cubicBezTo>
                  <a:pt x="390559" y="1004393"/>
                  <a:pt x="386033" y="1009296"/>
                  <a:pt x="381130" y="1012974"/>
                </a:cubicBezTo>
                <a:cubicBezTo>
                  <a:pt x="338887" y="1038716"/>
                  <a:pt x="290892" y="1048522"/>
                  <a:pt x="243746" y="1058234"/>
                </a:cubicBezTo>
                <a:cubicBezTo>
                  <a:pt x="117771" y="1084165"/>
                  <a:pt x="110605" y="1088690"/>
                  <a:pt x="63553" y="1207028"/>
                </a:cubicBezTo>
                <a:cubicBezTo>
                  <a:pt x="59687" y="1216740"/>
                  <a:pt x="55821" y="1226452"/>
                  <a:pt x="52238" y="1238238"/>
                </a:cubicBezTo>
                <a:cubicBezTo>
                  <a:pt x="162466" y="1142908"/>
                  <a:pt x="296172" y="1102646"/>
                  <a:pt x="430162" y="1063138"/>
                </a:cubicBezTo>
                <a:cubicBezTo>
                  <a:pt x="452509" y="1056537"/>
                  <a:pt x="482400" y="1044750"/>
                  <a:pt x="495129" y="1073604"/>
                </a:cubicBezTo>
                <a:cubicBezTo>
                  <a:pt x="506727" y="1099911"/>
                  <a:pt x="479194" y="1115564"/>
                  <a:pt x="461467" y="1128199"/>
                </a:cubicBezTo>
                <a:cubicBezTo>
                  <a:pt x="369437" y="1194298"/>
                  <a:pt x="276182" y="1258700"/>
                  <a:pt x="162089" y="1282462"/>
                </a:cubicBezTo>
                <a:cubicBezTo>
                  <a:pt x="128992" y="1289345"/>
                  <a:pt x="95330" y="1292645"/>
                  <a:pt x="62044" y="1298774"/>
                </a:cubicBezTo>
                <a:cubicBezTo>
                  <a:pt x="41206" y="1302640"/>
                  <a:pt x="26308" y="1308392"/>
                  <a:pt x="20556" y="1330550"/>
                </a:cubicBezTo>
                <a:cubicBezTo>
                  <a:pt x="18293" y="1340734"/>
                  <a:pt x="13861" y="1351483"/>
                  <a:pt x="0" y="1351012"/>
                </a:cubicBezTo>
                <a:close/>
              </a:path>
            </a:pathLst>
          </a:custGeom>
          <a:solidFill>
            <a:schemeClr val="accent1"/>
          </a:solidFill>
          <a:ln w="942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5" name="Freeform: Shape 54">
            <a:extLst>
              <a:ext uri="{FF2B5EF4-FFF2-40B4-BE49-F238E27FC236}">
                <a16:creationId xmlns:a16="http://schemas.microsoft.com/office/drawing/2014/main" id="{5FCF5FB1-2728-47CE-84D4-1BBCD30BA5CE}"/>
              </a:ext>
            </a:extLst>
          </p:cNvPr>
          <p:cNvSpPr/>
          <p:nvPr/>
        </p:nvSpPr>
        <p:spPr>
          <a:xfrm>
            <a:off x="11394198" y="5092506"/>
            <a:ext cx="793841" cy="992997"/>
          </a:xfrm>
          <a:custGeom>
            <a:avLst/>
            <a:gdLst>
              <a:gd name="connsiteX0" fmla="*/ 320683 w 793841"/>
              <a:gd name="connsiteY0" fmla="*/ 13959 h 992997"/>
              <a:gd name="connsiteX1" fmla="*/ 347556 w 793841"/>
              <a:gd name="connsiteY1" fmla="*/ 30083 h 992997"/>
              <a:gd name="connsiteX2" fmla="*/ 425441 w 793841"/>
              <a:gd name="connsiteY2" fmla="*/ 259968 h 992997"/>
              <a:gd name="connsiteX3" fmla="*/ 450806 w 793841"/>
              <a:gd name="connsiteY3" fmla="*/ 394429 h 992997"/>
              <a:gd name="connsiteX4" fmla="*/ 507570 w 793841"/>
              <a:gd name="connsiteY4" fmla="*/ 461471 h 992997"/>
              <a:gd name="connsiteX5" fmla="*/ 492389 w 793841"/>
              <a:gd name="connsiteY5" fmla="*/ 263457 h 992997"/>
              <a:gd name="connsiteX6" fmla="*/ 530860 w 793841"/>
              <a:gd name="connsiteY6" fmla="*/ 136822 h 992997"/>
              <a:gd name="connsiteX7" fmla="*/ 554245 w 793841"/>
              <a:gd name="connsiteY7" fmla="*/ 124564 h 992997"/>
              <a:gd name="connsiteX8" fmla="*/ 576498 w 793841"/>
              <a:gd name="connsiteY8" fmla="*/ 153512 h 992997"/>
              <a:gd name="connsiteX9" fmla="*/ 581024 w 793841"/>
              <a:gd name="connsiteY9" fmla="*/ 366047 h 992997"/>
              <a:gd name="connsiteX10" fmla="*/ 553679 w 793841"/>
              <a:gd name="connsiteY10" fmla="*/ 472031 h 992997"/>
              <a:gd name="connsiteX11" fmla="*/ 607614 w 793841"/>
              <a:gd name="connsiteY11" fmla="*/ 599326 h 992997"/>
              <a:gd name="connsiteX12" fmla="*/ 607991 w 793841"/>
              <a:gd name="connsiteY12" fmla="*/ 500414 h 992997"/>
              <a:gd name="connsiteX13" fmla="*/ 614969 w 793841"/>
              <a:gd name="connsiteY13" fmla="*/ 461094 h 992997"/>
              <a:gd name="connsiteX14" fmla="*/ 653912 w 793841"/>
              <a:gd name="connsiteY14" fmla="*/ 274206 h 992997"/>
              <a:gd name="connsiteX15" fmla="*/ 669848 w 793841"/>
              <a:gd name="connsiteY15" fmla="*/ 253651 h 992997"/>
              <a:gd name="connsiteX16" fmla="*/ 690120 w 793841"/>
              <a:gd name="connsiteY16" fmla="*/ 274206 h 992997"/>
              <a:gd name="connsiteX17" fmla="*/ 705207 w 793841"/>
              <a:gd name="connsiteY17" fmla="*/ 347660 h 992997"/>
              <a:gd name="connsiteX18" fmla="*/ 705772 w 793841"/>
              <a:gd name="connsiteY18" fmla="*/ 448458 h 992997"/>
              <a:gd name="connsiteX19" fmla="*/ 687762 w 793841"/>
              <a:gd name="connsiteY19" fmla="*/ 521064 h 992997"/>
              <a:gd name="connsiteX20" fmla="*/ 650234 w 793841"/>
              <a:gd name="connsiteY20" fmla="*/ 614979 h 992997"/>
              <a:gd name="connsiteX21" fmla="*/ 654289 w 793841"/>
              <a:gd name="connsiteY21" fmla="*/ 668537 h 992997"/>
              <a:gd name="connsiteX22" fmla="*/ 688706 w 793841"/>
              <a:gd name="connsiteY22" fmla="*/ 730675 h 992997"/>
              <a:gd name="connsiteX23" fmla="*/ 709261 w 793841"/>
              <a:gd name="connsiteY23" fmla="*/ 529456 h 992997"/>
              <a:gd name="connsiteX24" fmla="*/ 742547 w 793841"/>
              <a:gd name="connsiteY24" fmla="*/ 445347 h 992997"/>
              <a:gd name="connsiteX25" fmla="*/ 793747 w 793841"/>
              <a:gd name="connsiteY25" fmla="*/ 396503 h 992997"/>
              <a:gd name="connsiteX26" fmla="*/ 793747 w 793841"/>
              <a:gd name="connsiteY26" fmla="*/ 599515 h 992997"/>
              <a:gd name="connsiteX27" fmla="*/ 746130 w 793841"/>
              <a:gd name="connsiteY27" fmla="*/ 735202 h 992997"/>
              <a:gd name="connsiteX28" fmla="*/ 757256 w 793841"/>
              <a:gd name="connsiteY28" fmla="*/ 862496 h 992997"/>
              <a:gd name="connsiteX29" fmla="*/ 771777 w 793841"/>
              <a:gd name="connsiteY29" fmla="*/ 882863 h 992997"/>
              <a:gd name="connsiteX30" fmla="*/ 773662 w 793841"/>
              <a:gd name="connsiteY30" fmla="*/ 882486 h 992997"/>
              <a:gd name="connsiteX31" fmla="*/ 771118 w 793841"/>
              <a:gd name="connsiteY31" fmla="*/ 880789 h 992997"/>
              <a:gd name="connsiteX32" fmla="*/ 793841 w 793841"/>
              <a:gd name="connsiteY32" fmla="*/ 802620 h 992997"/>
              <a:gd name="connsiteX33" fmla="*/ 793841 w 793841"/>
              <a:gd name="connsiteY33" fmla="*/ 992997 h 992997"/>
              <a:gd name="connsiteX34" fmla="*/ 560280 w 793841"/>
              <a:gd name="connsiteY34" fmla="*/ 944908 h 992997"/>
              <a:gd name="connsiteX35" fmla="*/ 412807 w 793841"/>
              <a:gd name="connsiteY35" fmla="*/ 858536 h 992997"/>
              <a:gd name="connsiteX36" fmla="*/ 396117 w 793841"/>
              <a:gd name="connsiteY36" fmla="*/ 844015 h 992997"/>
              <a:gd name="connsiteX37" fmla="*/ 385839 w 793841"/>
              <a:gd name="connsiteY37" fmla="*/ 818933 h 992997"/>
              <a:gd name="connsiteX38" fmla="*/ 409977 w 793841"/>
              <a:gd name="connsiteY38" fmla="*/ 807429 h 992997"/>
              <a:gd name="connsiteX39" fmla="*/ 506155 w 793841"/>
              <a:gd name="connsiteY39" fmla="*/ 824402 h 992997"/>
              <a:gd name="connsiteX40" fmla="*/ 687386 w 793841"/>
              <a:gd name="connsiteY40" fmla="*/ 891350 h 992997"/>
              <a:gd name="connsiteX41" fmla="*/ 760557 w 793841"/>
              <a:gd name="connsiteY41" fmla="*/ 939156 h 992997"/>
              <a:gd name="connsiteX42" fmla="*/ 717370 w 793841"/>
              <a:gd name="connsiteY42" fmla="*/ 850992 h 992997"/>
              <a:gd name="connsiteX43" fmla="*/ 669753 w 793841"/>
              <a:gd name="connsiteY43" fmla="*/ 822894 h 992997"/>
              <a:gd name="connsiteX44" fmla="*/ 355194 w 793841"/>
              <a:gd name="connsiteY44" fmla="*/ 719266 h 992997"/>
              <a:gd name="connsiteX45" fmla="*/ 317570 w 793841"/>
              <a:gd name="connsiteY45" fmla="*/ 679852 h 992997"/>
              <a:gd name="connsiteX46" fmla="*/ 365660 w 793841"/>
              <a:gd name="connsiteY46" fmla="*/ 667688 h 992997"/>
              <a:gd name="connsiteX47" fmla="*/ 544250 w 793841"/>
              <a:gd name="connsiteY47" fmla="*/ 715306 h 992997"/>
              <a:gd name="connsiteX48" fmla="*/ 689932 w 793841"/>
              <a:gd name="connsiteY48" fmla="*/ 793380 h 992997"/>
              <a:gd name="connsiteX49" fmla="*/ 644671 w 793841"/>
              <a:gd name="connsiteY49" fmla="*/ 718606 h 992997"/>
              <a:gd name="connsiteX50" fmla="*/ 608745 w 793841"/>
              <a:gd name="connsiteY50" fmla="*/ 701728 h 992997"/>
              <a:gd name="connsiteX51" fmla="*/ 309085 w 793841"/>
              <a:gd name="connsiteY51" fmla="*/ 611396 h 992997"/>
              <a:gd name="connsiteX52" fmla="*/ 245438 w 793841"/>
              <a:gd name="connsiteY52" fmla="*/ 570378 h 992997"/>
              <a:gd name="connsiteX53" fmla="*/ 259769 w 793841"/>
              <a:gd name="connsiteY53" fmla="*/ 518706 h 992997"/>
              <a:gd name="connsiteX54" fmla="*/ 322192 w 793841"/>
              <a:gd name="connsiteY54" fmla="*/ 530398 h 992997"/>
              <a:gd name="connsiteX55" fmla="*/ 457501 w 793841"/>
              <a:gd name="connsiteY55" fmla="*/ 574056 h 992997"/>
              <a:gd name="connsiteX56" fmla="*/ 615252 w 793841"/>
              <a:gd name="connsiteY56" fmla="*/ 669103 h 992997"/>
              <a:gd name="connsiteX57" fmla="*/ 563108 w 793841"/>
              <a:gd name="connsiteY57" fmla="*/ 590651 h 992997"/>
              <a:gd name="connsiteX58" fmla="*/ 516528 w 793841"/>
              <a:gd name="connsiteY58" fmla="*/ 560949 h 992997"/>
              <a:gd name="connsiteX59" fmla="*/ 368300 w 793841"/>
              <a:gd name="connsiteY59" fmla="*/ 528513 h 992997"/>
              <a:gd name="connsiteX60" fmla="*/ 237422 w 793841"/>
              <a:gd name="connsiteY60" fmla="*/ 478538 h 992997"/>
              <a:gd name="connsiteX61" fmla="*/ 152653 w 793841"/>
              <a:gd name="connsiteY61" fmla="*/ 429694 h 992997"/>
              <a:gd name="connsiteX62" fmla="*/ 134078 w 793841"/>
              <a:gd name="connsiteY62" fmla="*/ 403104 h 992997"/>
              <a:gd name="connsiteX63" fmla="*/ 162649 w 793841"/>
              <a:gd name="connsiteY63" fmla="*/ 388394 h 992997"/>
              <a:gd name="connsiteX64" fmla="*/ 209701 w 793841"/>
              <a:gd name="connsiteY64" fmla="*/ 391506 h 992997"/>
              <a:gd name="connsiteX65" fmla="*/ 374240 w 793841"/>
              <a:gd name="connsiteY65" fmla="*/ 438558 h 992997"/>
              <a:gd name="connsiteX66" fmla="*/ 486071 w 793841"/>
              <a:gd name="connsiteY66" fmla="*/ 482026 h 992997"/>
              <a:gd name="connsiteX67" fmla="*/ 351799 w 793841"/>
              <a:gd name="connsiteY67" fmla="*/ 402161 h 992997"/>
              <a:gd name="connsiteX68" fmla="*/ 195462 w 793841"/>
              <a:gd name="connsiteY68" fmla="*/ 366236 h 992997"/>
              <a:gd name="connsiteX69" fmla="*/ 46574 w 793841"/>
              <a:gd name="connsiteY69" fmla="*/ 298722 h 992997"/>
              <a:gd name="connsiteX70" fmla="*/ 24227 w 793841"/>
              <a:gd name="connsiteY70" fmla="*/ 264871 h 992997"/>
              <a:gd name="connsiteX71" fmla="*/ 61473 w 793841"/>
              <a:gd name="connsiteY71" fmla="*/ 248370 h 992997"/>
              <a:gd name="connsiteX72" fmla="*/ 158594 w 793841"/>
              <a:gd name="connsiteY72" fmla="*/ 269774 h 992997"/>
              <a:gd name="connsiteX73" fmla="*/ 317759 w 793841"/>
              <a:gd name="connsiteY73" fmla="*/ 333422 h 992997"/>
              <a:gd name="connsiteX74" fmla="*/ 387725 w 793841"/>
              <a:gd name="connsiteY74" fmla="*/ 364161 h 992997"/>
              <a:gd name="connsiteX75" fmla="*/ 343030 w 793841"/>
              <a:gd name="connsiteY75" fmla="*/ 199244 h 992997"/>
              <a:gd name="connsiteX76" fmla="*/ 330488 w 793841"/>
              <a:gd name="connsiteY76" fmla="*/ 168033 h 992997"/>
              <a:gd name="connsiteX77" fmla="*/ 311159 w 793841"/>
              <a:gd name="connsiteY77" fmla="*/ 41681 h 992997"/>
              <a:gd name="connsiteX78" fmla="*/ 320683 w 793841"/>
              <a:gd name="connsiteY78" fmla="*/ 13959 h 992997"/>
              <a:gd name="connsiteX79" fmla="*/ 15304 w 793841"/>
              <a:gd name="connsiteY79" fmla="*/ 169 h 992997"/>
              <a:gd name="connsiteX80" fmla="*/ 30733 w 793841"/>
              <a:gd name="connsiteY80" fmla="*/ 4907 h 992997"/>
              <a:gd name="connsiteX81" fmla="*/ 226201 w 793841"/>
              <a:gd name="connsiteY81" fmla="*/ 144460 h 992997"/>
              <a:gd name="connsiteX82" fmla="*/ 316910 w 793841"/>
              <a:gd name="connsiteY82" fmla="*/ 263740 h 992997"/>
              <a:gd name="connsiteX83" fmla="*/ 370751 w 793841"/>
              <a:gd name="connsiteY83" fmla="*/ 310037 h 992997"/>
              <a:gd name="connsiteX84" fmla="*/ 374712 w 793841"/>
              <a:gd name="connsiteY84" fmla="*/ 332195 h 992997"/>
              <a:gd name="connsiteX85" fmla="*/ 353118 w 793841"/>
              <a:gd name="connsiteY85" fmla="*/ 328047 h 992997"/>
              <a:gd name="connsiteX86" fmla="*/ 316910 w 793841"/>
              <a:gd name="connsiteY86" fmla="*/ 282598 h 992997"/>
              <a:gd name="connsiteX87" fmla="*/ 214131 w 793841"/>
              <a:gd name="connsiteY87" fmla="*/ 218102 h 992997"/>
              <a:gd name="connsiteX88" fmla="*/ 11686 w 793841"/>
              <a:gd name="connsiteY88" fmla="*/ 29706 h 992997"/>
              <a:gd name="connsiteX89" fmla="*/ 1503 w 793841"/>
              <a:gd name="connsiteY89" fmla="*/ 5473 h 992997"/>
              <a:gd name="connsiteX90" fmla="*/ 15304 w 793841"/>
              <a:gd name="connsiteY90" fmla="*/ 169 h 992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793841" h="992997">
                <a:moveTo>
                  <a:pt x="320683" y="13959"/>
                </a:moveTo>
                <a:cubicBezTo>
                  <a:pt x="336336" y="7359"/>
                  <a:pt x="340673" y="22446"/>
                  <a:pt x="347556" y="30083"/>
                </a:cubicBezTo>
                <a:cubicBezTo>
                  <a:pt x="407055" y="95239"/>
                  <a:pt x="420066" y="176425"/>
                  <a:pt x="425441" y="259968"/>
                </a:cubicBezTo>
                <a:cubicBezTo>
                  <a:pt x="428364" y="305888"/>
                  <a:pt x="430628" y="352092"/>
                  <a:pt x="450806" y="394429"/>
                </a:cubicBezTo>
                <a:cubicBezTo>
                  <a:pt x="462970" y="419794"/>
                  <a:pt x="484469" y="437992"/>
                  <a:pt x="507570" y="461471"/>
                </a:cubicBezTo>
                <a:cubicBezTo>
                  <a:pt x="499178" y="391506"/>
                  <a:pt x="499838" y="327293"/>
                  <a:pt x="492389" y="263457"/>
                </a:cubicBezTo>
                <a:cubicBezTo>
                  <a:pt x="487203" y="218102"/>
                  <a:pt x="504364" y="174822"/>
                  <a:pt x="530860" y="136822"/>
                </a:cubicBezTo>
                <a:cubicBezTo>
                  <a:pt x="536046" y="129373"/>
                  <a:pt x="544061" y="119850"/>
                  <a:pt x="554245" y="124564"/>
                </a:cubicBezTo>
                <a:cubicBezTo>
                  <a:pt x="565749" y="129845"/>
                  <a:pt x="574141" y="141348"/>
                  <a:pt x="576498" y="153512"/>
                </a:cubicBezTo>
                <a:cubicBezTo>
                  <a:pt x="590076" y="223948"/>
                  <a:pt x="597997" y="293819"/>
                  <a:pt x="581024" y="366047"/>
                </a:cubicBezTo>
                <a:cubicBezTo>
                  <a:pt x="572632" y="401595"/>
                  <a:pt x="562825" y="436766"/>
                  <a:pt x="553679" y="472031"/>
                </a:cubicBezTo>
                <a:cubicBezTo>
                  <a:pt x="544250" y="523138"/>
                  <a:pt x="581967" y="554160"/>
                  <a:pt x="607614" y="599326"/>
                </a:cubicBezTo>
                <a:cubicBezTo>
                  <a:pt x="608086" y="561327"/>
                  <a:pt x="607519" y="530775"/>
                  <a:pt x="607991" y="500414"/>
                </a:cubicBezTo>
                <a:cubicBezTo>
                  <a:pt x="608180" y="487024"/>
                  <a:pt x="605445" y="472975"/>
                  <a:pt x="614969" y="461094"/>
                </a:cubicBezTo>
                <a:cubicBezTo>
                  <a:pt x="616289" y="396409"/>
                  <a:pt x="635053" y="335308"/>
                  <a:pt x="653912" y="274206"/>
                </a:cubicBezTo>
                <a:cubicBezTo>
                  <a:pt x="656930" y="264494"/>
                  <a:pt x="659287" y="254593"/>
                  <a:pt x="669848" y="253651"/>
                </a:cubicBezTo>
                <a:cubicBezTo>
                  <a:pt x="682766" y="252519"/>
                  <a:pt x="687668" y="265720"/>
                  <a:pt x="690120" y="274206"/>
                </a:cubicBezTo>
                <a:cubicBezTo>
                  <a:pt x="696910" y="298156"/>
                  <a:pt x="706433" y="321447"/>
                  <a:pt x="705207" y="347660"/>
                </a:cubicBezTo>
                <a:cubicBezTo>
                  <a:pt x="703604" y="381134"/>
                  <a:pt x="705395" y="414796"/>
                  <a:pt x="705772" y="448458"/>
                </a:cubicBezTo>
                <a:cubicBezTo>
                  <a:pt x="708224" y="474766"/>
                  <a:pt x="696815" y="497679"/>
                  <a:pt x="687762" y="521064"/>
                </a:cubicBezTo>
                <a:cubicBezTo>
                  <a:pt x="675599" y="552463"/>
                  <a:pt x="663718" y="584145"/>
                  <a:pt x="650234" y="614979"/>
                </a:cubicBezTo>
                <a:cubicBezTo>
                  <a:pt x="641842" y="634120"/>
                  <a:pt x="642597" y="650716"/>
                  <a:pt x="654289" y="668537"/>
                </a:cubicBezTo>
                <a:cubicBezTo>
                  <a:pt x="666264" y="686830"/>
                  <a:pt x="675222" y="707008"/>
                  <a:pt x="688706" y="730675"/>
                </a:cubicBezTo>
                <a:cubicBezTo>
                  <a:pt x="692383" y="659673"/>
                  <a:pt x="693797" y="593763"/>
                  <a:pt x="709261" y="529456"/>
                </a:cubicBezTo>
                <a:cubicBezTo>
                  <a:pt x="716333" y="499848"/>
                  <a:pt x="721990" y="469580"/>
                  <a:pt x="742547" y="445347"/>
                </a:cubicBezTo>
                <a:cubicBezTo>
                  <a:pt x="761122" y="430543"/>
                  <a:pt x="761594" y="396975"/>
                  <a:pt x="793747" y="396503"/>
                </a:cubicBezTo>
                <a:cubicBezTo>
                  <a:pt x="793747" y="464205"/>
                  <a:pt x="793747" y="531907"/>
                  <a:pt x="793747" y="599515"/>
                </a:cubicBezTo>
                <a:cubicBezTo>
                  <a:pt x="787524" y="648075"/>
                  <a:pt x="768194" y="692581"/>
                  <a:pt x="746130" y="735202"/>
                </a:cubicBezTo>
                <a:cubicBezTo>
                  <a:pt x="722085" y="781593"/>
                  <a:pt x="731043" y="822139"/>
                  <a:pt x="757256" y="862496"/>
                </a:cubicBezTo>
                <a:cubicBezTo>
                  <a:pt x="761688" y="869380"/>
                  <a:pt x="764611" y="877489"/>
                  <a:pt x="771777" y="882863"/>
                </a:cubicBezTo>
                <a:cubicBezTo>
                  <a:pt x="772625" y="886635"/>
                  <a:pt x="777058" y="880035"/>
                  <a:pt x="773662" y="882486"/>
                </a:cubicBezTo>
                <a:cubicBezTo>
                  <a:pt x="772155" y="883523"/>
                  <a:pt x="770929" y="882958"/>
                  <a:pt x="771118" y="880789"/>
                </a:cubicBezTo>
                <a:cubicBezTo>
                  <a:pt x="773286" y="853161"/>
                  <a:pt x="765459" y="822610"/>
                  <a:pt x="793841" y="802620"/>
                </a:cubicBezTo>
                <a:cubicBezTo>
                  <a:pt x="793841" y="866079"/>
                  <a:pt x="793841" y="929538"/>
                  <a:pt x="793841" y="992997"/>
                </a:cubicBezTo>
                <a:cubicBezTo>
                  <a:pt x="713128" y="990639"/>
                  <a:pt x="634676" y="976872"/>
                  <a:pt x="560280" y="944908"/>
                </a:cubicBezTo>
                <a:cubicBezTo>
                  <a:pt x="507664" y="922277"/>
                  <a:pt x="459292" y="892009"/>
                  <a:pt x="412807" y="858536"/>
                </a:cubicBezTo>
                <a:cubicBezTo>
                  <a:pt x="406772" y="854199"/>
                  <a:pt x="401020" y="849578"/>
                  <a:pt x="396117" y="844015"/>
                </a:cubicBezTo>
                <a:cubicBezTo>
                  <a:pt x="389799" y="836849"/>
                  <a:pt x="382256" y="829211"/>
                  <a:pt x="385839" y="818933"/>
                </a:cubicBezTo>
                <a:cubicBezTo>
                  <a:pt x="389610" y="808278"/>
                  <a:pt x="400548" y="808278"/>
                  <a:pt x="409977" y="807429"/>
                </a:cubicBezTo>
                <a:cubicBezTo>
                  <a:pt x="443546" y="804506"/>
                  <a:pt x="475134" y="814501"/>
                  <a:pt x="506155" y="824402"/>
                </a:cubicBezTo>
                <a:cubicBezTo>
                  <a:pt x="567540" y="843826"/>
                  <a:pt x="628735" y="864005"/>
                  <a:pt x="687386" y="891350"/>
                </a:cubicBezTo>
                <a:cubicBezTo>
                  <a:pt x="712185" y="902948"/>
                  <a:pt x="733401" y="919543"/>
                  <a:pt x="760557" y="939156"/>
                </a:cubicBezTo>
                <a:cubicBezTo>
                  <a:pt x="749241" y="902948"/>
                  <a:pt x="734343" y="876357"/>
                  <a:pt x="717370" y="850992"/>
                </a:cubicBezTo>
                <a:cubicBezTo>
                  <a:pt x="706244" y="834491"/>
                  <a:pt x="689649" y="826759"/>
                  <a:pt x="669753" y="822894"/>
                </a:cubicBezTo>
                <a:cubicBezTo>
                  <a:pt x="560468" y="801866"/>
                  <a:pt x="453257" y="774238"/>
                  <a:pt x="355194" y="719266"/>
                </a:cubicBezTo>
                <a:cubicBezTo>
                  <a:pt x="338504" y="709931"/>
                  <a:pt x="310876" y="704179"/>
                  <a:pt x="317570" y="679852"/>
                </a:cubicBezTo>
                <a:cubicBezTo>
                  <a:pt x="323040" y="659862"/>
                  <a:pt x="348687" y="668065"/>
                  <a:pt x="365660" y="667688"/>
                </a:cubicBezTo>
                <a:cubicBezTo>
                  <a:pt x="429590" y="666368"/>
                  <a:pt x="488617" y="685133"/>
                  <a:pt x="544250" y="715306"/>
                </a:cubicBezTo>
                <a:cubicBezTo>
                  <a:pt x="590547" y="740482"/>
                  <a:pt x="638071" y="763206"/>
                  <a:pt x="689932" y="793380"/>
                </a:cubicBezTo>
                <a:cubicBezTo>
                  <a:pt x="674373" y="763112"/>
                  <a:pt x="658909" y="741236"/>
                  <a:pt x="644671" y="718606"/>
                </a:cubicBezTo>
                <a:cubicBezTo>
                  <a:pt x="636373" y="705499"/>
                  <a:pt x="622513" y="704274"/>
                  <a:pt x="608745" y="701728"/>
                </a:cubicBezTo>
                <a:cubicBezTo>
                  <a:pt x="505590" y="682586"/>
                  <a:pt x="405452" y="653167"/>
                  <a:pt x="309085" y="611396"/>
                </a:cubicBezTo>
                <a:cubicBezTo>
                  <a:pt x="285512" y="601212"/>
                  <a:pt x="264578" y="587257"/>
                  <a:pt x="245438" y="570378"/>
                </a:cubicBezTo>
                <a:cubicBezTo>
                  <a:pt x="224128" y="537470"/>
                  <a:pt x="226296" y="529644"/>
                  <a:pt x="259769" y="518706"/>
                </a:cubicBezTo>
                <a:cubicBezTo>
                  <a:pt x="280514" y="522761"/>
                  <a:pt x="301164" y="527664"/>
                  <a:pt x="322192" y="530398"/>
                </a:cubicBezTo>
                <a:cubicBezTo>
                  <a:pt x="367451" y="544260"/>
                  <a:pt x="412712" y="558309"/>
                  <a:pt x="457501" y="574056"/>
                </a:cubicBezTo>
                <a:cubicBezTo>
                  <a:pt x="516905" y="594895"/>
                  <a:pt x="569237" y="626482"/>
                  <a:pt x="615252" y="669103"/>
                </a:cubicBezTo>
                <a:cubicBezTo>
                  <a:pt x="597903" y="642512"/>
                  <a:pt x="581967" y="615639"/>
                  <a:pt x="563108" y="590651"/>
                </a:cubicBezTo>
                <a:cubicBezTo>
                  <a:pt x="550944" y="574527"/>
                  <a:pt x="536235" y="563967"/>
                  <a:pt x="516528" y="560949"/>
                </a:cubicBezTo>
                <a:cubicBezTo>
                  <a:pt x="466364" y="553406"/>
                  <a:pt x="418181" y="537376"/>
                  <a:pt x="368300" y="528513"/>
                </a:cubicBezTo>
                <a:cubicBezTo>
                  <a:pt x="323134" y="515783"/>
                  <a:pt x="279383" y="499565"/>
                  <a:pt x="237422" y="478538"/>
                </a:cubicBezTo>
                <a:cubicBezTo>
                  <a:pt x="208192" y="463828"/>
                  <a:pt x="180659" y="446290"/>
                  <a:pt x="152653" y="429694"/>
                </a:cubicBezTo>
                <a:cubicBezTo>
                  <a:pt x="142848" y="423943"/>
                  <a:pt x="130967" y="416399"/>
                  <a:pt x="134078" y="403104"/>
                </a:cubicBezTo>
                <a:cubicBezTo>
                  <a:pt x="137283" y="389620"/>
                  <a:pt x="150957" y="388866"/>
                  <a:pt x="162649" y="388394"/>
                </a:cubicBezTo>
                <a:cubicBezTo>
                  <a:pt x="178396" y="387734"/>
                  <a:pt x="194236" y="386697"/>
                  <a:pt x="209701" y="391506"/>
                </a:cubicBezTo>
                <a:cubicBezTo>
                  <a:pt x="264484" y="407536"/>
                  <a:pt x="321342" y="416305"/>
                  <a:pt x="374240" y="438558"/>
                </a:cubicBezTo>
                <a:cubicBezTo>
                  <a:pt x="409977" y="451853"/>
                  <a:pt x="441943" y="475332"/>
                  <a:pt x="486071" y="482026"/>
                </a:cubicBezTo>
                <a:cubicBezTo>
                  <a:pt x="454294" y="425829"/>
                  <a:pt x="406489" y="408195"/>
                  <a:pt x="351799" y="402161"/>
                </a:cubicBezTo>
                <a:cubicBezTo>
                  <a:pt x="300032" y="388489"/>
                  <a:pt x="247323" y="379342"/>
                  <a:pt x="195462" y="366236"/>
                </a:cubicBezTo>
                <a:cubicBezTo>
                  <a:pt x="141339" y="353695"/>
                  <a:pt x="94004" y="325878"/>
                  <a:pt x="46574" y="298722"/>
                </a:cubicBezTo>
                <a:cubicBezTo>
                  <a:pt x="34128" y="291556"/>
                  <a:pt x="18947" y="282599"/>
                  <a:pt x="24227" y="264871"/>
                </a:cubicBezTo>
                <a:cubicBezTo>
                  <a:pt x="29508" y="247239"/>
                  <a:pt x="46952" y="248276"/>
                  <a:pt x="61473" y="248370"/>
                </a:cubicBezTo>
                <a:cubicBezTo>
                  <a:pt x="95229" y="248653"/>
                  <a:pt x="128798" y="250916"/>
                  <a:pt x="158594" y="269774"/>
                </a:cubicBezTo>
                <a:cubicBezTo>
                  <a:pt x="212058" y="290047"/>
                  <a:pt x="268539" y="302682"/>
                  <a:pt x="317759" y="333422"/>
                </a:cubicBezTo>
                <a:cubicBezTo>
                  <a:pt x="345671" y="336062"/>
                  <a:pt x="367735" y="352280"/>
                  <a:pt x="387725" y="364161"/>
                </a:cubicBezTo>
                <a:cubicBezTo>
                  <a:pt x="389893" y="305323"/>
                  <a:pt x="345858" y="258271"/>
                  <a:pt x="343030" y="199244"/>
                </a:cubicBezTo>
                <a:cubicBezTo>
                  <a:pt x="338786" y="188872"/>
                  <a:pt x="334638" y="178499"/>
                  <a:pt x="330488" y="168033"/>
                </a:cubicBezTo>
                <a:cubicBezTo>
                  <a:pt x="315402" y="127204"/>
                  <a:pt x="307010" y="85433"/>
                  <a:pt x="311159" y="41681"/>
                </a:cubicBezTo>
                <a:cubicBezTo>
                  <a:pt x="312102" y="31686"/>
                  <a:pt x="307670" y="19428"/>
                  <a:pt x="320683" y="13959"/>
                </a:cubicBezTo>
                <a:close/>
                <a:moveTo>
                  <a:pt x="15304" y="169"/>
                </a:moveTo>
                <a:cubicBezTo>
                  <a:pt x="20667" y="806"/>
                  <a:pt x="26301" y="3116"/>
                  <a:pt x="30733" y="4907"/>
                </a:cubicBezTo>
                <a:cubicBezTo>
                  <a:pt x="106827" y="35929"/>
                  <a:pt x="177075" y="74966"/>
                  <a:pt x="226201" y="144460"/>
                </a:cubicBezTo>
                <a:cubicBezTo>
                  <a:pt x="255054" y="185194"/>
                  <a:pt x="286548" y="224042"/>
                  <a:pt x="316910" y="263740"/>
                </a:cubicBezTo>
                <a:cubicBezTo>
                  <a:pt x="341050" y="271943"/>
                  <a:pt x="354250" y="292970"/>
                  <a:pt x="370751" y="310037"/>
                </a:cubicBezTo>
                <a:cubicBezTo>
                  <a:pt x="376409" y="315883"/>
                  <a:pt x="382067" y="324370"/>
                  <a:pt x="374712" y="332195"/>
                </a:cubicBezTo>
                <a:cubicBezTo>
                  <a:pt x="366791" y="340588"/>
                  <a:pt x="359342" y="333421"/>
                  <a:pt x="353118" y="328047"/>
                </a:cubicBezTo>
                <a:cubicBezTo>
                  <a:pt x="338220" y="315223"/>
                  <a:pt x="323982" y="301739"/>
                  <a:pt x="316910" y="282598"/>
                </a:cubicBezTo>
                <a:cubicBezTo>
                  <a:pt x="287208" y="253933"/>
                  <a:pt x="249491" y="237715"/>
                  <a:pt x="214131" y="218102"/>
                </a:cubicBezTo>
                <a:cubicBezTo>
                  <a:pt x="131155" y="171805"/>
                  <a:pt x="68356" y="104102"/>
                  <a:pt x="11686" y="29706"/>
                </a:cubicBezTo>
                <a:cubicBezTo>
                  <a:pt x="6123" y="22351"/>
                  <a:pt x="-3778" y="13299"/>
                  <a:pt x="1503" y="5473"/>
                </a:cubicBezTo>
                <a:cubicBezTo>
                  <a:pt x="4850" y="570"/>
                  <a:pt x="9942" y="-468"/>
                  <a:pt x="15304" y="169"/>
                </a:cubicBezTo>
                <a:close/>
              </a:path>
            </a:pathLst>
          </a:custGeom>
          <a:solidFill>
            <a:schemeClr val="accent1"/>
          </a:solidFill>
          <a:ln w="9429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934B5D39-2239-468C-9F22-AA640EDB4E2C}"/>
              </a:ext>
            </a:extLst>
          </p:cNvPr>
          <p:cNvSpPr/>
          <p:nvPr/>
        </p:nvSpPr>
        <p:spPr>
          <a:xfrm>
            <a:off x="1929221" y="6136326"/>
            <a:ext cx="188" cy="188"/>
          </a:xfrm>
          <a:custGeom>
            <a:avLst/>
            <a:gdLst>
              <a:gd name="connsiteX0" fmla="*/ 188 w 188"/>
              <a:gd name="connsiteY0" fmla="*/ 0 h 188"/>
              <a:gd name="connsiteX1" fmla="*/ 0 w 188"/>
              <a:gd name="connsiteY1" fmla="*/ 189 h 188"/>
              <a:gd name="connsiteX2" fmla="*/ 188 w 188"/>
              <a:gd name="connsiteY2" fmla="*/ 189 h 188"/>
              <a:gd name="connsiteX3" fmla="*/ 188 w 188"/>
              <a:gd name="connsiteY3" fmla="*/ 0 h 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8" h="188">
                <a:moveTo>
                  <a:pt x="188" y="0"/>
                </a:moveTo>
                <a:cubicBezTo>
                  <a:pt x="94" y="94"/>
                  <a:pt x="94" y="94"/>
                  <a:pt x="0" y="189"/>
                </a:cubicBezTo>
                <a:cubicBezTo>
                  <a:pt x="94" y="189"/>
                  <a:pt x="94" y="189"/>
                  <a:pt x="188" y="189"/>
                </a:cubicBezTo>
                <a:cubicBezTo>
                  <a:pt x="188" y="94"/>
                  <a:pt x="188" y="0"/>
                  <a:pt x="188" y="0"/>
                </a:cubicBezTo>
                <a:close/>
              </a:path>
            </a:pathLst>
          </a:custGeom>
          <a:solidFill>
            <a:schemeClr val="accent1"/>
          </a:solidFill>
          <a:ln w="942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E61BABE4-B357-4301-98CF-9EFFDBCA3442}"/>
              </a:ext>
            </a:extLst>
          </p:cNvPr>
          <p:cNvSpPr/>
          <p:nvPr/>
        </p:nvSpPr>
        <p:spPr>
          <a:xfrm>
            <a:off x="1929127" y="6136420"/>
            <a:ext cx="1697" cy="848"/>
          </a:xfrm>
          <a:custGeom>
            <a:avLst/>
            <a:gdLst>
              <a:gd name="connsiteX0" fmla="*/ 189 w 1697"/>
              <a:gd name="connsiteY0" fmla="*/ 0 h 848"/>
              <a:gd name="connsiteX1" fmla="*/ 283 w 1697"/>
              <a:gd name="connsiteY1" fmla="*/ 94 h 848"/>
              <a:gd name="connsiteX2" fmla="*/ 0 w 1697"/>
              <a:gd name="connsiteY2" fmla="*/ 848 h 848"/>
              <a:gd name="connsiteX3" fmla="*/ 1697 w 1697"/>
              <a:gd name="connsiteY3" fmla="*/ 377 h 848"/>
              <a:gd name="connsiteX4" fmla="*/ 283 w 1697"/>
              <a:gd name="connsiteY4" fmla="*/ 94 h 848"/>
              <a:gd name="connsiteX5" fmla="*/ 189 w 1697"/>
              <a:gd name="connsiteY5" fmla="*/ 0 h 8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97" h="848">
                <a:moveTo>
                  <a:pt x="189" y="0"/>
                </a:moveTo>
                <a:lnTo>
                  <a:pt x="283" y="94"/>
                </a:lnTo>
                <a:cubicBezTo>
                  <a:pt x="189" y="377"/>
                  <a:pt x="94" y="660"/>
                  <a:pt x="0" y="848"/>
                </a:cubicBezTo>
                <a:cubicBezTo>
                  <a:pt x="566" y="660"/>
                  <a:pt x="1132" y="566"/>
                  <a:pt x="1697" y="377"/>
                </a:cubicBezTo>
                <a:cubicBezTo>
                  <a:pt x="1226" y="283"/>
                  <a:pt x="754" y="188"/>
                  <a:pt x="283" y="94"/>
                </a:cubicBezTo>
                <a:cubicBezTo>
                  <a:pt x="283" y="94"/>
                  <a:pt x="189" y="0"/>
                  <a:pt x="189" y="0"/>
                </a:cubicBezTo>
                <a:close/>
              </a:path>
            </a:pathLst>
          </a:custGeom>
          <a:solidFill>
            <a:schemeClr val="accent1"/>
          </a:solidFill>
          <a:ln w="942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5BCEACC7-46CB-4F92-B637-336057779589}"/>
              </a:ext>
            </a:extLst>
          </p:cNvPr>
          <p:cNvSpPr/>
          <p:nvPr/>
        </p:nvSpPr>
        <p:spPr>
          <a:xfrm>
            <a:off x="1927995" y="6136515"/>
            <a:ext cx="1414" cy="1131"/>
          </a:xfrm>
          <a:custGeom>
            <a:avLst/>
            <a:gdLst>
              <a:gd name="connsiteX0" fmla="*/ 0 w 1414"/>
              <a:gd name="connsiteY0" fmla="*/ 1131 h 1131"/>
              <a:gd name="connsiteX1" fmla="*/ 1131 w 1414"/>
              <a:gd name="connsiteY1" fmla="*/ 848 h 1131"/>
              <a:gd name="connsiteX2" fmla="*/ 1414 w 1414"/>
              <a:gd name="connsiteY2" fmla="*/ 94 h 1131"/>
              <a:gd name="connsiteX3" fmla="*/ 1320 w 1414"/>
              <a:gd name="connsiteY3" fmla="*/ 0 h 1131"/>
              <a:gd name="connsiteX4" fmla="*/ 1131 w 1414"/>
              <a:gd name="connsiteY4" fmla="*/ 0 h 1131"/>
              <a:gd name="connsiteX5" fmla="*/ 1037 w 1414"/>
              <a:gd name="connsiteY5" fmla="*/ 94 h 1131"/>
              <a:gd name="connsiteX6" fmla="*/ 0 w 1414"/>
              <a:gd name="connsiteY6" fmla="*/ 1131 h 1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14" h="1131">
                <a:moveTo>
                  <a:pt x="0" y="1131"/>
                </a:moveTo>
                <a:cubicBezTo>
                  <a:pt x="377" y="1037"/>
                  <a:pt x="754" y="943"/>
                  <a:pt x="1131" y="848"/>
                </a:cubicBezTo>
                <a:cubicBezTo>
                  <a:pt x="1226" y="566"/>
                  <a:pt x="1320" y="283"/>
                  <a:pt x="1414" y="94"/>
                </a:cubicBezTo>
                <a:lnTo>
                  <a:pt x="1320" y="0"/>
                </a:lnTo>
                <a:cubicBezTo>
                  <a:pt x="1226" y="0"/>
                  <a:pt x="1226" y="0"/>
                  <a:pt x="1131" y="0"/>
                </a:cubicBezTo>
                <a:cubicBezTo>
                  <a:pt x="1037" y="0"/>
                  <a:pt x="1037" y="94"/>
                  <a:pt x="1037" y="94"/>
                </a:cubicBezTo>
                <a:cubicBezTo>
                  <a:pt x="660" y="377"/>
                  <a:pt x="377" y="754"/>
                  <a:pt x="0" y="1131"/>
                </a:cubicBezTo>
                <a:close/>
              </a:path>
            </a:pathLst>
          </a:custGeom>
          <a:solidFill>
            <a:schemeClr val="accent1"/>
          </a:solidFill>
          <a:ln w="942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17776360-5D1F-497F-9123-836944C06FAA}"/>
              </a:ext>
            </a:extLst>
          </p:cNvPr>
          <p:cNvSpPr/>
          <p:nvPr/>
        </p:nvSpPr>
        <p:spPr>
          <a:xfrm>
            <a:off x="1926675" y="6137646"/>
            <a:ext cx="1320" cy="1225"/>
          </a:xfrm>
          <a:custGeom>
            <a:avLst/>
            <a:gdLst>
              <a:gd name="connsiteX0" fmla="*/ 0 w 1320"/>
              <a:gd name="connsiteY0" fmla="*/ 1226 h 1225"/>
              <a:gd name="connsiteX1" fmla="*/ 1320 w 1320"/>
              <a:gd name="connsiteY1" fmla="*/ 0 h 1225"/>
              <a:gd name="connsiteX2" fmla="*/ 754 w 1320"/>
              <a:gd name="connsiteY2" fmla="*/ 188 h 1225"/>
              <a:gd name="connsiteX3" fmla="*/ 0 w 1320"/>
              <a:gd name="connsiteY3" fmla="*/ 1226 h 1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20" h="1225">
                <a:moveTo>
                  <a:pt x="0" y="1226"/>
                </a:moveTo>
                <a:cubicBezTo>
                  <a:pt x="471" y="848"/>
                  <a:pt x="849" y="377"/>
                  <a:pt x="1320" y="0"/>
                </a:cubicBezTo>
                <a:cubicBezTo>
                  <a:pt x="1131" y="94"/>
                  <a:pt x="943" y="94"/>
                  <a:pt x="754" y="188"/>
                </a:cubicBezTo>
                <a:cubicBezTo>
                  <a:pt x="566" y="566"/>
                  <a:pt x="283" y="848"/>
                  <a:pt x="0" y="1226"/>
                </a:cubicBezTo>
                <a:close/>
              </a:path>
            </a:pathLst>
          </a:custGeom>
          <a:solidFill>
            <a:schemeClr val="accent1"/>
          </a:solidFill>
          <a:ln w="942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B5C1729B-FD5A-4495-BA4E-837BE441032D}"/>
              </a:ext>
            </a:extLst>
          </p:cNvPr>
          <p:cNvSpPr/>
          <p:nvPr/>
        </p:nvSpPr>
        <p:spPr>
          <a:xfrm>
            <a:off x="10335337" y="5940198"/>
            <a:ext cx="927186" cy="919256"/>
          </a:xfrm>
          <a:custGeom>
            <a:avLst/>
            <a:gdLst>
              <a:gd name="connsiteX0" fmla="*/ 410383 w 927186"/>
              <a:gd name="connsiteY0" fmla="*/ 817527 h 919256"/>
              <a:gd name="connsiteX1" fmla="*/ 426342 w 927186"/>
              <a:gd name="connsiteY1" fmla="*/ 819495 h 919256"/>
              <a:gd name="connsiteX2" fmla="*/ 565800 w 927186"/>
              <a:gd name="connsiteY2" fmla="*/ 857495 h 919256"/>
              <a:gd name="connsiteX3" fmla="*/ 709973 w 927186"/>
              <a:gd name="connsiteY3" fmla="*/ 919256 h 919256"/>
              <a:gd name="connsiteX4" fmla="*/ 513185 w 927186"/>
              <a:gd name="connsiteY4" fmla="*/ 919256 h 919256"/>
              <a:gd name="connsiteX5" fmla="*/ 434827 w 927186"/>
              <a:gd name="connsiteY5" fmla="*/ 867867 h 919256"/>
              <a:gd name="connsiteX6" fmla="*/ 411632 w 927186"/>
              <a:gd name="connsiteY6" fmla="*/ 851554 h 919256"/>
              <a:gd name="connsiteX7" fmla="*/ 397960 w 927186"/>
              <a:gd name="connsiteY7" fmla="*/ 825812 h 919256"/>
              <a:gd name="connsiteX8" fmla="*/ 410383 w 927186"/>
              <a:gd name="connsiteY8" fmla="*/ 817527 h 919256"/>
              <a:gd name="connsiteX9" fmla="*/ 37856 w 927186"/>
              <a:gd name="connsiteY9" fmla="*/ 0 h 919256"/>
              <a:gd name="connsiteX10" fmla="*/ 119797 w 927186"/>
              <a:gd name="connsiteY10" fmla="*/ 44223 h 919256"/>
              <a:gd name="connsiteX11" fmla="*/ 183161 w 927186"/>
              <a:gd name="connsiteY11" fmla="*/ 93632 h 919256"/>
              <a:gd name="connsiteX12" fmla="*/ 305646 w 927186"/>
              <a:gd name="connsiteY12" fmla="*/ 252986 h 919256"/>
              <a:gd name="connsiteX13" fmla="*/ 337859 w 927186"/>
              <a:gd name="connsiteY13" fmla="*/ 286684 h 919256"/>
              <a:gd name="connsiteX14" fmla="*/ 366597 w 927186"/>
              <a:gd name="connsiteY14" fmla="*/ 322596 h 919256"/>
              <a:gd name="connsiteX15" fmla="*/ 368822 w 927186"/>
              <a:gd name="connsiteY15" fmla="*/ 320028 h 919256"/>
              <a:gd name="connsiteX16" fmla="*/ 369483 w 927186"/>
              <a:gd name="connsiteY16" fmla="*/ 289477 h 919256"/>
              <a:gd name="connsiteX17" fmla="*/ 338083 w 927186"/>
              <a:gd name="connsiteY17" fmla="*/ 210461 h 919256"/>
              <a:gd name="connsiteX18" fmla="*/ 308099 w 927186"/>
              <a:gd name="connsiteY18" fmla="*/ 32342 h 919256"/>
              <a:gd name="connsiteX19" fmla="*/ 319319 w 927186"/>
              <a:gd name="connsiteY19" fmla="*/ 4715 h 919256"/>
              <a:gd name="connsiteX20" fmla="*/ 346004 w 927186"/>
              <a:gd name="connsiteY20" fmla="*/ 17161 h 919256"/>
              <a:gd name="connsiteX21" fmla="*/ 429830 w 927186"/>
              <a:gd name="connsiteY21" fmla="*/ 174912 h 919256"/>
              <a:gd name="connsiteX22" fmla="*/ 448971 w 927186"/>
              <a:gd name="connsiteY22" fmla="*/ 320782 h 919256"/>
              <a:gd name="connsiteX23" fmla="*/ 505735 w 927186"/>
              <a:gd name="connsiteY23" fmla="*/ 453452 h 919256"/>
              <a:gd name="connsiteX24" fmla="*/ 487725 w 927186"/>
              <a:gd name="connsiteY24" fmla="*/ 262887 h 919256"/>
              <a:gd name="connsiteX25" fmla="*/ 528743 w 927186"/>
              <a:gd name="connsiteY25" fmla="*/ 135969 h 919256"/>
              <a:gd name="connsiteX26" fmla="*/ 562971 w 927186"/>
              <a:gd name="connsiteY26" fmla="*/ 127012 h 919256"/>
              <a:gd name="connsiteX27" fmla="*/ 590504 w 927186"/>
              <a:gd name="connsiteY27" fmla="*/ 171140 h 919256"/>
              <a:gd name="connsiteX28" fmla="*/ 585884 w 927186"/>
              <a:gd name="connsiteY28" fmla="*/ 188773 h 919256"/>
              <a:gd name="connsiteX29" fmla="*/ 567403 w 927186"/>
              <a:gd name="connsiteY29" fmla="*/ 443174 h 919256"/>
              <a:gd name="connsiteX30" fmla="*/ 592390 w 927186"/>
              <a:gd name="connsiteY30" fmla="*/ 589422 h 919256"/>
              <a:gd name="connsiteX31" fmla="*/ 621054 w 927186"/>
              <a:gd name="connsiteY31" fmla="*/ 622706 h 919256"/>
              <a:gd name="connsiteX32" fmla="*/ 621054 w 927186"/>
              <a:gd name="connsiteY32" fmla="*/ 587347 h 919256"/>
              <a:gd name="connsiteX33" fmla="*/ 657358 w 927186"/>
              <a:gd name="connsiteY33" fmla="*/ 294380 h 919256"/>
              <a:gd name="connsiteX34" fmla="*/ 678196 w 927186"/>
              <a:gd name="connsiteY34" fmla="*/ 263358 h 919256"/>
              <a:gd name="connsiteX35" fmla="*/ 697903 w 927186"/>
              <a:gd name="connsiteY35" fmla="*/ 296266 h 919256"/>
              <a:gd name="connsiteX36" fmla="*/ 681119 w 927186"/>
              <a:gd name="connsiteY36" fmla="*/ 539918 h 919256"/>
              <a:gd name="connsiteX37" fmla="*/ 669144 w 927186"/>
              <a:gd name="connsiteY37" fmla="*/ 569054 h 919256"/>
              <a:gd name="connsiteX38" fmla="*/ 702806 w 927186"/>
              <a:gd name="connsiteY38" fmla="*/ 761693 h 919256"/>
              <a:gd name="connsiteX39" fmla="*/ 709595 w 927186"/>
              <a:gd name="connsiteY39" fmla="*/ 619218 h 919256"/>
              <a:gd name="connsiteX40" fmla="*/ 765133 w 927186"/>
              <a:gd name="connsiteY40" fmla="*/ 430633 h 919256"/>
              <a:gd name="connsiteX41" fmla="*/ 790215 w 927186"/>
              <a:gd name="connsiteY41" fmla="*/ 409983 h 919256"/>
              <a:gd name="connsiteX42" fmla="*/ 803604 w 927186"/>
              <a:gd name="connsiteY42" fmla="*/ 439685 h 919256"/>
              <a:gd name="connsiteX43" fmla="*/ 774563 w 927186"/>
              <a:gd name="connsiteY43" fmla="*/ 668910 h 919256"/>
              <a:gd name="connsiteX44" fmla="*/ 728265 w 927186"/>
              <a:gd name="connsiteY44" fmla="*/ 775837 h 919256"/>
              <a:gd name="connsiteX45" fmla="*/ 741372 w 927186"/>
              <a:gd name="connsiteY45" fmla="*/ 847593 h 919256"/>
              <a:gd name="connsiteX46" fmla="*/ 776731 w 927186"/>
              <a:gd name="connsiteY46" fmla="*/ 909072 h 919256"/>
              <a:gd name="connsiteX47" fmla="*/ 798513 w 927186"/>
              <a:gd name="connsiteY47" fmla="*/ 797336 h 919256"/>
              <a:gd name="connsiteX48" fmla="*/ 892145 w 927186"/>
              <a:gd name="connsiteY48" fmla="*/ 534826 h 919256"/>
              <a:gd name="connsiteX49" fmla="*/ 917227 w 927186"/>
              <a:gd name="connsiteY49" fmla="*/ 514930 h 919256"/>
              <a:gd name="connsiteX50" fmla="*/ 925147 w 927186"/>
              <a:gd name="connsiteY50" fmla="*/ 545387 h 919256"/>
              <a:gd name="connsiteX51" fmla="*/ 833212 w 927186"/>
              <a:gd name="connsiteY51" fmla="*/ 881445 h 919256"/>
              <a:gd name="connsiteX52" fmla="*/ 817748 w 927186"/>
              <a:gd name="connsiteY52" fmla="*/ 919162 h 919256"/>
              <a:gd name="connsiteX53" fmla="*/ 760608 w 927186"/>
              <a:gd name="connsiteY53" fmla="*/ 919162 h 919256"/>
              <a:gd name="connsiteX54" fmla="*/ 659432 w 927186"/>
              <a:gd name="connsiteY54" fmla="*/ 817420 h 919256"/>
              <a:gd name="connsiteX55" fmla="*/ 377875 w 927186"/>
              <a:gd name="connsiteY55" fmla="*/ 727748 h 919256"/>
              <a:gd name="connsiteX56" fmla="*/ 339309 w 927186"/>
              <a:gd name="connsiteY56" fmla="*/ 705967 h 919256"/>
              <a:gd name="connsiteX57" fmla="*/ 325259 w 927186"/>
              <a:gd name="connsiteY57" fmla="*/ 688051 h 919256"/>
              <a:gd name="connsiteX58" fmla="*/ 346664 w 927186"/>
              <a:gd name="connsiteY58" fmla="*/ 678622 h 919256"/>
              <a:gd name="connsiteX59" fmla="*/ 532514 w 927186"/>
              <a:gd name="connsiteY59" fmla="*/ 723128 h 919256"/>
              <a:gd name="connsiteX60" fmla="*/ 716761 w 927186"/>
              <a:gd name="connsiteY60" fmla="*/ 820532 h 919256"/>
              <a:gd name="connsiteX61" fmla="*/ 646796 w 927186"/>
              <a:gd name="connsiteY61" fmla="*/ 708041 h 919256"/>
              <a:gd name="connsiteX62" fmla="*/ 613323 w 927186"/>
              <a:gd name="connsiteY62" fmla="*/ 702666 h 919256"/>
              <a:gd name="connsiteX63" fmla="*/ 376744 w 927186"/>
              <a:gd name="connsiteY63" fmla="*/ 635624 h 919256"/>
              <a:gd name="connsiteX64" fmla="*/ 292635 w 927186"/>
              <a:gd name="connsiteY64" fmla="*/ 599888 h 919256"/>
              <a:gd name="connsiteX65" fmla="*/ 255766 w 927186"/>
              <a:gd name="connsiteY65" fmla="*/ 570374 h 919256"/>
              <a:gd name="connsiteX66" fmla="*/ 248034 w 927186"/>
              <a:gd name="connsiteY66" fmla="*/ 544915 h 919256"/>
              <a:gd name="connsiteX67" fmla="*/ 270759 w 927186"/>
              <a:gd name="connsiteY67" fmla="*/ 538692 h 919256"/>
              <a:gd name="connsiteX68" fmla="*/ 438410 w 927186"/>
              <a:gd name="connsiteY68" fmla="*/ 581312 h 919256"/>
              <a:gd name="connsiteX69" fmla="*/ 602290 w 927186"/>
              <a:gd name="connsiteY69" fmla="*/ 673341 h 919256"/>
              <a:gd name="connsiteX70" fmla="*/ 629258 w 927186"/>
              <a:gd name="connsiteY70" fmla="*/ 688900 h 919256"/>
              <a:gd name="connsiteX71" fmla="*/ 626900 w 927186"/>
              <a:gd name="connsiteY71" fmla="*/ 668532 h 919256"/>
              <a:gd name="connsiteX72" fmla="*/ 593993 w 927186"/>
              <a:gd name="connsiteY72" fmla="*/ 618369 h 919256"/>
              <a:gd name="connsiteX73" fmla="*/ 502435 w 927186"/>
              <a:gd name="connsiteY73" fmla="*/ 555570 h 919256"/>
              <a:gd name="connsiteX74" fmla="*/ 313096 w 927186"/>
              <a:gd name="connsiteY74" fmla="*/ 508801 h 919256"/>
              <a:gd name="connsiteX75" fmla="*/ 158362 w 927186"/>
              <a:gd name="connsiteY75" fmla="*/ 425541 h 919256"/>
              <a:gd name="connsiteX76" fmla="*/ 151950 w 927186"/>
              <a:gd name="connsiteY76" fmla="*/ 399611 h 919256"/>
              <a:gd name="connsiteX77" fmla="*/ 180898 w 927186"/>
              <a:gd name="connsiteY77" fmla="*/ 393010 h 919256"/>
              <a:gd name="connsiteX78" fmla="*/ 341949 w 927186"/>
              <a:gd name="connsiteY78" fmla="*/ 430350 h 919256"/>
              <a:gd name="connsiteX79" fmla="*/ 523934 w 927186"/>
              <a:gd name="connsiteY79" fmla="*/ 523699 h 919256"/>
              <a:gd name="connsiteX80" fmla="*/ 362976 w 927186"/>
              <a:gd name="connsiteY80" fmla="*/ 413189 h 919256"/>
              <a:gd name="connsiteX81" fmla="*/ 139787 w 927186"/>
              <a:gd name="connsiteY81" fmla="*/ 356519 h 919256"/>
              <a:gd name="connsiteX82" fmla="*/ 32764 w 927186"/>
              <a:gd name="connsiteY82" fmla="*/ 295983 h 919256"/>
              <a:gd name="connsiteX83" fmla="*/ 34368 w 927186"/>
              <a:gd name="connsiteY83" fmla="*/ 264113 h 919256"/>
              <a:gd name="connsiteX84" fmla="*/ 82551 w 927186"/>
              <a:gd name="connsiteY84" fmla="*/ 252138 h 919256"/>
              <a:gd name="connsiteX85" fmla="*/ 339969 w 927186"/>
              <a:gd name="connsiteY85" fmla="*/ 341150 h 919256"/>
              <a:gd name="connsiteX86" fmla="*/ 362694 w 927186"/>
              <a:gd name="connsiteY86" fmla="*/ 327100 h 919256"/>
              <a:gd name="connsiteX87" fmla="*/ 366446 w 927186"/>
              <a:gd name="connsiteY87" fmla="*/ 322770 h 919256"/>
              <a:gd name="connsiteX88" fmla="*/ 348514 w 927186"/>
              <a:gd name="connsiteY88" fmla="*/ 320971 h 919256"/>
              <a:gd name="connsiteX89" fmla="*/ 334594 w 927186"/>
              <a:gd name="connsiteY89" fmla="*/ 308902 h 919256"/>
              <a:gd name="connsiteX90" fmla="*/ 216728 w 927186"/>
              <a:gd name="connsiteY90" fmla="*/ 224227 h 919256"/>
              <a:gd name="connsiteX91" fmla="*/ 57092 w 927186"/>
              <a:gd name="connsiteY91" fmla="*/ 84297 h 919256"/>
              <a:gd name="connsiteX92" fmla="*/ 15792 w 927186"/>
              <a:gd name="connsiteY92" fmla="*/ 41394 h 919256"/>
              <a:gd name="connsiteX93" fmla="*/ 517 w 927186"/>
              <a:gd name="connsiteY93" fmla="*/ 15652 h 919256"/>
              <a:gd name="connsiteX94" fmla="*/ 26918 w 927186"/>
              <a:gd name="connsiteY94" fmla="*/ 5469 h 919256"/>
              <a:gd name="connsiteX95" fmla="*/ 37856 w 927186"/>
              <a:gd name="connsiteY95" fmla="*/ 0 h 9192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</a:cxnLst>
            <a:rect l="l" t="t" r="r" b="b"/>
            <a:pathLst>
              <a:path w="927186" h="919256">
                <a:moveTo>
                  <a:pt x="410383" y="817527"/>
                </a:moveTo>
                <a:cubicBezTo>
                  <a:pt x="415569" y="817208"/>
                  <a:pt x="421344" y="818599"/>
                  <a:pt x="426342" y="819495"/>
                </a:cubicBezTo>
                <a:cubicBezTo>
                  <a:pt x="473864" y="828169"/>
                  <a:pt x="520728" y="840616"/>
                  <a:pt x="565800" y="857495"/>
                </a:cubicBezTo>
                <a:cubicBezTo>
                  <a:pt x="614738" y="875788"/>
                  <a:pt x="666221" y="888706"/>
                  <a:pt x="709973" y="919256"/>
                </a:cubicBezTo>
                <a:cubicBezTo>
                  <a:pt x="644346" y="919256"/>
                  <a:pt x="578812" y="919256"/>
                  <a:pt x="513185" y="919256"/>
                </a:cubicBezTo>
                <a:cubicBezTo>
                  <a:pt x="487066" y="902189"/>
                  <a:pt x="460852" y="885122"/>
                  <a:pt x="434827" y="867867"/>
                </a:cubicBezTo>
                <a:cubicBezTo>
                  <a:pt x="426907" y="862681"/>
                  <a:pt x="418798" y="857683"/>
                  <a:pt x="411632" y="851554"/>
                </a:cubicBezTo>
                <a:cubicBezTo>
                  <a:pt x="403712" y="844859"/>
                  <a:pt x="392868" y="837222"/>
                  <a:pt x="397960" y="825812"/>
                </a:cubicBezTo>
                <a:cubicBezTo>
                  <a:pt x="400600" y="819872"/>
                  <a:pt x="405197" y="817845"/>
                  <a:pt x="410383" y="817527"/>
                </a:cubicBezTo>
                <a:close/>
                <a:moveTo>
                  <a:pt x="37856" y="0"/>
                </a:moveTo>
                <a:cubicBezTo>
                  <a:pt x="59166" y="25836"/>
                  <a:pt x="87076" y="39509"/>
                  <a:pt x="119797" y="44223"/>
                </a:cubicBezTo>
                <a:cubicBezTo>
                  <a:pt x="136203" y="66570"/>
                  <a:pt x="163265" y="74962"/>
                  <a:pt x="183161" y="93632"/>
                </a:cubicBezTo>
                <a:cubicBezTo>
                  <a:pt x="232853" y="140307"/>
                  <a:pt x="266609" y="198580"/>
                  <a:pt x="305646" y="252986"/>
                </a:cubicBezTo>
                <a:cubicBezTo>
                  <a:pt x="314745" y="265622"/>
                  <a:pt x="326555" y="275923"/>
                  <a:pt x="337859" y="286684"/>
                </a:cubicBezTo>
                <a:lnTo>
                  <a:pt x="366597" y="322596"/>
                </a:lnTo>
                <a:lnTo>
                  <a:pt x="368822" y="320028"/>
                </a:lnTo>
                <a:cubicBezTo>
                  <a:pt x="384098" y="310410"/>
                  <a:pt x="372594" y="298529"/>
                  <a:pt x="369483" y="289477"/>
                </a:cubicBezTo>
                <a:cubicBezTo>
                  <a:pt x="360243" y="262698"/>
                  <a:pt x="349775" y="236108"/>
                  <a:pt x="338083" y="210461"/>
                </a:cubicBezTo>
                <a:cubicBezTo>
                  <a:pt x="312153" y="153413"/>
                  <a:pt x="304421" y="94009"/>
                  <a:pt x="308099" y="32342"/>
                </a:cubicBezTo>
                <a:cubicBezTo>
                  <a:pt x="308758" y="21970"/>
                  <a:pt x="307910" y="9524"/>
                  <a:pt x="319319" y="4715"/>
                </a:cubicBezTo>
                <a:cubicBezTo>
                  <a:pt x="331105" y="-189"/>
                  <a:pt x="339403" y="9617"/>
                  <a:pt x="346004" y="17161"/>
                </a:cubicBezTo>
                <a:cubicBezTo>
                  <a:pt x="386267" y="62987"/>
                  <a:pt x="420401" y="109190"/>
                  <a:pt x="429830" y="174912"/>
                </a:cubicBezTo>
                <a:cubicBezTo>
                  <a:pt x="436808" y="223379"/>
                  <a:pt x="431056" y="273919"/>
                  <a:pt x="448971" y="320782"/>
                </a:cubicBezTo>
                <a:cubicBezTo>
                  <a:pt x="444823" y="376321"/>
                  <a:pt x="449915" y="388296"/>
                  <a:pt x="505735" y="453452"/>
                </a:cubicBezTo>
                <a:cubicBezTo>
                  <a:pt x="494986" y="390370"/>
                  <a:pt x="499229" y="325969"/>
                  <a:pt x="487725" y="262887"/>
                </a:cubicBezTo>
                <a:cubicBezTo>
                  <a:pt x="483482" y="214798"/>
                  <a:pt x="505641" y="175101"/>
                  <a:pt x="528743" y="135969"/>
                </a:cubicBezTo>
                <a:cubicBezTo>
                  <a:pt x="536191" y="123334"/>
                  <a:pt x="550241" y="123051"/>
                  <a:pt x="562971" y="127012"/>
                </a:cubicBezTo>
                <a:cubicBezTo>
                  <a:pt x="583809" y="133801"/>
                  <a:pt x="592202" y="149642"/>
                  <a:pt x="590504" y="171140"/>
                </a:cubicBezTo>
                <a:cubicBezTo>
                  <a:pt x="587676" y="176704"/>
                  <a:pt x="584093" y="181513"/>
                  <a:pt x="585884" y="188773"/>
                </a:cubicBezTo>
                <a:cubicBezTo>
                  <a:pt x="607005" y="275522"/>
                  <a:pt x="599085" y="362271"/>
                  <a:pt x="567403" y="443174"/>
                </a:cubicBezTo>
                <a:cubicBezTo>
                  <a:pt x="544395" y="501824"/>
                  <a:pt x="556370" y="545198"/>
                  <a:pt x="592390" y="589422"/>
                </a:cubicBezTo>
                <a:cubicBezTo>
                  <a:pt x="600876" y="599793"/>
                  <a:pt x="607288" y="611863"/>
                  <a:pt x="621054" y="622706"/>
                </a:cubicBezTo>
                <a:cubicBezTo>
                  <a:pt x="621054" y="610920"/>
                  <a:pt x="621149" y="599133"/>
                  <a:pt x="621054" y="587347"/>
                </a:cubicBezTo>
                <a:cubicBezTo>
                  <a:pt x="619734" y="488057"/>
                  <a:pt x="620017" y="388956"/>
                  <a:pt x="657358" y="294380"/>
                </a:cubicBezTo>
                <a:cubicBezTo>
                  <a:pt x="662166" y="282123"/>
                  <a:pt x="662354" y="262227"/>
                  <a:pt x="678196" y="263358"/>
                </a:cubicBezTo>
                <a:cubicBezTo>
                  <a:pt x="691585" y="264396"/>
                  <a:pt x="694603" y="283160"/>
                  <a:pt x="697903" y="296266"/>
                </a:cubicBezTo>
                <a:cubicBezTo>
                  <a:pt x="718741" y="379244"/>
                  <a:pt x="717704" y="460807"/>
                  <a:pt x="681119" y="539918"/>
                </a:cubicBezTo>
                <a:cubicBezTo>
                  <a:pt x="676687" y="549441"/>
                  <a:pt x="675084" y="560662"/>
                  <a:pt x="669144" y="569054"/>
                </a:cubicBezTo>
                <a:cubicBezTo>
                  <a:pt x="618603" y="640716"/>
                  <a:pt x="654623" y="698517"/>
                  <a:pt x="702806" y="761693"/>
                </a:cubicBezTo>
                <a:cubicBezTo>
                  <a:pt x="702617" y="710021"/>
                  <a:pt x="704786" y="664572"/>
                  <a:pt x="709595" y="619218"/>
                </a:cubicBezTo>
                <a:cubicBezTo>
                  <a:pt x="716667" y="552836"/>
                  <a:pt x="730151" y="488623"/>
                  <a:pt x="765133" y="430633"/>
                </a:cubicBezTo>
                <a:cubicBezTo>
                  <a:pt x="770885" y="421109"/>
                  <a:pt x="777109" y="406777"/>
                  <a:pt x="790215" y="409983"/>
                </a:cubicBezTo>
                <a:cubicBezTo>
                  <a:pt x="803039" y="413095"/>
                  <a:pt x="802945" y="429313"/>
                  <a:pt x="803604" y="439685"/>
                </a:cubicBezTo>
                <a:cubicBezTo>
                  <a:pt x="808602" y="517853"/>
                  <a:pt x="808319" y="595456"/>
                  <a:pt x="774563" y="668910"/>
                </a:cubicBezTo>
                <a:cubicBezTo>
                  <a:pt x="758345" y="704175"/>
                  <a:pt x="744201" y="740383"/>
                  <a:pt x="728265" y="775837"/>
                </a:cubicBezTo>
                <a:cubicBezTo>
                  <a:pt x="716007" y="803088"/>
                  <a:pt x="732509" y="825058"/>
                  <a:pt x="741372" y="847593"/>
                </a:cubicBezTo>
                <a:cubicBezTo>
                  <a:pt x="748915" y="866829"/>
                  <a:pt x="762022" y="883991"/>
                  <a:pt x="776731" y="909072"/>
                </a:cubicBezTo>
                <a:cubicBezTo>
                  <a:pt x="784935" y="867395"/>
                  <a:pt x="792573" y="832507"/>
                  <a:pt x="798513" y="797336"/>
                </a:cubicBezTo>
                <a:cubicBezTo>
                  <a:pt x="814259" y="704270"/>
                  <a:pt x="838964" y="614503"/>
                  <a:pt x="892145" y="534826"/>
                </a:cubicBezTo>
                <a:cubicBezTo>
                  <a:pt x="898368" y="525491"/>
                  <a:pt x="903366" y="510781"/>
                  <a:pt x="917227" y="514930"/>
                </a:cubicBezTo>
                <a:cubicBezTo>
                  <a:pt x="932125" y="519456"/>
                  <a:pt x="926184" y="535203"/>
                  <a:pt x="925147" y="545387"/>
                </a:cubicBezTo>
                <a:cubicBezTo>
                  <a:pt x="912795" y="662309"/>
                  <a:pt x="884697" y="775083"/>
                  <a:pt x="833212" y="881445"/>
                </a:cubicBezTo>
                <a:cubicBezTo>
                  <a:pt x="827272" y="893703"/>
                  <a:pt x="822840" y="906621"/>
                  <a:pt x="817748" y="919162"/>
                </a:cubicBezTo>
                <a:cubicBezTo>
                  <a:pt x="798702" y="919162"/>
                  <a:pt x="779655" y="919162"/>
                  <a:pt x="760608" y="919162"/>
                </a:cubicBezTo>
                <a:cubicBezTo>
                  <a:pt x="747878" y="864472"/>
                  <a:pt x="718648" y="827038"/>
                  <a:pt x="659432" y="817420"/>
                </a:cubicBezTo>
                <a:cubicBezTo>
                  <a:pt x="561273" y="801485"/>
                  <a:pt x="466887" y="772537"/>
                  <a:pt x="377875" y="727748"/>
                </a:cubicBezTo>
                <a:cubicBezTo>
                  <a:pt x="364674" y="721148"/>
                  <a:pt x="352132" y="713321"/>
                  <a:pt x="339309" y="705967"/>
                </a:cubicBezTo>
                <a:cubicBezTo>
                  <a:pt x="332142" y="701818"/>
                  <a:pt x="321959" y="698612"/>
                  <a:pt x="325259" y="688051"/>
                </a:cubicBezTo>
                <a:cubicBezTo>
                  <a:pt x="328183" y="678527"/>
                  <a:pt x="338177" y="678339"/>
                  <a:pt x="346664" y="678622"/>
                </a:cubicBezTo>
                <a:cubicBezTo>
                  <a:pt x="411631" y="680885"/>
                  <a:pt x="474336" y="693803"/>
                  <a:pt x="532514" y="723128"/>
                </a:cubicBezTo>
                <a:cubicBezTo>
                  <a:pt x="591635" y="753019"/>
                  <a:pt x="649720" y="784984"/>
                  <a:pt x="716761" y="820532"/>
                </a:cubicBezTo>
                <a:cubicBezTo>
                  <a:pt x="692340" y="777346"/>
                  <a:pt x="673670" y="740195"/>
                  <a:pt x="646796" y="708041"/>
                </a:cubicBezTo>
                <a:cubicBezTo>
                  <a:pt x="638970" y="698706"/>
                  <a:pt x="624356" y="705589"/>
                  <a:pt x="613323" y="702666"/>
                </a:cubicBezTo>
                <a:cubicBezTo>
                  <a:pt x="534023" y="681922"/>
                  <a:pt x="453497" y="665609"/>
                  <a:pt x="376744" y="635624"/>
                </a:cubicBezTo>
                <a:cubicBezTo>
                  <a:pt x="348362" y="624498"/>
                  <a:pt x="319602" y="614314"/>
                  <a:pt x="292635" y="599888"/>
                </a:cubicBezTo>
                <a:cubicBezTo>
                  <a:pt x="278396" y="592250"/>
                  <a:pt x="266138" y="582538"/>
                  <a:pt x="255766" y="570374"/>
                </a:cubicBezTo>
                <a:cubicBezTo>
                  <a:pt x="249543" y="563019"/>
                  <a:pt x="242942" y="555193"/>
                  <a:pt x="248034" y="544915"/>
                </a:cubicBezTo>
                <a:cubicBezTo>
                  <a:pt x="252843" y="535203"/>
                  <a:pt x="262932" y="538127"/>
                  <a:pt x="270759" y="538692"/>
                </a:cubicBezTo>
                <a:cubicBezTo>
                  <a:pt x="329220" y="542369"/>
                  <a:pt x="383910" y="562077"/>
                  <a:pt x="438410" y="581312"/>
                </a:cubicBezTo>
                <a:cubicBezTo>
                  <a:pt x="498098" y="602340"/>
                  <a:pt x="557218" y="625347"/>
                  <a:pt x="602290" y="673341"/>
                </a:cubicBezTo>
                <a:cubicBezTo>
                  <a:pt x="609079" y="680602"/>
                  <a:pt x="620206" y="683902"/>
                  <a:pt x="629258" y="688900"/>
                </a:cubicBezTo>
                <a:cubicBezTo>
                  <a:pt x="636990" y="679942"/>
                  <a:pt x="630861" y="674473"/>
                  <a:pt x="626900" y="668532"/>
                </a:cubicBezTo>
                <a:cubicBezTo>
                  <a:pt x="615869" y="651843"/>
                  <a:pt x="603894" y="635719"/>
                  <a:pt x="593993" y="618369"/>
                </a:cubicBezTo>
                <a:cubicBezTo>
                  <a:pt x="573532" y="582350"/>
                  <a:pt x="545338" y="562737"/>
                  <a:pt x="502435" y="555570"/>
                </a:cubicBezTo>
                <a:cubicBezTo>
                  <a:pt x="438410" y="544821"/>
                  <a:pt x="376272" y="523228"/>
                  <a:pt x="313096" y="508801"/>
                </a:cubicBezTo>
                <a:cubicBezTo>
                  <a:pt x="251901" y="494846"/>
                  <a:pt x="212675" y="447700"/>
                  <a:pt x="158362" y="425541"/>
                </a:cubicBezTo>
                <a:cubicBezTo>
                  <a:pt x="143181" y="419318"/>
                  <a:pt x="149970" y="409228"/>
                  <a:pt x="151950" y="399611"/>
                </a:cubicBezTo>
                <a:cubicBezTo>
                  <a:pt x="159966" y="390276"/>
                  <a:pt x="170526" y="390653"/>
                  <a:pt x="180898" y="393010"/>
                </a:cubicBezTo>
                <a:cubicBezTo>
                  <a:pt x="234645" y="405080"/>
                  <a:pt x="289900" y="411114"/>
                  <a:pt x="341949" y="430350"/>
                </a:cubicBezTo>
                <a:cubicBezTo>
                  <a:pt x="403145" y="460335"/>
                  <a:pt x="468207" y="482776"/>
                  <a:pt x="523934" y="523699"/>
                </a:cubicBezTo>
                <a:cubicBezTo>
                  <a:pt x="478108" y="474951"/>
                  <a:pt x="447557" y="404137"/>
                  <a:pt x="362976" y="413189"/>
                </a:cubicBezTo>
                <a:cubicBezTo>
                  <a:pt x="288392" y="394990"/>
                  <a:pt x="212297" y="383110"/>
                  <a:pt x="139787" y="356519"/>
                </a:cubicBezTo>
                <a:cubicBezTo>
                  <a:pt x="100561" y="342092"/>
                  <a:pt x="68879" y="315407"/>
                  <a:pt x="32764" y="295983"/>
                </a:cubicBezTo>
                <a:cubicBezTo>
                  <a:pt x="18338" y="288252"/>
                  <a:pt x="17018" y="274202"/>
                  <a:pt x="34368" y="264113"/>
                </a:cubicBezTo>
                <a:cubicBezTo>
                  <a:pt x="49360" y="255343"/>
                  <a:pt x="65201" y="248743"/>
                  <a:pt x="82551" y="252138"/>
                </a:cubicBezTo>
                <a:cubicBezTo>
                  <a:pt x="172412" y="270147"/>
                  <a:pt x="262743" y="287403"/>
                  <a:pt x="339969" y="341150"/>
                </a:cubicBezTo>
                <a:cubicBezTo>
                  <a:pt x="362694" y="356991"/>
                  <a:pt x="360430" y="340301"/>
                  <a:pt x="362694" y="327100"/>
                </a:cubicBezTo>
                <a:lnTo>
                  <a:pt x="366446" y="322770"/>
                </a:lnTo>
                <a:lnTo>
                  <a:pt x="348514" y="320971"/>
                </a:lnTo>
                <a:cubicBezTo>
                  <a:pt x="343057" y="318449"/>
                  <a:pt x="338413" y="314229"/>
                  <a:pt x="334594" y="308902"/>
                </a:cubicBezTo>
                <a:cubicBezTo>
                  <a:pt x="304704" y="267507"/>
                  <a:pt x="258217" y="248649"/>
                  <a:pt x="216728" y="224227"/>
                </a:cubicBezTo>
                <a:cubicBezTo>
                  <a:pt x="154212" y="187453"/>
                  <a:pt x="96223" y="147662"/>
                  <a:pt x="57092" y="84297"/>
                </a:cubicBezTo>
                <a:cubicBezTo>
                  <a:pt x="46908" y="67796"/>
                  <a:pt x="29181" y="56010"/>
                  <a:pt x="15792" y="41394"/>
                </a:cubicBezTo>
                <a:cubicBezTo>
                  <a:pt x="9097" y="34039"/>
                  <a:pt x="-2596" y="28288"/>
                  <a:pt x="517" y="15652"/>
                </a:cubicBezTo>
                <a:cubicBezTo>
                  <a:pt x="4194" y="660"/>
                  <a:pt x="17772" y="8203"/>
                  <a:pt x="26918" y="5469"/>
                </a:cubicBezTo>
                <a:cubicBezTo>
                  <a:pt x="30690" y="4243"/>
                  <a:pt x="34178" y="1792"/>
                  <a:pt x="37856" y="0"/>
                </a:cubicBezTo>
                <a:close/>
              </a:path>
            </a:pathLst>
          </a:custGeom>
          <a:solidFill>
            <a:schemeClr val="accent1"/>
          </a:solidFill>
          <a:ln w="9429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79E8544E-6D8A-4A0A-897B-8E3C21C34578}"/>
              </a:ext>
            </a:extLst>
          </p:cNvPr>
          <p:cNvSpPr txBox="1"/>
          <p:nvPr/>
        </p:nvSpPr>
        <p:spPr>
          <a:xfrm>
            <a:off x="646415" y="719129"/>
            <a:ext cx="3409538" cy="842059"/>
          </a:xfrm>
          <a:custGeom>
            <a:avLst/>
            <a:gdLst/>
            <a:ahLst/>
            <a:cxnLst/>
            <a:rect l="l" t="t" r="r" b="b"/>
            <a:pathLst>
              <a:path w="3705561" h="915168">
                <a:moveTo>
                  <a:pt x="3179972" y="399608"/>
                </a:moveTo>
                <a:cubicBezTo>
                  <a:pt x="3105813" y="437378"/>
                  <a:pt x="3051596" y="469139"/>
                  <a:pt x="3017320" y="494892"/>
                </a:cubicBezTo>
                <a:cubicBezTo>
                  <a:pt x="2983045" y="520645"/>
                  <a:pt x="2965908" y="546190"/>
                  <a:pt x="2965908" y="571529"/>
                </a:cubicBezTo>
                <a:cubicBezTo>
                  <a:pt x="2965908" y="580445"/>
                  <a:pt x="2967004" y="586948"/>
                  <a:pt x="2969197" y="591038"/>
                </a:cubicBezTo>
                <a:cubicBezTo>
                  <a:pt x="2971389" y="595128"/>
                  <a:pt x="2973471" y="597173"/>
                  <a:pt x="2975440" y="597173"/>
                </a:cubicBezTo>
                <a:cubicBezTo>
                  <a:pt x="2977457" y="597173"/>
                  <a:pt x="2982081" y="595364"/>
                  <a:pt x="2989312" y="591746"/>
                </a:cubicBezTo>
                <a:cubicBezTo>
                  <a:pt x="3022442" y="572177"/>
                  <a:pt x="3052914" y="546483"/>
                  <a:pt x="3080727" y="514665"/>
                </a:cubicBezTo>
                <a:cubicBezTo>
                  <a:pt x="3108541" y="482847"/>
                  <a:pt x="3141622" y="444495"/>
                  <a:pt x="3179972" y="399608"/>
                </a:cubicBezTo>
                <a:close/>
                <a:moveTo>
                  <a:pt x="903497" y="399608"/>
                </a:moveTo>
                <a:cubicBezTo>
                  <a:pt x="829338" y="437378"/>
                  <a:pt x="775121" y="469139"/>
                  <a:pt x="740846" y="494892"/>
                </a:cubicBezTo>
                <a:cubicBezTo>
                  <a:pt x="706570" y="520645"/>
                  <a:pt x="689433" y="546190"/>
                  <a:pt x="689433" y="571529"/>
                </a:cubicBezTo>
                <a:cubicBezTo>
                  <a:pt x="689433" y="580445"/>
                  <a:pt x="690529" y="586948"/>
                  <a:pt x="692722" y="591038"/>
                </a:cubicBezTo>
                <a:cubicBezTo>
                  <a:pt x="694915" y="595128"/>
                  <a:pt x="696996" y="597173"/>
                  <a:pt x="698966" y="597173"/>
                </a:cubicBezTo>
                <a:cubicBezTo>
                  <a:pt x="700982" y="597173"/>
                  <a:pt x="705606" y="595364"/>
                  <a:pt x="712838" y="591746"/>
                </a:cubicBezTo>
                <a:cubicBezTo>
                  <a:pt x="745967" y="572177"/>
                  <a:pt x="776439" y="546483"/>
                  <a:pt x="804252" y="514665"/>
                </a:cubicBezTo>
                <a:cubicBezTo>
                  <a:pt x="832066" y="482847"/>
                  <a:pt x="865148" y="444495"/>
                  <a:pt x="903497" y="399608"/>
                </a:cubicBezTo>
                <a:close/>
                <a:moveTo>
                  <a:pt x="3208012" y="300577"/>
                </a:moveTo>
                <a:cubicBezTo>
                  <a:pt x="3217602" y="300577"/>
                  <a:pt x="3226109" y="304189"/>
                  <a:pt x="3233535" y="311413"/>
                </a:cubicBezTo>
                <a:cubicBezTo>
                  <a:pt x="3240961" y="318636"/>
                  <a:pt x="3246644" y="326566"/>
                  <a:pt x="3250583" y="335202"/>
                </a:cubicBezTo>
                <a:cubicBezTo>
                  <a:pt x="3254523" y="343839"/>
                  <a:pt x="3256493" y="350575"/>
                  <a:pt x="3256493" y="355411"/>
                </a:cubicBezTo>
                <a:cubicBezTo>
                  <a:pt x="3256493" y="364918"/>
                  <a:pt x="3253244" y="371646"/>
                  <a:pt x="3246746" y="375593"/>
                </a:cubicBezTo>
                <a:cubicBezTo>
                  <a:pt x="3240248" y="379541"/>
                  <a:pt x="3233249" y="382422"/>
                  <a:pt x="3225748" y="384236"/>
                </a:cubicBezTo>
                <a:cubicBezTo>
                  <a:pt x="3227371" y="382914"/>
                  <a:pt x="3230027" y="386444"/>
                  <a:pt x="3233718" y="394826"/>
                </a:cubicBezTo>
                <a:cubicBezTo>
                  <a:pt x="3237409" y="403209"/>
                  <a:pt x="3240338" y="410199"/>
                  <a:pt x="3242505" y="415797"/>
                </a:cubicBezTo>
                <a:cubicBezTo>
                  <a:pt x="3244672" y="421396"/>
                  <a:pt x="3245755" y="426634"/>
                  <a:pt x="3245755" y="431512"/>
                </a:cubicBezTo>
                <a:cubicBezTo>
                  <a:pt x="3245755" y="441444"/>
                  <a:pt x="3237624" y="457390"/>
                  <a:pt x="3221362" y="479348"/>
                </a:cubicBezTo>
                <a:cubicBezTo>
                  <a:pt x="3205101" y="501307"/>
                  <a:pt x="3194041" y="516940"/>
                  <a:pt x="3188183" y="526247"/>
                </a:cubicBezTo>
                <a:cubicBezTo>
                  <a:pt x="3182326" y="535555"/>
                  <a:pt x="3179397" y="546579"/>
                  <a:pt x="3179397" y="559321"/>
                </a:cubicBezTo>
                <a:cubicBezTo>
                  <a:pt x="3179397" y="576749"/>
                  <a:pt x="3186973" y="585463"/>
                  <a:pt x="3202125" y="585463"/>
                </a:cubicBezTo>
                <a:cubicBezTo>
                  <a:pt x="3219797" y="585463"/>
                  <a:pt x="3251943" y="569151"/>
                  <a:pt x="3298563" y="536527"/>
                </a:cubicBezTo>
                <a:lnTo>
                  <a:pt x="3304447" y="532303"/>
                </a:lnTo>
                <a:lnTo>
                  <a:pt x="3304669" y="529595"/>
                </a:lnTo>
                <a:cubicBezTo>
                  <a:pt x="3306183" y="521175"/>
                  <a:pt x="3308453" y="513561"/>
                  <a:pt x="3311481" y="506754"/>
                </a:cubicBezTo>
                <a:cubicBezTo>
                  <a:pt x="3317535" y="493138"/>
                  <a:pt x="3327540" y="476147"/>
                  <a:pt x="3341495" y="455780"/>
                </a:cubicBezTo>
                <a:cubicBezTo>
                  <a:pt x="3362572" y="426492"/>
                  <a:pt x="3382298" y="402169"/>
                  <a:pt x="3400672" y="382813"/>
                </a:cubicBezTo>
                <a:cubicBezTo>
                  <a:pt x="3419046" y="363457"/>
                  <a:pt x="3435796" y="348063"/>
                  <a:pt x="3450922" y="336633"/>
                </a:cubicBezTo>
                <a:cubicBezTo>
                  <a:pt x="3466049" y="325203"/>
                  <a:pt x="3477507" y="319488"/>
                  <a:pt x="3485299" y="319488"/>
                </a:cubicBezTo>
                <a:cubicBezTo>
                  <a:pt x="3497216" y="319488"/>
                  <a:pt x="3508280" y="325095"/>
                  <a:pt x="3518489" y="336310"/>
                </a:cubicBezTo>
                <a:cubicBezTo>
                  <a:pt x="3528699" y="347526"/>
                  <a:pt x="3533803" y="359227"/>
                  <a:pt x="3533803" y="371414"/>
                </a:cubicBezTo>
                <a:cubicBezTo>
                  <a:pt x="3533803" y="379495"/>
                  <a:pt x="3528962" y="390932"/>
                  <a:pt x="3519278" y="405724"/>
                </a:cubicBezTo>
                <a:cubicBezTo>
                  <a:pt x="3509595" y="420516"/>
                  <a:pt x="3495023" y="438463"/>
                  <a:pt x="3475564" y="459567"/>
                </a:cubicBezTo>
                <a:cubicBezTo>
                  <a:pt x="3456103" y="480670"/>
                  <a:pt x="3429479" y="505568"/>
                  <a:pt x="3395692" y="534260"/>
                </a:cubicBezTo>
                <a:lnTo>
                  <a:pt x="3386975" y="559508"/>
                </a:lnTo>
                <a:cubicBezTo>
                  <a:pt x="3385000" y="563458"/>
                  <a:pt x="3384012" y="566643"/>
                  <a:pt x="3384012" y="569064"/>
                </a:cubicBezTo>
                <a:cubicBezTo>
                  <a:pt x="3384012" y="571215"/>
                  <a:pt x="3384922" y="572291"/>
                  <a:pt x="3386742" y="572291"/>
                </a:cubicBezTo>
                <a:cubicBezTo>
                  <a:pt x="3393828" y="572291"/>
                  <a:pt x="3413585" y="561160"/>
                  <a:pt x="3446012" y="538898"/>
                </a:cubicBezTo>
                <a:cubicBezTo>
                  <a:pt x="3478439" y="516636"/>
                  <a:pt x="3514198" y="486110"/>
                  <a:pt x="3553289" y="447320"/>
                </a:cubicBezTo>
                <a:cubicBezTo>
                  <a:pt x="3568908" y="431691"/>
                  <a:pt x="3581457" y="418371"/>
                  <a:pt x="3590935" y="407361"/>
                </a:cubicBezTo>
                <a:cubicBezTo>
                  <a:pt x="3600414" y="396350"/>
                  <a:pt x="3609325" y="385584"/>
                  <a:pt x="3617668" y="375061"/>
                </a:cubicBezTo>
                <a:cubicBezTo>
                  <a:pt x="3626011" y="364537"/>
                  <a:pt x="3633440" y="356116"/>
                  <a:pt x="3639953" y="349797"/>
                </a:cubicBezTo>
                <a:cubicBezTo>
                  <a:pt x="3646467" y="343478"/>
                  <a:pt x="3652587" y="340098"/>
                  <a:pt x="3658316" y="339658"/>
                </a:cubicBezTo>
                <a:cubicBezTo>
                  <a:pt x="3671674" y="338507"/>
                  <a:pt x="3681425" y="343086"/>
                  <a:pt x="3687567" y="353394"/>
                </a:cubicBezTo>
                <a:cubicBezTo>
                  <a:pt x="3693710" y="363702"/>
                  <a:pt x="3696782" y="377318"/>
                  <a:pt x="3696782" y="394243"/>
                </a:cubicBezTo>
                <a:cubicBezTo>
                  <a:pt x="3696782" y="404797"/>
                  <a:pt x="3692641" y="417061"/>
                  <a:pt x="3684360" y="431034"/>
                </a:cubicBezTo>
                <a:cubicBezTo>
                  <a:pt x="3676079" y="445007"/>
                  <a:pt x="3661072" y="468049"/>
                  <a:pt x="3639339" y="500160"/>
                </a:cubicBezTo>
                <a:cubicBezTo>
                  <a:pt x="3617606" y="532271"/>
                  <a:pt x="3596186" y="565162"/>
                  <a:pt x="3575080" y="598833"/>
                </a:cubicBezTo>
                <a:lnTo>
                  <a:pt x="3528126" y="672534"/>
                </a:lnTo>
                <a:lnTo>
                  <a:pt x="3558759" y="642281"/>
                </a:lnTo>
                <a:cubicBezTo>
                  <a:pt x="3568883" y="632143"/>
                  <a:pt x="3578441" y="622426"/>
                  <a:pt x="3587432" y="613129"/>
                </a:cubicBezTo>
                <a:cubicBezTo>
                  <a:pt x="3605415" y="594534"/>
                  <a:pt x="3621776" y="578662"/>
                  <a:pt x="3636516" y="565510"/>
                </a:cubicBezTo>
                <a:cubicBezTo>
                  <a:pt x="3651256" y="552359"/>
                  <a:pt x="3674271" y="537054"/>
                  <a:pt x="3705561" y="519595"/>
                </a:cubicBezTo>
                <a:lnTo>
                  <a:pt x="3705561" y="565923"/>
                </a:lnTo>
                <a:cubicBezTo>
                  <a:pt x="3660151" y="614692"/>
                  <a:pt x="3619517" y="660358"/>
                  <a:pt x="3583661" y="702922"/>
                </a:cubicBezTo>
                <a:cubicBezTo>
                  <a:pt x="3547805" y="745487"/>
                  <a:pt x="3520311" y="779307"/>
                  <a:pt x="3501180" y="804384"/>
                </a:cubicBezTo>
                <a:cubicBezTo>
                  <a:pt x="3482050" y="829460"/>
                  <a:pt x="3470859" y="844139"/>
                  <a:pt x="3467609" y="848421"/>
                </a:cubicBezTo>
                <a:cubicBezTo>
                  <a:pt x="3458822" y="859862"/>
                  <a:pt x="3450872" y="870626"/>
                  <a:pt x="3443757" y="880714"/>
                </a:cubicBezTo>
                <a:cubicBezTo>
                  <a:pt x="3436642" y="890801"/>
                  <a:pt x="3430256" y="899065"/>
                  <a:pt x="3424598" y="905506"/>
                </a:cubicBezTo>
                <a:cubicBezTo>
                  <a:pt x="3418940" y="911947"/>
                  <a:pt x="3412990" y="915168"/>
                  <a:pt x="3406749" y="915168"/>
                </a:cubicBezTo>
                <a:cubicBezTo>
                  <a:pt x="3395344" y="915168"/>
                  <a:pt x="3386442" y="907121"/>
                  <a:pt x="3380043" y="891028"/>
                </a:cubicBezTo>
                <a:cubicBezTo>
                  <a:pt x="3373644" y="874935"/>
                  <a:pt x="3370444" y="860961"/>
                  <a:pt x="3370444" y="849105"/>
                </a:cubicBezTo>
                <a:cubicBezTo>
                  <a:pt x="3370444" y="838017"/>
                  <a:pt x="3372699" y="827968"/>
                  <a:pt x="3377209" y="818959"/>
                </a:cubicBezTo>
                <a:cubicBezTo>
                  <a:pt x="3400474" y="766618"/>
                  <a:pt x="3452542" y="680134"/>
                  <a:pt x="3533415" y="559508"/>
                </a:cubicBezTo>
                <a:lnTo>
                  <a:pt x="3466964" y="625990"/>
                </a:lnTo>
                <a:cubicBezTo>
                  <a:pt x="3421476" y="666828"/>
                  <a:pt x="3390342" y="687247"/>
                  <a:pt x="3373562" y="687247"/>
                </a:cubicBezTo>
                <a:cubicBezTo>
                  <a:pt x="3356616" y="687247"/>
                  <a:pt x="3340519" y="671436"/>
                  <a:pt x="3325271" y="639815"/>
                </a:cubicBezTo>
                <a:cubicBezTo>
                  <a:pt x="3317647" y="624004"/>
                  <a:pt x="3311929" y="609221"/>
                  <a:pt x="3308117" y="595464"/>
                </a:cubicBezTo>
                <a:lnTo>
                  <a:pt x="3305745" y="579625"/>
                </a:lnTo>
                <a:lnTo>
                  <a:pt x="3288253" y="598493"/>
                </a:lnTo>
                <a:cubicBezTo>
                  <a:pt x="3218106" y="671726"/>
                  <a:pt x="3166150" y="708342"/>
                  <a:pt x="3132385" y="708342"/>
                </a:cubicBezTo>
                <a:cubicBezTo>
                  <a:pt x="3116056" y="708342"/>
                  <a:pt x="3104465" y="703040"/>
                  <a:pt x="3097612" y="692437"/>
                </a:cubicBezTo>
                <a:cubicBezTo>
                  <a:pt x="3090759" y="681833"/>
                  <a:pt x="3087333" y="667388"/>
                  <a:pt x="3087333" y="649099"/>
                </a:cubicBezTo>
                <a:cubicBezTo>
                  <a:pt x="3087333" y="622216"/>
                  <a:pt x="3096596" y="588285"/>
                  <a:pt x="3115123" y="547308"/>
                </a:cubicBezTo>
                <a:cubicBezTo>
                  <a:pt x="3078691" y="598596"/>
                  <a:pt x="3048558" y="635737"/>
                  <a:pt x="3024723" y="658729"/>
                </a:cubicBezTo>
                <a:cubicBezTo>
                  <a:pt x="3000888" y="681722"/>
                  <a:pt x="2980008" y="693218"/>
                  <a:pt x="2962082" y="693218"/>
                </a:cubicBezTo>
                <a:cubicBezTo>
                  <a:pt x="2951823" y="693218"/>
                  <a:pt x="2940689" y="686303"/>
                  <a:pt x="2928678" y="672473"/>
                </a:cubicBezTo>
                <a:cubicBezTo>
                  <a:pt x="2916667" y="658642"/>
                  <a:pt x="2906267" y="641307"/>
                  <a:pt x="2897478" y="620465"/>
                </a:cubicBezTo>
                <a:cubicBezTo>
                  <a:pt x="2888689" y="599624"/>
                  <a:pt x="2884294" y="577949"/>
                  <a:pt x="2884294" y="555441"/>
                </a:cubicBezTo>
                <a:cubicBezTo>
                  <a:pt x="2884294" y="539117"/>
                  <a:pt x="2885909" y="525322"/>
                  <a:pt x="2889138" y="514055"/>
                </a:cubicBezTo>
                <a:cubicBezTo>
                  <a:pt x="2892368" y="502788"/>
                  <a:pt x="2898451" y="491505"/>
                  <a:pt x="2907388" y="480207"/>
                </a:cubicBezTo>
                <a:cubicBezTo>
                  <a:pt x="2916325" y="468909"/>
                  <a:pt x="2931848" y="453266"/>
                  <a:pt x="2953956" y="433277"/>
                </a:cubicBezTo>
                <a:cubicBezTo>
                  <a:pt x="3001036" y="389624"/>
                  <a:pt x="3048470" y="356595"/>
                  <a:pt x="3096259" y="334188"/>
                </a:cubicBezTo>
                <a:cubicBezTo>
                  <a:pt x="3144049" y="311781"/>
                  <a:pt x="3181299" y="300577"/>
                  <a:pt x="3208012" y="300577"/>
                </a:cubicBezTo>
                <a:close/>
                <a:moveTo>
                  <a:pt x="2610527" y="177659"/>
                </a:moveTo>
                <a:lnTo>
                  <a:pt x="2548383" y="179714"/>
                </a:lnTo>
                <a:lnTo>
                  <a:pt x="2548757" y="181403"/>
                </a:lnTo>
                <a:cubicBezTo>
                  <a:pt x="2550058" y="188067"/>
                  <a:pt x="2550709" y="193905"/>
                  <a:pt x="2550709" y="198918"/>
                </a:cubicBezTo>
                <a:cubicBezTo>
                  <a:pt x="2550709" y="207984"/>
                  <a:pt x="2546667" y="219652"/>
                  <a:pt x="2538583" y="233920"/>
                </a:cubicBezTo>
                <a:cubicBezTo>
                  <a:pt x="2530499" y="248188"/>
                  <a:pt x="2515346" y="272384"/>
                  <a:pt x="2493126" y="306506"/>
                </a:cubicBezTo>
                <a:cubicBezTo>
                  <a:pt x="2470906" y="340629"/>
                  <a:pt x="2451757" y="370809"/>
                  <a:pt x="2435679" y="397046"/>
                </a:cubicBezTo>
                <a:cubicBezTo>
                  <a:pt x="2419602" y="423284"/>
                  <a:pt x="2400581" y="457024"/>
                  <a:pt x="2378617" y="498266"/>
                </a:cubicBezTo>
                <a:cubicBezTo>
                  <a:pt x="2371676" y="511428"/>
                  <a:pt x="2367150" y="519732"/>
                  <a:pt x="2365037" y="523180"/>
                </a:cubicBezTo>
                <a:cubicBezTo>
                  <a:pt x="2362925" y="526627"/>
                  <a:pt x="2358881" y="533937"/>
                  <a:pt x="2352907" y="545111"/>
                </a:cubicBezTo>
                <a:cubicBezTo>
                  <a:pt x="2346933" y="556285"/>
                  <a:pt x="2342784" y="565206"/>
                  <a:pt x="2340462" y="571875"/>
                </a:cubicBezTo>
                <a:cubicBezTo>
                  <a:pt x="2338140" y="578544"/>
                  <a:pt x="2336979" y="583317"/>
                  <a:pt x="2336979" y="586194"/>
                </a:cubicBezTo>
                <a:cubicBezTo>
                  <a:pt x="2336979" y="590113"/>
                  <a:pt x="2340189" y="593254"/>
                  <a:pt x="2346609" y="595618"/>
                </a:cubicBezTo>
                <a:cubicBezTo>
                  <a:pt x="2353029" y="597982"/>
                  <a:pt x="2364227" y="599164"/>
                  <a:pt x="2380204" y="599164"/>
                </a:cubicBezTo>
                <a:cubicBezTo>
                  <a:pt x="2423649" y="599164"/>
                  <a:pt x="2469501" y="591309"/>
                  <a:pt x="2517759" y="575599"/>
                </a:cubicBezTo>
                <a:cubicBezTo>
                  <a:pt x="2566018" y="559890"/>
                  <a:pt x="2611502" y="537965"/>
                  <a:pt x="2654211" y="509825"/>
                </a:cubicBezTo>
                <a:cubicBezTo>
                  <a:pt x="2696921" y="481685"/>
                  <a:pt x="2730782" y="450268"/>
                  <a:pt x="2755797" y="415576"/>
                </a:cubicBezTo>
                <a:cubicBezTo>
                  <a:pt x="2780811" y="380883"/>
                  <a:pt x="2793318" y="344922"/>
                  <a:pt x="2793318" y="307692"/>
                </a:cubicBezTo>
                <a:cubicBezTo>
                  <a:pt x="2793318" y="266222"/>
                  <a:pt x="2777986" y="234182"/>
                  <a:pt x="2747321" y="211573"/>
                </a:cubicBezTo>
                <a:cubicBezTo>
                  <a:pt x="2716656" y="188964"/>
                  <a:pt x="2671058" y="177659"/>
                  <a:pt x="2610527" y="177659"/>
                </a:cubicBezTo>
                <a:close/>
                <a:moveTo>
                  <a:pt x="2604237" y="34835"/>
                </a:moveTo>
                <a:cubicBezTo>
                  <a:pt x="2643276" y="34835"/>
                  <a:pt x="2679411" y="40596"/>
                  <a:pt x="2712641" y="52117"/>
                </a:cubicBezTo>
                <a:cubicBezTo>
                  <a:pt x="2745872" y="63638"/>
                  <a:pt x="2773787" y="79923"/>
                  <a:pt x="2796386" y="100971"/>
                </a:cubicBezTo>
                <a:cubicBezTo>
                  <a:pt x="2818984" y="122020"/>
                  <a:pt x="2836315" y="147655"/>
                  <a:pt x="2848378" y="177877"/>
                </a:cubicBezTo>
                <a:cubicBezTo>
                  <a:pt x="2860441" y="208098"/>
                  <a:pt x="2866472" y="241770"/>
                  <a:pt x="2866472" y="278891"/>
                </a:cubicBezTo>
                <a:cubicBezTo>
                  <a:pt x="2866472" y="335591"/>
                  <a:pt x="2850183" y="390493"/>
                  <a:pt x="2817605" y="443595"/>
                </a:cubicBezTo>
                <a:cubicBezTo>
                  <a:pt x="2785028" y="496698"/>
                  <a:pt x="2741857" y="543342"/>
                  <a:pt x="2688093" y="583527"/>
                </a:cubicBezTo>
                <a:cubicBezTo>
                  <a:pt x="2634330" y="623711"/>
                  <a:pt x="2573764" y="655523"/>
                  <a:pt x="2506395" y="678962"/>
                </a:cubicBezTo>
                <a:cubicBezTo>
                  <a:pt x="2439027" y="702400"/>
                  <a:pt x="2372449" y="714119"/>
                  <a:pt x="2306661" y="714119"/>
                </a:cubicBezTo>
                <a:cubicBezTo>
                  <a:pt x="2293355" y="714119"/>
                  <a:pt x="2282236" y="712459"/>
                  <a:pt x="2273307" y="709139"/>
                </a:cubicBezTo>
                <a:cubicBezTo>
                  <a:pt x="2264378" y="705819"/>
                  <a:pt x="2258077" y="699365"/>
                  <a:pt x="2254405" y="689778"/>
                </a:cubicBezTo>
                <a:cubicBezTo>
                  <a:pt x="2250732" y="680190"/>
                  <a:pt x="2248896" y="667268"/>
                  <a:pt x="2248896" y="651012"/>
                </a:cubicBezTo>
                <a:cubicBezTo>
                  <a:pt x="2248896" y="631339"/>
                  <a:pt x="2250412" y="615428"/>
                  <a:pt x="2253444" y="603277"/>
                </a:cubicBezTo>
                <a:cubicBezTo>
                  <a:pt x="2256477" y="591126"/>
                  <a:pt x="2261549" y="577081"/>
                  <a:pt x="2268661" y="561141"/>
                </a:cubicBezTo>
                <a:cubicBezTo>
                  <a:pt x="2315663" y="457024"/>
                  <a:pt x="2396859" y="331146"/>
                  <a:pt x="2512250" y="183506"/>
                </a:cubicBezTo>
                <a:cubicBezTo>
                  <a:pt x="2496549" y="186067"/>
                  <a:pt x="2475112" y="190895"/>
                  <a:pt x="2447942" y="197989"/>
                </a:cubicBezTo>
                <a:cubicBezTo>
                  <a:pt x="2420771" y="205083"/>
                  <a:pt x="2394548" y="213053"/>
                  <a:pt x="2369275" y="221899"/>
                </a:cubicBezTo>
                <a:cubicBezTo>
                  <a:pt x="2356638" y="226322"/>
                  <a:pt x="2345300" y="230515"/>
                  <a:pt x="2335261" y="234478"/>
                </a:cubicBezTo>
                <a:lnTo>
                  <a:pt x="2311621" y="244575"/>
                </a:lnTo>
                <a:lnTo>
                  <a:pt x="2321054" y="243068"/>
                </a:lnTo>
                <a:cubicBezTo>
                  <a:pt x="2344267" y="239232"/>
                  <a:pt x="2369580" y="237091"/>
                  <a:pt x="2396991" y="236645"/>
                </a:cubicBezTo>
                <a:cubicBezTo>
                  <a:pt x="2371067" y="255343"/>
                  <a:pt x="2350344" y="267709"/>
                  <a:pt x="2334821" y="273743"/>
                </a:cubicBezTo>
                <a:cubicBezTo>
                  <a:pt x="2319298" y="279777"/>
                  <a:pt x="2303370" y="286424"/>
                  <a:pt x="2287035" y="293684"/>
                </a:cubicBezTo>
                <a:cubicBezTo>
                  <a:pt x="2270701" y="300944"/>
                  <a:pt x="2258642" y="305898"/>
                  <a:pt x="2250859" y="308547"/>
                </a:cubicBezTo>
                <a:cubicBezTo>
                  <a:pt x="2243075" y="311196"/>
                  <a:pt x="2235949" y="312521"/>
                  <a:pt x="2229480" y="312521"/>
                </a:cubicBezTo>
                <a:cubicBezTo>
                  <a:pt x="2206261" y="312521"/>
                  <a:pt x="2194652" y="298483"/>
                  <a:pt x="2194652" y="270408"/>
                </a:cubicBezTo>
                <a:cubicBezTo>
                  <a:pt x="2194652" y="212012"/>
                  <a:pt x="2209859" y="170651"/>
                  <a:pt x="2240272" y="146323"/>
                </a:cubicBezTo>
                <a:cubicBezTo>
                  <a:pt x="2252573" y="136531"/>
                  <a:pt x="2271498" y="125299"/>
                  <a:pt x="2297046" y="112627"/>
                </a:cubicBezTo>
                <a:cubicBezTo>
                  <a:pt x="2322595" y="99955"/>
                  <a:pt x="2351360" y="87968"/>
                  <a:pt x="2383341" y="76664"/>
                </a:cubicBezTo>
                <a:cubicBezTo>
                  <a:pt x="2415322" y="65361"/>
                  <a:pt x="2450741" y="55564"/>
                  <a:pt x="2489596" y="47272"/>
                </a:cubicBezTo>
                <a:cubicBezTo>
                  <a:pt x="2528451" y="38981"/>
                  <a:pt x="2566665" y="34835"/>
                  <a:pt x="2604237" y="34835"/>
                </a:cubicBezTo>
                <a:close/>
                <a:moveTo>
                  <a:pt x="1957423" y="29120"/>
                </a:moveTo>
                <a:cubicBezTo>
                  <a:pt x="1969485" y="30146"/>
                  <a:pt x="1980263" y="33087"/>
                  <a:pt x="1989754" y="37942"/>
                </a:cubicBezTo>
                <a:cubicBezTo>
                  <a:pt x="1999245" y="42796"/>
                  <a:pt x="2003991" y="49430"/>
                  <a:pt x="2003991" y="57843"/>
                </a:cubicBezTo>
                <a:cubicBezTo>
                  <a:pt x="2003991" y="67579"/>
                  <a:pt x="1997996" y="82441"/>
                  <a:pt x="1986006" y="102429"/>
                </a:cubicBezTo>
                <a:cubicBezTo>
                  <a:pt x="1974016" y="122418"/>
                  <a:pt x="1954491" y="152072"/>
                  <a:pt x="1927432" y="191391"/>
                </a:cubicBezTo>
                <a:cubicBezTo>
                  <a:pt x="1899113" y="231472"/>
                  <a:pt x="1878248" y="260771"/>
                  <a:pt x="1864838" y="279287"/>
                </a:cubicBezTo>
                <a:cubicBezTo>
                  <a:pt x="1851427" y="297804"/>
                  <a:pt x="1832662" y="322459"/>
                  <a:pt x="1808542" y="353254"/>
                </a:cubicBezTo>
                <a:cubicBezTo>
                  <a:pt x="1784421" y="384048"/>
                  <a:pt x="1761898" y="412069"/>
                  <a:pt x="1740971" y="437317"/>
                </a:cubicBezTo>
                <a:cubicBezTo>
                  <a:pt x="1720044" y="462564"/>
                  <a:pt x="1697717" y="488225"/>
                  <a:pt x="1673991" y="514300"/>
                </a:cubicBezTo>
                <a:lnTo>
                  <a:pt x="1673991" y="559337"/>
                </a:lnTo>
                <a:cubicBezTo>
                  <a:pt x="1705726" y="513019"/>
                  <a:pt x="1737805" y="474138"/>
                  <a:pt x="1770227" y="442693"/>
                </a:cubicBezTo>
                <a:cubicBezTo>
                  <a:pt x="1802649" y="411249"/>
                  <a:pt x="1830342" y="387332"/>
                  <a:pt x="1853306" y="370943"/>
                </a:cubicBezTo>
                <a:cubicBezTo>
                  <a:pt x="1876270" y="354555"/>
                  <a:pt x="1894059" y="346360"/>
                  <a:pt x="1906671" y="346360"/>
                </a:cubicBezTo>
                <a:cubicBezTo>
                  <a:pt x="1919931" y="346360"/>
                  <a:pt x="1931659" y="353305"/>
                  <a:pt x="1941856" y="367195"/>
                </a:cubicBezTo>
                <a:cubicBezTo>
                  <a:pt x="1952052" y="381085"/>
                  <a:pt x="1957151" y="392717"/>
                  <a:pt x="1957151" y="402089"/>
                </a:cubicBezTo>
                <a:cubicBezTo>
                  <a:pt x="1957151" y="407273"/>
                  <a:pt x="1954764" y="413447"/>
                  <a:pt x="1949989" y="420611"/>
                </a:cubicBezTo>
                <a:cubicBezTo>
                  <a:pt x="1926294" y="448940"/>
                  <a:pt x="1907670" y="472123"/>
                  <a:pt x="1894117" y="490160"/>
                </a:cubicBezTo>
                <a:cubicBezTo>
                  <a:pt x="1880564" y="508197"/>
                  <a:pt x="1870347" y="523881"/>
                  <a:pt x="1863465" y="537211"/>
                </a:cubicBezTo>
                <a:cubicBezTo>
                  <a:pt x="1856584" y="550541"/>
                  <a:pt x="1853143" y="561708"/>
                  <a:pt x="1853143" y="570712"/>
                </a:cubicBezTo>
                <a:cubicBezTo>
                  <a:pt x="1853143" y="579395"/>
                  <a:pt x="1856984" y="583737"/>
                  <a:pt x="1864666" y="583737"/>
                </a:cubicBezTo>
                <a:cubicBezTo>
                  <a:pt x="1877994" y="583737"/>
                  <a:pt x="1916141" y="562696"/>
                  <a:pt x="1979109" y="520614"/>
                </a:cubicBezTo>
                <a:lnTo>
                  <a:pt x="1979109" y="565223"/>
                </a:lnTo>
                <a:cubicBezTo>
                  <a:pt x="1948551" y="596455"/>
                  <a:pt x="1922781" y="621397"/>
                  <a:pt x="1901799" y="640048"/>
                </a:cubicBezTo>
                <a:cubicBezTo>
                  <a:pt x="1880818" y="658700"/>
                  <a:pt x="1862085" y="673053"/>
                  <a:pt x="1845601" y="683110"/>
                </a:cubicBezTo>
                <a:cubicBezTo>
                  <a:pt x="1829116" y="693167"/>
                  <a:pt x="1814467" y="698195"/>
                  <a:pt x="1801652" y="698195"/>
                </a:cubicBezTo>
                <a:cubicBezTo>
                  <a:pt x="1769627" y="698195"/>
                  <a:pt x="1753614" y="679893"/>
                  <a:pt x="1753614" y="643291"/>
                </a:cubicBezTo>
                <a:cubicBezTo>
                  <a:pt x="1753614" y="617538"/>
                  <a:pt x="1761723" y="588398"/>
                  <a:pt x="1777941" y="555873"/>
                </a:cubicBezTo>
                <a:cubicBezTo>
                  <a:pt x="1794158" y="523347"/>
                  <a:pt x="1816737" y="490501"/>
                  <a:pt x="1845678" y="457335"/>
                </a:cubicBezTo>
                <a:cubicBezTo>
                  <a:pt x="1841681" y="464281"/>
                  <a:pt x="1833433" y="472832"/>
                  <a:pt x="1820932" y="482987"/>
                </a:cubicBezTo>
                <a:cubicBezTo>
                  <a:pt x="1808431" y="493142"/>
                  <a:pt x="1796579" y="504536"/>
                  <a:pt x="1785374" y="517169"/>
                </a:cubicBezTo>
                <a:cubicBezTo>
                  <a:pt x="1774169" y="529802"/>
                  <a:pt x="1766395" y="538894"/>
                  <a:pt x="1762051" y="544446"/>
                </a:cubicBezTo>
                <a:cubicBezTo>
                  <a:pt x="1741259" y="567830"/>
                  <a:pt x="1720935" y="592197"/>
                  <a:pt x="1701082" y="617545"/>
                </a:cubicBezTo>
                <a:cubicBezTo>
                  <a:pt x="1681228" y="642894"/>
                  <a:pt x="1667414" y="659830"/>
                  <a:pt x="1659641" y="668352"/>
                </a:cubicBezTo>
                <a:cubicBezTo>
                  <a:pt x="1651868" y="676874"/>
                  <a:pt x="1643283" y="681135"/>
                  <a:pt x="1633884" y="681135"/>
                </a:cubicBezTo>
                <a:cubicBezTo>
                  <a:pt x="1605898" y="681135"/>
                  <a:pt x="1590156" y="654663"/>
                  <a:pt x="1586658" y="601718"/>
                </a:cubicBezTo>
                <a:lnTo>
                  <a:pt x="1586258" y="588753"/>
                </a:lnTo>
                <a:lnTo>
                  <a:pt x="1574545" y="601050"/>
                </a:lnTo>
                <a:cubicBezTo>
                  <a:pt x="1499488" y="677093"/>
                  <a:pt x="1442230" y="715115"/>
                  <a:pt x="1402773" y="715115"/>
                </a:cubicBezTo>
                <a:cubicBezTo>
                  <a:pt x="1384837" y="715115"/>
                  <a:pt x="1370585" y="708373"/>
                  <a:pt x="1360015" y="694890"/>
                </a:cubicBezTo>
                <a:cubicBezTo>
                  <a:pt x="1349445" y="681407"/>
                  <a:pt x="1344160" y="664511"/>
                  <a:pt x="1344160" y="644200"/>
                </a:cubicBezTo>
                <a:cubicBezTo>
                  <a:pt x="1344160" y="630992"/>
                  <a:pt x="1346718" y="615951"/>
                  <a:pt x="1351835" y="599078"/>
                </a:cubicBezTo>
                <a:cubicBezTo>
                  <a:pt x="1354393" y="590641"/>
                  <a:pt x="1357911" y="581178"/>
                  <a:pt x="1362390" y="570689"/>
                </a:cubicBezTo>
                <a:lnTo>
                  <a:pt x="1371593" y="551205"/>
                </a:lnTo>
                <a:lnTo>
                  <a:pt x="1370559" y="552206"/>
                </a:lnTo>
                <a:cubicBezTo>
                  <a:pt x="1364182" y="559059"/>
                  <a:pt x="1359895" y="563837"/>
                  <a:pt x="1357698" y="566541"/>
                </a:cubicBezTo>
                <a:cubicBezTo>
                  <a:pt x="1356599" y="567892"/>
                  <a:pt x="1353904" y="569531"/>
                  <a:pt x="1349615" y="571458"/>
                </a:cubicBezTo>
                <a:lnTo>
                  <a:pt x="1335792" y="576658"/>
                </a:lnTo>
                <a:lnTo>
                  <a:pt x="1325592" y="587234"/>
                </a:lnTo>
                <a:cubicBezTo>
                  <a:pt x="1306318" y="607001"/>
                  <a:pt x="1289823" y="623229"/>
                  <a:pt x="1276107" y="635919"/>
                </a:cubicBezTo>
                <a:cubicBezTo>
                  <a:pt x="1257818" y="652839"/>
                  <a:pt x="1240632" y="666453"/>
                  <a:pt x="1224550" y="676761"/>
                </a:cubicBezTo>
                <a:cubicBezTo>
                  <a:pt x="1208467" y="687069"/>
                  <a:pt x="1193526" y="692223"/>
                  <a:pt x="1179727" y="692223"/>
                </a:cubicBezTo>
                <a:cubicBezTo>
                  <a:pt x="1162636" y="692223"/>
                  <a:pt x="1148737" y="684861"/>
                  <a:pt x="1138030" y="670136"/>
                </a:cubicBezTo>
                <a:cubicBezTo>
                  <a:pt x="1127323" y="655412"/>
                  <a:pt x="1121969" y="635067"/>
                  <a:pt x="1121969" y="609101"/>
                </a:cubicBezTo>
                <a:cubicBezTo>
                  <a:pt x="1121969" y="593767"/>
                  <a:pt x="1125718" y="576707"/>
                  <a:pt x="1133217" y="557921"/>
                </a:cubicBezTo>
                <a:cubicBezTo>
                  <a:pt x="1140715" y="539135"/>
                  <a:pt x="1151453" y="519112"/>
                  <a:pt x="1165431" y="497850"/>
                </a:cubicBezTo>
                <a:cubicBezTo>
                  <a:pt x="1179409" y="476589"/>
                  <a:pt x="1194449" y="460728"/>
                  <a:pt x="1210550" y="450267"/>
                </a:cubicBezTo>
                <a:cubicBezTo>
                  <a:pt x="1210907" y="451812"/>
                  <a:pt x="1204995" y="453714"/>
                  <a:pt x="1192813" y="455974"/>
                </a:cubicBezTo>
                <a:cubicBezTo>
                  <a:pt x="1180631" y="458234"/>
                  <a:pt x="1168205" y="460501"/>
                  <a:pt x="1155533" y="462774"/>
                </a:cubicBezTo>
                <a:cubicBezTo>
                  <a:pt x="1142861" y="465047"/>
                  <a:pt x="1134910" y="466490"/>
                  <a:pt x="1131681" y="467101"/>
                </a:cubicBezTo>
                <a:cubicBezTo>
                  <a:pt x="1122068" y="486380"/>
                  <a:pt x="1108523" y="505277"/>
                  <a:pt x="1091047" y="523794"/>
                </a:cubicBezTo>
                <a:lnTo>
                  <a:pt x="1042954" y="564537"/>
                </a:lnTo>
                <a:lnTo>
                  <a:pt x="1042954" y="564865"/>
                </a:lnTo>
                <a:cubicBezTo>
                  <a:pt x="956846" y="660516"/>
                  <a:pt x="894498" y="708342"/>
                  <a:pt x="855910" y="708342"/>
                </a:cubicBezTo>
                <a:cubicBezTo>
                  <a:pt x="839581" y="708342"/>
                  <a:pt x="827990" y="703040"/>
                  <a:pt x="821137" y="692437"/>
                </a:cubicBezTo>
                <a:cubicBezTo>
                  <a:pt x="814284" y="681833"/>
                  <a:pt x="810858" y="667388"/>
                  <a:pt x="810858" y="649099"/>
                </a:cubicBezTo>
                <a:cubicBezTo>
                  <a:pt x="810858" y="622216"/>
                  <a:pt x="820121" y="588285"/>
                  <a:pt x="838648" y="547308"/>
                </a:cubicBezTo>
                <a:cubicBezTo>
                  <a:pt x="802217" y="598596"/>
                  <a:pt x="772083" y="635737"/>
                  <a:pt x="748248" y="658729"/>
                </a:cubicBezTo>
                <a:cubicBezTo>
                  <a:pt x="724413" y="681722"/>
                  <a:pt x="703533" y="693218"/>
                  <a:pt x="685607" y="693218"/>
                </a:cubicBezTo>
                <a:cubicBezTo>
                  <a:pt x="675348" y="693218"/>
                  <a:pt x="664214" y="686303"/>
                  <a:pt x="652203" y="672473"/>
                </a:cubicBezTo>
                <a:cubicBezTo>
                  <a:pt x="640192" y="658642"/>
                  <a:pt x="629792" y="641307"/>
                  <a:pt x="621003" y="620465"/>
                </a:cubicBezTo>
                <a:cubicBezTo>
                  <a:pt x="612214" y="599624"/>
                  <a:pt x="607819" y="577949"/>
                  <a:pt x="607819" y="555441"/>
                </a:cubicBezTo>
                <a:cubicBezTo>
                  <a:pt x="607819" y="539117"/>
                  <a:pt x="609434" y="525322"/>
                  <a:pt x="612663" y="514055"/>
                </a:cubicBezTo>
                <a:cubicBezTo>
                  <a:pt x="615893" y="502788"/>
                  <a:pt x="621976" y="491505"/>
                  <a:pt x="630913" y="480207"/>
                </a:cubicBezTo>
                <a:cubicBezTo>
                  <a:pt x="639850" y="468909"/>
                  <a:pt x="655373" y="453266"/>
                  <a:pt x="677482" y="433277"/>
                </a:cubicBezTo>
                <a:cubicBezTo>
                  <a:pt x="724561" y="389624"/>
                  <a:pt x="771995" y="356595"/>
                  <a:pt x="819784" y="334188"/>
                </a:cubicBezTo>
                <a:cubicBezTo>
                  <a:pt x="867574" y="311781"/>
                  <a:pt x="904824" y="300577"/>
                  <a:pt x="931537" y="300577"/>
                </a:cubicBezTo>
                <a:cubicBezTo>
                  <a:pt x="941126" y="300577"/>
                  <a:pt x="949634" y="304189"/>
                  <a:pt x="957060" y="311413"/>
                </a:cubicBezTo>
                <a:cubicBezTo>
                  <a:pt x="964486" y="318636"/>
                  <a:pt x="970169" y="326566"/>
                  <a:pt x="974108" y="335202"/>
                </a:cubicBezTo>
                <a:cubicBezTo>
                  <a:pt x="978048" y="343839"/>
                  <a:pt x="980018" y="350575"/>
                  <a:pt x="980018" y="355411"/>
                </a:cubicBezTo>
                <a:cubicBezTo>
                  <a:pt x="980018" y="364918"/>
                  <a:pt x="976769" y="371646"/>
                  <a:pt x="970271" y="375593"/>
                </a:cubicBezTo>
                <a:cubicBezTo>
                  <a:pt x="963773" y="379541"/>
                  <a:pt x="956774" y="382422"/>
                  <a:pt x="949273" y="384236"/>
                </a:cubicBezTo>
                <a:cubicBezTo>
                  <a:pt x="950895" y="382914"/>
                  <a:pt x="953552" y="386444"/>
                  <a:pt x="957243" y="394826"/>
                </a:cubicBezTo>
                <a:cubicBezTo>
                  <a:pt x="960934" y="403209"/>
                  <a:pt x="963863" y="410199"/>
                  <a:pt x="966029" y="415797"/>
                </a:cubicBezTo>
                <a:cubicBezTo>
                  <a:pt x="968196" y="421396"/>
                  <a:pt x="969280" y="426634"/>
                  <a:pt x="969280" y="431512"/>
                </a:cubicBezTo>
                <a:cubicBezTo>
                  <a:pt x="969280" y="441444"/>
                  <a:pt x="961149" y="457390"/>
                  <a:pt x="944887" y="479348"/>
                </a:cubicBezTo>
                <a:cubicBezTo>
                  <a:pt x="928626" y="501307"/>
                  <a:pt x="917566" y="516940"/>
                  <a:pt x="911709" y="526247"/>
                </a:cubicBezTo>
                <a:cubicBezTo>
                  <a:pt x="905851" y="535555"/>
                  <a:pt x="902922" y="546579"/>
                  <a:pt x="902922" y="559321"/>
                </a:cubicBezTo>
                <a:cubicBezTo>
                  <a:pt x="902922" y="576749"/>
                  <a:pt x="910498" y="585463"/>
                  <a:pt x="925650" y="585463"/>
                </a:cubicBezTo>
                <a:cubicBezTo>
                  <a:pt x="943322" y="585463"/>
                  <a:pt x="975468" y="569151"/>
                  <a:pt x="1022088" y="536527"/>
                </a:cubicBezTo>
                <a:lnTo>
                  <a:pt x="1026826" y="533126"/>
                </a:lnTo>
                <a:lnTo>
                  <a:pt x="1026826" y="532868"/>
                </a:lnTo>
                <a:cubicBezTo>
                  <a:pt x="1045539" y="510661"/>
                  <a:pt x="1058875" y="495926"/>
                  <a:pt x="1066832" y="488663"/>
                </a:cubicBezTo>
                <a:cubicBezTo>
                  <a:pt x="1059274" y="487253"/>
                  <a:pt x="1052425" y="483162"/>
                  <a:pt x="1046284" y="476389"/>
                </a:cubicBezTo>
                <a:cubicBezTo>
                  <a:pt x="1040144" y="469617"/>
                  <a:pt x="1037074" y="459720"/>
                  <a:pt x="1037074" y="446698"/>
                </a:cubicBezTo>
                <a:cubicBezTo>
                  <a:pt x="1037074" y="433220"/>
                  <a:pt x="1042246" y="417010"/>
                  <a:pt x="1052590" y="398069"/>
                </a:cubicBezTo>
                <a:cubicBezTo>
                  <a:pt x="1062935" y="379127"/>
                  <a:pt x="1075631" y="361458"/>
                  <a:pt x="1090680" y="345062"/>
                </a:cubicBezTo>
                <a:cubicBezTo>
                  <a:pt x="1105728" y="328666"/>
                  <a:pt x="1119621" y="317997"/>
                  <a:pt x="1132357" y="313057"/>
                </a:cubicBezTo>
                <a:cubicBezTo>
                  <a:pt x="1138314" y="310077"/>
                  <a:pt x="1144182" y="308586"/>
                  <a:pt x="1149962" y="308586"/>
                </a:cubicBezTo>
                <a:cubicBezTo>
                  <a:pt x="1163429" y="308586"/>
                  <a:pt x="1170163" y="314991"/>
                  <a:pt x="1170163" y="327800"/>
                </a:cubicBezTo>
                <a:cubicBezTo>
                  <a:pt x="1170163" y="334922"/>
                  <a:pt x="1165124" y="342820"/>
                  <a:pt x="1155047" y="351492"/>
                </a:cubicBezTo>
                <a:cubicBezTo>
                  <a:pt x="1214686" y="341104"/>
                  <a:pt x="1253469" y="335910"/>
                  <a:pt x="1271395" y="335910"/>
                </a:cubicBezTo>
                <a:cubicBezTo>
                  <a:pt x="1279813" y="335910"/>
                  <a:pt x="1285240" y="336558"/>
                  <a:pt x="1287677" y="337854"/>
                </a:cubicBezTo>
                <a:cubicBezTo>
                  <a:pt x="1297531" y="342965"/>
                  <a:pt x="1304558" y="351794"/>
                  <a:pt x="1308757" y="364342"/>
                </a:cubicBezTo>
                <a:cubicBezTo>
                  <a:pt x="1312956" y="376889"/>
                  <a:pt x="1315055" y="388906"/>
                  <a:pt x="1315055" y="400394"/>
                </a:cubicBezTo>
                <a:cubicBezTo>
                  <a:pt x="1315055" y="409388"/>
                  <a:pt x="1311636" y="418393"/>
                  <a:pt x="1304799" y="427410"/>
                </a:cubicBezTo>
                <a:cubicBezTo>
                  <a:pt x="1297962" y="436428"/>
                  <a:pt x="1285684" y="449728"/>
                  <a:pt x="1267965" y="467311"/>
                </a:cubicBezTo>
                <a:cubicBezTo>
                  <a:pt x="1254322" y="482858"/>
                  <a:pt x="1241922" y="501032"/>
                  <a:pt x="1230766" y="521834"/>
                </a:cubicBezTo>
                <a:cubicBezTo>
                  <a:pt x="1219611" y="542637"/>
                  <a:pt x="1214033" y="557776"/>
                  <a:pt x="1214033" y="567252"/>
                </a:cubicBezTo>
                <a:cubicBezTo>
                  <a:pt x="1214033" y="575919"/>
                  <a:pt x="1219984" y="580253"/>
                  <a:pt x="1231886" y="580253"/>
                </a:cubicBezTo>
                <a:cubicBezTo>
                  <a:pt x="1247185" y="580253"/>
                  <a:pt x="1278168" y="564797"/>
                  <a:pt x="1324833" y="533883"/>
                </a:cubicBezTo>
                <a:lnTo>
                  <a:pt x="1334853" y="527097"/>
                </a:lnTo>
                <a:lnTo>
                  <a:pt x="1359802" y="504284"/>
                </a:lnTo>
                <a:cubicBezTo>
                  <a:pt x="1388671" y="475879"/>
                  <a:pt x="1420622" y="438631"/>
                  <a:pt x="1455656" y="392540"/>
                </a:cubicBezTo>
                <a:cubicBezTo>
                  <a:pt x="1456558" y="392960"/>
                  <a:pt x="1455048" y="393094"/>
                  <a:pt x="1451126" y="392941"/>
                </a:cubicBezTo>
                <a:cubicBezTo>
                  <a:pt x="1447205" y="392788"/>
                  <a:pt x="1442452" y="392711"/>
                  <a:pt x="1436870" y="392711"/>
                </a:cubicBezTo>
                <a:cubicBezTo>
                  <a:pt x="1418820" y="392711"/>
                  <a:pt x="1404572" y="394015"/>
                  <a:pt x="1394127" y="396623"/>
                </a:cubicBezTo>
                <a:cubicBezTo>
                  <a:pt x="1391473" y="397571"/>
                  <a:pt x="1388428" y="398622"/>
                  <a:pt x="1384994" y="399776"/>
                </a:cubicBezTo>
                <a:cubicBezTo>
                  <a:pt x="1381560" y="400929"/>
                  <a:pt x="1377221" y="401506"/>
                  <a:pt x="1371978" y="401506"/>
                </a:cubicBezTo>
                <a:cubicBezTo>
                  <a:pt x="1366734" y="401506"/>
                  <a:pt x="1364113" y="397211"/>
                  <a:pt x="1364113" y="388621"/>
                </a:cubicBezTo>
                <a:cubicBezTo>
                  <a:pt x="1364113" y="375983"/>
                  <a:pt x="1370828" y="358840"/>
                  <a:pt x="1384259" y="337193"/>
                </a:cubicBezTo>
                <a:cubicBezTo>
                  <a:pt x="1396182" y="316826"/>
                  <a:pt x="1407426" y="301775"/>
                  <a:pt x="1417990" y="292040"/>
                </a:cubicBezTo>
                <a:cubicBezTo>
                  <a:pt x="1428555" y="282304"/>
                  <a:pt x="1441417" y="275736"/>
                  <a:pt x="1456577" y="272336"/>
                </a:cubicBezTo>
                <a:cubicBezTo>
                  <a:pt x="1471737" y="268935"/>
                  <a:pt x="1492150" y="267235"/>
                  <a:pt x="1517814" y="267235"/>
                </a:cubicBezTo>
                <a:lnTo>
                  <a:pt x="1532954" y="267235"/>
                </a:lnTo>
                <a:cubicBezTo>
                  <a:pt x="1548868" y="238698"/>
                  <a:pt x="1564465" y="217414"/>
                  <a:pt x="1579744" y="203381"/>
                </a:cubicBezTo>
                <a:cubicBezTo>
                  <a:pt x="1595023" y="189348"/>
                  <a:pt x="1612927" y="182332"/>
                  <a:pt x="1633454" y="182332"/>
                </a:cubicBezTo>
                <a:cubicBezTo>
                  <a:pt x="1658311" y="182332"/>
                  <a:pt x="1670739" y="189717"/>
                  <a:pt x="1670739" y="204485"/>
                </a:cubicBezTo>
                <a:cubicBezTo>
                  <a:pt x="1670739" y="210628"/>
                  <a:pt x="1663437" y="222700"/>
                  <a:pt x="1648835" y="240700"/>
                </a:cubicBezTo>
                <a:cubicBezTo>
                  <a:pt x="1634232" y="258701"/>
                  <a:pt x="1623968" y="269031"/>
                  <a:pt x="1618043" y="271691"/>
                </a:cubicBezTo>
                <a:cubicBezTo>
                  <a:pt x="1622900" y="271758"/>
                  <a:pt x="1629795" y="272297"/>
                  <a:pt x="1638726" y="273308"/>
                </a:cubicBezTo>
                <a:cubicBezTo>
                  <a:pt x="1647658" y="274319"/>
                  <a:pt x="1657354" y="275770"/>
                  <a:pt x="1667815" y="277662"/>
                </a:cubicBezTo>
                <a:cubicBezTo>
                  <a:pt x="1648242" y="320931"/>
                  <a:pt x="1623154" y="362210"/>
                  <a:pt x="1592554" y="401498"/>
                </a:cubicBezTo>
                <a:cubicBezTo>
                  <a:pt x="1578864" y="400798"/>
                  <a:pt x="1569104" y="400216"/>
                  <a:pt x="1563275" y="399752"/>
                </a:cubicBezTo>
                <a:cubicBezTo>
                  <a:pt x="1557446" y="399288"/>
                  <a:pt x="1551373" y="398813"/>
                  <a:pt x="1545057" y="398325"/>
                </a:cubicBezTo>
                <a:cubicBezTo>
                  <a:pt x="1538740" y="397838"/>
                  <a:pt x="1533166" y="397271"/>
                  <a:pt x="1528335" y="396623"/>
                </a:cubicBezTo>
                <a:cubicBezTo>
                  <a:pt x="1513261" y="421204"/>
                  <a:pt x="1499805" y="444605"/>
                  <a:pt x="1487967" y="466825"/>
                </a:cubicBezTo>
                <a:cubicBezTo>
                  <a:pt x="1476130" y="489046"/>
                  <a:pt x="1467201" y="508951"/>
                  <a:pt x="1461180" y="526543"/>
                </a:cubicBezTo>
                <a:cubicBezTo>
                  <a:pt x="1455159" y="544134"/>
                  <a:pt x="1452149" y="560770"/>
                  <a:pt x="1452149" y="576451"/>
                </a:cubicBezTo>
                <a:cubicBezTo>
                  <a:pt x="1452149" y="592256"/>
                  <a:pt x="1457612" y="600159"/>
                  <a:pt x="1468540" y="600159"/>
                </a:cubicBezTo>
                <a:cubicBezTo>
                  <a:pt x="1478897" y="600159"/>
                  <a:pt x="1493631" y="593866"/>
                  <a:pt x="1512741" y="581280"/>
                </a:cubicBezTo>
                <a:cubicBezTo>
                  <a:pt x="1527073" y="571840"/>
                  <a:pt x="1548481" y="557924"/>
                  <a:pt x="1576962" y="539533"/>
                </a:cubicBezTo>
                <a:lnTo>
                  <a:pt x="1590792" y="530617"/>
                </a:lnTo>
                <a:lnTo>
                  <a:pt x="1595441" y="506691"/>
                </a:lnTo>
                <a:cubicBezTo>
                  <a:pt x="1601796" y="481205"/>
                  <a:pt x="1618776" y="447608"/>
                  <a:pt x="1646380" y="405899"/>
                </a:cubicBezTo>
                <a:cubicBezTo>
                  <a:pt x="1703536" y="320418"/>
                  <a:pt x="1752442" y="250522"/>
                  <a:pt x="1793099" y="196212"/>
                </a:cubicBezTo>
                <a:cubicBezTo>
                  <a:pt x="1833756" y="141901"/>
                  <a:pt x="1868013" y="100269"/>
                  <a:pt x="1895870" y="71315"/>
                </a:cubicBezTo>
                <a:cubicBezTo>
                  <a:pt x="1923728" y="42361"/>
                  <a:pt x="1944246" y="28296"/>
                  <a:pt x="1957423" y="29120"/>
                </a:cubicBezTo>
                <a:close/>
                <a:moveTo>
                  <a:pt x="524051" y="0"/>
                </a:moveTo>
                <a:cubicBezTo>
                  <a:pt x="560596" y="0"/>
                  <a:pt x="587109" y="2367"/>
                  <a:pt x="603588" y="7099"/>
                </a:cubicBezTo>
                <a:cubicBezTo>
                  <a:pt x="620067" y="11832"/>
                  <a:pt x="629831" y="18655"/>
                  <a:pt x="632879" y="27569"/>
                </a:cubicBezTo>
                <a:cubicBezTo>
                  <a:pt x="635927" y="36482"/>
                  <a:pt x="637451" y="50446"/>
                  <a:pt x="637451" y="69460"/>
                </a:cubicBezTo>
                <a:lnTo>
                  <a:pt x="637451" y="102631"/>
                </a:lnTo>
                <a:cubicBezTo>
                  <a:pt x="637451" y="119785"/>
                  <a:pt x="633895" y="130732"/>
                  <a:pt x="626783" y="135472"/>
                </a:cubicBezTo>
                <a:cubicBezTo>
                  <a:pt x="619671" y="140213"/>
                  <a:pt x="599005" y="150442"/>
                  <a:pt x="564784" y="166159"/>
                </a:cubicBezTo>
                <a:cubicBezTo>
                  <a:pt x="530563" y="181876"/>
                  <a:pt x="493010" y="200608"/>
                  <a:pt x="452126" y="222354"/>
                </a:cubicBezTo>
                <a:cubicBezTo>
                  <a:pt x="465743" y="193770"/>
                  <a:pt x="477880" y="174938"/>
                  <a:pt x="488535" y="165856"/>
                </a:cubicBezTo>
                <a:cubicBezTo>
                  <a:pt x="499191" y="156774"/>
                  <a:pt x="511451" y="149612"/>
                  <a:pt x="525318" y="144371"/>
                </a:cubicBezTo>
                <a:cubicBezTo>
                  <a:pt x="515863" y="143340"/>
                  <a:pt x="498850" y="142824"/>
                  <a:pt x="474279" y="142824"/>
                </a:cubicBezTo>
                <a:cubicBezTo>
                  <a:pt x="435208" y="142824"/>
                  <a:pt x="392848" y="150618"/>
                  <a:pt x="347197" y="166205"/>
                </a:cubicBezTo>
                <a:cubicBezTo>
                  <a:pt x="301545" y="181793"/>
                  <a:pt x="263286" y="200028"/>
                  <a:pt x="232420" y="220911"/>
                </a:cubicBezTo>
                <a:cubicBezTo>
                  <a:pt x="201553" y="241794"/>
                  <a:pt x="186119" y="257987"/>
                  <a:pt x="186119" y="269490"/>
                </a:cubicBezTo>
                <a:cubicBezTo>
                  <a:pt x="186119" y="273378"/>
                  <a:pt x="189871" y="277229"/>
                  <a:pt x="197375" y="281045"/>
                </a:cubicBezTo>
                <a:cubicBezTo>
                  <a:pt x="204878" y="284860"/>
                  <a:pt x="219358" y="288118"/>
                  <a:pt x="240813" y="290819"/>
                </a:cubicBezTo>
                <a:cubicBezTo>
                  <a:pt x="262269" y="293520"/>
                  <a:pt x="288310" y="295323"/>
                  <a:pt x="318936" y="296231"/>
                </a:cubicBezTo>
                <a:cubicBezTo>
                  <a:pt x="349562" y="297138"/>
                  <a:pt x="390610" y="297591"/>
                  <a:pt x="442079" y="297591"/>
                </a:cubicBezTo>
                <a:cubicBezTo>
                  <a:pt x="477749" y="297591"/>
                  <a:pt x="502232" y="299311"/>
                  <a:pt x="515528" y="302751"/>
                </a:cubicBezTo>
                <a:cubicBezTo>
                  <a:pt x="528825" y="306190"/>
                  <a:pt x="535473" y="315120"/>
                  <a:pt x="535473" y="329542"/>
                </a:cubicBezTo>
                <a:cubicBezTo>
                  <a:pt x="535473" y="343662"/>
                  <a:pt x="528739" y="359503"/>
                  <a:pt x="515272" y="377063"/>
                </a:cubicBezTo>
                <a:cubicBezTo>
                  <a:pt x="501804" y="394623"/>
                  <a:pt x="484687" y="404963"/>
                  <a:pt x="463921" y="408084"/>
                </a:cubicBezTo>
                <a:cubicBezTo>
                  <a:pt x="429361" y="413190"/>
                  <a:pt x="404087" y="417382"/>
                  <a:pt x="388101" y="420661"/>
                </a:cubicBezTo>
                <a:cubicBezTo>
                  <a:pt x="372114" y="423940"/>
                  <a:pt x="352138" y="429542"/>
                  <a:pt x="328173" y="437468"/>
                </a:cubicBezTo>
                <a:cubicBezTo>
                  <a:pt x="304209" y="445394"/>
                  <a:pt x="273697" y="457317"/>
                  <a:pt x="236638" y="473236"/>
                </a:cubicBezTo>
                <a:cubicBezTo>
                  <a:pt x="200367" y="495262"/>
                  <a:pt x="170355" y="517672"/>
                  <a:pt x="146603" y="540465"/>
                </a:cubicBezTo>
                <a:cubicBezTo>
                  <a:pt x="122851" y="563258"/>
                  <a:pt x="110975" y="582521"/>
                  <a:pt x="110975" y="598254"/>
                </a:cubicBezTo>
                <a:cubicBezTo>
                  <a:pt x="110975" y="610218"/>
                  <a:pt x="118577" y="619996"/>
                  <a:pt x="133781" y="627588"/>
                </a:cubicBezTo>
                <a:cubicBezTo>
                  <a:pt x="148985" y="635179"/>
                  <a:pt x="172540" y="638975"/>
                  <a:pt x="204447" y="638975"/>
                </a:cubicBezTo>
                <a:cubicBezTo>
                  <a:pt x="317490" y="638975"/>
                  <a:pt x="438365" y="587163"/>
                  <a:pt x="567074" y="483539"/>
                </a:cubicBezTo>
                <a:cubicBezTo>
                  <a:pt x="568043" y="523330"/>
                  <a:pt x="564537" y="555873"/>
                  <a:pt x="556557" y="581167"/>
                </a:cubicBezTo>
                <a:cubicBezTo>
                  <a:pt x="548576" y="606461"/>
                  <a:pt x="533252" y="625137"/>
                  <a:pt x="510583" y="637195"/>
                </a:cubicBezTo>
                <a:cubicBezTo>
                  <a:pt x="488163" y="667924"/>
                  <a:pt x="457725" y="691943"/>
                  <a:pt x="419269" y="709252"/>
                </a:cubicBezTo>
                <a:cubicBezTo>
                  <a:pt x="380813" y="726561"/>
                  <a:pt x="339080" y="740325"/>
                  <a:pt x="294069" y="750545"/>
                </a:cubicBezTo>
                <a:cubicBezTo>
                  <a:pt x="249058" y="760764"/>
                  <a:pt x="206499" y="765874"/>
                  <a:pt x="166392" y="765874"/>
                </a:cubicBezTo>
                <a:cubicBezTo>
                  <a:pt x="118945" y="765874"/>
                  <a:pt x="79351" y="754260"/>
                  <a:pt x="47611" y="731032"/>
                </a:cubicBezTo>
                <a:cubicBezTo>
                  <a:pt x="15871" y="707803"/>
                  <a:pt x="0" y="676602"/>
                  <a:pt x="0" y="637428"/>
                </a:cubicBezTo>
                <a:cubicBezTo>
                  <a:pt x="0" y="609695"/>
                  <a:pt x="7519" y="582324"/>
                  <a:pt x="22558" y="555317"/>
                </a:cubicBezTo>
                <a:cubicBezTo>
                  <a:pt x="37596" y="528309"/>
                  <a:pt x="60266" y="502728"/>
                  <a:pt x="90568" y="478574"/>
                </a:cubicBezTo>
                <a:cubicBezTo>
                  <a:pt x="120870" y="454421"/>
                  <a:pt x="159149" y="432566"/>
                  <a:pt x="205407" y="413010"/>
                </a:cubicBezTo>
                <a:cubicBezTo>
                  <a:pt x="228536" y="403232"/>
                  <a:pt x="253358" y="394501"/>
                  <a:pt x="279874" y="386818"/>
                </a:cubicBezTo>
                <a:lnTo>
                  <a:pt x="348094" y="370771"/>
                </a:lnTo>
                <a:lnTo>
                  <a:pt x="340976" y="370464"/>
                </a:lnTo>
                <a:cubicBezTo>
                  <a:pt x="332599" y="370239"/>
                  <a:pt x="321771" y="370045"/>
                  <a:pt x="308493" y="369882"/>
                </a:cubicBezTo>
                <a:cubicBezTo>
                  <a:pt x="281937" y="369555"/>
                  <a:pt x="258432" y="368401"/>
                  <a:pt x="237979" y="366418"/>
                </a:cubicBezTo>
                <a:cubicBezTo>
                  <a:pt x="217526" y="364435"/>
                  <a:pt x="194958" y="359851"/>
                  <a:pt x="170272" y="352667"/>
                </a:cubicBezTo>
                <a:cubicBezTo>
                  <a:pt x="146634" y="345331"/>
                  <a:pt x="127939" y="331830"/>
                  <a:pt x="114186" y="312163"/>
                </a:cubicBezTo>
                <a:cubicBezTo>
                  <a:pt x="100434" y="292496"/>
                  <a:pt x="93557" y="270662"/>
                  <a:pt x="93557" y="246661"/>
                </a:cubicBezTo>
                <a:cubicBezTo>
                  <a:pt x="93557" y="216444"/>
                  <a:pt x="104091" y="186539"/>
                  <a:pt x="125158" y="156945"/>
                </a:cubicBezTo>
                <a:cubicBezTo>
                  <a:pt x="146225" y="127350"/>
                  <a:pt x="175638" y="100855"/>
                  <a:pt x="213396" y="77458"/>
                </a:cubicBezTo>
                <a:cubicBezTo>
                  <a:pt x="251155" y="54061"/>
                  <a:pt x="296691" y="35302"/>
                  <a:pt x="350004" y="21181"/>
                </a:cubicBezTo>
                <a:cubicBezTo>
                  <a:pt x="403316" y="7060"/>
                  <a:pt x="461332" y="0"/>
                  <a:pt x="524051" y="0"/>
                </a:cubicBezTo>
                <a:close/>
              </a:path>
            </a:pathLst>
          </a:custGeom>
          <a:solidFill>
            <a:schemeClr val="accent4"/>
          </a:solidFill>
          <a:ln w="12700"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8000" b="1" dirty="0">
              <a:ln w="12700">
                <a:noFill/>
              </a:ln>
              <a:solidFill>
                <a:schemeClr val="accent4"/>
              </a:solidFill>
              <a:latin typeface="Brush Script MT" panose="03060802040406070304" pitchFamily="66" charset="0"/>
              <a:cs typeface="Arial" pitchFamily="34" charset="0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79B7903A-2C05-43E1-90D0-CE969C2DBB2C}"/>
              </a:ext>
            </a:extLst>
          </p:cNvPr>
          <p:cNvSpPr txBox="1"/>
          <p:nvPr/>
        </p:nvSpPr>
        <p:spPr>
          <a:xfrm>
            <a:off x="624281" y="2272093"/>
            <a:ext cx="2459439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 Here</a:t>
            </a:r>
            <a:endParaRPr lang="ko-KR" altLang="en-US" sz="3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6854A1F3-B890-4036-A303-4C1726656B88}"/>
              </a:ext>
            </a:extLst>
          </p:cNvPr>
          <p:cNvSpPr txBox="1"/>
          <p:nvPr/>
        </p:nvSpPr>
        <p:spPr>
          <a:xfrm>
            <a:off x="621306" y="3543488"/>
            <a:ext cx="245943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99902698-F9F4-4D69-9177-960126B0E854}"/>
              </a:ext>
            </a:extLst>
          </p:cNvPr>
          <p:cNvSpPr txBox="1"/>
          <p:nvPr/>
        </p:nvSpPr>
        <p:spPr>
          <a:xfrm>
            <a:off x="9156369" y="2270231"/>
            <a:ext cx="2459439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 Here</a:t>
            </a:r>
            <a:endParaRPr lang="ko-KR" altLang="en-US" sz="3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9D8FBE73-9D02-4399-89A6-2F6332F6F076}"/>
              </a:ext>
            </a:extLst>
          </p:cNvPr>
          <p:cNvSpPr txBox="1"/>
          <p:nvPr/>
        </p:nvSpPr>
        <p:spPr>
          <a:xfrm>
            <a:off x="9153394" y="3541626"/>
            <a:ext cx="245943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9F737166-BDBA-45B3-B058-191D31BB16EF}"/>
              </a:ext>
            </a:extLst>
          </p:cNvPr>
          <p:cNvSpPr txBox="1"/>
          <p:nvPr/>
        </p:nvSpPr>
        <p:spPr>
          <a:xfrm>
            <a:off x="8935303" y="1101060"/>
            <a:ext cx="2680505" cy="460128"/>
          </a:xfrm>
          <a:custGeom>
            <a:avLst/>
            <a:gdLst/>
            <a:ahLst/>
            <a:cxnLst/>
            <a:rect l="l" t="t" r="r" b="b"/>
            <a:pathLst>
              <a:path w="4267414" h="732532">
                <a:moveTo>
                  <a:pt x="852938" y="89078"/>
                </a:moveTo>
                <a:lnTo>
                  <a:pt x="852938" y="349843"/>
                </a:lnTo>
                <a:lnTo>
                  <a:pt x="1041546" y="349843"/>
                </a:lnTo>
                <a:cubicBezTo>
                  <a:pt x="1103917" y="349843"/>
                  <a:pt x="1148207" y="338232"/>
                  <a:pt x="1174417" y="315008"/>
                </a:cubicBezTo>
                <a:cubicBezTo>
                  <a:pt x="1200626" y="291785"/>
                  <a:pt x="1213731" y="259106"/>
                  <a:pt x="1213731" y="216972"/>
                </a:cubicBezTo>
                <a:cubicBezTo>
                  <a:pt x="1213731" y="186450"/>
                  <a:pt x="1206017" y="160324"/>
                  <a:pt x="1190590" y="138593"/>
                </a:cubicBezTo>
                <a:cubicBezTo>
                  <a:pt x="1175163" y="116863"/>
                  <a:pt x="1154843" y="102514"/>
                  <a:pt x="1129629" y="95547"/>
                </a:cubicBezTo>
                <a:cubicBezTo>
                  <a:pt x="1113372" y="91234"/>
                  <a:pt x="1083348" y="89078"/>
                  <a:pt x="1039555" y="89078"/>
                </a:cubicBezTo>
                <a:close/>
                <a:moveTo>
                  <a:pt x="1530706" y="83604"/>
                </a:moveTo>
                <a:lnTo>
                  <a:pt x="1530706" y="324961"/>
                </a:lnTo>
                <a:lnTo>
                  <a:pt x="1738224" y="324961"/>
                </a:lnTo>
                <a:cubicBezTo>
                  <a:pt x="1782348" y="324961"/>
                  <a:pt x="1816852" y="320399"/>
                  <a:pt x="1841734" y="311276"/>
                </a:cubicBezTo>
                <a:cubicBezTo>
                  <a:pt x="1866616" y="302152"/>
                  <a:pt x="1885527" y="287555"/>
                  <a:pt x="1898465" y="267483"/>
                </a:cubicBezTo>
                <a:cubicBezTo>
                  <a:pt x="1911404" y="247412"/>
                  <a:pt x="1917873" y="225598"/>
                  <a:pt x="1917873" y="202043"/>
                </a:cubicBezTo>
                <a:cubicBezTo>
                  <a:pt x="1917873" y="167540"/>
                  <a:pt x="1905350" y="139174"/>
                  <a:pt x="1880301" y="116946"/>
                </a:cubicBezTo>
                <a:cubicBezTo>
                  <a:pt x="1855253" y="94718"/>
                  <a:pt x="1815691" y="83604"/>
                  <a:pt x="1761613" y="83604"/>
                </a:cubicBezTo>
                <a:close/>
                <a:moveTo>
                  <a:pt x="329938" y="79623"/>
                </a:moveTo>
                <a:cubicBezTo>
                  <a:pt x="320649" y="126401"/>
                  <a:pt x="307544" y="172848"/>
                  <a:pt x="290624" y="218963"/>
                </a:cubicBezTo>
                <a:lnTo>
                  <a:pt x="210503" y="432950"/>
                </a:lnTo>
                <a:lnTo>
                  <a:pt x="457832" y="432950"/>
                </a:lnTo>
                <a:lnTo>
                  <a:pt x="381693" y="230906"/>
                </a:lnTo>
                <a:cubicBezTo>
                  <a:pt x="358469" y="169530"/>
                  <a:pt x="341218" y="119102"/>
                  <a:pt x="329938" y="79623"/>
                </a:cubicBezTo>
                <a:close/>
                <a:moveTo>
                  <a:pt x="2447864" y="2985"/>
                </a:moveTo>
                <a:lnTo>
                  <a:pt x="2544407" y="2985"/>
                </a:lnTo>
                <a:lnTo>
                  <a:pt x="2544407" y="646439"/>
                </a:lnTo>
                <a:lnTo>
                  <a:pt x="2903706" y="646439"/>
                </a:lnTo>
                <a:lnTo>
                  <a:pt x="2903706" y="732532"/>
                </a:lnTo>
                <a:lnTo>
                  <a:pt x="2447864" y="732532"/>
                </a:lnTo>
                <a:close/>
                <a:moveTo>
                  <a:pt x="2182518" y="2985"/>
                </a:moveTo>
                <a:lnTo>
                  <a:pt x="2279061" y="2985"/>
                </a:lnTo>
                <a:lnTo>
                  <a:pt x="2279061" y="732532"/>
                </a:lnTo>
                <a:lnTo>
                  <a:pt x="2182518" y="732532"/>
                </a:lnTo>
                <a:close/>
                <a:moveTo>
                  <a:pt x="1434164" y="2985"/>
                </a:moveTo>
                <a:lnTo>
                  <a:pt x="1757632" y="2985"/>
                </a:lnTo>
                <a:cubicBezTo>
                  <a:pt x="1822658" y="2985"/>
                  <a:pt x="1872090" y="9538"/>
                  <a:pt x="1905930" y="22642"/>
                </a:cubicBezTo>
                <a:cubicBezTo>
                  <a:pt x="1939770" y="35747"/>
                  <a:pt x="1966809" y="58887"/>
                  <a:pt x="1987046" y="92064"/>
                </a:cubicBezTo>
                <a:cubicBezTo>
                  <a:pt x="2007283" y="125240"/>
                  <a:pt x="2017402" y="161900"/>
                  <a:pt x="2017402" y="202043"/>
                </a:cubicBezTo>
                <a:cubicBezTo>
                  <a:pt x="2017402" y="253798"/>
                  <a:pt x="2000648" y="297425"/>
                  <a:pt x="1967140" y="332923"/>
                </a:cubicBezTo>
                <a:cubicBezTo>
                  <a:pt x="1933632" y="368422"/>
                  <a:pt x="1881877" y="390982"/>
                  <a:pt x="1811875" y="400603"/>
                </a:cubicBezTo>
                <a:cubicBezTo>
                  <a:pt x="1837421" y="412878"/>
                  <a:pt x="1856829" y="424988"/>
                  <a:pt x="1870099" y="436931"/>
                </a:cubicBezTo>
                <a:cubicBezTo>
                  <a:pt x="1898299" y="462809"/>
                  <a:pt x="1925007" y="495155"/>
                  <a:pt x="1950220" y="533972"/>
                </a:cubicBezTo>
                <a:lnTo>
                  <a:pt x="2077120" y="732532"/>
                </a:lnTo>
                <a:lnTo>
                  <a:pt x="1955694" y="732532"/>
                </a:lnTo>
                <a:lnTo>
                  <a:pt x="1859152" y="580750"/>
                </a:lnTo>
                <a:cubicBezTo>
                  <a:pt x="1830952" y="536957"/>
                  <a:pt x="1807728" y="503449"/>
                  <a:pt x="1789481" y="480226"/>
                </a:cubicBezTo>
                <a:cubicBezTo>
                  <a:pt x="1771234" y="457003"/>
                  <a:pt x="1754895" y="440746"/>
                  <a:pt x="1740463" y="431457"/>
                </a:cubicBezTo>
                <a:cubicBezTo>
                  <a:pt x="1726032" y="422168"/>
                  <a:pt x="1711351" y="415698"/>
                  <a:pt x="1696422" y="412049"/>
                </a:cubicBezTo>
                <a:cubicBezTo>
                  <a:pt x="1685474" y="409727"/>
                  <a:pt x="1667559" y="408565"/>
                  <a:pt x="1642676" y="408565"/>
                </a:cubicBezTo>
                <a:lnTo>
                  <a:pt x="1530706" y="408565"/>
                </a:lnTo>
                <a:lnTo>
                  <a:pt x="1530706" y="732532"/>
                </a:lnTo>
                <a:lnTo>
                  <a:pt x="1434164" y="732532"/>
                </a:lnTo>
                <a:close/>
                <a:moveTo>
                  <a:pt x="756396" y="2985"/>
                </a:moveTo>
                <a:lnTo>
                  <a:pt x="1031593" y="2985"/>
                </a:lnTo>
                <a:cubicBezTo>
                  <a:pt x="1080030" y="2985"/>
                  <a:pt x="1117022" y="5308"/>
                  <a:pt x="1142567" y="9952"/>
                </a:cubicBezTo>
                <a:cubicBezTo>
                  <a:pt x="1178398" y="15924"/>
                  <a:pt x="1208422" y="27287"/>
                  <a:pt x="1232641" y="44041"/>
                </a:cubicBezTo>
                <a:cubicBezTo>
                  <a:pt x="1256859" y="60795"/>
                  <a:pt x="1276351" y="84267"/>
                  <a:pt x="1291114" y="114458"/>
                </a:cubicBezTo>
                <a:cubicBezTo>
                  <a:pt x="1305878" y="144648"/>
                  <a:pt x="1313259" y="177824"/>
                  <a:pt x="1313259" y="213986"/>
                </a:cubicBezTo>
                <a:cubicBezTo>
                  <a:pt x="1313259" y="276026"/>
                  <a:pt x="1293519" y="328528"/>
                  <a:pt x="1254040" y="371491"/>
                </a:cubicBezTo>
                <a:cubicBezTo>
                  <a:pt x="1214560" y="414454"/>
                  <a:pt x="1143231" y="435936"/>
                  <a:pt x="1040053" y="435936"/>
                </a:cubicBezTo>
                <a:lnTo>
                  <a:pt x="852938" y="435936"/>
                </a:lnTo>
                <a:lnTo>
                  <a:pt x="852938" y="732532"/>
                </a:lnTo>
                <a:lnTo>
                  <a:pt x="756396" y="732532"/>
                </a:lnTo>
                <a:close/>
                <a:moveTo>
                  <a:pt x="280173" y="2985"/>
                </a:moveTo>
                <a:lnTo>
                  <a:pt x="384181" y="2985"/>
                </a:lnTo>
                <a:lnTo>
                  <a:pt x="682767" y="732532"/>
                </a:lnTo>
                <a:lnTo>
                  <a:pt x="572788" y="732532"/>
                </a:lnTo>
                <a:lnTo>
                  <a:pt x="487691" y="511578"/>
                </a:lnTo>
                <a:lnTo>
                  <a:pt x="182635" y="511578"/>
                </a:lnTo>
                <a:lnTo>
                  <a:pt x="102515" y="732532"/>
                </a:lnTo>
                <a:lnTo>
                  <a:pt x="0" y="732532"/>
                </a:lnTo>
                <a:close/>
                <a:moveTo>
                  <a:pt x="4038995" y="0"/>
                </a:moveTo>
                <a:cubicBezTo>
                  <a:pt x="4108996" y="0"/>
                  <a:pt x="4164401" y="19408"/>
                  <a:pt x="4205208" y="58224"/>
                </a:cubicBezTo>
                <a:cubicBezTo>
                  <a:pt x="4246014" y="97040"/>
                  <a:pt x="4266418" y="145146"/>
                  <a:pt x="4266418" y="202541"/>
                </a:cubicBezTo>
                <a:cubicBezTo>
                  <a:pt x="4266418" y="231736"/>
                  <a:pt x="4260446" y="260433"/>
                  <a:pt x="4248503" y="288633"/>
                </a:cubicBezTo>
                <a:cubicBezTo>
                  <a:pt x="4236560" y="316833"/>
                  <a:pt x="4216737" y="346526"/>
                  <a:pt x="4189034" y="377711"/>
                </a:cubicBezTo>
                <a:cubicBezTo>
                  <a:pt x="4161332" y="408897"/>
                  <a:pt x="4115300" y="451695"/>
                  <a:pt x="4050938" y="506104"/>
                </a:cubicBezTo>
                <a:cubicBezTo>
                  <a:pt x="3997192" y="551223"/>
                  <a:pt x="3962690" y="581828"/>
                  <a:pt x="3947428" y="597919"/>
                </a:cubicBezTo>
                <a:cubicBezTo>
                  <a:pt x="3932168" y="614009"/>
                  <a:pt x="3919560" y="630183"/>
                  <a:pt x="3909608" y="646439"/>
                </a:cubicBezTo>
                <a:lnTo>
                  <a:pt x="4267414" y="646439"/>
                </a:lnTo>
                <a:lnTo>
                  <a:pt x="4267414" y="732532"/>
                </a:lnTo>
                <a:lnTo>
                  <a:pt x="3785196" y="732532"/>
                </a:lnTo>
                <a:cubicBezTo>
                  <a:pt x="3784532" y="710967"/>
                  <a:pt x="3788016" y="690232"/>
                  <a:pt x="3795647" y="670326"/>
                </a:cubicBezTo>
                <a:cubicBezTo>
                  <a:pt x="3807922" y="637482"/>
                  <a:pt x="3827579" y="605135"/>
                  <a:pt x="3854618" y="573285"/>
                </a:cubicBezTo>
                <a:cubicBezTo>
                  <a:pt x="3881656" y="541436"/>
                  <a:pt x="3920722" y="504611"/>
                  <a:pt x="3971813" y="462809"/>
                </a:cubicBezTo>
                <a:cubicBezTo>
                  <a:pt x="4051104" y="397783"/>
                  <a:pt x="4104684" y="346277"/>
                  <a:pt x="4132552" y="308290"/>
                </a:cubicBezTo>
                <a:cubicBezTo>
                  <a:pt x="4160420" y="270303"/>
                  <a:pt x="4174354" y="234390"/>
                  <a:pt x="4174354" y="200550"/>
                </a:cubicBezTo>
                <a:cubicBezTo>
                  <a:pt x="4174354" y="165051"/>
                  <a:pt x="4161664" y="135110"/>
                  <a:pt x="4136284" y="110725"/>
                </a:cubicBezTo>
                <a:cubicBezTo>
                  <a:pt x="4110904" y="86341"/>
                  <a:pt x="4077811" y="74148"/>
                  <a:pt x="4037004" y="74148"/>
                </a:cubicBezTo>
                <a:cubicBezTo>
                  <a:pt x="3993875" y="74148"/>
                  <a:pt x="3959372" y="87087"/>
                  <a:pt x="3933494" y="112965"/>
                </a:cubicBezTo>
                <a:cubicBezTo>
                  <a:pt x="3907617" y="138842"/>
                  <a:pt x="3894512" y="174673"/>
                  <a:pt x="3894180" y="220456"/>
                </a:cubicBezTo>
                <a:lnTo>
                  <a:pt x="3802116" y="211001"/>
                </a:lnTo>
                <a:cubicBezTo>
                  <a:pt x="3808420" y="142326"/>
                  <a:pt x="3832141" y="89990"/>
                  <a:pt x="3873280" y="53994"/>
                </a:cubicBezTo>
                <a:cubicBezTo>
                  <a:pt x="3914418" y="17998"/>
                  <a:pt x="3969656" y="0"/>
                  <a:pt x="4038995" y="0"/>
                </a:cubicBezTo>
                <a:close/>
                <a:moveTo>
                  <a:pt x="3467495" y="0"/>
                </a:moveTo>
                <a:cubicBezTo>
                  <a:pt x="3537497" y="0"/>
                  <a:pt x="3592901" y="19408"/>
                  <a:pt x="3633708" y="58224"/>
                </a:cubicBezTo>
                <a:cubicBezTo>
                  <a:pt x="3674514" y="97040"/>
                  <a:pt x="3694918" y="145146"/>
                  <a:pt x="3694918" y="202541"/>
                </a:cubicBezTo>
                <a:cubicBezTo>
                  <a:pt x="3694918" y="231736"/>
                  <a:pt x="3688946" y="260433"/>
                  <a:pt x="3677003" y="288633"/>
                </a:cubicBezTo>
                <a:cubicBezTo>
                  <a:pt x="3665060" y="316833"/>
                  <a:pt x="3645237" y="346526"/>
                  <a:pt x="3617534" y="377711"/>
                </a:cubicBezTo>
                <a:cubicBezTo>
                  <a:pt x="3589832" y="408897"/>
                  <a:pt x="3543800" y="451695"/>
                  <a:pt x="3479438" y="506104"/>
                </a:cubicBezTo>
                <a:cubicBezTo>
                  <a:pt x="3425693" y="551223"/>
                  <a:pt x="3391190" y="581828"/>
                  <a:pt x="3375928" y="597919"/>
                </a:cubicBezTo>
                <a:cubicBezTo>
                  <a:pt x="3360667" y="614009"/>
                  <a:pt x="3348060" y="630183"/>
                  <a:pt x="3338107" y="646439"/>
                </a:cubicBezTo>
                <a:lnTo>
                  <a:pt x="3695914" y="646439"/>
                </a:lnTo>
                <a:lnTo>
                  <a:pt x="3695914" y="732532"/>
                </a:lnTo>
                <a:lnTo>
                  <a:pt x="3213696" y="732532"/>
                </a:lnTo>
                <a:cubicBezTo>
                  <a:pt x="3213033" y="710967"/>
                  <a:pt x="3216516" y="690232"/>
                  <a:pt x="3224147" y="670326"/>
                </a:cubicBezTo>
                <a:cubicBezTo>
                  <a:pt x="3236422" y="637482"/>
                  <a:pt x="3256079" y="605135"/>
                  <a:pt x="3283118" y="573285"/>
                </a:cubicBezTo>
                <a:cubicBezTo>
                  <a:pt x="3310156" y="541436"/>
                  <a:pt x="3349222" y="504611"/>
                  <a:pt x="3400313" y="462809"/>
                </a:cubicBezTo>
                <a:cubicBezTo>
                  <a:pt x="3479604" y="397783"/>
                  <a:pt x="3533184" y="346277"/>
                  <a:pt x="3561052" y="308290"/>
                </a:cubicBezTo>
                <a:cubicBezTo>
                  <a:pt x="3588920" y="270303"/>
                  <a:pt x="3602854" y="234390"/>
                  <a:pt x="3602854" y="200550"/>
                </a:cubicBezTo>
                <a:cubicBezTo>
                  <a:pt x="3602854" y="165051"/>
                  <a:pt x="3590164" y="135110"/>
                  <a:pt x="3564784" y="110725"/>
                </a:cubicBezTo>
                <a:cubicBezTo>
                  <a:pt x="3539404" y="86341"/>
                  <a:pt x="3506311" y="74148"/>
                  <a:pt x="3465504" y="74148"/>
                </a:cubicBezTo>
                <a:cubicBezTo>
                  <a:pt x="3422375" y="74148"/>
                  <a:pt x="3387872" y="87087"/>
                  <a:pt x="3361994" y="112965"/>
                </a:cubicBezTo>
                <a:cubicBezTo>
                  <a:pt x="3336117" y="138842"/>
                  <a:pt x="3323012" y="174673"/>
                  <a:pt x="3322680" y="220456"/>
                </a:cubicBezTo>
                <a:lnTo>
                  <a:pt x="3230616" y="211001"/>
                </a:lnTo>
                <a:cubicBezTo>
                  <a:pt x="3236920" y="142326"/>
                  <a:pt x="3260641" y="89990"/>
                  <a:pt x="3301779" y="53994"/>
                </a:cubicBezTo>
                <a:cubicBezTo>
                  <a:pt x="3342918" y="17998"/>
                  <a:pt x="3398156" y="0"/>
                  <a:pt x="3467495" y="0"/>
                </a:cubicBezTo>
                <a:close/>
              </a:path>
            </a:pathLst>
          </a:custGeom>
          <a:solidFill>
            <a:schemeClr val="accent4"/>
          </a:solidFill>
          <a:ln w="12700"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8000" dirty="0">
              <a:ln w="12700">
                <a:noFill/>
              </a:ln>
              <a:solidFill>
                <a:schemeClr val="accent4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 18">
            <a:extLst>
              <a:ext uri="{FF2B5EF4-FFF2-40B4-BE49-F238E27FC236}">
                <a16:creationId xmlns:a16="http://schemas.microsoft.com/office/drawing/2014/main" id="{1CBA059D-2708-4A4B-9700-B2639DE83255}"/>
              </a:ext>
            </a:extLst>
          </p:cNvPr>
          <p:cNvSpPr>
            <a:spLocks/>
          </p:cNvSpPr>
          <p:nvPr/>
        </p:nvSpPr>
        <p:spPr bwMode="auto">
          <a:xfrm>
            <a:off x="4270892" y="2447110"/>
            <a:ext cx="3931754" cy="4406293"/>
          </a:xfrm>
          <a:custGeom>
            <a:avLst/>
            <a:gdLst>
              <a:gd name="T0" fmla="*/ 1131 w 2400"/>
              <a:gd name="T1" fmla="*/ 40 h 3356"/>
              <a:gd name="T2" fmla="*/ 1129 w 2400"/>
              <a:gd name="T3" fmla="*/ 60 h 3356"/>
              <a:gd name="T4" fmla="*/ 1071 w 2400"/>
              <a:gd name="T5" fmla="*/ 253 h 3356"/>
              <a:gd name="T6" fmla="*/ 1006 w 2400"/>
              <a:gd name="T7" fmla="*/ 665 h 3356"/>
              <a:gd name="T8" fmla="*/ 1020 w 2400"/>
              <a:gd name="T9" fmla="*/ 853 h 3356"/>
              <a:gd name="T10" fmla="*/ 1289 w 2400"/>
              <a:gd name="T11" fmla="*/ 678 h 3356"/>
              <a:gd name="T12" fmla="*/ 1480 w 2400"/>
              <a:gd name="T13" fmla="*/ 327 h 3356"/>
              <a:gd name="T14" fmla="*/ 1409 w 2400"/>
              <a:gd name="T15" fmla="*/ 565 h 3356"/>
              <a:gd name="T16" fmla="*/ 1226 w 2400"/>
              <a:gd name="T17" fmla="*/ 845 h 3356"/>
              <a:gd name="T18" fmla="*/ 1022 w 2400"/>
              <a:gd name="T19" fmla="*/ 1149 h 3356"/>
              <a:gd name="T20" fmla="*/ 1171 w 2400"/>
              <a:gd name="T21" fmla="*/ 1656 h 3356"/>
              <a:gd name="T22" fmla="*/ 1237 w 2400"/>
              <a:gd name="T23" fmla="*/ 1789 h 3356"/>
              <a:gd name="T24" fmla="*/ 1409 w 2400"/>
              <a:gd name="T25" fmla="*/ 1784 h 3356"/>
              <a:gd name="T26" fmla="*/ 1588 w 2400"/>
              <a:gd name="T27" fmla="*/ 1556 h 3356"/>
              <a:gd name="T28" fmla="*/ 1851 w 2400"/>
              <a:gd name="T29" fmla="*/ 893 h 3356"/>
              <a:gd name="T30" fmla="*/ 1953 w 2400"/>
              <a:gd name="T31" fmla="*/ 344 h 3356"/>
              <a:gd name="T32" fmla="*/ 1962 w 2400"/>
              <a:gd name="T33" fmla="*/ 582 h 3356"/>
              <a:gd name="T34" fmla="*/ 1935 w 2400"/>
              <a:gd name="T35" fmla="*/ 882 h 3356"/>
              <a:gd name="T36" fmla="*/ 1960 w 2400"/>
              <a:gd name="T37" fmla="*/ 1240 h 3356"/>
              <a:gd name="T38" fmla="*/ 2217 w 2400"/>
              <a:gd name="T39" fmla="*/ 1069 h 3356"/>
              <a:gd name="T40" fmla="*/ 1993 w 2400"/>
              <a:gd name="T41" fmla="*/ 1294 h 3356"/>
              <a:gd name="T42" fmla="*/ 1757 w 2400"/>
              <a:gd name="T43" fmla="*/ 1500 h 3356"/>
              <a:gd name="T44" fmla="*/ 1584 w 2400"/>
              <a:gd name="T45" fmla="*/ 1814 h 3356"/>
              <a:gd name="T46" fmla="*/ 1555 w 2400"/>
              <a:gd name="T47" fmla="*/ 1931 h 3356"/>
              <a:gd name="T48" fmla="*/ 1824 w 2400"/>
              <a:gd name="T49" fmla="*/ 1924 h 3356"/>
              <a:gd name="T50" fmla="*/ 2244 w 2400"/>
              <a:gd name="T51" fmla="*/ 1718 h 3356"/>
              <a:gd name="T52" fmla="*/ 2377 w 2400"/>
              <a:gd name="T53" fmla="*/ 1620 h 3356"/>
              <a:gd name="T54" fmla="*/ 2089 w 2400"/>
              <a:gd name="T55" fmla="*/ 1947 h 3356"/>
              <a:gd name="T56" fmla="*/ 1815 w 2400"/>
              <a:gd name="T57" fmla="*/ 2073 h 3356"/>
              <a:gd name="T58" fmla="*/ 1564 w 2400"/>
              <a:gd name="T59" fmla="*/ 2124 h 3356"/>
              <a:gd name="T60" fmla="*/ 1426 w 2400"/>
              <a:gd name="T61" fmla="*/ 2360 h 3356"/>
              <a:gd name="T62" fmla="*/ 1422 w 2400"/>
              <a:gd name="T63" fmla="*/ 2785 h 3356"/>
              <a:gd name="T64" fmla="*/ 1400 w 2400"/>
              <a:gd name="T65" fmla="*/ 3356 h 3356"/>
              <a:gd name="T66" fmla="*/ 1144 w 2400"/>
              <a:gd name="T67" fmla="*/ 3124 h 3356"/>
              <a:gd name="T68" fmla="*/ 1200 w 2400"/>
              <a:gd name="T69" fmla="*/ 2647 h 3356"/>
              <a:gd name="T70" fmla="*/ 1166 w 2400"/>
              <a:gd name="T71" fmla="*/ 2158 h 3356"/>
              <a:gd name="T72" fmla="*/ 1011 w 2400"/>
              <a:gd name="T73" fmla="*/ 1822 h 3356"/>
              <a:gd name="T74" fmla="*/ 779 w 2400"/>
              <a:gd name="T75" fmla="*/ 1782 h 3356"/>
              <a:gd name="T76" fmla="*/ 462 w 2400"/>
              <a:gd name="T77" fmla="*/ 1816 h 3356"/>
              <a:gd name="T78" fmla="*/ 124 w 2400"/>
              <a:gd name="T79" fmla="*/ 1724 h 3356"/>
              <a:gd name="T80" fmla="*/ 609 w 2400"/>
              <a:gd name="T81" fmla="*/ 1716 h 3356"/>
              <a:gd name="T82" fmla="*/ 451 w 2400"/>
              <a:gd name="T83" fmla="*/ 1322 h 3356"/>
              <a:gd name="T84" fmla="*/ 71 w 2400"/>
              <a:gd name="T85" fmla="*/ 1191 h 3356"/>
              <a:gd name="T86" fmla="*/ 59 w 2400"/>
              <a:gd name="T87" fmla="*/ 1154 h 3356"/>
              <a:gd name="T88" fmla="*/ 319 w 2400"/>
              <a:gd name="T89" fmla="*/ 1254 h 3356"/>
              <a:gd name="T90" fmla="*/ 477 w 2400"/>
              <a:gd name="T91" fmla="*/ 1229 h 3356"/>
              <a:gd name="T92" fmla="*/ 251 w 2400"/>
              <a:gd name="T93" fmla="*/ 644 h 3356"/>
              <a:gd name="T94" fmla="*/ 220 w 2400"/>
              <a:gd name="T95" fmla="*/ 469 h 3356"/>
              <a:gd name="T96" fmla="*/ 266 w 2400"/>
              <a:gd name="T97" fmla="*/ 604 h 3356"/>
              <a:gd name="T98" fmla="*/ 391 w 2400"/>
              <a:gd name="T99" fmla="*/ 942 h 3356"/>
              <a:gd name="T100" fmla="*/ 404 w 2400"/>
              <a:gd name="T101" fmla="*/ 956 h 3356"/>
              <a:gd name="T102" fmla="*/ 442 w 2400"/>
              <a:gd name="T103" fmla="*/ 889 h 3356"/>
              <a:gd name="T104" fmla="*/ 546 w 2400"/>
              <a:gd name="T105" fmla="*/ 605 h 3356"/>
              <a:gd name="T106" fmla="*/ 517 w 2400"/>
              <a:gd name="T107" fmla="*/ 847 h 3356"/>
              <a:gd name="T108" fmla="*/ 711 w 2400"/>
              <a:gd name="T109" fmla="*/ 1353 h 3356"/>
              <a:gd name="T110" fmla="*/ 937 w 2400"/>
              <a:gd name="T111" fmla="*/ 1160 h 3356"/>
              <a:gd name="T112" fmla="*/ 971 w 2400"/>
              <a:gd name="T113" fmla="*/ 511 h 3356"/>
              <a:gd name="T114" fmla="*/ 1137 w 2400"/>
              <a:gd name="T115" fmla="*/ 0 h 3356"/>
              <a:gd name="connsiteX0" fmla="*/ 4738 w 10000"/>
              <a:gd name="connsiteY0" fmla="*/ 0 h 10714"/>
              <a:gd name="connsiteX1" fmla="*/ 4721 w 10000"/>
              <a:gd name="connsiteY1" fmla="*/ 48 h 10714"/>
              <a:gd name="connsiteX2" fmla="*/ 4713 w 10000"/>
              <a:gd name="connsiteY2" fmla="*/ 80 h 10714"/>
              <a:gd name="connsiteX3" fmla="*/ 4704 w 10000"/>
              <a:gd name="connsiteY3" fmla="*/ 101 h 10714"/>
              <a:gd name="connsiteX4" fmla="*/ 4704 w 10000"/>
              <a:gd name="connsiteY4" fmla="*/ 113 h 10714"/>
              <a:gd name="connsiteX5" fmla="*/ 4713 w 10000"/>
              <a:gd name="connsiteY5" fmla="*/ 119 h 10714"/>
              <a:gd name="connsiteX6" fmla="*/ 4713 w 10000"/>
              <a:gd name="connsiteY6" fmla="*/ 125 h 10714"/>
              <a:gd name="connsiteX7" fmla="*/ 4721 w 10000"/>
              <a:gd name="connsiteY7" fmla="*/ 125 h 10714"/>
              <a:gd name="connsiteX8" fmla="*/ 4721 w 10000"/>
              <a:gd name="connsiteY8" fmla="*/ 125 h 10714"/>
              <a:gd name="connsiteX9" fmla="*/ 4721 w 10000"/>
              <a:gd name="connsiteY9" fmla="*/ 134 h 10714"/>
              <a:gd name="connsiteX10" fmla="*/ 4713 w 10000"/>
              <a:gd name="connsiteY10" fmla="*/ 152 h 10714"/>
              <a:gd name="connsiteX11" fmla="*/ 4704 w 10000"/>
              <a:gd name="connsiteY11" fmla="*/ 179 h 10714"/>
              <a:gd name="connsiteX12" fmla="*/ 4692 w 10000"/>
              <a:gd name="connsiteY12" fmla="*/ 221 h 10714"/>
              <a:gd name="connsiteX13" fmla="*/ 4667 w 10000"/>
              <a:gd name="connsiteY13" fmla="*/ 280 h 10714"/>
              <a:gd name="connsiteX14" fmla="*/ 4629 w 10000"/>
              <a:gd name="connsiteY14" fmla="*/ 364 h 10714"/>
              <a:gd name="connsiteX15" fmla="*/ 4592 w 10000"/>
              <a:gd name="connsiteY15" fmla="*/ 465 h 10714"/>
              <a:gd name="connsiteX16" fmla="*/ 4533 w 10000"/>
              <a:gd name="connsiteY16" fmla="*/ 596 h 10714"/>
              <a:gd name="connsiteX17" fmla="*/ 4463 w 10000"/>
              <a:gd name="connsiteY17" fmla="*/ 754 h 10714"/>
              <a:gd name="connsiteX18" fmla="*/ 4379 w 10000"/>
              <a:gd name="connsiteY18" fmla="*/ 1001 h 10714"/>
              <a:gd name="connsiteX19" fmla="*/ 4321 w 10000"/>
              <a:gd name="connsiteY19" fmla="*/ 1266 h 10714"/>
              <a:gd name="connsiteX20" fmla="*/ 4275 w 10000"/>
              <a:gd name="connsiteY20" fmla="*/ 1538 h 10714"/>
              <a:gd name="connsiteX21" fmla="*/ 4213 w 10000"/>
              <a:gd name="connsiteY21" fmla="*/ 1827 h 10714"/>
              <a:gd name="connsiteX22" fmla="*/ 4204 w 10000"/>
              <a:gd name="connsiteY22" fmla="*/ 1889 h 10714"/>
              <a:gd name="connsiteX23" fmla="*/ 4192 w 10000"/>
              <a:gd name="connsiteY23" fmla="*/ 1982 h 10714"/>
              <a:gd name="connsiteX24" fmla="*/ 4183 w 10000"/>
              <a:gd name="connsiteY24" fmla="*/ 2080 h 10714"/>
              <a:gd name="connsiteX25" fmla="*/ 4175 w 10000"/>
              <a:gd name="connsiteY25" fmla="*/ 2187 h 10714"/>
              <a:gd name="connsiteX26" fmla="*/ 4175 w 10000"/>
              <a:gd name="connsiteY26" fmla="*/ 2297 h 10714"/>
              <a:gd name="connsiteX27" fmla="*/ 4192 w 10000"/>
              <a:gd name="connsiteY27" fmla="*/ 2396 h 10714"/>
              <a:gd name="connsiteX28" fmla="*/ 4213 w 10000"/>
              <a:gd name="connsiteY28" fmla="*/ 2482 h 10714"/>
              <a:gd name="connsiteX29" fmla="*/ 4250 w 10000"/>
              <a:gd name="connsiteY29" fmla="*/ 2542 h 10714"/>
              <a:gd name="connsiteX30" fmla="*/ 4450 w 10000"/>
              <a:gd name="connsiteY30" fmla="*/ 2530 h 10714"/>
              <a:gd name="connsiteX31" fmla="*/ 4646 w 10000"/>
              <a:gd name="connsiteY31" fmla="*/ 2482 h 10714"/>
              <a:gd name="connsiteX32" fmla="*/ 4833 w 10000"/>
              <a:gd name="connsiteY32" fmla="*/ 2405 h 10714"/>
              <a:gd name="connsiteX33" fmla="*/ 5025 w 10000"/>
              <a:gd name="connsiteY33" fmla="*/ 2297 h 10714"/>
              <a:gd name="connsiteX34" fmla="*/ 5200 w 10000"/>
              <a:gd name="connsiteY34" fmla="*/ 2172 h 10714"/>
              <a:gd name="connsiteX35" fmla="*/ 5371 w 10000"/>
              <a:gd name="connsiteY35" fmla="*/ 2020 h 10714"/>
              <a:gd name="connsiteX36" fmla="*/ 5533 w 10000"/>
              <a:gd name="connsiteY36" fmla="*/ 1859 h 10714"/>
              <a:gd name="connsiteX37" fmla="*/ 5683 w 10000"/>
              <a:gd name="connsiteY37" fmla="*/ 1690 h 10714"/>
              <a:gd name="connsiteX38" fmla="*/ 5829 w 10000"/>
              <a:gd name="connsiteY38" fmla="*/ 1511 h 10714"/>
              <a:gd name="connsiteX39" fmla="*/ 5954 w 10000"/>
              <a:gd name="connsiteY39" fmla="*/ 1326 h 10714"/>
              <a:gd name="connsiteX40" fmla="*/ 6071 w 10000"/>
              <a:gd name="connsiteY40" fmla="*/ 1147 h 10714"/>
              <a:gd name="connsiteX41" fmla="*/ 6167 w 10000"/>
              <a:gd name="connsiteY41" fmla="*/ 974 h 10714"/>
              <a:gd name="connsiteX42" fmla="*/ 6213 w 10000"/>
              <a:gd name="connsiteY42" fmla="*/ 974 h 10714"/>
              <a:gd name="connsiteX43" fmla="*/ 6213 w 10000"/>
              <a:gd name="connsiteY43" fmla="*/ 992 h 10714"/>
              <a:gd name="connsiteX44" fmla="*/ 6138 w 10000"/>
              <a:gd name="connsiteY44" fmla="*/ 1165 h 10714"/>
              <a:gd name="connsiteX45" fmla="*/ 6054 w 10000"/>
              <a:gd name="connsiteY45" fmla="*/ 1344 h 10714"/>
              <a:gd name="connsiteX46" fmla="*/ 5963 w 10000"/>
              <a:gd name="connsiteY46" fmla="*/ 1517 h 10714"/>
              <a:gd name="connsiteX47" fmla="*/ 5871 w 10000"/>
              <a:gd name="connsiteY47" fmla="*/ 1684 h 10714"/>
              <a:gd name="connsiteX48" fmla="*/ 5775 w 10000"/>
              <a:gd name="connsiteY48" fmla="*/ 1847 h 10714"/>
              <a:gd name="connsiteX49" fmla="*/ 5667 w 10000"/>
              <a:gd name="connsiteY49" fmla="*/ 1999 h 10714"/>
              <a:gd name="connsiteX50" fmla="*/ 5554 w 10000"/>
              <a:gd name="connsiteY50" fmla="*/ 2145 h 10714"/>
              <a:gd name="connsiteX51" fmla="*/ 5417 w 10000"/>
              <a:gd name="connsiteY51" fmla="*/ 2279 h 10714"/>
              <a:gd name="connsiteX52" fmla="*/ 5275 w 10000"/>
              <a:gd name="connsiteY52" fmla="*/ 2411 h 10714"/>
              <a:gd name="connsiteX53" fmla="*/ 5108 w 10000"/>
              <a:gd name="connsiteY53" fmla="*/ 2518 h 10714"/>
              <a:gd name="connsiteX54" fmla="*/ 4917 w 10000"/>
              <a:gd name="connsiteY54" fmla="*/ 2616 h 10714"/>
              <a:gd name="connsiteX55" fmla="*/ 4704 w 10000"/>
              <a:gd name="connsiteY55" fmla="*/ 2703 h 10714"/>
              <a:gd name="connsiteX56" fmla="*/ 4479 w 10000"/>
              <a:gd name="connsiteY56" fmla="*/ 2768 h 10714"/>
              <a:gd name="connsiteX57" fmla="*/ 4213 w 10000"/>
              <a:gd name="connsiteY57" fmla="*/ 2813 h 10714"/>
              <a:gd name="connsiteX58" fmla="*/ 4221 w 10000"/>
              <a:gd name="connsiteY58" fmla="*/ 3126 h 10714"/>
              <a:gd name="connsiteX59" fmla="*/ 4258 w 10000"/>
              <a:gd name="connsiteY59" fmla="*/ 3424 h 10714"/>
              <a:gd name="connsiteX60" fmla="*/ 4321 w 10000"/>
              <a:gd name="connsiteY60" fmla="*/ 3707 h 10714"/>
              <a:gd name="connsiteX61" fmla="*/ 4404 w 10000"/>
              <a:gd name="connsiteY61" fmla="*/ 3975 h 10714"/>
              <a:gd name="connsiteX62" fmla="*/ 4508 w 10000"/>
              <a:gd name="connsiteY62" fmla="*/ 4231 h 10714"/>
              <a:gd name="connsiteX63" fmla="*/ 4621 w 10000"/>
              <a:gd name="connsiteY63" fmla="*/ 4476 h 10714"/>
              <a:gd name="connsiteX64" fmla="*/ 4750 w 10000"/>
              <a:gd name="connsiteY64" fmla="*/ 4708 h 10714"/>
              <a:gd name="connsiteX65" fmla="*/ 4879 w 10000"/>
              <a:gd name="connsiteY65" fmla="*/ 4934 h 10714"/>
              <a:gd name="connsiteX66" fmla="*/ 4917 w 10000"/>
              <a:gd name="connsiteY66" fmla="*/ 4988 h 10714"/>
              <a:gd name="connsiteX67" fmla="*/ 4950 w 10000"/>
              <a:gd name="connsiteY67" fmla="*/ 5054 h 10714"/>
              <a:gd name="connsiteX68" fmla="*/ 4996 w 10000"/>
              <a:gd name="connsiteY68" fmla="*/ 5125 h 10714"/>
              <a:gd name="connsiteX69" fmla="*/ 5038 w 10000"/>
              <a:gd name="connsiteY69" fmla="*/ 5200 h 10714"/>
              <a:gd name="connsiteX70" fmla="*/ 5092 w 10000"/>
              <a:gd name="connsiteY70" fmla="*/ 5271 h 10714"/>
              <a:gd name="connsiteX71" fmla="*/ 5154 w 10000"/>
              <a:gd name="connsiteY71" fmla="*/ 5331 h 10714"/>
              <a:gd name="connsiteX72" fmla="*/ 5229 w 10000"/>
              <a:gd name="connsiteY72" fmla="*/ 5384 h 10714"/>
              <a:gd name="connsiteX73" fmla="*/ 5313 w 10000"/>
              <a:gd name="connsiteY73" fmla="*/ 5423 h 10714"/>
              <a:gd name="connsiteX74" fmla="*/ 5413 w 10000"/>
              <a:gd name="connsiteY74" fmla="*/ 5438 h 10714"/>
              <a:gd name="connsiteX75" fmla="*/ 5517 w 10000"/>
              <a:gd name="connsiteY75" fmla="*/ 5435 h 10714"/>
              <a:gd name="connsiteX76" fmla="*/ 5704 w 10000"/>
              <a:gd name="connsiteY76" fmla="*/ 5390 h 10714"/>
              <a:gd name="connsiteX77" fmla="*/ 5871 w 10000"/>
              <a:gd name="connsiteY77" fmla="*/ 5316 h 10714"/>
              <a:gd name="connsiteX78" fmla="*/ 6033 w 10000"/>
              <a:gd name="connsiteY78" fmla="*/ 5223 h 10714"/>
              <a:gd name="connsiteX79" fmla="*/ 6167 w 10000"/>
              <a:gd name="connsiteY79" fmla="*/ 5113 h 10714"/>
              <a:gd name="connsiteX80" fmla="*/ 6296 w 10000"/>
              <a:gd name="connsiteY80" fmla="*/ 4994 h 10714"/>
              <a:gd name="connsiteX81" fmla="*/ 6417 w 10000"/>
              <a:gd name="connsiteY81" fmla="*/ 4869 h 10714"/>
              <a:gd name="connsiteX82" fmla="*/ 6525 w 10000"/>
              <a:gd name="connsiteY82" fmla="*/ 4750 h 10714"/>
              <a:gd name="connsiteX83" fmla="*/ 6617 w 10000"/>
              <a:gd name="connsiteY83" fmla="*/ 4636 h 10714"/>
              <a:gd name="connsiteX84" fmla="*/ 6821 w 10000"/>
              <a:gd name="connsiteY84" fmla="*/ 4377 h 10714"/>
              <a:gd name="connsiteX85" fmla="*/ 7017 w 10000"/>
              <a:gd name="connsiteY85" fmla="*/ 4085 h 10714"/>
              <a:gd name="connsiteX86" fmla="*/ 7213 w 10000"/>
              <a:gd name="connsiteY86" fmla="*/ 3766 h 10714"/>
              <a:gd name="connsiteX87" fmla="*/ 7396 w 10000"/>
              <a:gd name="connsiteY87" fmla="*/ 3418 h 10714"/>
              <a:gd name="connsiteX88" fmla="*/ 7563 w 10000"/>
              <a:gd name="connsiteY88" fmla="*/ 3051 h 10714"/>
              <a:gd name="connsiteX89" fmla="*/ 7713 w 10000"/>
              <a:gd name="connsiteY89" fmla="*/ 2661 h 10714"/>
              <a:gd name="connsiteX90" fmla="*/ 7850 w 10000"/>
              <a:gd name="connsiteY90" fmla="*/ 2253 h 10714"/>
              <a:gd name="connsiteX91" fmla="*/ 7950 w 10000"/>
              <a:gd name="connsiteY91" fmla="*/ 1830 h 10714"/>
              <a:gd name="connsiteX92" fmla="*/ 8025 w 10000"/>
              <a:gd name="connsiteY92" fmla="*/ 1397 h 10714"/>
              <a:gd name="connsiteX93" fmla="*/ 8071 w 10000"/>
              <a:gd name="connsiteY93" fmla="*/ 954 h 10714"/>
              <a:gd name="connsiteX94" fmla="*/ 8108 w 10000"/>
              <a:gd name="connsiteY94" fmla="*/ 974 h 10714"/>
              <a:gd name="connsiteX95" fmla="*/ 8138 w 10000"/>
              <a:gd name="connsiteY95" fmla="*/ 1025 h 10714"/>
              <a:gd name="connsiteX96" fmla="*/ 8163 w 10000"/>
              <a:gd name="connsiteY96" fmla="*/ 1100 h 10714"/>
              <a:gd name="connsiteX97" fmla="*/ 8175 w 10000"/>
              <a:gd name="connsiteY97" fmla="*/ 1198 h 10714"/>
              <a:gd name="connsiteX98" fmla="*/ 8183 w 10000"/>
              <a:gd name="connsiteY98" fmla="*/ 1311 h 10714"/>
              <a:gd name="connsiteX99" fmla="*/ 8183 w 10000"/>
              <a:gd name="connsiteY99" fmla="*/ 1442 h 10714"/>
              <a:gd name="connsiteX100" fmla="*/ 8183 w 10000"/>
              <a:gd name="connsiteY100" fmla="*/ 1582 h 10714"/>
              <a:gd name="connsiteX101" fmla="*/ 8175 w 10000"/>
              <a:gd name="connsiteY101" fmla="*/ 1734 h 10714"/>
              <a:gd name="connsiteX102" fmla="*/ 8163 w 10000"/>
              <a:gd name="connsiteY102" fmla="*/ 1889 h 10714"/>
              <a:gd name="connsiteX103" fmla="*/ 8146 w 10000"/>
              <a:gd name="connsiteY103" fmla="*/ 2047 h 10714"/>
              <a:gd name="connsiteX104" fmla="*/ 8121 w 10000"/>
              <a:gd name="connsiteY104" fmla="*/ 2205 h 10714"/>
              <a:gd name="connsiteX105" fmla="*/ 8108 w 10000"/>
              <a:gd name="connsiteY105" fmla="*/ 2357 h 10714"/>
              <a:gd name="connsiteX106" fmla="*/ 8083 w 10000"/>
              <a:gd name="connsiteY106" fmla="*/ 2497 h 10714"/>
              <a:gd name="connsiteX107" fmla="*/ 8063 w 10000"/>
              <a:gd name="connsiteY107" fmla="*/ 2628 h 10714"/>
              <a:gd name="connsiteX108" fmla="*/ 8038 w 10000"/>
              <a:gd name="connsiteY108" fmla="*/ 2741 h 10714"/>
              <a:gd name="connsiteX109" fmla="*/ 8017 w 10000"/>
              <a:gd name="connsiteY109" fmla="*/ 2834 h 10714"/>
              <a:gd name="connsiteX110" fmla="*/ 8000 w 10000"/>
              <a:gd name="connsiteY110" fmla="*/ 2908 h 10714"/>
              <a:gd name="connsiteX111" fmla="*/ 7700 w 10000"/>
              <a:gd name="connsiteY111" fmla="*/ 3754 h 10714"/>
              <a:gd name="connsiteX112" fmla="*/ 7942 w 10000"/>
              <a:gd name="connsiteY112" fmla="*/ 3737 h 10714"/>
              <a:gd name="connsiteX113" fmla="*/ 8167 w 10000"/>
              <a:gd name="connsiteY113" fmla="*/ 3695 h 10714"/>
              <a:gd name="connsiteX114" fmla="*/ 8379 w 10000"/>
              <a:gd name="connsiteY114" fmla="*/ 3635 h 10714"/>
              <a:gd name="connsiteX115" fmla="*/ 8583 w 10000"/>
              <a:gd name="connsiteY115" fmla="*/ 3558 h 10714"/>
              <a:gd name="connsiteX116" fmla="*/ 8767 w 10000"/>
              <a:gd name="connsiteY116" fmla="*/ 3471 h 10714"/>
              <a:gd name="connsiteX117" fmla="*/ 8933 w 10000"/>
              <a:gd name="connsiteY117" fmla="*/ 3376 h 10714"/>
              <a:gd name="connsiteX118" fmla="*/ 9092 w 10000"/>
              <a:gd name="connsiteY118" fmla="*/ 3278 h 10714"/>
              <a:gd name="connsiteX119" fmla="*/ 9238 w 10000"/>
              <a:gd name="connsiteY119" fmla="*/ 3185 h 10714"/>
              <a:gd name="connsiteX120" fmla="*/ 9250 w 10000"/>
              <a:gd name="connsiteY120" fmla="*/ 3230 h 10714"/>
              <a:gd name="connsiteX121" fmla="*/ 9117 w 10000"/>
              <a:gd name="connsiteY121" fmla="*/ 3376 h 10714"/>
              <a:gd name="connsiteX122" fmla="*/ 8954 w 10000"/>
              <a:gd name="connsiteY122" fmla="*/ 3516 h 10714"/>
              <a:gd name="connsiteX123" fmla="*/ 8758 w 10000"/>
              <a:gd name="connsiteY123" fmla="*/ 3641 h 10714"/>
              <a:gd name="connsiteX124" fmla="*/ 8538 w 10000"/>
              <a:gd name="connsiteY124" fmla="*/ 3754 h 10714"/>
              <a:gd name="connsiteX125" fmla="*/ 8304 w 10000"/>
              <a:gd name="connsiteY125" fmla="*/ 3856 h 10714"/>
              <a:gd name="connsiteX126" fmla="*/ 8054 w 10000"/>
              <a:gd name="connsiteY126" fmla="*/ 3945 h 10714"/>
              <a:gd name="connsiteX127" fmla="*/ 7796 w 10000"/>
              <a:gd name="connsiteY127" fmla="*/ 4014 h 10714"/>
              <a:gd name="connsiteX128" fmla="*/ 7533 w 10000"/>
              <a:gd name="connsiteY128" fmla="*/ 4064 h 10714"/>
              <a:gd name="connsiteX129" fmla="*/ 7479 w 10000"/>
              <a:gd name="connsiteY129" fmla="*/ 4184 h 10714"/>
              <a:gd name="connsiteX130" fmla="*/ 7404 w 10000"/>
              <a:gd name="connsiteY130" fmla="*/ 4324 h 10714"/>
              <a:gd name="connsiteX131" fmla="*/ 7321 w 10000"/>
              <a:gd name="connsiteY131" fmla="*/ 4470 h 10714"/>
              <a:gd name="connsiteX132" fmla="*/ 7213 w 10000"/>
              <a:gd name="connsiteY132" fmla="*/ 4628 h 10714"/>
              <a:gd name="connsiteX133" fmla="*/ 7100 w 10000"/>
              <a:gd name="connsiteY133" fmla="*/ 4794 h 10714"/>
              <a:gd name="connsiteX134" fmla="*/ 6979 w 10000"/>
              <a:gd name="connsiteY134" fmla="*/ 4958 h 10714"/>
              <a:gd name="connsiteX135" fmla="*/ 6850 w 10000"/>
              <a:gd name="connsiteY135" fmla="*/ 5113 h 10714"/>
              <a:gd name="connsiteX136" fmla="*/ 6721 w 10000"/>
              <a:gd name="connsiteY136" fmla="*/ 5265 h 10714"/>
              <a:gd name="connsiteX137" fmla="*/ 6600 w 10000"/>
              <a:gd name="connsiteY137" fmla="*/ 5405 h 10714"/>
              <a:gd name="connsiteX138" fmla="*/ 6471 w 10000"/>
              <a:gd name="connsiteY138" fmla="*/ 5530 h 10714"/>
              <a:gd name="connsiteX139" fmla="*/ 6358 w 10000"/>
              <a:gd name="connsiteY139" fmla="*/ 5641 h 10714"/>
              <a:gd name="connsiteX140" fmla="*/ 6250 w 10000"/>
              <a:gd name="connsiteY140" fmla="*/ 5721 h 10714"/>
              <a:gd name="connsiteX141" fmla="*/ 6267 w 10000"/>
              <a:gd name="connsiteY141" fmla="*/ 5781 h 10714"/>
              <a:gd name="connsiteX142" fmla="*/ 6296 w 10000"/>
              <a:gd name="connsiteY142" fmla="*/ 5793 h 10714"/>
              <a:gd name="connsiteX143" fmla="*/ 6479 w 10000"/>
              <a:gd name="connsiteY143" fmla="*/ 5754 h 10714"/>
              <a:gd name="connsiteX144" fmla="*/ 6663 w 10000"/>
              <a:gd name="connsiteY144" fmla="*/ 5736 h 10714"/>
              <a:gd name="connsiteX145" fmla="*/ 6858 w 10000"/>
              <a:gd name="connsiteY145" fmla="*/ 5736 h 10714"/>
              <a:gd name="connsiteX146" fmla="*/ 7046 w 10000"/>
              <a:gd name="connsiteY146" fmla="*/ 5742 h 10714"/>
              <a:gd name="connsiteX147" fmla="*/ 7246 w 10000"/>
              <a:gd name="connsiteY147" fmla="*/ 5748 h 10714"/>
              <a:gd name="connsiteX148" fmla="*/ 7425 w 10000"/>
              <a:gd name="connsiteY148" fmla="*/ 5748 h 10714"/>
              <a:gd name="connsiteX149" fmla="*/ 7600 w 10000"/>
              <a:gd name="connsiteY149" fmla="*/ 5733 h 10714"/>
              <a:gd name="connsiteX150" fmla="*/ 7950 w 10000"/>
              <a:gd name="connsiteY150" fmla="*/ 5673 h 10714"/>
              <a:gd name="connsiteX151" fmla="*/ 8275 w 10000"/>
              <a:gd name="connsiteY151" fmla="*/ 5596 h 10714"/>
              <a:gd name="connsiteX152" fmla="*/ 8579 w 10000"/>
              <a:gd name="connsiteY152" fmla="*/ 5504 h 10714"/>
              <a:gd name="connsiteX153" fmla="*/ 8858 w 10000"/>
              <a:gd name="connsiteY153" fmla="*/ 5390 h 10714"/>
              <a:gd name="connsiteX154" fmla="*/ 9117 w 10000"/>
              <a:gd name="connsiteY154" fmla="*/ 5265 h 10714"/>
              <a:gd name="connsiteX155" fmla="*/ 9350 w 10000"/>
              <a:gd name="connsiteY155" fmla="*/ 5119 h 10714"/>
              <a:gd name="connsiteX156" fmla="*/ 9563 w 10000"/>
              <a:gd name="connsiteY156" fmla="*/ 4967 h 10714"/>
              <a:gd name="connsiteX157" fmla="*/ 9758 w 10000"/>
              <a:gd name="connsiteY157" fmla="*/ 4794 h 10714"/>
              <a:gd name="connsiteX158" fmla="*/ 9933 w 10000"/>
              <a:gd name="connsiteY158" fmla="*/ 4610 h 10714"/>
              <a:gd name="connsiteX159" fmla="*/ 10000 w 10000"/>
              <a:gd name="connsiteY159" fmla="*/ 4648 h 10714"/>
              <a:gd name="connsiteX160" fmla="*/ 10000 w 10000"/>
              <a:gd name="connsiteY160" fmla="*/ 4660 h 10714"/>
              <a:gd name="connsiteX161" fmla="*/ 9904 w 10000"/>
              <a:gd name="connsiteY161" fmla="*/ 4827 h 10714"/>
              <a:gd name="connsiteX162" fmla="*/ 9767 w 10000"/>
              <a:gd name="connsiteY162" fmla="*/ 5000 h 10714"/>
              <a:gd name="connsiteX163" fmla="*/ 9600 w 10000"/>
              <a:gd name="connsiteY163" fmla="*/ 5173 h 10714"/>
              <a:gd name="connsiteX164" fmla="*/ 9404 w 10000"/>
              <a:gd name="connsiteY164" fmla="*/ 5343 h 10714"/>
              <a:gd name="connsiteX165" fmla="*/ 9183 w 10000"/>
              <a:gd name="connsiteY165" fmla="*/ 5504 h 10714"/>
              <a:gd name="connsiteX166" fmla="*/ 8950 w 10000"/>
              <a:gd name="connsiteY166" fmla="*/ 5662 h 10714"/>
              <a:gd name="connsiteX167" fmla="*/ 8704 w 10000"/>
              <a:gd name="connsiteY167" fmla="*/ 5802 h 10714"/>
              <a:gd name="connsiteX168" fmla="*/ 8463 w 10000"/>
              <a:gd name="connsiteY168" fmla="*/ 5927 h 10714"/>
              <a:gd name="connsiteX169" fmla="*/ 8229 w 10000"/>
              <a:gd name="connsiteY169" fmla="*/ 6025 h 10714"/>
              <a:gd name="connsiteX170" fmla="*/ 8000 w 10000"/>
              <a:gd name="connsiteY170" fmla="*/ 6105 h 10714"/>
              <a:gd name="connsiteX171" fmla="*/ 7879 w 10000"/>
              <a:gd name="connsiteY171" fmla="*/ 6132 h 10714"/>
              <a:gd name="connsiteX172" fmla="*/ 7729 w 10000"/>
              <a:gd name="connsiteY172" fmla="*/ 6153 h 10714"/>
              <a:gd name="connsiteX173" fmla="*/ 7563 w 10000"/>
              <a:gd name="connsiteY173" fmla="*/ 6177 h 10714"/>
              <a:gd name="connsiteX174" fmla="*/ 7388 w 10000"/>
              <a:gd name="connsiteY174" fmla="*/ 6198 h 10714"/>
              <a:gd name="connsiteX175" fmla="*/ 7204 w 10000"/>
              <a:gd name="connsiteY175" fmla="*/ 6219 h 10714"/>
              <a:gd name="connsiteX176" fmla="*/ 7017 w 10000"/>
              <a:gd name="connsiteY176" fmla="*/ 6240 h 10714"/>
              <a:gd name="connsiteX177" fmla="*/ 6842 w 10000"/>
              <a:gd name="connsiteY177" fmla="*/ 6263 h 10714"/>
              <a:gd name="connsiteX178" fmla="*/ 6675 w 10000"/>
              <a:gd name="connsiteY178" fmla="*/ 6290 h 10714"/>
              <a:gd name="connsiteX179" fmla="*/ 6517 w 10000"/>
              <a:gd name="connsiteY179" fmla="*/ 6329 h 10714"/>
              <a:gd name="connsiteX180" fmla="*/ 6388 w 10000"/>
              <a:gd name="connsiteY180" fmla="*/ 6365 h 10714"/>
              <a:gd name="connsiteX181" fmla="*/ 6288 w 10000"/>
              <a:gd name="connsiteY181" fmla="*/ 6415 h 10714"/>
              <a:gd name="connsiteX182" fmla="*/ 6213 w 10000"/>
              <a:gd name="connsiteY182" fmla="*/ 6475 h 10714"/>
              <a:gd name="connsiteX183" fmla="*/ 6092 w 10000"/>
              <a:gd name="connsiteY183" fmla="*/ 6648 h 10714"/>
              <a:gd name="connsiteX184" fmla="*/ 6008 w 10000"/>
              <a:gd name="connsiteY184" fmla="*/ 6836 h 10714"/>
              <a:gd name="connsiteX185" fmla="*/ 5942 w 10000"/>
              <a:gd name="connsiteY185" fmla="*/ 7032 h 10714"/>
              <a:gd name="connsiteX186" fmla="*/ 5904 w 10000"/>
              <a:gd name="connsiteY186" fmla="*/ 7232 h 10714"/>
              <a:gd name="connsiteX187" fmla="*/ 5888 w 10000"/>
              <a:gd name="connsiteY187" fmla="*/ 7443 h 10714"/>
              <a:gd name="connsiteX188" fmla="*/ 5879 w 10000"/>
              <a:gd name="connsiteY188" fmla="*/ 7655 h 10714"/>
              <a:gd name="connsiteX189" fmla="*/ 5888 w 10000"/>
              <a:gd name="connsiteY189" fmla="*/ 7867 h 10714"/>
              <a:gd name="connsiteX190" fmla="*/ 5904 w 10000"/>
              <a:gd name="connsiteY190" fmla="*/ 8084 h 10714"/>
              <a:gd name="connsiteX191" fmla="*/ 5925 w 10000"/>
              <a:gd name="connsiteY191" fmla="*/ 8299 h 10714"/>
              <a:gd name="connsiteX192" fmla="*/ 5950 w 10000"/>
              <a:gd name="connsiteY192" fmla="*/ 8510 h 10714"/>
              <a:gd name="connsiteX193" fmla="*/ 5954 w 10000"/>
              <a:gd name="connsiteY193" fmla="*/ 8820 h 10714"/>
              <a:gd name="connsiteX194" fmla="*/ 5933 w 10000"/>
              <a:gd name="connsiteY194" fmla="*/ 9130 h 10714"/>
              <a:gd name="connsiteX195" fmla="*/ 5896 w 10000"/>
              <a:gd name="connsiteY195" fmla="*/ 9428 h 10714"/>
              <a:gd name="connsiteX196" fmla="*/ 5850 w 10000"/>
              <a:gd name="connsiteY196" fmla="*/ 9720 h 10714"/>
              <a:gd name="connsiteX197" fmla="*/ 5756 w 10000"/>
              <a:gd name="connsiteY197" fmla="*/ 10714 h 10714"/>
              <a:gd name="connsiteX198" fmla="*/ 4463 w 10000"/>
              <a:gd name="connsiteY198" fmla="*/ 10000 h 10714"/>
              <a:gd name="connsiteX199" fmla="*/ 4463 w 10000"/>
              <a:gd name="connsiteY199" fmla="*/ 9991 h 10714"/>
              <a:gd name="connsiteX200" fmla="*/ 4546 w 10000"/>
              <a:gd name="connsiteY200" fmla="*/ 9848 h 10714"/>
              <a:gd name="connsiteX201" fmla="*/ 4629 w 10000"/>
              <a:gd name="connsiteY201" fmla="*/ 9687 h 10714"/>
              <a:gd name="connsiteX202" fmla="*/ 4700 w 10000"/>
              <a:gd name="connsiteY202" fmla="*/ 9508 h 10714"/>
              <a:gd name="connsiteX203" fmla="*/ 4767 w 10000"/>
              <a:gd name="connsiteY203" fmla="*/ 9309 h 10714"/>
              <a:gd name="connsiteX204" fmla="*/ 4829 w 10000"/>
              <a:gd name="connsiteY204" fmla="*/ 9097 h 10714"/>
              <a:gd name="connsiteX205" fmla="*/ 4879 w 10000"/>
              <a:gd name="connsiteY205" fmla="*/ 8868 h 10714"/>
              <a:gd name="connsiteX206" fmla="*/ 4917 w 10000"/>
              <a:gd name="connsiteY206" fmla="*/ 8635 h 10714"/>
              <a:gd name="connsiteX207" fmla="*/ 4954 w 10000"/>
              <a:gd name="connsiteY207" fmla="*/ 8391 h 10714"/>
              <a:gd name="connsiteX208" fmla="*/ 4979 w 10000"/>
              <a:gd name="connsiteY208" fmla="*/ 8144 h 10714"/>
              <a:gd name="connsiteX209" fmla="*/ 5000 w 10000"/>
              <a:gd name="connsiteY209" fmla="*/ 7887 h 10714"/>
              <a:gd name="connsiteX210" fmla="*/ 5000 w 10000"/>
              <a:gd name="connsiteY210" fmla="*/ 7634 h 10714"/>
              <a:gd name="connsiteX211" fmla="*/ 5000 w 10000"/>
              <a:gd name="connsiteY211" fmla="*/ 7384 h 10714"/>
              <a:gd name="connsiteX212" fmla="*/ 4979 w 10000"/>
              <a:gd name="connsiteY212" fmla="*/ 7133 h 10714"/>
              <a:gd name="connsiteX213" fmla="*/ 4950 w 10000"/>
              <a:gd name="connsiteY213" fmla="*/ 6892 h 10714"/>
              <a:gd name="connsiteX214" fmla="*/ 4913 w 10000"/>
              <a:gd name="connsiteY214" fmla="*/ 6657 h 10714"/>
              <a:gd name="connsiteX215" fmla="*/ 4858 w 10000"/>
              <a:gd name="connsiteY215" fmla="*/ 6430 h 10714"/>
              <a:gd name="connsiteX216" fmla="*/ 4783 w 10000"/>
              <a:gd name="connsiteY216" fmla="*/ 6219 h 10714"/>
              <a:gd name="connsiteX217" fmla="*/ 4700 w 10000"/>
              <a:gd name="connsiteY217" fmla="*/ 6019 h 10714"/>
              <a:gd name="connsiteX218" fmla="*/ 4600 w 10000"/>
              <a:gd name="connsiteY218" fmla="*/ 5840 h 10714"/>
              <a:gd name="connsiteX219" fmla="*/ 4488 w 10000"/>
              <a:gd name="connsiteY219" fmla="*/ 5682 h 10714"/>
              <a:gd name="connsiteX220" fmla="*/ 4358 w 10000"/>
              <a:gd name="connsiteY220" fmla="*/ 5542 h 10714"/>
              <a:gd name="connsiteX221" fmla="*/ 4213 w 10000"/>
              <a:gd name="connsiteY221" fmla="*/ 5429 h 10714"/>
              <a:gd name="connsiteX222" fmla="*/ 4046 w 10000"/>
              <a:gd name="connsiteY222" fmla="*/ 5343 h 10714"/>
              <a:gd name="connsiteX223" fmla="*/ 3904 w 10000"/>
              <a:gd name="connsiteY223" fmla="*/ 5292 h 10714"/>
              <a:gd name="connsiteX224" fmla="*/ 3746 w 10000"/>
              <a:gd name="connsiteY224" fmla="*/ 5271 h 10714"/>
              <a:gd name="connsiteX225" fmla="*/ 3583 w 10000"/>
              <a:gd name="connsiteY225" fmla="*/ 5271 h 10714"/>
              <a:gd name="connsiteX226" fmla="*/ 3413 w 10000"/>
              <a:gd name="connsiteY226" fmla="*/ 5286 h 10714"/>
              <a:gd name="connsiteX227" fmla="*/ 3246 w 10000"/>
              <a:gd name="connsiteY227" fmla="*/ 5310 h 10714"/>
              <a:gd name="connsiteX228" fmla="*/ 3079 w 10000"/>
              <a:gd name="connsiteY228" fmla="*/ 5343 h 10714"/>
              <a:gd name="connsiteX229" fmla="*/ 2913 w 10000"/>
              <a:gd name="connsiteY229" fmla="*/ 5369 h 10714"/>
              <a:gd name="connsiteX230" fmla="*/ 2750 w 10000"/>
              <a:gd name="connsiteY230" fmla="*/ 5396 h 10714"/>
              <a:gd name="connsiteX231" fmla="*/ 2600 w 10000"/>
              <a:gd name="connsiteY231" fmla="*/ 5411 h 10714"/>
              <a:gd name="connsiteX232" fmla="*/ 2258 w 10000"/>
              <a:gd name="connsiteY232" fmla="*/ 5423 h 10714"/>
              <a:gd name="connsiteX233" fmla="*/ 1925 w 10000"/>
              <a:gd name="connsiteY233" fmla="*/ 5411 h 10714"/>
              <a:gd name="connsiteX234" fmla="*/ 1617 w 10000"/>
              <a:gd name="connsiteY234" fmla="*/ 5384 h 10714"/>
              <a:gd name="connsiteX235" fmla="*/ 1321 w 10000"/>
              <a:gd name="connsiteY235" fmla="*/ 5346 h 10714"/>
              <a:gd name="connsiteX236" fmla="*/ 1033 w 10000"/>
              <a:gd name="connsiteY236" fmla="*/ 5298 h 10714"/>
              <a:gd name="connsiteX237" fmla="*/ 758 w 10000"/>
              <a:gd name="connsiteY237" fmla="*/ 5250 h 10714"/>
              <a:gd name="connsiteX238" fmla="*/ 500 w 10000"/>
              <a:gd name="connsiteY238" fmla="*/ 5197 h 10714"/>
              <a:gd name="connsiteX239" fmla="*/ 517 w 10000"/>
              <a:gd name="connsiteY239" fmla="*/ 5137 h 10714"/>
              <a:gd name="connsiteX240" fmla="*/ 871 w 10000"/>
              <a:gd name="connsiteY240" fmla="*/ 5173 h 10714"/>
              <a:gd name="connsiteX241" fmla="*/ 1221 w 10000"/>
              <a:gd name="connsiteY241" fmla="*/ 5197 h 10714"/>
              <a:gd name="connsiteX242" fmla="*/ 1563 w 10000"/>
              <a:gd name="connsiteY242" fmla="*/ 5206 h 10714"/>
              <a:gd name="connsiteX243" fmla="*/ 1896 w 10000"/>
              <a:gd name="connsiteY243" fmla="*/ 5197 h 10714"/>
              <a:gd name="connsiteX244" fmla="*/ 2221 w 10000"/>
              <a:gd name="connsiteY244" fmla="*/ 5164 h 10714"/>
              <a:gd name="connsiteX245" fmla="*/ 2538 w 10000"/>
              <a:gd name="connsiteY245" fmla="*/ 5113 h 10714"/>
              <a:gd name="connsiteX246" fmla="*/ 2842 w 10000"/>
              <a:gd name="connsiteY246" fmla="*/ 5045 h 10714"/>
              <a:gd name="connsiteX247" fmla="*/ 3129 w 10000"/>
              <a:gd name="connsiteY247" fmla="*/ 4946 h 10714"/>
              <a:gd name="connsiteX248" fmla="*/ 3500 w 10000"/>
              <a:gd name="connsiteY248" fmla="*/ 4815 h 10714"/>
              <a:gd name="connsiteX249" fmla="*/ 2821 w 10000"/>
              <a:gd name="connsiteY249" fmla="*/ 4389 h 10714"/>
              <a:gd name="connsiteX250" fmla="*/ 2213 w 10000"/>
              <a:gd name="connsiteY250" fmla="*/ 3912 h 10714"/>
              <a:gd name="connsiteX251" fmla="*/ 1879 w 10000"/>
              <a:gd name="connsiteY251" fmla="*/ 3939 h 10714"/>
              <a:gd name="connsiteX252" fmla="*/ 1554 w 10000"/>
              <a:gd name="connsiteY252" fmla="*/ 3939 h 10714"/>
              <a:gd name="connsiteX253" fmla="*/ 1258 w 10000"/>
              <a:gd name="connsiteY253" fmla="*/ 3912 h 10714"/>
              <a:gd name="connsiteX254" fmla="*/ 979 w 10000"/>
              <a:gd name="connsiteY254" fmla="*/ 3856 h 10714"/>
              <a:gd name="connsiteX255" fmla="*/ 721 w 10000"/>
              <a:gd name="connsiteY255" fmla="*/ 3775 h 10714"/>
              <a:gd name="connsiteX256" fmla="*/ 496 w 10000"/>
              <a:gd name="connsiteY256" fmla="*/ 3674 h 10714"/>
              <a:gd name="connsiteX257" fmla="*/ 296 w 10000"/>
              <a:gd name="connsiteY257" fmla="*/ 3549 h 10714"/>
              <a:gd name="connsiteX258" fmla="*/ 129 w 10000"/>
              <a:gd name="connsiteY258" fmla="*/ 3403 h 10714"/>
              <a:gd name="connsiteX259" fmla="*/ 0 w 10000"/>
              <a:gd name="connsiteY259" fmla="*/ 3245 h 10714"/>
              <a:gd name="connsiteX260" fmla="*/ 17 w 10000"/>
              <a:gd name="connsiteY260" fmla="*/ 3218 h 10714"/>
              <a:gd name="connsiteX261" fmla="*/ 71 w 10000"/>
              <a:gd name="connsiteY261" fmla="*/ 3245 h 10714"/>
              <a:gd name="connsiteX262" fmla="*/ 138 w 10000"/>
              <a:gd name="connsiteY262" fmla="*/ 3349 h 10714"/>
              <a:gd name="connsiteX263" fmla="*/ 246 w 10000"/>
              <a:gd name="connsiteY263" fmla="*/ 3439 h 10714"/>
              <a:gd name="connsiteX264" fmla="*/ 379 w 10000"/>
              <a:gd name="connsiteY264" fmla="*/ 3528 h 10714"/>
              <a:gd name="connsiteX265" fmla="*/ 538 w 10000"/>
              <a:gd name="connsiteY265" fmla="*/ 3597 h 10714"/>
              <a:gd name="connsiteX266" fmla="*/ 721 w 10000"/>
              <a:gd name="connsiteY266" fmla="*/ 3656 h 10714"/>
              <a:gd name="connsiteX267" fmla="*/ 913 w 10000"/>
              <a:gd name="connsiteY267" fmla="*/ 3701 h 10714"/>
              <a:gd name="connsiteX268" fmla="*/ 1117 w 10000"/>
              <a:gd name="connsiteY268" fmla="*/ 3728 h 10714"/>
              <a:gd name="connsiteX269" fmla="*/ 1329 w 10000"/>
              <a:gd name="connsiteY269" fmla="*/ 3737 h 10714"/>
              <a:gd name="connsiteX270" fmla="*/ 1533 w 10000"/>
              <a:gd name="connsiteY270" fmla="*/ 3734 h 10714"/>
              <a:gd name="connsiteX271" fmla="*/ 1646 w 10000"/>
              <a:gd name="connsiteY271" fmla="*/ 3722 h 10714"/>
              <a:gd name="connsiteX272" fmla="*/ 1746 w 10000"/>
              <a:gd name="connsiteY272" fmla="*/ 3722 h 10714"/>
              <a:gd name="connsiteX273" fmla="*/ 1833 w 10000"/>
              <a:gd name="connsiteY273" fmla="*/ 3710 h 10714"/>
              <a:gd name="connsiteX274" fmla="*/ 1917 w 10000"/>
              <a:gd name="connsiteY274" fmla="*/ 3695 h 10714"/>
              <a:gd name="connsiteX275" fmla="*/ 1988 w 10000"/>
              <a:gd name="connsiteY275" fmla="*/ 3662 h 10714"/>
              <a:gd name="connsiteX276" fmla="*/ 1788 w 10000"/>
              <a:gd name="connsiteY276" fmla="*/ 3391 h 10714"/>
              <a:gd name="connsiteX277" fmla="*/ 1617 w 10000"/>
              <a:gd name="connsiteY277" fmla="*/ 3126 h 10714"/>
              <a:gd name="connsiteX278" fmla="*/ 1454 w 10000"/>
              <a:gd name="connsiteY278" fmla="*/ 2849 h 10714"/>
              <a:gd name="connsiteX279" fmla="*/ 1313 w 10000"/>
              <a:gd name="connsiteY279" fmla="*/ 2563 h 10714"/>
              <a:gd name="connsiteX280" fmla="*/ 1175 w 10000"/>
              <a:gd name="connsiteY280" fmla="*/ 2253 h 10714"/>
              <a:gd name="connsiteX281" fmla="*/ 1046 w 10000"/>
              <a:gd name="connsiteY281" fmla="*/ 1919 h 10714"/>
              <a:gd name="connsiteX282" fmla="*/ 1033 w 10000"/>
              <a:gd name="connsiteY282" fmla="*/ 1859 h 10714"/>
              <a:gd name="connsiteX283" fmla="*/ 1000 w 10000"/>
              <a:gd name="connsiteY283" fmla="*/ 1776 h 10714"/>
              <a:gd name="connsiteX284" fmla="*/ 979 w 10000"/>
              <a:gd name="connsiteY284" fmla="*/ 1684 h 10714"/>
              <a:gd name="connsiteX285" fmla="*/ 950 w 10000"/>
              <a:gd name="connsiteY285" fmla="*/ 1591 h 10714"/>
              <a:gd name="connsiteX286" fmla="*/ 925 w 10000"/>
              <a:gd name="connsiteY286" fmla="*/ 1490 h 10714"/>
              <a:gd name="connsiteX287" fmla="*/ 917 w 10000"/>
              <a:gd name="connsiteY287" fmla="*/ 1397 h 10714"/>
              <a:gd name="connsiteX288" fmla="*/ 917 w 10000"/>
              <a:gd name="connsiteY288" fmla="*/ 1311 h 10714"/>
              <a:gd name="connsiteX289" fmla="*/ 933 w 10000"/>
              <a:gd name="connsiteY289" fmla="*/ 1234 h 10714"/>
              <a:gd name="connsiteX290" fmla="*/ 963 w 10000"/>
              <a:gd name="connsiteY290" fmla="*/ 1180 h 10714"/>
              <a:gd name="connsiteX291" fmla="*/ 1000 w 10000"/>
              <a:gd name="connsiteY291" fmla="*/ 1192 h 10714"/>
              <a:gd name="connsiteX292" fmla="*/ 1033 w 10000"/>
              <a:gd name="connsiteY292" fmla="*/ 1496 h 10714"/>
              <a:gd name="connsiteX293" fmla="*/ 1108 w 10000"/>
              <a:gd name="connsiteY293" fmla="*/ 1800 h 10714"/>
              <a:gd name="connsiteX294" fmla="*/ 1221 w 10000"/>
              <a:gd name="connsiteY294" fmla="*/ 2098 h 10714"/>
              <a:gd name="connsiteX295" fmla="*/ 1358 w 10000"/>
              <a:gd name="connsiteY295" fmla="*/ 2372 h 10714"/>
              <a:gd name="connsiteX296" fmla="*/ 1508 w 10000"/>
              <a:gd name="connsiteY296" fmla="*/ 2628 h 10714"/>
              <a:gd name="connsiteX297" fmla="*/ 1646 w 10000"/>
              <a:gd name="connsiteY297" fmla="*/ 2795 h 10714"/>
              <a:gd name="connsiteX298" fmla="*/ 1629 w 10000"/>
              <a:gd name="connsiteY298" fmla="*/ 2801 h 10714"/>
              <a:gd name="connsiteX299" fmla="*/ 1629 w 10000"/>
              <a:gd name="connsiteY299" fmla="*/ 2807 h 10714"/>
              <a:gd name="connsiteX300" fmla="*/ 1638 w 10000"/>
              <a:gd name="connsiteY300" fmla="*/ 2813 h 10714"/>
              <a:gd name="connsiteX301" fmla="*/ 1646 w 10000"/>
              <a:gd name="connsiteY301" fmla="*/ 2816 h 10714"/>
              <a:gd name="connsiteX302" fmla="*/ 1663 w 10000"/>
              <a:gd name="connsiteY302" fmla="*/ 2822 h 10714"/>
              <a:gd name="connsiteX303" fmla="*/ 1667 w 10000"/>
              <a:gd name="connsiteY303" fmla="*/ 2834 h 10714"/>
              <a:gd name="connsiteX304" fmla="*/ 1675 w 10000"/>
              <a:gd name="connsiteY304" fmla="*/ 2840 h 10714"/>
              <a:gd name="connsiteX305" fmla="*/ 1683 w 10000"/>
              <a:gd name="connsiteY305" fmla="*/ 2849 h 10714"/>
              <a:gd name="connsiteX306" fmla="*/ 1683 w 10000"/>
              <a:gd name="connsiteY306" fmla="*/ 2843 h 10714"/>
              <a:gd name="connsiteX307" fmla="*/ 1675 w 10000"/>
              <a:gd name="connsiteY307" fmla="*/ 2840 h 10714"/>
              <a:gd name="connsiteX308" fmla="*/ 1675 w 10000"/>
              <a:gd name="connsiteY308" fmla="*/ 2840 h 10714"/>
              <a:gd name="connsiteX309" fmla="*/ 1646 w 10000"/>
              <a:gd name="connsiteY309" fmla="*/ 2795 h 10714"/>
              <a:gd name="connsiteX310" fmla="*/ 1746 w 10000"/>
              <a:gd name="connsiteY310" fmla="*/ 2741 h 10714"/>
              <a:gd name="connsiteX311" fmla="*/ 1842 w 10000"/>
              <a:gd name="connsiteY311" fmla="*/ 2649 h 10714"/>
              <a:gd name="connsiteX312" fmla="*/ 1933 w 10000"/>
              <a:gd name="connsiteY312" fmla="*/ 2542 h 10714"/>
              <a:gd name="connsiteX313" fmla="*/ 2017 w 10000"/>
              <a:gd name="connsiteY313" fmla="*/ 2411 h 10714"/>
              <a:gd name="connsiteX314" fmla="*/ 2092 w 10000"/>
              <a:gd name="connsiteY314" fmla="*/ 2265 h 10714"/>
              <a:gd name="connsiteX315" fmla="*/ 2163 w 10000"/>
              <a:gd name="connsiteY315" fmla="*/ 2113 h 10714"/>
              <a:gd name="connsiteX316" fmla="*/ 2221 w 10000"/>
              <a:gd name="connsiteY316" fmla="*/ 1955 h 10714"/>
              <a:gd name="connsiteX317" fmla="*/ 2275 w 10000"/>
              <a:gd name="connsiteY317" fmla="*/ 1803 h 10714"/>
              <a:gd name="connsiteX318" fmla="*/ 2321 w 10000"/>
              <a:gd name="connsiteY318" fmla="*/ 1657 h 10714"/>
              <a:gd name="connsiteX319" fmla="*/ 2329 w 10000"/>
              <a:gd name="connsiteY319" fmla="*/ 1853 h 10714"/>
              <a:gd name="connsiteX320" fmla="*/ 2321 w 10000"/>
              <a:gd name="connsiteY320" fmla="*/ 2032 h 10714"/>
              <a:gd name="connsiteX321" fmla="*/ 2283 w 10000"/>
              <a:gd name="connsiteY321" fmla="*/ 2199 h 10714"/>
              <a:gd name="connsiteX322" fmla="*/ 2229 w 10000"/>
              <a:gd name="connsiteY322" fmla="*/ 2366 h 10714"/>
              <a:gd name="connsiteX323" fmla="*/ 2154 w 10000"/>
              <a:gd name="connsiteY323" fmla="*/ 2524 h 10714"/>
              <a:gd name="connsiteX324" fmla="*/ 2046 w 10000"/>
              <a:gd name="connsiteY324" fmla="*/ 2682 h 10714"/>
              <a:gd name="connsiteX325" fmla="*/ 1796 w 10000"/>
              <a:gd name="connsiteY325" fmla="*/ 3027 h 10714"/>
              <a:gd name="connsiteX326" fmla="*/ 2054 w 10000"/>
              <a:gd name="connsiteY326" fmla="*/ 3305 h 10714"/>
              <a:gd name="connsiteX327" fmla="*/ 2333 w 10000"/>
              <a:gd name="connsiteY327" fmla="*/ 3564 h 10714"/>
              <a:gd name="connsiteX328" fmla="*/ 2638 w 10000"/>
              <a:gd name="connsiteY328" fmla="*/ 3808 h 10714"/>
              <a:gd name="connsiteX329" fmla="*/ 2963 w 10000"/>
              <a:gd name="connsiteY329" fmla="*/ 4032 h 10714"/>
              <a:gd name="connsiteX330" fmla="*/ 4129 w 10000"/>
              <a:gd name="connsiteY330" fmla="*/ 4610 h 10714"/>
              <a:gd name="connsiteX331" fmla="*/ 4167 w 10000"/>
              <a:gd name="connsiteY331" fmla="*/ 4589 h 10714"/>
              <a:gd name="connsiteX332" fmla="*/ 4071 w 10000"/>
              <a:gd name="connsiteY332" fmla="*/ 4333 h 10714"/>
              <a:gd name="connsiteX333" fmla="*/ 3996 w 10000"/>
              <a:gd name="connsiteY333" fmla="*/ 4058 h 10714"/>
              <a:gd name="connsiteX334" fmla="*/ 3933 w 10000"/>
              <a:gd name="connsiteY334" fmla="*/ 3760 h 10714"/>
              <a:gd name="connsiteX335" fmla="*/ 3904 w 10000"/>
              <a:gd name="connsiteY335" fmla="*/ 3456 h 10714"/>
              <a:gd name="connsiteX336" fmla="*/ 3879 w 10000"/>
              <a:gd name="connsiteY336" fmla="*/ 3138 h 10714"/>
              <a:gd name="connsiteX337" fmla="*/ 3879 w 10000"/>
              <a:gd name="connsiteY337" fmla="*/ 2813 h 10714"/>
              <a:gd name="connsiteX338" fmla="*/ 3896 w 10000"/>
              <a:gd name="connsiteY338" fmla="*/ 2485 h 10714"/>
              <a:gd name="connsiteX339" fmla="*/ 3933 w 10000"/>
              <a:gd name="connsiteY339" fmla="*/ 2160 h 10714"/>
              <a:gd name="connsiteX340" fmla="*/ 3988 w 10000"/>
              <a:gd name="connsiteY340" fmla="*/ 1836 h 10714"/>
              <a:gd name="connsiteX341" fmla="*/ 4046 w 10000"/>
              <a:gd name="connsiteY341" fmla="*/ 1523 h 10714"/>
              <a:gd name="connsiteX342" fmla="*/ 4129 w 10000"/>
              <a:gd name="connsiteY342" fmla="*/ 1219 h 10714"/>
              <a:gd name="connsiteX343" fmla="*/ 4229 w 10000"/>
              <a:gd name="connsiteY343" fmla="*/ 933 h 10714"/>
              <a:gd name="connsiteX344" fmla="*/ 4333 w 10000"/>
              <a:gd name="connsiteY344" fmla="*/ 662 h 10714"/>
              <a:gd name="connsiteX345" fmla="*/ 4454 w 10000"/>
              <a:gd name="connsiteY345" fmla="*/ 417 h 10714"/>
              <a:gd name="connsiteX346" fmla="*/ 4583 w 10000"/>
              <a:gd name="connsiteY346" fmla="*/ 194 h 10714"/>
              <a:gd name="connsiteX347" fmla="*/ 4738 w 10000"/>
              <a:gd name="connsiteY347" fmla="*/ 0 h 10714"/>
              <a:gd name="connsiteX0" fmla="*/ 4738 w 10000"/>
              <a:gd name="connsiteY0" fmla="*/ 0 h 10714"/>
              <a:gd name="connsiteX1" fmla="*/ 4721 w 10000"/>
              <a:gd name="connsiteY1" fmla="*/ 48 h 10714"/>
              <a:gd name="connsiteX2" fmla="*/ 4713 w 10000"/>
              <a:gd name="connsiteY2" fmla="*/ 80 h 10714"/>
              <a:gd name="connsiteX3" fmla="*/ 4704 w 10000"/>
              <a:gd name="connsiteY3" fmla="*/ 101 h 10714"/>
              <a:gd name="connsiteX4" fmla="*/ 4704 w 10000"/>
              <a:gd name="connsiteY4" fmla="*/ 113 h 10714"/>
              <a:gd name="connsiteX5" fmla="*/ 4713 w 10000"/>
              <a:gd name="connsiteY5" fmla="*/ 119 h 10714"/>
              <a:gd name="connsiteX6" fmla="*/ 4713 w 10000"/>
              <a:gd name="connsiteY6" fmla="*/ 125 h 10714"/>
              <a:gd name="connsiteX7" fmla="*/ 4721 w 10000"/>
              <a:gd name="connsiteY7" fmla="*/ 125 h 10714"/>
              <a:gd name="connsiteX8" fmla="*/ 4721 w 10000"/>
              <a:gd name="connsiteY8" fmla="*/ 125 h 10714"/>
              <a:gd name="connsiteX9" fmla="*/ 4721 w 10000"/>
              <a:gd name="connsiteY9" fmla="*/ 134 h 10714"/>
              <a:gd name="connsiteX10" fmla="*/ 4713 w 10000"/>
              <a:gd name="connsiteY10" fmla="*/ 152 h 10714"/>
              <a:gd name="connsiteX11" fmla="*/ 4704 w 10000"/>
              <a:gd name="connsiteY11" fmla="*/ 179 h 10714"/>
              <a:gd name="connsiteX12" fmla="*/ 4692 w 10000"/>
              <a:gd name="connsiteY12" fmla="*/ 221 h 10714"/>
              <a:gd name="connsiteX13" fmla="*/ 4667 w 10000"/>
              <a:gd name="connsiteY13" fmla="*/ 280 h 10714"/>
              <a:gd name="connsiteX14" fmla="*/ 4629 w 10000"/>
              <a:gd name="connsiteY14" fmla="*/ 364 h 10714"/>
              <a:gd name="connsiteX15" fmla="*/ 4592 w 10000"/>
              <a:gd name="connsiteY15" fmla="*/ 465 h 10714"/>
              <a:gd name="connsiteX16" fmla="*/ 4533 w 10000"/>
              <a:gd name="connsiteY16" fmla="*/ 596 h 10714"/>
              <a:gd name="connsiteX17" fmla="*/ 4463 w 10000"/>
              <a:gd name="connsiteY17" fmla="*/ 754 h 10714"/>
              <a:gd name="connsiteX18" fmla="*/ 4379 w 10000"/>
              <a:gd name="connsiteY18" fmla="*/ 1001 h 10714"/>
              <a:gd name="connsiteX19" fmla="*/ 4321 w 10000"/>
              <a:gd name="connsiteY19" fmla="*/ 1266 h 10714"/>
              <a:gd name="connsiteX20" fmla="*/ 4275 w 10000"/>
              <a:gd name="connsiteY20" fmla="*/ 1538 h 10714"/>
              <a:gd name="connsiteX21" fmla="*/ 4213 w 10000"/>
              <a:gd name="connsiteY21" fmla="*/ 1827 h 10714"/>
              <a:gd name="connsiteX22" fmla="*/ 4204 w 10000"/>
              <a:gd name="connsiteY22" fmla="*/ 1889 h 10714"/>
              <a:gd name="connsiteX23" fmla="*/ 4192 w 10000"/>
              <a:gd name="connsiteY23" fmla="*/ 1982 h 10714"/>
              <a:gd name="connsiteX24" fmla="*/ 4183 w 10000"/>
              <a:gd name="connsiteY24" fmla="*/ 2080 h 10714"/>
              <a:gd name="connsiteX25" fmla="*/ 4175 w 10000"/>
              <a:gd name="connsiteY25" fmla="*/ 2187 h 10714"/>
              <a:gd name="connsiteX26" fmla="*/ 4175 w 10000"/>
              <a:gd name="connsiteY26" fmla="*/ 2297 h 10714"/>
              <a:gd name="connsiteX27" fmla="*/ 4192 w 10000"/>
              <a:gd name="connsiteY27" fmla="*/ 2396 h 10714"/>
              <a:gd name="connsiteX28" fmla="*/ 4213 w 10000"/>
              <a:gd name="connsiteY28" fmla="*/ 2482 h 10714"/>
              <a:gd name="connsiteX29" fmla="*/ 4250 w 10000"/>
              <a:gd name="connsiteY29" fmla="*/ 2542 h 10714"/>
              <a:gd name="connsiteX30" fmla="*/ 4450 w 10000"/>
              <a:gd name="connsiteY30" fmla="*/ 2530 h 10714"/>
              <a:gd name="connsiteX31" fmla="*/ 4646 w 10000"/>
              <a:gd name="connsiteY31" fmla="*/ 2482 h 10714"/>
              <a:gd name="connsiteX32" fmla="*/ 4833 w 10000"/>
              <a:gd name="connsiteY32" fmla="*/ 2405 h 10714"/>
              <a:gd name="connsiteX33" fmla="*/ 5025 w 10000"/>
              <a:gd name="connsiteY33" fmla="*/ 2297 h 10714"/>
              <a:gd name="connsiteX34" fmla="*/ 5200 w 10000"/>
              <a:gd name="connsiteY34" fmla="*/ 2172 h 10714"/>
              <a:gd name="connsiteX35" fmla="*/ 5371 w 10000"/>
              <a:gd name="connsiteY35" fmla="*/ 2020 h 10714"/>
              <a:gd name="connsiteX36" fmla="*/ 5533 w 10000"/>
              <a:gd name="connsiteY36" fmla="*/ 1859 h 10714"/>
              <a:gd name="connsiteX37" fmla="*/ 5683 w 10000"/>
              <a:gd name="connsiteY37" fmla="*/ 1690 h 10714"/>
              <a:gd name="connsiteX38" fmla="*/ 5829 w 10000"/>
              <a:gd name="connsiteY38" fmla="*/ 1511 h 10714"/>
              <a:gd name="connsiteX39" fmla="*/ 5954 w 10000"/>
              <a:gd name="connsiteY39" fmla="*/ 1326 h 10714"/>
              <a:gd name="connsiteX40" fmla="*/ 6071 w 10000"/>
              <a:gd name="connsiteY40" fmla="*/ 1147 h 10714"/>
              <a:gd name="connsiteX41" fmla="*/ 6167 w 10000"/>
              <a:gd name="connsiteY41" fmla="*/ 974 h 10714"/>
              <a:gd name="connsiteX42" fmla="*/ 6213 w 10000"/>
              <a:gd name="connsiteY42" fmla="*/ 974 h 10714"/>
              <a:gd name="connsiteX43" fmla="*/ 6213 w 10000"/>
              <a:gd name="connsiteY43" fmla="*/ 992 h 10714"/>
              <a:gd name="connsiteX44" fmla="*/ 6138 w 10000"/>
              <a:gd name="connsiteY44" fmla="*/ 1165 h 10714"/>
              <a:gd name="connsiteX45" fmla="*/ 6054 w 10000"/>
              <a:gd name="connsiteY45" fmla="*/ 1344 h 10714"/>
              <a:gd name="connsiteX46" fmla="*/ 5963 w 10000"/>
              <a:gd name="connsiteY46" fmla="*/ 1517 h 10714"/>
              <a:gd name="connsiteX47" fmla="*/ 5871 w 10000"/>
              <a:gd name="connsiteY47" fmla="*/ 1684 h 10714"/>
              <a:gd name="connsiteX48" fmla="*/ 5775 w 10000"/>
              <a:gd name="connsiteY48" fmla="*/ 1847 h 10714"/>
              <a:gd name="connsiteX49" fmla="*/ 5667 w 10000"/>
              <a:gd name="connsiteY49" fmla="*/ 1999 h 10714"/>
              <a:gd name="connsiteX50" fmla="*/ 5554 w 10000"/>
              <a:gd name="connsiteY50" fmla="*/ 2145 h 10714"/>
              <a:gd name="connsiteX51" fmla="*/ 5417 w 10000"/>
              <a:gd name="connsiteY51" fmla="*/ 2279 h 10714"/>
              <a:gd name="connsiteX52" fmla="*/ 5275 w 10000"/>
              <a:gd name="connsiteY52" fmla="*/ 2411 h 10714"/>
              <a:gd name="connsiteX53" fmla="*/ 5108 w 10000"/>
              <a:gd name="connsiteY53" fmla="*/ 2518 h 10714"/>
              <a:gd name="connsiteX54" fmla="*/ 4917 w 10000"/>
              <a:gd name="connsiteY54" fmla="*/ 2616 h 10714"/>
              <a:gd name="connsiteX55" fmla="*/ 4704 w 10000"/>
              <a:gd name="connsiteY55" fmla="*/ 2703 h 10714"/>
              <a:gd name="connsiteX56" fmla="*/ 4479 w 10000"/>
              <a:gd name="connsiteY56" fmla="*/ 2768 h 10714"/>
              <a:gd name="connsiteX57" fmla="*/ 4213 w 10000"/>
              <a:gd name="connsiteY57" fmla="*/ 2813 h 10714"/>
              <a:gd name="connsiteX58" fmla="*/ 4221 w 10000"/>
              <a:gd name="connsiteY58" fmla="*/ 3126 h 10714"/>
              <a:gd name="connsiteX59" fmla="*/ 4258 w 10000"/>
              <a:gd name="connsiteY59" fmla="*/ 3424 h 10714"/>
              <a:gd name="connsiteX60" fmla="*/ 4321 w 10000"/>
              <a:gd name="connsiteY60" fmla="*/ 3707 h 10714"/>
              <a:gd name="connsiteX61" fmla="*/ 4404 w 10000"/>
              <a:gd name="connsiteY61" fmla="*/ 3975 h 10714"/>
              <a:gd name="connsiteX62" fmla="*/ 4508 w 10000"/>
              <a:gd name="connsiteY62" fmla="*/ 4231 h 10714"/>
              <a:gd name="connsiteX63" fmla="*/ 4621 w 10000"/>
              <a:gd name="connsiteY63" fmla="*/ 4476 h 10714"/>
              <a:gd name="connsiteX64" fmla="*/ 4750 w 10000"/>
              <a:gd name="connsiteY64" fmla="*/ 4708 h 10714"/>
              <a:gd name="connsiteX65" fmla="*/ 4879 w 10000"/>
              <a:gd name="connsiteY65" fmla="*/ 4934 h 10714"/>
              <a:gd name="connsiteX66" fmla="*/ 4917 w 10000"/>
              <a:gd name="connsiteY66" fmla="*/ 4988 h 10714"/>
              <a:gd name="connsiteX67" fmla="*/ 4950 w 10000"/>
              <a:gd name="connsiteY67" fmla="*/ 5054 h 10714"/>
              <a:gd name="connsiteX68" fmla="*/ 4996 w 10000"/>
              <a:gd name="connsiteY68" fmla="*/ 5125 h 10714"/>
              <a:gd name="connsiteX69" fmla="*/ 5038 w 10000"/>
              <a:gd name="connsiteY69" fmla="*/ 5200 h 10714"/>
              <a:gd name="connsiteX70" fmla="*/ 5092 w 10000"/>
              <a:gd name="connsiteY70" fmla="*/ 5271 h 10714"/>
              <a:gd name="connsiteX71" fmla="*/ 5154 w 10000"/>
              <a:gd name="connsiteY71" fmla="*/ 5331 h 10714"/>
              <a:gd name="connsiteX72" fmla="*/ 5229 w 10000"/>
              <a:gd name="connsiteY72" fmla="*/ 5384 h 10714"/>
              <a:gd name="connsiteX73" fmla="*/ 5313 w 10000"/>
              <a:gd name="connsiteY73" fmla="*/ 5423 h 10714"/>
              <a:gd name="connsiteX74" fmla="*/ 5413 w 10000"/>
              <a:gd name="connsiteY74" fmla="*/ 5438 h 10714"/>
              <a:gd name="connsiteX75" fmla="*/ 5517 w 10000"/>
              <a:gd name="connsiteY75" fmla="*/ 5435 h 10714"/>
              <a:gd name="connsiteX76" fmla="*/ 5704 w 10000"/>
              <a:gd name="connsiteY76" fmla="*/ 5390 h 10714"/>
              <a:gd name="connsiteX77" fmla="*/ 5871 w 10000"/>
              <a:gd name="connsiteY77" fmla="*/ 5316 h 10714"/>
              <a:gd name="connsiteX78" fmla="*/ 6033 w 10000"/>
              <a:gd name="connsiteY78" fmla="*/ 5223 h 10714"/>
              <a:gd name="connsiteX79" fmla="*/ 6167 w 10000"/>
              <a:gd name="connsiteY79" fmla="*/ 5113 h 10714"/>
              <a:gd name="connsiteX80" fmla="*/ 6296 w 10000"/>
              <a:gd name="connsiteY80" fmla="*/ 4994 h 10714"/>
              <a:gd name="connsiteX81" fmla="*/ 6417 w 10000"/>
              <a:gd name="connsiteY81" fmla="*/ 4869 h 10714"/>
              <a:gd name="connsiteX82" fmla="*/ 6525 w 10000"/>
              <a:gd name="connsiteY82" fmla="*/ 4750 h 10714"/>
              <a:gd name="connsiteX83" fmla="*/ 6617 w 10000"/>
              <a:gd name="connsiteY83" fmla="*/ 4636 h 10714"/>
              <a:gd name="connsiteX84" fmla="*/ 6821 w 10000"/>
              <a:gd name="connsiteY84" fmla="*/ 4377 h 10714"/>
              <a:gd name="connsiteX85" fmla="*/ 7017 w 10000"/>
              <a:gd name="connsiteY85" fmla="*/ 4085 h 10714"/>
              <a:gd name="connsiteX86" fmla="*/ 7213 w 10000"/>
              <a:gd name="connsiteY86" fmla="*/ 3766 h 10714"/>
              <a:gd name="connsiteX87" fmla="*/ 7396 w 10000"/>
              <a:gd name="connsiteY87" fmla="*/ 3418 h 10714"/>
              <a:gd name="connsiteX88" fmla="*/ 7563 w 10000"/>
              <a:gd name="connsiteY88" fmla="*/ 3051 h 10714"/>
              <a:gd name="connsiteX89" fmla="*/ 7713 w 10000"/>
              <a:gd name="connsiteY89" fmla="*/ 2661 h 10714"/>
              <a:gd name="connsiteX90" fmla="*/ 7850 w 10000"/>
              <a:gd name="connsiteY90" fmla="*/ 2253 h 10714"/>
              <a:gd name="connsiteX91" fmla="*/ 7950 w 10000"/>
              <a:gd name="connsiteY91" fmla="*/ 1830 h 10714"/>
              <a:gd name="connsiteX92" fmla="*/ 8025 w 10000"/>
              <a:gd name="connsiteY92" fmla="*/ 1397 h 10714"/>
              <a:gd name="connsiteX93" fmla="*/ 8071 w 10000"/>
              <a:gd name="connsiteY93" fmla="*/ 954 h 10714"/>
              <a:gd name="connsiteX94" fmla="*/ 8108 w 10000"/>
              <a:gd name="connsiteY94" fmla="*/ 974 h 10714"/>
              <a:gd name="connsiteX95" fmla="*/ 8138 w 10000"/>
              <a:gd name="connsiteY95" fmla="*/ 1025 h 10714"/>
              <a:gd name="connsiteX96" fmla="*/ 8163 w 10000"/>
              <a:gd name="connsiteY96" fmla="*/ 1100 h 10714"/>
              <a:gd name="connsiteX97" fmla="*/ 8175 w 10000"/>
              <a:gd name="connsiteY97" fmla="*/ 1198 h 10714"/>
              <a:gd name="connsiteX98" fmla="*/ 8183 w 10000"/>
              <a:gd name="connsiteY98" fmla="*/ 1311 h 10714"/>
              <a:gd name="connsiteX99" fmla="*/ 8183 w 10000"/>
              <a:gd name="connsiteY99" fmla="*/ 1442 h 10714"/>
              <a:gd name="connsiteX100" fmla="*/ 8183 w 10000"/>
              <a:gd name="connsiteY100" fmla="*/ 1582 h 10714"/>
              <a:gd name="connsiteX101" fmla="*/ 8175 w 10000"/>
              <a:gd name="connsiteY101" fmla="*/ 1734 h 10714"/>
              <a:gd name="connsiteX102" fmla="*/ 8163 w 10000"/>
              <a:gd name="connsiteY102" fmla="*/ 1889 h 10714"/>
              <a:gd name="connsiteX103" fmla="*/ 8146 w 10000"/>
              <a:gd name="connsiteY103" fmla="*/ 2047 h 10714"/>
              <a:gd name="connsiteX104" fmla="*/ 8121 w 10000"/>
              <a:gd name="connsiteY104" fmla="*/ 2205 h 10714"/>
              <a:gd name="connsiteX105" fmla="*/ 8108 w 10000"/>
              <a:gd name="connsiteY105" fmla="*/ 2357 h 10714"/>
              <a:gd name="connsiteX106" fmla="*/ 8083 w 10000"/>
              <a:gd name="connsiteY106" fmla="*/ 2497 h 10714"/>
              <a:gd name="connsiteX107" fmla="*/ 8063 w 10000"/>
              <a:gd name="connsiteY107" fmla="*/ 2628 h 10714"/>
              <a:gd name="connsiteX108" fmla="*/ 8038 w 10000"/>
              <a:gd name="connsiteY108" fmla="*/ 2741 h 10714"/>
              <a:gd name="connsiteX109" fmla="*/ 8017 w 10000"/>
              <a:gd name="connsiteY109" fmla="*/ 2834 h 10714"/>
              <a:gd name="connsiteX110" fmla="*/ 8000 w 10000"/>
              <a:gd name="connsiteY110" fmla="*/ 2908 h 10714"/>
              <a:gd name="connsiteX111" fmla="*/ 7700 w 10000"/>
              <a:gd name="connsiteY111" fmla="*/ 3754 h 10714"/>
              <a:gd name="connsiteX112" fmla="*/ 7942 w 10000"/>
              <a:gd name="connsiteY112" fmla="*/ 3737 h 10714"/>
              <a:gd name="connsiteX113" fmla="*/ 8167 w 10000"/>
              <a:gd name="connsiteY113" fmla="*/ 3695 h 10714"/>
              <a:gd name="connsiteX114" fmla="*/ 8379 w 10000"/>
              <a:gd name="connsiteY114" fmla="*/ 3635 h 10714"/>
              <a:gd name="connsiteX115" fmla="*/ 8583 w 10000"/>
              <a:gd name="connsiteY115" fmla="*/ 3558 h 10714"/>
              <a:gd name="connsiteX116" fmla="*/ 8767 w 10000"/>
              <a:gd name="connsiteY116" fmla="*/ 3471 h 10714"/>
              <a:gd name="connsiteX117" fmla="*/ 8933 w 10000"/>
              <a:gd name="connsiteY117" fmla="*/ 3376 h 10714"/>
              <a:gd name="connsiteX118" fmla="*/ 9092 w 10000"/>
              <a:gd name="connsiteY118" fmla="*/ 3278 h 10714"/>
              <a:gd name="connsiteX119" fmla="*/ 9238 w 10000"/>
              <a:gd name="connsiteY119" fmla="*/ 3185 h 10714"/>
              <a:gd name="connsiteX120" fmla="*/ 9250 w 10000"/>
              <a:gd name="connsiteY120" fmla="*/ 3230 h 10714"/>
              <a:gd name="connsiteX121" fmla="*/ 9117 w 10000"/>
              <a:gd name="connsiteY121" fmla="*/ 3376 h 10714"/>
              <a:gd name="connsiteX122" fmla="*/ 8954 w 10000"/>
              <a:gd name="connsiteY122" fmla="*/ 3516 h 10714"/>
              <a:gd name="connsiteX123" fmla="*/ 8758 w 10000"/>
              <a:gd name="connsiteY123" fmla="*/ 3641 h 10714"/>
              <a:gd name="connsiteX124" fmla="*/ 8538 w 10000"/>
              <a:gd name="connsiteY124" fmla="*/ 3754 h 10714"/>
              <a:gd name="connsiteX125" fmla="*/ 8304 w 10000"/>
              <a:gd name="connsiteY125" fmla="*/ 3856 h 10714"/>
              <a:gd name="connsiteX126" fmla="*/ 8054 w 10000"/>
              <a:gd name="connsiteY126" fmla="*/ 3945 h 10714"/>
              <a:gd name="connsiteX127" fmla="*/ 7796 w 10000"/>
              <a:gd name="connsiteY127" fmla="*/ 4014 h 10714"/>
              <a:gd name="connsiteX128" fmla="*/ 7533 w 10000"/>
              <a:gd name="connsiteY128" fmla="*/ 4064 h 10714"/>
              <a:gd name="connsiteX129" fmla="*/ 7479 w 10000"/>
              <a:gd name="connsiteY129" fmla="*/ 4184 h 10714"/>
              <a:gd name="connsiteX130" fmla="*/ 7404 w 10000"/>
              <a:gd name="connsiteY130" fmla="*/ 4324 h 10714"/>
              <a:gd name="connsiteX131" fmla="*/ 7321 w 10000"/>
              <a:gd name="connsiteY131" fmla="*/ 4470 h 10714"/>
              <a:gd name="connsiteX132" fmla="*/ 7213 w 10000"/>
              <a:gd name="connsiteY132" fmla="*/ 4628 h 10714"/>
              <a:gd name="connsiteX133" fmla="*/ 7100 w 10000"/>
              <a:gd name="connsiteY133" fmla="*/ 4794 h 10714"/>
              <a:gd name="connsiteX134" fmla="*/ 6979 w 10000"/>
              <a:gd name="connsiteY134" fmla="*/ 4958 h 10714"/>
              <a:gd name="connsiteX135" fmla="*/ 6850 w 10000"/>
              <a:gd name="connsiteY135" fmla="*/ 5113 h 10714"/>
              <a:gd name="connsiteX136" fmla="*/ 6721 w 10000"/>
              <a:gd name="connsiteY136" fmla="*/ 5265 h 10714"/>
              <a:gd name="connsiteX137" fmla="*/ 6600 w 10000"/>
              <a:gd name="connsiteY137" fmla="*/ 5405 h 10714"/>
              <a:gd name="connsiteX138" fmla="*/ 6471 w 10000"/>
              <a:gd name="connsiteY138" fmla="*/ 5530 h 10714"/>
              <a:gd name="connsiteX139" fmla="*/ 6358 w 10000"/>
              <a:gd name="connsiteY139" fmla="*/ 5641 h 10714"/>
              <a:gd name="connsiteX140" fmla="*/ 6250 w 10000"/>
              <a:gd name="connsiteY140" fmla="*/ 5721 h 10714"/>
              <a:gd name="connsiteX141" fmla="*/ 6267 w 10000"/>
              <a:gd name="connsiteY141" fmla="*/ 5781 h 10714"/>
              <a:gd name="connsiteX142" fmla="*/ 6296 w 10000"/>
              <a:gd name="connsiteY142" fmla="*/ 5793 h 10714"/>
              <a:gd name="connsiteX143" fmla="*/ 6479 w 10000"/>
              <a:gd name="connsiteY143" fmla="*/ 5754 h 10714"/>
              <a:gd name="connsiteX144" fmla="*/ 6663 w 10000"/>
              <a:gd name="connsiteY144" fmla="*/ 5736 h 10714"/>
              <a:gd name="connsiteX145" fmla="*/ 6858 w 10000"/>
              <a:gd name="connsiteY145" fmla="*/ 5736 h 10714"/>
              <a:gd name="connsiteX146" fmla="*/ 7046 w 10000"/>
              <a:gd name="connsiteY146" fmla="*/ 5742 h 10714"/>
              <a:gd name="connsiteX147" fmla="*/ 7246 w 10000"/>
              <a:gd name="connsiteY147" fmla="*/ 5748 h 10714"/>
              <a:gd name="connsiteX148" fmla="*/ 7425 w 10000"/>
              <a:gd name="connsiteY148" fmla="*/ 5748 h 10714"/>
              <a:gd name="connsiteX149" fmla="*/ 7600 w 10000"/>
              <a:gd name="connsiteY149" fmla="*/ 5733 h 10714"/>
              <a:gd name="connsiteX150" fmla="*/ 7950 w 10000"/>
              <a:gd name="connsiteY150" fmla="*/ 5673 h 10714"/>
              <a:gd name="connsiteX151" fmla="*/ 8275 w 10000"/>
              <a:gd name="connsiteY151" fmla="*/ 5596 h 10714"/>
              <a:gd name="connsiteX152" fmla="*/ 8579 w 10000"/>
              <a:gd name="connsiteY152" fmla="*/ 5504 h 10714"/>
              <a:gd name="connsiteX153" fmla="*/ 8858 w 10000"/>
              <a:gd name="connsiteY153" fmla="*/ 5390 h 10714"/>
              <a:gd name="connsiteX154" fmla="*/ 9117 w 10000"/>
              <a:gd name="connsiteY154" fmla="*/ 5265 h 10714"/>
              <a:gd name="connsiteX155" fmla="*/ 9350 w 10000"/>
              <a:gd name="connsiteY155" fmla="*/ 5119 h 10714"/>
              <a:gd name="connsiteX156" fmla="*/ 9563 w 10000"/>
              <a:gd name="connsiteY156" fmla="*/ 4967 h 10714"/>
              <a:gd name="connsiteX157" fmla="*/ 9758 w 10000"/>
              <a:gd name="connsiteY157" fmla="*/ 4794 h 10714"/>
              <a:gd name="connsiteX158" fmla="*/ 9933 w 10000"/>
              <a:gd name="connsiteY158" fmla="*/ 4610 h 10714"/>
              <a:gd name="connsiteX159" fmla="*/ 10000 w 10000"/>
              <a:gd name="connsiteY159" fmla="*/ 4648 h 10714"/>
              <a:gd name="connsiteX160" fmla="*/ 10000 w 10000"/>
              <a:gd name="connsiteY160" fmla="*/ 4660 h 10714"/>
              <a:gd name="connsiteX161" fmla="*/ 9904 w 10000"/>
              <a:gd name="connsiteY161" fmla="*/ 4827 h 10714"/>
              <a:gd name="connsiteX162" fmla="*/ 9767 w 10000"/>
              <a:gd name="connsiteY162" fmla="*/ 5000 h 10714"/>
              <a:gd name="connsiteX163" fmla="*/ 9600 w 10000"/>
              <a:gd name="connsiteY163" fmla="*/ 5173 h 10714"/>
              <a:gd name="connsiteX164" fmla="*/ 9404 w 10000"/>
              <a:gd name="connsiteY164" fmla="*/ 5343 h 10714"/>
              <a:gd name="connsiteX165" fmla="*/ 9183 w 10000"/>
              <a:gd name="connsiteY165" fmla="*/ 5504 h 10714"/>
              <a:gd name="connsiteX166" fmla="*/ 8950 w 10000"/>
              <a:gd name="connsiteY166" fmla="*/ 5662 h 10714"/>
              <a:gd name="connsiteX167" fmla="*/ 8704 w 10000"/>
              <a:gd name="connsiteY167" fmla="*/ 5802 h 10714"/>
              <a:gd name="connsiteX168" fmla="*/ 8463 w 10000"/>
              <a:gd name="connsiteY168" fmla="*/ 5927 h 10714"/>
              <a:gd name="connsiteX169" fmla="*/ 8229 w 10000"/>
              <a:gd name="connsiteY169" fmla="*/ 6025 h 10714"/>
              <a:gd name="connsiteX170" fmla="*/ 8000 w 10000"/>
              <a:gd name="connsiteY170" fmla="*/ 6105 h 10714"/>
              <a:gd name="connsiteX171" fmla="*/ 7879 w 10000"/>
              <a:gd name="connsiteY171" fmla="*/ 6132 h 10714"/>
              <a:gd name="connsiteX172" fmla="*/ 7729 w 10000"/>
              <a:gd name="connsiteY172" fmla="*/ 6153 h 10714"/>
              <a:gd name="connsiteX173" fmla="*/ 7563 w 10000"/>
              <a:gd name="connsiteY173" fmla="*/ 6177 h 10714"/>
              <a:gd name="connsiteX174" fmla="*/ 7388 w 10000"/>
              <a:gd name="connsiteY174" fmla="*/ 6198 h 10714"/>
              <a:gd name="connsiteX175" fmla="*/ 7204 w 10000"/>
              <a:gd name="connsiteY175" fmla="*/ 6219 h 10714"/>
              <a:gd name="connsiteX176" fmla="*/ 7017 w 10000"/>
              <a:gd name="connsiteY176" fmla="*/ 6240 h 10714"/>
              <a:gd name="connsiteX177" fmla="*/ 6842 w 10000"/>
              <a:gd name="connsiteY177" fmla="*/ 6263 h 10714"/>
              <a:gd name="connsiteX178" fmla="*/ 6675 w 10000"/>
              <a:gd name="connsiteY178" fmla="*/ 6290 h 10714"/>
              <a:gd name="connsiteX179" fmla="*/ 6517 w 10000"/>
              <a:gd name="connsiteY179" fmla="*/ 6329 h 10714"/>
              <a:gd name="connsiteX180" fmla="*/ 6388 w 10000"/>
              <a:gd name="connsiteY180" fmla="*/ 6365 h 10714"/>
              <a:gd name="connsiteX181" fmla="*/ 6288 w 10000"/>
              <a:gd name="connsiteY181" fmla="*/ 6415 h 10714"/>
              <a:gd name="connsiteX182" fmla="*/ 6213 w 10000"/>
              <a:gd name="connsiteY182" fmla="*/ 6475 h 10714"/>
              <a:gd name="connsiteX183" fmla="*/ 6092 w 10000"/>
              <a:gd name="connsiteY183" fmla="*/ 6648 h 10714"/>
              <a:gd name="connsiteX184" fmla="*/ 6008 w 10000"/>
              <a:gd name="connsiteY184" fmla="*/ 6836 h 10714"/>
              <a:gd name="connsiteX185" fmla="*/ 5942 w 10000"/>
              <a:gd name="connsiteY185" fmla="*/ 7032 h 10714"/>
              <a:gd name="connsiteX186" fmla="*/ 5904 w 10000"/>
              <a:gd name="connsiteY186" fmla="*/ 7232 h 10714"/>
              <a:gd name="connsiteX187" fmla="*/ 5888 w 10000"/>
              <a:gd name="connsiteY187" fmla="*/ 7443 h 10714"/>
              <a:gd name="connsiteX188" fmla="*/ 5879 w 10000"/>
              <a:gd name="connsiteY188" fmla="*/ 7655 h 10714"/>
              <a:gd name="connsiteX189" fmla="*/ 5888 w 10000"/>
              <a:gd name="connsiteY189" fmla="*/ 7867 h 10714"/>
              <a:gd name="connsiteX190" fmla="*/ 5904 w 10000"/>
              <a:gd name="connsiteY190" fmla="*/ 8084 h 10714"/>
              <a:gd name="connsiteX191" fmla="*/ 5925 w 10000"/>
              <a:gd name="connsiteY191" fmla="*/ 8299 h 10714"/>
              <a:gd name="connsiteX192" fmla="*/ 5950 w 10000"/>
              <a:gd name="connsiteY192" fmla="*/ 8510 h 10714"/>
              <a:gd name="connsiteX193" fmla="*/ 5954 w 10000"/>
              <a:gd name="connsiteY193" fmla="*/ 8820 h 10714"/>
              <a:gd name="connsiteX194" fmla="*/ 5933 w 10000"/>
              <a:gd name="connsiteY194" fmla="*/ 9130 h 10714"/>
              <a:gd name="connsiteX195" fmla="*/ 5896 w 10000"/>
              <a:gd name="connsiteY195" fmla="*/ 9428 h 10714"/>
              <a:gd name="connsiteX196" fmla="*/ 5850 w 10000"/>
              <a:gd name="connsiteY196" fmla="*/ 9720 h 10714"/>
              <a:gd name="connsiteX197" fmla="*/ 5756 w 10000"/>
              <a:gd name="connsiteY197" fmla="*/ 10714 h 10714"/>
              <a:gd name="connsiteX198" fmla="*/ 4463 w 10000"/>
              <a:gd name="connsiteY198" fmla="*/ 10000 h 10714"/>
              <a:gd name="connsiteX199" fmla="*/ 3043 w 10000"/>
              <a:gd name="connsiteY199" fmla="*/ 9881 h 10714"/>
              <a:gd name="connsiteX200" fmla="*/ 4546 w 10000"/>
              <a:gd name="connsiteY200" fmla="*/ 9848 h 10714"/>
              <a:gd name="connsiteX201" fmla="*/ 4629 w 10000"/>
              <a:gd name="connsiteY201" fmla="*/ 9687 h 10714"/>
              <a:gd name="connsiteX202" fmla="*/ 4700 w 10000"/>
              <a:gd name="connsiteY202" fmla="*/ 9508 h 10714"/>
              <a:gd name="connsiteX203" fmla="*/ 4767 w 10000"/>
              <a:gd name="connsiteY203" fmla="*/ 9309 h 10714"/>
              <a:gd name="connsiteX204" fmla="*/ 4829 w 10000"/>
              <a:gd name="connsiteY204" fmla="*/ 9097 h 10714"/>
              <a:gd name="connsiteX205" fmla="*/ 4879 w 10000"/>
              <a:gd name="connsiteY205" fmla="*/ 8868 h 10714"/>
              <a:gd name="connsiteX206" fmla="*/ 4917 w 10000"/>
              <a:gd name="connsiteY206" fmla="*/ 8635 h 10714"/>
              <a:gd name="connsiteX207" fmla="*/ 4954 w 10000"/>
              <a:gd name="connsiteY207" fmla="*/ 8391 h 10714"/>
              <a:gd name="connsiteX208" fmla="*/ 4979 w 10000"/>
              <a:gd name="connsiteY208" fmla="*/ 8144 h 10714"/>
              <a:gd name="connsiteX209" fmla="*/ 5000 w 10000"/>
              <a:gd name="connsiteY209" fmla="*/ 7887 h 10714"/>
              <a:gd name="connsiteX210" fmla="*/ 5000 w 10000"/>
              <a:gd name="connsiteY210" fmla="*/ 7634 h 10714"/>
              <a:gd name="connsiteX211" fmla="*/ 5000 w 10000"/>
              <a:gd name="connsiteY211" fmla="*/ 7384 h 10714"/>
              <a:gd name="connsiteX212" fmla="*/ 4979 w 10000"/>
              <a:gd name="connsiteY212" fmla="*/ 7133 h 10714"/>
              <a:gd name="connsiteX213" fmla="*/ 4950 w 10000"/>
              <a:gd name="connsiteY213" fmla="*/ 6892 h 10714"/>
              <a:gd name="connsiteX214" fmla="*/ 4913 w 10000"/>
              <a:gd name="connsiteY214" fmla="*/ 6657 h 10714"/>
              <a:gd name="connsiteX215" fmla="*/ 4858 w 10000"/>
              <a:gd name="connsiteY215" fmla="*/ 6430 h 10714"/>
              <a:gd name="connsiteX216" fmla="*/ 4783 w 10000"/>
              <a:gd name="connsiteY216" fmla="*/ 6219 h 10714"/>
              <a:gd name="connsiteX217" fmla="*/ 4700 w 10000"/>
              <a:gd name="connsiteY217" fmla="*/ 6019 h 10714"/>
              <a:gd name="connsiteX218" fmla="*/ 4600 w 10000"/>
              <a:gd name="connsiteY218" fmla="*/ 5840 h 10714"/>
              <a:gd name="connsiteX219" fmla="*/ 4488 w 10000"/>
              <a:gd name="connsiteY219" fmla="*/ 5682 h 10714"/>
              <a:gd name="connsiteX220" fmla="*/ 4358 w 10000"/>
              <a:gd name="connsiteY220" fmla="*/ 5542 h 10714"/>
              <a:gd name="connsiteX221" fmla="*/ 4213 w 10000"/>
              <a:gd name="connsiteY221" fmla="*/ 5429 h 10714"/>
              <a:gd name="connsiteX222" fmla="*/ 4046 w 10000"/>
              <a:gd name="connsiteY222" fmla="*/ 5343 h 10714"/>
              <a:gd name="connsiteX223" fmla="*/ 3904 w 10000"/>
              <a:gd name="connsiteY223" fmla="*/ 5292 h 10714"/>
              <a:gd name="connsiteX224" fmla="*/ 3746 w 10000"/>
              <a:gd name="connsiteY224" fmla="*/ 5271 h 10714"/>
              <a:gd name="connsiteX225" fmla="*/ 3583 w 10000"/>
              <a:gd name="connsiteY225" fmla="*/ 5271 h 10714"/>
              <a:gd name="connsiteX226" fmla="*/ 3413 w 10000"/>
              <a:gd name="connsiteY226" fmla="*/ 5286 h 10714"/>
              <a:gd name="connsiteX227" fmla="*/ 3246 w 10000"/>
              <a:gd name="connsiteY227" fmla="*/ 5310 h 10714"/>
              <a:gd name="connsiteX228" fmla="*/ 3079 w 10000"/>
              <a:gd name="connsiteY228" fmla="*/ 5343 h 10714"/>
              <a:gd name="connsiteX229" fmla="*/ 2913 w 10000"/>
              <a:gd name="connsiteY229" fmla="*/ 5369 h 10714"/>
              <a:gd name="connsiteX230" fmla="*/ 2750 w 10000"/>
              <a:gd name="connsiteY230" fmla="*/ 5396 h 10714"/>
              <a:gd name="connsiteX231" fmla="*/ 2600 w 10000"/>
              <a:gd name="connsiteY231" fmla="*/ 5411 h 10714"/>
              <a:gd name="connsiteX232" fmla="*/ 2258 w 10000"/>
              <a:gd name="connsiteY232" fmla="*/ 5423 h 10714"/>
              <a:gd name="connsiteX233" fmla="*/ 1925 w 10000"/>
              <a:gd name="connsiteY233" fmla="*/ 5411 h 10714"/>
              <a:gd name="connsiteX234" fmla="*/ 1617 w 10000"/>
              <a:gd name="connsiteY234" fmla="*/ 5384 h 10714"/>
              <a:gd name="connsiteX235" fmla="*/ 1321 w 10000"/>
              <a:gd name="connsiteY235" fmla="*/ 5346 h 10714"/>
              <a:gd name="connsiteX236" fmla="*/ 1033 w 10000"/>
              <a:gd name="connsiteY236" fmla="*/ 5298 h 10714"/>
              <a:gd name="connsiteX237" fmla="*/ 758 w 10000"/>
              <a:gd name="connsiteY237" fmla="*/ 5250 h 10714"/>
              <a:gd name="connsiteX238" fmla="*/ 500 w 10000"/>
              <a:gd name="connsiteY238" fmla="*/ 5197 h 10714"/>
              <a:gd name="connsiteX239" fmla="*/ 517 w 10000"/>
              <a:gd name="connsiteY239" fmla="*/ 5137 h 10714"/>
              <a:gd name="connsiteX240" fmla="*/ 871 w 10000"/>
              <a:gd name="connsiteY240" fmla="*/ 5173 h 10714"/>
              <a:gd name="connsiteX241" fmla="*/ 1221 w 10000"/>
              <a:gd name="connsiteY241" fmla="*/ 5197 h 10714"/>
              <a:gd name="connsiteX242" fmla="*/ 1563 w 10000"/>
              <a:gd name="connsiteY242" fmla="*/ 5206 h 10714"/>
              <a:gd name="connsiteX243" fmla="*/ 1896 w 10000"/>
              <a:gd name="connsiteY243" fmla="*/ 5197 h 10714"/>
              <a:gd name="connsiteX244" fmla="*/ 2221 w 10000"/>
              <a:gd name="connsiteY244" fmla="*/ 5164 h 10714"/>
              <a:gd name="connsiteX245" fmla="*/ 2538 w 10000"/>
              <a:gd name="connsiteY245" fmla="*/ 5113 h 10714"/>
              <a:gd name="connsiteX246" fmla="*/ 2842 w 10000"/>
              <a:gd name="connsiteY246" fmla="*/ 5045 h 10714"/>
              <a:gd name="connsiteX247" fmla="*/ 3129 w 10000"/>
              <a:gd name="connsiteY247" fmla="*/ 4946 h 10714"/>
              <a:gd name="connsiteX248" fmla="*/ 3500 w 10000"/>
              <a:gd name="connsiteY248" fmla="*/ 4815 h 10714"/>
              <a:gd name="connsiteX249" fmla="*/ 2821 w 10000"/>
              <a:gd name="connsiteY249" fmla="*/ 4389 h 10714"/>
              <a:gd name="connsiteX250" fmla="*/ 2213 w 10000"/>
              <a:gd name="connsiteY250" fmla="*/ 3912 h 10714"/>
              <a:gd name="connsiteX251" fmla="*/ 1879 w 10000"/>
              <a:gd name="connsiteY251" fmla="*/ 3939 h 10714"/>
              <a:gd name="connsiteX252" fmla="*/ 1554 w 10000"/>
              <a:gd name="connsiteY252" fmla="*/ 3939 h 10714"/>
              <a:gd name="connsiteX253" fmla="*/ 1258 w 10000"/>
              <a:gd name="connsiteY253" fmla="*/ 3912 h 10714"/>
              <a:gd name="connsiteX254" fmla="*/ 979 w 10000"/>
              <a:gd name="connsiteY254" fmla="*/ 3856 h 10714"/>
              <a:gd name="connsiteX255" fmla="*/ 721 w 10000"/>
              <a:gd name="connsiteY255" fmla="*/ 3775 h 10714"/>
              <a:gd name="connsiteX256" fmla="*/ 496 w 10000"/>
              <a:gd name="connsiteY256" fmla="*/ 3674 h 10714"/>
              <a:gd name="connsiteX257" fmla="*/ 296 w 10000"/>
              <a:gd name="connsiteY257" fmla="*/ 3549 h 10714"/>
              <a:gd name="connsiteX258" fmla="*/ 129 w 10000"/>
              <a:gd name="connsiteY258" fmla="*/ 3403 h 10714"/>
              <a:gd name="connsiteX259" fmla="*/ 0 w 10000"/>
              <a:gd name="connsiteY259" fmla="*/ 3245 h 10714"/>
              <a:gd name="connsiteX260" fmla="*/ 17 w 10000"/>
              <a:gd name="connsiteY260" fmla="*/ 3218 h 10714"/>
              <a:gd name="connsiteX261" fmla="*/ 71 w 10000"/>
              <a:gd name="connsiteY261" fmla="*/ 3245 h 10714"/>
              <a:gd name="connsiteX262" fmla="*/ 138 w 10000"/>
              <a:gd name="connsiteY262" fmla="*/ 3349 h 10714"/>
              <a:gd name="connsiteX263" fmla="*/ 246 w 10000"/>
              <a:gd name="connsiteY263" fmla="*/ 3439 h 10714"/>
              <a:gd name="connsiteX264" fmla="*/ 379 w 10000"/>
              <a:gd name="connsiteY264" fmla="*/ 3528 h 10714"/>
              <a:gd name="connsiteX265" fmla="*/ 538 w 10000"/>
              <a:gd name="connsiteY265" fmla="*/ 3597 h 10714"/>
              <a:gd name="connsiteX266" fmla="*/ 721 w 10000"/>
              <a:gd name="connsiteY266" fmla="*/ 3656 h 10714"/>
              <a:gd name="connsiteX267" fmla="*/ 913 w 10000"/>
              <a:gd name="connsiteY267" fmla="*/ 3701 h 10714"/>
              <a:gd name="connsiteX268" fmla="*/ 1117 w 10000"/>
              <a:gd name="connsiteY268" fmla="*/ 3728 h 10714"/>
              <a:gd name="connsiteX269" fmla="*/ 1329 w 10000"/>
              <a:gd name="connsiteY269" fmla="*/ 3737 h 10714"/>
              <a:gd name="connsiteX270" fmla="*/ 1533 w 10000"/>
              <a:gd name="connsiteY270" fmla="*/ 3734 h 10714"/>
              <a:gd name="connsiteX271" fmla="*/ 1646 w 10000"/>
              <a:gd name="connsiteY271" fmla="*/ 3722 h 10714"/>
              <a:gd name="connsiteX272" fmla="*/ 1746 w 10000"/>
              <a:gd name="connsiteY272" fmla="*/ 3722 h 10714"/>
              <a:gd name="connsiteX273" fmla="*/ 1833 w 10000"/>
              <a:gd name="connsiteY273" fmla="*/ 3710 h 10714"/>
              <a:gd name="connsiteX274" fmla="*/ 1917 w 10000"/>
              <a:gd name="connsiteY274" fmla="*/ 3695 h 10714"/>
              <a:gd name="connsiteX275" fmla="*/ 1988 w 10000"/>
              <a:gd name="connsiteY275" fmla="*/ 3662 h 10714"/>
              <a:gd name="connsiteX276" fmla="*/ 1788 w 10000"/>
              <a:gd name="connsiteY276" fmla="*/ 3391 h 10714"/>
              <a:gd name="connsiteX277" fmla="*/ 1617 w 10000"/>
              <a:gd name="connsiteY277" fmla="*/ 3126 h 10714"/>
              <a:gd name="connsiteX278" fmla="*/ 1454 w 10000"/>
              <a:gd name="connsiteY278" fmla="*/ 2849 h 10714"/>
              <a:gd name="connsiteX279" fmla="*/ 1313 w 10000"/>
              <a:gd name="connsiteY279" fmla="*/ 2563 h 10714"/>
              <a:gd name="connsiteX280" fmla="*/ 1175 w 10000"/>
              <a:gd name="connsiteY280" fmla="*/ 2253 h 10714"/>
              <a:gd name="connsiteX281" fmla="*/ 1046 w 10000"/>
              <a:gd name="connsiteY281" fmla="*/ 1919 h 10714"/>
              <a:gd name="connsiteX282" fmla="*/ 1033 w 10000"/>
              <a:gd name="connsiteY282" fmla="*/ 1859 h 10714"/>
              <a:gd name="connsiteX283" fmla="*/ 1000 w 10000"/>
              <a:gd name="connsiteY283" fmla="*/ 1776 h 10714"/>
              <a:gd name="connsiteX284" fmla="*/ 979 w 10000"/>
              <a:gd name="connsiteY284" fmla="*/ 1684 h 10714"/>
              <a:gd name="connsiteX285" fmla="*/ 950 w 10000"/>
              <a:gd name="connsiteY285" fmla="*/ 1591 h 10714"/>
              <a:gd name="connsiteX286" fmla="*/ 925 w 10000"/>
              <a:gd name="connsiteY286" fmla="*/ 1490 h 10714"/>
              <a:gd name="connsiteX287" fmla="*/ 917 w 10000"/>
              <a:gd name="connsiteY287" fmla="*/ 1397 h 10714"/>
              <a:gd name="connsiteX288" fmla="*/ 917 w 10000"/>
              <a:gd name="connsiteY288" fmla="*/ 1311 h 10714"/>
              <a:gd name="connsiteX289" fmla="*/ 933 w 10000"/>
              <a:gd name="connsiteY289" fmla="*/ 1234 h 10714"/>
              <a:gd name="connsiteX290" fmla="*/ 963 w 10000"/>
              <a:gd name="connsiteY290" fmla="*/ 1180 h 10714"/>
              <a:gd name="connsiteX291" fmla="*/ 1000 w 10000"/>
              <a:gd name="connsiteY291" fmla="*/ 1192 h 10714"/>
              <a:gd name="connsiteX292" fmla="*/ 1033 w 10000"/>
              <a:gd name="connsiteY292" fmla="*/ 1496 h 10714"/>
              <a:gd name="connsiteX293" fmla="*/ 1108 w 10000"/>
              <a:gd name="connsiteY293" fmla="*/ 1800 h 10714"/>
              <a:gd name="connsiteX294" fmla="*/ 1221 w 10000"/>
              <a:gd name="connsiteY294" fmla="*/ 2098 h 10714"/>
              <a:gd name="connsiteX295" fmla="*/ 1358 w 10000"/>
              <a:gd name="connsiteY295" fmla="*/ 2372 h 10714"/>
              <a:gd name="connsiteX296" fmla="*/ 1508 w 10000"/>
              <a:gd name="connsiteY296" fmla="*/ 2628 h 10714"/>
              <a:gd name="connsiteX297" fmla="*/ 1646 w 10000"/>
              <a:gd name="connsiteY297" fmla="*/ 2795 h 10714"/>
              <a:gd name="connsiteX298" fmla="*/ 1629 w 10000"/>
              <a:gd name="connsiteY298" fmla="*/ 2801 h 10714"/>
              <a:gd name="connsiteX299" fmla="*/ 1629 w 10000"/>
              <a:gd name="connsiteY299" fmla="*/ 2807 h 10714"/>
              <a:gd name="connsiteX300" fmla="*/ 1638 w 10000"/>
              <a:gd name="connsiteY300" fmla="*/ 2813 h 10714"/>
              <a:gd name="connsiteX301" fmla="*/ 1646 w 10000"/>
              <a:gd name="connsiteY301" fmla="*/ 2816 h 10714"/>
              <a:gd name="connsiteX302" fmla="*/ 1663 w 10000"/>
              <a:gd name="connsiteY302" fmla="*/ 2822 h 10714"/>
              <a:gd name="connsiteX303" fmla="*/ 1667 w 10000"/>
              <a:gd name="connsiteY303" fmla="*/ 2834 h 10714"/>
              <a:gd name="connsiteX304" fmla="*/ 1675 w 10000"/>
              <a:gd name="connsiteY304" fmla="*/ 2840 h 10714"/>
              <a:gd name="connsiteX305" fmla="*/ 1683 w 10000"/>
              <a:gd name="connsiteY305" fmla="*/ 2849 h 10714"/>
              <a:gd name="connsiteX306" fmla="*/ 1683 w 10000"/>
              <a:gd name="connsiteY306" fmla="*/ 2843 h 10714"/>
              <a:gd name="connsiteX307" fmla="*/ 1675 w 10000"/>
              <a:gd name="connsiteY307" fmla="*/ 2840 h 10714"/>
              <a:gd name="connsiteX308" fmla="*/ 1675 w 10000"/>
              <a:gd name="connsiteY308" fmla="*/ 2840 h 10714"/>
              <a:gd name="connsiteX309" fmla="*/ 1646 w 10000"/>
              <a:gd name="connsiteY309" fmla="*/ 2795 h 10714"/>
              <a:gd name="connsiteX310" fmla="*/ 1746 w 10000"/>
              <a:gd name="connsiteY310" fmla="*/ 2741 h 10714"/>
              <a:gd name="connsiteX311" fmla="*/ 1842 w 10000"/>
              <a:gd name="connsiteY311" fmla="*/ 2649 h 10714"/>
              <a:gd name="connsiteX312" fmla="*/ 1933 w 10000"/>
              <a:gd name="connsiteY312" fmla="*/ 2542 h 10714"/>
              <a:gd name="connsiteX313" fmla="*/ 2017 w 10000"/>
              <a:gd name="connsiteY313" fmla="*/ 2411 h 10714"/>
              <a:gd name="connsiteX314" fmla="*/ 2092 w 10000"/>
              <a:gd name="connsiteY314" fmla="*/ 2265 h 10714"/>
              <a:gd name="connsiteX315" fmla="*/ 2163 w 10000"/>
              <a:gd name="connsiteY315" fmla="*/ 2113 h 10714"/>
              <a:gd name="connsiteX316" fmla="*/ 2221 w 10000"/>
              <a:gd name="connsiteY316" fmla="*/ 1955 h 10714"/>
              <a:gd name="connsiteX317" fmla="*/ 2275 w 10000"/>
              <a:gd name="connsiteY317" fmla="*/ 1803 h 10714"/>
              <a:gd name="connsiteX318" fmla="*/ 2321 w 10000"/>
              <a:gd name="connsiteY318" fmla="*/ 1657 h 10714"/>
              <a:gd name="connsiteX319" fmla="*/ 2329 w 10000"/>
              <a:gd name="connsiteY319" fmla="*/ 1853 h 10714"/>
              <a:gd name="connsiteX320" fmla="*/ 2321 w 10000"/>
              <a:gd name="connsiteY320" fmla="*/ 2032 h 10714"/>
              <a:gd name="connsiteX321" fmla="*/ 2283 w 10000"/>
              <a:gd name="connsiteY321" fmla="*/ 2199 h 10714"/>
              <a:gd name="connsiteX322" fmla="*/ 2229 w 10000"/>
              <a:gd name="connsiteY322" fmla="*/ 2366 h 10714"/>
              <a:gd name="connsiteX323" fmla="*/ 2154 w 10000"/>
              <a:gd name="connsiteY323" fmla="*/ 2524 h 10714"/>
              <a:gd name="connsiteX324" fmla="*/ 2046 w 10000"/>
              <a:gd name="connsiteY324" fmla="*/ 2682 h 10714"/>
              <a:gd name="connsiteX325" fmla="*/ 1796 w 10000"/>
              <a:gd name="connsiteY325" fmla="*/ 3027 h 10714"/>
              <a:gd name="connsiteX326" fmla="*/ 2054 w 10000"/>
              <a:gd name="connsiteY326" fmla="*/ 3305 h 10714"/>
              <a:gd name="connsiteX327" fmla="*/ 2333 w 10000"/>
              <a:gd name="connsiteY327" fmla="*/ 3564 h 10714"/>
              <a:gd name="connsiteX328" fmla="*/ 2638 w 10000"/>
              <a:gd name="connsiteY328" fmla="*/ 3808 h 10714"/>
              <a:gd name="connsiteX329" fmla="*/ 2963 w 10000"/>
              <a:gd name="connsiteY329" fmla="*/ 4032 h 10714"/>
              <a:gd name="connsiteX330" fmla="*/ 4129 w 10000"/>
              <a:gd name="connsiteY330" fmla="*/ 4610 h 10714"/>
              <a:gd name="connsiteX331" fmla="*/ 4167 w 10000"/>
              <a:gd name="connsiteY331" fmla="*/ 4589 h 10714"/>
              <a:gd name="connsiteX332" fmla="*/ 4071 w 10000"/>
              <a:gd name="connsiteY332" fmla="*/ 4333 h 10714"/>
              <a:gd name="connsiteX333" fmla="*/ 3996 w 10000"/>
              <a:gd name="connsiteY333" fmla="*/ 4058 h 10714"/>
              <a:gd name="connsiteX334" fmla="*/ 3933 w 10000"/>
              <a:gd name="connsiteY334" fmla="*/ 3760 h 10714"/>
              <a:gd name="connsiteX335" fmla="*/ 3904 w 10000"/>
              <a:gd name="connsiteY335" fmla="*/ 3456 h 10714"/>
              <a:gd name="connsiteX336" fmla="*/ 3879 w 10000"/>
              <a:gd name="connsiteY336" fmla="*/ 3138 h 10714"/>
              <a:gd name="connsiteX337" fmla="*/ 3879 w 10000"/>
              <a:gd name="connsiteY337" fmla="*/ 2813 h 10714"/>
              <a:gd name="connsiteX338" fmla="*/ 3896 w 10000"/>
              <a:gd name="connsiteY338" fmla="*/ 2485 h 10714"/>
              <a:gd name="connsiteX339" fmla="*/ 3933 w 10000"/>
              <a:gd name="connsiteY339" fmla="*/ 2160 h 10714"/>
              <a:gd name="connsiteX340" fmla="*/ 3988 w 10000"/>
              <a:gd name="connsiteY340" fmla="*/ 1836 h 10714"/>
              <a:gd name="connsiteX341" fmla="*/ 4046 w 10000"/>
              <a:gd name="connsiteY341" fmla="*/ 1523 h 10714"/>
              <a:gd name="connsiteX342" fmla="*/ 4129 w 10000"/>
              <a:gd name="connsiteY342" fmla="*/ 1219 h 10714"/>
              <a:gd name="connsiteX343" fmla="*/ 4229 w 10000"/>
              <a:gd name="connsiteY343" fmla="*/ 933 h 10714"/>
              <a:gd name="connsiteX344" fmla="*/ 4333 w 10000"/>
              <a:gd name="connsiteY344" fmla="*/ 662 h 10714"/>
              <a:gd name="connsiteX345" fmla="*/ 4454 w 10000"/>
              <a:gd name="connsiteY345" fmla="*/ 417 h 10714"/>
              <a:gd name="connsiteX346" fmla="*/ 4583 w 10000"/>
              <a:gd name="connsiteY346" fmla="*/ 194 h 10714"/>
              <a:gd name="connsiteX347" fmla="*/ 4738 w 10000"/>
              <a:gd name="connsiteY347" fmla="*/ 0 h 10714"/>
              <a:gd name="connsiteX0" fmla="*/ 4738 w 10000"/>
              <a:gd name="connsiteY0" fmla="*/ 0 h 10768"/>
              <a:gd name="connsiteX1" fmla="*/ 4721 w 10000"/>
              <a:gd name="connsiteY1" fmla="*/ 48 h 10768"/>
              <a:gd name="connsiteX2" fmla="*/ 4713 w 10000"/>
              <a:gd name="connsiteY2" fmla="*/ 80 h 10768"/>
              <a:gd name="connsiteX3" fmla="*/ 4704 w 10000"/>
              <a:gd name="connsiteY3" fmla="*/ 101 h 10768"/>
              <a:gd name="connsiteX4" fmla="*/ 4704 w 10000"/>
              <a:gd name="connsiteY4" fmla="*/ 113 h 10768"/>
              <a:gd name="connsiteX5" fmla="*/ 4713 w 10000"/>
              <a:gd name="connsiteY5" fmla="*/ 119 h 10768"/>
              <a:gd name="connsiteX6" fmla="*/ 4713 w 10000"/>
              <a:gd name="connsiteY6" fmla="*/ 125 h 10768"/>
              <a:gd name="connsiteX7" fmla="*/ 4721 w 10000"/>
              <a:gd name="connsiteY7" fmla="*/ 125 h 10768"/>
              <a:gd name="connsiteX8" fmla="*/ 4721 w 10000"/>
              <a:gd name="connsiteY8" fmla="*/ 125 h 10768"/>
              <a:gd name="connsiteX9" fmla="*/ 4721 w 10000"/>
              <a:gd name="connsiteY9" fmla="*/ 134 h 10768"/>
              <a:gd name="connsiteX10" fmla="*/ 4713 w 10000"/>
              <a:gd name="connsiteY10" fmla="*/ 152 h 10768"/>
              <a:gd name="connsiteX11" fmla="*/ 4704 w 10000"/>
              <a:gd name="connsiteY11" fmla="*/ 179 h 10768"/>
              <a:gd name="connsiteX12" fmla="*/ 4692 w 10000"/>
              <a:gd name="connsiteY12" fmla="*/ 221 h 10768"/>
              <a:gd name="connsiteX13" fmla="*/ 4667 w 10000"/>
              <a:gd name="connsiteY13" fmla="*/ 280 h 10768"/>
              <a:gd name="connsiteX14" fmla="*/ 4629 w 10000"/>
              <a:gd name="connsiteY14" fmla="*/ 364 h 10768"/>
              <a:gd name="connsiteX15" fmla="*/ 4592 w 10000"/>
              <a:gd name="connsiteY15" fmla="*/ 465 h 10768"/>
              <a:gd name="connsiteX16" fmla="*/ 4533 w 10000"/>
              <a:gd name="connsiteY16" fmla="*/ 596 h 10768"/>
              <a:gd name="connsiteX17" fmla="*/ 4463 w 10000"/>
              <a:gd name="connsiteY17" fmla="*/ 754 h 10768"/>
              <a:gd name="connsiteX18" fmla="*/ 4379 w 10000"/>
              <a:gd name="connsiteY18" fmla="*/ 1001 h 10768"/>
              <a:gd name="connsiteX19" fmla="*/ 4321 w 10000"/>
              <a:gd name="connsiteY19" fmla="*/ 1266 h 10768"/>
              <a:gd name="connsiteX20" fmla="*/ 4275 w 10000"/>
              <a:gd name="connsiteY20" fmla="*/ 1538 h 10768"/>
              <a:gd name="connsiteX21" fmla="*/ 4213 w 10000"/>
              <a:gd name="connsiteY21" fmla="*/ 1827 h 10768"/>
              <a:gd name="connsiteX22" fmla="*/ 4204 w 10000"/>
              <a:gd name="connsiteY22" fmla="*/ 1889 h 10768"/>
              <a:gd name="connsiteX23" fmla="*/ 4192 w 10000"/>
              <a:gd name="connsiteY23" fmla="*/ 1982 h 10768"/>
              <a:gd name="connsiteX24" fmla="*/ 4183 w 10000"/>
              <a:gd name="connsiteY24" fmla="*/ 2080 h 10768"/>
              <a:gd name="connsiteX25" fmla="*/ 4175 w 10000"/>
              <a:gd name="connsiteY25" fmla="*/ 2187 h 10768"/>
              <a:gd name="connsiteX26" fmla="*/ 4175 w 10000"/>
              <a:gd name="connsiteY26" fmla="*/ 2297 h 10768"/>
              <a:gd name="connsiteX27" fmla="*/ 4192 w 10000"/>
              <a:gd name="connsiteY27" fmla="*/ 2396 h 10768"/>
              <a:gd name="connsiteX28" fmla="*/ 4213 w 10000"/>
              <a:gd name="connsiteY28" fmla="*/ 2482 h 10768"/>
              <a:gd name="connsiteX29" fmla="*/ 4250 w 10000"/>
              <a:gd name="connsiteY29" fmla="*/ 2542 h 10768"/>
              <a:gd name="connsiteX30" fmla="*/ 4450 w 10000"/>
              <a:gd name="connsiteY30" fmla="*/ 2530 h 10768"/>
              <a:gd name="connsiteX31" fmla="*/ 4646 w 10000"/>
              <a:gd name="connsiteY31" fmla="*/ 2482 h 10768"/>
              <a:gd name="connsiteX32" fmla="*/ 4833 w 10000"/>
              <a:gd name="connsiteY32" fmla="*/ 2405 h 10768"/>
              <a:gd name="connsiteX33" fmla="*/ 5025 w 10000"/>
              <a:gd name="connsiteY33" fmla="*/ 2297 h 10768"/>
              <a:gd name="connsiteX34" fmla="*/ 5200 w 10000"/>
              <a:gd name="connsiteY34" fmla="*/ 2172 h 10768"/>
              <a:gd name="connsiteX35" fmla="*/ 5371 w 10000"/>
              <a:gd name="connsiteY35" fmla="*/ 2020 h 10768"/>
              <a:gd name="connsiteX36" fmla="*/ 5533 w 10000"/>
              <a:gd name="connsiteY36" fmla="*/ 1859 h 10768"/>
              <a:gd name="connsiteX37" fmla="*/ 5683 w 10000"/>
              <a:gd name="connsiteY37" fmla="*/ 1690 h 10768"/>
              <a:gd name="connsiteX38" fmla="*/ 5829 w 10000"/>
              <a:gd name="connsiteY38" fmla="*/ 1511 h 10768"/>
              <a:gd name="connsiteX39" fmla="*/ 5954 w 10000"/>
              <a:gd name="connsiteY39" fmla="*/ 1326 h 10768"/>
              <a:gd name="connsiteX40" fmla="*/ 6071 w 10000"/>
              <a:gd name="connsiteY40" fmla="*/ 1147 h 10768"/>
              <a:gd name="connsiteX41" fmla="*/ 6167 w 10000"/>
              <a:gd name="connsiteY41" fmla="*/ 974 h 10768"/>
              <a:gd name="connsiteX42" fmla="*/ 6213 w 10000"/>
              <a:gd name="connsiteY42" fmla="*/ 974 h 10768"/>
              <a:gd name="connsiteX43" fmla="*/ 6213 w 10000"/>
              <a:gd name="connsiteY43" fmla="*/ 992 h 10768"/>
              <a:gd name="connsiteX44" fmla="*/ 6138 w 10000"/>
              <a:gd name="connsiteY44" fmla="*/ 1165 h 10768"/>
              <a:gd name="connsiteX45" fmla="*/ 6054 w 10000"/>
              <a:gd name="connsiteY45" fmla="*/ 1344 h 10768"/>
              <a:gd name="connsiteX46" fmla="*/ 5963 w 10000"/>
              <a:gd name="connsiteY46" fmla="*/ 1517 h 10768"/>
              <a:gd name="connsiteX47" fmla="*/ 5871 w 10000"/>
              <a:gd name="connsiteY47" fmla="*/ 1684 h 10768"/>
              <a:gd name="connsiteX48" fmla="*/ 5775 w 10000"/>
              <a:gd name="connsiteY48" fmla="*/ 1847 h 10768"/>
              <a:gd name="connsiteX49" fmla="*/ 5667 w 10000"/>
              <a:gd name="connsiteY49" fmla="*/ 1999 h 10768"/>
              <a:gd name="connsiteX50" fmla="*/ 5554 w 10000"/>
              <a:gd name="connsiteY50" fmla="*/ 2145 h 10768"/>
              <a:gd name="connsiteX51" fmla="*/ 5417 w 10000"/>
              <a:gd name="connsiteY51" fmla="*/ 2279 h 10768"/>
              <a:gd name="connsiteX52" fmla="*/ 5275 w 10000"/>
              <a:gd name="connsiteY52" fmla="*/ 2411 h 10768"/>
              <a:gd name="connsiteX53" fmla="*/ 5108 w 10000"/>
              <a:gd name="connsiteY53" fmla="*/ 2518 h 10768"/>
              <a:gd name="connsiteX54" fmla="*/ 4917 w 10000"/>
              <a:gd name="connsiteY54" fmla="*/ 2616 h 10768"/>
              <a:gd name="connsiteX55" fmla="*/ 4704 w 10000"/>
              <a:gd name="connsiteY55" fmla="*/ 2703 h 10768"/>
              <a:gd name="connsiteX56" fmla="*/ 4479 w 10000"/>
              <a:gd name="connsiteY56" fmla="*/ 2768 h 10768"/>
              <a:gd name="connsiteX57" fmla="*/ 4213 w 10000"/>
              <a:gd name="connsiteY57" fmla="*/ 2813 h 10768"/>
              <a:gd name="connsiteX58" fmla="*/ 4221 w 10000"/>
              <a:gd name="connsiteY58" fmla="*/ 3126 h 10768"/>
              <a:gd name="connsiteX59" fmla="*/ 4258 w 10000"/>
              <a:gd name="connsiteY59" fmla="*/ 3424 h 10768"/>
              <a:gd name="connsiteX60" fmla="*/ 4321 w 10000"/>
              <a:gd name="connsiteY60" fmla="*/ 3707 h 10768"/>
              <a:gd name="connsiteX61" fmla="*/ 4404 w 10000"/>
              <a:gd name="connsiteY61" fmla="*/ 3975 h 10768"/>
              <a:gd name="connsiteX62" fmla="*/ 4508 w 10000"/>
              <a:gd name="connsiteY62" fmla="*/ 4231 h 10768"/>
              <a:gd name="connsiteX63" fmla="*/ 4621 w 10000"/>
              <a:gd name="connsiteY63" fmla="*/ 4476 h 10768"/>
              <a:gd name="connsiteX64" fmla="*/ 4750 w 10000"/>
              <a:gd name="connsiteY64" fmla="*/ 4708 h 10768"/>
              <a:gd name="connsiteX65" fmla="*/ 4879 w 10000"/>
              <a:gd name="connsiteY65" fmla="*/ 4934 h 10768"/>
              <a:gd name="connsiteX66" fmla="*/ 4917 w 10000"/>
              <a:gd name="connsiteY66" fmla="*/ 4988 h 10768"/>
              <a:gd name="connsiteX67" fmla="*/ 4950 w 10000"/>
              <a:gd name="connsiteY67" fmla="*/ 5054 h 10768"/>
              <a:gd name="connsiteX68" fmla="*/ 4996 w 10000"/>
              <a:gd name="connsiteY68" fmla="*/ 5125 h 10768"/>
              <a:gd name="connsiteX69" fmla="*/ 5038 w 10000"/>
              <a:gd name="connsiteY69" fmla="*/ 5200 h 10768"/>
              <a:gd name="connsiteX70" fmla="*/ 5092 w 10000"/>
              <a:gd name="connsiteY70" fmla="*/ 5271 h 10768"/>
              <a:gd name="connsiteX71" fmla="*/ 5154 w 10000"/>
              <a:gd name="connsiteY71" fmla="*/ 5331 h 10768"/>
              <a:gd name="connsiteX72" fmla="*/ 5229 w 10000"/>
              <a:gd name="connsiteY72" fmla="*/ 5384 h 10768"/>
              <a:gd name="connsiteX73" fmla="*/ 5313 w 10000"/>
              <a:gd name="connsiteY73" fmla="*/ 5423 h 10768"/>
              <a:gd name="connsiteX74" fmla="*/ 5413 w 10000"/>
              <a:gd name="connsiteY74" fmla="*/ 5438 h 10768"/>
              <a:gd name="connsiteX75" fmla="*/ 5517 w 10000"/>
              <a:gd name="connsiteY75" fmla="*/ 5435 h 10768"/>
              <a:gd name="connsiteX76" fmla="*/ 5704 w 10000"/>
              <a:gd name="connsiteY76" fmla="*/ 5390 h 10768"/>
              <a:gd name="connsiteX77" fmla="*/ 5871 w 10000"/>
              <a:gd name="connsiteY77" fmla="*/ 5316 h 10768"/>
              <a:gd name="connsiteX78" fmla="*/ 6033 w 10000"/>
              <a:gd name="connsiteY78" fmla="*/ 5223 h 10768"/>
              <a:gd name="connsiteX79" fmla="*/ 6167 w 10000"/>
              <a:gd name="connsiteY79" fmla="*/ 5113 h 10768"/>
              <a:gd name="connsiteX80" fmla="*/ 6296 w 10000"/>
              <a:gd name="connsiteY80" fmla="*/ 4994 h 10768"/>
              <a:gd name="connsiteX81" fmla="*/ 6417 w 10000"/>
              <a:gd name="connsiteY81" fmla="*/ 4869 h 10768"/>
              <a:gd name="connsiteX82" fmla="*/ 6525 w 10000"/>
              <a:gd name="connsiteY82" fmla="*/ 4750 h 10768"/>
              <a:gd name="connsiteX83" fmla="*/ 6617 w 10000"/>
              <a:gd name="connsiteY83" fmla="*/ 4636 h 10768"/>
              <a:gd name="connsiteX84" fmla="*/ 6821 w 10000"/>
              <a:gd name="connsiteY84" fmla="*/ 4377 h 10768"/>
              <a:gd name="connsiteX85" fmla="*/ 7017 w 10000"/>
              <a:gd name="connsiteY85" fmla="*/ 4085 h 10768"/>
              <a:gd name="connsiteX86" fmla="*/ 7213 w 10000"/>
              <a:gd name="connsiteY86" fmla="*/ 3766 h 10768"/>
              <a:gd name="connsiteX87" fmla="*/ 7396 w 10000"/>
              <a:gd name="connsiteY87" fmla="*/ 3418 h 10768"/>
              <a:gd name="connsiteX88" fmla="*/ 7563 w 10000"/>
              <a:gd name="connsiteY88" fmla="*/ 3051 h 10768"/>
              <a:gd name="connsiteX89" fmla="*/ 7713 w 10000"/>
              <a:gd name="connsiteY89" fmla="*/ 2661 h 10768"/>
              <a:gd name="connsiteX90" fmla="*/ 7850 w 10000"/>
              <a:gd name="connsiteY90" fmla="*/ 2253 h 10768"/>
              <a:gd name="connsiteX91" fmla="*/ 7950 w 10000"/>
              <a:gd name="connsiteY91" fmla="*/ 1830 h 10768"/>
              <a:gd name="connsiteX92" fmla="*/ 8025 w 10000"/>
              <a:gd name="connsiteY92" fmla="*/ 1397 h 10768"/>
              <a:gd name="connsiteX93" fmla="*/ 8071 w 10000"/>
              <a:gd name="connsiteY93" fmla="*/ 954 h 10768"/>
              <a:gd name="connsiteX94" fmla="*/ 8108 w 10000"/>
              <a:gd name="connsiteY94" fmla="*/ 974 h 10768"/>
              <a:gd name="connsiteX95" fmla="*/ 8138 w 10000"/>
              <a:gd name="connsiteY95" fmla="*/ 1025 h 10768"/>
              <a:gd name="connsiteX96" fmla="*/ 8163 w 10000"/>
              <a:gd name="connsiteY96" fmla="*/ 1100 h 10768"/>
              <a:gd name="connsiteX97" fmla="*/ 8175 w 10000"/>
              <a:gd name="connsiteY97" fmla="*/ 1198 h 10768"/>
              <a:gd name="connsiteX98" fmla="*/ 8183 w 10000"/>
              <a:gd name="connsiteY98" fmla="*/ 1311 h 10768"/>
              <a:gd name="connsiteX99" fmla="*/ 8183 w 10000"/>
              <a:gd name="connsiteY99" fmla="*/ 1442 h 10768"/>
              <a:gd name="connsiteX100" fmla="*/ 8183 w 10000"/>
              <a:gd name="connsiteY100" fmla="*/ 1582 h 10768"/>
              <a:gd name="connsiteX101" fmla="*/ 8175 w 10000"/>
              <a:gd name="connsiteY101" fmla="*/ 1734 h 10768"/>
              <a:gd name="connsiteX102" fmla="*/ 8163 w 10000"/>
              <a:gd name="connsiteY102" fmla="*/ 1889 h 10768"/>
              <a:gd name="connsiteX103" fmla="*/ 8146 w 10000"/>
              <a:gd name="connsiteY103" fmla="*/ 2047 h 10768"/>
              <a:gd name="connsiteX104" fmla="*/ 8121 w 10000"/>
              <a:gd name="connsiteY104" fmla="*/ 2205 h 10768"/>
              <a:gd name="connsiteX105" fmla="*/ 8108 w 10000"/>
              <a:gd name="connsiteY105" fmla="*/ 2357 h 10768"/>
              <a:gd name="connsiteX106" fmla="*/ 8083 w 10000"/>
              <a:gd name="connsiteY106" fmla="*/ 2497 h 10768"/>
              <a:gd name="connsiteX107" fmla="*/ 8063 w 10000"/>
              <a:gd name="connsiteY107" fmla="*/ 2628 h 10768"/>
              <a:gd name="connsiteX108" fmla="*/ 8038 w 10000"/>
              <a:gd name="connsiteY108" fmla="*/ 2741 h 10768"/>
              <a:gd name="connsiteX109" fmla="*/ 8017 w 10000"/>
              <a:gd name="connsiteY109" fmla="*/ 2834 h 10768"/>
              <a:gd name="connsiteX110" fmla="*/ 8000 w 10000"/>
              <a:gd name="connsiteY110" fmla="*/ 2908 h 10768"/>
              <a:gd name="connsiteX111" fmla="*/ 7700 w 10000"/>
              <a:gd name="connsiteY111" fmla="*/ 3754 h 10768"/>
              <a:gd name="connsiteX112" fmla="*/ 7942 w 10000"/>
              <a:gd name="connsiteY112" fmla="*/ 3737 h 10768"/>
              <a:gd name="connsiteX113" fmla="*/ 8167 w 10000"/>
              <a:gd name="connsiteY113" fmla="*/ 3695 h 10768"/>
              <a:gd name="connsiteX114" fmla="*/ 8379 w 10000"/>
              <a:gd name="connsiteY114" fmla="*/ 3635 h 10768"/>
              <a:gd name="connsiteX115" fmla="*/ 8583 w 10000"/>
              <a:gd name="connsiteY115" fmla="*/ 3558 h 10768"/>
              <a:gd name="connsiteX116" fmla="*/ 8767 w 10000"/>
              <a:gd name="connsiteY116" fmla="*/ 3471 h 10768"/>
              <a:gd name="connsiteX117" fmla="*/ 8933 w 10000"/>
              <a:gd name="connsiteY117" fmla="*/ 3376 h 10768"/>
              <a:gd name="connsiteX118" fmla="*/ 9092 w 10000"/>
              <a:gd name="connsiteY118" fmla="*/ 3278 h 10768"/>
              <a:gd name="connsiteX119" fmla="*/ 9238 w 10000"/>
              <a:gd name="connsiteY119" fmla="*/ 3185 h 10768"/>
              <a:gd name="connsiteX120" fmla="*/ 9250 w 10000"/>
              <a:gd name="connsiteY120" fmla="*/ 3230 h 10768"/>
              <a:gd name="connsiteX121" fmla="*/ 9117 w 10000"/>
              <a:gd name="connsiteY121" fmla="*/ 3376 h 10768"/>
              <a:gd name="connsiteX122" fmla="*/ 8954 w 10000"/>
              <a:gd name="connsiteY122" fmla="*/ 3516 h 10768"/>
              <a:gd name="connsiteX123" fmla="*/ 8758 w 10000"/>
              <a:gd name="connsiteY123" fmla="*/ 3641 h 10768"/>
              <a:gd name="connsiteX124" fmla="*/ 8538 w 10000"/>
              <a:gd name="connsiteY124" fmla="*/ 3754 h 10768"/>
              <a:gd name="connsiteX125" fmla="*/ 8304 w 10000"/>
              <a:gd name="connsiteY125" fmla="*/ 3856 h 10768"/>
              <a:gd name="connsiteX126" fmla="*/ 8054 w 10000"/>
              <a:gd name="connsiteY126" fmla="*/ 3945 h 10768"/>
              <a:gd name="connsiteX127" fmla="*/ 7796 w 10000"/>
              <a:gd name="connsiteY127" fmla="*/ 4014 h 10768"/>
              <a:gd name="connsiteX128" fmla="*/ 7533 w 10000"/>
              <a:gd name="connsiteY128" fmla="*/ 4064 h 10768"/>
              <a:gd name="connsiteX129" fmla="*/ 7479 w 10000"/>
              <a:gd name="connsiteY129" fmla="*/ 4184 h 10768"/>
              <a:gd name="connsiteX130" fmla="*/ 7404 w 10000"/>
              <a:gd name="connsiteY130" fmla="*/ 4324 h 10768"/>
              <a:gd name="connsiteX131" fmla="*/ 7321 w 10000"/>
              <a:gd name="connsiteY131" fmla="*/ 4470 h 10768"/>
              <a:gd name="connsiteX132" fmla="*/ 7213 w 10000"/>
              <a:gd name="connsiteY132" fmla="*/ 4628 h 10768"/>
              <a:gd name="connsiteX133" fmla="*/ 7100 w 10000"/>
              <a:gd name="connsiteY133" fmla="*/ 4794 h 10768"/>
              <a:gd name="connsiteX134" fmla="*/ 6979 w 10000"/>
              <a:gd name="connsiteY134" fmla="*/ 4958 h 10768"/>
              <a:gd name="connsiteX135" fmla="*/ 6850 w 10000"/>
              <a:gd name="connsiteY135" fmla="*/ 5113 h 10768"/>
              <a:gd name="connsiteX136" fmla="*/ 6721 w 10000"/>
              <a:gd name="connsiteY136" fmla="*/ 5265 h 10768"/>
              <a:gd name="connsiteX137" fmla="*/ 6600 w 10000"/>
              <a:gd name="connsiteY137" fmla="*/ 5405 h 10768"/>
              <a:gd name="connsiteX138" fmla="*/ 6471 w 10000"/>
              <a:gd name="connsiteY138" fmla="*/ 5530 h 10768"/>
              <a:gd name="connsiteX139" fmla="*/ 6358 w 10000"/>
              <a:gd name="connsiteY139" fmla="*/ 5641 h 10768"/>
              <a:gd name="connsiteX140" fmla="*/ 6250 w 10000"/>
              <a:gd name="connsiteY140" fmla="*/ 5721 h 10768"/>
              <a:gd name="connsiteX141" fmla="*/ 6267 w 10000"/>
              <a:gd name="connsiteY141" fmla="*/ 5781 h 10768"/>
              <a:gd name="connsiteX142" fmla="*/ 6296 w 10000"/>
              <a:gd name="connsiteY142" fmla="*/ 5793 h 10768"/>
              <a:gd name="connsiteX143" fmla="*/ 6479 w 10000"/>
              <a:gd name="connsiteY143" fmla="*/ 5754 h 10768"/>
              <a:gd name="connsiteX144" fmla="*/ 6663 w 10000"/>
              <a:gd name="connsiteY144" fmla="*/ 5736 h 10768"/>
              <a:gd name="connsiteX145" fmla="*/ 6858 w 10000"/>
              <a:gd name="connsiteY145" fmla="*/ 5736 h 10768"/>
              <a:gd name="connsiteX146" fmla="*/ 7046 w 10000"/>
              <a:gd name="connsiteY146" fmla="*/ 5742 h 10768"/>
              <a:gd name="connsiteX147" fmla="*/ 7246 w 10000"/>
              <a:gd name="connsiteY147" fmla="*/ 5748 h 10768"/>
              <a:gd name="connsiteX148" fmla="*/ 7425 w 10000"/>
              <a:gd name="connsiteY148" fmla="*/ 5748 h 10768"/>
              <a:gd name="connsiteX149" fmla="*/ 7600 w 10000"/>
              <a:gd name="connsiteY149" fmla="*/ 5733 h 10768"/>
              <a:gd name="connsiteX150" fmla="*/ 7950 w 10000"/>
              <a:gd name="connsiteY150" fmla="*/ 5673 h 10768"/>
              <a:gd name="connsiteX151" fmla="*/ 8275 w 10000"/>
              <a:gd name="connsiteY151" fmla="*/ 5596 h 10768"/>
              <a:gd name="connsiteX152" fmla="*/ 8579 w 10000"/>
              <a:gd name="connsiteY152" fmla="*/ 5504 h 10768"/>
              <a:gd name="connsiteX153" fmla="*/ 8858 w 10000"/>
              <a:gd name="connsiteY153" fmla="*/ 5390 h 10768"/>
              <a:gd name="connsiteX154" fmla="*/ 9117 w 10000"/>
              <a:gd name="connsiteY154" fmla="*/ 5265 h 10768"/>
              <a:gd name="connsiteX155" fmla="*/ 9350 w 10000"/>
              <a:gd name="connsiteY155" fmla="*/ 5119 h 10768"/>
              <a:gd name="connsiteX156" fmla="*/ 9563 w 10000"/>
              <a:gd name="connsiteY156" fmla="*/ 4967 h 10768"/>
              <a:gd name="connsiteX157" fmla="*/ 9758 w 10000"/>
              <a:gd name="connsiteY157" fmla="*/ 4794 h 10768"/>
              <a:gd name="connsiteX158" fmla="*/ 9933 w 10000"/>
              <a:gd name="connsiteY158" fmla="*/ 4610 h 10768"/>
              <a:gd name="connsiteX159" fmla="*/ 10000 w 10000"/>
              <a:gd name="connsiteY159" fmla="*/ 4648 h 10768"/>
              <a:gd name="connsiteX160" fmla="*/ 10000 w 10000"/>
              <a:gd name="connsiteY160" fmla="*/ 4660 h 10768"/>
              <a:gd name="connsiteX161" fmla="*/ 9904 w 10000"/>
              <a:gd name="connsiteY161" fmla="*/ 4827 h 10768"/>
              <a:gd name="connsiteX162" fmla="*/ 9767 w 10000"/>
              <a:gd name="connsiteY162" fmla="*/ 5000 h 10768"/>
              <a:gd name="connsiteX163" fmla="*/ 9600 w 10000"/>
              <a:gd name="connsiteY163" fmla="*/ 5173 h 10768"/>
              <a:gd name="connsiteX164" fmla="*/ 9404 w 10000"/>
              <a:gd name="connsiteY164" fmla="*/ 5343 h 10768"/>
              <a:gd name="connsiteX165" fmla="*/ 9183 w 10000"/>
              <a:gd name="connsiteY165" fmla="*/ 5504 h 10768"/>
              <a:gd name="connsiteX166" fmla="*/ 8950 w 10000"/>
              <a:gd name="connsiteY166" fmla="*/ 5662 h 10768"/>
              <a:gd name="connsiteX167" fmla="*/ 8704 w 10000"/>
              <a:gd name="connsiteY167" fmla="*/ 5802 h 10768"/>
              <a:gd name="connsiteX168" fmla="*/ 8463 w 10000"/>
              <a:gd name="connsiteY168" fmla="*/ 5927 h 10768"/>
              <a:gd name="connsiteX169" fmla="*/ 8229 w 10000"/>
              <a:gd name="connsiteY169" fmla="*/ 6025 h 10768"/>
              <a:gd name="connsiteX170" fmla="*/ 8000 w 10000"/>
              <a:gd name="connsiteY170" fmla="*/ 6105 h 10768"/>
              <a:gd name="connsiteX171" fmla="*/ 7879 w 10000"/>
              <a:gd name="connsiteY171" fmla="*/ 6132 h 10768"/>
              <a:gd name="connsiteX172" fmla="*/ 7729 w 10000"/>
              <a:gd name="connsiteY172" fmla="*/ 6153 h 10768"/>
              <a:gd name="connsiteX173" fmla="*/ 7563 w 10000"/>
              <a:gd name="connsiteY173" fmla="*/ 6177 h 10768"/>
              <a:gd name="connsiteX174" fmla="*/ 7388 w 10000"/>
              <a:gd name="connsiteY174" fmla="*/ 6198 h 10768"/>
              <a:gd name="connsiteX175" fmla="*/ 7204 w 10000"/>
              <a:gd name="connsiteY175" fmla="*/ 6219 h 10768"/>
              <a:gd name="connsiteX176" fmla="*/ 7017 w 10000"/>
              <a:gd name="connsiteY176" fmla="*/ 6240 h 10768"/>
              <a:gd name="connsiteX177" fmla="*/ 6842 w 10000"/>
              <a:gd name="connsiteY177" fmla="*/ 6263 h 10768"/>
              <a:gd name="connsiteX178" fmla="*/ 6675 w 10000"/>
              <a:gd name="connsiteY178" fmla="*/ 6290 h 10768"/>
              <a:gd name="connsiteX179" fmla="*/ 6517 w 10000"/>
              <a:gd name="connsiteY179" fmla="*/ 6329 h 10768"/>
              <a:gd name="connsiteX180" fmla="*/ 6388 w 10000"/>
              <a:gd name="connsiteY180" fmla="*/ 6365 h 10768"/>
              <a:gd name="connsiteX181" fmla="*/ 6288 w 10000"/>
              <a:gd name="connsiteY181" fmla="*/ 6415 h 10768"/>
              <a:gd name="connsiteX182" fmla="*/ 6213 w 10000"/>
              <a:gd name="connsiteY182" fmla="*/ 6475 h 10768"/>
              <a:gd name="connsiteX183" fmla="*/ 6092 w 10000"/>
              <a:gd name="connsiteY183" fmla="*/ 6648 h 10768"/>
              <a:gd name="connsiteX184" fmla="*/ 6008 w 10000"/>
              <a:gd name="connsiteY184" fmla="*/ 6836 h 10768"/>
              <a:gd name="connsiteX185" fmla="*/ 5942 w 10000"/>
              <a:gd name="connsiteY185" fmla="*/ 7032 h 10768"/>
              <a:gd name="connsiteX186" fmla="*/ 5904 w 10000"/>
              <a:gd name="connsiteY186" fmla="*/ 7232 h 10768"/>
              <a:gd name="connsiteX187" fmla="*/ 5888 w 10000"/>
              <a:gd name="connsiteY187" fmla="*/ 7443 h 10768"/>
              <a:gd name="connsiteX188" fmla="*/ 5879 w 10000"/>
              <a:gd name="connsiteY188" fmla="*/ 7655 h 10768"/>
              <a:gd name="connsiteX189" fmla="*/ 5888 w 10000"/>
              <a:gd name="connsiteY189" fmla="*/ 7867 h 10768"/>
              <a:gd name="connsiteX190" fmla="*/ 5904 w 10000"/>
              <a:gd name="connsiteY190" fmla="*/ 8084 h 10768"/>
              <a:gd name="connsiteX191" fmla="*/ 5925 w 10000"/>
              <a:gd name="connsiteY191" fmla="*/ 8299 h 10768"/>
              <a:gd name="connsiteX192" fmla="*/ 5950 w 10000"/>
              <a:gd name="connsiteY192" fmla="*/ 8510 h 10768"/>
              <a:gd name="connsiteX193" fmla="*/ 5954 w 10000"/>
              <a:gd name="connsiteY193" fmla="*/ 8820 h 10768"/>
              <a:gd name="connsiteX194" fmla="*/ 5933 w 10000"/>
              <a:gd name="connsiteY194" fmla="*/ 9130 h 10768"/>
              <a:gd name="connsiteX195" fmla="*/ 5896 w 10000"/>
              <a:gd name="connsiteY195" fmla="*/ 9428 h 10768"/>
              <a:gd name="connsiteX196" fmla="*/ 5850 w 10000"/>
              <a:gd name="connsiteY196" fmla="*/ 9720 h 10768"/>
              <a:gd name="connsiteX197" fmla="*/ 5756 w 10000"/>
              <a:gd name="connsiteY197" fmla="*/ 10714 h 10768"/>
              <a:gd name="connsiteX198" fmla="*/ 3964 w 10000"/>
              <a:gd name="connsiteY198" fmla="*/ 10768 h 10768"/>
              <a:gd name="connsiteX199" fmla="*/ 3043 w 10000"/>
              <a:gd name="connsiteY199" fmla="*/ 9881 h 10768"/>
              <a:gd name="connsiteX200" fmla="*/ 4546 w 10000"/>
              <a:gd name="connsiteY200" fmla="*/ 9848 h 10768"/>
              <a:gd name="connsiteX201" fmla="*/ 4629 w 10000"/>
              <a:gd name="connsiteY201" fmla="*/ 9687 h 10768"/>
              <a:gd name="connsiteX202" fmla="*/ 4700 w 10000"/>
              <a:gd name="connsiteY202" fmla="*/ 9508 h 10768"/>
              <a:gd name="connsiteX203" fmla="*/ 4767 w 10000"/>
              <a:gd name="connsiteY203" fmla="*/ 9309 h 10768"/>
              <a:gd name="connsiteX204" fmla="*/ 4829 w 10000"/>
              <a:gd name="connsiteY204" fmla="*/ 9097 h 10768"/>
              <a:gd name="connsiteX205" fmla="*/ 4879 w 10000"/>
              <a:gd name="connsiteY205" fmla="*/ 8868 h 10768"/>
              <a:gd name="connsiteX206" fmla="*/ 4917 w 10000"/>
              <a:gd name="connsiteY206" fmla="*/ 8635 h 10768"/>
              <a:gd name="connsiteX207" fmla="*/ 4954 w 10000"/>
              <a:gd name="connsiteY207" fmla="*/ 8391 h 10768"/>
              <a:gd name="connsiteX208" fmla="*/ 4979 w 10000"/>
              <a:gd name="connsiteY208" fmla="*/ 8144 h 10768"/>
              <a:gd name="connsiteX209" fmla="*/ 5000 w 10000"/>
              <a:gd name="connsiteY209" fmla="*/ 7887 h 10768"/>
              <a:gd name="connsiteX210" fmla="*/ 5000 w 10000"/>
              <a:gd name="connsiteY210" fmla="*/ 7634 h 10768"/>
              <a:gd name="connsiteX211" fmla="*/ 5000 w 10000"/>
              <a:gd name="connsiteY211" fmla="*/ 7384 h 10768"/>
              <a:gd name="connsiteX212" fmla="*/ 4979 w 10000"/>
              <a:gd name="connsiteY212" fmla="*/ 7133 h 10768"/>
              <a:gd name="connsiteX213" fmla="*/ 4950 w 10000"/>
              <a:gd name="connsiteY213" fmla="*/ 6892 h 10768"/>
              <a:gd name="connsiteX214" fmla="*/ 4913 w 10000"/>
              <a:gd name="connsiteY214" fmla="*/ 6657 h 10768"/>
              <a:gd name="connsiteX215" fmla="*/ 4858 w 10000"/>
              <a:gd name="connsiteY215" fmla="*/ 6430 h 10768"/>
              <a:gd name="connsiteX216" fmla="*/ 4783 w 10000"/>
              <a:gd name="connsiteY216" fmla="*/ 6219 h 10768"/>
              <a:gd name="connsiteX217" fmla="*/ 4700 w 10000"/>
              <a:gd name="connsiteY217" fmla="*/ 6019 h 10768"/>
              <a:gd name="connsiteX218" fmla="*/ 4600 w 10000"/>
              <a:gd name="connsiteY218" fmla="*/ 5840 h 10768"/>
              <a:gd name="connsiteX219" fmla="*/ 4488 w 10000"/>
              <a:gd name="connsiteY219" fmla="*/ 5682 h 10768"/>
              <a:gd name="connsiteX220" fmla="*/ 4358 w 10000"/>
              <a:gd name="connsiteY220" fmla="*/ 5542 h 10768"/>
              <a:gd name="connsiteX221" fmla="*/ 4213 w 10000"/>
              <a:gd name="connsiteY221" fmla="*/ 5429 h 10768"/>
              <a:gd name="connsiteX222" fmla="*/ 4046 w 10000"/>
              <a:gd name="connsiteY222" fmla="*/ 5343 h 10768"/>
              <a:gd name="connsiteX223" fmla="*/ 3904 w 10000"/>
              <a:gd name="connsiteY223" fmla="*/ 5292 h 10768"/>
              <a:gd name="connsiteX224" fmla="*/ 3746 w 10000"/>
              <a:gd name="connsiteY224" fmla="*/ 5271 h 10768"/>
              <a:gd name="connsiteX225" fmla="*/ 3583 w 10000"/>
              <a:gd name="connsiteY225" fmla="*/ 5271 h 10768"/>
              <a:gd name="connsiteX226" fmla="*/ 3413 w 10000"/>
              <a:gd name="connsiteY226" fmla="*/ 5286 h 10768"/>
              <a:gd name="connsiteX227" fmla="*/ 3246 w 10000"/>
              <a:gd name="connsiteY227" fmla="*/ 5310 h 10768"/>
              <a:gd name="connsiteX228" fmla="*/ 3079 w 10000"/>
              <a:gd name="connsiteY228" fmla="*/ 5343 h 10768"/>
              <a:gd name="connsiteX229" fmla="*/ 2913 w 10000"/>
              <a:gd name="connsiteY229" fmla="*/ 5369 h 10768"/>
              <a:gd name="connsiteX230" fmla="*/ 2750 w 10000"/>
              <a:gd name="connsiteY230" fmla="*/ 5396 h 10768"/>
              <a:gd name="connsiteX231" fmla="*/ 2600 w 10000"/>
              <a:gd name="connsiteY231" fmla="*/ 5411 h 10768"/>
              <a:gd name="connsiteX232" fmla="*/ 2258 w 10000"/>
              <a:gd name="connsiteY232" fmla="*/ 5423 h 10768"/>
              <a:gd name="connsiteX233" fmla="*/ 1925 w 10000"/>
              <a:gd name="connsiteY233" fmla="*/ 5411 h 10768"/>
              <a:gd name="connsiteX234" fmla="*/ 1617 w 10000"/>
              <a:gd name="connsiteY234" fmla="*/ 5384 h 10768"/>
              <a:gd name="connsiteX235" fmla="*/ 1321 w 10000"/>
              <a:gd name="connsiteY235" fmla="*/ 5346 h 10768"/>
              <a:gd name="connsiteX236" fmla="*/ 1033 w 10000"/>
              <a:gd name="connsiteY236" fmla="*/ 5298 h 10768"/>
              <a:gd name="connsiteX237" fmla="*/ 758 w 10000"/>
              <a:gd name="connsiteY237" fmla="*/ 5250 h 10768"/>
              <a:gd name="connsiteX238" fmla="*/ 500 w 10000"/>
              <a:gd name="connsiteY238" fmla="*/ 5197 h 10768"/>
              <a:gd name="connsiteX239" fmla="*/ 517 w 10000"/>
              <a:gd name="connsiteY239" fmla="*/ 5137 h 10768"/>
              <a:gd name="connsiteX240" fmla="*/ 871 w 10000"/>
              <a:gd name="connsiteY240" fmla="*/ 5173 h 10768"/>
              <a:gd name="connsiteX241" fmla="*/ 1221 w 10000"/>
              <a:gd name="connsiteY241" fmla="*/ 5197 h 10768"/>
              <a:gd name="connsiteX242" fmla="*/ 1563 w 10000"/>
              <a:gd name="connsiteY242" fmla="*/ 5206 h 10768"/>
              <a:gd name="connsiteX243" fmla="*/ 1896 w 10000"/>
              <a:gd name="connsiteY243" fmla="*/ 5197 h 10768"/>
              <a:gd name="connsiteX244" fmla="*/ 2221 w 10000"/>
              <a:gd name="connsiteY244" fmla="*/ 5164 h 10768"/>
              <a:gd name="connsiteX245" fmla="*/ 2538 w 10000"/>
              <a:gd name="connsiteY245" fmla="*/ 5113 h 10768"/>
              <a:gd name="connsiteX246" fmla="*/ 2842 w 10000"/>
              <a:gd name="connsiteY246" fmla="*/ 5045 h 10768"/>
              <a:gd name="connsiteX247" fmla="*/ 3129 w 10000"/>
              <a:gd name="connsiteY247" fmla="*/ 4946 h 10768"/>
              <a:gd name="connsiteX248" fmla="*/ 3500 w 10000"/>
              <a:gd name="connsiteY248" fmla="*/ 4815 h 10768"/>
              <a:gd name="connsiteX249" fmla="*/ 2821 w 10000"/>
              <a:gd name="connsiteY249" fmla="*/ 4389 h 10768"/>
              <a:gd name="connsiteX250" fmla="*/ 2213 w 10000"/>
              <a:gd name="connsiteY250" fmla="*/ 3912 h 10768"/>
              <a:gd name="connsiteX251" fmla="*/ 1879 w 10000"/>
              <a:gd name="connsiteY251" fmla="*/ 3939 h 10768"/>
              <a:gd name="connsiteX252" fmla="*/ 1554 w 10000"/>
              <a:gd name="connsiteY252" fmla="*/ 3939 h 10768"/>
              <a:gd name="connsiteX253" fmla="*/ 1258 w 10000"/>
              <a:gd name="connsiteY253" fmla="*/ 3912 h 10768"/>
              <a:gd name="connsiteX254" fmla="*/ 979 w 10000"/>
              <a:gd name="connsiteY254" fmla="*/ 3856 h 10768"/>
              <a:gd name="connsiteX255" fmla="*/ 721 w 10000"/>
              <a:gd name="connsiteY255" fmla="*/ 3775 h 10768"/>
              <a:gd name="connsiteX256" fmla="*/ 496 w 10000"/>
              <a:gd name="connsiteY256" fmla="*/ 3674 h 10768"/>
              <a:gd name="connsiteX257" fmla="*/ 296 w 10000"/>
              <a:gd name="connsiteY257" fmla="*/ 3549 h 10768"/>
              <a:gd name="connsiteX258" fmla="*/ 129 w 10000"/>
              <a:gd name="connsiteY258" fmla="*/ 3403 h 10768"/>
              <a:gd name="connsiteX259" fmla="*/ 0 w 10000"/>
              <a:gd name="connsiteY259" fmla="*/ 3245 h 10768"/>
              <a:gd name="connsiteX260" fmla="*/ 17 w 10000"/>
              <a:gd name="connsiteY260" fmla="*/ 3218 h 10768"/>
              <a:gd name="connsiteX261" fmla="*/ 71 w 10000"/>
              <a:gd name="connsiteY261" fmla="*/ 3245 h 10768"/>
              <a:gd name="connsiteX262" fmla="*/ 138 w 10000"/>
              <a:gd name="connsiteY262" fmla="*/ 3349 h 10768"/>
              <a:gd name="connsiteX263" fmla="*/ 246 w 10000"/>
              <a:gd name="connsiteY263" fmla="*/ 3439 h 10768"/>
              <a:gd name="connsiteX264" fmla="*/ 379 w 10000"/>
              <a:gd name="connsiteY264" fmla="*/ 3528 h 10768"/>
              <a:gd name="connsiteX265" fmla="*/ 538 w 10000"/>
              <a:gd name="connsiteY265" fmla="*/ 3597 h 10768"/>
              <a:gd name="connsiteX266" fmla="*/ 721 w 10000"/>
              <a:gd name="connsiteY266" fmla="*/ 3656 h 10768"/>
              <a:gd name="connsiteX267" fmla="*/ 913 w 10000"/>
              <a:gd name="connsiteY267" fmla="*/ 3701 h 10768"/>
              <a:gd name="connsiteX268" fmla="*/ 1117 w 10000"/>
              <a:gd name="connsiteY268" fmla="*/ 3728 h 10768"/>
              <a:gd name="connsiteX269" fmla="*/ 1329 w 10000"/>
              <a:gd name="connsiteY269" fmla="*/ 3737 h 10768"/>
              <a:gd name="connsiteX270" fmla="*/ 1533 w 10000"/>
              <a:gd name="connsiteY270" fmla="*/ 3734 h 10768"/>
              <a:gd name="connsiteX271" fmla="*/ 1646 w 10000"/>
              <a:gd name="connsiteY271" fmla="*/ 3722 h 10768"/>
              <a:gd name="connsiteX272" fmla="*/ 1746 w 10000"/>
              <a:gd name="connsiteY272" fmla="*/ 3722 h 10768"/>
              <a:gd name="connsiteX273" fmla="*/ 1833 w 10000"/>
              <a:gd name="connsiteY273" fmla="*/ 3710 h 10768"/>
              <a:gd name="connsiteX274" fmla="*/ 1917 w 10000"/>
              <a:gd name="connsiteY274" fmla="*/ 3695 h 10768"/>
              <a:gd name="connsiteX275" fmla="*/ 1988 w 10000"/>
              <a:gd name="connsiteY275" fmla="*/ 3662 h 10768"/>
              <a:gd name="connsiteX276" fmla="*/ 1788 w 10000"/>
              <a:gd name="connsiteY276" fmla="*/ 3391 h 10768"/>
              <a:gd name="connsiteX277" fmla="*/ 1617 w 10000"/>
              <a:gd name="connsiteY277" fmla="*/ 3126 h 10768"/>
              <a:gd name="connsiteX278" fmla="*/ 1454 w 10000"/>
              <a:gd name="connsiteY278" fmla="*/ 2849 h 10768"/>
              <a:gd name="connsiteX279" fmla="*/ 1313 w 10000"/>
              <a:gd name="connsiteY279" fmla="*/ 2563 h 10768"/>
              <a:gd name="connsiteX280" fmla="*/ 1175 w 10000"/>
              <a:gd name="connsiteY280" fmla="*/ 2253 h 10768"/>
              <a:gd name="connsiteX281" fmla="*/ 1046 w 10000"/>
              <a:gd name="connsiteY281" fmla="*/ 1919 h 10768"/>
              <a:gd name="connsiteX282" fmla="*/ 1033 w 10000"/>
              <a:gd name="connsiteY282" fmla="*/ 1859 h 10768"/>
              <a:gd name="connsiteX283" fmla="*/ 1000 w 10000"/>
              <a:gd name="connsiteY283" fmla="*/ 1776 h 10768"/>
              <a:gd name="connsiteX284" fmla="*/ 979 w 10000"/>
              <a:gd name="connsiteY284" fmla="*/ 1684 h 10768"/>
              <a:gd name="connsiteX285" fmla="*/ 950 w 10000"/>
              <a:gd name="connsiteY285" fmla="*/ 1591 h 10768"/>
              <a:gd name="connsiteX286" fmla="*/ 925 w 10000"/>
              <a:gd name="connsiteY286" fmla="*/ 1490 h 10768"/>
              <a:gd name="connsiteX287" fmla="*/ 917 w 10000"/>
              <a:gd name="connsiteY287" fmla="*/ 1397 h 10768"/>
              <a:gd name="connsiteX288" fmla="*/ 917 w 10000"/>
              <a:gd name="connsiteY288" fmla="*/ 1311 h 10768"/>
              <a:gd name="connsiteX289" fmla="*/ 933 w 10000"/>
              <a:gd name="connsiteY289" fmla="*/ 1234 h 10768"/>
              <a:gd name="connsiteX290" fmla="*/ 963 w 10000"/>
              <a:gd name="connsiteY290" fmla="*/ 1180 h 10768"/>
              <a:gd name="connsiteX291" fmla="*/ 1000 w 10000"/>
              <a:gd name="connsiteY291" fmla="*/ 1192 h 10768"/>
              <a:gd name="connsiteX292" fmla="*/ 1033 w 10000"/>
              <a:gd name="connsiteY292" fmla="*/ 1496 h 10768"/>
              <a:gd name="connsiteX293" fmla="*/ 1108 w 10000"/>
              <a:gd name="connsiteY293" fmla="*/ 1800 h 10768"/>
              <a:gd name="connsiteX294" fmla="*/ 1221 w 10000"/>
              <a:gd name="connsiteY294" fmla="*/ 2098 h 10768"/>
              <a:gd name="connsiteX295" fmla="*/ 1358 w 10000"/>
              <a:gd name="connsiteY295" fmla="*/ 2372 h 10768"/>
              <a:gd name="connsiteX296" fmla="*/ 1508 w 10000"/>
              <a:gd name="connsiteY296" fmla="*/ 2628 h 10768"/>
              <a:gd name="connsiteX297" fmla="*/ 1646 w 10000"/>
              <a:gd name="connsiteY297" fmla="*/ 2795 h 10768"/>
              <a:gd name="connsiteX298" fmla="*/ 1629 w 10000"/>
              <a:gd name="connsiteY298" fmla="*/ 2801 h 10768"/>
              <a:gd name="connsiteX299" fmla="*/ 1629 w 10000"/>
              <a:gd name="connsiteY299" fmla="*/ 2807 h 10768"/>
              <a:gd name="connsiteX300" fmla="*/ 1638 w 10000"/>
              <a:gd name="connsiteY300" fmla="*/ 2813 h 10768"/>
              <a:gd name="connsiteX301" fmla="*/ 1646 w 10000"/>
              <a:gd name="connsiteY301" fmla="*/ 2816 h 10768"/>
              <a:gd name="connsiteX302" fmla="*/ 1663 w 10000"/>
              <a:gd name="connsiteY302" fmla="*/ 2822 h 10768"/>
              <a:gd name="connsiteX303" fmla="*/ 1667 w 10000"/>
              <a:gd name="connsiteY303" fmla="*/ 2834 h 10768"/>
              <a:gd name="connsiteX304" fmla="*/ 1675 w 10000"/>
              <a:gd name="connsiteY304" fmla="*/ 2840 h 10768"/>
              <a:gd name="connsiteX305" fmla="*/ 1683 w 10000"/>
              <a:gd name="connsiteY305" fmla="*/ 2849 h 10768"/>
              <a:gd name="connsiteX306" fmla="*/ 1683 w 10000"/>
              <a:gd name="connsiteY306" fmla="*/ 2843 h 10768"/>
              <a:gd name="connsiteX307" fmla="*/ 1675 w 10000"/>
              <a:gd name="connsiteY307" fmla="*/ 2840 h 10768"/>
              <a:gd name="connsiteX308" fmla="*/ 1675 w 10000"/>
              <a:gd name="connsiteY308" fmla="*/ 2840 h 10768"/>
              <a:gd name="connsiteX309" fmla="*/ 1646 w 10000"/>
              <a:gd name="connsiteY309" fmla="*/ 2795 h 10768"/>
              <a:gd name="connsiteX310" fmla="*/ 1746 w 10000"/>
              <a:gd name="connsiteY310" fmla="*/ 2741 h 10768"/>
              <a:gd name="connsiteX311" fmla="*/ 1842 w 10000"/>
              <a:gd name="connsiteY311" fmla="*/ 2649 h 10768"/>
              <a:gd name="connsiteX312" fmla="*/ 1933 w 10000"/>
              <a:gd name="connsiteY312" fmla="*/ 2542 h 10768"/>
              <a:gd name="connsiteX313" fmla="*/ 2017 w 10000"/>
              <a:gd name="connsiteY313" fmla="*/ 2411 h 10768"/>
              <a:gd name="connsiteX314" fmla="*/ 2092 w 10000"/>
              <a:gd name="connsiteY314" fmla="*/ 2265 h 10768"/>
              <a:gd name="connsiteX315" fmla="*/ 2163 w 10000"/>
              <a:gd name="connsiteY315" fmla="*/ 2113 h 10768"/>
              <a:gd name="connsiteX316" fmla="*/ 2221 w 10000"/>
              <a:gd name="connsiteY316" fmla="*/ 1955 h 10768"/>
              <a:gd name="connsiteX317" fmla="*/ 2275 w 10000"/>
              <a:gd name="connsiteY317" fmla="*/ 1803 h 10768"/>
              <a:gd name="connsiteX318" fmla="*/ 2321 w 10000"/>
              <a:gd name="connsiteY318" fmla="*/ 1657 h 10768"/>
              <a:gd name="connsiteX319" fmla="*/ 2329 w 10000"/>
              <a:gd name="connsiteY319" fmla="*/ 1853 h 10768"/>
              <a:gd name="connsiteX320" fmla="*/ 2321 w 10000"/>
              <a:gd name="connsiteY320" fmla="*/ 2032 h 10768"/>
              <a:gd name="connsiteX321" fmla="*/ 2283 w 10000"/>
              <a:gd name="connsiteY321" fmla="*/ 2199 h 10768"/>
              <a:gd name="connsiteX322" fmla="*/ 2229 w 10000"/>
              <a:gd name="connsiteY322" fmla="*/ 2366 h 10768"/>
              <a:gd name="connsiteX323" fmla="*/ 2154 w 10000"/>
              <a:gd name="connsiteY323" fmla="*/ 2524 h 10768"/>
              <a:gd name="connsiteX324" fmla="*/ 2046 w 10000"/>
              <a:gd name="connsiteY324" fmla="*/ 2682 h 10768"/>
              <a:gd name="connsiteX325" fmla="*/ 1796 w 10000"/>
              <a:gd name="connsiteY325" fmla="*/ 3027 h 10768"/>
              <a:gd name="connsiteX326" fmla="*/ 2054 w 10000"/>
              <a:gd name="connsiteY326" fmla="*/ 3305 h 10768"/>
              <a:gd name="connsiteX327" fmla="*/ 2333 w 10000"/>
              <a:gd name="connsiteY327" fmla="*/ 3564 h 10768"/>
              <a:gd name="connsiteX328" fmla="*/ 2638 w 10000"/>
              <a:gd name="connsiteY328" fmla="*/ 3808 h 10768"/>
              <a:gd name="connsiteX329" fmla="*/ 2963 w 10000"/>
              <a:gd name="connsiteY329" fmla="*/ 4032 h 10768"/>
              <a:gd name="connsiteX330" fmla="*/ 4129 w 10000"/>
              <a:gd name="connsiteY330" fmla="*/ 4610 h 10768"/>
              <a:gd name="connsiteX331" fmla="*/ 4167 w 10000"/>
              <a:gd name="connsiteY331" fmla="*/ 4589 h 10768"/>
              <a:gd name="connsiteX332" fmla="*/ 4071 w 10000"/>
              <a:gd name="connsiteY332" fmla="*/ 4333 h 10768"/>
              <a:gd name="connsiteX333" fmla="*/ 3996 w 10000"/>
              <a:gd name="connsiteY333" fmla="*/ 4058 h 10768"/>
              <a:gd name="connsiteX334" fmla="*/ 3933 w 10000"/>
              <a:gd name="connsiteY334" fmla="*/ 3760 h 10768"/>
              <a:gd name="connsiteX335" fmla="*/ 3904 w 10000"/>
              <a:gd name="connsiteY335" fmla="*/ 3456 h 10768"/>
              <a:gd name="connsiteX336" fmla="*/ 3879 w 10000"/>
              <a:gd name="connsiteY336" fmla="*/ 3138 h 10768"/>
              <a:gd name="connsiteX337" fmla="*/ 3879 w 10000"/>
              <a:gd name="connsiteY337" fmla="*/ 2813 h 10768"/>
              <a:gd name="connsiteX338" fmla="*/ 3896 w 10000"/>
              <a:gd name="connsiteY338" fmla="*/ 2485 h 10768"/>
              <a:gd name="connsiteX339" fmla="*/ 3933 w 10000"/>
              <a:gd name="connsiteY339" fmla="*/ 2160 h 10768"/>
              <a:gd name="connsiteX340" fmla="*/ 3988 w 10000"/>
              <a:gd name="connsiteY340" fmla="*/ 1836 h 10768"/>
              <a:gd name="connsiteX341" fmla="*/ 4046 w 10000"/>
              <a:gd name="connsiteY341" fmla="*/ 1523 h 10768"/>
              <a:gd name="connsiteX342" fmla="*/ 4129 w 10000"/>
              <a:gd name="connsiteY342" fmla="*/ 1219 h 10768"/>
              <a:gd name="connsiteX343" fmla="*/ 4229 w 10000"/>
              <a:gd name="connsiteY343" fmla="*/ 933 h 10768"/>
              <a:gd name="connsiteX344" fmla="*/ 4333 w 10000"/>
              <a:gd name="connsiteY344" fmla="*/ 662 h 10768"/>
              <a:gd name="connsiteX345" fmla="*/ 4454 w 10000"/>
              <a:gd name="connsiteY345" fmla="*/ 417 h 10768"/>
              <a:gd name="connsiteX346" fmla="*/ 4583 w 10000"/>
              <a:gd name="connsiteY346" fmla="*/ 194 h 10768"/>
              <a:gd name="connsiteX347" fmla="*/ 4738 w 10000"/>
              <a:gd name="connsiteY347" fmla="*/ 0 h 10768"/>
              <a:gd name="connsiteX0" fmla="*/ 4738 w 10000"/>
              <a:gd name="connsiteY0" fmla="*/ 0 h 10714"/>
              <a:gd name="connsiteX1" fmla="*/ 4721 w 10000"/>
              <a:gd name="connsiteY1" fmla="*/ 48 h 10714"/>
              <a:gd name="connsiteX2" fmla="*/ 4713 w 10000"/>
              <a:gd name="connsiteY2" fmla="*/ 80 h 10714"/>
              <a:gd name="connsiteX3" fmla="*/ 4704 w 10000"/>
              <a:gd name="connsiteY3" fmla="*/ 101 h 10714"/>
              <a:gd name="connsiteX4" fmla="*/ 4704 w 10000"/>
              <a:gd name="connsiteY4" fmla="*/ 113 h 10714"/>
              <a:gd name="connsiteX5" fmla="*/ 4713 w 10000"/>
              <a:gd name="connsiteY5" fmla="*/ 119 h 10714"/>
              <a:gd name="connsiteX6" fmla="*/ 4713 w 10000"/>
              <a:gd name="connsiteY6" fmla="*/ 125 h 10714"/>
              <a:gd name="connsiteX7" fmla="*/ 4721 w 10000"/>
              <a:gd name="connsiteY7" fmla="*/ 125 h 10714"/>
              <a:gd name="connsiteX8" fmla="*/ 4721 w 10000"/>
              <a:gd name="connsiteY8" fmla="*/ 125 h 10714"/>
              <a:gd name="connsiteX9" fmla="*/ 4721 w 10000"/>
              <a:gd name="connsiteY9" fmla="*/ 134 h 10714"/>
              <a:gd name="connsiteX10" fmla="*/ 4713 w 10000"/>
              <a:gd name="connsiteY10" fmla="*/ 152 h 10714"/>
              <a:gd name="connsiteX11" fmla="*/ 4704 w 10000"/>
              <a:gd name="connsiteY11" fmla="*/ 179 h 10714"/>
              <a:gd name="connsiteX12" fmla="*/ 4692 w 10000"/>
              <a:gd name="connsiteY12" fmla="*/ 221 h 10714"/>
              <a:gd name="connsiteX13" fmla="*/ 4667 w 10000"/>
              <a:gd name="connsiteY13" fmla="*/ 280 h 10714"/>
              <a:gd name="connsiteX14" fmla="*/ 4629 w 10000"/>
              <a:gd name="connsiteY14" fmla="*/ 364 h 10714"/>
              <a:gd name="connsiteX15" fmla="*/ 4592 w 10000"/>
              <a:gd name="connsiteY15" fmla="*/ 465 h 10714"/>
              <a:gd name="connsiteX16" fmla="*/ 4533 w 10000"/>
              <a:gd name="connsiteY16" fmla="*/ 596 h 10714"/>
              <a:gd name="connsiteX17" fmla="*/ 4463 w 10000"/>
              <a:gd name="connsiteY17" fmla="*/ 754 h 10714"/>
              <a:gd name="connsiteX18" fmla="*/ 4379 w 10000"/>
              <a:gd name="connsiteY18" fmla="*/ 1001 h 10714"/>
              <a:gd name="connsiteX19" fmla="*/ 4321 w 10000"/>
              <a:gd name="connsiteY19" fmla="*/ 1266 h 10714"/>
              <a:gd name="connsiteX20" fmla="*/ 4275 w 10000"/>
              <a:gd name="connsiteY20" fmla="*/ 1538 h 10714"/>
              <a:gd name="connsiteX21" fmla="*/ 4213 w 10000"/>
              <a:gd name="connsiteY21" fmla="*/ 1827 h 10714"/>
              <a:gd name="connsiteX22" fmla="*/ 4204 w 10000"/>
              <a:gd name="connsiteY22" fmla="*/ 1889 h 10714"/>
              <a:gd name="connsiteX23" fmla="*/ 4192 w 10000"/>
              <a:gd name="connsiteY23" fmla="*/ 1982 h 10714"/>
              <a:gd name="connsiteX24" fmla="*/ 4183 w 10000"/>
              <a:gd name="connsiteY24" fmla="*/ 2080 h 10714"/>
              <a:gd name="connsiteX25" fmla="*/ 4175 w 10000"/>
              <a:gd name="connsiteY25" fmla="*/ 2187 h 10714"/>
              <a:gd name="connsiteX26" fmla="*/ 4175 w 10000"/>
              <a:gd name="connsiteY26" fmla="*/ 2297 h 10714"/>
              <a:gd name="connsiteX27" fmla="*/ 4192 w 10000"/>
              <a:gd name="connsiteY27" fmla="*/ 2396 h 10714"/>
              <a:gd name="connsiteX28" fmla="*/ 4213 w 10000"/>
              <a:gd name="connsiteY28" fmla="*/ 2482 h 10714"/>
              <a:gd name="connsiteX29" fmla="*/ 4250 w 10000"/>
              <a:gd name="connsiteY29" fmla="*/ 2542 h 10714"/>
              <a:gd name="connsiteX30" fmla="*/ 4450 w 10000"/>
              <a:gd name="connsiteY30" fmla="*/ 2530 h 10714"/>
              <a:gd name="connsiteX31" fmla="*/ 4646 w 10000"/>
              <a:gd name="connsiteY31" fmla="*/ 2482 h 10714"/>
              <a:gd name="connsiteX32" fmla="*/ 4833 w 10000"/>
              <a:gd name="connsiteY32" fmla="*/ 2405 h 10714"/>
              <a:gd name="connsiteX33" fmla="*/ 5025 w 10000"/>
              <a:gd name="connsiteY33" fmla="*/ 2297 h 10714"/>
              <a:gd name="connsiteX34" fmla="*/ 5200 w 10000"/>
              <a:gd name="connsiteY34" fmla="*/ 2172 h 10714"/>
              <a:gd name="connsiteX35" fmla="*/ 5371 w 10000"/>
              <a:gd name="connsiteY35" fmla="*/ 2020 h 10714"/>
              <a:gd name="connsiteX36" fmla="*/ 5533 w 10000"/>
              <a:gd name="connsiteY36" fmla="*/ 1859 h 10714"/>
              <a:gd name="connsiteX37" fmla="*/ 5683 w 10000"/>
              <a:gd name="connsiteY37" fmla="*/ 1690 h 10714"/>
              <a:gd name="connsiteX38" fmla="*/ 5829 w 10000"/>
              <a:gd name="connsiteY38" fmla="*/ 1511 h 10714"/>
              <a:gd name="connsiteX39" fmla="*/ 5954 w 10000"/>
              <a:gd name="connsiteY39" fmla="*/ 1326 h 10714"/>
              <a:gd name="connsiteX40" fmla="*/ 6071 w 10000"/>
              <a:gd name="connsiteY40" fmla="*/ 1147 h 10714"/>
              <a:gd name="connsiteX41" fmla="*/ 6167 w 10000"/>
              <a:gd name="connsiteY41" fmla="*/ 974 h 10714"/>
              <a:gd name="connsiteX42" fmla="*/ 6213 w 10000"/>
              <a:gd name="connsiteY42" fmla="*/ 974 h 10714"/>
              <a:gd name="connsiteX43" fmla="*/ 6213 w 10000"/>
              <a:gd name="connsiteY43" fmla="*/ 992 h 10714"/>
              <a:gd name="connsiteX44" fmla="*/ 6138 w 10000"/>
              <a:gd name="connsiteY44" fmla="*/ 1165 h 10714"/>
              <a:gd name="connsiteX45" fmla="*/ 6054 w 10000"/>
              <a:gd name="connsiteY45" fmla="*/ 1344 h 10714"/>
              <a:gd name="connsiteX46" fmla="*/ 5963 w 10000"/>
              <a:gd name="connsiteY46" fmla="*/ 1517 h 10714"/>
              <a:gd name="connsiteX47" fmla="*/ 5871 w 10000"/>
              <a:gd name="connsiteY47" fmla="*/ 1684 h 10714"/>
              <a:gd name="connsiteX48" fmla="*/ 5775 w 10000"/>
              <a:gd name="connsiteY48" fmla="*/ 1847 h 10714"/>
              <a:gd name="connsiteX49" fmla="*/ 5667 w 10000"/>
              <a:gd name="connsiteY49" fmla="*/ 1999 h 10714"/>
              <a:gd name="connsiteX50" fmla="*/ 5554 w 10000"/>
              <a:gd name="connsiteY50" fmla="*/ 2145 h 10714"/>
              <a:gd name="connsiteX51" fmla="*/ 5417 w 10000"/>
              <a:gd name="connsiteY51" fmla="*/ 2279 h 10714"/>
              <a:gd name="connsiteX52" fmla="*/ 5275 w 10000"/>
              <a:gd name="connsiteY52" fmla="*/ 2411 h 10714"/>
              <a:gd name="connsiteX53" fmla="*/ 5108 w 10000"/>
              <a:gd name="connsiteY53" fmla="*/ 2518 h 10714"/>
              <a:gd name="connsiteX54" fmla="*/ 4917 w 10000"/>
              <a:gd name="connsiteY54" fmla="*/ 2616 h 10714"/>
              <a:gd name="connsiteX55" fmla="*/ 4704 w 10000"/>
              <a:gd name="connsiteY55" fmla="*/ 2703 h 10714"/>
              <a:gd name="connsiteX56" fmla="*/ 4479 w 10000"/>
              <a:gd name="connsiteY56" fmla="*/ 2768 h 10714"/>
              <a:gd name="connsiteX57" fmla="*/ 4213 w 10000"/>
              <a:gd name="connsiteY57" fmla="*/ 2813 h 10714"/>
              <a:gd name="connsiteX58" fmla="*/ 4221 w 10000"/>
              <a:gd name="connsiteY58" fmla="*/ 3126 h 10714"/>
              <a:gd name="connsiteX59" fmla="*/ 4258 w 10000"/>
              <a:gd name="connsiteY59" fmla="*/ 3424 h 10714"/>
              <a:gd name="connsiteX60" fmla="*/ 4321 w 10000"/>
              <a:gd name="connsiteY60" fmla="*/ 3707 h 10714"/>
              <a:gd name="connsiteX61" fmla="*/ 4404 w 10000"/>
              <a:gd name="connsiteY61" fmla="*/ 3975 h 10714"/>
              <a:gd name="connsiteX62" fmla="*/ 4508 w 10000"/>
              <a:gd name="connsiteY62" fmla="*/ 4231 h 10714"/>
              <a:gd name="connsiteX63" fmla="*/ 4621 w 10000"/>
              <a:gd name="connsiteY63" fmla="*/ 4476 h 10714"/>
              <a:gd name="connsiteX64" fmla="*/ 4750 w 10000"/>
              <a:gd name="connsiteY64" fmla="*/ 4708 h 10714"/>
              <a:gd name="connsiteX65" fmla="*/ 4879 w 10000"/>
              <a:gd name="connsiteY65" fmla="*/ 4934 h 10714"/>
              <a:gd name="connsiteX66" fmla="*/ 4917 w 10000"/>
              <a:gd name="connsiteY66" fmla="*/ 4988 h 10714"/>
              <a:gd name="connsiteX67" fmla="*/ 4950 w 10000"/>
              <a:gd name="connsiteY67" fmla="*/ 5054 h 10714"/>
              <a:gd name="connsiteX68" fmla="*/ 4996 w 10000"/>
              <a:gd name="connsiteY68" fmla="*/ 5125 h 10714"/>
              <a:gd name="connsiteX69" fmla="*/ 5038 w 10000"/>
              <a:gd name="connsiteY69" fmla="*/ 5200 h 10714"/>
              <a:gd name="connsiteX70" fmla="*/ 5092 w 10000"/>
              <a:gd name="connsiteY70" fmla="*/ 5271 h 10714"/>
              <a:gd name="connsiteX71" fmla="*/ 5154 w 10000"/>
              <a:gd name="connsiteY71" fmla="*/ 5331 h 10714"/>
              <a:gd name="connsiteX72" fmla="*/ 5229 w 10000"/>
              <a:gd name="connsiteY72" fmla="*/ 5384 h 10714"/>
              <a:gd name="connsiteX73" fmla="*/ 5313 w 10000"/>
              <a:gd name="connsiteY73" fmla="*/ 5423 h 10714"/>
              <a:gd name="connsiteX74" fmla="*/ 5413 w 10000"/>
              <a:gd name="connsiteY74" fmla="*/ 5438 h 10714"/>
              <a:gd name="connsiteX75" fmla="*/ 5517 w 10000"/>
              <a:gd name="connsiteY75" fmla="*/ 5435 h 10714"/>
              <a:gd name="connsiteX76" fmla="*/ 5704 w 10000"/>
              <a:gd name="connsiteY76" fmla="*/ 5390 h 10714"/>
              <a:gd name="connsiteX77" fmla="*/ 5871 w 10000"/>
              <a:gd name="connsiteY77" fmla="*/ 5316 h 10714"/>
              <a:gd name="connsiteX78" fmla="*/ 6033 w 10000"/>
              <a:gd name="connsiteY78" fmla="*/ 5223 h 10714"/>
              <a:gd name="connsiteX79" fmla="*/ 6167 w 10000"/>
              <a:gd name="connsiteY79" fmla="*/ 5113 h 10714"/>
              <a:gd name="connsiteX80" fmla="*/ 6296 w 10000"/>
              <a:gd name="connsiteY80" fmla="*/ 4994 h 10714"/>
              <a:gd name="connsiteX81" fmla="*/ 6417 w 10000"/>
              <a:gd name="connsiteY81" fmla="*/ 4869 h 10714"/>
              <a:gd name="connsiteX82" fmla="*/ 6525 w 10000"/>
              <a:gd name="connsiteY82" fmla="*/ 4750 h 10714"/>
              <a:gd name="connsiteX83" fmla="*/ 6617 w 10000"/>
              <a:gd name="connsiteY83" fmla="*/ 4636 h 10714"/>
              <a:gd name="connsiteX84" fmla="*/ 6821 w 10000"/>
              <a:gd name="connsiteY84" fmla="*/ 4377 h 10714"/>
              <a:gd name="connsiteX85" fmla="*/ 7017 w 10000"/>
              <a:gd name="connsiteY85" fmla="*/ 4085 h 10714"/>
              <a:gd name="connsiteX86" fmla="*/ 7213 w 10000"/>
              <a:gd name="connsiteY86" fmla="*/ 3766 h 10714"/>
              <a:gd name="connsiteX87" fmla="*/ 7396 w 10000"/>
              <a:gd name="connsiteY87" fmla="*/ 3418 h 10714"/>
              <a:gd name="connsiteX88" fmla="*/ 7563 w 10000"/>
              <a:gd name="connsiteY88" fmla="*/ 3051 h 10714"/>
              <a:gd name="connsiteX89" fmla="*/ 7713 w 10000"/>
              <a:gd name="connsiteY89" fmla="*/ 2661 h 10714"/>
              <a:gd name="connsiteX90" fmla="*/ 7850 w 10000"/>
              <a:gd name="connsiteY90" fmla="*/ 2253 h 10714"/>
              <a:gd name="connsiteX91" fmla="*/ 7950 w 10000"/>
              <a:gd name="connsiteY91" fmla="*/ 1830 h 10714"/>
              <a:gd name="connsiteX92" fmla="*/ 8025 w 10000"/>
              <a:gd name="connsiteY92" fmla="*/ 1397 h 10714"/>
              <a:gd name="connsiteX93" fmla="*/ 8071 w 10000"/>
              <a:gd name="connsiteY93" fmla="*/ 954 h 10714"/>
              <a:gd name="connsiteX94" fmla="*/ 8108 w 10000"/>
              <a:gd name="connsiteY94" fmla="*/ 974 h 10714"/>
              <a:gd name="connsiteX95" fmla="*/ 8138 w 10000"/>
              <a:gd name="connsiteY95" fmla="*/ 1025 h 10714"/>
              <a:gd name="connsiteX96" fmla="*/ 8163 w 10000"/>
              <a:gd name="connsiteY96" fmla="*/ 1100 h 10714"/>
              <a:gd name="connsiteX97" fmla="*/ 8175 w 10000"/>
              <a:gd name="connsiteY97" fmla="*/ 1198 h 10714"/>
              <a:gd name="connsiteX98" fmla="*/ 8183 w 10000"/>
              <a:gd name="connsiteY98" fmla="*/ 1311 h 10714"/>
              <a:gd name="connsiteX99" fmla="*/ 8183 w 10000"/>
              <a:gd name="connsiteY99" fmla="*/ 1442 h 10714"/>
              <a:gd name="connsiteX100" fmla="*/ 8183 w 10000"/>
              <a:gd name="connsiteY100" fmla="*/ 1582 h 10714"/>
              <a:gd name="connsiteX101" fmla="*/ 8175 w 10000"/>
              <a:gd name="connsiteY101" fmla="*/ 1734 h 10714"/>
              <a:gd name="connsiteX102" fmla="*/ 8163 w 10000"/>
              <a:gd name="connsiteY102" fmla="*/ 1889 h 10714"/>
              <a:gd name="connsiteX103" fmla="*/ 8146 w 10000"/>
              <a:gd name="connsiteY103" fmla="*/ 2047 h 10714"/>
              <a:gd name="connsiteX104" fmla="*/ 8121 w 10000"/>
              <a:gd name="connsiteY104" fmla="*/ 2205 h 10714"/>
              <a:gd name="connsiteX105" fmla="*/ 8108 w 10000"/>
              <a:gd name="connsiteY105" fmla="*/ 2357 h 10714"/>
              <a:gd name="connsiteX106" fmla="*/ 8083 w 10000"/>
              <a:gd name="connsiteY106" fmla="*/ 2497 h 10714"/>
              <a:gd name="connsiteX107" fmla="*/ 8063 w 10000"/>
              <a:gd name="connsiteY107" fmla="*/ 2628 h 10714"/>
              <a:gd name="connsiteX108" fmla="*/ 8038 w 10000"/>
              <a:gd name="connsiteY108" fmla="*/ 2741 h 10714"/>
              <a:gd name="connsiteX109" fmla="*/ 8017 w 10000"/>
              <a:gd name="connsiteY109" fmla="*/ 2834 h 10714"/>
              <a:gd name="connsiteX110" fmla="*/ 8000 w 10000"/>
              <a:gd name="connsiteY110" fmla="*/ 2908 h 10714"/>
              <a:gd name="connsiteX111" fmla="*/ 7700 w 10000"/>
              <a:gd name="connsiteY111" fmla="*/ 3754 h 10714"/>
              <a:gd name="connsiteX112" fmla="*/ 7942 w 10000"/>
              <a:gd name="connsiteY112" fmla="*/ 3737 h 10714"/>
              <a:gd name="connsiteX113" fmla="*/ 8167 w 10000"/>
              <a:gd name="connsiteY113" fmla="*/ 3695 h 10714"/>
              <a:gd name="connsiteX114" fmla="*/ 8379 w 10000"/>
              <a:gd name="connsiteY114" fmla="*/ 3635 h 10714"/>
              <a:gd name="connsiteX115" fmla="*/ 8583 w 10000"/>
              <a:gd name="connsiteY115" fmla="*/ 3558 h 10714"/>
              <a:gd name="connsiteX116" fmla="*/ 8767 w 10000"/>
              <a:gd name="connsiteY116" fmla="*/ 3471 h 10714"/>
              <a:gd name="connsiteX117" fmla="*/ 8933 w 10000"/>
              <a:gd name="connsiteY117" fmla="*/ 3376 h 10714"/>
              <a:gd name="connsiteX118" fmla="*/ 9092 w 10000"/>
              <a:gd name="connsiteY118" fmla="*/ 3278 h 10714"/>
              <a:gd name="connsiteX119" fmla="*/ 9238 w 10000"/>
              <a:gd name="connsiteY119" fmla="*/ 3185 h 10714"/>
              <a:gd name="connsiteX120" fmla="*/ 9250 w 10000"/>
              <a:gd name="connsiteY120" fmla="*/ 3230 h 10714"/>
              <a:gd name="connsiteX121" fmla="*/ 9117 w 10000"/>
              <a:gd name="connsiteY121" fmla="*/ 3376 h 10714"/>
              <a:gd name="connsiteX122" fmla="*/ 8954 w 10000"/>
              <a:gd name="connsiteY122" fmla="*/ 3516 h 10714"/>
              <a:gd name="connsiteX123" fmla="*/ 8758 w 10000"/>
              <a:gd name="connsiteY123" fmla="*/ 3641 h 10714"/>
              <a:gd name="connsiteX124" fmla="*/ 8538 w 10000"/>
              <a:gd name="connsiteY124" fmla="*/ 3754 h 10714"/>
              <a:gd name="connsiteX125" fmla="*/ 8304 w 10000"/>
              <a:gd name="connsiteY125" fmla="*/ 3856 h 10714"/>
              <a:gd name="connsiteX126" fmla="*/ 8054 w 10000"/>
              <a:gd name="connsiteY126" fmla="*/ 3945 h 10714"/>
              <a:gd name="connsiteX127" fmla="*/ 7796 w 10000"/>
              <a:gd name="connsiteY127" fmla="*/ 4014 h 10714"/>
              <a:gd name="connsiteX128" fmla="*/ 7533 w 10000"/>
              <a:gd name="connsiteY128" fmla="*/ 4064 h 10714"/>
              <a:gd name="connsiteX129" fmla="*/ 7479 w 10000"/>
              <a:gd name="connsiteY129" fmla="*/ 4184 h 10714"/>
              <a:gd name="connsiteX130" fmla="*/ 7404 w 10000"/>
              <a:gd name="connsiteY130" fmla="*/ 4324 h 10714"/>
              <a:gd name="connsiteX131" fmla="*/ 7321 w 10000"/>
              <a:gd name="connsiteY131" fmla="*/ 4470 h 10714"/>
              <a:gd name="connsiteX132" fmla="*/ 7213 w 10000"/>
              <a:gd name="connsiteY132" fmla="*/ 4628 h 10714"/>
              <a:gd name="connsiteX133" fmla="*/ 7100 w 10000"/>
              <a:gd name="connsiteY133" fmla="*/ 4794 h 10714"/>
              <a:gd name="connsiteX134" fmla="*/ 6979 w 10000"/>
              <a:gd name="connsiteY134" fmla="*/ 4958 h 10714"/>
              <a:gd name="connsiteX135" fmla="*/ 6850 w 10000"/>
              <a:gd name="connsiteY135" fmla="*/ 5113 h 10714"/>
              <a:gd name="connsiteX136" fmla="*/ 6721 w 10000"/>
              <a:gd name="connsiteY136" fmla="*/ 5265 h 10714"/>
              <a:gd name="connsiteX137" fmla="*/ 6600 w 10000"/>
              <a:gd name="connsiteY137" fmla="*/ 5405 h 10714"/>
              <a:gd name="connsiteX138" fmla="*/ 6471 w 10000"/>
              <a:gd name="connsiteY138" fmla="*/ 5530 h 10714"/>
              <a:gd name="connsiteX139" fmla="*/ 6358 w 10000"/>
              <a:gd name="connsiteY139" fmla="*/ 5641 h 10714"/>
              <a:gd name="connsiteX140" fmla="*/ 6250 w 10000"/>
              <a:gd name="connsiteY140" fmla="*/ 5721 h 10714"/>
              <a:gd name="connsiteX141" fmla="*/ 6267 w 10000"/>
              <a:gd name="connsiteY141" fmla="*/ 5781 h 10714"/>
              <a:gd name="connsiteX142" fmla="*/ 6296 w 10000"/>
              <a:gd name="connsiteY142" fmla="*/ 5793 h 10714"/>
              <a:gd name="connsiteX143" fmla="*/ 6479 w 10000"/>
              <a:gd name="connsiteY143" fmla="*/ 5754 h 10714"/>
              <a:gd name="connsiteX144" fmla="*/ 6663 w 10000"/>
              <a:gd name="connsiteY144" fmla="*/ 5736 h 10714"/>
              <a:gd name="connsiteX145" fmla="*/ 6858 w 10000"/>
              <a:gd name="connsiteY145" fmla="*/ 5736 h 10714"/>
              <a:gd name="connsiteX146" fmla="*/ 7046 w 10000"/>
              <a:gd name="connsiteY146" fmla="*/ 5742 h 10714"/>
              <a:gd name="connsiteX147" fmla="*/ 7246 w 10000"/>
              <a:gd name="connsiteY147" fmla="*/ 5748 h 10714"/>
              <a:gd name="connsiteX148" fmla="*/ 7425 w 10000"/>
              <a:gd name="connsiteY148" fmla="*/ 5748 h 10714"/>
              <a:gd name="connsiteX149" fmla="*/ 7600 w 10000"/>
              <a:gd name="connsiteY149" fmla="*/ 5733 h 10714"/>
              <a:gd name="connsiteX150" fmla="*/ 7950 w 10000"/>
              <a:gd name="connsiteY150" fmla="*/ 5673 h 10714"/>
              <a:gd name="connsiteX151" fmla="*/ 8275 w 10000"/>
              <a:gd name="connsiteY151" fmla="*/ 5596 h 10714"/>
              <a:gd name="connsiteX152" fmla="*/ 8579 w 10000"/>
              <a:gd name="connsiteY152" fmla="*/ 5504 h 10714"/>
              <a:gd name="connsiteX153" fmla="*/ 8858 w 10000"/>
              <a:gd name="connsiteY153" fmla="*/ 5390 h 10714"/>
              <a:gd name="connsiteX154" fmla="*/ 9117 w 10000"/>
              <a:gd name="connsiteY154" fmla="*/ 5265 h 10714"/>
              <a:gd name="connsiteX155" fmla="*/ 9350 w 10000"/>
              <a:gd name="connsiteY155" fmla="*/ 5119 h 10714"/>
              <a:gd name="connsiteX156" fmla="*/ 9563 w 10000"/>
              <a:gd name="connsiteY156" fmla="*/ 4967 h 10714"/>
              <a:gd name="connsiteX157" fmla="*/ 9758 w 10000"/>
              <a:gd name="connsiteY157" fmla="*/ 4794 h 10714"/>
              <a:gd name="connsiteX158" fmla="*/ 9933 w 10000"/>
              <a:gd name="connsiteY158" fmla="*/ 4610 h 10714"/>
              <a:gd name="connsiteX159" fmla="*/ 10000 w 10000"/>
              <a:gd name="connsiteY159" fmla="*/ 4648 h 10714"/>
              <a:gd name="connsiteX160" fmla="*/ 10000 w 10000"/>
              <a:gd name="connsiteY160" fmla="*/ 4660 h 10714"/>
              <a:gd name="connsiteX161" fmla="*/ 9904 w 10000"/>
              <a:gd name="connsiteY161" fmla="*/ 4827 h 10714"/>
              <a:gd name="connsiteX162" fmla="*/ 9767 w 10000"/>
              <a:gd name="connsiteY162" fmla="*/ 5000 h 10714"/>
              <a:gd name="connsiteX163" fmla="*/ 9600 w 10000"/>
              <a:gd name="connsiteY163" fmla="*/ 5173 h 10714"/>
              <a:gd name="connsiteX164" fmla="*/ 9404 w 10000"/>
              <a:gd name="connsiteY164" fmla="*/ 5343 h 10714"/>
              <a:gd name="connsiteX165" fmla="*/ 9183 w 10000"/>
              <a:gd name="connsiteY165" fmla="*/ 5504 h 10714"/>
              <a:gd name="connsiteX166" fmla="*/ 8950 w 10000"/>
              <a:gd name="connsiteY166" fmla="*/ 5662 h 10714"/>
              <a:gd name="connsiteX167" fmla="*/ 8704 w 10000"/>
              <a:gd name="connsiteY167" fmla="*/ 5802 h 10714"/>
              <a:gd name="connsiteX168" fmla="*/ 8463 w 10000"/>
              <a:gd name="connsiteY168" fmla="*/ 5927 h 10714"/>
              <a:gd name="connsiteX169" fmla="*/ 8229 w 10000"/>
              <a:gd name="connsiteY169" fmla="*/ 6025 h 10714"/>
              <a:gd name="connsiteX170" fmla="*/ 8000 w 10000"/>
              <a:gd name="connsiteY170" fmla="*/ 6105 h 10714"/>
              <a:gd name="connsiteX171" fmla="*/ 7879 w 10000"/>
              <a:gd name="connsiteY171" fmla="*/ 6132 h 10714"/>
              <a:gd name="connsiteX172" fmla="*/ 7729 w 10000"/>
              <a:gd name="connsiteY172" fmla="*/ 6153 h 10714"/>
              <a:gd name="connsiteX173" fmla="*/ 7563 w 10000"/>
              <a:gd name="connsiteY173" fmla="*/ 6177 h 10714"/>
              <a:gd name="connsiteX174" fmla="*/ 7388 w 10000"/>
              <a:gd name="connsiteY174" fmla="*/ 6198 h 10714"/>
              <a:gd name="connsiteX175" fmla="*/ 7204 w 10000"/>
              <a:gd name="connsiteY175" fmla="*/ 6219 h 10714"/>
              <a:gd name="connsiteX176" fmla="*/ 7017 w 10000"/>
              <a:gd name="connsiteY176" fmla="*/ 6240 h 10714"/>
              <a:gd name="connsiteX177" fmla="*/ 6842 w 10000"/>
              <a:gd name="connsiteY177" fmla="*/ 6263 h 10714"/>
              <a:gd name="connsiteX178" fmla="*/ 6675 w 10000"/>
              <a:gd name="connsiteY178" fmla="*/ 6290 h 10714"/>
              <a:gd name="connsiteX179" fmla="*/ 6517 w 10000"/>
              <a:gd name="connsiteY179" fmla="*/ 6329 h 10714"/>
              <a:gd name="connsiteX180" fmla="*/ 6388 w 10000"/>
              <a:gd name="connsiteY180" fmla="*/ 6365 h 10714"/>
              <a:gd name="connsiteX181" fmla="*/ 6288 w 10000"/>
              <a:gd name="connsiteY181" fmla="*/ 6415 h 10714"/>
              <a:gd name="connsiteX182" fmla="*/ 6213 w 10000"/>
              <a:gd name="connsiteY182" fmla="*/ 6475 h 10714"/>
              <a:gd name="connsiteX183" fmla="*/ 6092 w 10000"/>
              <a:gd name="connsiteY183" fmla="*/ 6648 h 10714"/>
              <a:gd name="connsiteX184" fmla="*/ 6008 w 10000"/>
              <a:gd name="connsiteY184" fmla="*/ 6836 h 10714"/>
              <a:gd name="connsiteX185" fmla="*/ 5942 w 10000"/>
              <a:gd name="connsiteY185" fmla="*/ 7032 h 10714"/>
              <a:gd name="connsiteX186" fmla="*/ 5904 w 10000"/>
              <a:gd name="connsiteY186" fmla="*/ 7232 h 10714"/>
              <a:gd name="connsiteX187" fmla="*/ 5888 w 10000"/>
              <a:gd name="connsiteY187" fmla="*/ 7443 h 10714"/>
              <a:gd name="connsiteX188" fmla="*/ 5879 w 10000"/>
              <a:gd name="connsiteY188" fmla="*/ 7655 h 10714"/>
              <a:gd name="connsiteX189" fmla="*/ 5888 w 10000"/>
              <a:gd name="connsiteY189" fmla="*/ 7867 h 10714"/>
              <a:gd name="connsiteX190" fmla="*/ 5904 w 10000"/>
              <a:gd name="connsiteY190" fmla="*/ 8084 h 10714"/>
              <a:gd name="connsiteX191" fmla="*/ 5925 w 10000"/>
              <a:gd name="connsiteY191" fmla="*/ 8299 h 10714"/>
              <a:gd name="connsiteX192" fmla="*/ 5950 w 10000"/>
              <a:gd name="connsiteY192" fmla="*/ 8510 h 10714"/>
              <a:gd name="connsiteX193" fmla="*/ 5954 w 10000"/>
              <a:gd name="connsiteY193" fmla="*/ 8820 h 10714"/>
              <a:gd name="connsiteX194" fmla="*/ 5933 w 10000"/>
              <a:gd name="connsiteY194" fmla="*/ 9130 h 10714"/>
              <a:gd name="connsiteX195" fmla="*/ 5896 w 10000"/>
              <a:gd name="connsiteY195" fmla="*/ 9428 h 10714"/>
              <a:gd name="connsiteX196" fmla="*/ 5850 w 10000"/>
              <a:gd name="connsiteY196" fmla="*/ 9720 h 10714"/>
              <a:gd name="connsiteX197" fmla="*/ 5756 w 10000"/>
              <a:gd name="connsiteY197" fmla="*/ 10714 h 10714"/>
              <a:gd name="connsiteX198" fmla="*/ 4117 w 10000"/>
              <a:gd name="connsiteY198" fmla="*/ 10686 h 10714"/>
              <a:gd name="connsiteX199" fmla="*/ 3043 w 10000"/>
              <a:gd name="connsiteY199" fmla="*/ 9881 h 10714"/>
              <a:gd name="connsiteX200" fmla="*/ 4546 w 10000"/>
              <a:gd name="connsiteY200" fmla="*/ 9848 h 10714"/>
              <a:gd name="connsiteX201" fmla="*/ 4629 w 10000"/>
              <a:gd name="connsiteY201" fmla="*/ 9687 h 10714"/>
              <a:gd name="connsiteX202" fmla="*/ 4700 w 10000"/>
              <a:gd name="connsiteY202" fmla="*/ 9508 h 10714"/>
              <a:gd name="connsiteX203" fmla="*/ 4767 w 10000"/>
              <a:gd name="connsiteY203" fmla="*/ 9309 h 10714"/>
              <a:gd name="connsiteX204" fmla="*/ 4829 w 10000"/>
              <a:gd name="connsiteY204" fmla="*/ 9097 h 10714"/>
              <a:gd name="connsiteX205" fmla="*/ 4879 w 10000"/>
              <a:gd name="connsiteY205" fmla="*/ 8868 h 10714"/>
              <a:gd name="connsiteX206" fmla="*/ 4917 w 10000"/>
              <a:gd name="connsiteY206" fmla="*/ 8635 h 10714"/>
              <a:gd name="connsiteX207" fmla="*/ 4954 w 10000"/>
              <a:gd name="connsiteY207" fmla="*/ 8391 h 10714"/>
              <a:gd name="connsiteX208" fmla="*/ 4979 w 10000"/>
              <a:gd name="connsiteY208" fmla="*/ 8144 h 10714"/>
              <a:gd name="connsiteX209" fmla="*/ 5000 w 10000"/>
              <a:gd name="connsiteY209" fmla="*/ 7887 h 10714"/>
              <a:gd name="connsiteX210" fmla="*/ 5000 w 10000"/>
              <a:gd name="connsiteY210" fmla="*/ 7634 h 10714"/>
              <a:gd name="connsiteX211" fmla="*/ 5000 w 10000"/>
              <a:gd name="connsiteY211" fmla="*/ 7384 h 10714"/>
              <a:gd name="connsiteX212" fmla="*/ 4979 w 10000"/>
              <a:gd name="connsiteY212" fmla="*/ 7133 h 10714"/>
              <a:gd name="connsiteX213" fmla="*/ 4950 w 10000"/>
              <a:gd name="connsiteY213" fmla="*/ 6892 h 10714"/>
              <a:gd name="connsiteX214" fmla="*/ 4913 w 10000"/>
              <a:gd name="connsiteY214" fmla="*/ 6657 h 10714"/>
              <a:gd name="connsiteX215" fmla="*/ 4858 w 10000"/>
              <a:gd name="connsiteY215" fmla="*/ 6430 h 10714"/>
              <a:gd name="connsiteX216" fmla="*/ 4783 w 10000"/>
              <a:gd name="connsiteY216" fmla="*/ 6219 h 10714"/>
              <a:gd name="connsiteX217" fmla="*/ 4700 w 10000"/>
              <a:gd name="connsiteY217" fmla="*/ 6019 h 10714"/>
              <a:gd name="connsiteX218" fmla="*/ 4600 w 10000"/>
              <a:gd name="connsiteY218" fmla="*/ 5840 h 10714"/>
              <a:gd name="connsiteX219" fmla="*/ 4488 w 10000"/>
              <a:gd name="connsiteY219" fmla="*/ 5682 h 10714"/>
              <a:gd name="connsiteX220" fmla="*/ 4358 w 10000"/>
              <a:gd name="connsiteY220" fmla="*/ 5542 h 10714"/>
              <a:gd name="connsiteX221" fmla="*/ 4213 w 10000"/>
              <a:gd name="connsiteY221" fmla="*/ 5429 h 10714"/>
              <a:gd name="connsiteX222" fmla="*/ 4046 w 10000"/>
              <a:gd name="connsiteY222" fmla="*/ 5343 h 10714"/>
              <a:gd name="connsiteX223" fmla="*/ 3904 w 10000"/>
              <a:gd name="connsiteY223" fmla="*/ 5292 h 10714"/>
              <a:gd name="connsiteX224" fmla="*/ 3746 w 10000"/>
              <a:gd name="connsiteY224" fmla="*/ 5271 h 10714"/>
              <a:gd name="connsiteX225" fmla="*/ 3583 w 10000"/>
              <a:gd name="connsiteY225" fmla="*/ 5271 h 10714"/>
              <a:gd name="connsiteX226" fmla="*/ 3413 w 10000"/>
              <a:gd name="connsiteY226" fmla="*/ 5286 h 10714"/>
              <a:gd name="connsiteX227" fmla="*/ 3246 w 10000"/>
              <a:gd name="connsiteY227" fmla="*/ 5310 h 10714"/>
              <a:gd name="connsiteX228" fmla="*/ 3079 w 10000"/>
              <a:gd name="connsiteY228" fmla="*/ 5343 h 10714"/>
              <a:gd name="connsiteX229" fmla="*/ 2913 w 10000"/>
              <a:gd name="connsiteY229" fmla="*/ 5369 h 10714"/>
              <a:gd name="connsiteX230" fmla="*/ 2750 w 10000"/>
              <a:gd name="connsiteY230" fmla="*/ 5396 h 10714"/>
              <a:gd name="connsiteX231" fmla="*/ 2600 w 10000"/>
              <a:gd name="connsiteY231" fmla="*/ 5411 h 10714"/>
              <a:gd name="connsiteX232" fmla="*/ 2258 w 10000"/>
              <a:gd name="connsiteY232" fmla="*/ 5423 h 10714"/>
              <a:gd name="connsiteX233" fmla="*/ 1925 w 10000"/>
              <a:gd name="connsiteY233" fmla="*/ 5411 h 10714"/>
              <a:gd name="connsiteX234" fmla="*/ 1617 w 10000"/>
              <a:gd name="connsiteY234" fmla="*/ 5384 h 10714"/>
              <a:gd name="connsiteX235" fmla="*/ 1321 w 10000"/>
              <a:gd name="connsiteY235" fmla="*/ 5346 h 10714"/>
              <a:gd name="connsiteX236" fmla="*/ 1033 w 10000"/>
              <a:gd name="connsiteY236" fmla="*/ 5298 h 10714"/>
              <a:gd name="connsiteX237" fmla="*/ 758 w 10000"/>
              <a:gd name="connsiteY237" fmla="*/ 5250 h 10714"/>
              <a:gd name="connsiteX238" fmla="*/ 500 w 10000"/>
              <a:gd name="connsiteY238" fmla="*/ 5197 h 10714"/>
              <a:gd name="connsiteX239" fmla="*/ 517 w 10000"/>
              <a:gd name="connsiteY239" fmla="*/ 5137 h 10714"/>
              <a:gd name="connsiteX240" fmla="*/ 871 w 10000"/>
              <a:gd name="connsiteY240" fmla="*/ 5173 h 10714"/>
              <a:gd name="connsiteX241" fmla="*/ 1221 w 10000"/>
              <a:gd name="connsiteY241" fmla="*/ 5197 h 10714"/>
              <a:gd name="connsiteX242" fmla="*/ 1563 w 10000"/>
              <a:gd name="connsiteY242" fmla="*/ 5206 h 10714"/>
              <a:gd name="connsiteX243" fmla="*/ 1896 w 10000"/>
              <a:gd name="connsiteY243" fmla="*/ 5197 h 10714"/>
              <a:gd name="connsiteX244" fmla="*/ 2221 w 10000"/>
              <a:gd name="connsiteY244" fmla="*/ 5164 h 10714"/>
              <a:gd name="connsiteX245" fmla="*/ 2538 w 10000"/>
              <a:gd name="connsiteY245" fmla="*/ 5113 h 10714"/>
              <a:gd name="connsiteX246" fmla="*/ 2842 w 10000"/>
              <a:gd name="connsiteY246" fmla="*/ 5045 h 10714"/>
              <a:gd name="connsiteX247" fmla="*/ 3129 w 10000"/>
              <a:gd name="connsiteY247" fmla="*/ 4946 h 10714"/>
              <a:gd name="connsiteX248" fmla="*/ 3500 w 10000"/>
              <a:gd name="connsiteY248" fmla="*/ 4815 h 10714"/>
              <a:gd name="connsiteX249" fmla="*/ 2821 w 10000"/>
              <a:gd name="connsiteY249" fmla="*/ 4389 h 10714"/>
              <a:gd name="connsiteX250" fmla="*/ 2213 w 10000"/>
              <a:gd name="connsiteY250" fmla="*/ 3912 h 10714"/>
              <a:gd name="connsiteX251" fmla="*/ 1879 w 10000"/>
              <a:gd name="connsiteY251" fmla="*/ 3939 h 10714"/>
              <a:gd name="connsiteX252" fmla="*/ 1554 w 10000"/>
              <a:gd name="connsiteY252" fmla="*/ 3939 h 10714"/>
              <a:gd name="connsiteX253" fmla="*/ 1258 w 10000"/>
              <a:gd name="connsiteY253" fmla="*/ 3912 h 10714"/>
              <a:gd name="connsiteX254" fmla="*/ 979 w 10000"/>
              <a:gd name="connsiteY254" fmla="*/ 3856 h 10714"/>
              <a:gd name="connsiteX255" fmla="*/ 721 w 10000"/>
              <a:gd name="connsiteY255" fmla="*/ 3775 h 10714"/>
              <a:gd name="connsiteX256" fmla="*/ 496 w 10000"/>
              <a:gd name="connsiteY256" fmla="*/ 3674 h 10714"/>
              <a:gd name="connsiteX257" fmla="*/ 296 w 10000"/>
              <a:gd name="connsiteY257" fmla="*/ 3549 h 10714"/>
              <a:gd name="connsiteX258" fmla="*/ 129 w 10000"/>
              <a:gd name="connsiteY258" fmla="*/ 3403 h 10714"/>
              <a:gd name="connsiteX259" fmla="*/ 0 w 10000"/>
              <a:gd name="connsiteY259" fmla="*/ 3245 h 10714"/>
              <a:gd name="connsiteX260" fmla="*/ 17 w 10000"/>
              <a:gd name="connsiteY260" fmla="*/ 3218 h 10714"/>
              <a:gd name="connsiteX261" fmla="*/ 71 w 10000"/>
              <a:gd name="connsiteY261" fmla="*/ 3245 h 10714"/>
              <a:gd name="connsiteX262" fmla="*/ 138 w 10000"/>
              <a:gd name="connsiteY262" fmla="*/ 3349 h 10714"/>
              <a:gd name="connsiteX263" fmla="*/ 246 w 10000"/>
              <a:gd name="connsiteY263" fmla="*/ 3439 h 10714"/>
              <a:gd name="connsiteX264" fmla="*/ 379 w 10000"/>
              <a:gd name="connsiteY264" fmla="*/ 3528 h 10714"/>
              <a:gd name="connsiteX265" fmla="*/ 538 w 10000"/>
              <a:gd name="connsiteY265" fmla="*/ 3597 h 10714"/>
              <a:gd name="connsiteX266" fmla="*/ 721 w 10000"/>
              <a:gd name="connsiteY266" fmla="*/ 3656 h 10714"/>
              <a:gd name="connsiteX267" fmla="*/ 913 w 10000"/>
              <a:gd name="connsiteY267" fmla="*/ 3701 h 10714"/>
              <a:gd name="connsiteX268" fmla="*/ 1117 w 10000"/>
              <a:gd name="connsiteY268" fmla="*/ 3728 h 10714"/>
              <a:gd name="connsiteX269" fmla="*/ 1329 w 10000"/>
              <a:gd name="connsiteY269" fmla="*/ 3737 h 10714"/>
              <a:gd name="connsiteX270" fmla="*/ 1533 w 10000"/>
              <a:gd name="connsiteY270" fmla="*/ 3734 h 10714"/>
              <a:gd name="connsiteX271" fmla="*/ 1646 w 10000"/>
              <a:gd name="connsiteY271" fmla="*/ 3722 h 10714"/>
              <a:gd name="connsiteX272" fmla="*/ 1746 w 10000"/>
              <a:gd name="connsiteY272" fmla="*/ 3722 h 10714"/>
              <a:gd name="connsiteX273" fmla="*/ 1833 w 10000"/>
              <a:gd name="connsiteY273" fmla="*/ 3710 h 10714"/>
              <a:gd name="connsiteX274" fmla="*/ 1917 w 10000"/>
              <a:gd name="connsiteY274" fmla="*/ 3695 h 10714"/>
              <a:gd name="connsiteX275" fmla="*/ 1988 w 10000"/>
              <a:gd name="connsiteY275" fmla="*/ 3662 h 10714"/>
              <a:gd name="connsiteX276" fmla="*/ 1788 w 10000"/>
              <a:gd name="connsiteY276" fmla="*/ 3391 h 10714"/>
              <a:gd name="connsiteX277" fmla="*/ 1617 w 10000"/>
              <a:gd name="connsiteY277" fmla="*/ 3126 h 10714"/>
              <a:gd name="connsiteX278" fmla="*/ 1454 w 10000"/>
              <a:gd name="connsiteY278" fmla="*/ 2849 h 10714"/>
              <a:gd name="connsiteX279" fmla="*/ 1313 w 10000"/>
              <a:gd name="connsiteY279" fmla="*/ 2563 h 10714"/>
              <a:gd name="connsiteX280" fmla="*/ 1175 w 10000"/>
              <a:gd name="connsiteY280" fmla="*/ 2253 h 10714"/>
              <a:gd name="connsiteX281" fmla="*/ 1046 w 10000"/>
              <a:gd name="connsiteY281" fmla="*/ 1919 h 10714"/>
              <a:gd name="connsiteX282" fmla="*/ 1033 w 10000"/>
              <a:gd name="connsiteY282" fmla="*/ 1859 h 10714"/>
              <a:gd name="connsiteX283" fmla="*/ 1000 w 10000"/>
              <a:gd name="connsiteY283" fmla="*/ 1776 h 10714"/>
              <a:gd name="connsiteX284" fmla="*/ 979 w 10000"/>
              <a:gd name="connsiteY284" fmla="*/ 1684 h 10714"/>
              <a:gd name="connsiteX285" fmla="*/ 950 w 10000"/>
              <a:gd name="connsiteY285" fmla="*/ 1591 h 10714"/>
              <a:gd name="connsiteX286" fmla="*/ 925 w 10000"/>
              <a:gd name="connsiteY286" fmla="*/ 1490 h 10714"/>
              <a:gd name="connsiteX287" fmla="*/ 917 w 10000"/>
              <a:gd name="connsiteY287" fmla="*/ 1397 h 10714"/>
              <a:gd name="connsiteX288" fmla="*/ 917 w 10000"/>
              <a:gd name="connsiteY288" fmla="*/ 1311 h 10714"/>
              <a:gd name="connsiteX289" fmla="*/ 933 w 10000"/>
              <a:gd name="connsiteY289" fmla="*/ 1234 h 10714"/>
              <a:gd name="connsiteX290" fmla="*/ 963 w 10000"/>
              <a:gd name="connsiteY290" fmla="*/ 1180 h 10714"/>
              <a:gd name="connsiteX291" fmla="*/ 1000 w 10000"/>
              <a:gd name="connsiteY291" fmla="*/ 1192 h 10714"/>
              <a:gd name="connsiteX292" fmla="*/ 1033 w 10000"/>
              <a:gd name="connsiteY292" fmla="*/ 1496 h 10714"/>
              <a:gd name="connsiteX293" fmla="*/ 1108 w 10000"/>
              <a:gd name="connsiteY293" fmla="*/ 1800 h 10714"/>
              <a:gd name="connsiteX294" fmla="*/ 1221 w 10000"/>
              <a:gd name="connsiteY294" fmla="*/ 2098 h 10714"/>
              <a:gd name="connsiteX295" fmla="*/ 1358 w 10000"/>
              <a:gd name="connsiteY295" fmla="*/ 2372 h 10714"/>
              <a:gd name="connsiteX296" fmla="*/ 1508 w 10000"/>
              <a:gd name="connsiteY296" fmla="*/ 2628 h 10714"/>
              <a:gd name="connsiteX297" fmla="*/ 1646 w 10000"/>
              <a:gd name="connsiteY297" fmla="*/ 2795 h 10714"/>
              <a:gd name="connsiteX298" fmla="*/ 1629 w 10000"/>
              <a:gd name="connsiteY298" fmla="*/ 2801 h 10714"/>
              <a:gd name="connsiteX299" fmla="*/ 1629 w 10000"/>
              <a:gd name="connsiteY299" fmla="*/ 2807 h 10714"/>
              <a:gd name="connsiteX300" fmla="*/ 1638 w 10000"/>
              <a:gd name="connsiteY300" fmla="*/ 2813 h 10714"/>
              <a:gd name="connsiteX301" fmla="*/ 1646 w 10000"/>
              <a:gd name="connsiteY301" fmla="*/ 2816 h 10714"/>
              <a:gd name="connsiteX302" fmla="*/ 1663 w 10000"/>
              <a:gd name="connsiteY302" fmla="*/ 2822 h 10714"/>
              <a:gd name="connsiteX303" fmla="*/ 1667 w 10000"/>
              <a:gd name="connsiteY303" fmla="*/ 2834 h 10714"/>
              <a:gd name="connsiteX304" fmla="*/ 1675 w 10000"/>
              <a:gd name="connsiteY304" fmla="*/ 2840 h 10714"/>
              <a:gd name="connsiteX305" fmla="*/ 1683 w 10000"/>
              <a:gd name="connsiteY305" fmla="*/ 2849 h 10714"/>
              <a:gd name="connsiteX306" fmla="*/ 1683 w 10000"/>
              <a:gd name="connsiteY306" fmla="*/ 2843 h 10714"/>
              <a:gd name="connsiteX307" fmla="*/ 1675 w 10000"/>
              <a:gd name="connsiteY307" fmla="*/ 2840 h 10714"/>
              <a:gd name="connsiteX308" fmla="*/ 1675 w 10000"/>
              <a:gd name="connsiteY308" fmla="*/ 2840 h 10714"/>
              <a:gd name="connsiteX309" fmla="*/ 1646 w 10000"/>
              <a:gd name="connsiteY309" fmla="*/ 2795 h 10714"/>
              <a:gd name="connsiteX310" fmla="*/ 1746 w 10000"/>
              <a:gd name="connsiteY310" fmla="*/ 2741 h 10714"/>
              <a:gd name="connsiteX311" fmla="*/ 1842 w 10000"/>
              <a:gd name="connsiteY311" fmla="*/ 2649 h 10714"/>
              <a:gd name="connsiteX312" fmla="*/ 1933 w 10000"/>
              <a:gd name="connsiteY312" fmla="*/ 2542 h 10714"/>
              <a:gd name="connsiteX313" fmla="*/ 2017 w 10000"/>
              <a:gd name="connsiteY313" fmla="*/ 2411 h 10714"/>
              <a:gd name="connsiteX314" fmla="*/ 2092 w 10000"/>
              <a:gd name="connsiteY314" fmla="*/ 2265 h 10714"/>
              <a:gd name="connsiteX315" fmla="*/ 2163 w 10000"/>
              <a:gd name="connsiteY315" fmla="*/ 2113 h 10714"/>
              <a:gd name="connsiteX316" fmla="*/ 2221 w 10000"/>
              <a:gd name="connsiteY316" fmla="*/ 1955 h 10714"/>
              <a:gd name="connsiteX317" fmla="*/ 2275 w 10000"/>
              <a:gd name="connsiteY317" fmla="*/ 1803 h 10714"/>
              <a:gd name="connsiteX318" fmla="*/ 2321 w 10000"/>
              <a:gd name="connsiteY318" fmla="*/ 1657 h 10714"/>
              <a:gd name="connsiteX319" fmla="*/ 2329 w 10000"/>
              <a:gd name="connsiteY319" fmla="*/ 1853 h 10714"/>
              <a:gd name="connsiteX320" fmla="*/ 2321 w 10000"/>
              <a:gd name="connsiteY320" fmla="*/ 2032 h 10714"/>
              <a:gd name="connsiteX321" fmla="*/ 2283 w 10000"/>
              <a:gd name="connsiteY321" fmla="*/ 2199 h 10714"/>
              <a:gd name="connsiteX322" fmla="*/ 2229 w 10000"/>
              <a:gd name="connsiteY322" fmla="*/ 2366 h 10714"/>
              <a:gd name="connsiteX323" fmla="*/ 2154 w 10000"/>
              <a:gd name="connsiteY323" fmla="*/ 2524 h 10714"/>
              <a:gd name="connsiteX324" fmla="*/ 2046 w 10000"/>
              <a:gd name="connsiteY324" fmla="*/ 2682 h 10714"/>
              <a:gd name="connsiteX325" fmla="*/ 1796 w 10000"/>
              <a:gd name="connsiteY325" fmla="*/ 3027 h 10714"/>
              <a:gd name="connsiteX326" fmla="*/ 2054 w 10000"/>
              <a:gd name="connsiteY326" fmla="*/ 3305 h 10714"/>
              <a:gd name="connsiteX327" fmla="*/ 2333 w 10000"/>
              <a:gd name="connsiteY327" fmla="*/ 3564 h 10714"/>
              <a:gd name="connsiteX328" fmla="*/ 2638 w 10000"/>
              <a:gd name="connsiteY328" fmla="*/ 3808 h 10714"/>
              <a:gd name="connsiteX329" fmla="*/ 2963 w 10000"/>
              <a:gd name="connsiteY329" fmla="*/ 4032 h 10714"/>
              <a:gd name="connsiteX330" fmla="*/ 4129 w 10000"/>
              <a:gd name="connsiteY330" fmla="*/ 4610 h 10714"/>
              <a:gd name="connsiteX331" fmla="*/ 4167 w 10000"/>
              <a:gd name="connsiteY331" fmla="*/ 4589 h 10714"/>
              <a:gd name="connsiteX332" fmla="*/ 4071 w 10000"/>
              <a:gd name="connsiteY332" fmla="*/ 4333 h 10714"/>
              <a:gd name="connsiteX333" fmla="*/ 3996 w 10000"/>
              <a:gd name="connsiteY333" fmla="*/ 4058 h 10714"/>
              <a:gd name="connsiteX334" fmla="*/ 3933 w 10000"/>
              <a:gd name="connsiteY334" fmla="*/ 3760 h 10714"/>
              <a:gd name="connsiteX335" fmla="*/ 3904 w 10000"/>
              <a:gd name="connsiteY335" fmla="*/ 3456 h 10714"/>
              <a:gd name="connsiteX336" fmla="*/ 3879 w 10000"/>
              <a:gd name="connsiteY336" fmla="*/ 3138 h 10714"/>
              <a:gd name="connsiteX337" fmla="*/ 3879 w 10000"/>
              <a:gd name="connsiteY337" fmla="*/ 2813 h 10714"/>
              <a:gd name="connsiteX338" fmla="*/ 3896 w 10000"/>
              <a:gd name="connsiteY338" fmla="*/ 2485 h 10714"/>
              <a:gd name="connsiteX339" fmla="*/ 3933 w 10000"/>
              <a:gd name="connsiteY339" fmla="*/ 2160 h 10714"/>
              <a:gd name="connsiteX340" fmla="*/ 3988 w 10000"/>
              <a:gd name="connsiteY340" fmla="*/ 1836 h 10714"/>
              <a:gd name="connsiteX341" fmla="*/ 4046 w 10000"/>
              <a:gd name="connsiteY341" fmla="*/ 1523 h 10714"/>
              <a:gd name="connsiteX342" fmla="*/ 4129 w 10000"/>
              <a:gd name="connsiteY342" fmla="*/ 1219 h 10714"/>
              <a:gd name="connsiteX343" fmla="*/ 4229 w 10000"/>
              <a:gd name="connsiteY343" fmla="*/ 933 h 10714"/>
              <a:gd name="connsiteX344" fmla="*/ 4333 w 10000"/>
              <a:gd name="connsiteY344" fmla="*/ 662 h 10714"/>
              <a:gd name="connsiteX345" fmla="*/ 4454 w 10000"/>
              <a:gd name="connsiteY345" fmla="*/ 417 h 10714"/>
              <a:gd name="connsiteX346" fmla="*/ 4583 w 10000"/>
              <a:gd name="connsiteY346" fmla="*/ 194 h 10714"/>
              <a:gd name="connsiteX347" fmla="*/ 4738 w 10000"/>
              <a:gd name="connsiteY347" fmla="*/ 0 h 10714"/>
              <a:gd name="connsiteX0" fmla="*/ 4738 w 10000"/>
              <a:gd name="connsiteY0" fmla="*/ 0 h 10714"/>
              <a:gd name="connsiteX1" fmla="*/ 4721 w 10000"/>
              <a:gd name="connsiteY1" fmla="*/ 48 h 10714"/>
              <a:gd name="connsiteX2" fmla="*/ 4713 w 10000"/>
              <a:gd name="connsiteY2" fmla="*/ 80 h 10714"/>
              <a:gd name="connsiteX3" fmla="*/ 4704 w 10000"/>
              <a:gd name="connsiteY3" fmla="*/ 101 h 10714"/>
              <a:gd name="connsiteX4" fmla="*/ 4704 w 10000"/>
              <a:gd name="connsiteY4" fmla="*/ 113 h 10714"/>
              <a:gd name="connsiteX5" fmla="*/ 4713 w 10000"/>
              <a:gd name="connsiteY5" fmla="*/ 119 h 10714"/>
              <a:gd name="connsiteX6" fmla="*/ 4713 w 10000"/>
              <a:gd name="connsiteY6" fmla="*/ 125 h 10714"/>
              <a:gd name="connsiteX7" fmla="*/ 4721 w 10000"/>
              <a:gd name="connsiteY7" fmla="*/ 125 h 10714"/>
              <a:gd name="connsiteX8" fmla="*/ 4721 w 10000"/>
              <a:gd name="connsiteY8" fmla="*/ 125 h 10714"/>
              <a:gd name="connsiteX9" fmla="*/ 4721 w 10000"/>
              <a:gd name="connsiteY9" fmla="*/ 134 h 10714"/>
              <a:gd name="connsiteX10" fmla="*/ 4713 w 10000"/>
              <a:gd name="connsiteY10" fmla="*/ 152 h 10714"/>
              <a:gd name="connsiteX11" fmla="*/ 4704 w 10000"/>
              <a:gd name="connsiteY11" fmla="*/ 179 h 10714"/>
              <a:gd name="connsiteX12" fmla="*/ 4692 w 10000"/>
              <a:gd name="connsiteY12" fmla="*/ 221 h 10714"/>
              <a:gd name="connsiteX13" fmla="*/ 4667 w 10000"/>
              <a:gd name="connsiteY13" fmla="*/ 280 h 10714"/>
              <a:gd name="connsiteX14" fmla="*/ 4629 w 10000"/>
              <a:gd name="connsiteY14" fmla="*/ 364 h 10714"/>
              <a:gd name="connsiteX15" fmla="*/ 4592 w 10000"/>
              <a:gd name="connsiteY15" fmla="*/ 465 h 10714"/>
              <a:gd name="connsiteX16" fmla="*/ 4533 w 10000"/>
              <a:gd name="connsiteY16" fmla="*/ 596 h 10714"/>
              <a:gd name="connsiteX17" fmla="*/ 4463 w 10000"/>
              <a:gd name="connsiteY17" fmla="*/ 754 h 10714"/>
              <a:gd name="connsiteX18" fmla="*/ 4379 w 10000"/>
              <a:gd name="connsiteY18" fmla="*/ 1001 h 10714"/>
              <a:gd name="connsiteX19" fmla="*/ 4321 w 10000"/>
              <a:gd name="connsiteY19" fmla="*/ 1266 h 10714"/>
              <a:gd name="connsiteX20" fmla="*/ 4275 w 10000"/>
              <a:gd name="connsiteY20" fmla="*/ 1538 h 10714"/>
              <a:gd name="connsiteX21" fmla="*/ 4213 w 10000"/>
              <a:gd name="connsiteY21" fmla="*/ 1827 h 10714"/>
              <a:gd name="connsiteX22" fmla="*/ 4204 w 10000"/>
              <a:gd name="connsiteY22" fmla="*/ 1889 h 10714"/>
              <a:gd name="connsiteX23" fmla="*/ 4192 w 10000"/>
              <a:gd name="connsiteY23" fmla="*/ 1982 h 10714"/>
              <a:gd name="connsiteX24" fmla="*/ 4183 w 10000"/>
              <a:gd name="connsiteY24" fmla="*/ 2080 h 10714"/>
              <a:gd name="connsiteX25" fmla="*/ 4175 w 10000"/>
              <a:gd name="connsiteY25" fmla="*/ 2187 h 10714"/>
              <a:gd name="connsiteX26" fmla="*/ 4175 w 10000"/>
              <a:gd name="connsiteY26" fmla="*/ 2297 h 10714"/>
              <a:gd name="connsiteX27" fmla="*/ 4192 w 10000"/>
              <a:gd name="connsiteY27" fmla="*/ 2396 h 10714"/>
              <a:gd name="connsiteX28" fmla="*/ 4213 w 10000"/>
              <a:gd name="connsiteY28" fmla="*/ 2482 h 10714"/>
              <a:gd name="connsiteX29" fmla="*/ 4250 w 10000"/>
              <a:gd name="connsiteY29" fmla="*/ 2542 h 10714"/>
              <a:gd name="connsiteX30" fmla="*/ 4450 w 10000"/>
              <a:gd name="connsiteY30" fmla="*/ 2530 h 10714"/>
              <a:gd name="connsiteX31" fmla="*/ 4646 w 10000"/>
              <a:gd name="connsiteY31" fmla="*/ 2482 h 10714"/>
              <a:gd name="connsiteX32" fmla="*/ 4833 w 10000"/>
              <a:gd name="connsiteY32" fmla="*/ 2405 h 10714"/>
              <a:gd name="connsiteX33" fmla="*/ 5025 w 10000"/>
              <a:gd name="connsiteY33" fmla="*/ 2297 h 10714"/>
              <a:gd name="connsiteX34" fmla="*/ 5200 w 10000"/>
              <a:gd name="connsiteY34" fmla="*/ 2172 h 10714"/>
              <a:gd name="connsiteX35" fmla="*/ 5371 w 10000"/>
              <a:gd name="connsiteY35" fmla="*/ 2020 h 10714"/>
              <a:gd name="connsiteX36" fmla="*/ 5533 w 10000"/>
              <a:gd name="connsiteY36" fmla="*/ 1859 h 10714"/>
              <a:gd name="connsiteX37" fmla="*/ 5683 w 10000"/>
              <a:gd name="connsiteY37" fmla="*/ 1690 h 10714"/>
              <a:gd name="connsiteX38" fmla="*/ 5829 w 10000"/>
              <a:gd name="connsiteY38" fmla="*/ 1511 h 10714"/>
              <a:gd name="connsiteX39" fmla="*/ 5954 w 10000"/>
              <a:gd name="connsiteY39" fmla="*/ 1326 h 10714"/>
              <a:gd name="connsiteX40" fmla="*/ 6071 w 10000"/>
              <a:gd name="connsiteY40" fmla="*/ 1147 h 10714"/>
              <a:gd name="connsiteX41" fmla="*/ 6167 w 10000"/>
              <a:gd name="connsiteY41" fmla="*/ 974 h 10714"/>
              <a:gd name="connsiteX42" fmla="*/ 6213 w 10000"/>
              <a:gd name="connsiteY42" fmla="*/ 974 h 10714"/>
              <a:gd name="connsiteX43" fmla="*/ 6213 w 10000"/>
              <a:gd name="connsiteY43" fmla="*/ 992 h 10714"/>
              <a:gd name="connsiteX44" fmla="*/ 6138 w 10000"/>
              <a:gd name="connsiteY44" fmla="*/ 1165 h 10714"/>
              <a:gd name="connsiteX45" fmla="*/ 6054 w 10000"/>
              <a:gd name="connsiteY45" fmla="*/ 1344 h 10714"/>
              <a:gd name="connsiteX46" fmla="*/ 5963 w 10000"/>
              <a:gd name="connsiteY46" fmla="*/ 1517 h 10714"/>
              <a:gd name="connsiteX47" fmla="*/ 5871 w 10000"/>
              <a:gd name="connsiteY47" fmla="*/ 1684 h 10714"/>
              <a:gd name="connsiteX48" fmla="*/ 5775 w 10000"/>
              <a:gd name="connsiteY48" fmla="*/ 1847 h 10714"/>
              <a:gd name="connsiteX49" fmla="*/ 5667 w 10000"/>
              <a:gd name="connsiteY49" fmla="*/ 1999 h 10714"/>
              <a:gd name="connsiteX50" fmla="*/ 5554 w 10000"/>
              <a:gd name="connsiteY50" fmla="*/ 2145 h 10714"/>
              <a:gd name="connsiteX51" fmla="*/ 5417 w 10000"/>
              <a:gd name="connsiteY51" fmla="*/ 2279 h 10714"/>
              <a:gd name="connsiteX52" fmla="*/ 5275 w 10000"/>
              <a:gd name="connsiteY52" fmla="*/ 2411 h 10714"/>
              <a:gd name="connsiteX53" fmla="*/ 5108 w 10000"/>
              <a:gd name="connsiteY53" fmla="*/ 2518 h 10714"/>
              <a:gd name="connsiteX54" fmla="*/ 4917 w 10000"/>
              <a:gd name="connsiteY54" fmla="*/ 2616 h 10714"/>
              <a:gd name="connsiteX55" fmla="*/ 4704 w 10000"/>
              <a:gd name="connsiteY55" fmla="*/ 2703 h 10714"/>
              <a:gd name="connsiteX56" fmla="*/ 4479 w 10000"/>
              <a:gd name="connsiteY56" fmla="*/ 2768 h 10714"/>
              <a:gd name="connsiteX57" fmla="*/ 4213 w 10000"/>
              <a:gd name="connsiteY57" fmla="*/ 2813 h 10714"/>
              <a:gd name="connsiteX58" fmla="*/ 4221 w 10000"/>
              <a:gd name="connsiteY58" fmla="*/ 3126 h 10714"/>
              <a:gd name="connsiteX59" fmla="*/ 4258 w 10000"/>
              <a:gd name="connsiteY59" fmla="*/ 3424 h 10714"/>
              <a:gd name="connsiteX60" fmla="*/ 4321 w 10000"/>
              <a:gd name="connsiteY60" fmla="*/ 3707 h 10714"/>
              <a:gd name="connsiteX61" fmla="*/ 4404 w 10000"/>
              <a:gd name="connsiteY61" fmla="*/ 3975 h 10714"/>
              <a:gd name="connsiteX62" fmla="*/ 4508 w 10000"/>
              <a:gd name="connsiteY62" fmla="*/ 4231 h 10714"/>
              <a:gd name="connsiteX63" fmla="*/ 4621 w 10000"/>
              <a:gd name="connsiteY63" fmla="*/ 4476 h 10714"/>
              <a:gd name="connsiteX64" fmla="*/ 4750 w 10000"/>
              <a:gd name="connsiteY64" fmla="*/ 4708 h 10714"/>
              <a:gd name="connsiteX65" fmla="*/ 4879 w 10000"/>
              <a:gd name="connsiteY65" fmla="*/ 4934 h 10714"/>
              <a:gd name="connsiteX66" fmla="*/ 4917 w 10000"/>
              <a:gd name="connsiteY66" fmla="*/ 4988 h 10714"/>
              <a:gd name="connsiteX67" fmla="*/ 4950 w 10000"/>
              <a:gd name="connsiteY67" fmla="*/ 5054 h 10714"/>
              <a:gd name="connsiteX68" fmla="*/ 4996 w 10000"/>
              <a:gd name="connsiteY68" fmla="*/ 5125 h 10714"/>
              <a:gd name="connsiteX69" fmla="*/ 5038 w 10000"/>
              <a:gd name="connsiteY69" fmla="*/ 5200 h 10714"/>
              <a:gd name="connsiteX70" fmla="*/ 5092 w 10000"/>
              <a:gd name="connsiteY70" fmla="*/ 5271 h 10714"/>
              <a:gd name="connsiteX71" fmla="*/ 5154 w 10000"/>
              <a:gd name="connsiteY71" fmla="*/ 5331 h 10714"/>
              <a:gd name="connsiteX72" fmla="*/ 5229 w 10000"/>
              <a:gd name="connsiteY72" fmla="*/ 5384 h 10714"/>
              <a:gd name="connsiteX73" fmla="*/ 5313 w 10000"/>
              <a:gd name="connsiteY73" fmla="*/ 5423 h 10714"/>
              <a:gd name="connsiteX74" fmla="*/ 5413 w 10000"/>
              <a:gd name="connsiteY74" fmla="*/ 5438 h 10714"/>
              <a:gd name="connsiteX75" fmla="*/ 5517 w 10000"/>
              <a:gd name="connsiteY75" fmla="*/ 5435 h 10714"/>
              <a:gd name="connsiteX76" fmla="*/ 5704 w 10000"/>
              <a:gd name="connsiteY76" fmla="*/ 5390 h 10714"/>
              <a:gd name="connsiteX77" fmla="*/ 5871 w 10000"/>
              <a:gd name="connsiteY77" fmla="*/ 5316 h 10714"/>
              <a:gd name="connsiteX78" fmla="*/ 6033 w 10000"/>
              <a:gd name="connsiteY78" fmla="*/ 5223 h 10714"/>
              <a:gd name="connsiteX79" fmla="*/ 6167 w 10000"/>
              <a:gd name="connsiteY79" fmla="*/ 5113 h 10714"/>
              <a:gd name="connsiteX80" fmla="*/ 6296 w 10000"/>
              <a:gd name="connsiteY80" fmla="*/ 4994 h 10714"/>
              <a:gd name="connsiteX81" fmla="*/ 6417 w 10000"/>
              <a:gd name="connsiteY81" fmla="*/ 4869 h 10714"/>
              <a:gd name="connsiteX82" fmla="*/ 6525 w 10000"/>
              <a:gd name="connsiteY82" fmla="*/ 4750 h 10714"/>
              <a:gd name="connsiteX83" fmla="*/ 6617 w 10000"/>
              <a:gd name="connsiteY83" fmla="*/ 4636 h 10714"/>
              <a:gd name="connsiteX84" fmla="*/ 6821 w 10000"/>
              <a:gd name="connsiteY84" fmla="*/ 4377 h 10714"/>
              <a:gd name="connsiteX85" fmla="*/ 7017 w 10000"/>
              <a:gd name="connsiteY85" fmla="*/ 4085 h 10714"/>
              <a:gd name="connsiteX86" fmla="*/ 7213 w 10000"/>
              <a:gd name="connsiteY86" fmla="*/ 3766 h 10714"/>
              <a:gd name="connsiteX87" fmla="*/ 7396 w 10000"/>
              <a:gd name="connsiteY87" fmla="*/ 3418 h 10714"/>
              <a:gd name="connsiteX88" fmla="*/ 7563 w 10000"/>
              <a:gd name="connsiteY88" fmla="*/ 3051 h 10714"/>
              <a:gd name="connsiteX89" fmla="*/ 7713 w 10000"/>
              <a:gd name="connsiteY89" fmla="*/ 2661 h 10714"/>
              <a:gd name="connsiteX90" fmla="*/ 7850 w 10000"/>
              <a:gd name="connsiteY90" fmla="*/ 2253 h 10714"/>
              <a:gd name="connsiteX91" fmla="*/ 7950 w 10000"/>
              <a:gd name="connsiteY91" fmla="*/ 1830 h 10714"/>
              <a:gd name="connsiteX92" fmla="*/ 8025 w 10000"/>
              <a:gd name="connsiteY92" fmla="*/ 1397 h 10714"/>
              <a:gd name="connsiteX93" fmla="*/ 8071 w 10000"/>
              <a:gd name="connsiteY93" fmla="*/ 954 h 10714"/>
              <a:gd name="connsiteX94" fmla="*/ 8108 w 10000"/>
              <a:gd name="connsiteY94" fmla="*/ 974 h 10714"/>
              <a:gd name="connsiteX95" fmla="*/ 8138 w 10000"/>
              <a:gd name="connsiteY95" fmla="*/ 1025 h 10714"/>
              <a:gd name="connsiteX96" fmla="*/ 8163 w 10000"/>
              <a:gd name="connsiteY96" fmla="*/ 1100 h 10714"/>
              <a:gd name="connsiteX97" fmla="*/ 8175 w 10000"/>
              <a:gd name="connsiteY97" fmla="*/ 1198 h 10714"/>
              <a:gd name="connsiteX98" fmla="*/ 8183 w 10000"/>
              <a:gd name="connsiteY98" fmla="*/ 1311 h 10714"/>
              <a:gd name="connsiteX99" fmla="*/ 8183 w 10000"/>
              <a:gd name="connsiteY99" fmla="*/ 1442 h 10714"/>
              <a:gd name="connsiteX100" fmla="*/ 8183 w 10000"/>
              <a:gd name="connsiteY100" fmla="*/ 1582 h 10714"/>
              <a:gd name="connsiteX101" fmla="*/ 8175 w 10000"/>
              <a:gd name="connsiteY101" fmla="*/ 1734 h 10714"/>
              <a:gd name="connsiteX102" fmla="*/ 8163 w 10000"/>
              <a:gd name="connsiteY102" fmla="*/ 1889 h 10714"/>
              <a:gd name="connsiteX103" fmla="*/ 8146 w 10000"/>
              <a:gd name="connsiteY103" fmla="*/ 2047 h 10714"/>
              <a:gd name="connsiteX104" fmla="*/ 8121 w 10000"/>
              <a:gd name="connsiteY104" fmla="*/ 2205 h 10714"/>
              <a:gd name="connsiteX105" fmla="*/ 8108 w 10000"/>
              <a:gd name="connsiteY105" fmla="*/ 2357 h 10714"/>
              <a:gd name="connsiteX106" fmla="*/ 8083 w 10000"/>
              <a:gd name="connsiteY106" fmla="*/ 2497 h 10714"/>
              <a:gd name="connsiteX107" fmla="*/ 8063 w 10000"/>
              <a:gd name="connsiteY107" fmla="*/ 2628 h 10714"/>
              <a:gd name="connsiteX108" fmla="*/ 8038 w 10000"/>
              <a:gd name="connsiteY108" fmla="*/ 2741 h 10714"/>
              <a:gd name="connsiteX109" fmla="*/ 8017 w 10000"/>
              <a:gd name="connsiteY109" fmla="*/ 2834 h 10714"/>
              <a:gd name="connsiteX110" fmla="*/ 8000 w 10000"/>
              <a:gd name="connsiteY110" fmla="*/ 2908 h 10714"/>
              <a:gd name="connsiteX111" fmla="*/ 7700 w 10000"/>
              <a:gd name="connsiteY111" fmla="*/ 3754 h 10714"/>
              <a:gd name="connsiteX112" fmla="*/ 7942 w 10000"/>
              <a:gd name="connsiteY112" fmla="*/ 3737 h 10714"/>
              <a:gd name="connsiteX113" fmla="*/ 8167 w 10000"/>
              <a:gd name="connsiteY113" fmla="*/ 3695 h 10714"/>
              <a:gd name="connsiteX114" fmla="*/ 8379 w 10000"/>
              <a:gd name="connsiteY114" fmla="*/ 3635 h 10714"/>
              <a:gd name="connsiteX115" fmla="*/ 8583 w 10000"/>
              <a:gd name="connsiteY115" fmla="*/ 3558 h 10714"/>
              <a:gd name="connsiteX116" fmla="*/ 8767 w 10000"/>
              <a:gd name="connsiteY116" fmla="*/ 3471 h 10714"/>
              <a:gd name="connsiteX117" fmla="*/ 8933 w 10000"/>
              <a:gd name="connsiteY117" fmla="*/ 3376 h 10714"/>
              <a:gd name="connsiteX118" fmla="*/ 9092 w 10000"/>
              <a:gd name="connsiteY118" fmla="*/ 3278 h 10714"/>
              <a:gd name="connsiteX119" fmla="*/ 9238 w 10000"/>
              <a:gd name="connsiteY119" fmla="*/ 3185 h 10714"/>
              <a:gd name="connsiteX120" fmla="*/ 9250 w 10000"/>
              <a:gd name="connsiteY120" fmla="*/ 3230 h 10714"/>
              <a:gd name="connsiteX121" fmla="*/ 9117 w 10000"/>
              <a:gd name="connsiteY121" fmla="*/ 3376 h 10714"/>
              <a:gd name="connsiteX122" fmla="*/ 8954 w 10000"/>
              <a:gd name="connsiteY122" fmla="*/ 3516 h 10714"/>
              <a:gd name="connsiteX123" fmla="*/ 8758 w 10000"/>
              <a:gd name="connsiteY123" fmla="*/ 3641 h 10714"/>
              <a:gd name="connsiteX124" fmla="*/ 8538 w 10000"/>
              <a:gd name="connsiteY124" fmla="*/ 3754 h 10714"/>
              <a:gd name="connsiteX125" fmla="*/ 8304 w 10000"/>
              <a:gd name="connsiteY125" fmla="*/ 3856 h 10714"/>
              <a:gd name="connsiteX126" fmla="*/ 8054 w 10000"/>
              <a:gd name="connsiteY126" fmla="*/ 3945 h 10714"/>
              <a:gd name="connsiteX127" fmla="*/ 7796 w 10000"/>
              <a:gd name="connsiteY127" fmla="*/ 4014 h 10714"/>
              <a:gd name="connsiteX128" fmla="*/ 7533 w 10000"/>
              <a:gd name="connsiteY128" fmla="*/ 4064 h 10714"/>
              <a:gd name="connsiteX129" fmla="*/ 7479 w 10000"/>
              <a:gd name="connsiteY129" fmla="*/ 4184 h 10714"/>
              <a:gd name="connsiteX130" fmla="*/ 7404 w 10000"/>
              <a:gd name="connsiteY130" fmla="*/ 4324 h 10714"/>
              <a:gd name="connsiteX131" fmla="*/ 7321 w 10000"/>
              <a:gd name="connsiteY131" fmla="*/ 4470 h 10714"/>
              <a:gd name="connsiteX132" fmla="*/ 7213 w 10000"/>
              <a:gd name="connsiteY132" fmla="*/ 4628 h 10714"/>
              <a:gd name="connsiteX133" fmla="*/ 7100 w 10000"/>
              <a:gd name="connsiteY133" fmla="*/ 4794 h 10714"/>
              <a:gd name="connsiteX134" fmla="*/ 6979 w 10000"/>
              <a:gd name="connsiteY134" fmla="*/ 4958 h 10714"/>
              <a:gd name="connsiteX135" fmla="*/ 6850 w 10000"/>
              <a:gd name="connsiteY135" fmla="*/ 5113 h 10714"/>
              <a:gd name="connsiteX136" fmla="*/ 6721 w 10000"/>
              <a:gd name="connsiteY136" fmla="*/ 5265 h 10714"/>
              <a:gd name="connsiteX137" fmla="*/ 6600 w 10000"/>
              <a:gd name="connsiteY137" fmla="*/ 5405 h 10714"/>
              <a:gd name="connsiteX138" fmla="*/ 6471 w 10000"/>
              <a:gd name="connsiteY138" fmla="*/ 5530 h 10714"/>
              <a:gd name="connsiteX139" fmla="*/ 6358 w 10000"/>
              <a:gd name="connsiteY139" fmla="*/ 5641 h 10714"/>
              <a:gd name="connsiteX140" fmla="*/ 6250 w 10000"/>
              <a:gd name="connsiteY140" fmla="*/ 5721 h 10714"/>
              <a:gd name="connsiteX141" fmla="*/ 6267 w 10000"/>
              <a:gd name="connsiteY141" fmla="*/ 5781 h 10714"/>
              <a:gd name="connsiteX142" fmla="*/ 6296 w 10000"/>
              <a:gd name="connsiteY142" fmla="*/ 5793 h 10714"/>
              <a:gd name="connsiteX143" fmla="*/ 6479 w 10000"/>
              <a:gd name="connsiteY143" fmla="*/ 5754 h 10714"/>
              <a:gd name="connsiteX144" fmla="*/ 6663 w 10000"/>
              <a:gd name="connsiteY144" fmla="*/ 5736 h 10714"/>
              <a:gd name="connsiteX145" fmla="*/ 6858 w 10000"/>
              <a:gd name="connsiteY145" fmla="*/ 5736 h 10714"/>
              <a:gd name="connsiteX146" fmla="*/ 7046 w 10000"/>
              <a:gd name="connsiteY146" fmla="*/ 5742 h 10714"/>
              <a:gd name="connsiteX147" fmla="*/ 7246 w 10000"/>
              <a:gd name="connsiteY147" fmla="*/ 5748 h 10714"/>
              <a:gd name="connsiteX148" fmla="*/ 7425 w 10000"/>
              <a:gd name="connsiteY148" fmla="*/ 5748 h 10714"/>
              <a:gd name="connsiteX149" fmla="*/ 7600 w 10000"/>
              <a:gd name="connsiteY149" fmla="*/ 5733 h 10714"/>
              <a:gd name="connsiteX150" fmla="*/ 7950 w 10000"/>
              <a:gd name="connsiteY150" fmla="*/ 5673 h 10714"/>
              <a:gd name="connsiteX151" fmla="*/ 8275 w 10000"/>
              <a:gd name="connsiteY151" fmla="*/ 5596 h 10714"/>
              <a:gd name="connsiteX152" fmla="*/ 8579 w 10000"/>
              <a:gd name="connsiteY152" fmla="*/ 5504 h 10714"/>
              <a:gd name="connsiteX153" fmla="*/ 8858 w 10000"/>
              <a:gd name="connsiteY153" fmla="*/ 5390 h 10714"/>
              <a:gd name="connsiteX154" fmla="*/ 9117 w 10000"/>
              <a:gd name="connsiteY154" fmla="*/ 5265 h 10714"/>
              <a:gd name="connsiteX155" fmla="*/ 9350 w 10000"/>
              <a:gd name="connsiteY155" fmla="*/ 5119 h 10714"/>
              <a:gd name="connsiteX156" fmla="*/ 9563 w 10000"/>
              <a:gd name="connsiteY156" fmla="*/ 4967 h 10714"/>
              <a:gd name="connsiteX157" fmla="*/ 9758 w 10000"/>
              <a:gd name="connsiteY157" fmla="*/ 4794 h 10714"/>
              <a:gd name="connsiteX158" fmla="*/ 9933 w 10000"/>
              <a:gd name="connsiteY158" fmla="*/ 4610 h 10714"/>
              <a:gd name="connsiteX159" fmla="*/ 10000 w 10000"/>
              <a:gd name="connsiteY159" fmla="*/ 4648 h 10714"/>
              <a:gd name="connsiteX160" fmla="*/ 10000 w 10000"/>
              <a:gd name="connsiteY160" fmla="*/ 4660 h 10714"/>
              <a:gd name="connsiteX161" fmla="*/ 9904 w 10000"/>
              <a:gd name="connsiteY161" fmla="*/ 4827 h 10714"/>
              <a:gd name="connsiteX162" fmla="*/ 9767 w 10000"/>
              <a:gd name="connsiteY162" fmla="*/ 5000 h 10714"/>
              <a:gd name="connsiteX163" fmla="*/ 9600 w 10000"/>
              <a:gd name="connsiteY163" fmla="*/ 5173 h 10714"/>
              <a:gd name="connsiteX164" fmla="*/ 9404 w 10000"/>
              <a:gd name="connsiteY164" fmla="*/ 5343 h 10714"/>
              <a:gd name="connsiteX165" fmla="*/ 9183 w 10000"/>
              <a:gd name="connsiteY165" fmla="*/ 5504 h 10714"/>
              <a:gd name="connsiteX166" fmla="*/ 8950 w 10000"/>
              <a:gd name="connsiteY166" fmla="*/ 5662 h 10714"/>
              <a:gd name="connsiteX167" fmla="*/ 8704 w 10000"/>
              <a:gd name="connsiteY167" fmla="*/ 5802 h 10714"/>
              <a:gd name="connsiteX168" fmla="*/ 8463 w 10000"/>
              <a:gd name="connsiteY168" fmla="*/ 5927 h 10714"/>
              <a:gd name="connsiteX169" fmla="*/ 8229 w 10000"/>
              <a:gd name="connsiteY169" fmla="*/ 6025 h 10714"/>
              <a:gd name="connsiteX170" fmla="*/ 8000 w 10000"/>
              <a:gd name="connsiteY170" fmla="*/ 6105 h 10714"/>
              <a:gd name="connsiteX171" fmla="*/ 7879 w 10000"/>
              <a:gd name="connsiteY171" fmla="*/ 6132 h 10714"/>
              <a:gd name="connsiteX172" fmla="*/ 7729 w 10000"/>
              <a:gd name="connsiteY172" fmla="*/ 6153 h 10714"/>
              <a:gd name="connsiteX173" fmla="*/ 7563 w 10000"/>
              <a:gd name="connsiteY173" fmla="*/ 6177 h 10714"/>
              <a:gd name="connsiteX174" fmla="*/ 7388 w 10000"/>
              <a:gd name="connsiteY174" fmla="*/ 6198 h 10714"/>
              <a:gd name="connsiteX175" fmla="*/ 7204 w 10000"/>
              <a:gd name="connsiteY175" fmla="*/ 6219 h 10714"/>
              <a:gd name="connsiteX176" fmla="*/ 7017 w 10000"/>
              <a:gd name="connsiteY176" fmla="*/ 6240 h 10714"/>
              <a:gd name="connsiteX177" fmla="*/ 6842 w 10000"/>
              <a:gd name="connsiteY177" fmla="*/ 6263 h 10714"/>
              <a:gd name="connsiteX178" fmla="*/ 6675 w 10000"/>
              <a:gd name="connsiteY178" fmla="*/ 6290 h 10714"/>
              <a:gd name="connsiteX179" fmla="*/ 6517 w 10000"/>
              <a:gd name="connsiteY179" fmla="*/ 6329 h 10714"/>
              <a:gd name="connsiteX180" fmla="*/ 6388 w 10000"/>
              <a:gd name="connsiteY180" fmla="*/ 6365 h 10714"/>
              <a:gd name="connsiteX181" fmla="*/ 6288 w 10000"/>
              <a:gd name="connsiteY181" fmla="*/ 6415 h 10714"/>
              <a:gd name="connsiteX182" fmla="*/ 6213 w 10000"/>
              <a:gd name="connsiteY182" fmla="*/ 6475 h 10714"/>
              <a:gd name="connsiteX183" fmla="*/ 6092 w 10000"/>
              <a:gd name="connsiteY183" fmla="*/ 6648 h 10714"/>
              <a:gd name="connsiteX184" fmla="*/ 6008 w 10000"/>
              <a:gd name="connsiteY184" fmla="*/ 6836 h 10714"/>
              <a:gd name="connsiteX185" fmla="*/ 5942 w 10000"/>
              <a:gd name="connsiteY185" fmla="*/ 7032 h 10714"/>
              <a:gd name="connsiteX186" fmla="*/ 5904 w 10000"/>
              <a:gd name="connsiteY186" fmla="*/ 7232 h 10714"/>
              <a:gd name="connsiteX187" fmla="*/ 5888 w 10000"/>
              <a:gd name="connsiteY187" fmla="*/ 7443 h 10714"/>
              <a:gd name="connsiteX188" fmla="*/ 5879 w 10000"/>
              <a:gd name="connsiteY188" fmla="*/ 7655 h 10714"/>
              <a:gd name="connsiteX189" fmla="*/ 5888 w 10000"/>
              <a:gd name="connsiteY189" fmla="*/ 7867 h 10714"/>
              <a:gd name="connsiteX190" fmla="*/ 5904 w 10000"/>
              <a:gd name="connsiteY190" fmla="*/ 8084 h 10714"/>
              <a:gd name="connsiteX191" fmla="*/ 5925 w 10000"/>
              <a:gd name="connsiteY191" fmla="*/ 8299 h 10714"/>
              <a:gd name="connsiteX192" fmla="*/ 5950 w 10000"/>
              <a:gd name="connsiteY192" fmla="*/ 8510 h 10714"/>
              <a:gd name="connsiteX193" fmla="*/ 5954 w 10000"/>
              <a:gd name="connsiteY193" fmla="*/ 8820 h 10714"/>
              <a:gd name="connsiteX194" fmla="*/ 5933 w 10000"/>
              <a:gd name="connsiteY194" fmla="*/ 9130 h 10714"/>
              <a:gd name="connsiteX195" fmla="*/ 5896 w 10000"/>
              <a:gd name="connsiteY195" fmla="*/ 9428 h 10714"/>
              <a:gd name="connsiteX196" fmla="*/ 5850 w 10000"/>
              <a:gd name="connsiteY196" fmla="*/ 9720 h 10714"/>
              <a:gd name="connsiteX197" fmla="*/ 5756 w 10000"/>
              <a:gd name="connsiteY197" fmla="*/ 10714 h 10714"/>
              <a:gd name="connsiteX198" fmla="*/ 4117 w 10000"/>
              <a:gd name="connsiteY198" fmla="*/ 10686 h 10714"/>
              <a:gd name="connsiteX199" fmla="*/ 4309 w 10000"/>
              <a:gd name="connsiteY199" fmla="*/ 10293 h 10714"/>
              <a:gd name="connsiteX200" fmla="*/ 4546 w 10000"/>
              <a:gd name="connsiteY200" fmla="*/ 9848 h 10714"/>
              <a:gd name="connsiteX201" fmla="*/ 4629 w 10000"/>
              <a:gd name="connsiteY201" fmla="*/ 9687 h 10714"/>
              <a:gd name="connsiteX202" fmla="*/ 4700 w 10000"/>
              <a:gd name="connsiteY202" fmla="*/ 9508 h 10714"/>
              <a:gd name="connsiteX203" fmla="*/ 4767 w 10000"/>
              <a:gd name="connsiteY203" fmla="*/ 9309 h 10714"/>
              <a:gd name="connsiteX204" fmla="*/ 4829 w 10000"/>
              <a:gd name="connsiteY204" fmla="*/ 9097 h 10714"/>
              <a:gd name="connsiteX205" fmla="*/ 4879 w 10000"/>
              <a:gd name="connsiteY205" fmla="*/ 8868 h 10714"/>
              <a:gd name="connsiteX206" fmla="*/ 4917 w 10000"/>
              <a:gd name="connsiteY206" fmla="*/ 8635 h 10714"/>
              <a:gd name="connsiteX207" fmla="*/ 4954 w 10000"/>
              <a:gd name="connsiteY207" fmla="*/ 8391 h 10714"/>
              <a:gd name="connsiteX208" fmla="*/ 4979 w 10000"/>
              <a:gd name="connsiteY208" fmla="*/ 8144 h 10714"/>
              <a:gd name="connsiteX209" fmla="*/ 5000 w 10000"/>
              <a:gd name="connsiteY209" fmla="*/ 7887 h 10714"/>
              <a:gd name="connsiteX210" fmla="*/ 5000 w 10000"/>
              <a:gd name="connsiteY210" fmla="*/ 7634 h 10714"/>
              <a:gd name="connsiteX211" fmla="*/ 5000 w 10000"/>
              <a:gd name="connsiteY211" fmla="*/ 7384 h 10714"/>
              <a:gd name="connsiteX212" fmla="*/ 4979 w 10000"/>
              <a:gd name="connsiteY212" fmla="*/ 7133 h 10714"/>
              <a:gd name="connsiteX213" fmla="*/ 4950 w 10000"/>
              <a:gd name="connsiteY213" fmla="*/ 6892 h 10714"/>
              <a:gd name="connsiteX214" fmla="*/ 4913 w 10000"/>
              <a:gd name="connsiteY214" fmla="*/ 6657 h 10714"/>
              <a:gd name="connsiteX215" fmla="*/ 4858 w 10000"/>
              <a:gd name="connsiteY215" fmla="*/ 6430 h 10714"/>
              <a:gd name="connsiteX216" fmla="*/ 4783 w 10000"/>
              <a:gd name="connsiteY216" fmla="*/ 6219 h 10714"/>
              <a:gd name="connsiteX217" fmla="*/ 4700 w 10000"/>
              <a:gd name="connsiteY217" fmla="*/ 6019 h 10714"/>
              <a:gd name="connsiteX218" fmla="*/ 4600 w 10000"/>
              <a:gd name="connsiteY218" fmla="*/ 5840 h 10714"/>
              <a:gd name="connsiteX219" fmla="*/ 4488 w 10000"/>
              <a:gd name="connsiteY219" fmla="*/ 5682 h 10714"/>
              <a:gd name="connsiteX220" fmla="*/ 4358 w 10000"/>
              <a:gd name="connsiteY220" fmla="*/ 5542 h 10714"/>
              <a:gd name="connsiteX221" fmla="*/ 4213 w 10000"/>
              <a:gd name="connsiteY221" fmla="*/ 5429 h 10714"/>
              <a:gd name="connsiteX222" fmla="*/ 4046 w 10000"/>
              <a:gd name="connsiteY222" fmla="*/ 5343 h 10714"/>
              <a:gd name="connsiteX223" fmla="*/ 3904 w 10000"/>
              <a:gd name="connsiteY223" fmla="*/ 5292 h 10714"/>
              <a:gd name="connsiteX224" fmla="*/ 3746 w 10000"/>
              <a:gd name="connsiteY224" fmla="*/ 5271 h 10714"/>
              <a:gd name="connsiteX225" fmla="*/ 3583 w 10000"/>
              <a:gd name="connsiteY225" fmla="*/ 5271 h 10714"/>
              <a:gd name="connsiteX226" fmla="*/ 3413 w 10000"/>
              <a:gd name="connsiteY226" fmla="*/ 5286 h 10714"/>
              <a:gd name="connsiteX227" fmla="*/ 3246 w 10000"/>
              <a:gd name="connsiteY227" fmla="*/ 5310 h 10714"/>
              <a:gd name="connsiteX228" fmla="*/ 3079 w 10000"/>
              <a:gd name="connsiteY228" fmla="*/ 5343 h 10714"/>
              <a:gd name="connsiteX229" fmla="*/ 2913 w 10000"/>
              <a:gd name="connsiteY229" fmla="*/ 5369 h 10714"/>
              <a:gd name="connsiteX230" fmla="*/ 2750 w 10000"/>
              <a:gd name="connsiteY230" fmla="*/ 5396 h 10714"/>
              <a:gd name="connsiteX231" fmla="*/ 2600 w 10000"/>
              <a:gd name="connsiteY231" fmla="*/ 5411 h 10714"/>
              <a:gd name="connsiteX232" fmla="*/ 2258 w 10000"/>
              <a:gd name="connsiteY232" fmla="*/ 5423 h 10714"/>
              <a:gd name="connsiteX233" fmla="*/ 1925 w 10000"/>
              <a:gd name="connsiteY233" fmla="*/ 5411 h 10714"/>
              <a:gd name="connsiteX234" fmla="*/ 1617 w 10000"/>
              <a:gd name="connsiteY234" fmla="*/ 5384 h 10714"/>
              <a:gd name="connsiteX235" fmla="*/ 1321 w 10000"/>
              <a:gd name="connsiteY235" fmla="*/ 5346 h 10714"/>
              <a:gd name="connsiteX236" fmla="*/ 1033 w 10000"/>
              <a:gd name="connsiteY236" fmla="*/ 5298 h 10714"/>
              <a:gd name="connsiteX237" fmla="*/ 758 w 10000"/>
              <a:gd name="connsiteY237" fmla="*/ 5250 h 10714"/>
              <a:gd name="connsiteX238" fmla="*/ 500 w 10000"/>
              <a:gd name="connsiteY238" fmla="*/ 5197 h 10714"/>
              <a:gd name="connsiteX239" fmla="*/ 517 w 10000"/>
              <a:gd name="connsiteY239" fmla="*/ 5137 h 10714"/>
              <a:gd name="connsiteX240" fmla="*/ 871 w 10000"/>
              <a:gd name="connsiteY240" fmla="*/ 5173 h 10714"/>
              <a:gd name="connsiteX241" fmla="*/ 1221 w 10000"/>
              <a:gd name="connsiteY241" fmla="*/ 5197 h 10714"/>
              <a:gd name="connsiteX242" fmla="*/ 1563 w 10000"/>
              <a:gd name="connsiteY242" fmla="*/ 5206 h 10714"/>
              <a:gd name="connsiteX243" fmla="*/ 1896 w 10000"/>
              <a:gd name="connsiteY243" fmla="*/ 5197 h 10714"/>
              <a:gd name="connsiteX244" fmla="*/ 2221 w 10000"/>
              <a:gd name="connsiteY244" fmla="*/ 5164 h 10714"/>
              <a:gd name="connsiteX245" fmla="*/ 2538 w 10000"/>
              <a:gd name="connsiteY245" fmla="*/ 5113 h 10714"/>
              <a:gd name="connsiteX246" fmla="*/ 2842 w 10000"/>
              <a:gd name="connsiteY246" fmla="*/ 5045 h 10714"/>
              <a:gd name="connsiteX247" fmla="*/ 3129 w 10000"/>
              <a:gd name="connsiteY247" fmla="*/ 4946 h 10714"/>
              <a:gd name="connsiteX248" fmla="*/ 3500 w 10000"/>
              <a:gd name="connsiteY248" fmla="*/ 4815 h 10714"/>
              <a:gd name="connsiteX249" fmla="*/ 2821 w 10000"/>
              <a:gd name="connsiteY249" fmla="*/ 4389 h 10714"/>
              <a:gd name="connsiteX250" fmla="*/ 2213 w 10000"/>
              <a:gd name="connsiteY250" fmla="*/ 3912 h 10714"/>
              <a:gd name="connsiteX251" fmla="*/ 1879 w 10000"/>
              <a:gd name="connsiteY251" fmla="*/ 3939 h 10714"/>
              <a:gd name="connsiteX252" fmla="*/ 1554 w 10000"/>
              <a:gd name="connsiteY252" fmla="*/ 3939 h 10714"/>
              <a:gd name="connsiteX253" fmla="*/ 1258 w 10000"/>
              <a:gd name="connsiteY253" fmla="*/ 3912 h 10714"/>
              <a:gd name="connsiteX254" fmla="*/ 979 w 10000"/>
              <a:gd name="connsiteY254" fmla="*/ 3856 h 10714"/>
              <a:gd name="connsiteX255" fmla="*/ 721 w 10000"/>
              <a:gd name="connsiteY255" fmla="*/ 3775 h 10714"/>
              <a:gd name="connsiteX256" fmla="*/ 496 w 10000"/>
              <a:gd name="connsiteY256" fmla="*/ 3674 h 10714"/>
              <a:gd name="connsiteX257" fmla="*/ 296 w 10000"/>
              <a:gd name="connsiteY257" fmla="*/ 3549 h 10714"/>
              <a:gd name="connsiteX258" fmla="*/ 129 w 10000"/>
              <a:gd name="connsiteY258" fmla="*/ 3403 h 10714"/>
              <a:gd name="connsiteX259" fmla="*/ 0 w 10000"/>
              <a:gd name="connsiteY259" fmla="*/ 3245 h 10714"/>
              <a:gd name="connsiteX260" fmla="*/ 17 w 10000"/>
              <a:gd name="connsiteY260" fmla="*/ 3218 h 10714"/>
              <a:gd name="connsiteX261" fmla="*/ 71 w 10000"/>
              <a:gd name="connsiteY261" fmla="*/ 3245 h 10714"/>
              <a:gd name="connsiteX262" fmla="*/ 138 w 10000"/>
              <a:gd name="connsiteY262" fmla="*/ 3349 h 10714"/>
              <a:gd name="connsiteX263" fmla="*/ 246 w 10000"/>
              <a:gd name="connsiteY263" fmla="*/ 3439 h 10714"/>
              <a:gd name="connsiteX264" fmla="*/ 379 w 10000"/>
              <a:gd name="connsiteY264" fmla="*/ 3528 h 10714"/>
              <a:gd name="connsiteX265" fmla="*/ 538 w 10000"/>
              <a:gd name="connsiteY265" fmla="*/ 3597 h 10714"/>
              <a:gd name="connsiteX266" fmla="*/ 721 w 10000"/>
              <a:gd name="connsiteY266" fmla="*/ 3656 h 10714"/>
              <a:gd name="connsiteX267" fmla="*/ 913 w 10000"/>
              <a:gd name="connsiteY267" fmla="*/ 3701 h 10714"/>
              <a:gd name="connsiteX268" fmla="*/ 1117 w 10000"/>
              <a:gd name="connsiteY268" fmla="*/ 3728 h 10714"/>
              <a:gd name="connsiteX269" fmla="*/ 1329 w 10000"/>
              <a:gd name="connsiteY269" fmla="*/ 3737 h 10714"/>
              <a:gd name="connsiteX270" fmla="*/ 1533 w 10000"/>
              <a:gd name="connsiteY270" fmla="*/ 3734 h 10714"/>
              <a:gd name="connsiteX271" fmla="*/ 1646 w 10000"/>
              <a:gd name="connsiteY271" fmla="*/ 3722 h 10714"/>
              <a:gd name="connsiteX272" fmla="*/ 1746 w 10000"/>
              <a:gd name="connsiteY272" fmla="*/ 3722 h 10714"/>
              <a:gd name="connsiteX273" fmla="*/ 1833 w 10000"/>
              <a:gd name="connsiteY273" fmla="*/ 3710 h 10714"/>
              <a:gd name="connsiteX274" fmla="*/ 1917 w 10000"/>
              <a:gd name="connsiteY274" fmla="*/ 3695 h 10714"/>
              <a:gd name="connsiteX275" fmla="*/ 1988 w 10000"/>
              <a:gd name="connsiteY275" fmla="*/ 3662 h 10714"/>
              <a:gd name="connsiteX276" fmla="*/ 1788 w 10000"/>
              <a:gd name="connsiteY276" fmla="*/ 3391 h 10714"/>
              <a:gd name="connsiteX277" fmla="*/ 1617 w 10000"/>
              <a:gd name="connsiteY277" fmla="*/ 3126 h 10714"/>
              <a:gd name="connsiteX278" fmla="*/ 1454 w 10000"/>
              <a:gd name="connsiteY278" fmla="*/ 2849 h 10714"/>
              <a:gd name="connsiteX279" fmla="*/ 1313 w 10000"/>
              <a:gd name="connsiteY279" fmla="*/ 2563 h 10714"/>
              <a:gd name="connsiteX280" fmla="*/ 1175 w 10000"/>
              <a:gd name="connsiteY280" fmla="*/ 2253 h 10714"/>
              <a:gd name="connsiteX281" fmla="*/ 1046 w 10000"/>
              <a:gd name="connsiteY281" fmla="*/ 1919 h 10714"/>
              <a:gd name="connsiteX282" fmla="*/ 1033 w 10000"/>
              <a:gd name="connsiteY282" fmla="*/ 1859 h 10714"/>
              <a:gd name="connsiteX283" fmla="*/ 1000 w 10000"/>
              <a:gd name="connsiteY283" fmla="*/ 1776 h 10714"/>
              <a:gd name="connsiteX284" fmla="*/ 979 w 10000"/>
              <a:gd name="connsiteY284" fmla="*/ 1684 h 10714"/>
              <a:gd name="connsiteX285" fmla="*/ 950 w 10000"/>
              <a:gd name="connsiteY285" fmla="*/ 1591 h 10714"/>
              <a:gd name="connsiteX286" fmla="*/ 925 w 10000"/>
              <a:gd name="connsiteY286" fmla="*/ 1490 h 10714"/>
              <a:gd name="connsiteX287" fmla="*/ 917 w 10000"/>
              <a:gd name="connsiteY287" fmla="*/ 1397 h 10714"/>
              <a:gd name="connsiteX288" fmla="*/ 917 w 10000"/>
              <a:gd name="connsiteY288" fmla="*/ 1311 h 10714"/>
              <a:gd name="connsiteX289" fmla="*/ 933 w 10000"/>
              <a:gd name="connsiteY289" fmla="*/ 1234 h 10714"/>
              <a:gd name="connsiteX290" fmla="*/ 963 w 10000"/>
              <a:gd name="connsiteY290" fmla="*/ 1180 h 10714"/>
              <a:gd name="connsiteX291" fmla="*/ 1000 w 10000"/>
              <a:gd name="connsiteY291" fmla="*/ 1192 h 10714"/>
              <a:gd name="connsiteX292" fmla="*/ 1033 w 10000"/>
              <a:gd name="connsiteY292" fmla="*/ 1496 h 10714"/>
              <a:gd name="connsiteX293" fmla="*/ 1108 w 10000"/>
              <a:gd name="connsiteY293" fmla="*/ 1800 h 10714"/>
              <a:gd name="connsiteX294" fmla="*/ 1221 w 10000"/>
              <a:gd name="connsiteY294" fmla="*/ 2098 h 10714"/>
              <a:gd name="connsiteX295" fmla="*/ 1358 w 10000"/>
              <a:gd name="connsiteY295" fmla="*/ 2372 h 10714"/>
              <a:gd name="connsiteX296" fmla="*/ 1508 w 10000"/>
              <a:gd name="connsiteY296" fmla="*/ 2628 h 10714"/>
              <a:gd name="connsiteX297" fmla="*/ 1646 w 10000"/>
              <a:gd name="connsiteY297" fmla="*/ 2795 h 10714"/>
              <a:gd name="connsiteX298" fmla="*/ 1629 w 10000"/>
              <a:gd name="connsiteY298" fmla="*/ 2801 h 10714"/>
              <a:gd name="connsiteX299" fmla="*/ 1629 w 10000"/>
              <a:gd name="connsiteY299" fmla="*/ 2807 h 10714"/>
              <a:gd name="connsiteX300" fmla="*/ 1638 w 10000"/>
              <a:gd name="connsiteY300" fmla="*/ 2813 h 10714"/>
              <a:gd name="connsiteX301" fmla="*/ 1646 w 10000"/>
              <a:gd name="connsiteY301" fmla="*/ 2816 h 10714"/>
              <a:gd name="connsiteX302" fmla="*/ 1663 w 10000"/>
              <a:gd name="connsiteY302" fmla="*/ 2822 h 10714"/>
              <a:gd name="connsiteX303" fmla="*/ 1667 w 10000"/>
              <a:gd name="connsiteY303" fmla="*/ 2834 h 10714"/>
              <a:gd name="connsiteX304" fmla="*/ 1675 w 10000"/>
              <a:gd name="connsiteY304" fmla="*/ 2840 h 10714"/>
              <a:gd name="connsiteX305" fmla="*/ 1683 w 10000"/>
              <a:gd name="connsiteY305" fmla="*/ 2849 h 10714"/>
              <a:gd name="connsiteX306" fmla="*/ 1683 w 10000"/>
              <a:gd name="connsiteY306" fmla="*/ 2843 h 10714"/>
              <a:gd name="connsiteX307" fmla="*/ 1675 w 10000"/>
              <a:gd name="connsiteY307" fmla="*/ 2840 h 10714"/>
              <a:gd name="connsiteX308" fmla="*/ 1675 w 10000"/>
              <a:gd name="connsiteY308" fmla="*/ 2840 h 10714"/>
              <a:gd name="connsiteX309" fmla="*/ 1646 w 10000"/>
              <a:gd name="connsiteY309" fmla="*/ 2795 h 10714"/>
              <a:gd name="connsiteX310" fmla="*/ 1746 w 10000"/>
              <a:gd name="connsiteY310" fmla="*/ 2741 h 10714"/>
              <a:gd name="connsiteX311" fmla="*/ 1842 w 10000"/>
              <a:gd name="connsiteY311" fmla="*/ 2649 h 10714"/>
              <a:gd name="connsiteX312" fmla="*/ 1933 w 10000"/>
              <a:gd name="connsiteY312" fmla="*/ 2542 h 10714"/>
              <a:gd name="connsiteX313" fmla="*/ 2017 w 10000"/>
              <a:gd name="connsiteY313" fmla="*/ 2411 h 10714"/>
              <a:gd name="connsiteX314" fmla="*/ 2092 w 10000"/>
              <a:gd name="connsiteY314" fmla="*/ 2265 h 10714"/>
              <a:gd name="connsiteX315" fmla="*/ 2163 w 10000"/>
              <a:gd name="connsiteY315" fmla="*/ 2113 h 10714"/>
              <a:gd name="connsiteX316" fmla="*/ 2221 w 10000"/>
              <a:gd name="connsiteY316" fmla="*/ 1955 h 10714"/>
              <a:gd name="connsiteX317" fmla="*/ 2275 w 10000"/>
              <a:gd name="connsiteY317" fmla="*/ 1803 h 10714"/>
              <a:gd name="connsiteX318" fmla="*/ 2321 w 10000"/>
              <a:gd name="connsiteY318" fmla="*/ 1657 h 10714"/>
              <a:gd name="connsiteX319" fmla="*/ 2329 w 10000"/>
              <a:gd name="connsiteY319" fmla="*/ 1853 h 10714"/>
              <a:gd name="connsiteX320" fmla="*/ 2321 w 10000"/>
              <a:gd name="connsiteY320" fmla="*/ 2032 h 10714"/>
              <a:gd name="connsiteX321" fmla="*/ 2283 w 10000"/>
              <a:gd name="connsiteY321" fmla="*/ 2199 h 10714"/>
              <a:gd name="connsiteX322" fmla="*/ 2229 w 10000"/>
              <a:gd name="connsiteY322" fmla="*/ 2366 h 10714"/>
              <a:gd name="connsiteX323" fmla="*/ 2154 w 10000"/>
              <a:gd name="connsiteY323" fmla="*/ 2524 h 10714"/>
              <a:gd name="connsiteX324" fmla="*/ 2046 w 10000"/>
              <a:gd name="connsiteY324" fmla="*/ 2682 h 10714"/>
              <a:gd name="connsiteX325" fmla="*/ 1796 w 10000"/>
              <a:gd name="connsiteY325" fmla="*/ 3027 h 10714"/>
              <a:gd name="connsiteX326" fmla="*/ 2054 w 10000"/>
              <a:gd name="connsiteY326" fmla="*/ 3305 h 10714"/>
              <a:gd name="connsiteX327" fmla="*/ 2333 w 10000"/>
              <a:gd name="connsiteY327" fmla="*/ 3564 h 10714"/>
              <a:gd name="connsiteX328" fmla="*/ 2638 w 10000"/>
              <a:gd name="connsiteY328" fmla="*/ 3808 h 10714"/>
              <a:gd name="connsiteX329" fmla="*/ 2963 w 10000"/>
              <a:gd name="connsiteY329" fmla="*/ 4032 h 10714"/>
              <a:gd name="connsiteX330" fmla="*/ 4129 w 10000"/>
              <a:gd name="connsiteY330" fmla="*/ 4610 h 10714"/>
              <a:gd name="connsiteX331" fmla="*/ 4167 w 10000"/>
              <a:gd name="connsiteY331" fmla="*/ 4589 h 10714"/>
              <a:gd name="connsiteX332" fmla="*/ 4071 w 10000"/>
              <a:gd name="connsiteY332" fmla="*/ 4333 h 10714"/>
              <a:gd name="connsiteX333" fmla="*/ 3996 w 10000"/>
              <a:gd name="connsiteY333" fmla="*/ 4058 h 10714"/>
              <a:gd name="connsiteX334" fmla="*/ 3933 w 10000"/>
              <a:gd name="connsiteY334" fmla="*/ 3760 h 10714"/>
              <a:gd name="connsiteX335" fmla="*/ 3904 w 10000"/>
              <a:gd name="connsiteY335" fmla="*/ 3456 h 10714"/>
              <a:gd name="connsiteX336" fmla="*/ 3879 w 10000"/>
              <a:gd name="connsiteY336" fmla="*/ 3138 h 10714"/>
              <a:gd name="connsiteX337" fmla="*/ 3879 w 10000"/>
              <a:gd name="connsiteY337" fmla="*/ 2813 h 10714"/>
              <a:gd name="connsiteX338" fmla="*/ 3896 w 10000"/>
              <a:gd name="connsiteY338" fmla="*/ 2485 h 10714"/>
              <a:gd name="connsiteX339" fmla="*/ 3933 w 10000"/>
              <a:gd name="connsiteY339" fmla="*/ 2160 h 10714"/>
              <a:gd name="connsiteX340" fmla="*/ 3988 w 10000"/>
              <a:gd name="connsiteY340" fmla="*/ 1836 h 10714"/>
              <a:gd name="connsiteX341" fmla="*/ 4046 w 10000"/>
              <a:gd name="connsiteY341" fmla="*/ 1523 h 10714"/>
              <a:gd name="connsiteX342" fmla="*/ 4129 w 10000"/>
              <a:gd name="connsiteY342" fmla="*/ 1219 h 10714"/>
              <a:gd name="connsiteX343" fmla="*/ 4229 w 10000"/>
              <a:gd name="connsiteY343" fmla="*/ 933 h 10714"/>
              <a:gd name="connsiteX344" fmla="*/ 4333 w 10000"/>
              <a:gd name="connsiteY344" fmla="*/ 662 h 10714"/>
              <a:gd name="connsiteX345" fmla="*/ 4454 w 10000"/>
              <a:gd name="connsiteY345" fmla="*/ 417 h 10714"/>
              <a:gd name="connsiteX346" fmla="*/ 4583 w 10000"/>
              <a:gd name="connsiteY346" fmla="*/ 194 h 10714"/>
              <a:gd name="connsiteX347" fmla="*/ 4738 w 10000"/>
              <a:gd name="connsiteY347" fmla="*/ 0 h 10714"/>
              <a:gd name="connsiteX0" fmla="*/ 4738 w 10000"/>
              <a:gd name="connsiteY0" fmla="*/ 0 h 10741"/>
              <a:gd name="connsiteX1" fmla="*/ 4721 w 10000"/>
              <a:gd name="connsiteY1" fmla="*/ 48 h 10741"/>
              <a:gd name="connsiteX2" fmla="*/ 4713 w 10000"/>
              <a:gd name="connsiteY2" fmla="*/ 80 h 10741"/>
              <a:gd name="connsiteX3" fmla="*/ 4704 w 10000"/>
              <a:gd name="connsiteY3" fmla="*/ 101 h 10741"/>
              <a:gd name="connsiteX4" fmla="*/ 4704 w 10000"/>
              <a:gd name="connsiteY4" fmla="*/ 113 h 10741"/>
              <a:gd name="connsiteX5" fmla="*/ 4713 w 10000"/>
              <a:gd name="connsiteY5" fmla="*/ 119 h 10741"/>
              <a:gd name="connsiteX6" fmla="*/ 4713 w 10000"/>
              <a:gd name="connsiteY6" fmla="*/ 125 h 10741"/>
              <a:gd name="connsiteX7" fmla="*/ 4721 w 10000"/>
              <a:gd name="connsiteY7" fmla="*/ 125 h 10741"/>
              <a:gd name="connsiteX8" fmla="*/ 4721 w 10000"/>
              <a:gd name="connsiteY8" fmla="*/ 125 h 10741"/>
              <a:gd name="connsiteX9" fmla="*/ 4721 w 10000"/>
              <a:gd name="connsiteY9" fmla="*/ 134 h 10741"/>
              <a:gd name="connsiteX10" fmla="*/ 4713 w 10000"/>
              <a:gd name="connsiteY10" fmla="*/ 152 h 10741"/>
              <a:gd name="connsiteX11" fmla="*/ 4704 w 10000"/>
              <a:gd name="connsiteY11" fmla="*/ 179 h 10741"/>
              <a:gd name="connsiteX12" fmla="*/ 4692 w 10000"/>
              <a:gd name="connsiteY12" fmla="*/ 221 h 10741"/>
              <a:gd name="connsiteX13" fmla="*/ 4667 w 10000"/>
              <a:gd name="connsiteY13" fmla="*/ 280 h 10741"/>
              <a:gd name="connsiteX14" fmla="*/ 4629 w 10000"/>
              <a:gd name="connsiteY14" fmla="*/ 364 h 10741"/>
              <a:gd name="connsiteX15" fmla="*/ 4592 w 10000"/>
              <a:gd name="connsiteY15" fmla="*/ 465 h 10741"/>
              <a:gd name="connsiteX16" fmla="*/ 4533 w 10000"/>
              <a:gd name="connsiteY16" fmla="*/ 596 h 10741"/>
              <a:gd name="connsiteX17" fmla="*/ 4463 w 10000"/>
              <a:gd name="connsiteY17" fmla="*/ 754 h 10741"/>
              <a:gd name="connsiteX18" fmla="*/ 4379 w 10000"/>
              <a:gd name="connsiteY18" fmla="*/ 1001 h 10741"/>
              <a:gd name="connsiteX19" fmla="*/ 4321 w 10000"/>
              <a:gd name="connsiteY19" fmla="*/ 1266 h 10741"/>
              <a:gd name="connsiteX20" fmla="*/ 4275 w 10000"/>
              <a:gd name="connsiteY20" fmla="*/ 1538 h 10741"/>
              <a:gd name="connsiteX21" fmla="*/ 4213 w 10000"/>
              <a:gd name="connsiteY21" fmla="*/ 1827 h 10741"/>
              <a:gd name="connsiteX22" fmla="*/ 4204 w 10000"/>
              <a:gd name="connsiteY22" fmla="*/ 1889 h 10741"/>
              <a:gd name="connsiteX23" fmla="*/ 4192 w 10000"/>
              <a:gd name="connsiteY23" fmla="*/ 1982 h 10741"/>
              <a:gd name="connsiteX24" fmla="*/ 4183 w 10000"/>
              <a:gd name="connsiteY24" fmla="*/ 2080 h 10741"/>
              <a:gd name="connsiteX25" fmla="*/ 4175 w 10000"/>
              <a:gd name="connsiteY25" fmla="*/ 2187 h 10741"/>
              <a:gd name="connsiteX26" fmla="*/ 4175 w 10000"/>
              <a:gd name="connsiteY26" fmla="*/ 2297 h 10741"/>
              <a:gd name="connsiteX27" fmla="*/ 4192 w 10000"/>
              <a:gd name="connsiteY27" fmla="*/ 2396 h 10741"/>
              <a:gd name="connsiteX28" fmla="*/ 4213 w 10000"/>
              <a:gd name="connsiteY28" fmla="*/ 2482 h 10741"/>
              <a:gd name="connsiteX29" fmla="*/ 4250 w 10000"/>
              <a:gd name="connsiteY29" fmla="*/ 2542 h 10741"/>
              <a:gd name="connsiteX30" fmla="*/ 4450 w 10000"/>
              <a:gd name="connsiteY30" fmla="*/ 2530 h 10741"/>
              <a:gd name="connsiteX31" fmla="*/ 4646 w 10000"/>
              <a:gd name="connsiteY31" fmla="*/ 2482 h 10741"/>
              <a:gd name="connsiteX32" fmla="*/ 4833 w 10000"/>
              <a:gd name="connsiteY32" fmla="*/ 2405 h 10741"/>
              <a:gd name="connsiteX33" fmla="*/ 5025 w 10000"/>
              <a:gd name="connsiteY33" fmla="*/ 2297 h 10741"/>
              <a:gd name="connsiteX34" fmla="*/ 5200 w 10000"/>
              <a:gd name="connsiteY34" fmla="*/ 2172 h 10741"/>
              <a:gd name="connsiteX35" fmla="*/ 5371 w 10000"/>
              <a:gd name="connsiteY35" fmla="*/ 2020 h 10741"/>
              <a:gd name="connsiteX36" fmla="*/ 5533 w 10000"/>
              <a:gd name="connsiteY36" fmla="*/ 1859 h 10741"/>
              <a:gd name="connsiteX37" fmla="*/ 5683 w 10000"/>
              <a:gd name="connsiteY37" fmla="*/ 1690 h 10741"/>
              <a:gd name="connsiteX38" fmla="*/ 5829 w 10000"/>
              <a:gd name="connsiteY38" fmla="*/ 1511 h 10741"/>
              <a:gd name="connsiteX39" fmla="*/ 5954 w 10000"/>
              <a:gd name="connsiteY39" fmla="*/ 1326 h 10741"/>
              <a:gd name="connsiteX40" fmla="*/ 6071 w 10000"/>
              <a:gd name="connsiteY40" fmla="*/ 1147 h 10741"/>
              <a:gd name="connsiteX41" fmla="*/ 6167 w 10000"/>
              <a:gd name="connsiteY41" fmla="*/ 974 h 10741"/>
              <a:gd name="connsiteX42" fmla="*/ 6213 w 10000"/>
              <a:gd name="connsiteY42" fmla="*/ 974 h 10741"/>
              <a:gd name="connsiteX43" fmla="*/ 6213 w 10000"/>
              <a:gd name="connsiteY43" fmla="*/ 992 h 10741"/>
              <a:gd name="connsiteX44" fmla="*/ 6138 w 10000"/>
              <a:gd name="connsiteY44" fmla="*/ 1165 h 10741"/>
              <a:gd name="connsiteX45" fmla="*/ 6054 w 10000"/>
              <a:gd name="connsiteY45" fmla="*/ 1344 h 10741"/>
              <a:gd name="connsiteX46" fmla="*/ 5963 w 10000"/>
              <a:gd name="connsiteY46" fmla="*/ 1517 h 10741"/>
              <a:gd name="connsiteX47" fmla="*/ 5871 w 10000"/>
              <a:gd name="connsiteY47" fmla="*/ 1684 h 10741"/>
              <a:gd name="connsiteX48" fmla="*/ 5775 w 10000"/>
              <a:gd name="connsiteY48" fmla="*/ 1847 h 10741"/>
              <a:gd name="connsiteX49" fmla="*/ 5667 w 10000"/>
              <a:gd name="connsiteY49" fmla="*/ 1999 h 10741"/>
              <a:gd name="connsiteX50" fmla="*/ 5554 w 10000"/>
              <a:gd name="connsiteY50" fmla="*/ 2145 h 10741"/>
              <a:gd name="connsiteX51" fmla="*/ 5417 w 10000"/>
              <a:gd name="connsiteY51" fmla="*/ 2279 h 10741"/>
              <a:gd name="connsiteX52" fmla="*/ 5275 w 10000"/>
              <a:gd name="connsiteY52" fmla="*/ 2411 h 10741"/>
              <a:gd name="connsiteX53" fmla="*/ 5108 w 10000"/>
              <a:gd name="connsiteY53" fmla="*/ 2518 h 10741"/>
              <a:gd name="connsiteX54" fmla="*/ 4917 w 10000"/>
              <a:gd name="connsiteY54" fmla="*/ 2616 h 10741"/>
              <a:gd name="connsiteX55" fmla="*/ 4704 w 10000"/>
              <a:gd name="connsiteY55" fmla="*/ 2703 h 10741"/>
              <a:gd name="connsiteX56" fmla="*/ 4479 w 10000"/>
              <a:gd name="connsiteY56" fmla="*/ 2768 h 10741"/>
              <a:gd name="connsiteX57" fmla="*/ 4213 w 10000"/>
              <a:gd name="connsiteY57" fmla="*/ 2813 h 10741"/>
              <a:gd name="connsiteX58" fmla="*/ 4221 w 10000"/>
              <a:gd name="connsiteY58" fmla="*/ 3126 h 10741"/>
              <a:gd name="connsiteX59" fmla="*/ 4258 w 10000"/>
              <a:gd name="connsiteY59" fmla="*/ 3424 h 10741"/>
              <a:gd name="connsiteX60" fmla="*/ 4321 w 10000"/>
              <a:gd name="connsiteY60" fmla="*/ 3707 h 10741"/>
              <a:gd name="connsiteX61" fmla="*/ 4404 w 10000"/>
              <a:gd name="connsiteY61" fmla="*/ 3975 h 10741"/>
              <a:gd name="connsiteX62" fmla="*/ 4508 w 10000"/>
              <a:gd name="connsiteY62" fmla="*/ 4231 h 10741"/>
              <a:gd name="connsiteX63" fmla="*/ 4621 w 10000"/>
              <a:gd name="connsiteY63" fmla="*/ 4476 h 10741"/>
              <a:gd name="connsiteX64" fmla="*/ 4750 w 10000"/>
              <a:gd name="connsiteY64" fmla="*/ 4708 h 10741"/>
              <a:gd name="connsiteX65" fmla="*/ 4879 w 10000"/>
              <a:gd name="connsiteY65" fmla="*/ 4934 h 10741"/>
              <a:gd name="connsiteX66" fmla="*/ 4917 w 10000"/>
              <a:gd name="connsiteY66" fmla="*/ 4988 h 10741"/>
              <a:gd name="connsiteX67" fmla="*/ 4950 w 10000"/>
              <a:gd name="connsiteY67" fmla="*/ 5054 h 10741"/>
              <a:gd name="connsiteX68" fmla="*/ 4996 w 10000"/>
              <a:gd name="connsiteY68" fmla="*/ 5125 h 10741"/>
              <a:gd name="connsiteX69" fmla="*/ 5038 w 10000"/>
              <a:gd name="connsiteY69" fmla="*/ 5200 h 10741"/>
              <a:gd name="connsiteX70" fmla="*/ 5092 w 10000"/>
              <a:gd name="connsiteY70" fmla="*/ 5271 h 10741"/>
              <a:gd name="connsiteX71" fmla="*/ 5154 w 10000"/>
              <a:gd name="connsiteY71" fmla="*/ 5331 h 10741"/>
              <a:gd name="connsiteX72" fmla="*/ 5229 w 10000"/>
              <a:gd name="connsiteY72" fmla="*/ 5384 h 10741"/>
              <a:gd name="connsiteX73" fmla="*/ 5313 w 10000"/>
              <a:gd name="connsiteY73" fmla="*/ 5423 h 10741"/>
              <a:gd name="connsiteX74" fmla="*/ 5413 w 10000"/>
              <a:gd name="connsiteY74" fmla="*/ 5438 h 10741"/>
              <a:gd name="connsiteX75" fmla="*/ 5517 w 10000"/>
              <a:gd name="connsiteY75" fmla="*/ 5435 h 10741"/>
              <a:gd name="connsiteX76" fmla="*/ 5704 w 10000"/>
              <a:gd name="connsiteY76" fmla="*/ 5390 h 10741"/>
              <a:gd name="connsiteX77" fmla="*/ 5871 w 10000"/>
              <a:gd name="connsiteY77" fmla="*/ 5316 h 10741"/>
              <a:gd name="connsiteX78" fmla="*/ 6033 w 10000"/>
              <a:gd name="connsiteY78" fmla="*/ 5223 h 10741"/>
              <a:gd name="connsiteX79" fmla="*/ 6167 w 10000"/>
              <a:gd name="connsiteY79" fmla="*/ 5113 h 10741"/>
              <a:gd name="connsiteX80" fmla="*/ 6296 w 10000"/>
              <a:gd name="connsiteY80" fmla="*/ 4994 h 10741"/>
              <a:gd name="connsiteX81" fmla="*/ 6417 w 10000"/>
              <a:gd name="connsiteY81" fmla="*/ 4869 h 10741"/>
              <a:gd name="connsiteX82" fmla="*/ 6525 w 10000"/>
              <a:gd name="connsiteY82" fmla="*/ 4750 h 10741"/>
              <a:gd name="connsiteX83" fmla="*/ 6617 w 10000"/>
              <a:gd name="connsiteY83" fmla="*/ 4636 h 10741"/>
              <a:gd name="connsiteX84" fmla="*/ 6821 w 10000"/>
              <a:gd name="connsiteY84" fmla="*/ 4377 h 10741"/>
              <a:gd name="connsiteX85" fmla="*/ 7017 w 10000"/>
              <a:gd name="connsiteY85" fmla="*/ 4085 h 10741"/>
              <a:gd name="connsiteX86" fmla="*/ 7213 w 10000"/>
              <a:gd name="connsiteY86" fmla="*/ 3766 h 10741"/>
              <a:gd name="connsiteX87" fmla="*/ 7396 w 10000"/>
              <a:gd name="connsiteY87" fmla="*/ 3418 h 10741"/>
              <a:gd name="connsiteX88" fmla="*/ 7563 w 10000"/>
              <a:gd name="connsiteY88" fmla="*/ 3051 h 10741"/>
              <a:gd name="connsiteX89" fmla="*/ 7713 w 10000"/>
              <a:gd name="connsiteY89" fmla="*/ 2661 h 10741"/>
              <a:gd name="connsiteX90" fmla="*/ 7850 w 10000"/>
              <a:gd name="connsiteY90" fmla="*/ 2253 h 10741"/>
              <a:gd name="connsiteX91" fmla="*/ 7950 w 10000"/>
              <a:gd name="connsiteY91" fmla="*/ 1830 h 10741"/>
              <a:gd name="connsiteX92" fmla="*/ 8025 w 10000"/>
              <a:gd name="connsiteY92" fmla="*/ 1397 h 10741"/>
              <a:gd name="connsiteX93" fmla="*/ 8071 w 10000"/>
              <a:gd name="connsiteY93" fmla="*/ 954 h 10741"/>
              <a:gd name="connsiteX94" fmla="*/ 8108 w 10000"/>
              <a:gd name="connsiteY94" fmla="*/ 974 h 10741"/>
              <a:gd name="connsiteX95" fmla="*/ 8138 w 10000"/>
              <a:gd name="connsiteY95" fmla="*/ 1025 h 10741"/>
              <a:gd name="connsiteX96" fmla="*/ 8163 w 10000"/>
              <a:gd name="connsiteY96" fmla="*/ 1100 h 10741"/>
              <a:gd name="connsiteX97" fmla="*/ 8175 w 10000"/>
              <a:gd name="connsiteY97" fmla="*/ 1198 h 10741"/>
              <a:gd name="connsiteX98" fmla="*/ 8183 w 10000"/>
              <a:gd name="connsiteY98" fmla="*/ 1311 h 10741"/>
              <a:gd name="connsiteX99" fmla="*/ 8183 w 10000"/>
              <a:gd name="connsiteY99" fmla="*/ 1442 h 10741"/>
              <a:gd name="connsiteX100" fmla="*/ 8183 w 10000"/>
              <a:gd name="connsiteY100" fmla="*/ 1582 h 10741"/>
              <a:gd name="connsiteX101" fmla="*/ 8175 w 10000"/>
              <a:gd name="connsiteY101" fmla="*/ 1734 h 10741"/>
              <a:gd name="connsiteX102" fmla="*/ 8163 w 10000"/>
              <a:gd name="connsiteY102" fmla="*/ 1889 h 10741"/>
              <a:gd name="connsiteX103" fmla="*/ 8146 w 10000"/>
              <a:gd name="connsiteY103" fmla="*/ 2047 h 10741"/>
              <a:gd name="connsiteX104" fmla="*/ 8121 w 10000"/>
              <a:gd name="connsiteY104" fmla="*/ 2205 h 10741"/>
              <a:gd name="connsiteX105" fmla="*/ 8108 w 10000"/>
              <a:gd name="connsiteY105" fmla="*/ 2357 h 10741"/>
              <a:gd name="connsiteX106" fmla="*/ 8083 w 10000"/>
              <a:gd name="connsiteY106" fmla="*/ 2497 h 10741"/>
              <a:gd name="connsiteX107" fmla="*/ 8063 w 10000"/>
              <a:gd name="connsiteY107" fmla="*/ 2628 h 10741"/>
              <a:gd name="connsiteX108" fmla="*/ 8038 w 10000"/>
              <a:gd name="connsiteY108" fmla="*/ 2741 h 10741"/>
              <a:gd name="connsiteX109" fmla="*/ 8017 w 10000"/>
              <a:gd name="connsiteY109" fmla="*/ 2834 h 10741"/>
              <a:gd name="connsiteX110" fmla="*/ 8000 w 10000"/>
              <a:gd name="connsiteY110" fmla="*/ 2908 h 10741"/>
              <a:gd name="connsiteX111" fmla="*/ 7700 w 10000"/>
              <a:gd name="connsiteY111" fmla="*/ 3754 h 10741"/>
              <a:gd name="connsiteX112" fmla="*/ 7942 w 10000"/>
              <a:gd name="connsiteY112" fmla="*/ 3737 h 10741"/>
              <a:gd name="connsiteX113" fmla="*/ 8167 w 10000"/>
              <a:gd name="connsiteY113" fmla="*/ 3695 h 10741"/>
              <a:gd name="connsiteX114" fmla="*/ 8379 w 10000"/>
              <a:gd name="connsiteY114" fmla="*/ 3635 h 10741"/>
              <a:gd name="connsiteX115" fmla="*/ 8583 w 10000"/>
              <a:gd name="connsiteY115" fmla="*/ 3558 h 10741"/>
              <a:gd name="connsiteX116" fmla="*/ 8767 w 10000"/>
              <a:gd name="connsiteY116" fmla="*/ 3471 h 10741"/>
              <a:gd name="connsiteX117" fmla="*/ 8933 w 10000"/>
              <a:gd name="connsiteY117" fmla="*/ 3376 h 10741"/>
              <a:gd name="connsiteX118" fmla="*/ 9092 w 10000"/>
              <a:gd name="connsiteY118" fmla="*/ 3278 h 10741"/>
              <a:gd name="connsiteX119" fmla="*/ 9238 w 10000"/>
              <a:gd name="connsiteY119" fmla="*/ 3185 h 10741"/>
              <a:gd name="connsiteX120" fmla="*/ 9250 w 10000"/>
              <a:gd name="connsiteY120" fmla="*/ 3230 h 10741"/>
              <a:gd name="connsiteX121" fmla="*/ 9117 w 10000"/>
              <a:gd name="connsiteY121" fmla="*/ 3376 h 10741"/>
              <a:gd name="connsiteX122" fmla="*/ 8954 w 10000"/>
              <a:gd name="connsiteY122" fmla="*/ 3516 h 10741"/>
              <a:gd name="connsiteX123" fmla="*/ 8758 w 10000"/>
              <a:gd name="connsiteY123" fmla="*/ 3641 h 10741"/>
              <a:gd name="connsiteX124" fmla="*/ 8538 w 10000"/>
              <a:gd name="connsiteY124" fmla="*/ 3754 h 10741"/>
              <a:gd name="connsiteX125" fmla="*/ 8304 w 10000"/>
              <a:gd name="connsiteY125" fmla="*/ 3856 h 10741"/>
              <a:gd name="connsiteX126" fmla="*/ 8054 w 10000"/>
              <a:gd name="connsiteY126" fmla="*/ 3945 h 10741"/>
              <a:gd name="connsiteX127" fmla="*/ 7796 w 10000"/>
              <a:gd name="connsiteY127" fmla="*/ 4014 h 10741"/>
              <a:gd name="connsiteX128" fmla="*/ 7533 w 10000"/>
              <a:gd name="connsiteY128" fmla="*/ 4064 h 10741"/>
              <a:gd name="connsiteX129" fmla="*/ 7479 w 10000"/>
              <a:gd name="connsiteY129" fmla="*/ 4184 h 10741"/>
              <a:gd name="connsiteX130" fmla="*/ 7404 w 10000"/>
              <a:gd name="connsiteY130" fmla="*/ 4324 h 10741"/>
              <a:gd name="connsiteX131" fmla="*/ 7321 w 10000"/>
              <a:gd name="connsiteY131" fmla="*/ 4470 h 10741"/>
              <a:gd name="connsiteX132" fmla="*/ 7213 w 10000"/>
              <a:gd name="connsiteY132" fmla="*/ 4628 h 10741"/>
              <a:gd name="connsiteX133" fmla="*/ 7100 w 10000"/>
              <a:gd name="connsiteY133" fmla="*/ 4794 h 10741"/>
              <a:gd name="connsiteX134" fmla="*/ 6979 w 10000"/>
              <a:gd name="connsiteY134" fmla="*/ 4958 h 10741"/>
              <a:gd name="connsiteX135" fmla="*/ 6850 w 10000"/>
              <a:gd name="connsiteY135" fmla="*/ 5113 h 10741"/>
              <a:gd name="connsiteX136" fmla="*/ 6721 w 10000"/>
              <a:gd name="connsiteY136" fmla="*/ 5265 h 10741"/>
              <a:gd name="connsiteX137" fmla="*/ 6600 w 10000"/>
              <a:gd name="connsiteY137" fmla="*/ 5405 h 10741"/>
              <a:gd name="connsiteX138" fmla="*/ 6471 w 10000"/>
              <a:gd name="connsiteY138" fmla="*/ 5530 h 10741"/>
              <a:gd name="connsiteX139" fmla="*/ 6358 w 10000"/>
              <a:gd name="connsiteY139" fmla="*/ 5641 h 10741"/>
              <a:gd name="connsiteX140" fmla="*/ 6250 w 10000"/>
              <a:gd name="connsiteY140" fmla="*/ 5721 h 10741"/>
              <a:gd name="connsiteX141" fmla="*/ 6267 w 10000"/>
              <a:gd name="connsiteY141" fmla="*/ 5781 h 10741"/>
              <a:gd name="connsiteX142" fmla="*/ 6296 w 10000"/>
              <a:gd name="connsiteY142" fmla="*/ 5793 h 10741"/>
              <a:gd name="connsiteX143" fmla="*/ 6479 w 10000"/>
              <a:gd name="connsiteY143" fmla="*/ 5754 h 10741"/>
              <a:gd name="connsiteX144" fmla="*/ 6663 w 10000"/>
              <a:gd name="connsiteY144" fmla="*/ 5736 h 10741"/>
              <a:gd name="connsiteX145" fmla="*/ 6858 w 10000"/>
              <a:gd name="connsiteY145" fmla="*/ 5736 h 10741"/>
              <a:gd name="connsiteX146" fmla="*/ 7046 w 10000"/>
              <a:gd name="connsiteY146" fmla="*/ 5742 h 10741"/>
              <a:gd name="connsiteX147" fmla="*/ 7246 w 10000"/>
              <a:gd name="connsiteY147" fmla="*/ 5748 h 10741"/>
              <a:gd name="connsiteX148" fmla="*/ 7425 w 10000"/>
              <a:gd name="connsiteY148" fmla="*/ 5748 h 10741"/>
              <a:gd name="connsiteX149" fmla="*/ 7600 w 10000"/>
              <a:gd name="connsiteY149" fmla="*/ 5733 h 10741"/>
              <a:gd name="connsiteX150" fmla="*/ 7950 w 10000"/>
              <a:gd name="connsiteY150" fmla="*/ 5673 h 10741"/>
              <a:gd name="connsiteX151" fmla="*/ 8275 w 10000"/>
              <a:gd name="connsiteY151" fmla="*/ 5596 h 10741"/>
              <a:gd name="connsiteX152" fmla="*/ 8579 w 10000"/>
              <a:gd name="connsiteY152" fmla="*/ 5504 h 10741"/>
              <a:gd name="connsiteX153" fmla="*/ 8858 w 10000"/>
              <a:gd name="connsiteY153" fmla="*/ 5390 h 10741"/>
              <a:gd name="connsiteX154" fmla="*/ 9117 w 10000"/>
              <a:gd name="connsiteY154" fmla="*/ 5265 h 10741"/>
              <a:gd name="connsiteX155" fmla="*/ 9350 w 10000"/>
              <a:gd name="connsiteY155" fmla="*/ 5119 h 10741"/>
              <a:gd name="connsiteX156" fmla="*/ 9563 w 10000"/>
              <a:gd name="connsiteY156" fmla="*/ 4967 h 10741"/>
              <a:gd name="connsiteX157" fmla="*/ 9758 w 10000"/>
              <a:gd name="connsiteY157" fmla="*/ 4794 h 10741"/>
              <a:gd name="connsiteX158" fmla="*/ 9933 w 10000"/>
              <a:gd name="connsiteY158" fmla="*/ 4610 h 10741"/>
              <a:gd name="connsiteX159" fmla="*/ 10000 w 10000"/>
              <a:gd name="connsiteY159" fmla="*/ 4648 h 10741"/>
              <a:gd name="connsiteX160" fmla="*/ 10000 w 10000"/>
              <a:gd name="connsiteY160" fmla="*/ 4660 h 10741"/>
              <a:gd name="connsiteX161" fmla="*/ 9904 w 10000"/>
              <a:gd name="connsiteY161" fmla="*/ 4827 h 10741"/>
              <a:gd name="connsiteX162" fmla="*/ 9767 w 10000"/>
              <a:gd name="connsiteY162" fmla="*/ 5000 h 10741"/>
              <a:gd name="connsiteX163" fmla="*/ 9600 w 10000"/>
              <a:gd name="connsiteY163" fmla="*/ 5173 h 10741"/>
              <a:gd name="connsiteX164" fmla="*/ 9404 w 10000"/>
              <a:gd name="connsiteY164" fmla="*/ 5343 h 10741"/>
              <a:gd name="connsiteX165" fmla="*/ 9183 w 10000"/>
              <a:gd name="connsiteY165" fmla="*/ 5504 h 10741"/>
              <a:gd name="connsiteX166" fmla="*/ 8950 w 10000"/>
              <a:gd name="connsiteY166" fmla="*/ 5662 h 10741"/>
              <a:gd name="connsiteX167" fmla="*/ 8704 w 10000"/>
              <a:gd name="connsiteY167" fmla="*/ 5802 h 10741"/>
              <a:gd name="connsiteX168" fmla="*/ 8463 w 10000"/>
              <a:gd name="connsiteY168" fmla="*/ 5927 h 10741"/>
              <a:gd name="connsiteX169" fmla="*/ 8229 w 10000"/>
              <a:gd name="connsiteY169" fmla="*/ 6025 h 10741"/>
              <a:gd name="connsiteX170" fmla="*/ 8000 w 10000"/>
              <a:gd name="connsiteY170" fmla="*/ 6105 h 10741"/>
              <a:gd name="connsiteX171" fmla="*/ 7879 w 10000"/>
              <a:gd name="connsiteY171" fmla="*/ 6132 h 10741"/>
              <a:gd name="connsiteX172" fmla="*/ 7729 w 10000"/>
              <a:gd name="connsiteY172" fmla="*/ 6153 h 10741"/>
              <a:gd name="connsiteX173" fmla="*/ 7563 w 10000"/>
              <a:gd name="connsiteY173" fmla="*/ 6177 h 10741"/>
              <a:gd name="connsiteX174" fmla="*/ 7388 w 10000"/>
              <a:gd name="connsiteY174" fmla="*/ 6198 h 10741"/>
              <a:gd name="connsiteX175" fmla="*/ 7204 w 10000"/>
              <a:gd name="connsiteY175" fmla="*/ 6219 h 10741"/>
              <a:gd name="connsiteX176" fmla="*/ 7017 w 10000"/>
              <a:gd name="connsiteY176" fmla="*/ 6240 h 10741"/>
              <a:gd name="connsiteX177" fmla="*/ 6842 w 10000"/>
              <a:gd name="connsiteY177" fmla="*/ 6263 h 10741"/>
              <a:gd name="connsiteX178" fmla="*/ 6675 w 10000"/>
              <a:gd name="connsiteY178" fmla="*/ 6290 h 10741"/>
              <a:gd name="connsiteX179" fmla="*/ 6517 w 10000"/>
              <a:gd name="connsiteY179" fmla="*/ 6329 h 10741"/>
              <a:gd name="connsiteX180" fmla="*/ 6388 w 10000"/>
              <a:gd name="connsiteY180" fmla="*/ 6365 h 10741"/>
              <a:gd name="connsiteX181" fmla="*/ 6288 w 10000"/>
              <a:gd name="connsiteY181" fmla="*/ 6415 h 10741"/>
              <a:gd name="connsiteX182" fmla="*/ 6213 w 10000"/>
              <a:gd name="connsiteY182" fmla="*/ 6475 h 10741"/>
              <a:gd name="connsiteX183" fmla="*/ 6092 w 10000"/>
              <a:gd name="connsiteY183" fmla="*/ 6648 h 10741"/>
              <a:gd name="connsiteX184" fmla="*/ 6008 w 10000"/>
              <a:gd name="connsiteY184" fmla="*/ 6836 h 10741"/>
              <a:gd name="connsiteX185" fmla="*/ 5942 w 10000"/>
              <a:gd name="connsiteY185" fmla="*/ 7032 h 10741"/>
              <a:gd name="connsiteX186" fmla="*/ 5904 w 10000"/>
              <a:gd name="connsiteY186" fmla="*/ 7232 h 10741"/>
              <a:gd name="connsiteX187" fmla="*/ 5888 w 10000"/>
              <a:gd name="connsiteY187" fmla="*/ 7443 h 10741"/>
              <a:gd name="connsiteX188" fmla="*/ 5879 w 10000"/>
              <a:gd name="connsiteY188" fmla="*/ 7655 h 10741"/>
              <a:gd name="connsiteX189" fmla="*/ 5888 w 10000"/>
              <a:gd name="connsiteY189" fmla="*/ 7867 h 10741"/>
              <a:gd name="connsiteX190" fmla="*/ 5904 w 10000"/>
              <a:gd name="connsiteY190" fmla="*/ 8084 h 10741"/>
              <a:gd name="connsiteX191" fmla="*/ 5925 w 10000"/>
              <a:gd name="connsiteY191" fmla="*/ 8299 h 10741"/>
              <a:gd name="connsiteX192" fmla="*/ 5950 w 10000"/>
              <a:gd name="connsiteY192" fmla="*/ 8510 h 10741"/>
              <a:gd name="connsiteX193" fmla="*/ 5954 w 10000"/>
              <a:gd name="connsiteY193" fmla="*/ 8820 h 10741"/>
              <a:gd name="connsiteX194" fmla="*/ 5933 w 10000"/>
              <a:gd name="connsiteY194" fmla="*/ 9130 h 10741"/>
              <a:gd name="connsiteX195" fmla="*/ 5896 w 10000"/>
              <a:gd name="connsiteY195" fmla="*/ 9428 h 10741"/>
              <a:gd name="connsiteX196" fmla="*/ 5850 w 10000"/>
              <a:gd name="connsiteY196" fmla="*/ 9720 h 10741"/>
              <a:gd name="connsiteX197" fmla="*/ 5909 w 10000"/>
              <a:gd name="connsiteY197" fmla="*/ 10741 h 10741"/>
              <a:gd name="connsiteX198" fmla="*/ 4117 w 10000"/>
              <a:gd name="connsiteY198" fmla="*/ 10686 h 10741"/>
              <a:gd name="connsiteX199" fmla="*/ 4309 w 10000"/>
              <a:gd name="connsiteY199" fmla="*/ 10293 h 10741"/>
              <a:gd name="connsiteX200" fmla="*/ 4546 w 10000"/>
              <a:gd name="connsiteY200" fmla="*/ 9848 h 10741"/>
              <a:gd name="connsiteX201" fmla="*/ 4629 w 10000"/>
              <a:gd name="connsiteY201" fmla="*/ 9687 h 10741"/>
              <a:gd name="connsiteX202" fmla="*/ 4700 w 10000"/>
              <a:gd name="connsiteY202" fmla="*/ 9508 h 10741"/>
              <a:gd name="connsiteX203" fmla="*/ 4767 w 10000"/>
              <a:gd name="connsiteY203" fmla="*/ 9309 h 10741"/>
              <a:gd name="connsiteX204" fmla="*/ 4829 w 10000"/>
              <a:gd name="connsiteY204" fmla="*/ 9097 h 10741"/>
              <a:gd name="connsiteX205" fmla="*/ 4879 w 10000"/>
              <a:gd name="connsiteY205" fmla="*/ 8868 h 10741"/>
              <a:gd name="connsiteX206" fmla="*/ 4917 w 10000"/>
              <a:gd name="connsiteY206" fmla="*/ 8635 h 10741"/>
              <a:gd name="connsiteX207" fmla="*/ 4954 w 10000"/>
              <a:gd name="connsiteY207" fmla="*/ 8391 h 10741"/>
              <a:gd name="connsiteX208" fmla="*/ 4979 w 10000"/>
              <a:gd name="connsiteY208" fmla="*/ 8144 h 10741"/>
              <a:gd name="connsiteX209" fmla="*/ 5000 w 10000"/>
              <a:gd name="connsiteY209" fmla="*/ 7887 h 10741"/>
              <a:gd name="connsiteX210" fmla="*/ 5000 w 10000"/>
              <a:gd name="connsiteY210" fmla="*/ 7634 h 10741"/>
              <a:gd name="connsiteX211" fmla="*/ 5000 w 10000"/>
              <a:gd name="connsiteY211" fmla="*/ 7384 h 10741"/>
              <a:gd name="connsiteX212" fmla="*/ 4979 w 10000"/>
              <a:gd name="connsiteY212" fmla="*/ 7133 h 10741"/>
              <a:gd name="connsiteX213" fmla="*/ 4950 w 10000"/>
              <a:gd name="connsiteY213" fmla="*/ 6892 h 10741"/>
              <a:gd name="connsiteX214" fmla="*/ 4913 w 10000"/>
              <a:gd name="connsiteY214" fmla="*/ 6657 h 10741"/>
              <a:gd name="connsiteX215" fmla="*/ 4858 w 10000"/>
              <a:gd name="connsiteY215" fmla="*/ 6430 h 10741"/>
              <a:gd name="connsiteX216" fmla="*/ 4783 w 10000"/>
              <a:gd name="connsiteY216" fmla="*/ 6219 h 10741"/>
              <a:gd name="connsiteX217" fmla="*/ 4700 w 10000"/>
              <a:gd name="connsiteY217" fmla="*/ 6019 h 10741"/>
              <a:gd name="connsiteX218" fmla="*/ 4600 w 10000"/>
              <a:gd name="connsiteY218" fmla="*/ 5840 h 10741"/>
              <a:gd name="connsiteX219" fmla="*/ 4488 w 10000"/>
              <a:gd name="connsiteY219" fmla="*/ 5682 h 10741"/>
              <a:gd name="connsiteX220" fmla="*/ 4358 w 10000"/>
              <a:gd name="connsiteY220" fmla="*/ 5542 h 10741"/>
              <a:gd name="connsiteX221" fmla="*/ 4213 w 10000"/>
              <a:gd name="connsiteY221" fmla="*/ 5429 h 10741"/>
              <a:gd name="connsiteX222" fmla="*/ 4046 w 10000"/>
              <a:gd name="connsiteY222" fmla="*/ 5343 h 10741"/>
              <a:gd name="connsiteX223" fmla="*/ 3904 w 10000"/>
              <a:gd name="connsiteY223" fmla="*/ 5292 h 10741"/>
              <a:gd name="connsiteX224" fmla="*/ 3746 w 10000"/>
              <a:gd name="connsiteY224" fmla="*/ 5271 h 10741"/>
              <a:gd name="connsiteX225" fmla="*/ 3583 w 10000"/>
              <a:gd name="connsiteY225" fmla="*/ 5271 h 10741"/>
              <a:gd name="connsiteX226" fmla="*/ 3413 w 10000"/>
              <a:gd name="connsiteY226" fmla="*/ 5286 h 10741"/>
              <a:gd name="connsiteX227" fmla="*/ 3246 w 10000"/>
              <a:gd name="connsiteY227" fmla="*/ 5310 h 10741"/>
              <a:gd name="connsiteX228" fmla="*/ 3079 w 10000"/>
              <a:gd name="connsiteY228" fmla="*/ 5343 h 10741"/>
              <a:gd name="connsiteX229" fmla="*/ 2913 w 10000"/>
              <a:gd name="connsiteY229" fmla="*/ 5369 h 10741"/>
              <a:gd name="connsiteX230" fmla="*/ 2750 w 10000"/>
              <a:gd name="connsiteY230" fmla="*/ 5396 h 10741"/>
              <a:gd name="connsiteX231" fmla="*/ 2600 w 10000"/>
              <a:gd name="connsiteY231" fmla="*/ 5411 h 10741"/>
              <a:gd name="connsiteX232" fmla="*/ 2258 w 10000"/>
              <a:gd name="connsiteY232" fmla="*/ 5423 h 10741"/>
              <a:gd name="connsiteX233" fmla="*/ 1925 w 10000"/>
              <a:gd name="connsiteY233" fmla="*/ 5411 h 10741"/>
              <a:gd name="connsiteX234" fmla="*/ 1617 w 10000"/>
              <a:gd name="connsiteY234" fmla="*/ 5384 h 10741"/>
              <a:gd name="connsiteX235" fmla="*/ 1321 w 10000"/>
              <a:gd name="connsiteY235" fmla="*/ 5346 h 10741"/>
              <a:gd name="connsiteX236" fmla="*/ 1033 w 10000"/>
              <a:gd name="connsiteY236" fmla="*/ 5298 h 10741"/>
              <a:gd name="connsiteX237" fmla="*/ 758 w 10000"/>
              <a:gd name="connsiteY237" fmla="*/ 5250 h 10741"/>
              <a:gd name="connsiteX238" fmla="*/ 500 w 10000"/>
              <a:gd name="connsiteY238" fmla="*/ 5197 h 10741"/>
              <a:gd name="connsiteX239" fmla="*/ 517 w 10000"/>
              <a:gd name="connsiteY239" fmla="*/ 5137 h 10741"/>
              <a:gd name="connsiteX240" fmla="*/ 871 w 10000"/>
              <a:gd name="connsiteY240" fmla="*/ 5173 h 10741"/>
              <a:gd name="connsiteX241" fmla="*/ 1221 w 10000"/>
              <a:gd name="connsiteY241" fmla="*/ 5197 h 10741"/>
              <a:gd name="connsiteX242" fmla="*/ 1563 w 10000"/>
              <a:gd name="connsiteY242" fmla="*/ 5206 h 10741"/>
              <a:gd name="connsiteX243" fmla="*/ 1896 w 10000"/>
              <a:gd name="connsiteY243" fmla="*/ 5197 h 10741"/>
              <a:gd name="connsiteX244" fmla="*/ 2221 w 10000"/>
              <a:gd name="connsiteY244" fmla="*/ 5164 h 10741"/>
              <a:gd name="connsiteX245" fmla="*/ 2538 w 10000"/>
              <a:gd name="connsiteY245" fmla="*/ 5113 h 10741"/>
              <a:gd name="connsiteX246" fmla="*/ 2842 w 10000"/>
              <a:gd name="connsiteY246" fmla="*/ 5045 h 10741"/>
              <a:gd name="connsiteX247" fmla="*/ 3129 w 10000"/>
              <a:gd name="connsiteY247" fmla="*/ 4946 h 10741"/>
              <a:gd name="connsiteX248" fmla="*/ 3500 w 10000"/>
              <a:gd name="connsiteY248" fmla="*/ 4815 h 10741"/>
              <a:gd name="connsiteX249" fmla="*/ 2821 w 10000"/>
              <a:gd name="connsiteY249" fmla="*/ 4389 h 10741"/>
              <a:gd name="connsiteX250" fmla="*/ 2213 w 10000"/>
              <a:gd name="connsiteY250" fmla="*/ 3912 h 10741"/>
              <a:gd name="connsiteX251" fmla="*/ 1879 w 10000"/>
              <a:gd name="connsiteY251" fmla="*/ 3939 h 10741"/>
              <a:gd name="connsiteX252" fmla="*/ 1554 w 10000"/>
              <a:gd name="connsiteY252" fmla="*/ 3939 h 10741"/>
              <a:gd name="connsiteX253" fmla="*/ 1258 w 10000"/>
              <a:gd name="connsiteY253" fmla="*/ 3912 h 10741"/>
              <a:gd name="connsiteX254" fmla="*/ 979 w 10000"/>
              <a:gd name="connsiteY254" fmla="*/ 3856 h 10741"/>
              <a:gd name="connsiteX255" fmla="*/ 721 w 10000"/>
              <a:gd name="connsiteY255" fmla="*/ 3775 h 10741"/>
              <a:gd name="connsiteX256" fmla="*/ 496 w 10000"/>
              <a:gd name="connsiteY256" fmla="*/ 3674 h 10741"/>
              <a:gd name="connsiteX257" fmla="*/ 296 w 10000"/>
              <a:gd name="connsiteY257" fmla="*/ 3549 h 10741"/>
              <a:gd name="connsiteX258" fmla="*/ 129 w 10000"/>
              <a:gd name="connsiteY258" fmla="*/ 3403 h 10741"/>
              <a:gd name="connsiteX259" fmla="*/ 0 w 10000"/>
              <a:gd name="connsiteY259" fmla="*/ 3245 h 10741"/>
              <a:gd name="connsiteX260" fmla="*/ 17 w 10000"/>
              <a:gd name="connsiteY260" fmla="*/ 3218 h 10741"/>
              <a:gd name="connsiteX261" fmla="*/ 71 w 10000"/>
              <a:gd name="connsiteY261" fmla="*/ 3245 h 10741"/>
              <a:gd name="connsiteX262" fmla="*/ 138 w 10000"/>
              <a:gd name="connsiteY262" fmla="*/ 3349 h 10741"/>
              <a:gd name="connsiteX263" fmla="*/ 246 w 10000"/>
              <a:gd name="connsiteY263" fmla="*/ 3439 h 10741"/>
              <a:gd name="connsiteX264" fmla="*/ 379 w 10000"/>
              <a:gd name="connsiteY264" fmla="*/ 3528 h 10741"/>
              <a:gd name="connsiteX265" fmla="*/ 538 w 10000"/>
              <a:gd name="connsiteY265" fmla="*/ 3597 h 10741"/>
              <a:gd name="connsiteX266" fmla="*/ 721 w 10000"/>
              <a:gd name="connsiteY266" fmla="*/ 3656 h 10741"/>
              <a:gd name="connsiteX267" fmla="*/ 913 w 10000"/>
              <a:gd name="connsiteY267" fmla="*/ 3701 h 10741"/>
              <a:gd name="connsiteX268" fmla="*/ 1117 w 10000"/>
              <a:gd name="connsiteY268" fmla="*/ 3728 h 10741"/>
              <a:gd name="connsiteX269" fmla="*/ 1329 w 10000"/>
              <a:gd name="connsiteY269" fmla="*/ 3737 h 10741"/>
              <a:gd name="connsiteX270" fmla="*/ 1533 w 10000"/>
              <a:gd name="connsiteY270" fmla="*/ 3734 h 10741"/>
              <a:gd name="connsiteX271" fmla="*/ 1646 w 10000"/>
              <a:gd name="connsiteY271" fmla="*/ 3722 h 10741"/>
              <a:gd name="connsiteX272" fmla="*/ 1746 w 10000"/>
              <a:gd name="connsiteY272" fmla="*/ 3722 h 10741"/>
              <a:gd name="connsiteX273" fmla="*/ 1833 w 10000"/>
              <a:gd name="connsiteY273" fmla="*/ 3710 h 10741"/>
              <a:gd name="connsiteX274" fmla="*/ 1917 w 10000"/>
              <a:gd name="connsiteY274" fmla="*/ 3695 h 10741"/>
              <a:gd name="connsiteX275" fmla="*/ 1988 w 10000"/>
              <a:gd name="connsiteY275" fmla="*/ 3662 h 10741"/>
              <a:gd name="connsiteX276" fmla="*/ 1788 w 10000"/>
              <a:gd name="connsiteY276" fmla="*/ 3391 h 10741"/>
              <a:gd name="connsiteX277" fmla="*/ 1617 w 10000"/>
              <a:gd name="connsiteY277" fmla="*/ 3126 h 10741"/>
              <a:gd name="connsiteX278" fmla="*/ 1454 w 10000"/>
              <a:gd name="connsiteY278" fmla="*/ 2849 h 10741"/>
              <a:gd name="connsiteX279" fmla="*/ 1313 w 10000"/>
              <a:gd name="connsiteY279" fmla="*/ 2563 h 10741"/>
              <a:gd name="connsiteX280" fmla="*/ 1175 w 10000"/>
              <a:gd name="connsiteY280" fmla="*/ 2253 h 10741"/>
              <a:gd name="connsiteX281" fmla="*/ 1046 w 10000"/>
              <a:gd name="connsiteY281" fmla="*/ 1919 h 10741"/>
              <a:gd name="connsiteX282" fmla="*/ 1033 w 10000"/>
              <a:gd name="connsiteY282" fmla="*/ 1859 h 10741"/>
              <a:gd name="connsiteX283" fmla="*/ 1000 w 10000"/>
              <a:gd name="connsiteY283" fmla="*/ 1776 h 10741"/>
              <a:gd name="connsiteX284" fmla="*/ 979 w 10000"/>
              <a:gd name="connsiteY284" fmla="*/ 1684 h 10741"/>
              <a:gd name="connsiteX285" fmla="*/ 950 w 10000"/>
              <a:gd name="connsiteY285" fmla="*/ 1591 h 10741"/>
              <a:gd name="connsiteX286" fmla="*/ 925 w 10000"/>
              <a:gd name="connsiteY286" fmla="*/ 1490 h 10741"/>
              <a:gd name="connsiteX287" fmla="*/ 917 w 10000"/>
              <a:gd name="connsiteY287" fmla="*/ 1397 h 10741"/>
              <a:gd name="connsiteX288" fmla="*/ 917 w 10000"/>
              <a:gd name="connsiteY288" fmla="*/ 1311 h 10741"/>
              <a:gd name="connsiteX289" fmla="*/ 933 w 10000"/>
              <a:gd name="connsiteY289" fmla="*/ 1234 h 10741"/>
              <a:gd name="connsiteX290" fmla="*/ 963 w 10000"/>
              <a:gd name="connsiteY290" fmla="*/ 1180 h 10741"/>
              <a:gd name="connsiteX291" fmla="*/ 1000 w 10000"/>
              <a:gd name="connsiteY291" fmla="*/ 1192 h 10741"/>
              <a:gd name="connsiteX292" fmla="*/ 1033 w 10000"/>
              <a:gd name="connsiteY292" fmla="*/ 1496 h 10741"/>
              <a:gd name="connsiteX293" fmla="*/ 1108 w 10000"/>
              <a:gd name="connsiteY293" fmla="*/ 1800 h 10741"/>
              <a:gd name="connsiteX294" fmla="*/ 1221 w 10000"/>
              <a:gd name="connsiteY294" fmla="*/ 2098 h 10741"/>
              <a:gd name="connsiteX295" fmla="*/ 1358 w 10000"/>
              <a:gd name="connsiteY295" fmla="*/ 2372 h 10741"/>
              <a:gd name="connsiteX296" fmla="*/ 1508 w 10000"/>
              <a:gd name="connsiteY296" fmla="*/ 2628 h 10741"/>
              <a:gd name="connsiteX297" fmla="*/ 1646 w 10000"/>
              <a:gd name="connsiteY297" fmla="*/ 2795 h 10741"/>
              <a:gd name="connsiteX298" fmla="*/ 1629 w 10000"/>
              <a:gd name="connsiteY298" fmla="*/ 2801 h 10741"/>
              <a:gd name="connsiteX299" fmla="*/ 1629 w 10000"/>
              <a:gd name="connsiteY299" fmla="*/ 2807 h 10741"/>
              <a:gd name="connsiteX300" fmla="*/ 1638 w 10000"/>
              <a:gd name="connsiteY300" fmla="*/ 2813 h 10741"/>
              <a:gd name="connsiteX301" fmla="*/ 1646 w 10000"/>
              <a:gd name="connsiteY301" fmla="*/ 2816 h 10741"/>
              <a:gd name="connsiteX302" fmla="*/ 1663 w 10000"/>
              <a:gd name="connsiteY302" fmla="*/ 2822 h 10741"/>
              <a:gd name="connsiteX303" fmla="*/ 1667 w 10000"/>
              <a:gd name="connsiteY303" fmla="*/ 2834 h 10741"/>
              <a:gd name="connsiteX304" fmla="*/ 1675 w 10000"/>
              <a:gd name="connsiteY304" fmla="*/ 2840 h 10741"/>
              <a:gd name="connsiteX305" fmla="*/ 1683 w 10000"/>
              <a:gd name="connsiteY305" fmla="*/ 2849 h 10741"/>
              <a:gd name="connsiteX306" fmla="*/ 1683 w 10000"/>
              <a:gd name="connsiteY306" fmla="*/ 2843 h 10741"/>
              <a:gd name="connsiteX307" fmla="*/ 1675 w 10000"/>
              <a:gd name="connsiteY307" fmla="*/ 2840 h 10741"/>
              <a:gd name="connsiteX308" fmla="*/ 1675 w 10000"/>
              <a:gd name="connsiteY308" fmla="*/ 2840 h 10741"/>
              <a:gd name="connsiteX309" fmla="*/ 1646 w 10000"/>
              <a:gd name="connsiteY309" fmla="*/ 2795 h 10741"/>
              <a:gd name="connsiteX310" fmla="*/ 1746 w 10000"/>
              <a:gd name="connsiteY310" fmla="*/ 2741 h 10741"/>
              <a:gd name="connsiteX311" fmla="*/ 1842 w 10000"/>
              <a:gd name="connsiteY311" fmla="*/ 2649 h 10741"/>
              <a:gd name="connsiteX312" fmla="*/ 1933 w 10000"/>
              <a:gd name="connsiteY312" fmla="*/ 2542 h 10741"/>
              <a:gd name="connsiteX313" fmla="*/ 2017 w 10000"/>
              <a:gd name="connsiteY313" fmla="*/ 2411 h 10741"/>
              <a:gd name="connsiteX314" fmla="*/ 2092 w 10000"/>
              <a:gd name="connsiteY314" fmla="*/ 2265 h 10741"/>
              <a:gd name="connsiteX315" fmla="*/ 2163 w 10000"/>
              <a:gd name="connsiteY315" fmla="*/ 2113 h 10741"/>
              <a:gd name="connsiteX316" fmla="*/ 2221 w 10000"/>
              <a:gd name="connsiteY316" fmla="*/ 1955 h 10741"/>
              <a:gd name="connsiteX317" fmla="*/ 2275 w 10000"/>
              <a:gd name="connsiteY317" fmla="*/ 1803 h 10741"/>
              <a:gd name="connsiteX318" fmla="*/ 2321 w 10000"/>
              <a:gd name="connsiteY318" fmla="*/ 1657 h 10741"/>
              <a:gd name="connsiteX319" fmla="*/ 2329 w 10000"/>
              <a:gd name="connsiteY319" fmla="*/ 1853 h 10741"/>
              <a:gd name="connsiteX320" fmla="*/ 2321 w 10000"/>
              <a:gd name="connsiteY320" fmla="*/ 2032 h 10741"/>
              <a:gd name="connsiteX321" fmla="*/ 2283 w 10000"/>
              <a:gd name="connsiteY321" fmla="*/ 2199 h 10741"/>
              <a:gd name="connsiteX322" fmla="*/ 2229 w 10000"/>
              <a:gd name="connsiteY322" fmla="*/ 2366 h 10741"/>
              <a:gd name="connsiteX323" fmla="*/ 2154 w 10000"/>
              <a:gd name="connsiteY323" fmla="*/ 2524 h 10741"/>
              <a:gd name="connsiteX324" fmla="*/ 2046 w 10000"/>
              <a:gd name="connsiteY324" fmla="*/ 2682 h 10741"/>
              <a:gd name="connsiteX325" fmla="*/ 1796 w 10000"/>
              <a:gd name="connsiteY325" fmla="*/ 3027 h 10741"/>
              <a:gd name="connsiteX326" fmla="*/ 2054 w 10000"/>
              <a:gd name="connsiteY326" fmla="*/ 3305 h 10741"/>
              <a:gd name="connsiteX327" fmla="*/ 2333 w 10000"/>
              <a:gd name="connsiteY327" fmla="*/ 3564 h 10741"/>
              <a:gd name="connsiteX328" fmla="*/ 2638 w 10000"/>
              <a:gd name="connsiteY328" fmla="*/ 3808 h 10741"/>
              <a:gd name="connsiteX329" fmla="*/ 2963 w 10000"/>
              <a:gd name="connsiteY329" fmla="*/ 4032 h 10741"/>
              <a:gd name="connsiteX330" fmla="*/ 4129 w 10000"/>
              <a:gd name="connsiteY330" fmla="*/ 4610 h 10741"/>
              <a:gd name="connsiteX331" fmla="*/ 4167 w 10000"/>
              <a:gd name="connsiteY331" fmla="*/ 4589 h 10741"/>
              <a:gd name="connsiteX332" fmla="*/ 4071 w 10000"/>
              <a:gd name="connsiteY332" fmla="*/ 4333 h 10741"/>
              <a:gd name="connsiteX333" fmla="*/ 3996 w 10000"/>
              <a:gd name="connsiteY333" fmla="*/ 4058 h 10741"/>
              <a:gd name="connsiteX334" fmla="*/ 3933 w 10000"/>
              <a:gd name="connsiteY334" fmla="*/ 3760 h 10741"/>
              <a:gd name="connsiteX335" fmla="*/ 3904 w 10000"/>
              <a:gd name="connsiteY335" fmla="*/ 3456 h 10741"/>
              <a:gd name="connsiteX336" fmla="*/ 3879 w 10000"/>
              <a:gd name="connsiteY336" fmla="*/ 3138 h 10741"/>
              <a:gd name="connsiteX337" fmla="*/ 3879 w 10000"/>
              <a:gd name="connsiteY337" fmla="*/ 2813 h 10741"/>
              <a:gd name="connsiteX338" fmla="*/ 3896 w 10000"/>
              <a:gd name="connsiteY338" fmla="*/ 2485 h 10741"/>
              <a:gd name="connsiteX339" fmla="*/ 3933 w 10000"/>
              <a:gd name="connsiteY339" fmla="*/ 2160 h 10741"/>
              <a:gd name="connsiteX340" fmla="*/ 3988 w 10000"/>
              <a:gd name="connsiteY340" fmla="*/ 1836 h 10741"/>
              <a:gd name="connsiteX341" fmla="*/ 4046 w 10000"/>
              <a:gd name="connsiteY341" fmla="*/ 1523 h 10741"/>
              <a:gd name="connsiteX342" fmla="*/ 4129 w 10000"/>
              <a:gd name="connsiteY342" fmla="*/ 1219 h 10741"/>
              <a:gd name="connsiteX343" fmla="*/ 4229 w 10000"/>
              <a:gd name="connsiteY343" fmla="*/ 933 h 10741"/>
              <a:gd name="connsiteX344" fmla="*/ 4333 w 10000"/>
              <a:gd name="connsiteY344" fmla="*/ 662 h 10741"/>
              <a:gd name="connsiteX345" fmla="*/ 4454 w 10000"/>
              <a:gd name="connsiteY345" fmla="*/ 417 h 10741"/>
              <a:gd name="connsiteX346" fmla="*/ 4583 w 10000"/>
              <a:gd name="connsiteY346" fmla="*/ 194 h 10741"/>
              <a:gd name="connsiteX347" fmla="*/ 4738 w 10000"/>
              <a:gd name="connsiteY347" fmla="*/ 0 h 10741"/>
              <a:gd name="connsiteX0" fmla="*/ 4738 w 10000"/>
              <a:gd name="connsiteY0" fmla="*/ 0 h 10686"/>
              <a:gd name="connsiteX1" fmla="*/ 4721 w 10000"/>
              <a:gd name="connsiteY1" fmla="*/ 48 h 10686"/>
              <a:gd name="connsiteX2" fmla="*/ 4713 w 10000"/>
              <a:gd name="connsiteY2" fmla="*/ 80 h 10686"/>
              <a:gd name="connsiteX3" fmla="*/ 4704 w 10000"/>
              <a:gd name="connsiteY3" fmla="*/ 101 h 10686"/>
              <a:gd name="connsiteX4" fmla="*/ 4704 w 10000"/>
              <a:gd name="connsiteY4" fmla="*/ 113 h 10686"/>
              <a:gd name="connsiteX5" fmla="*/ 4713 w 10000"/>
              <a:gd name="connsiteY5" fmla="*/ 119 h 10686"/>
              <a:gd name="connsiteX6" fmla="*/ 4713 w 10000"/>
              <a:gd name="connsiteY6" fmla="*/ 125 h 10686"/>
              <a:gd name="connsiteX7" fmla="*/ 4721 w 10000"/>
              <a:gd name="connsiteY7" fmla="*/ 125 h 10686"/>
              <a:gd name="connsiteX8" fmla="*/ 4721 w 10000"/>
              <a:gd name="connsiteY8" fmla="*/ 125 h 10686"/>
              <a:gd name="connsiteX9" fmla="*/ 4721 w 10000"/>
              <a:gd name="connsiteY9" fmla="*/ 134 h 10686"/>
              <a:gd name="connsiteX10" fmla="*/ 4713 w 10000"/>
              <a:gd name="connsiteY10" fmla="*/ 152 h 10686"/>
              <a:gd name="connsiteX11" fmla="*/ 4704 w 10000"/>
              <a:gd name="connsiteY11" fmla="*/ 179 h 10686"/>
              <a:gd name="connsiteX12" fmla="*/ 4692 w 10000"/>
              <a:gd name="connsiteY12" fmla="*/ 221 h 10686"/>
              <a:gd name="connsiteX13" fmla="*/ 4667 w 10000"/>
              <a:gd name="connsiteY13" fmla="*/ 280 h 10686"/>
              <a:gd name="connsiteX14" fmla="*/ 4629 w 10000"/>
              <a:gd name="connsiteY14" fmla="*/ 364 h 10686"/>
              <a:gd name="connsiteX15" fmla="*/ 4592 w 10000"/>
              <a:gd name="connsiteY15" fmla="*/ 465 h 10686"/>
              <a:gd name="connsiteX16" fmla="*/ 4533 w 10000"/>
              <a:gd name="connsiteY16" fmla="*/ 596 h 10686"/>
              <a:gd name="connsiteX17" fmla="*/ 4463 w 10000"/>
              <a:gd name="connsiteY17" fmla="*/ 754 h 10686"/>
              <a:gd name="connsiteX18" fmla="*/ 4379 w 10000"/>
              <a:gd name="connsiteY18" fmla="*/ 1001 h 10686"/>
              <a:gd name="connsiteX19" fmla="*/ 4321 w 10000"/>
              <a:gd name="connsiteY19" fmla="*/ 1266 h 10686"/>
              <a:gd name="connsiteX20" fmla="*/ 4275 w 10000"/>
              <a:gd name="connsiteY20" fmla="*/ 1538 h 10686"/>
              <a:gd name="connsiteX21" fmla="*/ 4213 w 10000"/>
              <a:gd name="connsiteY21" fmla="*/ 1827 h 10686"/>
              <a:gd name="connsiteX22" fmla="*/ 4204 w 10000"/>
              <a:gd name="connsiteY22" fmla="*/ 1889 h 10686"/>
              <a:gd name="connsiteX23" fmla="*/ 4192 w 10000"/>
              <a:gd name="connsiteY23" fmla="*/ 1982 h 10686"/>
              <a:gd name="connsiteX24" fmla="*/ 4183 w 10000"/>
              <a:gd name="connsiteY24" fmla="*/ 2080 h 10686"/>
              <a:gd name="connsiteX25" fmla="*/ 4175 w 10000"/>
              <a:gd name="connsiteY25" fmla="*/ 2187 h 10686"/>
              <a:gd name="connsiteX26" fmla="*/ 4175 w 10000"/>
              <a:gd name="connsiteY26" fmla="*/ 2297 h 10686"/>
              <a:gd name="connsiteX27" fmla="*/ 4192 w 10000"/>
              <a:gd name="connsiteY27" fmla="*/ 2396 h 10686"/>
              <a:gd name="connsiteX28" fmla="*/ 4213 w 10000"/>
              <a:gd name="connsiteY28" fmla="*/ 2482 h 10686"/>
              <a:gd name="connsiteX29" fmla="*/ 4250 w 10000"/>
              <a:gd name="connsiteY29" fmla="*/ 2542 h 10686"/>
              <a:gd name="connsiteX30" fmla="*/ 4450 w 10000"/>
              <a:gd name="connsiteY30" fmla="*/ 2530 h 10686"/>
              <a:gd name="connsiteX31" fmla="*/ 4646 w 10000"/>
              <a:gd name="connsiteY31" fmla="*/ 2482 h 10686"/>
              <a:gd name="connsiteX32" fmla="*/ 4833 w 10000"/>
              <a:gd name="connsiteY32" fmla="*/ 2405 h 10686"/>
              <a:gd name="connsiteX33" fmla="*/ 5025 w 10000"/>
              <a:gd name="connsiteY33" fmla="*/ 2297 h 10686"/>
              <a:gd name="connsiteX34" fmla="*/ 5200 w 10000"/>
              <a:gd name="connsiteY34" fmla="*/ 2172 h 10686"/>
              <a:gd name="connsiteX35" fmla="*/ 5371 w 10000"/>
              <a:gd name="connsiteY35" fmla="*/ 2020 h 10686"/>
              <a:gd name="connsiteX36" fmla="*/ 5533 w 10000"/>
              <a:gd name="connsiteY36" fmla="*/ 1859 h 10686"/>
              <a:gd name="connsiteX37" fmla="*/ 5683 w 10000"/>
              <a:gd name="connsiteY37" fmla="*/ 1690 h 10686"/>
              <a:gd name="connsiteX38" fmla="*/ 5829 w 10000"/>
              <a:gd name="connsiteY38" fmla="*/ 1511 h 10686"/>
              <a:gd name="connsiteX39" fmla="*/ 5954 w 10000"/>
              <a:gd name="connsiteY39" fmla="*/ 1326 h 10686"/>
              <a:gd name="connsiteX40" fmla="*/ 6071 w 10000"/>
              <a:gd name="connsiteY40" fmla="*/ 1147 h 10686"/>
              <a:gd name="connsiteX41" fmla="*/ 6167 w 10000"/>
              <a:gd name="connsiteY41" fmla="*/ 974 h 10686"/>
              <a:gd name="connsiteX42" fmla="*/ 6213 w 10000"/>
              <a:gd name="connsiteY42" fmla="*/ 974 h 10686"/>
              <a:gd name="connsiteX43" fmla="*/ 6213 w 10000"/>
              <a:gd name="connsiteY43" fmla="*/ 992 h 10686"/>
              <a:gd name="connsiteX44" fmla="*/ 6138 w 10000"/>
              <a:gd name="connsiteY44" fmla="*/ 1165 h 10686"/>
              <a:gd name="connsiteX45" fmla="*/ 6054 w 10000"/>
              <a:gd name="connsiteY45" fmla="*/ 1344 h 10686"/>
              <a:gd name="connsiteX46" fmla="*/ 5963 w 10000"/>
              <a:gd name="connsiteY46" fmla="*/ 1517 h 10686"/>
              <a:gd name="connsiteX47" fmla="*/ 5871 w 10000"/>
              <a:gd name="connsiteY47" fmla="*/ 1684 h 10686"/>
              <a:gd name="connsiteX48" fmla="*/ 5775 w 10000"/>
              <a:gd name="connsiteY48" fmla="*/ 1847 h 10686"/>
              <a:gd name="connsiteX49" fmla="*/ 5667 w 10000"/>
              <a:gd name="connsiteY49" fmla="*/ 1999 h 10686"/>
              <a:gd name="connsiteX50" fmla="*/ 5554 w 10000"/>
              <a:gd name="connsiteY50" fmla="*/ 2145 h 10686"/>
              <a:gd name="connsiteX51" fmla="*/ 5417 w 10000"/>
              <a:gd name="connsiteY51" fmla="*/ 2279 h 10686"/>
              <a:gd name="connsiteX52" fmla="*/ 5275 w 10000"/>
              <a:gd name="connsiteY52" fmla="*/ 2411 h 10686"/>
              <a:gd name="connsiteX53" fmla="*/ 5108 w 10000"/>
              <a:gd name="connsiteY53" fmla="*/ 2518 h 10686"/>
              <a:gd name="connsiteX54" fmla="*/ 4917 w 10000"/>
              <a:gd name="connsiteY54" fmla="*/ 2616 h 10686"/>
              <a:gd name="connsiteX55" fmla="*/ 4704 w 10000"/>
              <a:gd name="connsiteY55" fmla="*/ 2703 h 10686"/>
              <a:gd name="connsiteX56" fmla="*/ 4479 w 10000"/>
              <a:gd name="connsiteY56" fmla="*/ 2768 h 10686"/>
              <a:gd name="connsiteX57" fmla="*/ 4213 w 10000"/>
              <a:gd name="connsiteY57" fmla="*/ 2813 h 10686"/>
              <a:gd name="connsiteX58" fmla="*/ 4221 w 10000"/>
              <a:gd name="connsiteY58" fmla="*/ 3126 h 10686"/>
              <a:gd name="connsiteX59" fmla="*/ 4258 w 10000"/>
              <a:gd name="connsiteY59" fmla="*/ 3424 h 10686"/>
              <a:gd name="connsiteX60" fmla="*/ 4321 w 10000"/>
              <a:gd name="connsiteY60" fmla="*/ 3707 h 10686"/>
              <a:gd name="connsiteX61" fmla="*/ 4404 w 10000"/>
              <a:gd name="connsiteY61" fmla="*/ 3975 h 10686"/>
              <a:gd name="connsiteX62" fmla="*/ 4508 w 10000"/>
              <a:gd name="connsiteY62" fmla="*/ 4231 h 10686"/>
              <a:gd name="connsiteX63" fmla="*/ 4621 w 10000"/>
              <a:gd name="connsiteY63" fmla="*/ 4476 h 10686"/>
              <a:gd name="connsiteX64" fmla="*/ 4750 w 10000"/>
              <a:gd name="connsiteY64" fmla="*/ 4708 h 10686"/>
              <a:gd name="connsiteX65" fmla="*/ 4879 w 10000"/>
              <a:gd name="connsiteY65" fmla="*/ 4934 h 10686"/>
              <a:gd name="connsiteX66" fmla="*/ 4917 w 10000"/>
              <a:gd name="connsiteY66" fmla="*/ 4988 h 10686"/>
              <a:gd name="connsiteX67" fmla="*/ 4950 w 10000"/>
              <a:gd name="connsiteY67" fmla="*/ 5054 h 10686"/>
              <a:gd name="connsiteX68" fmla="*/ 4996 w 10000"/>
              <a:gd name="connsiteY68" fmla="*/ 5125 h 10686"/>
              <a:gd name="connsiteX69" fmla="*/ 5038 w 10000"/>
              <a:gd name="connsiteY69" fmla="*/ 5200 h 10686"/>
              <a:gd name="connsiteX70" fmla="*/ 5092 w 10000"/>
              <a:gd name="connsiteY70" fmla="*/ 5271 h 10686"/>
              <a:gd name="connsiteX71" fmla="*/ 5154 w 10000"/>
              <a:gd name="connsiteY71" fmla="*/ 5331 h 10686"/>
              <a:gd name="connsiteX72" fmla="*/ 5229 w 10000"/>
              <a:gd name="connsiteY72" fmla="*/ 5384 h 10686"/>
              <a:gd name="connsiteX73" fmla="*/ 5313 w 10000"/>
              <a:gd name="connsiteY73" fmla="*/ 5423 h 10686"/>
              <a:gd name="connsiteX74" fmla="*/ 5413 w 10000"/>
              <a:gd name="connsiteY74" fmla="*/ 5438 h 10686"/>
              <a:gd name="connsiteX75" fmla="*/ 5517 w 10000"/>
              <a:gd name="connsiteY75" fmla="*/ 5435 h 10686"/>
              <a:gd name="connsiteX76" fmla="*/ 5704 w 10000"/>
              <a:gd name="connsiteY76" fmla="*/ 5390 h 10686"/>
              <a:gd name="connsiteX77" fmla="*/ 5871 w 10000"/>
              <a:gd name="connsiteY77" fmla="*/ 5316 h 10686"/>
              <a:gd name="connsiteX78" fmla="*/ 6033 w 10000"/>
              <a:gd name="connsiteY78" fmla="*/ 5223 h 10686"/>
              <a:gd name="connsiteX79" fmla="*/ 6167 w 10000"/>
              <a:gd name="connsiteY79" fmla="*/ 5113 h 10686"/>
              <a:gd name="connsiteX80" fmla="*/ 6296 w 10000"/>
              <a:gd name="connsiteY80" fmla="*/ 4994 h 10686"/>
              <a:gd name="connsiteX81" fmla="*/ 6417 w 10000"/>
              <a:gd name="connsiteY81" fmla="*/ 4869 h 10686"/>
              <a:gd name="connsiteX82" fmla="*/ 6525 w 10000"/>
              <a:gd name="connsiteY82" fmla="*/ 4750 h 10686"/>
              <a:gd name="connsiteX83" fmla="*/ 6617 w 10000"/>
              <a:gd name="connsiteY83" fmla="*/ 4636 h 10686"/>
              <a:gd name="connsiteX84" fmla="*/ 6821 w 10000"/>
              <a:gd name="connsiteY84" fmla="*/ 4377 h 10686"/>
              <a:gd name="connsiteX85" fmla="*/ 7017 w 10000"/>
              <a:gd name="connsiteY85" fmla="*/ 4085 h 10686"/>
              <a:gd name="connsiteX86" fmla="*/ 7213 w 10000"/>
              <a:gd name="connsiteY86" fmla="*/ 3766 h 10686"/>
              <a:gd name="connsiteX87" fmla="*/ 7396 w 10000"/>
              <a:gd name="connsiteY87" fmla="*/ 3418 h 10686"/>
              <a:gd name="connsiteX88" fmla="*/ 7563 w 10000"/>
              <a:gd name="connsiteY88" fmla="*/ 3051 h 10686"/>
              <a:gd name="connsiteX89" fmla="*/ 7713 w 10000"/>
              <a:gd name="connsiteY89" fmla="*/ 2661 h 10686"/>
              <a:gd name="connsiteX90" fmla="*/ 7850 w 10000"/>
              <a:gd name="connsiteY90" fmla="*/ 2253 h 10686"/>
              <a:gd name="connsiteX91" fmla="*/ 7950 w 10000"/>
              <a:gd name="connsiteY91" fmla="*/ 1830 h 10686"/>
              <a:gd name="connsiteX92" fmla="*/ 8025 w 10000"/>
              <a:gd name="connsiteY92" fmla="*/ 1397 h 10686"/>
              <a:gd name="connsiteX93" fmla="*/ 8071 w 10000"/>
              <a:gd name="connsiteY93" fmla="*/ 954 h 10686"/>
              <a:gd name="connsiteX94" fmla="*/ 8108 w 10000"/>
              <a:gd name="connsiteY94" fmla="*/ 974 h 10686"/>
              <a:gd name="connsiteX95" fmla="*/ 8138 w 10000"/>
              <a:gd name="connsiteY95" fmla="*/ 1025 h 10686"/>
              <a:gd name="connsiteX96" fmla="*/ 8163 w 10000"/>
              <a:gd name="connsiteY96" fmla="*/ 1100 h 10686"/>
              <a:gd name="connsiteX97" fmla="*/ 8175 w 10000"/>
              <a:gd name="connsiteY97" fmla="*/ 1198 h 10686"/>
              <a:gd name="connsiteX98" fmla="*/ 8183 w 10000"/>
              <a:gd name="connsiteY98" fmla="*/ 1311 h 10686"/>
              <a:gd name="connsiteX99" fmla="*/ 8183 w 10000"/>
              <a:gd name="connsiteY99" fmla="*/ 1442 h 10686"/>
              <a:gd name="connsiteX100" fmla="*/ 8183 w 10000"/>
              <a:gd name="connsiteY100" fmla="*/ 1582 h 10686"/>
              <a:gd name="connsiteX101" fmla="*/ 8175 w 10000"/>
              <a:gd name="connsiteY101" fmla="*/ 1734 h 10686"/>
              <a:gd name="connsiteX102" fmla="*/ 8163 w 10000"/>
              <a:gd name="connsiteY102" fmla="*/ 1889 h 10686"/>
              <a:gd name="connsiteX103" fmla="*/ 8146 w 10000"/>
              <a:gd name="connsiteY103" fmla="*/ 2047 h 10686"/>
              <a:gd name="connsiteX104" fmla="*/ 8121 w 10000"/>
              <a:gd name="connsiteY104" fmla="*/ 2205 h 10686"/>
              <a:gd name="connsiteX105" fmla="*/ 8108 w 10000"/>
              <a:gd name="connsiteY105" fmla="*/ 2357 h 10686"/>
              <a:gd name="connsiteX106" fmla="*/ 8083 w 10000"/>
              <a:gd name="connsiteY106" fmla="*/ 2497 h 10686"/>
              <a:gd name="connsiteX107" fmla="*/ 8063 w 10000"/>
              <a:gd name="connsiteY107" fmla="*/ 2628 h 10686"/>
              <a:gd name="connsiteX108" fmla="*/ 8038 w 10000"/>
              <a:gd name="connsiteY108" fmla="*/ 2741 h 10686"/>
              <a:gd name="connsiteX109" fmla="*/ 8017 w 10000"/>
              <a:gd name="connsiteY109" fmla="*/ 2834 h 10686"/>
              <a:gd name="connsiteX110" fmla="*/ 8000 w 10000"/>
              <a:gd name="connsiteY110" fmla="*/ 2908 h 10686"/>
              <a:gd name="connsiteX111" fmla="*/ 7700 w 10000"/>
              <a:gd name="connsiteY111" fmla="*/ 3754 h 10686"/>
              <a:gd name="connsiteX112" fmla="*/ 7942 w 10000"/>
              <a:gd name="connsiteY112" fmla="*/ 3737 h 10686"/>
              <a:gd name="connsiteX113" fmla="*/ 8167 w 10000"/>
              <a:gd name="connsiteY113" fmla="*/ 3695 h 10686"/>
              <a:gd name="connsiteX114" fmla="*/ 8379 w 10000"/>
              <a:gd name="connsiteY114" fmla="*/ 3635 h 10686"/>
              <a:gd name="connsiteX115" fmla="*/ 8583 w 10000"/>
              <a:gd name="connsiteY115" fmla="*/ 3558 h 10686"/>
              <a:gd name="connsiteX116" fmla="*/ 8767 w 10000"/>
              <a:gd name="connsiteY116" fmla="*/ 3471 h 10686"/>
              <a:gd name="connsiteX117" fmla="*/ 8933 w 10000"/>
              <a:gd name="connsiteY117" fmla="*/ 3376 h 10686"/>
              <a:gd name="connsiteX118" fmla="*/ 9092 w 10000"/>
              <a:gd name="connsiteY118" fmla="*/ 3278 h 10686"/>
              <a:gd name="connsiteX119" fmla="*/ 9238 w 10000"/>
              <a:gd name="connsiteY119" fmla="*/ 3185 h 10686"/>
              <a:gd name="connsiteX120" fmla="*/ 9250 w 10000"/>
              <a:gd name="connsiteY120" fmla="*/ 3230 h 10686"/>
              <a:gd name="connsiteX121" fmla="*/ 9117 w 10000"/>
              <a:gd name="connsiteY121" fmla="*/ 3376 h 10686"/>
              <a:gd name="connsiteX122" fmla="*/ 8954 w 10000"/>
              <a:gd name="connsiteY122" fmla="*/ 3516 h 10686"/>
              <a:gd name="connsiteX123" fmla="*/ 8758 w 10000"/>
              <a:gd name="connsiteY123" fmla="*/ 3641 h 10686"/>
              <a:gd name="connsiteX124" fmla="*/ 8538 w 10000"/>
              <a:gd name="connsiteY124" fmla="*/ 3754 h 10686"/>
              <a:gd name="connsiteX125" fmla="*/ 8304 w 10000"/>
              <a:gd name="connsiteY125" fmla="*/ 3856 h 10686"/>
              <a:gd name="connsiteX126" fmla="*/ 8054 w 10000"/>
              <a:gd name="connsiteY126" fmla="*/ 3945 h 10686"/>
              <a:gd name="connsiteX127" fmla="*/ 7796 w 10000"/>
              <a:gd name="connsiteY127" fmla="*/ 4014 h 10686"/>
              <a:gd name="connsiteX128" fmla="*/ 7533 w 10000"/>
              <a:gd name="connsiteY128" fmla="*/ 4064 h 10686"/>
              <a:gd name="connsiteX129" fmla="*/ 7479 w 10000"/>
              <a:gd name="connsiteY129" fmla="*/ 4184 h 10686"/>
              <a:gd name="connsiteX130" fmla="*/ 7404 w 10000"/>
              <a:gd name="connsiteY130" fmla="*/ 4324 h 10686"/>
              <a:gd name="connsiteX131" fmla="*/ 7321 w 10000"/>
              <a:gd name="connsiteY131" fmla="*/ 4470 h 10686"/>
              <a:gd name="connsiteX132" fmla="*/ 7213 w 10000"/>
              <a:gd name="connsiteY132" fmla="*/ 4628 h 10686"/>
              <a:gd name="connsiteX133" fmla="*/ 7100 w 10000"/>
              <a:gd name="connsiteY133" fmla="*/ 4794 h 10686"/>
              <a:gd name="connsiteX134" fmla="*/ 6979 w 10000"/>
              <a:gd name="connsiteY134" fmla="*/ 4958 h 10686"/>
              <a:gd name="connsiteX135" fmla="*/ 6850 w 10000"/>
              <a:gd name="connsiteY135" fmla="*/ 5113 h 10686"/>
              <a:gd name="connsiteX136" fmla="*/ 6721 w 10000"/>
              <a:gd name="connsiteY136" fmla="*/ 5265 h 10686"/>
              <a:gd name="connsiteX137" fmla="*/ 6600 w 10000"/>
              <a:gd name="connsiteY137" fmla="*/ 5405 h 10686"/>
              <a:gd name="connsiteX138" fmla="*/ 6471 w 10000"/>
              <a:gd name="connsiteY138" fmla="*/ 5530 h 10686"/>
              <a:gd name="connsiteX139" fmla="*/ 6358 w 10000"/>
              <a:gd name="connsiteY139" fmla="*/ 5641 h 10686"/>
              <a:gd name="connsiteX140" fmla="*/ 6250 w 10000"/>
              <a:gd name="connsiteY140" fmla="*/ 5721 h 10686"/>
              <a:gd name="connsiteX141" fmla="*/ 6267 w 10000"/>
              <a:gd name="connsiteY141" fmla="*/ 5781 h 10686"/>
              <a:gd name="connsiteX142" fmla="*/ 6296 w 10000"/>
              <a:gd name="connsiteY142" fmla="*/ 5793 h 10686"/>
              <a:gd name="connsiteX143" fmla="*/ 6479 w 10000"/>
              <a:gd name="connsiteY143" fmla="*/ 5754 h 10686"/>
              <a:gd name="connsiteX144" fmla="*/ 6663 w 10000"/>
              <a:gd name="connsiteY144" fmla="*/ 5736 h 10686"/>
              <a:gd name="connsiteX145" fmla="*/ 6858 w 10000"/>
              <a:gd name="connsiteY145" fmla="*/ 5736 h 10686"/>
              <a:gd name="connsiteX146" fmla="*/ 7046 w 10000"/>
              <a:gd name="connsiteY146" fmla="*/ 5742 h 10686"/>
              <a:gd name="connsiteX147" fmla="*/ 7246 w 10000"/>
              <a:gd name="connsiteY147" fmla="*/ 5748 h 10686"/>
              <a:gd name="connsiteX148" fmla="*/ 7425 w 10000"/>
              <a:gd name="connsiteY148" fmla="*/ 5748 h 10686"/>
              <a:gd name="connsiteX149" fmla="*/ 7600 w 10000"/>
              <a:gd name="connsiteY149" fmla="*/ 5733 h 10686"/>
              <a:gd name="connsiteX150" fmla="*/ 7950 w 10000"/>
              <a:gd name="connsiteY150" fmla="*/ 5673 h 10686"/>
              <a:gd name="connsiteX151" fmla="*/ 8275 w 10000"/>
              <a:gd name="connsiteY151" fmla="*/ 5596 h 10686"/>
              <a:gd name="connsiteX152" fmla="*/ 8579 w 10000"/>
              <a:gd name="connsiteY152" fmla="*/ 5504 h 10686"/>
              <a:gd name="connsiteX153" fmla="*/ 8858 w 10000"/>
              <a:gd name="connsiteY153" fmla="*/ 5390 h 10686"/>
              <a:gd name="connsiteX154" fmla="*/ 9117 w 10000"/>
              <a:gd name="connsiteY154" fmla="*/ 5265 h 10686"/>
              <a:gd name="connsiteX155" fmla="*/ 9350 w 10000"/>
              <a:gd name="connsiteY155" fmla="*/ 5119 h 10686"/>
              <a:gd name="connsiteX156" fmla="*/ 9563 w 10000"/>
              <a:gd name="connsiteY156" fmla="*/ 4967 h 10686"/>
              <a:gd name="connsiteX157" fmla="*/ 9758 w 10000"/>
              <a:gd name="connsiteY157" fmla="*/ 4794 h 10686"/>
              <a:gd name="connsiteX158" fmla="*/ 9933 w 10000"/>
              <a:gd name="connsiteY158" fmla="*/ 4610 h 10686"/>
              <a:gd name="connsiteX159" fmla="*/ 10000 w 10000"/>
              <a:gd name="connsiteY159" fmla="*/ 4648 h 10686"/>
              <a:gd name="connsiteX160" fmla="*/ 10000 w 10000"/>
              <a:gd name="connsiteY160" fmla="*/ 4660 h 10686"/>
              <a:gd name="connsiteX161" fmla="*/ 9904 w 10000"/>
              <a:gd name="connsiteY161" fmla="*/ 4827 h 10686"/>
              <a:gd name="connsiteX162" fmla="*/ 9767 w 10000"/>
              <a:gd name="connsiteY162" fmla="*/ 5000 h 10686"/>
              <a:gd name="connsiteX163" fmla="*/ 9600 w 10000"/>
              <a:gd name="connsiteY163" fmla="*/ 5173 h 10686"/>
              <a:gd name="connsiteX164" fmla="*/ 9404 w 10000"/>
              <a:gd name="connsiteY164" fmla="*/ 5343 h 10686"/>
              <a:gd name="connsiteX165" fmla="*/ 9183 w 10000"/>
              <a:gd name="connsiteY165" fmla="*/ 5504 h 10686"/>
              <a:gd name="connsiteX166" fmla="*/ 8950 w 10000"/>
              <a:gd name="connsiteY166" fmla="*/ 5662 h 10686"/>
              <a:gd name="connsiteX167" fmla="*/ 8704 w 10000"/>
              <a:gd name="connsiteY167" fmla="*/ 5802 h 10686"/>
              <a:gd name="connsiteX168" fmla="*/ 8463 w 10000"/>
              <a:gd name="connsiteY168" fmla="*/ 5927 h 10686"/>
              <a:gd name="connsiteX169" fmla="*/ 8229 w 10000"/>
              <a:gd name="connsiteY169" fmla="*/ 6025 h 10686"/>
              <a:gd name="connsiteX170" fmla="*/ 8000 w 10000"/>
              <a:gd name="connsiteY170" fmla="*/ 6105 h 10686"/>
              <a:gd name="connsiteX171" fmla="*/ 7879 w 10000"/>
              <a:gd name="connsiteY171" fmla="*/ 6132 h 10686"/>
              <a:gd name="connsiteX172" fmla="*/ 7729 w 10000"/>
              <a:gd name="connsiteY172" fmla="*/ 6153 h 10686"/>
              <a:gd name="connsiteX173" fmla="*/ 7563 w 10000"/>
              <a:gd name="connsiteY173" fmla="*/ 6177 h 10686"/>
              <a:gd name="connsiteX174" fmla="*/ 7388 w 10000"/>
              <a:gd name="connsiteY174" fmla="*/ 6198 h 10686"/>
              <a:gd name="connsiteX175" fmla="*/ 7204 w 10000"/>
              <a:gd name="connsiteY175" fmla="*/ 6219 h 10686"/>
              <a:gd name="connsiteX176" fmla="*/ 7017 w 10000"/>
              <a:gd name="connsiteY176" fmla="*/ 6240 h 10686"/>
              <a:gd name="connsiteX177" fmla="*/ 6842 w 10000"/>
              <a:gd name="connsiteY177" fmla="*/ 6263 h 10686"/>
              <a:gd name="connsiteX178" fmla="*/ 6675 w 10000"/>
              <a:gd name="connsiteY178" fmla="*/ 6290 h 10686"/>
              <a:gd name="connsiteX179" fmla="*/ 6517 w 10000"/>
              <a:gd name="connsiteY179" fmla="*/ 6329 h 10686"/>
              <a:gd name="connsiteX180" fmla="*/ 6388 w 10000"/>
              <a:gd name="connsiteY180" fmla="*/ 6365 h 10686"/>
              <a:gd name="connsiteX181" fmla="*/ 6288 w 10000"/>
              <a:gd name="connsiteY181" fmla="*/ 6415 h 10686"/>
              <a:gd name="connsiteX182" fmla="*/ 6213 w 10000"/>
              <a:gd name="connsiteY182" fmla="*/ 6475 h 10686"/>
              <a:gd name="connsiteX183" fmla="*/ 6092 w 10000"/>
              <a:gd name="connsiteY183" fmla="*/ 6648 h 10686"/>
              <a:gd name="connsiteX184" fmla="*/ 6008 w 10000"/>
              <a:gd name="connsiteY184" fmla="*/ 6836 h 10686"/>
              <a:gd name="connsiteX185" fmla="*/ 5942 w 10000"/>
              <a:gd name="connsiteY185" fmla="*/ 7032 h 10686"/>
              <a:gd name="connsiteX186" fmla="*/ 5904 w 10000"/>
              <a:gd name="connsiteY186" fmla="*/ 7232 h 10686"/>
              <a:gd name="connsiteX187" fmla="*/ 5888 w 10000"/>
              <a:gd name="connsiteY187" fmla="*/ 7443 h 10686"/>
              <a:gd name="connsiteX188" fmla="*/ 5879 w 10000"/>
              <a:gd name="connsiteY188" fmla="*/ 7655 h 10686"/>
              <a:gd name="connsiteX189" fmla="*/ 5888 w 10000"/>
              <a:gd name="connsiteY189" fmla="*/ 7867 h 10686"/>
              <a:gd name="connsiteX190" fmla="*/ 5904 w 10000"/>
              <a:gd name="connsiteY190" fmla="*/ 8084 h 10686"/>
              <a:gd name="connsiteX191" fmla="*/ 5925 w 10000"/>
              <a:gd name="connsiteY191" fmla="*/ 8299 h 10686"/>
              <a:gd name="connsiteX192" fmla="*/ 5950 w 10000"/>
              <a:gd name="connsiteY192" fmla="*/ 8510 h 10686"/>
              <a:gd name="connsiteX193" fmla="*/ 5954 w 10000"/>
              <a:gd name="connsiteY193" fmla="*/ 8820 h 10686"/>
              <a:gd name="connsiteX194" fmla="*/ 5933 w 10000"/>
              <a:gd name="connsiteY194" fmla="*/ 9130 h 10686"/>
              <a:gd name="connsiteX195" fmla="*/ 5896 w 10000"/>
              <a:gd name="connsiteY195" fmla="*/ 9428 h 10686"/>
              <a:gd name="connsiteX196" fmla="*/ 5850 w 10000"/>
              <a:gd name="connsiteY196" fmla="*/ 9720 h 10686"/>
              <a:gd name="connsiteX197" fmla="*/ 5794 w 10000"/>
              <a:gd name="connsiteY197" fmla="*/ 10686 h 10686"/>
              <a:gd name="connsiteX198" fmla="*/ 4117 w 10000"/>
              <a:gd name="connsiteY198" fmla="*/ 10686 h 10686"/>
              <a:gd name="connsiteX199" fmla="*/ 4309 w 10000"/>
              <a:gd name="connsiteY199" fmla="*/ 10293 h 10686"/>
              <a:gd name="connsiteX200" fmla="*/ 4546 w 10000"/>
              <a:gd name="connsiteY200" fmla="*/ 9848 h 10686"/>
              <a:gd name="connsiteX201" fmla="*/ 4629 w 10000"/>
              <a:gd name="connsiteY201" fmla="*/ 9687 h 10686"/>
              <a:gd name="connsiteX202" fmla="*/ 4700 w 10000"/>
              <a:gd name="connsiteY202" fmla="*/ 9508 h 10686"/>
              <a:gd name="connsiteX203" fmla="*/ 4767 w 10000"/>
              <a:gd name="connsiteY203" fmla="*/ 9309 h 10686"/>
              <a:gd name="connsiteX204" fmla="*/ 4829 w 10000"/>
              <a:gd name="connsiteY204" fmla="*/ 9097 h 10686"/>
              <a:gd name="connsiteX205" fmla="*/ 4879 w 10000"/>
              <a:gd name="connsiteY205" fmla="*/ 8868 h 10686"/>
              <a:gd name="connsiteX206" fmla="*/ 4917 w 10000"/>
              <a:gd name="connsiteY206" fmla="*/ 8635 h 10686"/>
              <a:gd name="connsiteX207" fmla="*/ 4954 w 10000"/>
              <a:gd name="connsiteY207" fmla="*/ 8391 h 10686"/>
              <a:gd name="connsiteX208" fmla="*/ 4979 w 10000"/>
              <a:gd name="connsiteY208" fmla="*/ 8144 h 10686"/>
              <a:gd name="connsiteX209" fmla="*/ 5000 w 10000"/>
              <a:gd name="connsiteY209" fmla="*/ 7887 h 10686"/>
              <a:gd name="connsiteX210" fmla="*/ 5000 w 10000"/>
              <a:gd name="connsiteY210" fmla="*/ 7634 h 10686"/>
              <a:gd name="connsiteX211" fmla="*/ 5000 w 10000"/>
              <a:gd name="connsiteY211" fmla="*/ 7384 h 10686"/>
              <a:gd name="connsiteX212" fmla="*/ 4979 w 10000"/>
              <a:gd name="connsiteY212" fmla="*/ 7133 h 10686"/>
              <a:gd name="connsiteX213" fmla="*/ 4950 w 10000"/>
              <a:gd name="connsiteY213" fmla="*/ 6892 h 10686"/>
              <a:gd name="connsiteX214" fmla="*/ 4913 w 10000"/>
              <a:gd name="connsiteY214" fmla="*/ 6657 h 10686"/>
              <a:gd name="connsiteX215" fmla="*/ 4858 w 10000"/>
              <a:gd name="connsiteY215" fmla="*/ 6430 h 10686"/>
              <a:gd name="connsiteX216" fmla="*/ 4783 w 10000"/>
              <a:gd name="connsiteY216" fmla="*/ 6219 h 10686"/>
              <a:gd name="connsiteX217" fmla="*/ 4700 w 10000"/>
              <a:gd name="connsiteY217" fmla="*/ 6019 h 10686"/>
              <a:gd name="connsiteX218" fmla="*/ 4600 w 10000"/>
              <a:gd name="connsiteY218" fmla="*/ 5840 h 10686"/>
              <a:gd name="connsiteX219" fmla="*/ 4488 w 10000"/>
              <a:gd name="connsiteY219" fmla="*/ 5682 h 10686"/>
              <a:gd name="connsiteX220" fmla="*/ 4358 w 10000"/>
              <a:gd name="connsiteY220" fmla="*/ 5542 h 10686"/>
              <a:gd name="connsiteX221" fmla="*/ 4213 w 10000"/>
              <a:gd name="connsiteY221" fmla="*/ 5429 h 10686"/>
              <a:gd name="connsiteX222" fmla="*/ 4046 w 10000"/>
              <a:gd name="connsiteY222" fmla="*/ 5343 h 10686"/>
              <a:gd name="connsiteX223" fmla="*/ 3904 w 10000"/>
              <a:gd name="connsiteY223" fmla="*/ 5292 h 10686"/>
              <a:gd name="connsiteX224" fmla="*/ 3746 w 10000"/>
              <a:gd name="connsiteY224" fmla="*/ 5271 h 10686"/>
              <a:gd name="connsiteX225" fmla="*/ 3583 w 10000"/>
              <a:gd name="connsiteY225" fmla="*/ 5271 h 10686"/>
              <a:gd name="connsiteX226" fmla="*/ 3413 w 10000"/>
              <a:gd name="connsiteY226" fmla="*/ 5286 h 10686"/>
              <a:gd name="connsiteX227" fmla="*/ 3246 w 10000"/>
              <a:gd name="connsiteY227" fmla="*/ 5310 h 10686"/>
              <a:gd name="connsiteX228" fmla="*/ 3079 w 10000"/>
              <a:gd name="connsiteY228" fmla="*/ 5343 h 10686"/>
              <a:gd name="connsiteX229" fmla="*/ 2913 w 10000"/>
              <a:gd name="connsiteY229" fmla="*/ 5369 h 10686"/>
              <a:gd name="connsiteX230" fmla="*/ 2750 w 10000"/>
              <a:gd name="connsiteY230" fmla="*/ 5396 h 10686"/>
              <a:gd name="connsiteX231" fmla="*/ 2600 w 10000"/>
              <a:gd name="connsiteY231" fmla="*/ 5411 h 10686"/>
              <a:gd name="connsiteX232" fmla="*/ 2258 w 10000"/>
              <a:gd name="connsiteY232" fmla="*/ 5423 h 10686"/>
              <a:gd name="connsiteX233" fmla="*/ 1925 w 10000"/>
              <a:gd name="connsiteY233" fmla="*/ 5411 h 10686"/>
              <a:gd name="connsiteX234" fmla="*/ 1617 w 10000"/>
              <a:gd name="connsiteY234" fmla="*/ 5384 h 10686"/>
              <a:gd name="connsiteX235" fmla="*/ 1321 w 10000"/>
              <a:gd name="connsiteY235" fmla="*/ 5346 h 10686"/>
              <a:gd name="connsiteX236" fmla="*/ 1033 w 10000"/>
              <a:gd name="connsiteY236" fmla="*/ 5298 h 10686"/>
              <a:gd name="connsiteX237" fmla="*/ 758 w 10000"/>
              <a:gd name="connsiteY237" fmla="*/ 5250 h 10686"/>
              <a:gd name="connsiteX238" fmla="*/ 500 w 10000"/>
              <a:gd name="connsiteY238" fmla="*/ 5197 h 10686"/>
              <a:gd name="connsiteX239" fmla="*/ 517 w 10000"/>
              <a:gd name="connsiteY239" fmla="*/ 5137 h 10686"/>
              <a:gd name="connsiteX240" fmla="*/ 871 w 10000"/>
              <a:gd name="connsiteY240" fmla="*/ 5173 h 10686"/>
              <a:gd name="connsiteX241" fmla="*/ 1221 w 10000"/>
              <a:gd name="connsiteY241" fmla="*/ 5197 h 10686"/>
              <a:gd name="connsiteX242" fmla="*/ 1563 w 10000"/>
              <a:gd name="connsiteY242" fmla="*/ 5206 h 10686"/>
              <a:gd name="connsiteX243" fmla="*/ 1896 w 10000"/>
              <a:gd name="connsiteY243" fmla="*/ 5197 h 10686"/>
              <a:gd name="connsiteX244" fmla="*/ 2221 w 10000"/>
              <a:gd name="connsiteY244" fmla="*/ 5164 h 10686"/>
              <a:gd name="connsiteX245" fmla="*/ 2538 w 10000"/>
              <a:gd name="connsiteY245" fmla="*/ 5113 h 10686"/>
              <a:gd name="connsiteX246" fmla="*/ 2842 w 10000"/>
              <a:gd name="connsiteY246" fmla="*/ 5045 h 10686"/>
              <a:gd name="connsiteX247" fmla="*/ 3129 w 10000"/>
              <a:gd name="connsiteY247" fmla="*/ 4946 h 10686"/>
              <a:gd name="connsiteX248" fmla="*/ 3500 w 10000"/>
              <a:gd name="connsiteY248" fmla="*/ 4815 h 10686"/>
              <a:gd name="connsiteX249" fmla="*/ 2821 w 10000"/>
              <a:gd name="connsiteY249" fmla="*/ 4389 h 10686"/>
              <a:gd name="connsiteX250" fmla="*/ 2213 w 10000"/>
              <a:gd name="connsiteY250" fmla="*/ 3912 h 10686"/>
              <a:gd name="connsiteX251" fmla="*/ 1879 w 10000"/>
              <a:gd name="connsiteY251" fmla="*/ 3939 h 10686"/>
              <a:gd name="connsiteX252" fmla="*/ 1554 w 10000"/>
              <a:gd name="connsiteY252" fmla="*/ 3939 h 10686"/>
              <a:gd name="connsiteX253" fmla="*/ 1258 w 10000"/>
              <a:gd name="connsiteY253" fmla="*/ 3912 h 10686"/>
              <a:gd name="connsiteX254" fmla="*/ 979 w 10000"/>
              <a:gd name="connsiteY254" fmla="*/ 3856 h 10686"/>
              <a:gd name="connsiteX255" fmla="*/ 721 w 10000"/>
              <a:gd name="connsiteY255" fmla="*/ 3775 h 10686"/>
              <a:gd name="connsiteX256" fmla="*/ 496 w 10000"/>
              <a:gd name="connsiteY256" fmla="*/ 3674 h 10686"/>
              <a:gd name="connsiteX257" fmla="*/ 296 w 10000"/>
              <a:gd name="connsiteY257" fmla="*/ 3549 h 10686"/>
              <a:gd name="connsiteX258" fmla="*/ 129 w 10000"/>
              <a:gd name="connsiteY258" fmla="*/ 3403 h 10686"/>
              <a:gd name="connsiteX259" fmla="*/ 0 w 10000"/>
              <a:gd name="connsiteY259" fmla="*/ 3245 h 10686"/>
              <a:gd name="connsiteX260" fmla="*/ 17 w 10000"/>
              <a:gd name="connsiteY260" fmla="*/ 3218 h 10686"/>
              <a:gd name="connsiteX261" fmla="*/ 71 w 10000"/>
              <a:gd name="connsiteY261" fmla="*/ 3245 h 10686"/>
              <a:gd name="connsiteX262" fmla="*/ 138 w 10000"/>
              <a:gd name="connsiteY262" fmla="*/ 3349 h 10686"/>
              <a:gd name="connsiteX263" fmla="*/ 246 w 10000"/>
              <a:gd name="connsiteY263" fmla="*/ 3439 h 10686"/>
              <a:gd name="connsiteX264" fmla="*/ 379 w 10000"/>
              <a:gd name="connsiteY264" fmla="*/ 3528 h 10686"/>
              <a:gd name="connsiteX265" fmla="*/ 538 w 10000"/>
              <a:gd name="connsiteY265" fmla="*/ 3597 h 10686"/>
              <a:gd name="connsiteX266" fmla="*/ 721 w 10000"/>
              <a:gd name="connsiteY266" fmla="*/ 3656 h 10686"/>
              <a:gd name="connsiteX267" fmla="*/ 913 w 10000"/>
              <a:gd name="connsiteY267" fmla="*/ 3701 h 10686"/>
              <a:gd name="connsiteX268" fmla="*/ 1117 w 10000"/>
              <a:gd name="connsiteY268" fmla="*/ 3728 h 10686"/>
              <a:gd name="connsiteX269" fmla="*/ 1329 w 10000"/>
              <a:gd name="connsiteY269" fmla="*/ 3737 h 10686"/>
              <a:gd name="connsiteX270" fmla="*/ 1533 w 10000"/>
              <a:gd name="connsiteY270" fmla="*/ 3734 h 10686"/>
              <a:gd name="connsiteX271" fmla="*/ 1646 w 10000"/>
              <a:gd name="connsiteY271" fmla="*/ 3722 h 10686"/>
              <a:gd name="connsiteX272" fmla="*/ 1746 w 10000"/>
              <a:gd name="connsiteY272" fmla="*/ 3722 h 10686"/>
              <a:gd name="connsiteX273" fmla="*/ 1833 w 10000"/>
              <a:gd name="connsiteY273" fmla="*/ 3710 h 10686"/>
              <a:gd name="connsiteX274" fmla="*/ 1917 w 10000"/>
              <a:gd name="connsiteY274" fmla="*/ 3695 h 10686"/>
              <a:gd name="connsiteX275" fmla="*/ 1988 w 10000"/>
              <a:gd name="connsiteY275" fmla="*/ 3662 h 10686"/>
              <a:gd name="connsiteX276" fmla="*/ 1788 w 10000"/>
              <a:gd name="connsiteY276" fmla="*/ 3391 h 10686"/>
              <a:gd name="connsiteX277" fmla="*/ 1617 w 10000"/>
              <a:gd name="connsiteY277" fmla="*/ 3126 h 10686"/>
              <a:gd name="connsiteX278" fmla="*/ 1454 w 10000"/>
              <a:gd name="connsiteY278" fmla="*/ 2849 h 10686"/>
              <a:gd name="connsiteX279" fmla="*/ 1313 w 10000"/>
              <a:gd name="connsiteY279" fmla="*/ 2563 h 10686"/>
              <a:gd name="connsiteX280" fmla="*/ 1175 w 10000"/>
              <a:gd name="connsiteY280" fmla="*/ 2253 h 10686"/>
              <a:gd name="connsiteX281" fmla="*/ 1046 w 10000"/>
              <a:gd name="connsiteY281" fmla="*/ 1919 h 10686"/>
              <a:gd name="connsiteX282" fmla="*/ 1033 w 10000"/>
              <a:gd name="connsiteY282" fmla="*/ 1859 h 10686"/>
              <a:gd name="connsiteX283" fmla="*/ 1000 w 10000"/>
              <a:gd name="connsiteY283" fmla="*/ 1776 h 10686"/>
              <a:gd name="connsiteX284" fmla="*/ 979 w 10000"/>
              <a:gd name="connsiteY284" fmla="*/ 1684 h 10686"/>
              <a:gd name="connsiteX285" fmla="*/ 950 w 10000"/>
              <a:gd name="connsiteY285" fmla="*/ 1591 h 10686"/>
              <a:gd name="connsiteX286" fmla="*/ 925 w 10000"/>
              <a:gd name="connsiteY286" fmla="*/ 1490 h 10686"/>
              <a:gd name="connsiteX287" fmla="*/ 917 w 10000"/>
              <a:gd name="connsiteY287" fmla="*/ 1397 h 10686"/>
              <a:gd name="connsiteX288" fmla="*/ 917 w 10000"/>
              <a:gd name="connsiteY288" fmla="*/ 1311 h 10686"/>
              <a:gd name="connsiteX289" fmla="*/ 933 w 10000"/>
              <a:gd name="connsiteY289" fmla="*/ 1234 h 10686"/>
              <a:gd name="connsiteX290" fmla="*/ 963 w 10000"/>
              <a:gd name="connsiteY290" fmla="*/ 1180 h 10686"/>
              <a:gd name="connsiteX291" fmla="*/ 1000 w 10000"/>
              <a:gd name="connsiteY291" fmla="*/ 1192 h 10686"/>
              <a:gd name="connsiteX292" fmla="*/ 1033 w 10000"/>
              <a:gd name="connsiteY292" fmla="*/ 1496 h 10686"/>
              <a:gd name="connsiteX293" fmla="*/ 1108 w 10000"/>
              <a:gd name="connsiteY293" fmla="*/ 1800 h 10686"/>
              <a:gd name="connsiteX294" fmla="*/ 1221 w 10000"/>
              <a:gd name="connsiteY294" fmla="*/ 2098 h 10686"/>
              <a:gd name="connsiteX295" fmla="*/ 1358 w 10000"/>
              <a:gd name="connsiteY295" fmla="*/ 2372 h 10686"/>
              <a:gd name="connsiteX296" fmla="*/ 1508 w 10000"/>
              <a:gd name="connsiteY296" fmla="*/ 2628 h 10686"/>
              <a:gd name="connsiteX297" fmla="*/ 1646 w 10000"/>
              <a:gd name="connsiteY297" fmla="*/ 2795 h 10686"/>
              <a:gd name="connsiteX298" fmla="*/ 1629 w 10000"/>
              <a:gd name="connsiteY298" fmla="*/ 2801 h 10686"/>
              <a:gd name="connsiteX299" fmla="*/ 1629 w 10000"/>
              <a:gd name="connsiteY299" fmla="*/ 2807 h 10686"/>
              <a:gd name="connsiteX300" fmla="*/ 1638 w 10000"/>
              <a:gd name="connsiteY300" fmla="*/ 2813 h 10686"/>
              <a:gd name="connsiteX301" fmla="*/ 1646 w 10000"/>
              <a:gd name="connsiteY301" fmla="*/ 2816 h 10686"/>
              <a:gd name="connsiteX302" fmla="*/ 1663 w 10000"/>
              <a:gd name="connsiteY302" fmla="*/ 2822 h 10686"/>
              <a:gd name="connsiteX303" fmla="*/ 1667 w 10000"/>
              <a:gd name="connsiteY303" fmla="*/ 2834 h 10686"/>
              <a:gd name="connsiteX304" fmla="*/ 1675 w 10000"/>
              <a:gd name="connsiteY304" fmla="*/ 2840 h 10686"/>
              <a:gd name="connsiteX305" fmla="*/ 1683 w 10000"/>
              <a:gd name="connsiteY305" fmla="*/ 2849 h 10686"/>
              <a:gd name="connsiteX306" fmla="*/ 1683 w 10000"/>
              <a:gd name="connsiteY306" fmla="*/ 2843 h 10686"/>
              <a:gd name="connsiteX307" fmla="*/ 1675 w 10000"/>
              <a:gd name="connsiteY307" fmla="*/ 2840 h 10686"/>
              <a:gd name="connsiteX308" fmla="*/ 1675 w 10000"/>
              <a:gd name="connsiteY308" fmla="*/ 2840 h 10686"/>
              <a:gd name="connsiteX309" fmla="*/ 1646 w 10000"/>
              <a:gd name="connsiteY309" fmla="*/ 2795 h 10686"/>
              <a:gd name="connsiteX310" fmla="*/ 1746 w 10000"/>
              <a:gd name="connsiteY310" fmla="*/ 2741 h 10686"/>
              <a:gd name="connsiteX311" fmla="*/ 1842 w 10000"/>
              <a:gd name="connsiteY311" fmla="*/ 2649 h 10686"/>
              <a:gd name="connsiteX312" fmla="*/ 1933 w 10000"/>
              <a:gd name="connsiteY312" fmla="*/ 2542 h 10686"/>
              <a:gd name="connsiteX313" fmla="*/ 2017 w 10000"/>
              <a:gd name="connsiteY313" fmla="*/ 2411 h 10686"/>
              <a:gd name="connsiteX314" fmla="*/ 2092 w 10000"/>
              <a:gd name="connsiteY314" fmla="*/ 2265 h 10686"/>
              <a:gd name="connsiteX315" fmla="*/ 2163 w 10000"/>
              <a:gd name="connsiteY315" fmla="*/ 2113 h 10686"/>
              <a:gd name="connsiteX316" fmla="*/ 2221 w 10000"/>
              <a:gd name="connsiteY316" fmla="*/ 1955 h 10686"/>
              <a:gd name="connsiteX317" fmla="*/ 2275 w 10000"/>
              <a:gd name="connsiteY317" fmla="*/ 1803 h 10686"/>
              <a:gd name="connsiteX318" fmla="*/ 2321 w 10000"/>
              <a:gd name="connsiteY318" fmla="*/ 1657 h 10686"/>
              <a:gd name="connsiteX319" fmla="*/ 2329 w 10000"/>
              <a:gd name="connsiteY319" fmla="*/ 1853 h 10686"/>
              <a:gd name="connsiteX320" fmla="*/ 2321 w 10000"/>
              <a:gd name="connsiteY320" fmla="*/ 2032 h 10686"/>
              <a:gd name="connsiteX321" fmla="*/ 2283 w 10000"/>
              <a:gd name="connsiteY321" fmla="*/ 2199 h 10686"/>
              <a:gd name="connsiteX322" fmla="*/ 2229 w 10000"/>
              <a:gd name="connsiteY322" fmla="*/ 2366 h 10686"/>
              <a:gd name="connsiteX323" fmla="*/ 2154 w 10000"/>
              <a:gd name="connsiteY323" fmla="*/ 2524 h 10686"/>
              <a:gd name="connsiteX324" fmla="*/ 2046 w 10000"/>
              <a:gd name="connsiteY324" fmla="*/ 2682 h 10686"/>
              <a:gd name="connsiteX325" fmla="*/ 1796 w 10000"/>
              <a:gd name="connsiteY325" fmla="*/ 3027 h 10686"/>
              <a:gd name="connsiteX326" fmla="*/ 2054 w 10000"/>
              <a:gd name="connsiteY326" fmla="*/ 3305 h 10686"/>
              <a:gd name="connsiteX327" fmla="*/ 2333 w 10000"/>
              <a:gd name="connsiteY327" fmla="*/ 3564 h 10686"/>
              <a:gd name="connsiteX328" fmla="*/ 2638 w 10000"/>
              <a:gd name="connsiteY328" fmla="*/ 3808 h 10686"/>
              <a:gd name="connsiteX329" fmla="*/ 2963 w 10000"/>
              <a:gd name="connsiteY329" fmla="*/ 4032 h 10686"/>
              <a:gd name="connsiteX330" fmla="*/ 4129 w 10000"/>
              <a:gd name="connsiteY330" fmla="*/ 4610 h 10686"/>
              <a:gd name="connsiteX331" fmla="*/ 4167 w 10000"/>
              <a:gd name="connsiteY331" fmla="*/ 4589 h 10686"/>
              <a:gd name="connsiteX332" fmla="*/ 4071 w 10000"/>
              <a:gd name="connsiteY332" fmla="*/ 4333 h 10686"/>
              <a:gd name="connsiteX333" fmla="*/ 3996 w 10000"/>
              <a:gd name="connsiteY333" fmla="*/ 4058 h 10686"/>
              <a:gd name="connsiteX334" fmla="*/ 3933 w 10000"/>
              <a:gd name="connsiteY334" fmla="*/ 3760 h 10686"/>
              <a:gd name="connsiteX335" fmla="*/ 3904 w 10000"/>
              <a:gd name="connsiteY335" fmla="*/ 3456 h 10686"/>
              <a:gd name="connsiteX336" fmla="*/ 3879 w 10000"/>
              <a:gd name="connsiteY336" fmla="*/ 3138 h 10686"/>
              <a:gd name="connsiteX337" fmla="*/ 3879 w 10000"/>
              <a:gd name="connsiteY337" fmla="*/ 2813 h 10686"/>
              <a:gd name="connsiteX338" fmla="*/ 3896 w 10000"/>
              <a:gd name="connsiteY338" fmla="*/ 2485 h 10686"/>
              <a:gd name="connsiteX339" fmla="*/ 3933 w 10000"/>
              <a:gd name="connsiteY339" fmla="*/ 2160 h 10686"/>
              <a:gd name="connsiteX340" fmla="*/ 3988 w 10000"/>
              <a:gd name="connsiteY340" fmla="*/ 1836 h 10686"/>
              <a:gd name="connsiteX341" fmla="*/ 4046 w 10000"/>
              <a:gd name="connsiteY341" fmla="*/ 1523 h 10686"/>
              <a:gd name="connsiteX342" fmla="*/ 4129 w 10000"/>
              <a:gd name="connsiteY342" fmla="*/ 1219 h 10686"/>
              <a:gd name="connsiteX343" fmla="*/ 4229 w 10000"/>
              <a:gd name="connsiteY343" fmla="*/ 933 h 10686"/>
              <a:gd name="connsiteX344" fmla="*/ 4333 w 10000"/>
              <a:gd name="connsiteY344" fmla="*/ 662 h 10686"/>
              <a:gd name="connsiteX345" fmla="*/ 4454 w 10000"/>
              <a:gd name="connsiteY345" fmla="*/ 417 h 10686"/>
              <a:gd name="connsiteX346" fmla="*/ 4583 w 10000"/>
              <a:gd name="connsiteY346" fmla="*/ 194 h 10686"/>
              <a:gd name="connsiteX347" fmla="*/ 4738 w 10000"/>
              <a:gd name="connsiteY347" fmla="*/ 0 h 10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</a:cxnLst>
            <a:rect l="l" t="t" r="r" b="b"/>
            <a:pathLst>
              <a:path w="10000" h="10686">
                <a:moveTo>
                  <a:pt x="4738" y="0"/>
                </a:moveTo>
                <a:cubicBezTo>
                  <a:pt x="4732" y="16"/>
                  <a:pt x="4727" y="32"/>
                  <a:pt x="4721" y="48"/>
                </a:cubicBezTo>
                <a:cubicBezTo>
                  <a:pt x="4718" y="59"/>
                  <a:pt x="4716" y="69"/>
                  <a:pt x="4713" y="80"/>
                </a:cubicBezTo>
                <a:lnTo>
                  <a:pt x="4704" y="101"/>
                </a:lnTo>
                <a:lnTo>
                  <a:pt x="4704" y="113"/>
                </a:lnTo>
                <a:lnTo>
                  <a:pt x="4713" y="119"/>
                </a:lnTo>
                <a:lnTo>
                  <a:pt x="4713" y="125"/>
                </a:lnTo>
                <a:lnTo>
                  <a:pt x="4721" y="125"/>
                </a:lnTo>
                <a:lnTo>
                  <a:pt x="4721" y="125"/>
                </a:lnTo>
                <a:lnTo>
                  <a:pt x="4721" y="134"/>
                </a:lnTo>
                <a:cubicBezTo>
                  <a:pt x="4718" y="140"/>
                  <a:pt x="4716" y="146"/>
                  <a:pt x="4713" y="152"/>
                </a:cubicBezTo>
                <a:lnTo>
                  <a:pt x="4704" y="179"/>
                </a:lnTo>
                <a:lnTo>
                  <a:pt x="4692" y="221"/>
                </a:lnTo>
                <a:cubicBezTo>
                  <a:pt x="4684" y="241"/>
                  <a:pt x="4675" y="260"/>
                  <a:pt x="4667" y="280"/>
                </a:cubicBezTo>
                <a:cubicBezTo>
                  <a:pt x="4654" y="308"/>
                  <a:pt x="4642" y="336"/>
                  <a:pt x="4629" y="364"/>
                </a:cubicBezTo>
                <a:cubicBezTo>
                  <a:pt x="4617" y="398"/>
                  <a:pt x="4604" y="431"/>
                  <a:pt x="4592" y="465"/>
                </a:cubicBezTo>
                <a:cubicBezTo>
                  <a:pt x="4572" y="509"/>
                  <a:pt x="4553" y="552"/>
                  <a:pt x="4533" y="596"/>
                </a:cubicBezTo>
                <a:cubicBezTo>
                  <a:pt x="4510" y="649"/>
                  <a:pt x="4486" y="701"/>
                  <a:pt x="4463" y="754"/>
                </a:cubicBezTo>
                <a:cubicBezTo>
                  <a:pt x="4435" y="836"/>
                  <a:pt x="4407" y="919"/>
                  <a:pt x="4379" y="1001"/>
                </a:cubicBezTo>
                <a:cubicBezTo>
                  <a:pt x="4360" y="1089"/>
                  <a:pt x="4340" y="1178"/>
                  <a:pt x="4321" y="1266"/>
                </a:cubicBezTo>
                <a:cubicBezTo>
                  <a:pt x="4306" y="1357"/>
                  <a:pt x="4290" y="1447"/>
                  <a:pt x="4275" y="1538"/>
                </a:cubicBezTo>
                <a:cubicBezTo>
                  <a:pt x="4254" y="1634"/>
                  <a:pt x="4234" y="1731"/>
                  <a:pt x="4213" y="1827"/>
                </a:cubicBezTo>
                <a:cubicBezTo>
                  <a:pt x="4210" y="1848"/>
                  <a:pt x="4207" y="1868"/>
                  <a:pt x="4204" y="1889"/>
                </a:cubicBezTo>
                <a:lnTo>
                  <a:pt x="4192" y="1982"/>
                </a:lnTo>
                <a:cubicBezTo>
                  <a:pt x="4189" y="2015"/>
                  <a:pt x="4186" y="2047"/>
                  <a:pt x="4183" y="2080"/>
                </a:cubicBezTo>
                <a:cubicBezTo>
                  <a:pt x="4180" y="2116"/>
                  <a:pt x="4178" y="2151"/>
                  <a:pt x="4175" y="2187"/>
                </a:cubicBezTo>
                <a:lnTo>
                  <a:pt x="4175" y="2297"/>
                </a:lnTo>
                <a:cubicBezTo>
                  <a:pt x="4181" y="2330"/>
                  <a:pt x="4186" y="2363"/>
                  <a:pt x="4192" y="2396"/>
                </a:cubicBezTo>
                <a:cubicBezTo>
                  <a:pt x="4199" y="2425"/>
                  <a:pt x="4206" y="2453"/>
                  <a:pt x="4213" y="2482"/>
                </a:cubicBezTo>
                <a:cubicBezTo>
                  <a:pt x="4225" y="2502"/>
                  <a:pt x="4238" y="2522"/>
                  <a:pt x="4250" y="2542"/>
                </a:cubicBezTo>
                <a:lnTo>
                  <a:pt x="4450" y="2530"/>
                </a:lnTo>
                <a:lnTo>
                  <a:pt x="4646" y="2482"/>
                </a:lnTo>
                <a:lnTo>
                  <a:pt x="4833" y="2405"/>
                </a:lnTo>
                <a:lnTo>
                  <a:pt x="5025" y="2297"/>
                </a:lnTo>
                <a:lnTo>
                  <a:pt x="5200" y="2172"/>
                </a:lnTo>
                <a:lnTo>
                  <a:pt x="5371" y="2020"/>
                </a:lnTo>
                <a:lnTo>
                  <a:pt x="5533" y="1859"/>
                </a:lnTo>
                <a:lnTo>
                  <a:pt x="5683" y="1690"/>
                </a:lnTo>
                <a:lnTo>
                  <a:pt x="5829" y="1511"/>
                </a:lnTo>
                <a:lnTo>
                  <a:pt x="5954" y="1326"/>
                </a:lnTo>
                <a:lnTo>
                  <a:pt x="6071" y="1147"/>
                </a:lnTo>
                <a:cubicBezTo>
                  <a:pt x="6103" y="1089"/>
                  <a:pt x="6135" y="1032"/>
                  <a:pt x="6167" y="974"/>
                </a:cubicBezTo>
                <a:lnTo>
                  <a:pt x="6213" y="974"/>
                </a:lnTo>
                <a:lnTo>
                  <a:pt x="6213" y="992"/>
                </a:lnTo>
                <a:cubicBezTo>
                  <a:pt x="6188" y="1050"/>
                  <a:pt x="6163" y="1107"/>
                  <a:pt x="6138" y="1165"/>
                </a:cubicBezTo>
                <a:cubicBezTo>
                  <a:pt x="6110" y="1225"/>
                  <a:pt x="6082" y="1284"/>
                  <a:pt x="6054" y="1344"/>
                </a:cubicBezTo>
                <a:cubicBezTo>
                  <a:pt x="6024" y="1402"/>
                  <a:pt x="5993" y="1459"/>
                  <a:pt x="5963" y="1517"/>
                </a:cubicBezTo>
                <a:lnTo>
                  <a:pt x="5871" y="1684"/>
                </a:lnTo>
                <a:cubicBezTo>
                  <a:pt x="5839" y="1738"/>
                  <a:pt x="5807" y="1793"/>
                  <a:pt x="5775" y="1847"/>
                </a:cubicBezTo>
                <a:lnTo>
                  <a:pt x="5667" y="1999"/>
                </a:lnTo>
                <a:lnTo>
                  <a:pt x="5554" y="2145"/>
                </a:lnTo>
                <a:lnTo>
                  <a:pt x="5417" y="2279"/>
                </a:lnTo>
                <a:lnTo>
                  <a:pt x="5275" y="2411"/>
                </a:lnTo>
                <a:lnTo>
                  <a:pt x="5108" y="2518"/>
                </a:lnTo>
                <a:lnTo>
                  <a:pt x="4917" y="2616"/>
                </a:lnTo>
                <a:lnTo>
                  <a:pt x="4704" y="2703"/>
                </a:lnTo>
                <a:lnTo>
                  <a:pt x="4479" y="2768"/>
                </a:lnTo>
                <a:lnTo>
                  <a:pt x="4213" y="2813"/>
                </a:lnTo>
                <a:cubicBezTo>
                  <a:pt x="4216" y="2917"/>
                  <a:pt x="4218" y="3022"/>
                  <a:pt x="4221" y="3126"/>
                </a:cubicBezTo>
                <a:cubicBezTo>
                  <a:pt x="4233" y="3225"/>
                  <a:pt x="4246" y="3325"/>
                  <a:pt x="4258" y="3424"/>
                </a:cubicBezTo>
                <a:cubicBezTo>
                  <a:pt x="4279" y="3518"/>
                  <a:pt x="4300" y="3613"/>
                  <a:pt x="4321" y="3707"/>
                </a:cubicBezTo>
                <a:cubicBezTo>
                  <a:pt x="4349" y="3796"/>
                  <a:pt x="4376" y="3886"/>
                  <a:pt x="4404" y="3975"/>
                </a:cubicBezTo>
                <a:cubicBezTo>
                  <a:pt x="4439" y="4060"/>
                  <a:pt x="4473" y="4146"/>
                  <a:pt x="4508" y="4231"/>
                </a:cubicBezTo>
                <a:cubicBezTo>
                  <a:pt x="4546" y="4313"/>
                  <a:pt x="4583" y="4394"/>
                  <a:pt x="4621" y="4476"/>
                </a:cubicBezTo>
                <a:lnTo>
                  <a:pt x="4750" y="4708"/>
                </a:lnTo>
                <a:lnTo>
                  <a:pt x="4879" y="4934"/>
                </a:lnTo>
                <a:cubicBezTo>
                  <a:pt x="4892" y="4952"/>
                  <a:pt x="4904" y="4970"/>
                  <a:pt x="4917" y="4988"/>
                </a:cubicBezTo>
                <a:lnTo>
                  <a:pt x="4950" y="5054"/>
                </a:lnTo>
                <a:cubicBezTo>
                  <a:pt x="4965" y="5078"/>
                  <a:pt x="4981" y="5101"/>
                  <a:pt x="4996" y="5125"/>
                </a:cubicBezTo>
                <a:lnTo>
                  <a:pt x="5038" y="5200"/>
                </a:lnTo>
                <a:cubicBezTo>
                  <a:pt x="5056" y="5224"/>
                  <a:pt x="5074" y="5247"/>
                  <a:pt x="5092" y="5271"/>
                </a:cubicBezTo>
                <a:cubicBezTo>
                  <a:pt x="5113" y="5291"/>
                  <a:pt x="5133" y="5311"/>
                  <a:pt x="5154" y="5331"/>
                </a:cubicBezTo>
                <a:cubicBezTo>
                  <a:pt x="5179" y="5349"/>
                  <a:pt x="5204" y="5366"/>
                  <a:pt x="5229" y="5384"/>
                </a:cubicBezTo>
                <a:lnTo>
                  <a:pt x="5313" y="5423"/>
                </a:lnTo>
                <a:lnTo>
                  <a:pt x="5413" y="5438"/>
                </a:lnTo>
                <a:lnTo>
                  <a:pt x="5517" y="5435"/>
                </a:lnTo>
                <a:lnTo>
                  <a:pt x="5704" y="5390"/>
                </a:lnTo>
                <a:lnTo>
                  <a:pt x="5871" y="5316"/>
                </a:lnTo>
                <a:lnTo>
                  <a:pt x="6033" y="5223"/>
                </a:lnTo>
                <a:lnTo>
                  <a:pt x="6167" y="5113"/>
                </a:lnTo>
                <a:lnTo>
                  <a:pt x="6296" y="4994"/>
                </a:lnTo>
                <a:cubicBezTo>
                  <a:pt x="6336" y="4952"/>
                  <a:pt x="6377" y="4911"/>
                  <a:pt x="6417" y="4869"/>
                </a:cubicBezTo>
                <a:lnTo>
                  <a:pt x="6525" y="4750"/>
                </a:lnTo>
                <a:cubicBezTo>
                  <a:pt x="6556" y="4712"/>
                  <a:pt x="6586" y="4674"/>
                  <a:pt x="6617" y="4636"/>
                </a:cubicBezTo>
                <a:lnTo>
                  <a:pt x="6821" y="4377"/>
                </a:lnTo>
                <a:lnTo>
                  <a:pt x="7017" y="4085"/>
                </a:lnTo>
                <a:lnTo>
                  <a:pt x="7213" y="3766"/>
                </a:lnTo>
                <a:lnTo>
                  <a:pt x="7396" y="3418"/>
                </a:lnTo>
                <a:cubicBezTo>
                  <a:pt x="7452" y="3296"/>
                  <a:pt x="7507" y="3173"/>
                  <a:pt x="7563" y="3051"/>
                </a:cubicBezTo>
                <a:lnTo>
                  <a:pt x="7713" y="2661"/>
                </a:lnTo>
                <a:cubicBezTo>
                  <a:pt x="7759" y="2525"/>
                  <a:pt x="7804" y="2389"/>
                  <a:pt x="7850" y="2253"/>
                </a:cubicBezTo>
                <a:cubicBezTo>
                  <a:pt x="7883" y="2112"/>
                  <a:pt x="7917" y="1971"/>
                  <a:pt x="7950" y="1830"/>
                </a:cubicBezTo>
                <a:cubicBezTo>
                  <a:pt x="7975" y="1686"/>
                  <a:pt x="8000" y="1541"/>
                  <a:pt x="8025" y="1397"/>
                </a:cubicBezTo>
                <a:cubicBezTo>
                  <a:pt x="8040" y="1249"/>
                  <a:pt x="8056" y="1102"/>
                  <a:pt x="8071" y="954"/>
                </a:cubicBezTo>
                <a:cubicBezTo>
                  <a:pt x="8083" y="961"/>
                  <a:pt x="8096" y="967"/>
                  <a:pt x="8108" y="974"/>
                </a:cubicBezTo>
                <a:lnTo>
                  <a:pt x="8138" y="1025"/>
                </a:lnTo>
                <a:cubicBezTo>
                  <a:pt x="8146" y="1050"/>
                  <a:pt x="8155" y="1075"/>
                  <a:pt x="8163" y="1100"/>
                </a:cubicBezTo>
                <a:cubicBezTo>
                  <a:pt x="8167" y="1133"/>
                  <a:pt x="8171" y="1165"/>
                  <a:pt x="8175" y="1198"/>
                </a:cubicBezTo>
                <a:cubicBezTo>
                  <a:pt x="8178" y="1236"/>
                  <a:pt x="8180" y="1273"/>
                  <a:pt x="8183" y="1311"/>
                </a:cubicBezTo>
                <a:lnTo>
                  <a:pt x="8183" y="1442"/>
                </a:lnTo>
                <a:lnTo>
                  <a:pt x="8183" y="1582"/>
                </a:lnTo>
                <a:cubicBezTo>
                  <a:pt x="8180" y="1633"/>
                  <a:pt x="8178" y="1683"/>
                  <a:pt x="8175" y="1734"/>
                </a:cubicBezTo>
                <a:cubicBezTo>
                  <a:pt x="8171" y="1786"/>
                  <a:pt x="8167" y="1837"/>
                  <a:pt x="8163" y="1889"/>
                </a:cubicBezTo>
                <a:cubicBezTo>
                  <a:pt x="8157" y="1942"/>
                  <a:pt x="8152" y="1994"/>
                  <a:pt x="8146" y="2047"/>
                </a:cubicBezTo>
                <a:cubicBezTo>
                  <a:pt x="8138" y="2100"/>
                  <a:pt x="8129" y="2152"/>
                  <a:pt x="8121" y="2205"/>
                </a:cubicBezTo>
                <a:cubicBezTo>
                  <a:pt x="8117" y="2256"/>
                  <a:pt x="8112" y="2306"/>
                  <a:pt x="8108" y="2357"/>
                </a:cubicBezTo>
                <a:cubicBezTo>
                  <a:pt x="8100" y="2404"/>
                  <a:pt x="8091" y="2450"/>
                  <a:pt x="8083" y="2497"/>
                </a:cubicBezTo>
                <a:cubicBezTo>
                  <a:pt x="8076" y="2541"/>
                  <a:pt x="8070" y="2584"/>
                  <a:pt x="8063" y="2628"/>
                </a:cubicBezTo>
                <a:cubicBezTo>
                  <a:pt x="8055" y="2666"/>
                  <a:pt x="8046" y="2703"/>
                  <a:pt x="8038" y="2741"/>
                </a:cubicBezTo>
                <a:lnTo>
                  <a:pt x="8017" y="2834"/>
                </a:lnTo>
                <a:cubicBezTo>
                  <a:pt x="8011" y="2859"/>
                  <a:pt x="8006" y="2883"/>
                  <a:pt x="8000" y="2908"/>
                </a:cubicBezTo>
                <a:lnTo>
                  <a:pt x="7700" y="3754"/>
                </a:lnTo>
                <a:lnTo>
                  <a:pt x="7942" y="3737"/>
                </a:lnTo>
                <a:lnTo>
                  <a:pt x="8167" y="3695"/>
                </a:lnTo>
                <a:lnTo>
                  <a:pt x="8379" y="3635"/>
                </a:lnTo>
                <a:lnTo>
                  <a:pt x="8583" y="3558"/>
                </a:lnTo>
                <a:lnTo>
                  <a:pt x="8767" y="3471"/>
                </a:lnTo>
                <a:lnTo>
                  <a:pt x="8933" y="3376"/>
                </a:lnTo>
                <a:lnTo>
                  <a:pt x="9092" y="3278"/>
                </a:lnTo>
                <a:lnTo>
                  <a:pt x="9238" y="3185"/>
                </a:lnTo>
                <a:lnTo>
                  <a:pt x="9250" y="3230"/>
                </a:lnTo>
                <a:cubicBezTo>
                  <a:pt x="9206" y="3279"/>
                  <a:pt x="9161" y="3327"/>
                  <a:pt x="9117" y="3376"/>
                </a:cubicBezTo>
                <a:cubicBezTo>
                  <a:pt x="9063" y="3423"/>
                  <a:pt x="9008" y="3469"/>
                  <a:pt x="8954" y="3516"/>
                </a:cubicBezTo>
                <a:lnTo>
                  <a:pt x="8758" y="3641"/>
                </a:lnTo>
                <a:lnTo>
                  <a:pt x="8538" y="3754"/>
                </a:lnTo>
                <a:lnTo>
                  <a:pt x="8304" y="3856"/>
                </a:lnTo>
                <a:lnTo>
                  <a:pt x="8054" y="3945"/>
                </a:lnTo>
                <a:lnTo>
                  <a:pt x="7796" y="4014"/>
                </a:lnTo>
                <a:lnTo>
                  <a:pt x="7533" y="4064"/>
                </a:lnTo>
                <a:lnTo>
                  <a:pt x="7479" y="4184"/>
                </a:lnTo>
                <a:cubicBezTo>
                  <a:pt x="7454" y="4231"/>
                  <a:pt x="7429" y="4277"/>
                  <a:pt x="7404" y="4324"/>
                </a:cubicBezTo>
                <a:lnTo>
                  <a:pt x="7321" y="4470"/>
                </a:lnTo>
                <a:lnTo>
                  <a:pt x="7213" y="4628"/>
                </a:lnTo>
                <a:cubicBezTo>
                  <a:pt x="7175" y="4683"/>
                  <a:pt x="7138" y="4739"/>
                  <a:pt x="7100" y="4794"/>
                </a:cubicBezTo>
                <a:cubicBezTo>
                  <a:pt x="7060" y="4849"/>
                  <a:pt x="7019" y="4903"/>
                  <a:pt x="6979" y="4958"/>
                </a:cubicBezTo>
                <a:lnTo>
                  <a:pt x="6850" y="5113"/>
                </a:lnTo>
                <a:lnTo>
                  <a:pt x="6721" y="5265"/>
                </a:lnTo>
                <a:cubicBezTo>
                  <a:pt x="6681" y="5312"/>
                  <a:pt x="6640" y="5358"/>
                  <a:pt x="6600" y="5405"/>
                </a:cubicBezTo>
                <a:lnTo>
                  <a:pt x="6471" y="5530"/>
                </a:lnTo>
                <a:lnTo>
                  <a:pt x="6358" y="5641"/>
                </a:lnTo>
                <a:lnTo>
                  <a:pt x="6250" y="5721"/>
                </a:lnTo>
                <a:cubicBezTo>
                  <a:pt x="6256" y="5741"/>
                  <a:pt x="6261" y="5761"/>
                  <a:pt x="6267" y="5781"/>
                </a:cubicBezTo>
                <a:cubicBezTo>
                  <a:pt x="6277" y="5785"/>
                  <a:pt x="6286" y="5789"/>
                  <a:pt x="6296" y="5793"/>
                </a:cubicBezTo>
                <a:lnTo>
                  <a:pt x="6479" y="5754"/>
                </a:lnTo>
                <a:lnTo>
                  <a:pt x="6663" y="5736"/>
                </a:lnTo>
                <a:lnTo>
                  <a:pt x="6858" y="5736"/>
                </a:lnTo>
                <a:lnTo>
                  <a:pt x="7046" y="5742"/>
                </a:lnTo>
                <a:lnTo>
                  <a:pt x="7246" y="5748"/>
                </a:lnTo>
                <a:lnTo>
                  <a:pt x="7425" y="5748"/>
                </a:lnTo>
                <a:lnTo>
                  <a:pt x="7600" y="5733"/>
                </a:lnTo>
                <a:lnTo>
                  <a:pt x="7950" y="5673"/>
                </a:lnTo>
                <a:lnTo>
                  <a:pt x="8275" y="5596"/>
                </a:lnTo>
                <a:lnTo>
                  <a:pt x="8579" y="5504"/>
                </a:lnTo>
                <a:lnTo>
                  <a:pt x="8858" y="5390"/>
                </a:lnTo>
                <a:lnTo>
                  <a:pt x="9117" y="5265"/>
                </a:lnTo>
                <a:lnTo>
                  <a:pt x="9350" y="5119"/>
                </a:lnTo>
                <a:lnTo>
                  <a:pt x="9563" y="4967"/>
                </a:lnTo>
                <a:lnTo>
                  <a:pt x="9758" y="4794"/>
                </a:lnTo>
                <a:lnTo>
                  <a:pt x="9933" y="4610"/>
                </a:lnTo>
                <a:cubicBezTo>
                  <a:pt x="9955" y="4623"/>
                  <a:pt x="9978" y="4635"/>
                  <a:pt x="10000" y="4648"/>
                </a:cubicBezTo>
                <a:lnTo>
                  <a:pt x="10000" y="4660"/>
                </a:lnTo>
                <a:cubicBezTo>
                  <a:pt x="9968" y="4716"/>
                  <a:pt x="9936" y="4771"/>
                  <a:pt x="9904" y="4827"/>
                </a:cubicBezTo>
                <a:lnTo>
                  <a:pt x="9767" y="5000"/>
                </a:lnTo>
                <a:lnTo>
                  <a:pt x="9600" y="5173"/>
                </a:lnTo>
                <a:lnTo>
                  <a:pt x="9404" y="5343"/>
                </a:lnTo>
                <a:lnTo>
                  <a:pt x="9183" y="5504"/>
                </a:lnTo>
                <a:lnTo>
                  <a:pt x="8950" y="5662"/>
                </a:lnTo>
                <a:lnTo>
                  <a:pt x="8704" y="5802"/>
                </a:lnTo>
                <a:lnTo>
                  <a:pt x="8463" y="5927"/>
                </a:lnTo>
                <a:lnTo>
                  <a:pt x="8229" y="6025"/>
                </a:lnTo>
                <a:lnTo>
                  <a:pt x="8000" y="6105"/>
                </a:lnTo>
                <a:lnTo>
                  <a:pt x="7879" y="6132"/>
                </a:lnTo>
                <a:lnTo>
                  <a:pt x="7729" y="6153"/>
                </a:lnTo>
                <a:lnTo>
                  <a:pt x="7563" y="6177"/>
                </a:lnTo>
                <a:lnTo>
                  <a:pt x="7388" y="6198"/>
                </a:lnTo>
                <a:lnTo>
                  <a:pt x="7204" y="6219"/>
                </a:lnTo>
                <a:lnTo>
                  <a:pt x="7017" y="6240"/>
                </a:lnTo>
                <a:lnTo>
                  <a:pt x="6842" y="6263"/>
                </a:lnTo>
                <a:lnTo>
                  <a:pt x="6675" y="6290"/>
                </a:lnTo>
                <a:lnTo>
                  <a:pt x="6517" y="6329"/>
                </a:lnTo>
                <a:lnTo>
                  <a:pt x="6388" y="6365"/>
                </a:lnTo>
                <a:cubicBezTo>
                  <a:pt x="6355" y="6382"/>
                  <a:pt x="6321" y="6398"/>
                  <a:pt x="6288" y="6415"/>
                </a:cubicBezTo>
                <a:lnTo>
                  <a:pt x="6213" y="6475"/>
                </a:lnTo>
                <a:cubicBezTo>
                  <a:pt x="6173" y="6533"/>
                  <a:pt x="6132" y="6590"/>
                  <a:pt x="6092" y="6648"/>
                </a:cubicBezTo>
                <a:cubicBezTo>
                  <a:pt x="6064" y="6711"/>
                  <a:pt x="6036" y="6773"/>
                  <a:pt x="6008" y="6836"/>
                </a:cubicBezTo>
                <a:cubicBezTo>
                  <a:pt x="5986" y="6901"/>
                  <a:pt x="5964" y="6967"/>
                  <a:pt x="5942" y="7032"/>
                </a:cubicBezTo>
                <a:cubicBezTo>
                  <a:pt x="5929" y="7099"/>
                  <a:pt x="5917" y="7165"/>
                  <a:pt x="5904" y="7232"/>
                </a:cubicBezTo>
                <a:cubicBezTo>
                  <a:pt x="5899" y="7302"/>
                  <a:pt x="5893" y="7373"/>
                  <a:pt x="5888" y="7443"/>
                </a:cubicBezTo>
                <a:cubicBezTo>
                  <a:pt x="5885" y="7514"/>
                  <a:pt x="5882" y="7584"/>
                  <a:pt x="5879" y="7655"/>
                </a:cubicBezTo>
                <a:cubicBezTo>
                  <a:pt x="5882" y="7726"/>
                  <a:pt x="5885" y="7796"/>
                  <a:pt x="5888" y="7867"/>
                </a:cubicBezTo>
                <a:cubicBezTo>
                  <a:pt x="5893" y="7939"/>
                  <a:pt x="5899" y="8012"/>
                  <a:pt x="5904" y="8084"/>
                </a:cubicBezTo>
                <a:cubicBezTo>
                  <a:pt x="5911" y="8156"/>
                  <a:pt x="5918" y="8227"/>
                  <a:pt x="5925" y="8299"/>
                </a:cubicBezTo>
                <a:cubicBezTo>
                  <a:pt x="5933" y="8369"/>
                  <a:pt x="5942" y="8440"/>
                  <a:pt x="5950" y="8510"/>
                </a:cubicBezTo>
                <a:cubicBezTo>
                  <a:pt x="5951" y="8613"/>
                  <a:pt x="5953" y="8717"/>
                  <a:pt x="5954" y="8820"/>
                </a:cubicBezTo>
                <a:cubicBezTo>
                  <a:pt x="5947" y="8923"/>
                  <a:pt x="5940" y="9027"/>
                  <a:pt x="5933" y="9130"/>
                </a:cubicBezTo>
                <a:cubicBezTo>
                  <a:pt x="5921" y="9229"/>
                  <a:pt x="5908" y="9329"/>
                  <a:pt x="5896" y="9428"/>
                </a:cubicBezTo>
                <a:cubicBezTo>
                  <a:pt x="5881" y="9525"/>
                  <a:pt x="5865" y="9623"/>
                  <a:pt x="5850" y="9720"/>
                </a:cubicBezTo>
                <a:cubicBezTo>
                  <a:pt x="5819" y="10051"/>
                  <a:pt x="5825" y="10355"/>
                  <a:pt x="5794" y="10686"/>
                </a:cubicBezTo>
                <a:lnTo>
                  <a:pt x="4117" y="10686"/>
                </a:lnTo>
                <a:lnTo>
                  <a:pt x="4309" y="10293"/>
                </a:lnTo>
                <a:lnTo>
                  <a:pt x="4546" y="9848"/>
                </a:lnTo>
                <a:cubicBezTo>
                  <a:pt x="4574" y="9794"/>
                  <a:pt x="4601" y="9741"/>
                  <a:pt x="4629" y="9687"/>
                </a:cubicBezTo>
                <a:cubicBezTo>
                  <a:pt x="4653" y="9627"/>
                  <a:pt x="4676" y="9568"/>
                  <a:pt x="4700" y="9508"/>
                </a:cubicBezTo>
                <a:cubicBezTo>
                  <a:pt x="4722" y="9442"/>
                  <a:pt x="4745" y="9375"/>
                  <a:pt x="4767" y="9309"/>
                </a:cubicBezTo>
                <a:cubicBezTo>
                  <a:pt x="4788" y="9238"/>
                  <a:pt x="4808" y="9168"/>
                  <a:pt x="4829" y="9097"/>
                </a:cubicBezTo>
                <a:cubicBezTo>
                  <a:pt x="4846" y="9021"/>
                  <a:pt x="4862" y="8944"/>
                  <a:pt x="4879" y="8868"/>
                </a:cubicBezTo>
                <a:cubicBezTo>
                  <a:pt x="4892" y="8790"/>
                  <a:pt x="4904" y="8713"/>
                  <a:pt x="4917" y="8635"/>
                </a:cubicBezTo>
                <a:cubicBezTo>
                  <a:pt x="4929" y="8554"/>
                  <a:pt x="4942" y="8472"/>
                  <a:pt x="4954" y="8391"/>
                </a:cubicBezTo>
                <a:cubicBezTo>
                  <a:pt x="4962" y="8309"/>
                  <a:pt x="4971" y="8226"/>
                  <a:pt x="4979" y="8144"/>
                </a:cubicBezTo>
                <a:cubicBezTo>
                  <a:pt x="4986" y="8058"/>
                  <a:pt x="4993" y="7973"/>
                  <a:pt x="5000" y="7887"/>
                </a:cubicBezTo>
                <a:lnTo>
                  <a:pt x="5000" y="7634"/>
                </a:lnTo>
                <a:lnTo>
                  <a:pt x="5000" y="7384"/>
                </a:lnTo>
                <a:cubicBezTo>
                  <a:pt x="4993" y="7300"/>
                  <a:pt x="4986" y="7217"/>
                  <a:pt x="4979" y="7133"/>
                </a:cubicBezTo>
                <a:cubicBezTo>
                  <a:pt x="4969" y="7053"/>
                  <a:pt x="4960" y="6972"/>
                  <a:pt x="4950" y="6892"/>
                </a:cubicBezTo>
                <a:cubicBezTo>
                  <a:pt x="4938" y="6814"/>
                  <a:pt x="4925" y="6735"/>
                  <a:pt x="4913" y="6657"/>
                </a:cubicBezTo>
                <a:cubicBezTo>
                  <a:pt x="4895" y="6581"/>
                  <a:pt x="4876" y="6506"/>
                  <a:pt x="4858" y="6430"/>
                </a:cubicBezTo>
                <a:cubicBezTo>
                  <a:pt x="4833" y="6360"/>
                  <a:pt x="4808" y="6289"/>
                  <a:pt x="4783" y="6219"/>
                </a:cubicBezTo>
                <a:cubicBezTo>
                  <a:pt x="4755" y="6152"/>
                  <a:pt x="4728" y="6086"/>
                  <a:pt x="4700" y="6019"/>
                </a:cubicBezTo>
                <a:cubicBezTo>
                  <a:pt x="4667" y="5959"/>
                  <a:pt x="4633" y="5900"/>
                  <a:pt x="4600" y="5840"/>
                </a:cubicBezTo>
                <a:cubicBezTo>
                  <a:pt x="4563" y="5787"/>
                  <a:pt x="4525" y="5735"/>
                  <a:pt x="4488" y="5682"/>
                </a:cubicBezTo>
                <a:cubicBezTo>
                  <a:pt x="4445" y="5635"/>
                  <a:pt x="4401" y="5589"/>
                  <a:pt x="4358" y="5542"/>
                </a:cubicBezTo>
                <a:cubicBezTo>
                  <a:pt x="4310" y="5504"/>
                  <a:pt x="4261" y="5467"/>
                  <a:pt x="4213" y="5429"/>
                </a:cubicBezTo>
                <a:lnTo>
                  <a:pt x="4046" y="5343"/>
                </a:lnTo>
                <a:lnTo>
                  <a:pt x="3904" y="5292"/>
                </a:lnTo>
                <a:lnTo>
                  <a:pt x="3746" y="5271"/>
                </a:lnTo>
                <a:lnTo>
                  <a:pt x="3583" y="5271"/>
                </a:lnTo>
                <a:lnTo>
                  <a:pt x="3413" y="5286"/>
                </a:lnTo>
                <a:lnTo>
                  <a:pt x="3246" y="5310"/>
                </a:lnTo>
                <a:lnTo>
                  <a:pt x="3079" y="5343"/>
                </a:lnTo>
                <a:lnTo>
                  <a:pt x="2913" y="5369"/>
                </a:lnTo>
                <a:lnTo>
                  <a:pt x="2750" y="5396"/>
                </a:lnTo>
                <a:lnTo>
                  <a:pt x="2600" y="5411"/>
                </a:lnTo>
                <a:lnTo>
                  <a:pt x="2258" y="5423"/>
                </a:lnTo>
                <a:lnTo>
                  <a:pt x="1925" y="5411"/>
                </a:lnTo>
                <a:lnTo>
                  <a:pt x="1617" y="5384"/>
                </a:lnTo>
                <a:lnTo>
                  <a:pt x="1321" y="5346"/>
                </a:lnTo>
                <a:lnTo>
                  <a:pt x="1033" y="5298"/>
                </a:lnTo>
                <a:lnTo>
                  <a:pt x="758" y="5250"/>
                </a:lnTo>
                <a:lnTo>
                  <a:pt x="500" y="5197"/>
                </a:lnTo>
                <a:cubicBezTo>
                  <a:pt x="506" y="5177"/>
                  <a:pt x="511" y="5157"/>
                  <a:pt x="517" y="5137"/>
                </a:cubicBezTo>
                <a:lnTo>
                  <a:pt x="871" y="5173"/>
                </a:lnTo>
                <a:lnTo>
                  <a:pt x="1221" y="5197"/>
                </a:lnTo>
                <a:lnTo>
                  <a:pt x="1563" y="5206"/>
                </a:lnTo>
                <a:lnTo>
                  <a:pt x="1896" y="5197"/>
                </a:lnTo>
                <a:lnTo>
                  <a:pt x="2221" y="5164"/>
                </a:lnTo>
                <a:lnTo>
                  <a:pt x="2538" y="5113"/>
                </a:lnTo>
                <a:lnTo>
                  <a:pt x="2842" y="5045"/>
                </a:lnTo>
                <a:lnTo>
                  <a:pt x="3129" y="4946"/>
                </a:lnTo>
                <a:lnTo>
                  <a:pt x="3500" y="4815"/>
                </a:lnTo>
                <a:lnTo>
                  <a:pt x="2821" y="4389"/>
                </a:lnTo>
                <a:lnTo>
                  <a:pt x="2213" y="3912"/>
                </a:lnTo>
                <a:lnTo>
                  <a:pt x="1879" y="3939"/>
                </a:lnTo>
                <a:lnTo>
                  <a:pt x="1554" y="3939"/>
                </a:lnTo>
                <a:lnTo>
                  <a:pt x="1258" y="3912"/>
                </a:lnTo>
                <a:lnTo>
                  <a:pt x="979" y="3856"/>
                </a:lnTo>
                <a:lnTo>
                  <a:pt x="721" y="3775"/>
                </a:lnTo>
                <a:lnTo>
                  <a:pt x="496" y="3674"/>
                </a:lnTo>
                <a:lnTo>
                  <a:pt x="296" y="3549"/>
                </a:lnTo>
                <a:lnTo>
                  <a:pt x="129" y="3403"/>
                </a:lnTo>
                <a:lnTo>
                  <a:pt x="0" y="3245"/>
                </a:lnTo>
                <a:cubicBezTo>
                  <a:pt x="6" y="3236"/>
                  <a:pt x="11" y="3227"/>
                  <a:pt x="17" y="3218"/>
                </a:cubicBezTo>
                <a:lnTo>
                  <a:pt x="71" y="3245"/>
                </a:lnTo>
                <a:cubicBezTo>
                  <a:pt x="93" y="3280"/>
                  <a:pt x="116" y="3314"/>
                  <a:pt x="138" y="3349"/>
                </a:cubicBezTo>
                <a:lnTo>
                  <a:pt x="246" y="3439"/>
                </a:lnTo>
                <a:cubicBezTo>
                  <a:pt x="290" y="3469"/>
                  <a:pt x="335" y="3498"/>
                  <a:pt x="379" y="3528"/>
                </a:cubicBezTo>
                <a:lnTo>
                  <a:pt x="538" y="3597"/>
                </a:lnTo>
                <a:lnTo>
                  <a:pt x="721" y="3656"/>
                </a:lnTo>
                <a:lnTo>
                  <a:pt x="913" y="3701"/>
                </a:lnTo>
                <a:lnTo>
                  <a:pt x="1117" y="3728"/>
                </a:lnTo>
                <a:lnTo>
                  <a:pt x="1329" y="3737"/>
                </a:lnTo>
                <a:lnTo>
                  <a:pt x="1533" y="3734"/>
                </a:lnTo>
                <a:lnTo>
                  <a:pt x="1646" y="3722"/>
                </a:lnTo>
                <a:lnTo>
                  <a:pt x="1746" y="3722"/>
                </a:lnTo>
                <a:lnTo>
                  <a:pt x="1833" y="3710"/>
                </a:lnTo>
                <a:lnTo>
                  <a:pt x="1917" y="3695"/>
                </a:lnTo>
                <a:lnTo>
                  <a:pt x="1988" y="3662"/>
                </a:lnTo>
                <a:cubicBezTo>
                  <a:pt x="1921" y="3572"/>
                  <a:pt x="1855" y="3481"/>
                  <a:pt x="1788" y="3391"/>
                </a:cubicBezTo>
                <a:lnTo>
                  <a:pt x="1617" y="3126"/>
                </a:lnTo>
                <a:lnTo>
                  <a:pt x="1454" y="2849"/>
                </a:lnTo>
                <a:lnTo>
                  <a:pt x="1313" y="2563"/>
                </a:lnTo>
                <a:lnTo>
                  <a:pt x="1175" y="2253"/>
                </a:lnTo>
                <a:lnTo>
                  <a:pt x="1046" y="1919"/>
                </a:lnTo>
                <a:cubicBezTo>
                  <a:pt x="1042" y="1899"/>
                  <a:pt x="1037" y="1879"/>
                  <a:pt x="1033" y="1859"/>
                </a:cubicBezTo>
                <a:cubicBezTo>
                  <a:pt x="1022" y="1831"/>
                  <a:pt x="1011" y="1804"/>
                  <a:pt x="1000" y="1776"/>
                </a:cubicBezTo>
                <a:cubicBezTo>
                  <a:pt x="993" y="1745"/>
                  <a:pt x="986" y="1715"/>
                  <a:pt x="979" y="1684"/>
                </a:cubicBezTo>
                <a:cubicBezTo>
                  <a:pt x="969" y="1653"/>
                  <a:pt x="960" y="1622"/>
                  <a:pt x="950" y="1591"/>
                </a:cubicBezTo>
                <a:cubicBezTo>
                  <a:pt x="942" y="1557"/>
                  <a:pt x="933" y="1524"/>
                  <a:pt x="925" y="1490"/>
                </a:cubicBezTo>
                <a:cubicBezTo>
                  <a:pt x="922" y="1459"/>
                  <a:pt x="920" y="1428"/>
                  <a:pt x="917" y="1397"/>
                </a:cubicBezTo>
                <a:lnTo>
                  <a:pt x="917" y="1311"/>
                </a:lnTo>
                <a:cubicBezTo>
                  <a:pt x="922" y="1285"/>
                  <a:pt x="928" y="1260"/>
                  <a:pt x="933" y="1234"/>
                </a:cubicBezTo>
                <a:lnTo>
                  <a:pt x="963" y="1180"/>
                </a:lnTo>
                <a:lnTo>
                  <a:pt x="1000" y="1192"/>
                </a:lnTo>
                <a:cubicBezTo>
                  <a:pt x="1011" y="1293"/>
                  <a:pt x="1022" y="1395"/>
                  <a:pt x="1033" y="1496"/>
                </a:cubicBezTo>
                <a:cubicBezTo>
                  <a:pt x="1058" y="1597"/>
                  <a:pt x="1083" y="1699"/>
                  <a:pt x="1108" y="1800"/>
                </a:cubicBezTo>
                <a:cubicBezTo>
                  <a:pt x="1146" y="1899"/>
                  <a:pt x="1183" y="1999"/>
                  <a:pt x="1221" y="2098"/>
                </a:cubicBezTo>
                <a:cubicBezTo>
                  <a:pt x="1267" y="2189"/>
                  <a:pt x="1312" y="2281"/>
                  <a:pt x="1358" y="2372"/>
                </a:cubicBezTo>
                <a:lnTo>
                  <a:pt x="1508" y="2628"/>
                </a:lnTo>
                <a:lnTo>
                  <a:pt x="1646" y="2795"/>
                </a:lnTo>
                <a:cubicBezTo>
                  <a:pt x="1640" y="2797"/>
                  <a:pt x="1635" y="2799"/>
                  <a:pt x="1629" y="2801"/>
                </a:cubicBezTo>
                <a:lnTo>
                  <a:pt x="1629" y="2807"/>
                </a:lnTo>
                <a:lnTo>
                  <a:pt x="1638" y="2813"/>
                </a:lnTo>
                <a:cubicBezTo>
                  <a:pt x="1641" y="2814"/>
                  <a:pt x="1643" y="2815"/>
                  <a:pt x="1646" y="2816"/>
                </a:cubicBezTo>
                <a:cubicBezTo>
                  <a:pt x="1652" y="2818"/>
                  <a:pt x="1657" y="2820"/>
                  <a:pt x="1663" y="2822"/>
                </a:cubicBezTo>
                <a:cubicBezTo>
                  <a:pt x="1664" y="2826"/>
                  <a:pt x="1666" y="2830"/>
                  <a:pt x="1667" y="2834"/>
                </a:cubicBezTo>
                <a:cubicBezTo>
                  <a:pt x="1670" y="2836"/>
                  <a:pt x="1672" y="2838"/>
                  <a:pt x="1675" y="2840"/>
                </a:cubicBezTo>
                <a:cubicBezTo>
                  <a:pt x="1678" y="2843"/>
                  <a:pt x="1680" y="2846"/>
                  <a:pt x="1683" y="2849"/>
                </a:cubicBezTo>
                <a:lnTo>
                  <a:pt x="1683" y="2843"/>
                </a:lnTo>
                <a:cubicBezTo>
                  <a:pt x="1680" y="2842"/>
                  <a:pt x="1678" y="2841"/>
                  <a:pt x="1675" y="2840"/>
                </a:cubicBezTo>
                <a:lnTo>
                  <a:pt x="1675" y="2840"/>
                </a:lnTo>
                <a:cubicBezTo>
                  <a:pt x="1665" y="2825"/>
                  <a:pt x="1656" y="2810"/>
                  <a:pt x="1646" y="2795"/>
                </a:cubicBezTo>
                <a:lnTo>
                  <a:pt x="1746" y="2741"/>
                </a:lnTo>
                <a:cubicBezTo>
                  <a:pt x="1778" y="2710"/>
                  <a:pt x="1810" y="2680"/>
                  <a:pt x="1842" y="2649"/>
                </a:cubicBezTo>
                <a:cubicBezTo>
                  <a:pt x="1872" y="2613"/>
                  <a:pt x="1903" y="2578"/>
                  <a:pt x="1933" y="2542"/>
                </a:cubicBezTo>
                <a:cubicBezTo>
                  <a:pt x="1961" y="2498"/>
                  <a:pt x="1989" y="2455"/>
                  <a:pt x="2017" y="2411"/>
                </a:cubicBezTo>
                <a:cubicBezTo>
                  <a:pt x="2042" y="2362"/>
                  <a:pt x="2067" y="2314"/>
                  <a:pt x="2092" y="2265"/>
                </a:cubicBezTo>
                <a:cubicBezTo>
                  <a:pt x="2116" y="2214"/>
                  <a:pt x="2139" y="2164"/>
                  <a:pt x="2163" y="2113"/>
                </a:cubicBezTo>
                <a:cubicBezTo>
                  <a:pt x="2182" y="2060"/>
                  <a:pt x="2202" y="2008"/>
                  <a:pt x="2221" y="1955"/>
                </a:cubicBezTo>
                <a:cubicBezTo>
                  <a:pt x="2239" y="1904"/>
                  <a:pt x="2257" y="1854"/>
                  <a:pt x="2275" y="1803"/>
                </a:cubicBezTo>
                <a:cubicBezTo>
                  <a:pt x="2290" y="1754"/>
                  <a:pt x="2306" y="1706"/>
                  <a:pt x="2321" y="1657"/>
                </a:cubicBezTo>
                <a:cubicBezTo>
                  <a:pt x="2324" y="1722"/>
                  <a:pt x="2326" y="1788"/>
                  <a:pt x="2329" y="1853"/>
                </a:cubicBezTo>
                <a:cubicBezTo>
                  <a:pt x="2326" y="1913"/>
                  <a:pt x="2324" y="1972"/>
                  <a:pt x="2321" y="2032"/>
                </a:cubicBezTo>
                <a:cubicBezTo>
                  <a:pt x="2308" y="2088"/>
                  <a:pt x="2296" y="2143"/>
                  <a:pt x="2283" y="2199"/>
                </a:cubicBezTo>
                <a:cubicBezTo>
                  <a:pt x="2265" y="2255"/>
                  <a:pt x="2247" y="2310"/>
                  <a:pt x="2229" y="2366"/>
                </a:cubicBezTo>
                <a:cubicBezTo>
                  <a:pt x="2204" y="2419"/>
                  <a:pt x="2179" y="2471"/>
                  <a:pt x="2154" y="2524"/>
                </a:cubicBezTo>
                <a:lnTo>
                  <a:pt x="2046" y="2682"/>
                </a:lnTo>
                <a:lnTo>
                  <a:pt x="1796" y="3027"/>
                </a:lnTo>
                <a:lnTo>
                  <a:pt x="2054" y="3305"/>
                </a:lnTo>
                <a:lnTo>
                  <a:pt x="2333" y="3564"/>
                </a:lnTo>
                <a:lnTo>
                  <a:pt x="2638" y="3808"/>
                </a:lnTo>
                <a:lnTo>
                  <a:pt x="2963" y="4032"/>
                </a:lnTo>
                <a:lnTo>
                  <a:pt x="4129" y="4610"/>
                </a:lnTo>
                <a:cubicBezTo>
                  <a:pt x="4142" y="4603"/>
                  <a:pt x="4154" y="4596"/>
                  <a:pt x="4167" y="4589"/>
                </a:cubicBezTo>
                <a:cubicBezTo>
                  <a:pt x="4135" y="4504"/>
                  <a:pt x="4103" y="4418"/>
                  <a:pt x="4071" y="4333"/>
                </a:cubicBezTo>
                <a:cubicBezTo>
                  <a:pt x="4046" y="4241"/>
                  <a:pt x="4021" y="4150"/>
                  <a:pt x="3996" y="4058"/>
                </a:cubicBezTo>
                <a:cubicBezTo>
                  <a:pt x="3975" y="3959"/>
                  <a:pt x="3954" y="3859"/>
                  <a:pt x="3933" y="3760"/>
                </a:cubicBezTo>
                <a:cubicBezTo>
                  <a:pt x="3923" y="3659"/>
                  <a:pt x="3914" y="3557"/>
                  <a:pt x="3904" y="3456"/>
                </a:cubicBezTo>
                <a:cubicBezTo>
                  <a:pt x="3896" y="3350"/>
                  <a:pt x="3887" y="3244"/>
                  <a:pt x="3879" y="3138"/>
                </a:cubicBezTo>
                <a:lnTo>
                  <a:pt x="3879" y="2813"/>
                </a:lnTo>
                <a:cubicBezTo>
                  <a:pt x="3885" y="2704"/>
                  <a:pt x="3890" y="2594"/>
                  <a:pt x="3896" y="2485"/>
                </a:cubicBezTo>
                <a:cubicBezTo>
                  <a:pt x="3908" y="2377"/>
                  <a:pt x="3921" y="2268"/>
                  <a:pt x="3933" y="2160"/>
                </a:cubicBezTo>
                <a:cubicBezTo>
                  <a:pt x="3951" y="2052"/>
                  <a:pt x="3970" y="1944"/>
                  <a:pt x="3988" y="1836"/>
                </a:cubicBezTo>
                <a:cubicBezTo>
                  <a:pt x="4007" y="1732"/>
                  <a:pt x="4027" y="1627"/>
                  <a:pt x="4046" y="1523"/>
                </a:cubicBezTo>
                <a:cubicBezTo>
                  <a:pt x="4074" y="1422"/>
                  <a:pt x="4101" y="1320"/>
                  <a:pt x="4129" y="1219"/>
                </a:cubicBezTo>
                <a:cubicBezTo>
                  <a:pt x="4162" y="1124"/>
                  <a:pt x="4196" y="1028"/>
                  <a:pt x="4229" y="933"/>
                </a:cubicBezTo>
                <a:cubicBezTo>
                  <a:pt x="4264" y="843"/>
                  <a:pt x="4298" y="752"/>
                  <a:pt x="4333" y="662"/>
                </a:cubicBezTo>
                <a:cubicBezTo>
                  <a:pt x="4373" y="580"/>
                  <a:pt x="4414" y="499"/>
                  <a:pt x="4454" y="417"/>
                </a:cubicBezTo>
                <a:lnTo>
                  <a:pt x="4583" y="194"/>
                </a:lnTo>
                <a:lnTo>
                  <a:pt x="4738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180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EDF25BCB-EC83-4BE6-A4E0-70366C263D8D}"/>
              </a:ext>
            </a:extLst>
          </p:cNvPr>
          <p:cNvSpPr/>
          <p:nvPr/>
        </p:nvSpPr>
        <p:spPr>
          <a:xfrm>
            <a:off x="5256200" y="3354250"/>
            <a:ext cx="348146" cy="348146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56797D45-097D-4FDE-B1BC-FE241FC06B8D}"/>
              </a:ext>
            </a:extLst>
          </p:cNvPr>
          <p:cNvSpPr/>
          <p:nvPr/>
        </p:nvSpPr>
        <p:spPr>
          <a:xfrm>
            <a:off x="5920972" y="1761241"/>
            <a:ext cx="756085" cy="756085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570D948-C13A-4B03-A33F-E139DCF26739}"/>
              </a:ext>
            </a:extLst>
          </p:cNvPr>
          <p:cNvSpPr/>
          <p:nvPr/>
        </p:nvSpPr>
        <p:spPr>
          <a:xfrm>
            <a:off x="4031212" y="3449358"/>
            <a:ext cx="378042" cy="378042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823724B2-CB4F-4097-BB1B-C4FBBF39BDC0}"/>
              </a:ext>
            </a:extLst>
          </p:cNvPr>
          <p:cNvSpPr/>
          <p:nvPr/>
        </p:nvSpPr>
        <p:spPr>
          <a:xfrm>
            <a:off x="7826837" y="3332691"/>
            <a:ext cx="621680" cy="62168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8A938DE-9135-4A5A-A9C4-791A00BA0176}"/>
              </a:ext>
            </a:extLst>
          </p:cNvPr>
          <p:cNvSpPr/>
          <p:nvPr/>
        </p:nvSpPr>
        <p:spPr>
          <a:xfrm>
            <a:off x="7389732" y="4035766"/>
            <a:ext cx="952157" cy="952157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5D618F8D-D977-4900-99F2-94CAE24109E6}"/>
              </a:ext>
            </a:extLst>
          </p:cNvPr>
          <p:cNvSpPr/>
          <p:nvPr/>
        </p:nvSpPr>
        <p:spPr>
          <a:xfrm>
            <a:off x="6688346" y="1700475"/>
            <a:ext cx="1748880" cy="174888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B878B4E-3A5A-4ADB-970F-7226A4886592}"/>
              </a:ext>
            </a:extLst>
          </p:cNvPr>
          <p:cNvSpPr/>
          <p:nvPr/>
        </p:nvSpPr>
        <p:spPr>
          <a:xfrm>
            <a:off x="3977069" y="1861346"/>
            <a:ext cx="1268288" cy="126828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1E68825D-6B12-4645-81DA-C303DF55F25F}"/>
              </a:ext>
            </a:extLst>
          </p:cNvPr>
          <p:cNvSpPr/>
          <p:nvPr/>
        </p:nvSpPr>
        <p:spPr>
          <a:xfrm>
            <a:off x="4356259" y="4124350"/>
            <a:ext cx="1421600" cy="14216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317C2D9E-0C71-496C-985C-B6237D1B8D50}"/>
              </a:ext>
            </a:extLst>
          </p:cNvPr>
          <p:cNvSpPr/>
          <p:nvPr/>
        </p:nvSpPr>
        <p:spPr>
          <a:xfrm>
            <a:off x="6221733" y="3643531"/>
            <a:ext cx="621680" cy="62168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AD763EA1-2342-4528-AAC5-5E3F61B6F1D9}"/>
              </a:ext>
            </a:extLst>
          </p:cNvPr>
          <p:cNvSpPr/>
          <p:nvPr/>
        </p:nvSpPr>
        <p:spPr>
          <a:xfrm>
            <a:off x="6075990" y="2961510"/>
            <a:ext cx="265330" cy="26533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CA22266C-88C4-4AC9-A330-60527AD4F6CB}"/>
              </a:ext>
            </a:extLst>
          </p:cNvPr>
          <p:cNvSpPr/>
          <p:nvPr/>
        </p:nvSpPr>
        <p:spPr>
          <a:xfrm>
            <a:off x="6766515" y="1964259"/>
            <a:ext cx="1296144" cy="1296144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76200" dist="50800" dir="2700000" algn="tl" rotWithShape="0">
              <a:prstClr val="black">
                <a:alpha val="3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CC3E423D-1D4F-4858-B681-A38E669C006C}"/>
              </a:ext>
            </a:extLst>
          </p:cNvPr>
          <p:cNvSpPr/>
          <p:nvPr/>
        </p:nvSpPr>
        <p:spPr>
          <a:xfrm>
            <a:off x="4076108" y="2097023"/>
            <a:ext cx="968618" cy="968618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76200" dist="50800" dir="2700000" algn="tl" rotWithShape="0">
              <a:prstClr val="black">
                <a:alpha val="3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CCC3C9A3-5CB0-489A-B0E0-676A05FDF162}"/>
              </a:ext>
            </a:extLst>
          </p:cNvPr>
          <p:cNvSpPr/>
          <p:nvPr/>
        </p:nvSpPr>
        <p:spPr>
          <a:xfrm>
            <a:off x="4624802" y="4223346"/>
            <a:ext cx="1080120" cy="108012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76200" dist="50800" dir="2700000" algn="tl" rotWithShape="0">
              <a:prstClr val="black">
                <a:alpha val="3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171A1B5F-8A05-4C47-B50A-6601F1C15992}"/>
              </a:ext>
            </a:extLst>
          </p:cNvPr>
          <p:cNvSpPr/>
          <p:nvPr/>
        </p:nvSpPr>
        <p:spPr>
          <a:xfrm>
            <a:off x="7452860" y="4102948"/>
            <a:ext cx="747965" cy="747965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76200" dist="50800" dir="2700000" algn="tl" rotWithShape="0">
              <a:prstClr val="black">
                <a:alpha val="3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5147B2CE-113E-4532-BE2F-B90EB01F16EC}"/>
              </a:ext>
            </a:extLst>
          </p:cNvPr>
          <p:cNvGrpSpPr/>
          <p:nvPr/>
        </p:nvGrpSpPr>
        <p:grpSpPr>
          <a:xfrm>
            <a:off x="8655894" y="1700808"/>
            <a:ext cx="2659805" cy="1077800"/>
            <a:chOff x="3059832" y="2159579"/>
            <a:chExt cx="2960573" cy="918417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2AACAA4-2953-4FC5-8777-92FDA5E9A91A}"/>
                </a:ext>
              </a:extLst>
            </p:cNvPr>
            <p:cNvSpPr txBox="1"/>
            <p:nvPr/>
          </p:nvSpPr>
          <p:spPr>
            <a:xfrm>
              <a:off x="3059832" y="2421901"/>
              <a:ext cx="2960572" cy="6560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 and Money.   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72076D7-8B9D-4BB8-8DEC-F2CEC9167BC6}"/>
                </a:ext>
              </a:extLst>
            </p:cNvPr>
            <p:cNvSpPr txBox="1"/>
            <p:nvPr/>
          </p:nvSpPr>
          <p:spPr>
            <a:xfrm>
              <a:off x="3059832" y="2159579"/>
              <a:ext cx="2960573" cy="2622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 Here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E867DA63-45EF-4FAC-A7D5-211C889AC7EF}"/>
              </a:ext>
            </a:extLst>
          </p:cNvPr>
          <p:cNvGrpSpPr/>
          <p:nvPr/>
        </p:nvGrpSpPr>
        <p:grpSpPr>
          <a:xfrm>
            <a:off x="8655894" y="3574832"/>
            <a:ext cx="2659805" cy="1077800"/>
            <a:chOff x="3059832" y="2159579"/>
            <a:chExt cx="2960573" cy="918417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D7863B4-D31F-477C-8190-9BC14520D3B5}"/>
                </a:ext>
              </a:extLst>
            </p:cNvPr>
            <p:cNvSpPr txBox="1"/>
            <p:nvPr/>
          </p:nvSpPr>
          <p:spPr>
            <a:xfrm>
              <a:off x="3059832" y="2421901"/>
              <a:ext cx="2960572" cy="6560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 and Money.   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FF388EE-8FCF-4E97-A8FF-75E61817D28A}"/>
                </a:ext>
              </a:extLst>
            </p:cNvPr>
            <p:cNvSpPr txBox="1"/>
            <p:nvPr/>
          </p:nvSpPr>
          <p:spPr>
            <a:xfrm>
              <a:off x="3059832" y="2159579"/>
              <a:ext cx="2960573" cy="2622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 Here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83296B50-47E8-490E-85F3-4B96D6424728}"/>
              </a:ext>
            </a:extLst>
          </p:cNvPr>
          <p:cNvGrpSpPr/>
          <p:nvPr/>
        </p:nvGrpSpPr>
        <p:grpSpPr>
          <a:xfrm>
            <a:off x="852857" y="2637820"/>
            <a:ext cx="2661925" cy="1077800"/>
            <a:chOff x="3059832" y="2159579"/>
            <a:chExt cx="2960573" cy="918417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352AA20-0C5D-45CF-907A-5D3A3FF01491}"/>
                </a:ext>
              </a:extLst>
            </p:cNvPr>
            <p:cNvSpPr txBox="1"/>
            <p:nvPr/>
          </p:nvSpPr>
          <p:spPr>
            <a:xfrm>
              <a:off x="3059832" y="2421901"/>
              <a:ext cx="2960572" cy="6560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10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 and Money.   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D02EACA-5077-4DBC-953D-34473F8B6774}"/>
                </a:ext>
              </a:extLst>
            </p:cNvPr>
            <p:cNvSpPr txBox="1"/>
            <p:nvPr/>
          </p:nvSpPr>
          <p:spPr>
            <a:xfrm>
              <a:off x="3059832" y="2159579"/>
              <a:ext cx="2960573" cy="2622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 Here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6F23514E-CBA9-4CF3-B31A-E0951B933138}"/>
              </a:ext>
            </a:extLst>
          </p:cNvPr>
          <p:cNvGrpSpPr/>
          <p:nvPr/>
        </p:nvGrpSpPr>
        <p:grpSpPr>
          <a:xfrm>
            <a:off x="852857" y="4511845"/>
            <a:ext cx="2661925" cy="1077800"/>
            <a:chOff x="3059832" y="2159579"/>
            <a:chExt cx="2960573" cy="918417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375ACC0-0D1D-4ABF-B483-33979FEEE550}"/>
                </a:ext>
              </a:extLst>
            </p:cNvPr>
            <p:cNvSpPr txBox="1"/>
            <p:nvPr/>
          </p:nvSpPr>
          <p:spPr>
            <a:xfrm>
              <a:off x="3059832" y="2421901"/>
              <a:ext cx="2960572" cy="6560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10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 and Money.   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6B6CA373-BFBB-468F-BEFA-CEDF02AD5BBC}"/>
                </a:ext>
              </a:extLst>
            </p:cNvPr>
            <p:cNvSpPr txBox="1"/>
            <p:nvPr/>
          </p:nvSpPr>
          <p:spPr>
            <a:xfrm>
              <a:off x="3059832" y="2159579"/>
              <a:ext cx="2960573" cy="2622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 Here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2" name="Oval 28">
            <a:extLst>
              <a:ext uri="{FF2B5EF4-FFF2-40B4-BE49-F238E27FC236}">
                <a16:creationId xmlns:a16="http://schemas.microsoft.com/office/drawing/2014/main" id="{55D0A805-7419-4109-81EE-8CBEFE8F6B19}"/>
              </a:ext>
            </a:extLst>
          </p:cNvPr>
          <p:cNvSpPr/>
          <p:nvPr/>
        </p:nvSpPr>
        <p:spPr>
          <a:xfrm>
            <a:off x="5074838" y="2945596"/>
            <a:ext cx="265330" cy="26533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3" name="Oval 21">
            <a:extLst>
              <a:ext uri="{FF2B5EF4-FFF2-40B4-BE49-F238E27FC236}">
                <a16:creationId xmlns:a16="http://schemas.microsoft.com/office/drawing/2014/main" id="{0A351EE0-B606-4127-A10A-EA1AB641AC8C}"/>
              </a:ext>
            </a:extLst>
          </p:cNvPr>
          <p:cNvSpPr/>
          <p:nvPr/>
        </p:nvSpPr>
        <p:spPr>
          <a:xfrm rot="20700000">
            <a:off x="7079064" y="2380332"/>
            <a:ext cx="570451" cy="499960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4" name="Trapezoid 3">
            <a:extLst>
              <a:ext uri="{FF2B5EF4-FFF2-40B4-BE49-F238E27FC236}">
                <a16:creationId xmlns:a16="http://schemas.microsoft.com/office/drawing/2014/main" id="{F57733E8-89DB-4D84-9117-AA617C2E859B}"/>
              </a:ext>
            </a:extLst>
          </p:cNvPr>
          <p:cNvSpPr/>
          <p:nvPr/>
        </p:nvSpPr>
        <p:spPr>
          <a:xfrm>
            <a:off x="7668664" y="4315723"/>
            <a:ext cx="316346" cy="322413"/>
          </a:xfrm>
          <a:custGeom>
            <a:avLst/>
            <a:gdLst/>
            <a:ahLst/>
            <a:cxnLst/>
            <a:rect l="l" t="t" r="r" b="b"/>
            <a:pathLst>
              <a:path w="3890855" h="396547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 dirty="0">
              <a:solidFill>
                <a:schemeClr val="tx1"/>
              </a:solidFill>
            </a:endParaRPr>
          </a:p>
        </p:txBody>
      </p:sp>
      <p:sp>
        <p:nvSpPr>
          <p:cNvPr id="35" name="Rectangle 15">
            <a:extLst>
              <a:ext uri="{FF2B5EF4-FFF2-40B4-BE49-F238E27FC236}">
                <a16:creationId xmlns:a16="http://schemas.microsoft.com/office/drawing/2014/main" id="{CACD1567-8D47-4448-A097-38D92A5178DF}"/>
              </a:ext>
            </a:extLst>
          </p:cNvPr>
          <p:cNvSpPr/>
          <p:nvPr/>
        </p:nvSpPr>
        <p:spPr>
          <a:xfrm rot="14270044">
            <a:off x="4952071" y="4519518"/>
            <a:ext cx="468254" cy="487775"/>
          </a:xfrm>
          <a:custGeom>
            <a:avLst/>
            <a:gdLst/>
            <a:ahLst/>
            <a:cxnLst/>
            <a:rect l="l" t="t" r="r" b="b"/>
            <a:pathLst>
              <a:path w="4088964" h="4259405">
                <a:moveTo>
                  <a:pt x="1480605" y="2231940"/>
                </a:moveTo>
                <a:lnTo>
                  <a:pt x="1199818" y="2044620"/>
                </a:lnTo>
                <a:lnTo>
                  <a:pt x="761621" y="2687221"/>
                </a:lnTo>
                <a:cubicBezTo>
                  <a:pt x="501536" y="2652619"/>
                  <a:pt x="265323" y="2467912"/>
                  <a:pt x="39127" y="2272940"/>
                </a:cubicBezTo>
                <a:cubicBezTo>
                  <a:pt x="-80639" y="2070133"/>
                  <a:pt x="269496" y="1743507"/>
                  <a:pt x="374515" y="1494038"/>
                </a:cubicBezTo>
                <a:lnTo>
                  <a:pt x="93728" y="1306717"/>
                </a:lnTo>
                <a:lnTo>
                  <a:pt x="1091841" y="1312633"/>
                </a:lnTo>
                <a:close/>
                <a:moveTo>
                  <a:pt x="2759566" y="226796"/>
                </a:moveTo>
                <a:cubicBezTo>
                  <a:pt x="2331051" y="377379"/>
                  <a:pt x="2150002" y="492309"/>
                  <a:pt x="1991062" y="643648"/>
                </a:cubicBezTo>
                <a:lnTo>
                  <a:pt x="1463599" y="1446568"/>
                </a:lnTo>
                <a:lnTo>
                  <a:pt x="610317" y="909936"/>
                </a:lnTo>
                <a:cubicBezTo>
                  <a:pt x="810411" y="627556"/>
                  <a:pt x="1020899" y="239191"/>
                  <a:pt x="1244930" y="61882"/>
                </a:cubicBezTo>
                <a:cubicBezTo>
                  <a:pt x="1491876" y="-75367"/>
                  <a:pt x="1697752" y="31605"/>
                  <a:pt x="2759566" y="226796"/>
                </a:cubicBezTo>
                <a:close/>
                <a:moveTo>
                  <a:pt x="1722488" y="3820535"/>
                </a:moveTo>
                <a:cubicBezTo>
                  <a:pt x="1376925" y="3801485"/>
                  <a:pt x="936112" y="3830060"/>
                  <a:pt x="666750" y="3734810"/>
                </a:cubicBezTo>
                <a:cubicBezTo>
                  <a:pt x="419100" y="3598835"/>
                  <a:pt x="400050" y="3367610"/>
                  <a:pt x="0" y="2364860"/>
                </a:cubicBezTo>
                <a:cubicBezTo>
                  <a:pt x="355600" y="2647435"/>
                  <a:pt x="549276" y="2739510"/>
                  <a:pt x="762000" y="2793485"/>
                </a:cubicBezTo>
                <a:lnTo>
                  <a:pt x="1722487" y="2812535"/>
                </a:lnTo>
                <a:close/>
                <a:moveTo>
                  <a:pt x="3605396" y="869465"/>
                </a:moveTo>
                <a:lnTo>
                  <a:pt x="3069019" y="1711228"/>
                </a:lnTo>
                <a:lnTo>
                  <a:pt x="2083849" y="1550906"/>
                </a:lnTo>
                <a:lnTo>
                  <a:pt x="2391902" y="1412941"/>
                </a:lnTo>
                <a:lnTo>
                  <a:pt x="2081217" y="699900"/>
                </a:lnTo>
                <a:cubicBezTo>
                  <a:pt x="2248971" y="498156"/>
                  <a:pt x="2531081" y="396532"/>
                  <a:pt x="2816547" y="308854"/>
                </a:cubicBezTo>
                <a:cubicBezTo>
                  <a:pt x="3051986" y="315439"/>
                  <a:pt x="3142075" y="785719"/>
                  <a:pt x="3297344" y="1007430"/>
                </a:cubicBezTo>
                <a:close/>
                <a:moveTo>
                  <a:pt x="3222215" y="3788662"/>
                </a:moveTo>
                <a:cubicBezTo>
                  <a:pt x="3089072" y="3954283"/>
                  <a:pt x="2662122" y="3869088"/>
                  <a:pt x="2413930" y="3921936"/>
                </a:cubicBezTo>
                <a:lnTo>
                  <a:pt x="2420658" y="4259405"/>
                </a:lnTo>
                <a:lnTo>
                  <a:pt x="1855155" y="3436926"/>
                </a:lnTo>
                <a:lnTo>
                  <a:pt x="2387428" y="2592563"/>
                </a:lnTo>
                <a:lnTo>
                  <a:pt x="2394156" y="2930032"/>
                </a:lnTo>
                <a:lnTo>
                  <a:pt x="3171906" y="2922431"/>
                </a:lnTo>
                <a:cubicBezTo>
                  <a:pt x="3292132" y="3155642"/>
                  <a:pt x="3275533" y="3455038"/>
                  <a:pt x="3244786" y="3752078"/>
                </a:cubicBezTo>
                <a:cubicBezTo>
                  <a:pt x="3238662" y="3765464"/>
                  <a:pt x="3231091" y="3777620"/>
                  <a:pt x="3222215" y="3788662"/>
                </a:cubicBezTo>
                <a:close/>
                <a:moveTo>
                  <a:pt x="3948285" y="2834020"/>
                </a:moveTo>
                <a:cubicBezTo>
                  <a:pt x="3833022" y="3018741"/>
                  <a:pt x="3639730" y="3281008"/>
                  <a:pt x="3342579" y="3731662"/>
                </a:cubicBezTo>
                <a:cubicBezTo>
                  <a:pt x="3371271" y="3278367"/>
                  <a:pt x="3336159" y="3066813"/>
                  <a:pt x="3258895" y="2861397"/>
                </a:cubicBezTo>
                <a:lnTo>
                  <a:pt x="2725671" y="2062291"/>
                </a:lnTo>
                <a:lnTo>
                  <a:pt x="3552883" y="1486284"/>
                </a:lnTo>
                <a:cubicBezTo>
                  <a:pt x="3734716" y="1780754"/>
                  <a:pt x="4010062" y="2126176"/>
                  <a:pt x="4085819" y="2401657"/>
                </a:cubicBezTo>
                <a:cubicBezTo>
                  <a:pt x="4100783" y="2542124"/>
                  <a:pt x="4063549" y="2649298"/>
                  <a:pt x="3948285" y="283402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6" name="Donut 15">
            <a:extLst>
              <a:ext uri="{FF2B5EF4-FFF2-40B4-BE49-F238E27FC236}">
                <a16:creationId xmlns:a16="http://schemas.microsoft.com/office/drawing/2014/main" id="{0F0B029A-00B3-4422-B15A-28D859D9C0F9}"/>
              </a:ext>
            </a:extLst>
          </p:cNvPr>
          <p:cNvSpPr/>
          <p:nvPr/>
        </p:nvSpPr>
        <p:spPr>
          <a:xfrm>
            <a:off x="4333564" y="2357633"/>
            <a:ext cx="453706" cy="455614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40" name="Graphic 38">
            <a:extLst>
              <a:ext uri="{FF2B5EF4-FFF2-40B4-BE49-F238E27FC236}">
                <a16:creationId xmlns:a16="http://schemas.microsoft.com/office/drawing/2014/main" id="{22C16165-14D8-475F-B72E-C982048DFD1D}"/>
              </a:ext>
            </a:extLst>
          </p:cNvPr>
          <p:cNvSpPr/>
          <p:nvPr/>
        </p:nvSpPr>
        <p:spPr>
          <a:xfrm>
            <a:off x="-15946" y="5540722"/>
            <a:ext cx="12226787" cy="1333064"/>
          </a:xfrm>
          <a:custGeom>
            <a:avLst/>
            <a:gdLst>
              <a:gd name="connsiteX0" fmla="*/ 9763444 w 12183871"/>
              <a:gd name="connsiteY0" fmla="*/ 899860 h 1328385"/>
              <a:gd name="connsiteX1" fmla="*/ 9763444 w 12183871"/>
              <a:gd name="connsiteY1" fmla="*/ 940500 h 1328385"/>
              <a:gd name="connsiteX2" fmla="*/ 9775635 w 12183871"/>
              <a:gd name="connsiteY2" fmla="*/ 940500 h 1328385"/>
              <a:gd name="connsiteX3" fmla="*/ 9775635 w 12183871"/>
              <a:gd name="connsiteY3" fmla="*/ 899860 h 1328385"/>
              <a:gd name="connsiteX4" fmla="*/ 9763444 w 12183871"/>
              <a:gd name="connsiteY4" fmla="*/ 899860 h 1328385"/>
              <a:gd name="connsiteX5" fmla="*/ 9763444 w 12183871"/>
              <a:gd name="connsiteY5" fmla="*/ 899860 h 1328385"/>
              <a:gd name="connsiteX6" fmla="*/ 9763444 w 12183871"/>
              <a:gd name="connsiteY6" fmla="*/ 899860 h 1328385"/>
              <a:gd name="connsiteX7" fmla="*/ 2204675 w 12183871"/>
              <a:gd name="connsiteY7" fmla="*/ 899860 h 1328385"/>
              <a:gd name="connsiteX8" fmla="*/ 2204675 w 12183871"/>
              <a:gd name="connsiteY8" fmla="*/ 940500 h 1328385"/>
              <a:gd name="connsiteX9" fmla="*/ 2216867 w 12183871"/>
              <a:gd name="connsiteY9" fmla="*/ 940500 h 1328385"/>
              <a:gd name="connsiteX10" fmla="*/ 2216867 w 12183871"/>
              <a:gd name="connsiteY10" fmla="*/ 899860 h 1328385"/>
              <a:gd name="connsiteX11" fmla="*/ 2204675 w 12183871"/>
              <a:gd name="connsiteY11" fmla="*/ 899860 h 1328385"/>
              <a:gd name="connsiteX12" fmla="*/ 2204675 w 12183871"/>
              <a:gd name="connsiteY12" fmla="*/ 899860 h 1328385"/>
              <a:gd name="connsiteX13" fmla="*/ 2204675 w 12183871"/>
              <a:gd name="connsiteY13" fmla="*/ 899860 h 1328385"/>
              <a:gd name="connsiteX14" fmla="*/ 77216 w 12183871"/>
              <a:gd name="connsiteY14" fmla="*/ 893719 h 1328385"/>
              <a:gd name="connsiteX15" fmla="*/ 77216 w 12183871"/>
              <a:gd name="connsiteY15" fmla="*/ 940409 h 1328385"/>
              <a:gd name="connsiteX16" fmla="*/ 85344 w 12183871"/>
              <a:gd name="connsiteY16" fmla="*/ 940409 h 1328385"/>
              <a:gd name="connsiteX17" fmla="*/ 85344 w 12183871"/>
              <a:gd name="connsiteY17" fmla="*/ 893719 h 1328385"/>
              <a:gd name="connsiteX18" fmla="*/ 77216 w 12183871"/>
              <a:gd name="connsiteY18" fmla="*/ 893719 h 1328385"/>
              <a:gd name="connsiteX19" fmla="*/ 77216 w 12183871"/>
              <a:gd name="connsiteY19" fmla="*/ 893719 h 1328385"/>
              <a:gd name="connsiteX20" fmla="*/ 77216 w 12183871"/>
              <a:gd name="connsiteY20" fmla="*/ 893719 h 1328385"/>
              <a:gd name="connsiteX21" fmla="*/ 11732407 w 12183871"/>
              <a:gd name="connsiteY21" fmla="*/ 881527 h 1328385"/>
              <a:gd name="connsiteX22" fmla="*/ 11732407 w 12183871"/>
              <a:gd name="connsiteY22" fmla="*/ 934359 h 1328385"/>
              <a:gd name="connsiteX23" fmla="*/ 11740535 w 12183871"/>
              <a:gd name="connsiteY23" fmla="*/ 934359 h 1328385"/>
              <a:gd name="connsiteX24" fmla="*/ 11740535 w 12183871"/>
              <a:gd name="connsiteY24" fmla="*/ 881527 h 1328385"/>
              <a:gd name="connsiteX25" fmla="*/ 11732407 w 12183871"/>
              <a:gd name="connsiteY25" fmla="*/ 881527 h 1328385"/>
              <a:gd name="connsiteX26" fmla="*/ 11732407 w 12183871"/>
              <a:gd name="connsiteY26" fmla="*/ 881527 h 1328385"/>
              <a:gd name="connsiteX27" fmla="*/ 11732407 w 12183871"/>
              <a:gd name="connsiteY27" fmla="*/ 881527 h 1328385"/>
              <a:gd name="connsiteX28" fmla="*/ 4173638 w 12183871"/>
              <a:gd name="connsiteY28" fmla="*/ 881527 h 1328385"/>
              <a:gd name="connsiteX29" fmla="*/ 4173638 w 12183871"/>
              <a:gd name="connsiteY29" fmla="*/ 934359 h 1328385"/>
              <a:gd name="connsiteX30" fmla="*/ 4181766 w 12183871"/>
              <a:gd name="connsiteY30" fmla="*/ 934359 h 1328385"/>
              <a:gd name="connsiteX31" fmla="*/ 4181766 w 12183871"/>
              <a:gd name="connsiteY31" fmla="*/ 881527 h 1328385"/>
              <a:gd name="connsiteX32" fmla="*/ 4173638 w 12183871"/>
              <a:gd name="connsiteY32" fmla="*/ 881527 h 1328385"/>
              <a:gd name="connsiteX33" fmla="*/ 4173638 w 12183871"/>
              <a:gd name="connsiteY33" fmla="*/ 881527 h 1328385"/>
              <a:gd name="connsiteX34" fmla="*/ 4173638 w 12183871"/>
              <a:gd name="connsiteY34" fmla="*/ 881527 h 1328385"/>
              <a:gd name="connsiteX35" fmla="*/ 10895223 w 12183871"/>
              <a:gd name="connsiteY35" fmla="*/ 875476 h 1328385"/>
              <a:gd name="connsiteX36" fmla="*/ 10891158 w 12183871"/>
              <a:gd name="connsiteY36" fmla="*/ 899860 h 1328385"/>
              <a:gd name="connsiteX37" fmla="*/ 10891158 w 12183871"/>
              <a:gd name="connsiteY37" fmla="*/ 918103 h 1328385"/>
              <a:gd name="connsiteX38" fmla="*/ 10895223 w 12183871"/>
              <a:gd name="connsiteY38" fmla="*/ 940409 h 1328385"/>
              <a:gd name="connsiteX39" fmla="*/ 10901273 w 12183871"/>
              <a:gd name="connsiteY39" fmla="*/ 940409 h 1328385"/>
              <a:gd name="connsiteX40" fmla="*/ 10901273 w 12183871"/>
              <a:gd name="connsiteY40" fmla="*/ 875385 h 1328385"/>
              <a:gd name="connsiteX41" fmla="*/ 10895223 w 12183871"/>
              <a:gd name="connsiteY41" fmla="*/ 875385 h 1328385"/>
              <a:gd name="connsiteX42" fmla="*/ 10895223 w 12183871"/>
              <a:gd name="connsiteY42" fmla="*/ 875476 h 1328385"/>
              <a:gd name="connsiteX43" fmla="*/ 10895223 w 12183871"/>
              <a:gd name="connsiteY43" fmla="*/ 875476 h 1328385"/>
              <a:gd name="connsiteX44" fmla="*/ 3336454 w 12183871"/>
              <a:gd name="connsiteY44" fmla="*/ 875476 h 1328385"/>
              <a:gd name="connsiteX45" fmla="*/ 3332390 w 12183871"/>
              <a:gd name="connsiteY45" fmla="*/ 899860 h 1328385"/>
              <a:gd name="connsiteX46" fmla="*/ 3332390 w 12183871"/>
              <a:gd name="connsiteY46" fmla="*/ 918103 h 1328385"/>
              <a:gd name="connsiteX47" fmla="*/ 3336454 w 12183871"/>
              <a:gd name="connsiteY47" fmla="*/ 940409 h 1328385"/>
              <a:gd name="connsiteX48" fmla="*/ 3342505 w 12183871"/>
              <a:gd name="connsiteY48" fmla="*/ 940409 h 1328385"/>
              <a:gd name="connsiteX49" fmla="*/ 3342505 w 12183871"/>
              <a:gd name="connsiteY49" fmla="*/ 875385 h 1328385"/>
              <a:gd name="connsiteX50" fmla="*/ 3336454 w 12183871"/>
              <a:gd name="connsiteY50" fmla="*/ 875385 h 1328385"/>
              <a:gd name="connsiteX51" fmla="*/ 3336454 w 12183871"/>
              <a:gd name="connsiteY51" fmla="*/ 875476 h 1328385"/>
              <a:gd name="connsiteX52" fmla="*/ 3336454 w 12183871"/>
              <a:gd name="connsiteY52" fmla="*/ 875476 h 1328385"/>
              <a:gd name="connsiteX53" fmla="*/ 5183497 w 12183871"/>
              <a:gd name="connsiteY53" fmla="*/ 867348 h 1328385"/>
              <a:gd name="connsiteX54" fmla="*/ 5183497 w 12183871"/>
              <a:gd name="connsiteY54" fmla="*/ 899860 h 1328385"/>
              <a:gd name="connsiteX55" fmla="*/ 5189548 w 12183871"/>
              <a:gd name="connsiteY55" fmla="*/ 899860 h 1328385"/>
              <a:gd name="connsiteX56" fmla="*/ 5189548 w 12183871"/>
              <a:gd name="connsiteY56" fmla="*/ 867348 h 1328385"/>
              <a:gd name="connsiteX57" fmla="*/ 5183497 w 12183871"/>
              <a:gd name="connsiteY57" fmla="*/ 867348 h 1328385"/>
              <a:gd name="connsiteX58" fmla="*/ 5183497 w 12183871"/>
              <a:gd name="connsiteY58" fmla="*/ 867348 h 1328385"/>
              <a:gd name="connsiteX59" fmla="*/ 5183497 w 12183871"/>
              <a:gd name="connsiteY59" fmla="*/ 867348 h 1328385"/>
              <a:gd name="connsiteX60" fmla="*/ 8684497 w 12183871"/>
              <a:gd name="connsiteY60" fmla="*/ 859220 h 1328385"/>
              <a:gd name="connsiteX61" fmla="*/ 8684497 w 12183871"/>
              <a:gd name="connsiteY61" fmla="*/ 899860 h 1328385"/>
              <a:gd name="connsiteX62" fmla="*/ 8692625 w 12183871"/>
              <a:gd name="connsiteY62" fmla="*/ 899860 h 1328385"/>
              <a:gd name="connsiteX63" fmla="*/ 8692625 w 12183871"/>
              <a:gd name="connsiteY63" fmla="*/ 859220 h 1328385"/>
              <a:gd name="connsiteX64" fmla="*/ 8684497 w 12183871"/>
              <a:gd name="connsiteY64" fmla="*/ 859220 h 1328385"/>
              <a:gd name="connsiteX65" fmla="*/ 8684497 w 12183871"/>
              <a:gd name="connsiteY65" fmla="*/ 859220 h 1328385"/>
              <a:gd name="connsiteX66" fmla="*/ 8684497 w 12183871"/>
              <a:gd name="connsiteY66" fmla="*/ 859220 h 1328385"/>
              <a:gd name="connsiteX67" fmla="*/ 1125728 w 12183871"/>
              <a:gd name="connsiteY67" fmla="*/ 859220 h 1328385"/>
              <a:gd name="connsiteX68" fmla="*/ 1125728 w 12183871"/>
              <a:gd name="connsiteY68" fmla="*/ 899860 h 1328385"/>
              <a:gd name="connsiteX69" fmla="*/ 1133856 w 12183871"/>
              <a:gd name="connsiteY69" fmla="*/ 899860 h 1328385"/>
              <a:gd name="connsiteX70" fmla="*/ 1133856 w 12183871"/>
              <a:gd name="connsiteY70" fmla="*/ 859220 h 1328385"/>
              <a:gd name="connsiteX71" fmla="*/ 1125728 w 12183871"/>
              <a:gd name="connsiteY71" fmla="*/ 859220 h 1328385"/>
              <a:gd name="connsiteX72" fmla="*/ 1125728 w 12183871"/>
              <a:gd name="connsiteY72" fmla="*/ 859220 h 1328385"/>
              <a:gd name="connsiteX73" fmla="*/ 1125728 w 12183871"/>
              <a:gd name="connsiteY73" fmla="*/ 859220 h 1328385"/>
              <a:gd name="connsiteX74" fmla="*/ 10901364 w 12183871"/>
              <a:gd name="connsiteY74" fmla="*/ 845041 h 1328385"/>
              <a:gd name="connsiteX75" fmla="*/ 10901364 w 12183871"/>
              <a:gd name="connsiteY75" fmla="*/ 867348 h 1328385"/>
              <a:gd name="connsiteX76" fmla="*/ 10913555 w 12183871"/>
              <a:gd name="connsiteY76" fmla="*/ 867348 h 1328385"/>
              <a:gd name="connsiteX77" fmla="*/ 10913555 w 12183871"/>
              <a:gd name="connsiteY77" fmla="*/ 845041 h 1328385"/>
              <a:gd name="connsiteX78" fmla="*/ 10901364 w 12183871"/>
              <a:gd name="connsiteY78" fmla="*/ 845041 h 1328385"/>
              <a:gd name="connsiteX79" fmla="*/ 10901364 w 12183871"/>
              <a:gd name="connsiteY79" fmla="*/ 845041 h 1328385"/>
              <a:gd name="connsiteX80" fmla="*/ 10901364 w 12183871"/>
              <a:gd name="connsiteY80" fmla="*/ 845041 h 1328385"/>
              <a:gd name="connsiteX81" fmla="*/ 3342505 w 12183871"/>
              <a:gd name="connsiteY81" fmla="*/ 845041 h 1328385"/>
              <a:gd name="connsiteX82" fmla="*/ 3342505 w 12183871"/>
              <a:gd name="connsiteY82" fmla="*/ 867348 h 1328385"/>
              <a:gd name="connsiteX83" fmla="*/ 3354697 w 12183871"/>
              <a:gd name="connsiteY83" fmla="*/ 867348 h 1328385"/>
              <a:gd name="connsiteX84" fmla="*/ 3354697 w 12183871"/>
              <a:gd name="connsiteY84" fmla="*/ 845041 h 1328385"/>
              <a:gd name="connsiteX85" fmla="*/ 3342505 w 12183871"/>
              <a:gd name="connsiteY85" fmla="*/ 845041 h 1328385"/>
              <a:gd name="connsiteX86" fmla="*/ 3342505 w 12183871"/>
              <a:gd name="connsiteY86" fmla="*/ 845041 h 1328385"/>
              <a:gd name="connsiteX87" fmla="*/ 3342505 w 12183871"/>
              <a:gd name="connsiteY87" fmla="*/ 845041 h 1328385"/>
              <a:gd name="connsiteX88" fmla="*/ 9099025 w 12183871"/>
              <a:gd name="connsiteY88" fmla="*/ 826708 h 1328385"/>
              <a:gd name="connsiteX89" fmla="*/ 9099025 w 12183871"/>
              <a:gd name="connsiteY89" fmla="*/ 853079 h 1328385"/>
              <a:gd name="connsiteX90" fmla="*/ 9107153 w 12183871"/>
              <a:gd name="connsiteY90" fmla="*/ 853079 h 1328385"/>
              <a:gd name="connsiteX91" fmla="*/ 9107153 w 12183871"/>
              <a:gd name="connsiteY91" fmla="*/ 826708 h 1328385"/>
              <a:gd name="connsiteX92" fmla="*/ 9099025 w 12183871"/>
              <a:gd name="connsiteY92" fmla="*/ 826708 h 1328385"/>
              <a:gd name="connsiteX93" fmla="*/ 9099025 w 12183871"/>
              <a:gd name="connsiteY93" fmla="*/ 826708 h 1328385"/>
              <a:gd name="connsiteX94" fmla="*/ 9099025 w 12183871"/>
              <a:gd name="connsiteY94" fmla="*/ 826708 h 1328385"/>
              <a:gd name="connsiteX95" fmla="*/ 1540166 w 12183871"/>
              <a:gd name="connsiteY95" fmla="*/ 826708 h 1328385"/>
              <a:gd name="connsiteX96" fmla="*/ 1540166 w 12183871"/>
              <a:gd name="connsiteY96" fmla="*/ 853079 h 1328385"/>
              <a:gd name="connsiteX97" fmla="*/ 1548294 w 12183871"/>
              <a:gd name="connsiteY97" fmla="*/ 853079 h 1328385"/>
              <a:gd name="connsiteX98" fmla="*/ 1548294 w 12183871"/>
              <a:gd name="connsiteY98" fmla="*/ 826708 h 1328385"/>
              <a:gd name="connsiteX99" fmla="*/ 1540166 w 12183871"/>
              <a:gd name="connsiteY99" fmla="*/ 826708 h 1328385"/>
              <a:gd name="connsiteX100" fmla="*/ 1540166 w 12183871"/>
              <a:gd name="connsiteY100" fmla="*/ 826708 h 1328385"/>
              <a:gd name="connsiteX101" fmla="*/ 1540166 w 12183871"/>
              <a:gd name="connsiteY101" fmla="*/ 826708 h 1328385"/>
              <a:gd name="connsiteX102" fmla="*/ 10901364 w 12183871"/>
              <a:gd name="connsiteY102" fmla="*/ 771889 h 1328385"/>
              <a:gd name="connsiteX103" fmla="*/ 10901364 w 12183871"/>
              <a:gd name="connsiteY103" fmla="*/ 826708 h 1328385"/>
              <a:gd name="connsiteX104" fmla="*/ 10913555 w 12183871"/>
              <a:gd name="connsiteY104" fmla="*/ 826708 h 1328385"/>
              <a:gd name="connsiteX105" fmla="*/ 10913555 w 12183871"/>
              <a:gd name="connsiteY105" fmla="*/ 771889 h 1328385"/>
              <a:gd name="connsiteX106" fmla="*/ 10901364 w 12183871"/>
              <a:gd name="connsiteY106" fmla="*/ 771889 h 1328385"/>
              <a:gd name="connsiteX107" fmla="*/ 10901364 w 12183871"/>
              <a:gd name="connsiteY107" fmla="*/ 771889 h 1328385"/>
              <a:gd name="connsiteX108" fmla="*/ 10901364 w 12183871"/>
              <a:gd name="connsiteY108" fmla="*/ 771889 h 1328385"/>
              <a:gd name="connsiteX109" fmla="*/ 3342505 w 12183871"/>
              <a:gd name="connsiteY109" fmla="*/ 771889 h 1328385"/>
              <a:gd name="connsiteX110" fmla="*/ 3342505 w 12183871"/>
              <a:gd name="connsiteY110" fmla="*/ 826708 h 1328385"/>
              <a:gd name="connsiteX111" fmla="*/ 3354697 w 12183871"/>
              <a:gd name="connsiteY111" fmla="*/ 826708 h 1328385"/>
              <a:gd name="connsiteX112" fmla="*/ 3354697 w 12183871"/>
              <a:gd name="connsiteY112" fmla="*/ 771889 h 1328385"/>
              <a:gd name="connsiteX113" fmla="*/ 3342505 w 12183871"/>
              <a:gd name="connsiteY113" fmla="*/ 771889 h 1328385"/>
              <a:gd name="connsiteX114" fmla="*/ 3342505 w 12183871"/>
              <a:gd name="connsiteY114" fmla="*/ 771889 h 1328385"/>
              <a:gd name="connsiteX115" fmla="*/ 3342505 w 12183871"/>
              <a:gd name="connsiteY115" fmla="*/ 771889 h 1328385"/>
              <a:gd name="connsiteX116" fmla="*/ 11185753 w 12183871"/>
              <a:gd name="connsiteY116" fmla="*/ 753556 h 1328385"/>
              <a:gd name="connsiteX117" fmla="*/ 11185753 w 12183871"/>
              <a:gd name="connsiteY117" fmla="*/ 782004 h 1328385"/>
              <a:gd name="connsiteX118" fmla="*/ 11181690 w 12183871"/>
              <a:gd name="connsiteY118" fmla="*/ 812439 h 1328385"/>
              <a:gd name="connsiteX119" fmla="*/ 11185753 w 12183871"/>
              <a:gd name="connsiteY119" fmla="*/ 836823 h 1328385"/>
              <a:gd name="connsiteX120" fmla="*/ 11197946 w 12183871"/>
              <a:gd name="connsiteY120" fmla="*/ 859129 h 1328385"/>
              <a:gd name="connsiteX121" fmla="*/ 11197946 w 12183871"/>
              <a:gd name="connsiteY121" fmla="*/ 834745 h 1328385"/>
              <a:gd name="connsiteX122" fmla="*/ 11197946 w 12183871"/>
              <a:gd name="connsiteY122" fmla="*/ 800247 h 1328385"/>
              <a:gd name="connsiteX123" fmla="*/ 11197946 w 12183871"/>
              <a:gd name="connsiteY123" fmla="*/ 773876 h 1328385"/>
              <a:gd name="connsiteX124" fmla="*/ 11185753 w 12183871"/>
              <a:gd name="connsiteY124" fmla="*/ 753556 h 1328385"/>
              <a:gd name="connsiteX125" fmla="*/ 11185753 w 12183871"/>
              <a:gd name="connsiteY125" fmla="*/ 753556 h 1328385"/>
              <a:gd name="connsiteX126" fmla="*/ 11185753 w 12183871"/>
              <a:gd name="connsiteY126" fmla="*/ 753556 h 1328385"/>
              <a:gd name="connsiteX127" fmla="*/ 3626985 w 12183871"/>
              <a:gd name="connsiteY127" fmla="*/ 753556 h 1328385"/>
              <a:gd name="connsiteX128" fmla="*/ 3626985 w 12183871"/>
              <a:gd name="connsiteY128" fmla="*/ 782004 h 1328385"/>
              <a:gd name="connsiteX129" fmla="*/ 3622921 w 12183871"/>
              <a:gd name="connsiteY129" fmla="*/ 812439 h 1328385"/>
              <a:gd name="connsiteX130" fmla="*/ 3626985 w 12183871"/>
              <a:gd name="connsiteY130" fmla="*/ 836823 h 1328385"/>
              <a:gd name="connsiteX131" fmla="*/ 3639177 w 12183871"/>
              <a:gd name="connsiteY131" fmla="*/ 859129 h 1328385"/>
              <a:gd name="connsiteX132" fmla="*/ 3639177 w 12183871"/>
              <a:gd name="connsiteY132" fmla="*/ 834745 h 1328385"/>
              <a:gd name="connsiteX133" fmla="*/ 3639177 w 12183871"/>
              <a:gd name="connsiteY133" fmla="*/ 800247 h 1328385"/>
              <a:gd name="connsiteX134" fmla="*/ 3639177 w 12183871"/>
              <a:gd name="connsiteY134" fmla="*/ 773876 h 1328385"/>
              <a:gd name="connsiteX135" fmla="*/ 3626985 w 12183871"/>
              <a:gd name="connsiteY135" fmla="*/ 753556 h 1328385"/>
              <a:gd name="connsiteX136" fmla="*/ 3626985 w 12183871"/>
              <a:gd name="connsiteY136" fmla="*/ 753556 h 1328385"/>
              <a:gd name="connsiteX137" fmla="*/ 3626985 w 12183871"/>
              <a:gd name="connsiteY137" fmla="*/ 753556 h 1328385"/>
              <a:gd name="connsiteX138" fmla="*/ 4777097 w 12183871"/>
              <a:gd name="connsiteY138" fmla="*/ 745428 h 1328385"/>
              <a:gd name="connsiteX139" fmla="*/ 4773033 w 12183871"/>
              <a:gd name="connsiteY139" fmla="*/ 771799 h 1328385"/>
              <a:gd name="connsiteX140" fmla="*/ 4773033 w 12183871"/>
              <a:gd name="connsiteY140" fmla="*/ 804311 h 1328385"/>
              <a:gd name="connsiteX141" fmla="*/ 4777097 w 12183871"/>
              <a:gd name="connsiteY141" fmla="*/ 830681 h 1328385"/>
              <a:gd name="connsiteX142" fmla="*/ 4783148 w 12183871"/>
              <a:gd name="connsiteY142" fmla="*/ 852988 h 1328385"/>
              <a:gd name="connsiteX143" fmla="*/ 4783148 w 12183871"/>
              <a:gd name="connsiteY143" fmla="*/ 822553 h 1328385"/>
              <a:gd name="connsiteX144" fmla="*/ 4783148 w 12183871"/>
              <a:gd name="connsiteY144" fmla="*/ 794105 h 1328385"/>
              <a:gd name="connsiteX145" fmla="*/ 4783148 w 12183871"/>
              <a:gd name="connsiteY145" fmla="*/ 763671 h 1328385"/>
              <a:gd name="connsiteX146" fmla="*/ 4777097 w 12183871"/>
              <a:gd name="connsiteY146" fmla="*/ 745428 h 1328385"/>
              <a:gd name="connsiteX147" fmla="*/ 4777097 w 12183871"/>
              <a:gd name="connsiteY147" fmla="*/ 745428 h 1328385"/>
              <a:gd name="connsiteX148" fmla="*/ 4777097 w 12183871"/>
              <a:gd name="connsiteY148" fmla="*/ 745428 h 1328385"/>
              <a:gd name="connsiteX149" fmla="*/ 4683625 w 12183871"/>
              <a:gd name="connsiteY149" fmla="*/ 737390 h 1328385"/>
              <a:gd name="connsiteX150" fmla="*/ 4683625 w 12183871"/>
              <a:gd name="connsiteY150" fmla="*/ 759697 h 1328385"/>
              <a:gd name="connsiteX151" fmla="*/ 4695817 w 12183871"/>
              <a:gd name="connsiteY151" fmla="*/ 759697 h 1328385"/>
              <a:gd name="connsiteX152" fmla="*/ 4695817 w 12183871"/>
              <a:gd name="connsiteY152" fmla="*/ 737390 h 1328385"/>
              <a:gd name="connsiteX153" fmla="*/ 4683625 w 12183871"/>
              <a:gd name="connsiteY153" fmla="*/ 737390 h 1328385"/>
              <a:gd name="connsiteX154" fmla="*/ 4683625 w 12183871"/>
              <a:gd name="connsiteY154" fmla="*/ 737390 h 1328385"/>
              <a:gd name="connsiteX155" fmla="*/ 4683625 w 12183871"/>
              <a:gd name="connsiteY155" fmla="*/ 737390 h 1328385"/>
              <a:gd name="connsiteX156" fmla="*/ 11197946 w 12183871"/>
              <a:gd name="connsiteY156" fmla="*/ 731249 h 1328385"/>
              <a:gd name="connsiteX157" fmla="*/ 11197946 w 12183871"/>
              <a:gd name="connsiteY157" fmla="*/ 745428 h 1328385"/>
              <a:gd name="connsiteX158" fmla="*/ 11203996 w 12183871"/>
              <a:gd name="connsiteY158" fmla="*/ 745428 h 1328385"/>
              <a:gd name="connsiteX159" fmla="*/ 11203996 w 12183871"/>
              <a:gd name="connsiteY159" fmla="*/ 731249 h 1328385"/>
              <a:gd name="connsiteX160" fmla="*/ 11197946 w 12183871"/>
              <a:gd name="connsiteY160" fmla="*/ 731249 h 1328385"/>
              <a:gd name="connsiteX161" fmla="*/ 11197946 w 12183871"/>
              <a:gd name="connsiteY161" fmla="*/ 731249 h 1328385"/>
              <a:gd name="connsiteX162" fmla="*/ 11197946 w 12183871"/>
              <a:gd name="connsiteY162" fmla="*/ 731249 h 1328385"/>
              <a:gd name="connsiteX163" fmla="*/ 10602615 w 12183871"/>
              <a:gd name="connsiteY163" fmla="*/ 731249 h 1328385"/>
              <a:gd name="connsiteX164" fmla="*/ 10602615 w 12183871"/>
              <a:gd name="connsiteY164" fmla="*/ 786068 h 1328385"/>
              <a:gd name="connsiteX165" fmla="*/ 10610743 w 12183871"/>
              <a:gd name="connsiteY165" fmla="*/ 786068 h 1328385"/>
              <a:gd name="connsiteX166" fmla="*/ 10610743 w 12183871"/>
              <a:gd name="connsiteY166" fmla="*/ 731249 h 1328385"/>
              <a:gd name="connsiteX167" fmla="*/ 10602615 w 12183871"/>
              <a:gd name="connsiteY167" fmla="*/ 731249 h 1328385"/>
              <a:gd name="connsiteX168" fmla="*/ 10602615 w 12183871"/>
              <a:gd name="connsiteY168" fmla="*/ 731249 h 1328385"/>
              <a:gd name="connsiteX169" fmla="*/ 10602615 w 12183871"/>
              <a:gd name="connsiteY169" fmla="*/ 731249 h 1328385"/>
              <a:gd name="connsiteX170" fmla="*/ 8887697 w 12183871"/>
              <a:gd name="connsiteY170" fmla="*/ 731249 h 1328385"/>
              <a:gd name="connsiteX171" fmla="*/ 8887697 w 12183871"/>
              <a:gd name="connsiteY171" fmla="*/ 777940 h 1328385"/>
              <a:gd name="connsiteX172" fmla="*/ 8895825 w 12183871"/>
              <a:gd name="connsiteY172" fmla="*/ 777940 h 1328385"/>
              <a:gd name="connsiteX173" fmla="*/ 8895825 w 12183871"/>
              <a:gd name="connsiteY173" fmla="*/ 731249 h 1328385"/>
              <a:gd name="connsiteX174" fmla="*/ 8887697 w 12183871"/>
              <a:gd name="connsiteY174" fmla="*/ 731249 h 1328385"/>
              <a:gd name="connsiteX175" fmla="*/ 8887697 w 12183871"/>
              <a:gd name="connsiteY175" fmla="*/ 731249 h 1328385"/>
              <a:gd name="connsiteX176" fmla="*/ 8887697 w 12183871"/>
              <a:gd name="connsiteY176" fmla="*/ 731249 h 1328385"/>
              <a:gd name="connsiteX177" fmla="*/ 7081294 w 12183871"/>
              <a:gd name="connsiteY177" fmla="*/ 731249 h 1328385"/>
              <a:gd name="connsiteX178" fmla="*/ 7081294 w 12183871"/>
              <a:gd name="connsiteY178" fmla="*/ 745428 h 1328385"/>
              <a:gd name="connsiteX179" fmla="*/ 7093487 w 12183871"/>
              <a:gd name="connsiteY179" fmla="*/ 745428 h 1328385"/>
              <a:gd name="connsiteX180" fmla="*/ 7093487 w 12183871"/>
              <a:gd name="connsiteY180" fmla="*/ 731249 h 1328385"/>
              <a:gd name="connsiteX181" fmla="*/ 7081294 w 12183871"/>
              <a:gd name="connsiteY181" fmla="*/ 731249 h 1328385"/>
              <a:gd name="connsiteX182" fmla="*/ 7081294 w 12183871"/>
              <a:gd name="connsiteY182" fmla="*/ 731249 h 1328385"/>
              <a:gd name="connsiteX183" fmla="*/ 7081294 w 12183871"/>
              <a:gd name="connsiteY183" fmla="*/ 731249 h 1328385"/>
              <a:gd name="connsiteX184" fmla="*/ 3639177 w 12183871"/>
              <a:gd name="connsiteY184" fmla="*/ 731249 h 1328385"/>
              <a:gd name="connsiteX185" fmla="*/ 3639177 w 12183871"/>
              <a:gd name="connsiteY185" fmla="*/ 745428 h 1328385"/>
              <a:gd name="connsiteX186" fmla="*/ 3645228 w 12183871"/>
              <a:gd name="connsiteY186" fmla="*/ 745428 h 1328385"/>
              <a:gd name="connsiteX187" fmla="*/ 3645228 w 12183871"/>
              <a:gd name="connsiteY187" fmla="*/ 731249 h 1328385"/>
              <a:gd name="connsiteX188" fmla="*/ 3639177 w 12183871"/>
              <a:gd name="connsiteY188" fmla="*/ 731249 h 1328385"/>
              <a:gd name="connsiteX189" fmla="*/ 3639177 w 12183871"/>
              <a:gd name="connsiteY189" fmla="*/ 731249 h 1328385"/>
              <a:gd name="connsiteX190" fmla="*/ 3639177 w 12183871"/>
              <a:gd name="connsiteY190" fmla="*/ 731249 h 1328385"/>
              <a:gd name="connsiteX191" fmla="*/ 3043846 w 12183871"/>
              <a:gd name="connsiteY191" fmla="*/ 731249 h 1328385"/>
              <a:gd name="connsiteX192" fmla="*/ 3043846 w 12183871"/>
              <a:gd name="connsiteY192" fmla="*/ 786068 h 1328385"/>
              <a:gd name="connsiteX193" fmla="*/ 3051974 w 12183871"/>
              <a:gd name="connsiteY193" fmla="*/ 786068 h 1328385"/>
              <a:gd name="connsiteX194" fmla="*/ 3051974 w 12183871"/>
              <a:gd name="connsiteY194" fmla="*/ 731249 h 1328385"/>
              <a:gd name="connsiteX195" fmla="*/ 3043846 w 12183871"/>
              <a:gd name="connsiteY195" fmla="*/ 731249 h 1328385"/>
              <a:gd name="connsiteX196" fmla="*/ 3043846 w 12183871"/>
              <a:gd name="connsiteY196" fmla="*/ 731249 h 1328385"/>
              <a:gd name="connsiteX197" fmla="*/ 3043846 w 12183871"/>
              <a:gd name="connsiteY197" fmla="*/ 731249 h 1328385"/>
              <a:gd name="connsiteX198" fmla="*/ 1328928 w 12183871"/>
              <a:gd name="connsiteY198" fmla="*/ 731249 h 1328385"/>
              <a:gd name="connsiteX199" fmla="*/ 1328928 w 12183871"/>
              <a:gd name="connsiteY199" fmla="*/ 777940 h 1328385"/>
              <a:gd name="connsiteX200" fmla="*/ 1337056 w 12183871"/>
              <a:gd name="connsiteY200" fmla="*/ 777940 h 1328385"/>
              <a:gd name="connsiteX201" fmla="*/ 1337056 w 12183871"/>
              <a:gd name="connsiteY201" fmla="*/ 731249 h 1328385"/>
              <a:gd name="connsiteX202" fmla="*/ 1328928 w 12183871"/>
              <a:gd name="connsiteY202" fmla="*/ 731249 h 1328385"/>
              <a:gd name="connsiteX203" fmla="*/ 1328928 w 12183871"/>
              <a:gd name="connsiteY203" fmla="*/ 731249 h 1328385"/>
              <a:gd name="connsiteX204" fmla="*/ 1328928 w 12183871"/>
              <a:gd name="connsiteY204" fmla="*/ 731249 h 1328385"/>
              <a:gd name="connsiteX205" fmla="*/ 12132666 w 12183871"/>
              <a:gd name="connsiteY205" fmla="*/ 723121 h 1328385"/>
              <a:gd name="connsiteX206" fmla="*/ 12132666 w 12183871"/>
              <a:gd name="connsiteY206" fmla="*/ 771889 h 1328385"/>
              <a:gd name="connsiteX207" fmla="*/ 12138807 w 12183871"/>
              <a:gd name="connsiteY207" fmla="*/ 771889 h 1328385"/>
              <a:gd name="connsiteX208" fmla="*/ 12138807 w 12183871"/>
              <a:gd name="connsiteY208" fmla="*/ 723121 h 1328385"/>
              <a:gd name="connsiteX209" fmla="*/ 12132666 w 12183871"/>
              <a:gd name="connsiteY209" fmla="*/ 723121 h 1328385"/>
              <a:gd name="connsiteX210" fmla="*/ 12132666 w 12183871"/>
              <a:gd name="connsiteY210" fmla="*/ 723121 h 1328385"/>
              <a:gd name="connsiteX211" fmla="*/ 12132666 w 12183871"/>
              <a:gd name="connsiteY211" fmla="*/ 723121 h 1328385"/>
              <a:gd name="connsiteX212" fmla="*/ 9952375 w 12183871"/>
              <a:gd name="connsiteY212" fmla="*/ 723121 h 1328385"/>
              <a:gd name="connsiteX213" fmla="*/ 9952375 w 12183871"/>
              <a:gd name="connsiteY213" fmla="*/ 777940 h 1328385"/>
              <a:gd name="connsiteX214" fmla="*/ 9960503 w 12183871"/>
              <a:gd name="connsiteY214" fmla="*/ 777940 h 1328385"/>
              <a:gd name="connsiteX215" fmla="*/ 9960503 w 12183871"/>
              <a:gd name="connsiteY215" fmla="*/ 723121 h 1328385"/>
              <a:gd name="connsiteX216" fmla="*/ 9952375 w 12183871"/>
              <a:gd name="connsiteY216" fmla="*/ 723121 h 1328385"/>
              <a:gd name="connsiteX217" fmla="*/ 9952375 w 12183871"/>
              <a:gd name="connsiteY217" fmla="*/ 723121 h 1328385"/>
              <a:gd name="connsiteX218" fmla="*/ 9952375 w 12183871"/>
              <a:gd name="connsiteY218" fmla="*/ 723121 h 1328385"/>
              <a:gd name="connsiteX219" fmla="*/ 9478964 w 12183871"/>
              <a:gd name="connsiteY219" fmla="*/ 723121 h 1328385"/>
              <a:gd name="connsiteX220" fmla="*/ 9478964 w 12183871"/>
              <a:gd name="connsiteY220" fmla="*/ 759697 h 1328385"/>
              <a:gd name="connsiteX221" fmla="*/ 9491155 w 12183871"/>
              <a:gd name="connsiteY221" fmla="*/ 759697 h 1328385"/>
              <a:gd name="connsiteX222" fmla="*/ 9491155 w 12183871"/>
              <a:gd name="connsiteY222" fmla="*/ 723121 h 1328385"/>
              <a:gd name="connsiteX223" fmla="*/ 9478964 w 12183871"/>
              <a:gd name="connsiteY223" fmla="*/ 723121 h 1328385"/>
              <a:gd name="connsiteX224" fmla="*/ 9478964 w 12183871"/>
              <a:gd name="connsiteY224" fmla="*/ 723121 h 1328385"/>
              <a:gd name="connsiteX225" fmla="*/ 9478964 w 12183871"/>
              <a:gd name="connsiteY225" fmla="*/ 723121 h 1328385"/>
              <a:gd name="connsiteX226" fmla="*/ 4573897 w 12183871"/>
              <a:gd name="connsiteY226" fmla="*/ 723121 h 1328385"/>
              <a:gd name="connsiteX227" fmla="*/ 4573897 w 12183871"/>
              <a:gd name="connsiteY227" fmla="*/ 771889 h 1328385"/>
              <a:gd name="connsiteX228" fmla="*/ 4579948 w 12183871"/>
              <a:gd name="connsiteY228" fmla="*/ 771889 h 1328385"/>
              <a:gd name="connsiteX229" fmla="*/ 4579948 w 12183871"/>
              <a:gd name="connsiteY229" fmla="*/ 723121 h 1328385"/>
              <a:gd name="connsiteX230" fmla="*/ 4573897 w 12183871"/>
              <a:gd name="connsiteY230" fmla="*/ 723121 h 1328385"/>
              <a:gd name="connsiteX231" fmla="*/ 4573897 w 12183871"/>
              <a:gd name="connsiteY231" fmla="*/ 723121 h 1328385"/>
              <a:gd name="connsiteX232" fmla="*/ 4573897 w 12183871"/>
              <a:gd name="connsiteY232" fmla="*/ 723121 h 1328385"/>
              <a:gd name="connsiteX233" fmla="*/ 2393606 w 12183871"/>
              <a:gd name="connsiteY233" fmla="*/ 723121 h 1328385"/>
              <a:gd name="connsiteX234" fmla="*/ 2393606 w 12183871"/>
              <a:gd name="connsiteY234" fmla="*/ 777940 h 1328385"/>
              <a:gd name="connsiteX235" fmla="*/ 2401734 w 12183871"/>
              <a:gd name="connsiteY235" fmla="*/ 777940 h 1328385"/>
              <a:gd name="connsiteX236" fmla="*/ 2401734 w 12183871"/>
              <a:gd name="connsiteY236" fmla="*/ 723121 h 1328385"/>
              <a:gd name="connsiteX237" fmla="*/ 2393606 w 12183871"/>
              <a:gd name="connsiteY237" fmla="*/ 723121 h 1328385"/>
              <a:gd name="connsiteX238" fmla="*/ 2393606 w 12183871"/>
              <a:gd name="connsiteY238" fmla="*/ 723121 h 1328385"/>
              <a:gd name="connsiteX239" fmla="*/ 2393606 w 12183871"/>
              <a:gd name="connsiteY239" fmla="*/ 723121 h 1328385"/>
              <a:gd name="connsiteX240" fmla="*/ 1920195 w 12183871"/>
              <a:gd name="connsiteY240" fmla="*/ 723121 h 1328385"/>
              <a:gd name="connsiteX241" fmla="*/ 1920195 w 12183871"/>
              <a:gd name="connsiteY241" fmla="*/ 759697 h 1328385"/>
              <a:gd name="connsiteX242" fmla="*/ 1932387 w 12183871"/>
              <a:gd name="connsiteY242" fmla="*/ 759697 h 1328385"/>
              <a:gd name="connsiteX243" fmla="*/ 1932387 w 12183871"/>
              <a:gd name="connsiteY243" fmla="*/ 723121 h 1328385"/>
              <a:gd name="connsiteX244" fmla="*/ 1920195 w 12183871"/>
              <a:gd name="connsiteY244" fmla="*/ 723121 h 1328385"/>
              <a:gd name="connsiteX245" fmla="*/ 1920195 w 12183871"/>
              <a:gd name="connsiteY245" fmla="*/ 723121 h 1328385"/>
              <a:gd name="connsiteX246" fmla="*/ 1920195 w 12183871"/>
              <a:gd name="connsiteY246" fmla="*/ 723121 h 1328385"/>
              <a:gd name="connsiteX247" fmla="*/ 11726266 w 12183871"/>
              <a:gd name="connsiteY247" fmla="*/ 704878 h 1328385"/>
              <a:gd name="connsiteX248" fmla="*/ 11722201 w 12183871"/>
              <a:gd name="connsiteY248" fmla="*/ 733326 h 1328385"/>
              <a:gd name="connsiteX249" fmla="*/ 11722201 w 12183871"/>
              <a:gd name="connsiteY249" fmla="*/ 773966 h 1328385"/>
              <a:gd name="connsiteX250" fmla="*/ 11722201 w 12183871"/>
              <a:gd name="connsiteY250" fmla="*/ 818670 h 1328385"/>
              <a:gd name="connsiteX251" fmla="*/ 11726266 w 12183871"/>
              <a:gd name="connsiteY251" fmla="*/ 855246 h 1328385"/>
              <a:gd name="connsiteX252" fmla="*/ 11732316 w 12183871"/>
              <a:gd name="connsiteY252" fmla="*/ 875566 h 1328385"/>
              <a:gd name="connsiteX253" fmla="*/ 11732316 w 12183871"/>
              <a:gd name="connsiteY253" fmla="*/ 845131 h 1328385"/>
              <a:gd name="connsiteX254" fmla="*/ 11732316 w 12183871"/>
              <a:gd name="connsiteY254" fmla="*/ 804491 h 1328385"/>
              <a:gd name="connsiteX255" fmla="*/ 11732316 w 12183871"/>
              <a:gd name="connsiteY255" fmla="*/ 763851 h 1328385"/>
              <a:gd name="connsiteX256" fmla="*/ 11732316 w 12183871"/>
              <a:gd name="connsiteY256" fmla="*/ 727275 h 1328385"/>
              <a:gd name="connsiteX257" fmla="*/ 11726266 w 12183871"/>
              <a:gd name="connsiteY257" fmla="*/ 704878 h 1328385"/>
              <a:gd name="connsiteX258" fmla="*/ 11726266 w 12183871"/>
              <a:gd name="connsiteY258" fmla="*/ 704878 h 1328385"/>
              <a:gd name="connsiteX259" fmla="*/ 11726266 w 12183871"/>
              <a:gd name="connsiteY259" fmla="*/ 704878 h 1328385"/>
              <a:gd name="connsiteX260" fmla="*/ 9708625 w 12183871"/>
              <a:gd name="connsiteY260" fmla="*/ 704878 h 1328385"/>
              <a:gd name="connsiteX261" fmla="*/ 9716753 w 12183871"/>
              <a:gd name="connsiteY261" fmla="*/ 719057 h 1328385"/>
              <a:gd name="connsiteX262" fmla="*/ 9718740 w 12183871"/>
              <a:gd name="connsiteY262" fmla="*/ 733236 h 1328385"/>
              <a:gd name="connsiteX263" fmla="*/ 9726868 w 12183871"/>
              <a:gd name="connsiteY263" fmla="*/ 749492 h 1328385"/>
              <a:gd name="connsiteX264" fmla="*/ 9734995 w 12183871"/>
              <a:gd name="connsiteY264" fmla="*/ 759607 h 1328385"/>
              <a:gd name="connsiteX265" fmla="*/ 9734995 w 12183871"/>
              <a:gd name="connsiteY265" fmla="*/ 794105 h 1328385"/>
              <a:gd name="connsiteX266" fmla="*/ 9741047 w 12183871"/>
              <a:gd name="connsiteY266" fmla="*/ 794105 h 1328385"/>
              <a:gd name="connsiteX267" fmla="*/ 9745111 w 12183871"/>
              <a:gd name="connsiteY267" fmla="*/ 818489 h 1328385"/>
              <a:gd name="connsiteX268" fmla="*/ 9749175 w 12183871"/>
              <a:gd name="connsiteY268" fmla="*/ 840796 h 1328385"/>
              <a:gd name="connsiteX269" fmla="*/ 9757303 w 12183871"/>
              <a:gd name="connsiteY269" fmla="*/ 859039 h 1328385"/>
              <a:gd name="connsiteX270" fmla="*/ 9759290 w 12183871"/>
              <a:gd name="connsiteY270" fmla="*/ 852988 h 1328385"/>
              <a:gd name="connsiteX271" fmla="*/ 9767418 w 12183871"/>
              <a:gd name="connsiteY271" fmla="*/ 844860 h 1328385"/>
              <a:gd name="connsiteX272" fmla="*/ 9767418 w 12183871"/>
              <a:gd name="connsiteY272" fmla="*/ 840796 h 1328385"/>
              <a:gd name="connsiteX273" fmla="*/ 9771481 w 12183871"/>
              <a:gd name="connsiteY273" fmla="*/ 830681 h 1328385"/>
              <a:gd name="connsiteX274" fmla="*/ 9775546 w 12183871"/>
              <a:gd name="connsiteY274" fmla="*/ 818489 h 1328385"/>
              <a:gd name="connsiteX275" fmla="*/ 9763353 w 12183871"/>
              <a:gd name="connsiteY275" fmla="*/ 818489 h 1328385"/>
              <a:gd name="connsiteX276" fmla="*/ 9757213 w 12183871"/>
              <a:gd name="connsiteY276" fmla="*/ 777849 h 1328385"/>
              <a:gd name="connsiteX277" fmla="*/ 9749084 w 12183871"/>
              <a:gd name="connsiteY277" fmla="*/ 777849 h 1328385"/>
              <a:gd name="connsiteX278" fmla="*/ 9749084 w 12183871"/>
              <a:gd name="connsiteY278" fmla="*/ 745337 h 1328385"/>
              <a:gd name="connsiteX279" fmla="*/ 9734906 w 12183871"/>
              <a:gd name="connsiteY279" fmla="*/ 737209 h 1328385"/>
              <a:gd name="connsiteX280" fmla="*/ 9734906 w 12183871"/>
              <a:gd name="connsiteY280" fmla="*/ 723031 h 1328385"/>
              <a:gd name="connsiteX281" fmla="*/ 9708625 w 12183871"/>
              <a:gd name="connsiteY281" fmla="*/ 704878 h 1328385"/>
              <a:gd name="connsiteX282" fmla="*/ 9708625 w 12183871"/>
              <a:gd name="connsiteY282" fmla="*/ 704878 h 1328385"/>
              <a:gd name="connsiteX283" fmla="*/ 9708625 w 12183871"/>
              <a:gd name="connsiteY283" fmla="*/ 704878 h 1328385"/>
              <a:gd name="connsiteX284" fmla="*/ 4167497 w 12183871"/>
              <a:gd name="connsiteY284" fmla="*/ 704878 h 1328385"/>
              <a:gd name="connsiteX285" fmla="*/ 4163433 w 12183871"/>
              <a:gd name="connsiteY285" fmla="*/ 733326 h 1328385"/>
              <a:gd name="connsiteX286" fmla="*/ 4163433 w 12183871"/>
              <a:gd name="connsiteY286" fmla="*/ 773966 h 1328385"/>
              <a:gd name="connsiteX287" fmla="*/ 4163433 w 12183871"/>
              <a:gd name="connsiteY287" fmla="*/ 818670 h 1328385"/>
              <a:gd name="connsiteX288" fmla="*/ 4167497 w 12183871"/>
              <a:gd name="connsiteY288" fmla="*/ 855246 h 1328385"/>
              <a:gd name="connsiteX289" fmla="*/ 4173548 w 12183871"/>
              <a:gd name="connsiteY289" fmla="*/ 875566 h 1328385"/>
              <a:gd name="connsiteX290" fmla="*/ 4173548 w 12183871"/>
              <a:gd name="connsiteY290" fmla="*/ 845131 h 1328385"/>
              <a:gd name="connsiteX291" fmla="*/ 4173548 w 12183871"/>
              <a:gd name="connsiteY291" fmla="*/ 804491 h 1328385"/>
              <a:gd name="connsiteX292" fmla="*/ 4173548 w 12183871"/>
              <a:gd name="connsiteY292" fmla="*/ 763851 h 1328385"/>
              <a:gd name="connsiteX293" fmla="*/ 4173548 w 12183871"/>
              <a:gd name="connsiteY293" fmla="*/ 727275 h 1328385"/>
              <a:gd name="connsiteX294" fmla="*/ 4167497 w 12183871"/>
              <a:gd name="connsiteY294" fmla="*/ 704878 h 1328385"/>
              <a:gd name="connsiteX295" fmla="*/ 4167497 w 12183871"/>
              <a:gd name="connsiteY295" fmla="*/ 704878 h 1328385"/>
              <a:gd name="connsiteX296" fmla="*/ 4167497 w 12183871"/>
              <a:gd name="connsiteY296" fmla="*/ 704878 h 1328385"/>
              <a:gd name="connsiteX297" fmla="*/ 2149766 w 12183871"/>
              <a:gd name="connsiteY297" fmla="*/ 704878 h 1328385"/>
              <a:gd name="connsiteX298" fmla="*/ 2157894 w 12183871"/>
              <a:gd name="connsiteY298" fmla="*/ 719057 h 1328385"/>
              <a:gd name="connsiteX299" fmla="*/ 2159881 w 12183871"/>
              <a:gd name="connsiteY299" fmla="*/ 733236 h 1328385"/>
              <a:gd name="connsiteX300" fmla="*/ 2168009 w 12183871"/>
              <a:gd name="connsiteY300" fmla="*/ 749492 h 1328385"/>
              <a:gd name="connsiteX301" fmla="*/ 2176137 w 12183871"/>
              <a:gd name="connsiteY301" fmla="*/ 759607 h 1328385"/>
              <a:gd name="connsiteX302" fmla="*/ 2176137 w 12183871"/>
              <a:gd name="connsiteY302" fmla="*/ 794105 h 1328385"/>
              <a:gd name="connsiteX303" fmla="*/ 2182188 w 12183871"/>
              <a:gd name="connsiteY303" fmla="*/ 794105 h 1328385"/>
              <a:gd name="connsiteX304" fmla="*/ 2186252 w 12183871"/>
              <a:gd name="connsiteY304" fmla="*/ 818489 h 1328385"/>
              <a:gd name="connsiteX305" fmla="*/ 2190315 w 12183871"/>
              <a:gd name="connsiteY305" fmla="*/ 840796 h 1328385"/>
              <a:gd name="connsiteX306" fmla="*/ 2198443 w 12183871"/>
              <a:gd name="connsiteY306" fmla="*/ 859039 h 1328385"/>
              <a:gd name="connsiteX307" fmla="*/ 2204494 w 12183871"/>
              <a:gd name="connsiteY307" fmla="*/ 852988 h 1328385"/>
              <a:gd name="connsiteX308" fmla="*/ 2208558 w 12183871"/>
              <a:gd name="connsiteY308" fmla="*/ 844860 h 1328385"/>
              <a:gd name="connsiteX309" fmla="*/ 2208558 w 12183871"/>
              <a:gd name="connsiteY309" fmla="*/ 840796 h 1328385"/>
              <a:gd name="connsiteX310" fmla="*/ 2212622 w 12183871"/>
              <a:gd name="connsiteY310" fmla="*/ 830681 h 1328385"/>
              <a:gd name="connsiteX311" fmla="*/ 2216686 w 12183871"/>
              <a:gd name="connsiteY311" fmla="*/ 818489 h 1328385"/>
              <a:gd name="connsiteX312" fmla="*/ 2204494 w 12183871"/>
              <a:gd name="connsiteY312" fmla="*/ 818489 h 1328385"/>
              <a:gd name="connsiteX313" fmla="*/ 2198443 w 12183871"/>
              <a:gd name="connsiteY313" fmla="*/ 777849 h 1328385"/>
              <a:gd name="connsiteX314" fmla="*/ 2190315 w 12183871"/>
              <a:gd name="connsiteY314" fmla="*/ 777849 h 1328385"/>
              <a:gd name="connsiteX315" fmla="*/ 2190315 w 12183871"/>
              <a:gd name="connsiteY315" fmla="*/ 745337 h 1328385"/>
              <a:gd name="connsiteX316" fmla="*/ 2176137 w 12183871"/>
              <a:gd name="connsiteY316" fmla="*/ 737209 h 1328385"/>
              <a:gd name="connsiteX317" fmla="*/ 2176137 w 12183871"/>
              <a:gd name="connsiteY317" fmla="*/ 723031 h 1328385"/>
              <a:gd name="connsiteX318" fmla="*/ 2149766 w 12183871"/>
              <a:gd name="connsiteY318" fmla="*/ 704878 h 1328385"/>
              <a:gd name="connsiteX319" fmla="*/ 2149766 w 12183871"/>
              <a:gd name="connsiteY319" fmla="*/ 704878 h 1328385"/>
              <a:gd name="connsiteX320" fmla="*/ 2149766 w 12183871"/>
              <a:gd name="connsiteY320" fmla="*/ 704878 h 1328385"/>
              <a:gd name="connsiteX321" fmla="*/ 10163703 w 12183871"/>
              <a:gd name="connsiteY321" fmla="*/ 696750 h 1328385"/>
              <a:gd name="connsiteX322" fmla="*/ 10155575 w 12183871"/>
              <a:gd name="connsiteY322" fmla="*/ 723121 h 1328385"/>
              <a:gd name="connsiteX323" fmla="*/ 10147447 w 12183871"/>
              <a:gd name="connsiteY323" fmla="*/ 723121 h 1328385"/>
              <a:gd name="connsiteX324" fmla="*/ 10155575 w 12183871"/>
              <a:gd name="connsiteY324" fmla="*/ 834836 h 1328385"/>
              <a:gd name="connsiteX325" fmla="*/ 10163703 w 12183871"/>
              <a:gd name="connsiteY325" fmla="*/ 834836 h 1328385"/>
              <a:gd name="connsiteX326" fmla="*/ 10163703 w 12183871"/>
              <a:gd name="connsiteY326" fmla="*/ 893719 h 1328385"/>
              <a:gd name="connsiteX327" fmla="*/ 10169844 w 12183871"/>
              <a:gd name="connsiteY327" fmla="*/ 893719 h 1328385"/>
              <a:gd name="connsiteX328" fmla="*/ 10173908 w 12183871"/>
              <a:gd name="connsiteY328" fmla="*/ 863284 h 1328385"/>
              <a:gd name="connsiteX329" fmla="*/ 10173908 w 12183871"/>
              <a:gd name="connsiteY329" fmla="*/ 826708 h 1328385"/>
              <a:gd name="connsiteX330" fmla="*/ 10173908 w 12183871"/>
              <a:gd name="connsiteY330" fmla="*/ 786068 h 1328385"/>
              <a:gd name="connsiteX331" fmla="*/ 10173908 w 12183871"/>
              <a:gd name="connsiteY331" fmla="*/ 745428 h 1328385"/>
              <a:gd name="connsiteX332" fmla="*/ 10169844 w 12183871"/>
              <a:gd name="connsiteY332" fmla="*/ 714993 h 1328385"/>
              <a:gd name="connsiteX333" fmla="*/ 10163703 w 12183871"/>
              <a:gd name="connsiteY333" fmla="*/ 696750 h 1328385"/>
              <a:gd name="connsiteX334" fmla="*/ 10163703 w 12183871"/>
              <a:gd name="connsiteY334" fmla="*/ 696750 h 1328385"/>
              <a:gd name="connsiteX335" fmla="*/ 10163703 w 12183871"/>
              <a:gd name="connsiteY335" fmla="*/ 696750 h 1328385"/>
              <a:gd name="connsiteX336" fmla="*/ 10074295 w 12183871"/>
              <a:gd name="connsiteY336" fmla="*/ 696750 h 1328385"/>
              <a:gd name="connsiteX337" fmla="*/ 10074295 w 12183871"/>
              <a:gd name="connsiteY337" fmla="*/ 713006 h 1328385"/>
              <a:gd name="connsiteX338" fmla="*/ 10060115 w 12183871"/>
              <a:gd name="connsiteY338" fmla="*/ 723121 h 1328385"/>
              <a:gd name="connsiteX339" fmla="*/ 10066167 w 12183871"/>
              <a:gd name="connsiteY339" fmla="*/ 812529 h 1328385"/>
              <a:gd name="connsiteX340" fmla="*/ 10074295 w 12183871"/>
              <a:gd name="connsiteY340" fmla="*/ 812529 h 1328385"/>
              <a:gd name="connsiteX341" fmla="*/ 10078358 w 12183871"/>
              <a:gd name="connsiteY341" fmla="*/ 834836 h 1328385"/>
              <a:gd name="connsiteX342" fmla="*/ 10074295 w 12183871"/>
              <a:gd name="connsiteY342" fmla="*/ 855156 h 1328385"/>
              <a:gd name="connsiteX343" fmla="*/ 10074295 w 12183871"/>
              <a:gd name="connsiteY343" fmla="*/ 875476 h 1328385"/>
              <a:gd name="connsiteX344" fmla="*/ 10082423 w 12183871"/>
              <a:gd name="connsiteY344" fmla="*/ 893719 h 1328385"/>
              <a:gd name="connsiteX345" fmla="*/ 10082423 w 12183871"/>
              <a:gd name="connsiteY345" fmla="*/ 863284 h 1328385"/>
              <a:gd name="connsiteX346" fmla="*/ 10084500 w 12183871"/>
              <a:gd name="connsiteY346" fmla="*/ 826708 h 1328385"/>
              <a:gd name="connsiteX347" fmla="*/ 10084500 w 12183871"/>
              <a:gd name="connsiteY347" fmla="*/ 786068 h 1328385"/>
              <a:gd name="connsiteX348" fmla="*/ 10084500 w 12183871"/>
              <a:gd name="connsiteY348" fmla="*/ 745428 h 1328385"/>
              <a:gd name="connsiteX349" fmla="*/ 10082423 w 12183871"/>
              <a:gd name="connsiteY349" fmla="*/ 714993 h 1328385"/>
              <a:gd name="connsiteX350" fmla="*/ 10074295 w 12183871"/>
              <a:gd name="connsiteY350" fmla="*/ 696750 h 1328385"/>
              <a:gd name="connsiteX351" fmla="*/ 10074295 w 12183871"/>
              <a:gd name="connsiteY351" fmla="*/ 696750 h 1328385"/>
              <a:gd name="connsiteX352" fmla="*/ 10074295 w 12183871"/>
              <a:gd name="connsiteY352" fmla="*/ 696750 h 1328385"/>
              <a:gd name="connsiteX353" fmla="*/ 6425004 w 12183871"/>
              <a:gd name="connsiteY353" fmla="*/ 696750 h 1328385"/>
              <a:gd name="connsiteX354" fmla="*/ 6408748 w 12183871"/>
              <a:gd name="connsiteY354" fmla="*/ 771889 h 1328385"/>
              <a:gd name="connsiteX355" fmla="*/ 6402607 w 12183871"/>
              <a:gd name="connsiteY355" fmla="*/ 771889 h 1328385"/>
              <a:gd name="connsiteX356" fmla="*/ 6402607 w 12183871"/>
              <a:gd name="connsiteY356" fmla="*/ 794196 h 1328385"/>
              <a:gd name="connsiteX357" fmla="*/ 6390414 w 12183871"/>
              <a:gd name="connsiteY357" fmla="*/ 794196 h 1328385"/>
              <a:gd name="connsiteX358" fmla="*/ 6390414 w 12183871"/>
              <a:gd name="connsiteY358" fmla="*/ 804311 h 1328385"/>
              <a:gd name="connsiteX359" fmla="*/ 6402607 w 12183871"/>
              <a:gd name="connsiteY359" fmla="*/ 804311 h 1328385"/>
              <a:gd name="connsiteX360" fmla="*/ 6402607 w 12183871"/>
              <a:gd name="connsiteY360" fmla="*/ 853079 h 1328385"/>
              <a:gd name="connsiteX361" fmla="*/ 6408748 w 12183871"/>
              <a:gd name="connsiteY361" fmla="*/ 853079 h 1328385"/>
              <a:gd name="connsiteX362" fmla="*/ 6408748 w 12183871"/>
              <a:gd name="connsiteY362" fmla="*/ 940409 h 1328385"/>
              <a:gd name="connsiteX363" fmla="*/ 6416876 w 12183871"/>
              <a:gd name="connsiteY363" fmla="*/ 940409 h 1328385"/>
              <a:gd name="connsiteX364" fmla="*/ 6416876 w 12183871"/>
              <a:gd name="connsiteY364" fmla="*/ 934359 h 1328385"/>
              <a:gd name="connsiteX365" fmla="*/ 6425004 w 12183871"/>
              <a:gd name="connsiteY365" fmla="*/ 912052 h 1328385"/>
              <a:gd name="connsiteX366" fmla="*/ 6427081 w 12183871"/>
              <a:gd name="connsiteY366" fmla="*/ 885681 h 1328385"/>
              <a:gd name="connsiteX367" fmla="*/ 6425004 w 12183871"/>
              <a:gd name="connsiteY367" fmla="*/ 849105 h 1328385"/>
              <a:gd name="connsiteX368" fmla="*/ 6425004 w 12183871"/>
              <a:gd name="connsiteY368" fmla="*/ 814606 h 1328385"/>
              <a:gd name="connsiteX369" fmla="*/ 6420939 w 12183871"/>
              <a:gd name="connsiteY369" fmla="*/ 782094 h 1328385"/>
              <a:gd name="connsiteX370" fmla="*/ 6425004 w 12183871"/>
              <a:gd name="connsiteY370" fmla="*/ 753646 h 1328385"/>
              <a:gd name="connsiteX371" fmla="*/ 6431054 w 12183871"/>
              <a:gd name="connsiteY371" fmla="*/ 753646 h 1328385"/>
              <a:gd name="connsiteX372" fmla="*/ 6431054 w 12183871"/>
              <a:gd name="connsiteY372" fmla="*/ 696750 h 1328385"/>
              <a:gd name="connsiteX373" fmla="*/ 6425004 w 12183871"/>
              <a:gd name="connsiteY373" fmla="*/ 696750 h 1328385"/>
              <a:gd name="connsiteX374" fmla="*/ 6425004 w 12183871"/>
              <a:gd name="connsiteY374" fmla="*/ 696750 h 1328385"/>
              <a:gd name="connsiteX375" fmla="*/ 6425004 w 12183871"/>
              <a:gd name="connsiteY375" fmla="*/ 696750 h 1328385"/>
              <a:gd name="connsiteX376" fmla="*/ 2604934 w 12183871"/>
              <a:gd name="connsiteY376" fmla="*/ 696750 h 1328385"/>
              <a:gd name="connsiteX377" fmla="*/ 2596806 w 12183871"/>
              <a:gd name="connsiteY377" fmla="*/ 723121 h 1328385"/>
              <a:gd name="connsiteX378" fmla="*/ 2588678 w 12183871"/>
              <a:gd name="connsiteY378" fmla="*/ 723121 h 1328385"/>
              <a:gd name="connsiteX379" fmla="*/ 2596806 w 12183871"/>
              <a:gd name="connsiteY379" fmla="*/ 834836 h 1328385"/>
              <a:gd name="connsiteX380" fmla="*/ 2604934 w 12183871"/>
              <a:gd name="connsiteY380" fmla="*/ 834836 h 1328385"/>
              <a:gd name="connsiteX381" fmla="*/ 2604934 w 12183871"/>
              <a:gd name="connsiteY381" fmla="*/ 893719 h 1328385"/>
              <a:gd name="connsiteX382" fmla="*/ 2610985 w 12183871"/>
              <a:gd name="connsiteY382" fmla="*/ 893719 h 1328385"/>
              <a:gd name="connsiteX383" fmla="*/ 2615049 w 12183871"/>
              <a:gd name="connsiteY383" fmla="*/ 863284 h 1328385"/>
              <a:gd name="connsiteX384" fmla="*/ 2615049 w 12183871"/>
              <a:gd name="connsiteY384" fmla="*/ 826708 h 1328385"/>
              <a:gd name="connsiteX385" fmla="*/ 2615049 w 12183871"/>
              <a:gd name="connsiteY385" fmla="*/ 786068 h 1328385"/>
              <a:gd name="connsiteX386" fmla="*/ 2615049 w 12183871"/>
              <a:gd name="connsiteY386" fmla="*/ 745428 h 1328385"/>
              <a:gd name="connsiteX387" fmla="*/ 2610985 w 12183871"/>
              <a:gd name="connsiteY387" fmla="*/ 714993 h 1328385"/>
              <a:gd name="connsiteX388" fmla="*/ 2604934 w 12183871"/>
              <a:gd name="connsiteY388" fmla="*/ 696750 h 1328385"/>
              <a:gd name="connsiteX389" fmla="*/ 2604934 w 12183871"/>
              <a:gd name="connsiteY389" fmla="*/ 696750 h 1328385"/>
              <a:gd name="connsiteX390" fmla="*/ 2604934 w 12183871"/>
              <a:gd name="connsiteY390" fmla="*/ 696750 h 1328385"/>
              <a:gd name="connsiteX391" fmla="*/ 2515526 w 12183871"/>
              <a:gd name="connsiteY391" fmla="*/ 696750 h 1328385"/>
              <a:gd name="connsiteX392" fmla="*/ 2515526 w 12183871"/>
              <a:gd name="connsiteY392" fmla="*/ 713006 h 1328385"/>
              <a:gd name="connsiteX393" fmla="*/ 2501347 w 12183871"/>
              <a:gd name="connsiteY393" fmla="*/ 723121 h 1328385"/>
              <a:gd name="connsiteX394" fmla="*/ 2507398 w 12183871"/>
              <a:gd name="connsiteY394" fmla="*/ 812529 h 1328385"/>
              <a:gd name="connsiteX395" fmla="*/ 2515526 w 12183871"/>
              <a:gd name="connsiteY395" fmla="*/ 812529 h 1328385"/>
              <a:gd name="connsiteX396" fmla="*/ 2519590 w 12183871"/>
              <a:gd name="connsiteY396" fmla="*/ 834836 h 1328385"/>
              <a:gd name="connsiteX397" fmla="*/ 2515526 w 12183871"/>
              <a:gd name="connsiteY397" fmla="*/ 855156 h 1328385"/>
              <a:gd name="connsiteX398" fmla="*/ 2515526 w 12183871"/>
              <a:gd name="connsiteY398" fmla="*/ 875476 h 1328385"/>
              <a:gd name="connsiteX399" fmla="*/ 2523654 w 12183871"/>
              <a:gd name="connsiteY399" fmla="*/ 893719 h 1328385"/>
              <a:gd name="connsiteX400" fmla="*/ 2523654 w 12183871"/>
              <a:gd name="connsiteY400" fmla="*/ 863284 h 1328385"/>
              <a:gd name="connsiteX401" fmla="*/ 2525641 w 12183871"/>
              <a:gd name="connsiteY401" fmla="*/ 826708 h 1328385"/>
              <a:gd name="connsiteX402" fmla="*/ 2525641 w 12183871"/>
              <a:gd name="connsiteY402" fmla="*/ 786068 h 1328385"/>
              <a:gd name="connsiteX403" fmla="*/ 2525641 w 12183871"/>
              <a:gd name="connsiteY403" fmla="*/ 745428 h 1328385"/>
              <a:gd name="connsiteX404" fmla="*/ 2523654 w 12183871"/>
              <a:gd name="connsiteY404" fmla="*/ 714993 h 1328385"/>
              <a:gd name="connsiteX405" fmla="*/ 2515526 w 12183871"/>
              <a:gd name="connsiteY405" fmla="*/ 696750 h 1328385"/>
              <a:gd name="connsiteX406" fmla="*/ 2515526 w 12183871"/>
              <a:gd name="connsiteY406" fmla="*/ 696750 h 1328385"/>
              <a:gd name="connsiteX407" fmla="*/ 2515526 w 12183871"/>
              <a:gd name="connsiteY407" fmla="*/ 696750 h 1328385"/>
              <a:gd name="connsiteX408" fmla="*/ 7946927 w 12183871"/>
              <a:gd name="connsiteY408" fmla="*/ 690609 h 1328385"/>
              <a:gd name="connsiteX409" fmla="*/ 7942862 w 12183871"/>
              <a:gd name="connsiteY409" fmla="*/ 712916 h 1328385"/>
              <a:gd name="connsiteX410" fmla="*/ 7942862 w 12183871"/>
              <a:gd name="connsiteY410" fmla="*/ 737300 h 1328385"/>
              <a:gd name="connsiteX411" fmla="*/ 7946927 w 12183871"/>
              <a:gd name="connsiteY411" fmla="*/ 759607 h 1328385"/>
              <a:gd name="connsiteX412" fmla="*/ 7952977 w 12183871"/>
              <a:gd name="connsiteY412" fmla="*/ 777849 h 1328385"/>
              <a:gd name="connsiteX413" fmla="*/ 7952977 w 12183871"/>
              <a:gd name="connsiteY413" fmla="*/ 745337 h 1328385"/>
              <a:gd name="connsiteX414" fmla="*/ 7952977 w 12183871"/>
              <a:gd name="connsiteY414" fmla="*/ 714903 h 1328385"/>
              <a:gd name="connsiteX415" fmla="*/ 7961105 w 12183871"/>
              <a:gd name="connsiteY415" fmla="*/ 690519 h 1328385"/>
              <a:gd name="connsiteX416" fmla="*/ 7946927 w 12183871"/>
              <a:gd name="connsiteY416" fmla="*/ 690519 h 1328385"/>
              <a:gd name="connsiteX417" fmla="*/ 7946927 w 12183871"/>
              <a:gd name="connsiteY417" fmla="*/ 690609 h 1328385"/>
              <a:gd name="connsiteX418" fmla="*/ 7946927 w 12183871"/>
              <a:gd name="connsiteY418" fmla="*/ 690609 h 1328385"/>
              <a:gd name="connsiteX419" fmla="*/ 7459247 w 12183871"/>
              <a:gd name="connsiteY419" fmla="*/ 690609 h 1328385"/>
              <a:gd name="connsiteX420" fmla="*/ 7459247 w 12183871"/>
              <a:gd name="connsiteY420" fmla="*/ 696660 h 1328385"/>
              <a:gd name="connsiteX421" fmla="*/ 7463311 w 12183871"/>
              <a:gd name="connsiteY421" fmla="*/ 712916 h 1328385"/>
              <a:gd name="connsiteX422" fmla="*/ 7463311 w 12183871"/>
              <a:gd name="connsiteY422" fmla="*/ 733236 h 1328385"/>
              <a:gd name="connsiteX423" fmla="*/ 7463311 w 12183871"/>
              <a:gd name="connsiteY423" fmla="*/ 755543 h 1328385"/>
              <a:gd name="connsiteX424" fmla="*/ 7465297 w 12183871"/>
              <a:gd name="connsiteY424" fmla="*/ 777849 h 1328385"/>
              <a:gd name="connsiteX425" fmla="*/ 7473425 w 12183871"/>
              <a:gd name="connsiteY425" fmla="*/ 777849 h 1328385"/>
              <a:gd name="connsiteX426" fmla="*/ 7473425 w 12183871"/>
              <a:gd name="connsiteY426" fmla="*/ 915935 h 1328385"/>
              <a:gd name="connsiteX427" fmla="*/ 7481553 w 12183871"/>
              <a:gd name="connsiteY427" fmla="*/ 915935 h 1328385"/>
              <a:gd name="connsiteX428" fmla="*/ 7473425 w 12183871"/>
              <a:gd name="connsiteY428" fmla="*/ 940319 h 1328385"/>
              <a:gd name="connsiteX429" fmla="*/ 7487604 w 12183871"/>
              <a:gd name="connsiteY429" fmla="*/ 940319 h 1328385"/>
              <a:gd name="connsiteX430" fmla="*/ 7505847 w 12183871"/>
              <a:gd name="connsiteY430" fmla="*/ 690519 h 1328385"/>
              <a:gd name="connsiteX431" fmla="*/ 7459247 w 12183871"/>
              <a:gd name="connsiteY431" fmla="*/ 690519 h 1328385"/>
              <a:gd name="connsiteX432" fmla="*/ 7459247 w 12183871"/>
              <a:gd name="connsiteY432" fmla="*/ 690609 h 1328385"/>
              <a:gd name="connsiteX433" fmla="*/ 7459247 w 12183871"/>
              <a:gd name="connsiteY433" fmla="*/ 690609 h 1328385"/>
              <a:gd name="connsiteX434" fmla="*/ 5360236 w 12183871"/>
              <a:gd name="connsiteY434" fmla="*/ 690609 h 1328385"/>
              <a:gd name="connsiteX435" fmla="*/ 5368364 w 12183871"/>
              <a:gd name="connsiteY435" fmla="*/ 771889 h 1328385"/>
              <a:gd name="connsiteX436" fmla="*/ 5374414 w 12183871"/>
              <a:gd name="connsiteY436" fmla="*/ 771889 h 1328385"/>
              <a:gd name="connsiteX437" fmla="*/ 5374414 w 12183871"/>
              <a:gd name="connsiteY437" fmla="*/ 731249 h 1328385"/>
              <a:gd name="connsiteX438" fmla="*/ 5368364 w 12183871"/>
              <a:gd name="connsiteY438" fmla="*/ 731249 h 1328385"/>
              <a:gd name="connsiteX439" fmla="*/ 5370351 w 12183871"/>
              <a:gd name="connsiteY439" fmla="*/ 719057 h 1328385"/>
              <a:gd name="connsiteX440" fmla="*/ 5374414 w 12183871"/>
              <a:gd name="connsiteY440" fmla="*/ 713006 h 1328385"/>
              <a:gd name="connsiteX441" fmla="*/ 5374414 w 12183871"/>
              <a:gd name="connsiteY441" fmla="*/ 708942 h 1328385"/>
              <a:gd name="connsiteX442" fmla="*/ 5370351 w 12183871"/>
              <a:gd name="connsiteY442" fmla="*/ 700814 h 1328385"/>
              <a:gd name="connsiteX443" fmla="*/ 5368364 w 12183871"/>
              <a:gd name="connsiteY443" fmla="*/ 696750 h 1328385"/>
              <a:gd name="connsiteX444" fmla="*/ 5360236 w 12183871"/>
              <a:gd name="connsiteY444" fmla="*/ 690609 h 1328385"/>
              <a:gd name="connsiteX445" fmla="*/ 5360236 w 12183871"/>
              <a:gd name="connsiteY445" fmla="*/ 690609 h 1328385"/>
              <a:gd name="connsiteX446" fmla="*/ 5360236 w 12183871"/>
              <a:gd name="connsiteY446" fmla="*/ 690609 h 1328385"/>
              <a:gd name="connsiteX447" fmla="*/ 4695817 w 12183871"/>
              <a:gd name="connsiteY447" fmla="*/ 690609 h 1328385"/>
              <a:gd name="connsiteX448" fmla="*/ 4695817 w 12183871"/>
              <a:gd name="connsiteY448" fmla="*/ 723121 h 1328385"/>
              <a:gd name="connsiteX449" fmla="*/ 4701958 w 12183871"/>
              <a:gd name="connsiteY449" fmla="*/ 723121 h 1328385"/>
              <a:gd name="connsiteX450" fmla="*/ 4701958 w 12183871"/>
              <a:gd name="connsiteY450" fmla="*/ 690609 h 1328385"/>
              <a:gd name="connsiteX451" fmla="*/ 4695817 w 12183871"/>
              <a:gd name="connsiteY451" fmla="*/ 690609 h 1328385"/>
              <a:gd name="connsiteX452" fmla="*/ 4695817 w 12183871"/>
              <a:gd name="connsiteY452" fmla="*/ 690609 h 1328385"/>
              <a:gd name="connsiteX453" fmla="*/ 4695817 w 12183871"/>
              <a:gd name="connsiteY453" fmla="*/ 690609 h 1328385"/>
              <a:gd name="connsiteX454" fmla="*/ 388067 w 12183871"/>
              <a:gd name="connsiteY454" fmla="*/ 690609 h 1328385"/>
              <a:gd name="connsiteX455" fmla="*/ 384003 w 12183871"/>
              <a:gd name="connsiteY455" fmla="*/ 712916 h 1328385"/>
              <a:gd name="connsiteX456" fmla="*/ 384003 w 12183871"/>
              <a:gd name="connsiteY456" fmla="*/ 737300 h 1328385"/>
              <a:gd name="connsiteX457" fmla="*/ 388067 w 12183871"/>
              <a:gd name="connsiteY457" fmla="*/ 759607 h 1328385"/>
              <a:gd name="connsiteX458" fmla="*/ 394118 w 12183871"/>
              <a:gd name="connsiteY458" fmla="*/ 777849 h 1328385"/>
              <a:gd name="connsiteX459" fmla="*/ 394118 w 12183871"/>
              <a:gd name="connsiteY459" fmla="*/ 745337 h 1328385"/>
              <a:gd name="connsiteX460" fmla="*/ 394118 w 12183871"/>
              <a:gd name="connsiteY460" fmla="*/ 714903 h 1328385"/>
              <a:gd name="connsiteX461" fmla="*/ 402246 w 12183871"/>
              <a:gd name="connsiteY461" fmla="*/ 690519 h 1328385"/>
              <a:gd name="connsiteX462" fmla="*/ 388067 w 12183871"/>
              <a:gd name="connsiteY462" fmla="*/ 690519 h 1328385"/>
              <a:gd name="connsiteX463" fmla="*/ 388067 w 12183871"/>
              <a:gd name="connsiteY463" fmla="*/ 690609 h 1328385"/>
              <a:gd name="connsiteX464" fmla="*/ 388067 w 12183871"/>
              <a:gd name="connsiteY464" fmla="*/ 690609 h 1328385"/>
              <a:gd name="connsiteX465" fmla="*/ 125984 w 12183871"/>
              <a:gd name="connsiteY465" fmla="*/ 672366 h 1328385"/>
              <a:gd name="connsiteX466" fmla="*/ 125984 w 12183871"/>
              <a:gd name="connsiteY466" fmla="*/ 723121 h 1328385"/>
              <a:gd name="connsiteX467" fmla="*/ 132035 w 12183871"/>
              <a:gd name="connsiteY467" fmla="*/ 723121 h 1328385"/>
              <a:gd name="connsiteX468" fmla="*/ 132035 w 12183871"/>
              <a:gd name="connsiteY468" fmla="*/ 672366 h 1328385"/>
              <a:gd name="connsiteX469" fmla="*/ 125984 w 12183871"/>
              <a:gd name="connsiteY469" fmla="*/ 672366 h 1328385"/>
              <a:gd name="connsiteX470" fmla="*/ 125984 w 12183871"/>
              <a:gd name="connsiteY470" fmla="*/ 672366 h 1328385"/>
              <a:gd name="connsiteX471" fmla="*/ 125984 w 12183871"/>
              <a:gd name="connsiteY471" fmla="*/ 672366 h 1328385"/>
              <a:gd name="connsiteX472" fmla="*/ 9334737 w 12183871"/>
              <a:gd name="connsiteY472" fmla="*/ 664238 h 1328385"/>
              <a:gd name="connsiteX473" fmla="*/ 9334737 w 12183871"/>
              <a:gd name="connsiteY473" fmla="*/ 713006 h 1328385"/>
              <a:gd name="connsiteX474" fmla="*/ 9342865 w 12183871"/>
              <a:gd name="connsiteY474" fmla="*/ 713006 h 1328385"/>
              <a:gd name="connsiteX475" fmla="*/ 9342865 w 12183871"/>
              <a:gd name="connsiteY475" fmla="*/ 664238 h 1328385"/>
              <a:gd name="connsiteX476" fmla="*/ 9334737 w 12183871"/>
              <a:gd name="connsiteY476" fmla="*/ 664238 h 1328385"/>
              <a:gd name="connsiteX477" fmla="*/ 9334737 w 12183871"/>
              <a:gd name="connsiteY477" fmla="*/ 664238 h 1328385"/>
              <a:gd name="connsiteX478" fmla="*/ 9334737 w 12183871"/>
              <a:gd name="connsiteY478" fmla="*/ 664238 h 1328385"/>
              <a:gd name="connsiteX479" fmla="*/ 9247316 w 12183871"/>
              <a:gd name="connsiteY479" fmla="*/ 664238 h 1328385"/>
              <a:gd name="connsiteX480" fmla="*/ 9247316 w 12183871"/>
              <a:gd name="connsiteY480" fmla="*/ 686545 h 1328385"/>
              <a:gd name="connsiteX481" fmla="*/ 9253367 w 12183871"/>
              <a:gd name="connsiteY481" fmla="*/ 712916 h 1328385"/>
              <a:gd name="connsiteX482" fmla="*/ 9261495 w 12183871"/>
              <a:gd name="connsiteY482" fmla="*/ 731159 h 1328385"/>
              <a:gd name="connsiteX483" fmla="*/ 9261495 w 12183871"/>
              <a:gd name="connsiteY483" fmla="*/ 700814 h 1328385"/>
              <a:gd name="connsiteX484" fmla="*/ 9257431 w 12183871"/>
              <a:gd name="connsiteY484" fmla="*/ 678507 h 1328385"/>
              <a:gd name="connsiteX485" fmla="*/ 9247316 w 12183871"/>
              <a:gd name="connsiteY485" fmla="*/ 664238 h 1328385"/>
              <a:gd name="connsiteX486" fmla="*/ 9247316 w 12183871"/>
              <a:gd name="connsiteY486" fmla="*/ 664238 h 1328385"/>
              <a:gd name="connsiteX487" fmla="*/ 9247316 w 12183871"/>
              <a:gd name="connsiteY487" fmla="*/ 664238 h 1328385"/>
              <a:gd name="connsiteX488" fmla="*/ 6605807 w 12183871"/>
              <a:gd name="connsiteY488" fmla="*/ 664238 h 1328385"/>
              <a:gd name="connsiteX489" fmla="*/ 6601742 w 12183871"/>
              <a:gd name="connsiteY489" fmla="*/ 690609 h 1328385"/>
              <a:gd name="connsiteX490" fmla="*/ 6601742 w 12183871"/>
              <a:gd name="connsiteY490" fmla="*/ 723121 h 1328385"/>
              <a:gd name="connsiteX491" fmla="*/ 6605807 w 12183871"/>
              <a:gd name="connsiteY491" fmla="*/ 749492 h 1328385"/>
              <a:gd name="connsiteX492" fmla="*/ 6611857 w 12183871"/>
              <a:gd name="connsiteY492" fmla="*/ 771799 h 1328385"/>
              <a:gd name="connsiteX493" fmla="*/ 6611857 w 12183871"/>
              <a:gd name="connsiteY493" fmla="*/ 741364 h 1328385"/>
              <a:gd name="connsiteX494" fmla="*/ 6611857 w 12183871"/>
              <a:gd name="connsiteY494" fmla="*/ 712916 h 1328385"/>
              <a:gd name="connsiteX495" fmla="*/ 6611857 w 12183871"/>
              <a:gd name="connsiteY495" fmla="*/ 682481 h 1328385"/>
              <a:gd name="connsiteX496" fmla="*/ 6605807 w 12183871"/>
              <a:gd name="connsiteY496" fmla="*/ 664238 h 1328385"/>
              <a:gd name="connsiteX497" fmla="*/ 6605807 w 12183871"/>
              <a:gd name="connsiteY497" fmla="*/ 664238 h 1328385"/>
              <a:gd name="connsiteX498" fmla="*/ 6605807 w 12183871"/>
              <a:gd name="connsiteY498" fmla="*/ 664238 h 1328385"/>
              <a:gd name="connsiteX499" fmla="*/ 1775878 w 12183871"/>
              <a:gd name="connsiteY499" fmla="*/ 664238 h 1328385"/>
              <a:gd name="connsiteX500" fmla="*/ 1775878 w 12183871"/>
              <a:gd name="connsiteY500" fmla="*/ 713006 h 1328385"/>
              <a:gd name="connsiteX501" fmla="*/ 1784006 w 12183871"/>
              <a:gd name="connsiteY501" fmla="*/ 713006 h 1328385"/>
              <a:gd name="connsiteX502" fmla="*/ 1784006 w 12183871"/>
              <a:gd name="connsiteY502" fmla="*/ 664238 h 1328385"/>
              <a:gd name="connsiteX503" fmla="*/ 1775878 w 12183871"/>
              <a:gd name="connsiteY503" fmla="*/ 664238 h 1328385"/>
              <a:gd name="connsiteX504" fmla="*/ 1775878 w 12183871"/>
              <a:gd name="connsiteY504" fmla="*/ 664238 h 1328385"/>
              <a:gd name="connsiteX505" fmla="*/ 1775878 w 12183871"/>
              <a:gd name="connsiteY505" fmla="*/ 664238 h 1328385"/>
              <a:gd name="connsiteX506" fmla="*/ 1688547 w 12183871"/>
              <a:gd name="connsiteY506" fmla="*/ 664238 h 1328385"/>
              <a:gd name="connsiteX507" fmla="*/ 1688547 w 12183871"/>
              <a:gd name="connsiteY507" fmla="*/ 686545 h 1328385"/>
              <a:gd name="connsiteX508" fmla="*/ 1694688 w 12183871"/>
              <a:gd name="connsiteY508" fmla="*/ 712916 h 1328385"/>
              <a:gd name="connsiteX509" fmla="*/ 1702816 w 12183871"/>
              <a:gd name="connsiteY509" fmla="*/ 731159 h 1328385"/>
              <a:gd name="connsiteX510" fmla="*/ 1702816 w 12183871"/>
              <a:gd name="connsiteY510" fmla="*/ 700814 h 1328385"/>
              <a:gd name="connsiteX511" fmla="*/ 1698752 w 12183871"/>
              <a:gd name="connsiteY511" fmla="*/ 678507 h 1328385"/>
              <a:gd name="connsiteX512" fmla="*/ 1688547 w 12183871"/>
              <a:gd name="connsiteY512" fmla="*/ 664238 h 1328385"/>
              <a:gd name="connsiteX513" fmla="*/ 1688547 w 12183871"/>
              <a:gd name="connsiteY513" fmla="*/ 664238 h 1328385"/>
              <a:gd name="connsiteX514" fmla="*/ 1688547 w 12183871"/>
              <a:gd name="connsiteY514" fmla="*/ 664238 h 1328385"/>
              <a:gd name="connsiteX515" fmla="*/ 11063924 w 12183871"/>
              <a:gd name="connsiteY515" fmla="*/ 637777 h 1328385"/>
              <a:gd name="connsiteX516" fmla="*/ 11063924 w 12183871"/>
              <a:gd name="connsiteY516" fmla="*/ 664148 h 1328385"/>
              <a:gd name="connsiteX517" fmla="*/ 11063924 w 12183871"/>
              <a:gd name="connsiteY517" fmla="*/ 700724 h 1328385"/>
              <a:gd name="connsiteX518" fmla="*/ 11063924 w 12183871"/>
              <a:gd name="connsiteY518" fmla="*/ 737300 h 1328385"/>
              <a:gd name="connsiteX519" fmla="*/ 11063924 w 12183871"/>
              <a:gd name="connsiteY519" fmla="*/ 771799 h 1328385"/>
              <a:gd name="connsiteX520" fmla="*/ 11067988 w 12183871"/>
              <a:gd name="connsiteY520" fmla="*/ 800247 h 1328385"/>
              <a:gd name="connsiteX521" fmla="*/ 11076115 w 12183871"/>
              <a:gd name="connsiteY521" fmla="*/ 818489 h 1328385"/>
              <a:gd name="connsiteX522" fmla="*/ 11076115 w 12183871"/>
              <a:gd name="connsiteY522" fmla="*/ 794105 h 1328385"/>
              <a:gd name="connsiteX523" fmla="*/ 11076115 w 12183871"/>
              <a:gd name="connsiteY523" fmla="*/ 759607 h 1328385"/>
              <a:gd name="connsiteX524" fmla="*/ 11076115 w 12183871"/>
              <a:gd name="connsiteY524" fmla="*/ 723031 h 1328385"/>
              <a:gd name="connsiteX525" fmla="*/ 11076115 w 12183871"/>
              <a:gd name="connsiteY525" fmla="*/ 686455 h 1328385"/>
              <a:gd name="connsiteX526" fmla="*/ 11072052 w 12183871"/>
              <a:gd name="connsiteY526" fmla="*/ 656020 h 1328385"/>
              <a:gd name="connsiteX527" fmla="*/ 11063924 w 12183871"/>
              <a:gd name="connsiteY527" fmla="*/ 637777 h 1328385"/>
              <a:gd name="connsiteX528" fmla="*/ 11063924 w 12183871"/>
              <a:gd name="connsiteY528" fmla="*/ 637777 h 1328385"/>
              <a:gd name="connsiteX529" fmla="*/ 11063924 w 12183871"/>
              <a:gd name="connsiteY529" fmla="*/ 637777 h 1328385"/>
              <a:gd name="connsiteX530" fmla="*/ 7952977 w 12183871"/>
              <a:gd name="connsiteY530" fmla="*/ 637777 h 1328385"/>
              <a:gd name="connsiteX531" fmla="*/ 7952977 w 12183871"/>
              <a:gd name="connsiteY531" fmla="*/ 678417 h 1328385"/>
              <a:gd name="connsiteX532" fmla="*/ 7961105 w 12183871"/>
              <a:gd name="connsiteY532" fmla="*/ 678417 h 1328385"/>
              <a:gd name="connsiteX533" fmla="*/ 7961105 w 12183871"/>
              <a:gd name="connsiteY533" fmla="*/ 637777 h 1328385"/>
              <a:gd name="connsiteX534" fmla="*/ 7952977 w 12183871"/>
              <a:gd name="connsiteY534" fmla="*/ 637777 h 1328385"/>
              <a:gd name="connsiteX535" fmla="*/ 7952977 w 12183871"/>
              <a:gd name="connsiteY535" fmla="*/ 637777 h 1328385"/>
              <a:gd name="connsiteX536" fmla="*/ 7952977 w 12183871"/>
              <a:gd name="connsiteY536" fmla="*/ 637777 h 1328385"/>
              <a:gd name="connsiteX537" fmla="*/ 3505065 w 12183871"/>
              <a:gd name="connsiteY537" fmla="*/ 637777 h 1328385"/>
              <a:gd name="connsiteX538" fmla="*/ 3505065 w 12183871"/>
              <a:gd name="connsiteY538" fmla="*/ 664148 h 1328385"/>
              <a:gd name="connsiteX539" fmla="*/ 3505065 w 12183871"/>
              <a:gd name="connsiteY539" fmla="*/ 700724 h 1328385"/>
              <a:gd name="connsiteX540" fmla="*/ 3505065 w 12183871"/>
              <a:gd name="connsiteY540" fmla="*/ 737300 h 1328385"/>
              <a:gd name="connsiteX541" fmla="*/ 3505065 w 12183871"/>
              <a:gd name="connsiteY541" fmla="*/ 771799 h 1328385"/>
              <a:gd name="connsiteX542" fmla="*/ 3509129 w 12183871"/>
              <a:gd name="connsiteY542" fmla="*/ 800247 h 1328385"/>
              <a:gd name="connsiteX543" fmla="*/ 3517257 w 12183871"/>
              <a:gd name="connsiteY543" fmla="*/ 818489 h 1328385"/>
              <a:gd name="connsiteX544" fmla="*/ 3517257 w 12183871"/>
              <a:gd name="connsiteY544" fmla="*/ 794105 h 1328385"/>
              <a:gd name="connsiteX545" fmla="*/ 3517257 w 12183871"/>
              <a:gd name="connsiteY545" fmla="*/ 759607 h 1328385"/>
              <a:gd name="connsiteX546" fmla="*/ 3517257 w 12183871"/>
              <a:gd name="connsiteY546" fmla="*/ 723031 h 1328385"/>
              <a:gd name="connsiteX547" fmla="*/ 3517257 w 12183871"/>
              <a:gd name="connsiteY547" fmla="*/ 686455 h 1328385"/>
              <a:gd name="connsiteX548" fmla="*/ 3513193 w 12183871"/>
              <a:gd name="connsiteY548" fmla="*/ 656020 h 1328385"/>
              <a:gd name="connsiteX549" fmla="*/ 3505065 w 12183871"/>
              <a:gd name="connsiteY549" fmla="*/ 637777 h 1328385"/>
              <a:gd name="connsiteX550" fmla="*/ 3505065 w 12183871"/>
              <a:gd name="connsiteY550" fmla="*/ 637777 h 1328385"/>
              <a:gd name="connsiteX551" fmla="*/ 3505065 w 12183871"/>
              <a:gd name="connsiteY551" fmla="*/ 637777 h 1328385"/>
              <a:gd name="connsiteX552" fmla="*/ 394208 w 12183871"/>
              <a:gd name="connsiteY552" fmla="*/ 637777 h 1328385"/>
              <a:gd name="connsiteX553" fmla="*/ 394208 w 12183871"/>
              <a:gd name="connsiteY553" fmla="*/ 678417 h 1328385"/>
              <a:gd name="connsiteX554" fmla="*/ 402336 w 12183871"/>
              <a:gd name="connsiteY554" fmla="*/ 678417 h 1328385"/>
              <a:gd name="connsiteX555" fmla="*/ 402336 w 12183871"/>
              <a:gd name="connsiteY555" fmla="*/ 637777 h 1328385"/>
              <a:gd name="connsiteX556" fmla="*/ 394208 w 12183871"/>
              <a:gd name="connsiteY556" fmla="*/ 637777 h 1328385"/>
              <a:gd name="connsiteX557" fmla="*/ 394208 w 12183871"/>
              <a:gd name="connsiteY557" fmla="*/ 637777 h 1328385"/>
              <a:gd name="connsiteX558" fmla="*/ 394208 w 12183871"/>
              <a:gd name="connsiteY558" fmla="*/ 637777 h 1328385"/>
              <a:gd name="connsiteX559" fmla="*/ 9342865 w 12183871"/>
              <a:gd name="connsiteY559" fmla="*/ 631726 h 1328385"/>
              <a:gd name="connsiteX560" fmla="*/ 9342865 w 12183871"/>
              <a:gd name="connsiteY560" fmla="*/ 656110 h 1328385"/>
              <a:gd name="connsiteX561" fmla="*/ 9350993 w 12183871"/>
              <a:gd name="connsiteY561" fmla="*/ 656110 h 1328385"/>
              <a:gd name="connsiteX562" fmla="*/ 9350993 w 12183871"/>
              <a:gd name="connsiteY562" fmla="*/ 631726 h 1328385"/>
              <a:gd name="connsiteX563" fmla="*/ 9342865 w 12183871"/>
              <a:gd name="connsiteY563" fmla="*/ 631726 h 1328385"/>
              <a:gd name="connsiteX564" fmla="*/ 9342865 w 12183871"/>
              <a:gd name="connsiteY564" fmla="*/ 631726 h 1328385"/>
              <a:gd name="connsiteX565" fmla="*/ 9342865 w 12183871"/>
              <a:gd name="connsiteY565" fmla="*/ 631726 h 1328385"/>
              <a:gd name="connsiteX566" fmla="*/ 8416273 w 12183871"/>
              <a:gd name="connsiteY566" fmla="*/ 631726 h 1328385"/>
              <a:gd name="connsiteX567" fmla="*/ 8416273 w 12183871"/>
              <a:gd name="connsiteY567" fmla="*/ 678417 h 1328385"/>
              <a:gd name="connsiteX568" fmla="*/ 8422324 w 12183871"/>
              <a:gd name="connsiteY568" fmla="*/ 678417 h 1328385"/>
              <a:gd name="connsiteX569" fmla="*/ 8422324 w 12183871"/>
              <a:gd name="connsiteY569" fmla="*/ 631726 h 1328385"/>
              <a:gd name="connsiteX570" fmla="*/ 8416273 w 12183871"/>
              <a:gd name="connsiteY570" fmla="*/ 631726 h 1328385"/>
              <a:gd name="connsiteX571" fmla="*/ 8416273 w 12183871"/>
              <a:gd name="connsiteY571" fmla="*/ 631726 h 1328385"/>
              <a:gd name="connsiteX572" fmla="*/ 8416273 w 12183871"/>
              <a:gd name="connsiteY572" fmla="*/ 631726 h 1328385"/>
              <a:gd name="connsiteX573" fmla="*/ 1784006 w 12183871"/>
              <a:gd name="connsiteY573" fmla="*/ 631726 h 1328385"/>
              <a:gd name="connsiteX574" fmla="*/ 1784006 w 12183871"/>
              <a:gd name="connsiteY574" fmla="*/ 656110 h 1328385"/>
              <a:gd name="connsiteX575" fmla="*/ 1792134 w 12183871"/>
              <a:gd name="connsiteY575" fmla="*/ 656110 h 1328385"/>
              <a:gd name="connsiteX576" fmla="*/ 1792134 w 12183871"/>
              <a:gd name="connsiteY576" fmla="*/ 631726 h 1328385"/>
              <a:gd name="connsiteX577" fmla="*/ 1784006 w 12183871"/>
              <a:gd name="connsiteY577" fmla="*/ 631726 h 1328385"/>
              <a:gd name="connsiteX578" fmla="*/ 1784006 w 12183871"/>
              <a:gd name="connsiteY578" fmla="*/ 631726 h 1328385"/>
              <a:gd name="connsiteX579" fmla="*/ 1784006 w 12183871"/>
              <a:gd name="connsiteY579" fmla="*/ 631726 h 1328385"/>
              <a:gd name="connsiteX580" fmla="*/ 857504 w 12183871"/>
              <a:gd name="connsiteY580" fmla="*/ 631726 h 1328385"/>
              <a:gd name="connsiteX581" fmla="*/ 857504 w 12183871"/>
              <a:gd name="connsiteY581" fmla="*/ 678417 h 1328385"/>
              <a:gd name="connsiteX582" fmla="*/ 863555 w 12183871"/>
              <a:gd name="connsiteY582" fmla="*/ 678417 h 1328385"/>
              <a:gd name="connsiteX583" fmla="*/ 863555 w 12183871"/>
              <a:gd name="connsiteY583" fmla="*/ 631726 h 1328385"/>
              <a:gd name="connsiteX584" fmla="*/ 857504 w 12183871"/>
              <a:gd name="connsiteY584" fmla="*/ 631726 h 1328385"/>
              <a:gd name="connsiteX585" fmla="*/ 857504 w 12183871"/>
              <a:gd name="connsiteY585" fmla="*/ 631726 h 1328385"/>
              <a:gd name="connsiteX586" fmla="*/ 857504 w 12183871"/>
              <a:gd name="connsiteY586" fmla="*/ 631726 h 1328385"/>
              <a:gd name="connsiteX587" fmla="*/ 9938195 w 12183871"/>
              <a:gd name="connsiteY587" fmla="*/ 623598 h 1328385"/>
              <a:gd name="connsiteX588" fmla="*/ 9938195 w 12183871"/>
              <a:gd name="connsiteY588" fmla="*/ 637777 h 1328385"/>
              <a:gd name="connsiteX589" fmla="*/ 9944247 w 12183871"/>
              <a:gd name="connsiteY589" fmla="*/ 637777 h 1328385"/>
              <a:gd name="connsiteX590" fmla="*/ 9944247 w 12183871"/>
              <a:gd name="connsiteY590" fmla="*/ 623598 h 1328385"/>
              <a:gd name="connsiteX591" fmla="*/ 9938195 w 12183871"/>
              <a:gd name="connsiteY591" fmla="*/ 623598 h 1328385"/>
              <a:gd name="connsiteX592" fmla="*/ 9938195 w 12183871"/>
              <a:gd name="connsiteY592" fmla="*/ 623598 h 1328385"/>
              <a:gd name="connsiteX593" fmla="*/ 9938195 w 12183871"/>
              <a:gd name="connsiteY593" fmla="*/ 623598 h 1328385"/>
              <a:gd name="connsiteX594" fmla="*/ 8887697 w 12183871"/>
              <a:gd name="connsiteY594" fmla="*/ 623598 h 1328385"/>
              <a:gd name="connsiteX595" fmla="*/ 8887697 w 12183871"/>
              <a:gd name="connsiteY595" fmla="*/ 649969 h 1328385"/>
              <a:gd name="connsiteX596" fmla="*/ 8885710 w 12183871"/>
              <a:gd name="connsiteY596" fmla="*/ 674353 h 1328385"/>
              <a:gd name="connsiteX597" fmla="*/ 8887697 w 12183871"/>
              <a:gd name="connsiteY597" fmla="*/ 696660 h 1328385"/>
              <a:gd name="connsiteX598" fmla="*/ 8895825 w 12183871"/>
              <a:gd name="connsiteY598" fmla="*/ 712916 h 1328385"/>
              <a:gd name="connsiteX599" fmla="*/ 8895825 w 12183871"/>
              <a:gd name="connsiteY599" fmla="*/ 690609 h 1328385"/>
              <a:gd name="connsiteX600" fmla="*/ 8895825 w 12183871"/>
              <a:gd name="connsiteY600" fmla="*/ 664238 h 1328385"/>
              <a:gd name="connsiteX601" fmla="*/ 8895825 w 12183871"/>
              <a:gd name="connsiteY601" fmla="*/ 641931 h 1328385"/>
              <a:gd name="connsiteX602" fmla="*/ 8887697 w 12183871"/>
              <a:gd name="connsiteY602" fmla="*/ 623598 h 1328385"/>
              <a:gd name="connsiteX603" fmla="*/ 8887697 w 12183871"/>
              <a:gd name="connsiteY603" fmla="*/ 623598 h 1328385"/>
              <a:gd name="connsiteX604" fmla="*/ 8887697 w 12183871"/>
              <a:gd name="connsiteY604" fmla="*/ 623598 h 1328385"/>
              <a:gd name="connsiteX605" fmla="*/ 7093487 w 12183871"/>
              <a:gd name="connsiteY605" fmla="*/ 623598 h 1328385"/>
              <a:gd name="connsiteX606" fmla="*/ 7089422 w 12183871"/>
              <a:gd name="connsiteY606" fmla="*/ 649969 h 1328385"/>
              <a:gd name="connsiteX607" fmla="*/ 7093487 w 12183871"/>
              <a:gd name="connsiteY607" fmla="*/ 678417 h 1328385"/>
              <a:gd name="connsiteX608" fmla="*/ 7099537 w 12183871"/>
              <a:gd name="connsiteY608" fmla="*/ 696660 h 1328385"/>
              <a:gd name="connsiteX609" fmla="*/ 7099537 w 12183871"/>
              <a:gd name="connsiteY609" fmla="*/ 672276 h 1328385"/>
              <a:gd name="connsiteX610" fmla="*/ 7099537 w 12183871"/>
              <a:gd name="connsiteY610" fmla="*/ 641841 h 1328385"/>
              <a:gd name="connsiteX611" fmla="*/ 7093487 w 12183871"/>
              <a:gd name="connsiteY611" fmla="*/ 623598 h 1328385"/>
              <a:gd name="connsiteX612" fmla="*/ 7093487 w 12183871"/>
              <a:gd name="connsiteY612" fmla="*/ 623598 h 1328385"/>
              <a:gd name="connsiteX613" fmla="*/ 7093487 w 12183871"/>
              <a:gd name="connsiteY613" fmla="*/ 623598 h 1328385"/>
              <a:gd name="connsiteX614" fmla="*/ 6774508 w 12183871"/>
              <a:gd name="connsiteY614" fmla="*/ 623598 h 1328385"/>
              <a:gd name="connsiteX615" fmla="*/ 6772521 w 12183871"/>
              <a:gd name="connsiteY615" fmla="*/ 678417 h 1328385"/>
              <a:gd name="connsiteX616" fmla="*/ 6768457 w 12183871"/>
              <a:gd name="connsiteY616" fmla="*/ 737300 h 1328385"/>
              <a:gd name="connsiteX617" fmla="*/ 6768457 w 12183871"/>
              <a:gd name="connsiteY617" fmla="*/ 796183 h 1328385"/>
              <a:gd name="connsiteX618" fmla="*/ 6774508 w 12183871"/>
              <a:gd name="connsiteY618" fmla="*/ 853079 h 1328385"/>
              <a:gd name="connsiteX619" fmla="*/ 6774508 w 12183871"/>
              <a:gd name="connsiteY619" fmla="*/ 877463 h 1328385"/>
              <a:gd name="connsiteX620" fmla="*/ 6774508 w 12183871"/>
              <a:gd name="connsiteY620" fmla="*/ 903833 h 1328385"/>
              <a:gd name="connsiteX621" fmla="*/ 6782636 w 12183871"/>
              <a:gd name="connsiteY621" fmla="*/ 926140 h 1328385"/>
              <a:gd name="connsiteX622" fmla="*/ 6782636 w 12183871"/>
              <a:gd name="connsiteY622" fmla="*/ 875385 h 1328385"/>
              <a:gd name="connsiteX623" fmla="*/ 6790764 w 12183871"/>
              <a:gd name="connsiteY623" fmla="*/ 875385 h 1328385"/>
              <a:gd name="connsiteX624" fmla="*/ 6790764 w 12183871"/>
              <a:gd name="connsiteY624" fmla="*/ 867257 h 1328385"/>
              <a:gd name="connsiteX625" fmla="*/ 6782636 w 12183871"/>
              <a:gd name="connsiteY625" fmla="*/ 867257 h 1328385"/>
              <a:gd name="connsiteX626" fmla="*/ 6790764 w 12183871"/>
              <a:gd name="connsiteY626" fmla="*/ 834745 h 1328385"/>
              <a:gd name="connsiteX627" fmla="*/ 6782636 w 12183871"/>
              <a:gd name="connsiteY627" fmla="*/ 834745 h 1328385"/>
              <a:gd name="connsiteX628" fmla="*/ 6782636 w 12183871"/>
              <a:gd name="connsiteY628" fmla="*/ 696750 h 1328385"/>
              <a:gd name="connsiteX629" fmla="*/ 6782636 w 12183871"/>
              <a:gd name="connsiteY629" fmla="*/ 668302 h 1328385"/>
              <a:gd name="connsiteX630" fmla="*/ 6782636 w 12183871"/>
              <a:gd name="connsiteY630" fmla="*/ 641931 h 1328385"/>
              <a:gd name="connsiteX631" fmla="*/ 6774508 w 12183871"/>
              <a:gd name="connsiteY631" fmla="*/ 623598 h 1328385"/>
              <a:gd name="connsiteX632" fmla="*/ 6774508 w 12183871"/>
              <a:gd name="connsiteY632" fmla="*/ 623598 h 1328385"/>
              <a:gd name="connsiteX633" fmla="*/ 6774508 w 12183871"/>
              <a:gd name="connsiteY633" fmla="*/ 623598 h 1328385"/>
              <a:gd name="connsiteX634" fmla="*/ 4986348 w 12183871"/>
              <a:gd name="connsiteY634" fmla="*/ 623598 h 1328385"/>
              <a:gd name="connsiteX635" fmla="*/ 4986348 w 12183871"/>
              <a:gd name="connsiteY635" fmla="*/ 678417 h 1328385"/>
              <a:gd name="connsiteX636" fmla="*/ 4994476 w 12183871"/>
              <a:gd name="connsiteY636" fmla="*/ 678417 h 1328385"/>
              <a:gd name="connsiteX637" fmla="*/ 4994476 w 12183871"/>
              <a:gd name="connsiteY637" fmla="*/ 623598 h 1328385"/>
              <a:gd name="connsiteX638" fmla="*/ 4986348 w 12183871"/>
              <a:gd name="connsiteY638" fmla="*/ 623598 h 1328385"/>
              <a:gd name="connsiteX639" fmla="*/ 4986348 w 12183871"/>
              <a:gd name="connsiteY639" fmla="*/ 623598 h 1328385"/>
              <a:gd name="connsiteX640" fmla="*/ 4986348 w 12183871"/>
              <a:gd name="connsiteY640" fmla="*/ 623598 h 1328385"/>
              <a:gd name="connsiteX641" fmla="*/ 2379427 w 12183871"/>
              <a:gd name="connsiteY641" fmla="*/ 623598 h 1328385"/>
              <a:gd name="connsiteX642" fmla="*/ 2379427 w 12183871"/>
              <a:gd name="connsiteY642" fmla="*/ 637777 h 1328385"/>
              <a:gd name="connsiteX643" fmla="*/ 2385478 w 12183871"/>
              <a:gd name="connsiteY643" fmla="*/ 637777 h 1328385"/>
              <a:gd name="connsiteX644" fmla="*/ 2385478 w 12183871"/>
              <a:gd name="connsiteY644" fmla="*/ 623598 h 1328385"/>
              <a:gd name="connsiteX645" fmla="*/ 2379427 w 12183871"/>
              <a:gd name="connsiteY645" fmla="*/ 623598 h 1328385"/>
              <a:gd name="connsiteX646" fmla="*/ 2379427 w 12183871"/>
              <a:gd name="connsiteY646" fmla="*/ 623598 h 1328385"/>
              <a:gd name="connsiteX647" fmla="*/ 2379427 w 12183871"/>
              <a:gd name="connsiteY647" fmla="*/ 623598 h 1328385"/>
              <a:gd name="connsiteX648" fmla="*/ 1328928 w 12183871"/>
              <a:gd name="connsiteY648" fmla="*/ 623598 h 1328385"/>
              <a:gd name="connsiteX649" fmla="*/ 1328928 w 12183871"/>
              <a:gd name="connsiteY649" fmla="*/ 649969 h 1328385"/>
              <a:gd name="connsiteX650" fmla="*/ 1326941 w 12183871"/>
              <a:gd name="connsiteY650" fmla="*/ 674353 h 1328385"/>
              <a:gd name="connsiteX651" fmla="*/ 1328928 w 12183871"/>
              <a:gd name="connsiteY651" fmla="*/ 696660 h 1328385"/>
              <a:gd name="connsiteX652" fmla="*/ 1337056 w 12183871"/>
              <a:gd name="connsiteY652" fmla="*/ 712916 h 1328385"/>
              <a:gd name="connsiteX653" fmla="*/ 1337056 w 12183871"/>
              <a:gd name="connsiteY653" fmla="*/ 690609 h 1328385"/>
              <a:gd name="connsiteX654" fmla="*/ 1337056 w 12183871"/>
              <a:gd name="connsiteY654" fmla="*/ 664238 h 1328385"/>
              <a:gd name="connsiteX655" fmla="*/ 1337056 w 12183871"/>
              <a:gd name="connsiteY655" fmla="*/ 641931 h 1328385"/>
              <a:gd name="connsiteX656" fmla="*/ 1328928 w 12183871"/>
              <a:gd name="connsiteY656" fmla="*/ 623598 h 1328385"/>
              <a:gd name="connsiteX657" fmla="*/ 1328928 w 12183871"/>
              <a:gd name="connsiteY657" fmla="*/ 623598 h 1328385"/>
              <a:gd name="connsiteX658" fmla="*/ 1328928 w 12183871"/>
              <a:gd name="connsiteY658" fmla="*/ 623598 h 1328385"/>
              <a:gd name="connsiteX659" fmla="*/ 10657524 w 12183871"/>
              <a:gd name="connsiteY659" fmla="*/ 615470 h 1328385"/>
              <a:gd name="connsiteX660" fmla="*/ 10657524 w 12183871"/>
              <a:gd name="connsiteY660" fmla="*/ 737390 h 1328385"/>
              <a:gd name="connsiteX661" fmla="*/ 10669715 w 12183871"/>
              <a:gd name="connsiteY661" fmla="*/ 737390 h 1328385"/>
              <a:gd name="connsiteX662" fmla="*/ 10669715 w 12183871"/>
              <a:gd name="connsiteY662" fmla="*/ 745518 h 1328385"/>
              <a:gd name="connsiteX663" fmla="*/ 10657524 w 12183871"/>
              <a:gd name="connsiteY663" fmla="*/ 745518 h 1328385"/>
              <a:gd name="connsiteX664" fmla="*/ 10657524 w 12183871"/>
              <a:gd name="connsiteY664" fmla="*/ 771889 h 1328385"/>
              <a:gd name="connsiteX665" fmla="*/ 10661588 w 12183871"/>
              <a:gd name="connsiteY665" fmla="*/ 800337 h 1328385"/>
              <a:gd name="connsiteX666" fmla="*/ 10669715 w 12183871"/>
              <a:gd name="connsiteY666" fmla="*/ 818580 h 1328385"/>
              <a:gd name="connsiteX667" fmla="*/ 10669715 w 12183871"/>
              <a:gd name="connsiteY667" fmla="*/ 844951 h 1328385"/>
              <a:gd name="connsiteX668" fmla="*/ 10669715 w 12183871"/>
              <a:gd name="connsiteY668" fmla="*/ 871321 h 1328385"/>
              <a:gd name="connsiteX669" fmla="*/ 10675767 w 12183871"/>
              <a:gd name="connsiteY669" fmla="*/ 893628 h 1328385"/>
              <a:gd name="connsiteX670" fmla="*/ 10675767 w 12183871"/>
              <a:gd name="connsiteY670" fmla="*/ 840796 h 1328385"/>
              <a:gd name="connsiteX671" fmla="*/ 10675767 w 12183871"/>
              <a:gd name="connsiteY671" fmla="*/ 785977 h 1328385"/>
              <a:gd name="connsiteX672" fmla="*/ 10675767 w 12183871"/>
              <a:gd name="connsiteY672" fmla="*/ 733326 h 1328385"/>
              <a:gd name="connsiteX673" fmla="*/ 10669715 w 12183871"/>
              <a:gd name="connsiteY673" fmla="*/ 690699 h 1328385"/>
              <a:gd name="connsiteX674" fmla="*/ 10665652 w 12183871"/>
              <a:gd name="connsiteY674" fmla="*/ 660264 h 1328385"/>
              <a:gd name="connsiteX675" fmla="*/ 10665652 w 12183871"/>
              <a:gd name="connsiteY675" fmla="*/ 633894 h 1328385"/>
              <a:gd name="connsiteX676" fmla="*/ 10657524 w 12183871"/>
              <a:gd name="connsiteY676" fmla="*/ 615470 h 1328385"/>
              <a:gd name="connsiteX677" fmla="*/ 10657524 w 12183871"/>
              <a:gd name="connsiteY677" fmla="*/ 615470 h 1328385"/>
              <a:gd name="connsiteX678" fmla="*/ 10657524 w 12183871"/>
              <a:gd name="connsiteY678" fmla="*/ 615470 h 1328385"/>
              <a:gd name="connsiteX679" fmla="*/ 3098665 w 12183871"/>
              <a:gd name="connsiteY679" fmla="*/ 615470 h 1328385"/>
              <a:gd name="connsiteX680" fmla="*/ 3098665 w 12183871"/>
              <a:gd name="connsiteY680" fmla="*/ 737390 h 1328385"/>
              <a:gd name="connsiteX681" fmla="*/ 3110857 w 12183871"/>
              <a:gd name="connsiteY681" fmla="*/ 737390 h 1328385"/>
              <a:gd name="connsiteX682" fmla="*/ 3110857 w 12183871"/>
              <a:gd name="connsiteY682" fmla="*/ 745518 h 1328385"/>
              <a:gd name="connsiteX683" fmla="*/ 3098665 w 12183871"/>
              <a:gd name="connsiteY683" fmla="*/ 745518 h 1328385"/>
              <a:gd name="connsiteX684" fmla="*/ 3098665 w 12183871"/>
              <a:gd name="connsiteY684" fmla="*/ 771889 h 1328385"/>
              <a:gd name="connsiteX685" fmla="*/ 3102729 w 12183871"/>
              <a:gd name="connsiteY685" fmla="*/ 800337 h 1328385"/>
              <a:gd name="connsiteX686" fmla="*/ 3110857 w 12183871"/>
              <a:gd name="connsiteY686" fmla="*/ 818580 h 1328385"/>
              <a:gd name="connsiteX687" fmla="*/ 3110857 w 12183871"/>
              <a:gd name="connsiteY687" fmla="*/ 844951 h 1328385"/>
              <a:gd name="connsiteX688" fmla="*/ 3110857 w 12183871"/>
              <a:gd name="connsiteY688" fmla="*/ 871321 h 1328385"/>
              <a:gd name="connsiteX689" fmla="*/ 3116908 w 12183871"/>
              <a:gd name="connsiteY689" fmla="*/ 893628 h 1328385"/>
              <a:gd name="connsiteX690" fmla="*/ 3116908 w 12183871"/>
              <a:gd name="connsiteY690" fmla="*/ 840796 h 1328385"/>
              <a:gd name="connsiteX691" fmla="*/ 3116908 w 12183871"/>
              <a:gd name="connsiteY691" fmla="*/ 785977 h 1328385"/>
              <a:gd name="connsiteX692" fmla="*/ 3116908 w 12183871"/>
              <a:gd name="connsiteY692" fmla="*/ 733326 h 1328385"/>
              <a:gd name="connsiteX693" fmla="*/ 3110857 w 12183871"/>
              <a:gd name="connsiteY693" fmla="*/ 690699 h 1328385"/>
              <a:gd name="connsiteX694" fmla="*/ 3106793 w 12183871"/>
              <a:gd name="connsiteY694" fmla="*/ 660264 h 1328385"/>
              <a:gd name="connsiteX695" fmla="*/ 3106793 w 12183871"/>
              <a:gd name="connsiteY695" fmla="*/ 633894 h 1328385"/>
              <a:gd name="connsiteX696" fmla="*/ 3098665 w 12183871"/>
              <a:gd name="connsiteY696" fmla="*/ 615470 h 1328385"/>
              <a:gd name="connsiteX697" fmla="*/ 3098665 w 12183871"/>
              <a:gd name="connsiteY697" fmla="*/ 615470 h 1328385"/>
              <a:gd name="connsiteX698" fmla="*/ 3098665 w 12183871"/>
              <a:gd name="connsiteY698" fmla="*/ 615470 h 1328385"/>
              <a:gd name="connsiteX699" fmla="*/ 11766906 w 12183871"/>
              <a:gd name="connsiteY699" fmla="*/ 609419 h 1328385"/>
              <a:gd name="connsiteX700" fmla="*/ 11766906 w 12183871"/>
              <a:gd name="connsiteY700" fmla="*/ 623598 h 1328385"/>
              <a:gd name="connsiteX701" fmla="*/ 11772956 w 12183871"/>
              <a:gd name="connsiteY701" fmla="*/ 623598 h 1328385"/>
              <a:gd name="connsiteX702" fmla="*/ 11772956 w 12183871"/>
              <a:gd name="connsiteY702" fmla="*/ 609419 h 1328385"/>
              <a:gd name="connsiteX703" fmla="*/ 11766906 w 12183871"/>
              <a:gd name="connsiteY703" fmla="*/ 609419 h 1328385"/>
              <a:gd name="connsiteX704" fmla="*/ 11766906 w 12183871"/>
              <a:gd name="connsiteY704" fmla="*/ 609419 h 1328385"/>
              <a:gd name="connsiteX705" fmla="*/ 11766906 w 12183871"/>
              <a:gd name="connsiteY705" fmla="*/ 609419 h 1328385"/>
              <a:gd name="connsiteX706" fmla="*/ 9513553 w 12183871"/>
              <a:gd name="connsiteY706" fmla="*/ 609419 h 1328385"/>
              <a:gd name="connsiteX707" fmla="*/ 9537937 w 12183871"/>
              <a:gd name="connsiteY707" fmla="*/ 759697 h 1328385"/>
              <a:gd name="connsiteX708" fmla="*/ 9537937 w 12183871"/>
              <a:gd name="connsiteY708" fmla="*/ 790132 h 1328385"/>
              <a:gd name="connsiteX709" fmla="*/ 9537937 w 12183871"/>
              <a:gd name="connsiteY709" fmla="*/ 814516 h 1328385"/>
              <a:gd name="connsiteX710" fmla="*/ 9546065 w 12183871"/>
              <a:gd name="connsiteY710" fmla="*/ 834836 h 1328385"/>
              <a:gd name="connsiteX711" fmla="*/ 9546065 w 12183871"/>
              <a:gd name="connsiteY711" fmla="*/ 690609 h 1328385"/>
              <a:gd name="connsiteX712" fmla="*/ 9531886 w 12183871"/>
              <a:gd name="connsiteY712" fmla="*/ 678417 h 1328385"/>
              <a:gd name="connsiteX713" fmla="*/ 9531886 w 12183871"/>
              <a:gd name="connsiteY713" fmla="*/ 664238 h 1328385"/>
              <a:gd name="connsiteX714" fmla="*/ 9546065 w 12183871"/>
              <a:gd name="connsiteY714" fmla="*/ 664238 h 1328385"/>
              <a:gd name="connsiteX715" fmla="*/ 9546065 w 12183871"/>
              <a:gd name="connsiteY715" fmla="*/ 631726 h 1328385"/>
              <a:gd name="connsiteX716" fmla="*/ 9537937 w 12183871"/>
              <a:gd name="connsiteY716" fmla="*/ 631726 h 1328385"/>
              <a:gd name="connsiteX717" fmla="*/ 9537937 w 12183871"/>
              <a:gd name="connsiteY717" fmla="*/ 623598 h 1328385"/>
              <a:gd name="connsiteX718" fmla="*/ 9546065 w 12183871"/>
              <a:gd name="connsiteY718" fmla="*/ 623598 h 1328385"/>
              <a:gd name="connsiteX719" fmla="*/ 9546065 w 12183871"/>
              <a:gd name="connsiteY719" fmla="*/ 609419 h 1328385"/>
              <a:gd name="connsiteX720" fmla="*/ 9513553 w 12183871"/>
              <a:gd name="connsiteY720" fmla="*/ 609419 h 1328385"/>
              <a:gd name="connsiteX721" fmla="*/ 9513553 w 12183871"/>
              <a:gd name="connsiteY721" fmla="*/ 609419 h 1328385"/>
              <a:gd name="connsiteX722" fmla="*/ 9513553 w 12183871"/>
              <a:gd name="connsiteY722" fmla="*/ 609419 h 1328385"/>
              <a:gd name="connsiteX723" fmla="*/ 4208137 w 12183871"/>
              <a:gd name="connsiteY723" fmla="*/ 609419 h 1328385"/>
              <a:gd name="connsiteX724" fmla="*/ 4208137 w 12183871"/>
              <a:gd name="connsiteY724" fmla="*/ 623598 h 1328385"/>
              <a:gd name="connsiteX725" fmla="*/ 4214188 w 12183871"/>
              <a:gd name="connsiteY725" fmla="*/ 623598 h 1328385"/>
              <a:gd name="connsiteX726" fmla="*/ 4214188 w 12183871"/>
              <a:gd name="connsiteY726" fmla="*/ 609419 h 1328385"/>
              <a:gd name="connsiteX727" fmla="*/ 4208137 w 12183871"/>
              <a:gd name="connsiteY727" fmla="*/ 609419 h 1328385"/>
              <a:gd name="connsiteX728" fmla="*/ 4208137 w 12183871"/>
              <a:gd name="connsiteY728" fmla="*/ 609419 h 1328385"/>
              <a:gd name="connsiteX729" fmla="*/ 4208137 w 12183871"/>
              <a:gd name="connsiteY729" fmla="*/ 609419 h 1328385"/>
              <a:gd name="connsiteX730" fmla="*/ 1954694 w 12183871"/>
              <a:gd name="connsiteY730" fmla="*/ 609419 h 1328385"/>
              <a:gd name="connsiteX731" fmla="*/ 1979078 w 12183871"/>
              <a:gd name="connsiteY731" fmla="*/ 759697 h 1328385"/>
              <a:gd name="connsiteX732" fmla="*/ 1979078 w 12183871"/>
              <a:gd name="connsiteY732" fmla="*/ 790132 h 1328385"/>
              <a:gd name="connsiteX733" fmla="*/ 1979078 w 12183871"/>
              <a:gd name="connsiteY733" fmla="*/ 814516 h 1328385"/>
              <a:gd name="connsiteX734" fmla="*/ 1987206 w 12183871"/>
              <a:gd name="connsiteY734" fmla="*/ 834836 h 1328385"/>
              <a:gd name="connsiteX735" fmla="*/ 1987206 w 12183871"/>
              <a:gd name="connsiteY735" fmla="*/ 690609 h 1328385"/>
              <a:gd name="connsiteX736" fmla="*/ 1973027 w 12183871"/>
              <a:gd name="connsiteY736" fmla="*/ 678417 h 1328385"/>
              <a:gd name="connsiteX737" fmla="*/ 1973027 w 12183871"/>
              <a:gd name="connsiteY737" fmla="*/ 664238 h 1328385"/>
              <a:gd name="connsiteX738" fmla="*/ 1987206 w 12183871"/>
              <a:gd name="connsiteY738" fmla="*/ 664238 h 1328385"/>
              <a:gd name="connsiteX739" fmla="*/ 1987206 w 12183871"/>
              <a:gd name="connsiteY739" fmla="*/ 631726 h 1328385"/>
              <a:gd name="connsiteX740" fmla="*/ 1979078 w 12183871"/>
              <a:gd name="connsiteY740" fmla="*/ 631726 h 1328385"/>
              <a:gd name="connsiteX741" fmla="*/ 1979078 w 12183871"/>
              <a:gd name="connsiteY741" fmla="*/ 623598 h 1328385"/>
              <a:gd name="connsiteX742" fmla="*/ 1987206 w 12183871"/>
              <a:gd name="connsiteY742" fmla="*/ 623598 h 1328385"/>
              <a:gd name="connsiteX743" fmla="*/ 1987206 w 12183871"/>
              <a:gd name="connsiteY743" fmla="*/ 609419 h 1328385"/>
              <a:gd name="connsiteX744" fmla="*/ 1954694 w 12183871"/>
              <a:gd name="connsiteY744" fmla="*/ 609419 h 1328385"/>
              <a:gd name="connsiteX745" fmla="*/ 1954694 w 12183871"/>
              <a:gd name="connsiteY745" fmla="*/ 609419 h 1328385"/>
              <a:gd name="connsiteX746" fmla="*/ 1954694 w 12183871"/>
              <a:gd name="connsiteY746" fmla="*/ 609419 h 1328385"/>
              <a:gd name="connsiteX747" fmla="*/ 10927735 w 12183871"/>
              <a:gd name="connsiteY747" fmla="*/ 601291 h 1328385"/>
              <a:gd name="connsiteX748" fmla="*/ 10927735 w 12183871"/>
              <a:gd name="connsiteY748" fmla="*/ 631726 h 1328385"/>
              <a:gd name="connsiteX749" fmla="*/ 10927735 w 12183871"/>
              <a:gd name="connsiteY749" fmla="*/ 660174 h 1328385"/>
              <a:gd name="connsiteX750" fmla="*/ 10935863 w 12183871"/>
              <a:gd name="connsiteY750" fmla="*/ 678417 h 1328385"/>
              <a:gd name="connsiteX751" fmla="*/ 10937940 w 12183871"/>
              <a:gd name="connsiteY751" fmla="*/ 649969 h 1328385"/>
              <a:gd name="connsiteX752" fmla="*/ 10935863 w 12183871"/>
              <a:gd name="connsiteY752" fmla="*/ 619534 h 1328385"/>
              <a:gd name="connsiteX753" fmla="*/ 10927735 w 12183871"/>
              <a:gd name="connsiteY753" fmla="*/ 601291 h 1328385"/>
              <a:gd name="connsiteX754" fmla="*/ 10927735 w 12183871"/>
              <a:gd name="connsiteY754" fmla="*/ 601291 h 1328385"/>
              <a:gd name="connsiteX755" fmla="*/ 10927735 w 12183871"/>
              <a:gd name="connsiteY755" fmla="*/ 601291 h 1328385"/>
              <a:gd name="connsiteX756" fmla="*/ 6173036 w 12183871"/>
              <a:gd name="connsiteY756" fmla="*/ 601291 h 1328385"/>
              <a:gd name="connsiteX757" fmla="*/ 6140524 w 12183871"/>
              <a:gd name="connsiteY757" fmla="*/ 605355 h 1328385"/>
              <a:gd name="connsiteX758" fmla="*/ 6099884 w 12183871"/>
              <a:gd name="connsiteY758" fmla="*/ 609419 h 1328385"/>
              <a:gd name="connsiteX759" fmla="*/ 6091756 w 12183871"/>
              <a:gd name="connsiteY759" fmla="*/ 641931 h 1328385"/>
              <a:gd name="connsiteX760" fmla="*/ 6087692 w 12183871"/>
              <a:gd name="connsiteY760" fmla="*/ 682571 h 1328385"/>
              <a:gd name="connsiteX761" fmla="*/ 6087692 w 12183871"/>
              <a:gd name="connsiteY761" fmla="*/ 727275 h 1328385"/>
              <a:gd name="connsiteX762" fmla="*/ 6091756 w 12183871"/>
              <a:gd name="connsiteY762" fmla="*/ 771979 h 1328385"/>
              <a:gd name="connsiteX763" fmla="*/ 6099884 w 12183871"/>
              <a:gd name="connsiteY763" fmla="*/ 771979 h 1328385"/>
              <a:gd name="connsiteX764" fmla="*/ 6099884 w 12183871"/>
              <a:gd name="connsiteY764" fmla="*/ 794286 h 1328385"/>
              <a:gd name="connsiteX765" fmla="*/ 6105934 w 12183871"/>
              <a:gd name="connsiteY765" fmla="*/ 794286 h 1328385"/>
              <a:gd name="connsiteX766" fmla="*/ 6124177 w 12183871"/>
              <a:gd name="connsiteY766" fmla="*/ 672366 h 1328385"/>
              <a:gd name="connsiteX767" fmla="*/ 6146484 w 12183871"/>
              <a:gd name="connsiteY767" fmla="*/ 672366 h 1328385"/>
              <a:gd name="connsiteX768" fmla="*/ 6142420 w 12183871"/>
              <a:gd name="connsiteY768" fmla="*/ 696750 h 1328385"/>
              <a:gd name="connsiteX769" fmla="*/ 6140433 w 12183871"/>
              <a:gd name="connsiteY769" fmla="*/ 727185 h 1328385"/>
              <a:gd name="connsiteX770" fmla="*/ 6140433 w 12183871"/>
              <a:gd name="connsiteY770" fmla="*/ 755633 h 1328385"/>
              <a:gd name="connsiteX771" fmla="*/ 6146484 w 12183871"/>
              <a:gd name="connsiteY771" fmla="*/ 777940 h 1328385"/>
              <a:gd name="connsiteX772" fmla="*/ 6150548 w 12183871"/>
              <a:gd name="connsiteY772" fmla="*/ 712916 h 1328385"/>
              <a:gd name="connsiteX773" fmla="*/ 6162740 w 12183871"/>
              <a:gd name="connsiteY773" fmla="*/ 651956 h 1328385"/>
              <a:gd name="connsiteX774" fmla="*/ 6173036 w 12183871"/>
              <a:gd name="connsiteY774" fmla="*/ 601291 h 1328385"/>
              <a:gd name="connsiteX775" fmla="*/ 6173036 w 12183871"/>
              <a:gd name="connsiteY775" fmla="*/ 601291 h 1328385"/>
              <a:gd name="connsiteX776" fmla="*/ 6173036 w 12183871"/>
              <a:gd name="connsiteY776" fmla="*/ 601291 h 1328385"/>
              <a:gd name="connsiteX777" fmla="*/ 3368966 w 12183871"/>
              <a:gd name="connsiteY777" fmla="*/ 601291 h 1328385"/>
              <a:gd name="connsiteX778" fmla="*/ 3368966 w 12183871"/>
              <a:gd name="connsiteY778" fmla="*/ 631726 h 1328385"/>
              <a:gd name="connsiteX779" fmla="*/ 3368966 w 12183871"/>
              <a:gd name="connsiteY779" fmla="*/ 660174 h 1328385"/>
              <a:gd name="connsiteX780" fmla="*/ 3377094 w 12183871"/>
              <a:gd name="connsiteY780" fmla="*/ 678417 h 1328385"/>
              <a:gd name="connsiteX781" fmla="*/ 3379171 w 12183871"/>
              <a:gd name="connsiteY781" fmla="*/ 649969 h 1328385"/>
              <a:gd name="connsiteX782" fmla="*/ 3377094 w 12183871"/>
              <a:gd name="connsiteY782" fmla="*/ 619534 h 1328385"/>
              <a:gd name="connsiteX783" fmla="*/ 3368966 w 12183871"/>
              <a:gd name="connsiteY783" fmla="*/ 601291 h 1328385"/>
              <a:gd name="connsiteX784" fmla="*/ 3368966 w 12183871"/>
              <a:gd name="connsiteY784" fmla="*/ 601291 h 1328385"/>
              <a:gd name="connsiteX785" fmla="*/ 3368966 w 12183871"/>
              <a:gd name="connsiteY785" fmla="*/ 601291 h 1328385"/>
              <a:gd name="connsiteX786" fmla="*/ 5896684 w 12183871"/>
              <a:gd name="connsiteY786" fmla="*/ 574830 h 1328385"/>
              <a:gd name="connsiteX787" fmla="*/ 5880428 w 12183871"/>
              <a:gd name="connsiteY787" fmla="*/ 731249 h 1328385"/>
              <a:gd name="connsiteX788" fmla="*/ 5888556 w 12183871"/>
              <a:gd name="connsiteY788" fmla="*/ 731249 h 1328385"/>
              <a:gd name="connsiteX789" fmla="*/ 5888556 w 12183871"/>
              <a:gd name="connsiteY789" fmla="*/ 723121 h 1328385"/>
              <a:gd name="connsiteX790" fmla="*/ 5896684 w 12183871"/>
              <a:gd name="connsiteY790" fmla="*/ 708942 h 1328385"/>
              <a:gd name="connsiteX791" fmla="*/ 5898671 w 12183871"/>
              <a:gd name="connsiteY791" fmla="*/ 682571 h 1328385"/>
              <a:gd name="connsiteX792" fmla="*/ 5902734 w 12183871"/>
              <a:gd name="connsiteY792" fmla="*/ 650059 h 1328385"/>
              <a:gd name="connsiteX793" fmla="*/ 5902734 w 12183871"/>
              <a:gd name="connsiteY793" fmla="*/ 615560 h 1328385"/>
              <a:gd name="connsiteX794" fmla="*/ 5902734 w 12183871"/>
              <a:gd name="connsiteY794" fmla="*/ 591176 h 1328385"/>
              <a:gd name="connsiteX795" fmla="*/ 5896684 w 12183871"/>
              <a:gd name="connsiteY795" fmla="*/ 574830 h 1328385"/>
              <a:gd name="connsiteX796" fmla="*/ 5896684 w 12183871"/>
              <a:gd name="connsiteY796" fmla="*/ 574830 h 1328385"/>
              <a:gd name="connsiteX797" fmla="*/ 5896684 w 12183871"/>
              <a:gd name="connsiteY797" fmla="*/ 574830 h 1328385"/>
              <a:gd name="connsiteX798" fmla="*/ 11754713 w 12183871"/>
              <a:gd name="connsiteY798" fmla="*/ 568779 h 1328385"/>
              <a:gd name="connsiteX799" fmla="*/ 11754713 w 12183871"/>
              <a:gd name="connsiteY799" fmla="*/ 582958 h 1328385"/>
              <a:gd name="connsiteX800" fmla="*/ 11766906 w 12183871"/>
              <a:gd name="connsiteY800" fmla="*/ 582958 h 1328385"/>
              <a:gd name="connsiteX801" fmla="*/ 11766906 w 12183871"/>
              <a:gd name="connsiteY801" fmla="*/ 568779 h 1328385"/>
              <a:gd name="connsiteX802" fmla="*/ 11754713 w 12183871"/>
              <a:gd name="connsiteY802" fmla="*/ 568779 h 1328385"/>
              <a:gd name="connsiteX803" fmla="*/ 11754713 w 12183871"/>
              <a:gd name="connsiteY803" fmla="*/ 568779 h 1328385"/>
              <a:gd name="connsiteX804" fmla="*/ 11754713 w 12183871"/>
              <a:gd name="connsiteY804" fmla="*/ 568779 h 1328385"/>
              <a:gd name="connsiteX805" fmla="*/ 4195945 w 12183871"/>
              <a:gd name="connsiteY805" fmla="*/ 568779 h 1328385"/>
              <a:gd name="connsiteX806" fmla="*/ 4195945 w 12183871"/>
              <a:gd name="connsiteY806" fmla="*/ 582958 h 1328385"/>
              <a:gd name="connsiteX807" fmla="*/ 4208137 w 12183871"/>
              <a:gd name="connsiteY807" fmla="*/ 582958 h 1328385"/>
              <a:gd name="connsiteX808" fmla="*/ 4208137 w 12183871"/>
              <a:gd name="connsiteY808" fmla="*/ 568779 h 1328385"/>
              <a:gd name="connsiteX809" fmla="*/ 4195945 w 12183871"/>
              <a:gd name="connsiteY809" fmla="*/ 568779 h 1328385"/>
              <a:gd name="connsiteX810" fmla="*/ 4195945 w 12183871"/>
              <a:gd name="connsiteY810" fmla="*/ 568779 h 1328385"/>
              <a:gd name="connsiteX811" fmla="*/ 4195945 w 12183871"/>
              <a:gd name="connsiteY811" fmla="*/ 568779 h 1328385"/>
              <a:gd name="connsiteX812" fmla="*/ 7784367 w 12183871"/>
              <a:gd name="connsiteY812" fmla="*/ 556587 h 1328385"/>
              <a:gd name="connsiteX813" fmla="*/ 7784367 w 12183871"/>
              <a:gd name="connsiteY813" fmla="*/ 696750 h 1328385"/>
              <a:gd name="connsiteX814" fmla="*/ 7790417 w 12183871"/>
              <a:gd name="connsiteY814" fmla="*/ 696750 h 1328385"/>
              <a:gd name="connsiteX815" fmla="*/ 7790417 w 12183871"/>
              <a:gd name="connsiteY815" fmla="*/ 723121 h 1328385"/>
              <a:gd name="connsiteX816" fmla="*/ 7798545 w 12183871"/>
              <a:gd name="connsiteY816" fmla="*/ 723121 h 1328385"/>
              <a:gd name="connsiteX817" fmla="*/ 7798545 w 12183871"/>
              <a:gd name="connsiteY817" fmla="*/ 759697 h 1328385"/>
              <a:gd name="connsiteX818" fmla="*/ 7806673 w 12183871"/>
              <a:gd name="connsiteY818" fmla="*/ 759697 h 1328385"/>
              <a:gd name="connsiteX819" fmla="*/ 7806673 w 12183871"/>
              <a:gd name="connsiteY819" fmla="*/ 812529 h 1328385"/>
              <a:gd name="connsiteX820" fmla="*/ 7812724 w 12183871"/>
              <a:gd name="connsiteY820" fmla="*/ 812529 h 1328385"/>
              <a:gd name="connsiteX821" fmla="*/ 7816788 w 12183871"/>
              <a:gd name="connsiteY821" fmla="*/ 767825 h 1328385"/>
              <a:gd name="connsiteX822" fmla="*/ 7812724 w 12183871"/>
              <a:gd name="connsiteY822" fmla="*/ 719057 h 1328385"/>
              <a:gd name="connsiteX823" fmla="*/ 7812724 w 12183871"/>
              <a:gd name="connsiteY823" fmla="*/ 668302 h 1328385"/>
              <a:gd name="connsiteX824" fmla="*/ 7806673 w 12183871"/>
              <a:gd name="connsiteY824" fmla="*/ 623598 h 1328385"/>
              <a:gd name="connsiteX825" fmla="*/ 7798545 w 12183871"/>
              <a:gd name="connsiteY825" fmla="*/ 582958 h 1328385"/>
              <a:gd name="connsiteX826" fmla="*/ 7784367 w 12183871"/>
              <a:gd name="connsiteY826" fmla="*/ 556587 h 1328385"/>
              <a:gd name="connsiteX827" fmla="*/ 7784367 w 12183871"/>
              <a:gd name="connsiteY827" fmla="*/ 556587 h 1328385"/>
              <a:gd name="connsiteX828" fmla="*/ 7784367 w 12183871"/>
              <a:gd name="connsiteY828" fmla="*/ 556587 h 1328385"/>
              <a:gd name="connsiteX829" fmla="*/ 6790764 w 12183871"/>
              <a:gd name="connsiteY829" fmla="*/ 556587 h 1328385"/>
              <a:gd name="connsiteX830" fmla="*/ 6792751 w 12183871"/>
              <a:gd name="connsiteY830" fmla="*/ 574830 h 1328385"/>
              <a:gd name="connsiteX831" fmla="*/ 6796814 w 12183871"/>
              <a:gd name="connsiteY831" fmla="*/ 605265 h 1328385"/>
              <a:gd name="connsiteX832" fmla="*/ 6804942 w 12183871"/>
              <a:gd name="connsiteY832" fmla="*/ 633713 h 1328385"/>
              <a:gd name="connsiteX833" fmla="*/ 6809007 w 12183871"/>
              <a:gd name="connsiteY833" fmla="*/ 660084 h 1328385"/>
              <a:gd name="connsiteX834" fmla="*/ 6815057 w 12183871"/>
              <a:gd name="connsiteY834" fmla="*/ 672276 h 1328385"/>
              <a:gd name="connsiteX835" fmla="*/ 6809007 w 12183871"/>
              <a:gd name="connsiteY835" fmla="*/ 556497 h 1328385"/>
              <a:gd name="connsiteX836" fmla="*/ 6790764 w 12183871"/>
              <a:gd name="connsiteY836" fmla="*/ 556497 h 1328385"/>
              <a:gd name="connsiteX837" fmla="*/ 6790764 w 12183871"/>
              <a:gd name="connsiteY837" fmla="*/ 556587 h 1328385"/>
              <a:gd name="connsiteX838" fmla="*/ 6790764 w 12183871"/>
              <a:gd name="connsiteY838" fmla="*/ 556587 h 1328385"/>
              <a:gd name="connsiteX839" fmla="*/ 5902734 w 12183871"/>
              <a:gd name="connsiteY839" fmla="*/ 550446 h 1328385"/>
              <a:gd name="connsiteX840" fmla="*/ 5902734 w 12183871"/>
              <a:gd name="connsiteY840" fmla="*/ 568689 h 1328385"/>
              <a:gd name="connsiteX841" fmla="*/ 5914927 w 12183871"/>
              <a:gd name="connsiteY841" fmla="*/ 568689 h 1328385"/>
              <a:gd name="connsiteX842" fmla="*/ 5914927 w 12183871"/>
              <a:gd name="connsiteY842" fmla="*/ 550446 h 1328385"/>
              <a:gd name="connsiteX843" fmla="*/ 5902734 w 12183871"/>
              <a:gd name="connsiteY843" fmla="*/ 550446 h 1328385"/>
              <a:gd name="connsiteX844" fmla="*/ 5902734 w 12183871"/>
              <a:gd name="connsiteY844" fmla="*/ 550446 h 1328385"/>
              <a:gd name="connsiteX845" fmla="*/ 5902734 w 12183871"/>
              <a:gd name="connsiteY845" fmla="*/ 550446 h 1328385"/>
              <a:gd name="connsiteX846" fmla="*/ 11748663 w 12183871"/>
              <a:gd name="connsiteY846" fmla="*/ 542318 h 1328385"/>
              <a:gd name="connsiteX847" fmla="*/ 11748663 w 12183871"/>
              <a:gd name="connsiteY847" fmla="*/ 556497 h 1328385"/>
              <a:gd name="connsiteX848" fmla="*/ 11754804 w 12183871"/>
              <a:gd name="connsiteY848" fmla="*/ 556497 h 1328385"/>
              <a:gd name="connsiteX849" fmla="*/ 11754804 w 12183871"/>
              <a:gd name="connsiteY849" fmla="*/ 542318 h 1328385"/>
              <a:gd name="connsiteX850" fmla="*/ 11748663 w 12183871"/>
              <a:gd name="connsiteY850" fmla="*/ 542318 h 1328385"/>
              <a:gd name="connsiteX851" fmla="*/ 11748663 w 12183871"/>
              <a:gd name="connsiteY851" fmla="*/ 542318 h 1328385"/>
              <a:gd name="connsiteX852" fmla="*/ 11748663 w 12183871"/>
              <a:gd name="connsiteY852" fmla="*/ 542318 h 1328385"/>
              <a:gd name="connsiteX853" fmla="*/ 4189803 w 12183871"/>
              <a:gd name="connsiteY853" fmla="*/ 542318 h 1328385"/>
              <a:gd name="connsiteX854" fmla="*/ 4189803 w 12183871"/>
              <a:gd name="connsiteY854" fmla="*/ 556497 h 1328385"/>
              <a:gd name="connsiteX855" fmla="*/ 4195855 w 12183871"/>
              <a:gd name="connsiteY855" fmla="*/ 556497 h 1328385"/>
              <a:gd name="connsiteX856" fmla="*/ 4195855 w 12183871"/>
              <a:gd name="connsiteY856" fmla="*/ 542318 h 1328385"/>
              <a:gd name="connsiteX857" fmla="*/ 4189803 w 12183871"/>
              <a:gd name="connsiteY857" fmla="*/ 542318 h 1328385"/>
              <a:gd name="connsiteX858" fmla="*/ 4189803 w 12183871"/>
              <a:gd name="connsiteY858" fmla="*/ 542318 h 1328385"/>
              <a:gd name="connsiteX859" fmla="*/ 4189803 w 12183871"/>
              <a:gd name="connsiteY859" fmla="*/ 542318 h 1328385"/>
              <a:gd name="connsiteX860" fmla="*/ 11691767 w 12183871"/>
              <a:gd name="connsiteY860" fmla="*/ 534190 h 1328385"/>
              <a:gd name="connsiteX861" fmla="*/ 11691767 w 12183871"/>
              <a:gd name="connsiteY861" fmla="*/ 550446 h 1328385"/>
              <a:gd name="connsiteX862" fmla="*/ 11699895 w 12183871"/>
              <a:gd name="connsiteY862" fmla="*/ 550446 h 1328385"/>
              <a:gd name="connsiteX863" fmla="*/ 11699895 w 12183871"/>
              <a:gd name="connsiteY863" fmla="*/ 534190 h 1328385"/>
              <a:gd name="connsiteX864" fmla="*/ 11691767 w 12183871"/>
              <a:gd name="connsiteY864" fmla="*/ 534190 h 1328385"/>
              <a:gd name="connsiteX865" fmla="*/ 11691767 w 12183871"/>
              <a:gd name="connsiteY865" fmla="*/ 534190 h 1328385"/>
              <a:gd name="connsiteX866" fmla="*/ 11691767 w 12183871"/>
              <a:gd name="connsiteY866" fmla="*/ 534190 h 1328385"/>
              <a:gd name="connsiteX867" fmla="*/ 4742508 w 12183871"/>
              <a:gd name="connsiteY867" fmla="*/ 534190 h 1328385"/>
              <a:gd name="connsiteX868" fmla="*/ 4740431 w 12183871"/>
              <a:gd name="connsiteY868" fmla="*/ 568689 h 1328385"/>
              <a:gd name="connsiteX869" fmla="*/ 4740431 w 12183871"/>
              <a:gd name="connsiteY869" fmla="*/ 597137 h 1328385"/>
              <a:gd name="connsiteX870" fmla="*/ 4750545 w 12183871"/>
              <a:gd name="connsiteY870" fmla="*/ 631636 h 1328385"/>
              <a:gd name="connsiteX871" fmla="*/ 4750545 w 12183871"/>
              <a:gd name="connsiteY871" fmla="*/ 664148 h 1328385"/>
              <a:gd name="connsiteX872" fmla="*/ 4758673 w 12183871"/>
              <a:gd name="connsiteY872" fmla="*/ 664148 h 1328385"/>
              <a:gd name="connsiteX873" fmla="*/ 4758673 w 12183871"/>
              <a:gd name="connsiteY873" fmla="*/ 631636 h 1328385"/>
              <a:gd name="connsiteX874" fmla="*/ 4754609 w 12183871"/>
              <a:gd name="connsiteY874" fmla="*/ 593073 h 1328385"/>
              <a:gd name="connsiteX875" fmla="*/ 4750545 w 12183871"/>
              <a:gd name="connsiteY875" fmla="*/ 556497 h 1328385"/>
              <a:gd name="connsiteX876" fmla="*/ 4742508 w 12183871"/>
              <a:gd name="connsiteY876" fmla="*/ 534190 h 1328385"/>
              <a:gd name="connsiteX877" fmla="*/ 4742508 w 12183871"/>
              <a:gd name="connsiteY877" fmla="*/ 534190 h 1328385"/>
              <a:gd name="connsiteX878" fmla="*/ 4742508 w 12183871"/>
              <a:gd name="connsiteY878" fmla="*/ 534190 h 1328385"/>
              <a:gd name="connsiteX879" fmla="*/ 4132998 w 12183871"/>
              <a:gd name="connsiteY879" fmla="*/ 534190 h 1328385"/>
              <a:gd name="connsiteX880" fmla="*/ 4132998 w 12183871"/>
              <a:gd name="connsiteY880" fmla="*/ 550446 h 1328385"/>
              <a:gd name="connsiteX881" fmla="*/ 4141126 w 12183871"/>
              <a:gd name="connsiteY881" fmla="*/ 550446 h 1328385"/>
              <a:gd name="connsiteX882" fmla="*/ 4141126 w 12183871"/>
              <a:gd name="connsiteY882" fmla="*/ 534190 h 1328385"/>
              <a:gd name="connsiteX883" fmla="*/ 4132998 w 12183871"/>
              <a:gd name="connsiteY883" fmla="*/ 534190 h 1328385"/>
              <a:gd name="connsiteX884" fmla="*/ 4132998 w 12183871"/>
              <a:gd name="connsiteY884" fmla="*/ 534190 h 1328385"/>
              <a:gd name="connsiteX885" fmla="*/ 4132998 w 12183871"/>
              <a:gd name="connsiteY885" fmla="*/ 534190 h 1328385"/>
              <a:gd name="connsiteX886" fmla="*/ 6971567 w 12183871"/>
              <a:gd name="connsiteY886" fmla="*/ 501678 h 1328385"/>
              <a:gd name="connsiteX887" fmla="*/ 6967502 w 12183871"/>
              <a:gd name="connsiteY887" fmla="*/ 568689 h 1328385"/>
              <a:gd name="connsiteX888" fmla="*/ 6959374 w 12183871"/>
              <a:gd name="connsiteY888" fmla="*/ 633713 h 1328385"/>
              <a:gd name="connsiteX889" fmla="*/ 6959374 w 12183871"/>
              <a:gd name="connsiteY889" fmla="*/ 700724 h 1328385"/>
              <a:gd name="connsiteX890" fmla="*/ 6971567 w 12183871"/>
              <a:gd name="connsiteY890" fmla="*/ 759607 h 1328385"/>
              <a:gd name="connsiteX891" fmla="*/ 6971567 w 12183871"/>
              <a:gd name="connsiteY891" fmla="*/ 826617 h 1328385"/>
              <a:gd name="connsiteX892" fmla="*/ 6977617 w 12183871"/>
              <a:gd name="connsiteY892" fmla="*/ 826617 h 1328385"/>
              <a:gd name="connsiteX893" fmla="*/ 6981681 w 12183871"/>
              <a:gd name="connsiteY893" fmla="*/ 773785 h 1328385"/>
              <a:gd name="connsiteX894" fmla="*/ 6985745 w 12183871"/>
              <a:gd name="connsiteY894" fmla="*/ 714903 h 1328385"/>
              <a:gd name="connsiteX895" fmla="*/ 6989809 w 12183871"/>
              <a:gd name="connsiteY895" fmla="*/ 656020 h 1328385"/>
              <a:gd name="connsiteX896" fmla="*/ 6985745 w 12183871"/>
              <a:gd name="connsiteY896" fmla="*/ 601201 h 1328385"/>
              <a:gd name="connsiteX897" fmla="*/ 6977617 w 12183871"/>
              <a:gd name="connsiteY897" fmla="*/ 550446 h 1328385"/>
              <a:gd name="connsiteX898" fmla="*/ 6977617 w 12183871"/>
              <a:gd name="connsiteY898" fmla="*/ 501678 h 1328385"/>
              <a:gd name="connsiteX899" fmla="*/ 6971567 w 12183871"/>
              <a:gd name="connsiteY899" fmla="*/ 501678 h 1328385"/>
              <a:gd name="connsiteX900" fmla="*/ 6971567 w 12183871"/>
              <a:gd name="connsiteY900" fmla="*/ 501678 h 1328385"/>
              <a:gd name="connsiteX901" fmla="*/ 6971567 w 12183871"/>
              <a:gd name="connsiteY901" fmla="*/ 501678 h 1328385"/>
              <a:gd name="connsiteX902" fmla="*/ 8603217 w 12183871"/>
              <a:gd name="connsiteY902" fmla="*/ 493550 h 1328385"/>
              <a:gd name="connsiteX903" fmla="*/ 8603217 w 12183871"/>
              <a:gd name="connsiteY903" fmla="*/ 509806 h 1328385"/>
              <a:gd name="connsiteX904" fmla="*/ 8611345 w 12183871"/>
              <a:gd name="connsiteY904" fmla="*/ 509806 h 1328385"/>
              <a:gd name="connsiteX905" fmla="*/ 8611345 w 12183871"/>
              <a:gd name="connsiteY905" fmla="*/ 493550 h 1328385"/>
              <a:gd name="connsiteX906" fmla="*/ 8603217 w 12183871"/>
              <a:gd name="connsiteY906" fmla="*/ 493550 h 1328385"/>
              <a:gd name="connsiteX907" fmla="*/ 8603217 w 12183871"/>
              <a:gd name="connsiteY907" fmla="*/ 493550 h 1328385"/>
              <a:gd name="connsiteX908" fmla="*/ 8603217 w 12183871"/>
              <a:gd name="connsiteY908" fmla="*/ 493550 h 1328385"/>
              <a:gd name="connsiteX909" fmla="*/ 8172433 w 12183871"/>
              <a:gd name="connsiteY909" fmla="*/ 493550 h 1328385"/>
              <a:gd name="connsiteX910" fmla="*/ 8172433 w 12183871"/>
              <a:gd name="connsiteY910" fmla="*/ 519921 h 1328385"/>
              <a:gd name="connsiteX911" fmla="*/ 8168369 w 12183871"/>
              <a:gd name="connsiteY911" fmla="*/ 550356 h 1328385"/>
              <a:gd name="connsiteX912" fmla="*/ 8168369 w 12183871"/>
              <a:gd name="connsiteY912" fmla="*/ 578804 h 1328385"/>
              <a:gd name="connsiteX913" fmla="*/ 8172433 w 12183871"/>
              <a:gd name="connsiteY913" fmla="*/ 605175 h 1328385"/>
              <a:gd name="connsiteX914" fmla="*/ 8178484 w 12183871"/>
              <a:gd name="connsiteY914" fmla="*/ 623417 h 1328385"/>
              <a:gd name="connsiteX915" fmla="*/ 8182548 w 12183871"/>
              <a:gd name="connsiteY915" fmla="*/ 597047 h 1328385"/>
              <a:gd name="connsiteX916" fmla="*/ 8182548 w 12183871"/>
              <a:gd name="connsiteY916" fmla="*/ 568599 h 1328385"/>
              <a:gd name="connsiteX917" fmla="*/ 8182548 w 12183871"/>
              <a:gd name="connsiteY917" fmla="*/ 538254 h 1328385"/>
              <a:gd name="connsiteX918" fmla="*/ 8178484 w 12183871"/>
              <a:gd name="connsiteY918" fmla="*/ 511883 h 1328385"/>
              <a:gd name="connsiteX919" fmla="*/ 8172433 w 12183871"/>
              <a:gd name="connsiteY919" fmla="*/ 493550 h 1328385"/>
              <a:gd name="connsiteX920" fmla="*/ 8172433 w 12183871"/>
              <a:gd name="connsiteY920" fmla="*/ 493550 h 1328385"/>
              <a:gd name="connsiteX921" fmla="*/ 8172433 w 12183871"/>
              <a:gd name="connsiteY921" fmla="*/ 493550 h 1328385"/>
              <a:gd name="connsiteX922" fmla="*/ 1044448 w 12183871"/>
              <a:gd name="connsiteY922" fmla="*/ 493550 h 1328385"/>
              <a:gd name="connsiteX923" fmla="*/ 1044448 w 12183871"/>
              <a:gd name="connsiteY923" fmla="*/ 509806 h 1328385"/>
              <a:gd name="connsiteX924" fmla="*/ 1052576 w 12183871"/>
              <a:gd name="connsiteY924" fmla="*/ 509806 h 1328385"/>
              <a:gd name="connsiteX925" fmla="*/ 1052576 w 12183871"/>
              <a:gd name="connsiteY925" fmla="*/ 493550 h 1328385"/>
              <a:gd name="connsiteX926" fmla="*/ 1044448 w 12183871"/>
              <a:gd name="connsiteY926" fmla="*/ 493550 h 1328385"/>
              <a:gd name="connsiteX927" fmla="*/ 1044448 w 12183871"/>
              <a:gd name="connsiteY927" fmla="*/ 493550 h 1328385"/>
              <a:gd name="connsiteX928" fmla="*/ 1044448 w 12183871"/>
              <a:gd name="connsiteY928" fmla="*/ 493550 h 1328385"/>
              <a:gd name="connsiteX929" fmla="*/ 613664 w 12183871"/>
              <a:gd name="connsiteY929" fmla="*/ 493550 h 1328385"/>
              <a:gd name="connsiteX930" fmla="*/ 613664 w 12183871"/>
              <a:gd name="connsiteY930" fmla="*/ 519921 h 1328385"/>
              <a:gd name="connsiteX931" fmla="*/ 609600 w 12183871"/>
              <a:gd name="connsiteY931" fmla="*/ 550356 h 1328385"/>
              <a:gd name="connsiteX932" fmla="*/ 609600 w 12183871"/>
              <a:gd name="connsiteY932" fmla="*/ 578804 h 1328385"/>
              <a:gd name="connsiteX933" fmla="*/ 613664 w 12183871"/>
              <a:gd name="connsiteY933" fmla="*/ 605175 h 1328385"/>
              <a:gd name="connsiteX934" fmla="*/ 619715 w 12183871"/>
              <a:gd name="connsiteY934" fmla="*/ 623417 h 1328385"/>
              <a:gd name="connsiteX935" fmla="*/ 623779 w 12183871"/>
              <a:gd name="connsiteY935" fmla="*/ 597047 h 1328385"/>
              <a:gd name="connsiteX936" fmla="*/ 623779 w 12183871"/>
              <a:gd name="connsiteY936" fmla="*/ 568599 h 1328385"/>
              <a:gd name="connsiteX937" fmla="*/ 623779 w 12183871"/>
              <a:gd name="connsiteY937" fmla="*/ 538254 h 1328385"/>
              <a:gd name="connsiteX938" fmla="*/ 619715 w 12183871"/>
              <a:gd name="connsiteY938" fmla="*/ 511883 h 1328385"/>
              <a:gd name="connsiteX939" fmla="*/ 613664 w 12183871"/>
              <a:gd name="connsiteY939" fmla="*/ 493550 h 1328385"/>
              <a:gd name="connsiteX940" fmla="*/ 613664 w 12183871"/>
              <a:gd name="connsiteY940" fmla="*/ 493550 h 1328385"/>
              <a:gd name="connsiteX941" fmla="*/ 613664 w 12183871"/>
              <a:gd name="connsiteY941" fmla="*/ 493550 h 1328385"/>
              <a:gd name="connsiteX942" fmla="*/ 9383505 w 12183871"/>
              <a:gd name="connsiteY942" fmla="*/ 487499 h 1328385"/>
              <a:gd name="connsiteX943" fmla="*/ 9383505 w 12183871"/>
              <a:gd name="connsiteY943" fmla="*/ 515947 h 1328385"/>
              <a:gd name="connsiteX944" fmla="*/ 9379441 w 12183871"/>
              <a:gd name="connsiteY944" fmla="*/ 556587 h 1328385"/>
              <a:gd name="connsiteX945" fmla="*/ 9379441 w 12183871"/>
              <a:gd name="connsiteY945" fmla="*/ 597227 h 1328385"/>
              <a:gd name="connsiteX946" fmla="*/ 9383505 w 12183871"/>
              <a:gd name="connsiteY946" fmla="*/ 633803 h 1328385"/>
              <a:gd name="connsiteX947" fmla="*/ 9391633 w 12183871"/>
              <a:gd name="connsiteY947" fmla="*/ 656110 h 1328385"/>
              <a:gd name="connsiteX948" fmla="*/ 9391633 w 12183871"/>
              <a:gd name="connsiteY948" fmla="*/ 627662 h 1328385"/>
              <a:gd name="connsiteX949" fmla="*/ 9393620 w 12183871"/>
              <a:gd name="connsiteY949" fmla="*/ 587022 h 1328385"/>
              <a:gd name="connsiteX950" fmla="*/ 9393620 w 12183871"/>
              <a:gd name="connsiteY950" fmla="*/ 542318 h 1328385"/>
              <a:gd name="connsiteX951" fmla="*/ 9391633 w 12183871"/>
              <a:gd name="connsiteY951" fmla="*/ 505742 h 1328385"/>
              <a:gd name="connsiteX952" fmla="*/ 9383505 w 12183871"/>
              <a:gd name="connsiteY952" fmla="*/ 487499 h 1328385"/>
              <a:gd name="connsiteX953" fmla="*/ 9383505 w 12183871"/>
              <a:gd name="connsiteY953" fmla="*/ 487499 h 1328385"/>
              <a:gd name="connsiteX954" fmla="*/ 9383505 w 12183871"/>
              <a:gd name="connsiteY954" fmla="*/ 487499 h 1328385"/>
              <a:gd name="connsiteX955" fmla="*/ 1824646 w 12183871"/>
              <a:gd name="connsiteY955" fmla="*/ 487499 h 1328385"/>
              <a:gd name="connsiteX956" fmla="*/ 1824646 w 12183871"/>
              <a:gd name="connsiteY956" fmla="*/ 515947 h 1328385"/>
              <a:gd name="connsiteX957" fmla="*/ 1820582 w 12183871"/>
              <a:gd name="connsiteY957" fmla="*/ 556587 h 1328385"/>
              <a:gd name="connsiteX958" fmla="*/ 1820582 w 12183871"/>
              <a:gd name="connsiteY958" fmla="*/ 597227 h 1328385"/>
              <a:gd name="connsiteX959" fmla="*/ 1824646 w 12183871"/>
              <a:gd name="connsiteY959" fmla="*/ 633803 h 1328385"/>
              <a:gd name="connsiteX960" fmla="*/ 1832774 w 12183871"/>
              <a:gd name="connsiteY960" fmla="*/ 656110 h 1328385"/>
              <a:gd name="connsiteX961" fmla="*/ 1832774 w 12183871"/>
              <a:gd name="connsiteY961" fmla="*/ 627662 h 1328385"/>
              <a:gd name="connsiteX962" fmla="*/ 1834761 w 12183871"/>
              <a:gd name="connsiteY962" fmla="*/ 587022 h 1328385"/>
              <a:gd name="connsiteX963" fmla="*/ 1834761 w 12183871"/>
              <a:gd name="connsiteY963" fmla="*/ 542318 h 1328385"/>
              <a:gd name="connsiteX964" fmla="*/ 1832774 w 12183871"/>
              <a:gd name="connsiteY964" fmla="*/ 505742 h 1328385"/>
              <a:gd name="connsiteX965" fmla="*/ 1824646 w 12183871"/>
              <a:gd name="connsiteY965" fmla="*/ 487499 h 1328385"/>
              <a:gd name="connsiteX966" fmla="*/ 1824646 w 12183871"/>
              <a:gd name="connsiteY966" fmla="*/ 487499 h 1328385"/>
              <a:gd name="connsiteX967" fmla="*/ 1824646 w 12183871"/>
              <a:gd name="connsiteY967" fmla="*/ 487499 h 1328385"/>
              <a:gd name="connsiteX968" fmla="*/ 6227854 w 12183871"/>
              <a:gd name="connsiteY968" fmla="*/ 469256 h 1328385"/>
              <a:gd name="connsiteX969" fmla="*/ 6221804 w 12183871"/>
              <a:gd name="connsiteY969" fmla="*/ 524075 h 1328385"/>
              <a:gd name="connsiteX970" fmla="*/ 6205548 w 12183871"/>
              <a:gd name="connsiteY970" fmla="*/ 574830 h 1328385"/>
              <a:gd name="connsiteX971" fmla="*/ 6205548 w 12183871"/>
              <a:gd name="connsiteY971" fmla="*/ 637777 h 1328385"/>
              <a:gd name="connsiteX972" fmla="*/ 6199497 w 12183871"/>
              <a:gd name="connsiteY972" fmla="*/ 637777 h 1328385"/>
              <a:gd name="connsiteX973" fmla="*/ 6195342 w 12183871"/>
              <a:gd name="connsiteY973" fmla="*/ 668302 h 1328385"/>
              <a:gd name="connsiteX974" fmla="*/ 6191278 w 12183871"/>
              <a:gd name="connsiteY974" fmla="*/ 708942 h 1328385"/>
              <a:gd name="connsiteX975" fmla="*/ 6195342 w 12183871"/>
              <a:gd name="connsiteY975" fmla="*/ 753646 h 1328385"/>
              <a:gd name="connsiteX976" fmla="*/ 6199407 w 12183871"/>
              <a:gd name="connsiteY976" fmla="*/ 796273 h 1328385"/>
              <a:gd name="connsiteX977" fmla="*/ 6203471 w 12183871"/>
              <a:gd name="connsiteY977" fmla="*/ 836913 h 1328385"/>
              <a:gd name="connsiteX978" fmla="*/ 6205457 w 12183871"/>
              <a:gd name="connsiteY978" fmla="*/ 859220 h 1328385"/>
              <a:gd name="connsiteX979" fmla="*/ 6205457 w 12183871"/>
              <a:gd name="connsiteY979" fmla="*/ 881527 h 1328385"/>
              <a:gd name="connsiteX980" fmla="*/ 6205457 w 12183871"/>
              <a:gd name="connsiteY980" fmla="*/ 903833 h 1328385"/>
              <a:gd name="connsiteX981" fmla="*/ 6205457 w 12183871"/>
              <a:gd name="connsiteY981" fmla="*/ 922076 h 1328385"/>
              <a:gd name="connsiteX982" fmla="*/ 6213585 w 12183871"/>
              <a:gd name="connsiteY982" fmla="*/ 940319 h 1328385"/>
              <a:gd name="connsiteX983" fmla="*/ 6221713 w 12183871"/>
              <a:gd name="connsiteY983" fmla="*/ 771708 h 1328385"/>
              <a:gd name="connsiteX984" fmla="*/ 6227764 w 12183871"/>
              <a:gd name="connsiteY984" fmla="*/ 771708 h 1328385"/>
              <a:gd name="connsiteX985" fmla="*/ 6227764 w 12183871"/>
              <a:gd name="connsiteY985" fmla="*/ 591086 h 1328385"/>
              <a:gd name="connsiteX986" fmla="*/ 6231828 w 12183871"/>
              <a:gd name="connsiteY986" fmla="*/ 564715 h 1328385"/>
              <a:gd name="connsiteX987" fmla="*/ 6231828 w 12183871"/>
              <a:gd name="connsiteY987" fmla="*/ 534280 h 1328385"/>
              <a:gd name="connsiteX988" fmla="*/ 6235892 w 12183871"/>
              <a:gd name="connsiteY988" fmla="*/ 509896 h 1328385"/>
              <a:gd name="connsiteX989" fmla="*/ 6235892 w 12183871"/>
              <a:gd name="connsiteY989" fmla="*/ 483526 h 1328385"/>
              <a:gd name="connsiteX990" fmla="*/ 6227854 w 12183871"/>
              <a:gd name="connsiteY990" fmla="*/ 469256 h 1328385"/>
              <a:gd name="connsiteX991" fmla="*/ 6227854 w 12183871"/>
              <a:gd name="connsiteY991" fmla="*/ 469256 h 1328385"/>
              <a:gd name="connsiteX992" fmla="*/ 6227854 w 12183871"/>
              <a:gd name="connsiteY992" fmla="*/ 469256 h 1328385"/>
              <a:gd name="connsiteX993" fmla="*/ 8544244 w 12183871"/>
              <a:gd name="connsiteY993" fmla="*/ 453000 h 1328385"/>
              <a:gd name="connsiteX994" fmla="*/ 8540180 w 12183871"/>
              <a:gd name="connsiteY994" fmla="*/ 475307 h 1328385"/>
              <a:gd name="connsiteX995" fmla="*/ 8534129 w 12183871"/>
              <a:gd name="connsiteY995" fmla="*/ 511883 h 1328385"/>
              <a:gd name="connsiteX996" fmla="*/ 8530065 w 12183871"/>
              <a:gd name="connsiteY996" fmla="*/ 552523 h 1328385"/>
              <a:gd name="connsiteX997" fmla="*/ 8526001 w 12183871"/>
              <a:gd name="connsiteY997" fmla="*/ 597227 h 1328385"/>
              <a:gd name="connsiteX998" fmla="*/ 8526001 w 12183871"/>
              <a:gd name="connsiteY998" fmla="*/ 631726 h 1328385"/>
              <a:gd name="connsiteX999" fmla="*/ 8530065 w 12183871"/>
              <a:gd name="connsiteY999" fmla="*/ 649969 h 1328385"/>
              <a:gd name="connsiteX1000" fmla="*/ 8538193 w 12183871"/>
              <a:gd name="connsiteY1000" fmla="*/ 605265 h 1328385"/>
              <a:gd name="connsiteX1001" fmla="*/ 8544244 w 12183871"/>
              <a:gd name="connsiteY1001" fmla="*/ 564625 h 1328385"/>
              <a:gd name="connsiteX1002" fmla="*/ 8552372 w 12183871"/>
              <a:gd name="connsiteY1002" fmla="*/ 528049 h 1328385"/>
              <a:gd name="connsiteX1003" fmla="*/ 8544244 w 12183871"/>
              <a:gd name="connsiteY1003" fmla="*/ 487409 h 1328385"/>
              <a:gd name="connsiteX1004" fmla="*/ 8544244 w 12183871"/>
              <a:gd name="connsiteY1004" fmla="*/ 475217 h 1328385"/>
              <a:gd name="connsiteX1005" fmla="*/ 8544244 w 12183871"/>
              <a:gd name="connsiteY1005" fmla="*/ 469166 h 1328385"/>
              <a:gd name="connsiteX1006" fmla="*/ 8548308 w 12183871"/>
              <a:gd name="connsiteY1006" fmla="*/ 465102 h 1328385"/>
              <a:gd name="connsiteX1007" fmla="*/ 8552372 w 12183871"/>
              <a:gd name="connsiteY1007" fmla="*/ 456974 h 1328385"/>
              <a:gd name="connsiteX1008" fmla="*/ 8556436 w 12183871"/>
              <a:gd name="connsiteY1008" fmla="*/ 452910 h 1328385"/>
              <a:gd name="connsiteX1009" fmla="*/ 8544244 w 12183871"/>
              <a:gd name="connsiteY1009" fmla="*/ 452910 h 1328385"/>
              <a:gd name="connsiteX1010" fmla="*/ 8544244 w 12183871"/>
              <a:gd name="connsiteY1010" fmla="*/ 453000 h 1328385"/>
              <a:gd name="connsiteX1011" fmla="*/ 8544244 w 12183871"/>
              <a:gd name="connsiteY1011" fmla="*/ 453000 h 1328385"/>
              <a:gd name="connsiteX1012" fmla="*/ 985475 w 12183871"/>
              <a:gd name="connsiteY1012" fmla="*/ 453000 h 1328385"/>
              <a:gd name="connsiteX1013" fmla="*/ 981411 w 12183871"/>
              <a:gd name="connsiteY1013" fmla="*/ 475307 h 1328385"/>
              <a:gd name="connsiteX1014" fmla="*/ 975360 w 12183871"/>
              <a:gd name="connsiteY1014" fmla="*/ 511883 h 1328385"/>
              <a:gd name="connsiteX1015" fmla="*/ 971296 w 12183871"/>
              <a:gd name="connsiteY1015" fmla="*/ 552523 h 1328385"/>
              <a:gd name="connsiteX1016" fmla="*/ 967232 w 12183871"/>
              <a:gd name="connsiteY1016" fmla="*/ 597227 h 1328385"/>
              <a:gd name="connsiteX1017" fmla="*/ 967232 w 12183871"/>
              <a:gd name="connsiteY1017" fmla="*/ 631726 h 1328385"/>
              <a:gd name="connsiteX1018" fmla="*/ 971296 w 12183871"/>
              <a:gd name="connsiteY1018" fmla="*/ 649969 h 1328385"/>
              <a:gd name="connsiteX1019" fmla="*/ 979424 w 12183871"/>
              <a:gd name="connsiteY1019" fmla="*/ 605265 h 1328385"/>
              <a:gd name="connsiteX1020" fmla="*/ 985475 w 12183871"/>
              <a:gd name="connsiteY1020" fmla="*/ 564625 h 1328385"/>
              <a:gd name="connsiteX1021" fmla="*/ 993603 w 12183871"/>
              <a:gd name="connsiteY1021" fmla="*/ 528049 h 1328385"/>
              <a:gd name="connsiteX1022" fmla="*/ 985475 w 12183871"/>
              <a:gd name="connsiteY1022" fmla="*/ 487409 h 1328385"/>
              <a:gd name="connsiteX1023" fmla="*/ 985475 w 12183871"/>
              <a:gd name="connsiteY1023" fmla="*/ 475217 h 1328385"/>
              <a:gd name="connsiteX1024" fmla="*/ 985475 w 12183871"/>
              <a:gd name="connsiteY1024" fmla="*/ 469166 h 1328385"/>
              <a:gd name="connsiteX1025" fmla="*/ 989539 w 12183871"/>
              <a:gd name="connsiteY1025" fmla="*/ 465102 h 1328385"/>
              <a:gd name="connsiteX1026" fmla="*/ 993603 w 12183871"/>
              <a:gd name="connsiteY1026" fmla="*/ 456974 h 1328385"/>
              <a:gd name="connsiteX1027" fmla="*/ 997667 w 12183871"/>
              <a:gd name="connsiteY1027" fmla="*/ 452910 h 1328385"/>
              <a:gd name="connsiteX1028" fmla="*/ 985475 w 12183871"/>
              <a:gd name="connsiteY1028" fmla="*/ 452910 h 1328385"/>
              <a:gd name="connsiteX1029" fmla="*/ 985475 w 12183871"/>
              <a:gd name="connsiteY1029" fmla="*/ 453000 h 1328385"/>
              <a:gd name="connsiteX1030" fmla="*/ 985475 w 12183871"/>
              <a:gd name="connsiteY1030" fmla="*/ 453000 h 1328385"/>
              <a:gd name="connsiteX1031" fmla="*/ 11699895 w 12183871"/>
              <a:gd name="connsiteY1031" fmla="*/ 446859 h 1328385"/>
              <a:gd name="connsiteX1032" fmla="*/ 11699895 w 12183871"/>
              <a:gd name="connsiteY1032" fmla="*/ 469166 h 1328385"/>
              <a:gd name="connsiteX1033" fmla="*/ 11708023 w 12183871"/>
              <a:gd name="connsiteY1033" fmla="*/ 469166 h 1328385"/>
              <a:gd name="connsiteX1034" fmla="*/ 11708023 w 12183871"/>
              <a:gd name="connsiteY1034" fmla="*/ 446859 h 1328385"/>
              <a:gd name="connsiteX1035" fmla="*/ 11699895 w 12183871"/>
              <a:gd name="connsiteY1035" fmla="*/ 446859 h 1328385"/>
              <a:gd name="connsiteX1036" fmla="*/ 11699895 w 12183871"/>
              <a:gd name="connsiteY1036" fmla="*/ 446859 h 1328385"/>
              <a:gd name="connsiteX1037" fmla="*/ 11699895 w 12183871"/>
              <a:gd name="connsiteY1037" fmla="*/ 446859 h 1328385"/>
              <a:gd name="connsiteX1038" fmla="*/ 4141126 w 12183871"/>
              <a:gd name="connsiteY1038" fmla="*/ 446859 h 1328385"/>
              <a:gd name="connsiteX1039" fmla="*/ 4141126 w 12183871"/>
              <a:gd name="connsiteY1039" fmla="*/ 469166 h 1328385"/>
              <a:gd name="connsiteX1040" fmla="*/ 4149254 w 12183871"/>
              <a:gd name="connsiteY1040" fmla="*/ 469166 h 1328385"/>
              <a:gd name="connsiteX1041" fmla="*/ 4149254 w 12183871"/>
              <a:gd name="connsiteY1041" fmla="*/ 446859 h 1328385"/>
              <a:gd name="connsiteX1042" fmla="*/ 4141126 w 12183871"/>
              <a:gd name="connsiteY1042" fmla="*/ 446859 h 1328385"/>
              <a:gd name="connsiteX1043" fmla="*/ 4141126 w 12183871"/>
              <a:gd name="connsiteY1043" fmla="*/ 446859 h 1328385"/>
              <a:gd name="connsiteX1044" fmla="*/ 4141126 w 12183871"/>
              <a:gd name="connsiteY1044" fmla="*/ 446859 h 1328385"/>
              <a:gd name="connsiteX1045" fmla="*/ 6985745 w 12183871"/>
              <a:gd name="connsiteY1045" fmla="*/ 434667 h 1328385"/>
              <a:gd name="connsiteX1046" fmla="*/ 6985745 w 12183871"/>
              <a:gd name="connsiteY1046" fmla="*/ 448846 h 1328385"/>
              <a:gd name="connsiteX1047" fmla="*/ 6985745 w 12183871"/>
              <a:gd name="connsiteY1047" fmla="*/ 465102 h 1328385"/>
              <a:gd name="connsiteX1048" fmla="*/ 6981681 w 12183871"/>
              <a:gd name="connsiteY1048" fmla="*/ 471153 h 1328385"/>
              <a:gd name="connsiteX1049" fmla="*/ 6977617 w 12183871"/>
              <a:gd name="connsiteY1049" fmla="*/ 483345 h 1328385"/>
              <a:gd name="connsiteX1050" fmla="*/ 6977617 w 12183871"/>
              <a:gd name="connsiteY1050" fmla="*/ 493460 h 1328385"/>
              <a:gd name="connsiteX1051" fmla="*/ 6993873 w 12183871"/>
              <a:gd name="connsiteY1051" fmla="*/ 493460 h 1328385"/>
              <a:gd name="connsiteX1052" fmla="*/ 6993873 w 12183871"/>
              <a:gd name="connsiteY1052" fmla="*/ 434577 h 1328385"/>
              <a:gd name="connsiteX1053" fmla="*/ 6985745 w 12183871"/>
              <a:gd name="connsiteY1053" fmla="*/ 434577 h 1328385"/>
              <a:gd name="connsiteX1054" fmla="*/ 6985745 w 12183871"/>
              <a:gd name="connsiteY1054" fmla="*/ 434667 h 1328385"/>
              <a:gd name="connsiteX1055" fmla="*/ 6985745 w 12183871"/>
              <a:gd name="connsiteY1055" fmla="*/ 434667 h 1328385"/>
              <a:gd name="connsiteX1056" fmla="*/ 4677484 w 12183871"/>
              <a:gd name="connsiteY1056" fmla="*/ 434667 h 1328385"/>
              <a:gd name="connsiteX1057" fmla="*/ 4677484 w 12183871"/>
              <a:gd name="connsiteY1057" fmla="*/ 469166 h 1328385"/>
              <a:gd name="connsiteX1058" fmla="*/ 4677484 w 12183871"/>
              <a:gd name="connsiteY1058" fmla="*/ 509806 h 1328385"/>
              <a:gd name="connsiteX1059" fmla="*/ 4673419 w 12183871"/>
              <a:gd name="connsiteY1059" fmla="*/ 560561 h 1328385"/>
              <a:gd name="connsiteX1060" fmla="*/ 4677484 w 12183871"/>
              <a:gd name="connsiteY1060" fmla="*/ 605265 h 1328385"/>
              <a:gd name="connsiteX1061" fmla="*/ 4679471 w 12183871"/>
              <a:gd name="connsiteY1061" fmla="*/ 641841 h 1328385"/>
              <a:gd name="connsiteX1062" fmla="*/ 4683534 w 12183871"/>
              <a:gd name="connsiteY1062" fmla="*/ 664148 h 1328385"/>
              <a:gd name="connsiteX1063" fmla="*/ 4695727 w 12183871"/>
              <a:gd name="connsiteY1063" fmla="*/ 609329 h 1328385"/>
              <a:gd name="connsiteX1064" fmla="*/ 4701868 w 12183871"/>
              <a:gd name="connsiteY1064" fmla="*/ 609329 h 1328385"/>
              <a:gd name="connsiteX1065" fmla="*/ 4705932 w 12183871"/>
              <a:gd name="connsiteY1065" fmla="*/ 574830 h 1328385"/>
              <a:gd name="connsiteX1066" fmla="*/ 4701868 w 12183871"/>
              <a:gd name="connsiteY1066" fmla="*/ 530126 h 1328385"/>
              <a:gd name="connsiteX1067" fmla="*/ 4699791 w 12183871"/>
              <a:gd name="connsiteY1067" fmla="*/ 489486 h 1328385"/>
              <a:gd name="connsiteX1068" fmla="*/ 4687598 w 12183871"/>
              <a:gd name="connsiteY1068" fmla="*/ 456974 h 1328385"/>
              <a:gd name="connsiteX1069" fmla="*/ 4677484 w 12183871"/>
              <a:gd name="connsiteY1069" fmla="*/ 434667 h 1328385"/>
              <a:gd name="connsiteX1070" fmla="*/ 4677484 w 12183871"/>
              <a:gd name="connsiteY1070" fmla="*/ 434667 h 1328385"/>
              <a:gd name="connsiteX1071" fmla="*/ 4677484 w 12183871"/>
              <a:gd name="connsiteY1071" fmla="*/ 434667 h 1328385"/>
              <a:gd name="connsiteX1072" fmla="*/ 9009617 w 12183871"/>
              <a:gd name="connsiteY1072" fmla="*/ 428616 h 1328385"/>
              <a:gd name="connsiteX1073" fmla="*/ 9003566 w 12183871"/>
              <a:gd name="connsiteY1073" fmla="*/ 479371 h 1328385"/>
              <a:gd name="connsiteX1074" fmla="*/ 9003566 w 12183871"/>
              <a:gd name="connsiteY1074" fmla="*/ 538254 h 1328385"/>
              <a:gd name="connsiteX1075" fmla="*/ 9003566 w 12183871"/>
              <a:gd name="connsiteY1075" fmla="*/ 601201 h 1328385"/>
              <a:gd name="connsiteX1076" fmla="*/ 9007630 w 12183871"/>
              <a:gd name="connsiteY1076" fmla="*/ 664148 h 1328385"/>
              <a:gd name="connsiteX1077" fmla="*/ 9007630 w 12183871"/>
              <a:gd name="connsiteY1077" fmla="*/ 718967 h 1328385"/>
              <a:gd name="connsiteX1078" fmla="*/ 9003566 w 12183871"/>
              <a:gd name="connsiteY1078" fmla="*/ 759607 h 1328385"/>
              <a:gd name="connsiteX1079" fmla="*/ 9003566 w 12183871"/>
              <a:gd name="connsiteY1079" fmla="*/ 781913 h 1328385"/>
              <a:gd name="connsiteX1080" fmla="*/ 9007630 w 12183871"/>
              <a:gd name="connsiteY1080" fmla="*/ 808284 h 1328385"/>
              <a:gd name="connsiteX1081" fmla="*/ 9013681 w 12183871"/>
              <a:gd name="connsiteY1081" fmla="*/ 836732 h 1328385"/>
              <a:gd name="connsiteX1082" fmla="*/ 9017745 w 12183871"/>
              <a:gd name="connsiteY1082" fmla="*/ 852988 h 1328385"/>
              <a:gd name="connsiteX1083" fmla="*/ 9021809 w 12183871"/>
              <a:gd name="connsiteY1083" fmla="*/ 777849 h 1328385"/>
              <a:gd name="connsiteX1084" fmla="*/ 9027950 w 12183871"/>
              <a:gd name="connsiteY1084" fmla="*/ 704697 h 1328385"/>
              <a:gd name="connsiteX1085" fmla="*/ 9032014 w 12183871"/>
              <a:gd name="connsiteY1085" fmla="*/ 633623 h 1328385"/>
              <a:gd name="connsiteX1086" fmla="*/ 9027950 w 12183871"/>
              <a:gd name="connsiteY1086" fmla="*/ 560471 h 1328385"/>
              <a:gd name="connsiteX1087" fmla="*/ 9017745 w 12183871"/>
              <a:gd name="connsiteY1087" fmla="*/ 493460 h 1328385"/>
              <a:gd name="connsiteX1088" fmla="*/ 9017745 w 12183871"/>
              <a:gd name="connsiteY1088" fmla="*/ 428436 h 1328385"/>
              <a:gd name="connsiteX1089" fmla="*/ 9009617 w 12183871"/>
              <a:gd name="connsiteY1089" fmla="*/ 428436 h 1328385"/>
              <a:gd name="connsiteX1090" fmla="*/ 9009617 w 12183871"/>
              <a:gd name="connsiteY1090" fmla="*/ 428616 h 1328385"/>
              <a:gd name="connsiteX1091" fmla="*/ 9009617 w 12183871"/>
              <a:gd name="connsiteY1091" fmla="*/ 428616 h 1328385"/>
              <a:gd name="connsiteX1092" fmla="*/ 1450758 w 12183871"/>
              <a:gd name="connsiteY1092" fmla="*/ 428616 h 1328385"/>
              <a:gd name="connsiteX1093" fmla="*/ 1444707 w 12183871"/>
              <a:gd name="connsiteY1093" fmla="*/ 479371 h 1328385"/>
              <a:gd name="connsiteX1094" fmla="*/ 1444707 w 12183871"/>
              <a:gd name="connsiteY1094" fmla="*/ 538254 h 1328385"/>
              <a:gd name="connsiteX1095" fmla="*/ 1444707 w 12183871"/>
              <a:gd name="connsiteY1095" fmla="*/ 601201 h 1328385"/>
              <a:gd name="connsiteX1096" fmla="*/ 1448771 w 12183871"/>
              <a:gd name="connsiteY1096" fmla="*/ 664148 h 1328385"/>
              <a:gd name="connsiteX1097" fmla="*/ 1448771 w 12183871"/>
              <a:gd name="connsiteY1097" fmla="*/ 718967 h 1328385"/>
              <a:gd name="connsiteX1098" fmla="*/ 1444707 w 12183871"/>
              <a:gd name="connsiteY1098" fmla="*/ 759607 h 1328385"/>
              <a:gd name="connsiteX1099" fmla="*/ 1444707 w 12183871"/>
              <a:gd name="connsiteY1099" fmla="*/ 781913 h 1328385"/>
              <a:gd name="connsiteX1100" fmla="*/ 1448771 w 12183871"/>
              <a:gd name="connsiteY1100" fmla="*/ 808284 h 1328385"/>
              <a:gd name="connsiteX1101" fmla="*/ 1454822 w 12183871"/>
              <a:gd name="connsiteY1101" fmla="*/ 836732 h 1328385"/>
              <a:gd name="connsiteX1102" fmla="*/ 1458886 w 12183871"/>
              <a:gd name="connsiteY1102" fmla="*/ 852988 h 1328385"/>
              <a:gd name="connsiteX1103" fmla="*/ 1462950 w 12183871"/>
              <a:gd name="connsiteY1103" fmla="*/ 777849 h 1328385"/>
              <a:gd name="connsiteX1104" fmla="*/ 1469001 w 12183871"/>
              <a:gd name="connsiteY1104" fmla="*/ 704697 h 1328385"/>
              <a:gd name="connsiteX1105" fmla="*/ 1473065 w 12183871"/>
              <a:gd name="connsiteY1105" fmla="*/ 633623 h 1328385"/>
              <a:gd name="connsiteX1106" fmla="*/ 1469001 w 12183871"/>
              <a:gd name="connsiteY1106" fmla="*/ 560471 h 1328385"/>
              <a:gd name="connsiteX1107" fmla="*/ 1458886 w 12183871"/>
              <a:gd name="connsiteY1107" fmla="*/ 493460 h 1328385"/>
              <a:gd name="connsiteX1108" fmla="*/ 1458886 w 12183871"/>
              <a:gd name="connsiteY1108" fmla="*/ 428436 h 1328385"/>
              <a:gd name="connsiteX1109" fmla="*/ 1450758 w 12183871"/>
              <a:gd name="connsiteY1109" fmla="*/ 428436 h 1328385"/>
              <a:gd name="connsiteX1110" fmla="*/ 1450758 w 12183871"/>
              <a:gd name="connsiteY1110" fmla="*/ 428616 h 1328385"/>
              <a:gd name="connsiteX1111" fmla="*/ 1450758 w 12183871"/>
              <a:gd name="connsiteY1111" fmla="*/ 428616 h 1328385"/>
              <a:gd name="connsiteX1112" fmla="*/ 11157306 w 12183871"/>
              <a:gd name="connsiteY1112" fmla="*/ 420488 h 1328385"/>
              <a:gd name="connsiteX1113" fmla="*/ 11163447 w 12183871"/>
              <a:gd name="connsiteY1113" fmla="*/ 564715 h 1328385"/>
              <a:gd name="connsiteX1114" fmla="*/ 11171575 w 12183871"/>
              <a:gd name="connsiteY1114" fmla="*/ 713006 h 1328385"/>
              <a:gd name="connsiteX1115" fmla="*/ 11185753 w 12183871"/>
              <a:gd name="connsiteY1115" fmla="*/ 713006 h 1328385"/>
              <a:gd name="connsiteX1116" fmla="*/ 11197946 w 12183871"/>
              <a:gd name="connsiteY1116" fmla="*/ 678507 h 1328385"/>
              <a:gd name="connsiteX1117" fmla="*/ 11203996 w 12183871"/>
              <a:gd name="connsiteY1117" fmla="*/ 678507 h 1328385"/>
              <a:gd name="connsiteX1118" fmla="*/ 11185663 w 12183871"/>
              <a:gd name="connsiteY1118" fmla="*/ 487590 h 1328385"/>
              <a:gd name="connsiteX1119" fmla="*/ 11179613 w 12183871"/>
              <a:gd name="connsiteY1119" fmla="*/ 487590 h 1328385"/>
              <a:gd name="connsiteX1120" fmla="*/ 11179613 w 12183871"/>
              <a:gd name="connsiteY1120" fmla="*/ 469347 h 1328385"/>
              <a:gd name="connsiteX1121" fmla="*/ 11171484 w 12183871"/>
              <a:gd name="connsiteY1121" fmla="*/ 469347 h 1328385"/>
              <a:gd name="connsiteX1122" fmla="*/ 11163356 w 12183871"/>
              <a:gd name="connsiteY1122" fmla="*/ 420579 h 1328385"/>
              <a:gd name="connsiteX1123" fmla="*/ 11157306 w 12183871"/>
              <a:gd name="connsiteY1123" fmla="*/ 420579 h 1328385"/>
              <a:gd name="connsiteX1124" fmla="*/ 11157306 w 12183871"/>
              <a:gd name="connsiteY1124" fmla="*/ 420488 h 1328385"/>
              <a:gd name="connsiteX1125" fmla="*/ 11157306 w 12183871"/>
              <a:gd name="connsiteY1125" fmla="*/ 420488 h 1328385"/>
              <a:gd name="connsiteX1126" fmla="*/ 3598537 w 12183871"/>
              <a:gd name="connsiteY1126" fmla="*/ 420488 h 1328385"/>
              <a:gd name="connsiteX1127" fmla="*/ 3604588 w 12183871"/>
              <a:gd name="connsiteY1127" fmla="*/ 564715 h 1328385"/>
              <a:gd name="connsiteX1128" fmla="*/ 3612715 w 12183871"/>
              <a:gd name="connsiteY1128" fmla="*/ 713006 h 1328385"/>
              <a:gd name="connsiteX1129" fmla="*/ 3626894 w 12183871"/>
              <a:gd name="connsiteY1129" fmla="*/ 713006 h 1328385"/>
              <a:gd name="connsiteX1130" fmla="*/ 3639086 w 12183871"/>
              <a:gd name="connsiteY1130" fmla="*/ 678507 h 1328385"/>
              <a:gd name="connsiteX1131" fmla="*/ 3645137 w 12183871"/>
              <a:gd name="connsiteY1131" fmla="*/ 678507 h 1328385"/>
              <a:gd name="connsiteX1132" fmla="*/ 3626894 w 12183871"/>
              <a:gd name="connsiteY1132" fmla="*/ 487590 h 1328385"/>
              <a:gd name="connsiteX1133" fmla="*/ 3620843 w 12183871"/>
              <a:gd name="connsiteY1133" fmla="*/ 487590 h 1328385"/>
              <a:gd name="connsiteX1134" fmla="*/ 3620843 w 12183871"/>
              <a:gd name="connsiteY1134" fmla="*/ 469347 h 1328385"/>
              <a:gd name="connsiteX1135" fmla="*/ 3612715 w 12183871"/>
              <a:gd name="connsiteY1135" fmla="*/ 469347 h 1328385"/>
              <a:gd name="connsiteX1136" fmla="*/ 3604588 w 12183871"/>
              <a:gd name="connsiteY1136" fmla="*/ 420579 h 1328385"/>
              <a:gd name="connsiteX1137" fmla="*/ 3598537 w 12183871"/>
              <a:gd name="connsiteY1137" fmla="*/ 420579 h 1328385"/>
              <a:gd name="connsiteX1138" fmla="*/ 3598537 w 12183871"/>
              <a:gd name="connsiteY1138" fmla="*/ 420488 h 1328385"/>
              <a:gd name="connsiteX1139" fmla="*/ 3598537 w 12183871"/>
              <a:gd name="connsiteY1139" fmla="*/ 420488 h 1328385"/>
              <a:gd name="connsiteX1140" fmla="*/ 12065655 w 12183871"/>
              <a:gd name="connsiteY1140" fmla="*/ 412360 h 1328385"/>
              <a:gd name="connsiteX1141" fmla="*/ 12065655 w 12183871"/>
              <a:gd name="connsiteY1141" fmla="*/ 434667 h 1328385"/>
              <a:gd name="connsiteX1142" fmla="*/ 12073783 w 12183871"/>
              <a:gd name="connsiteY1142" fmla="*/ 434667 h 1328385"/>
              <a:gd name="connsiteX1143" fmla="*/ 12073783 w 12183871"/>
              <a:gd name="connsiteY1143" fmla="*/ 412360 h 1328385"/>
              <a:gd name="connsiteX1144" fmla="*/ 12065655 w 12183871"/>
              <a:gd name="connsiteY1144" fmla="*/ 412360 h 1328385"/>
              <a:gd name="connsiteX1145" fmla="*/ 12065655 w 12183871"/>
              <a:gd name="connsiteY1145" fmla="*/ 412360 h 1328385"/>
              <a:gd name="connsiteX1146" fmla="*/ 12065655 w 12183871"/>
              <a:gd name="connsiteY1146" fmla="*/ 412360 h 1328385"/>
              <a:gd name="connsiteX1147" fmla="*/ 4506796 w 12183871"/>
              <a:gd name="connsiteY1147" fmla="*/ 412360 h 1328385"/>
              <a:gd name="connsiteX1148" fmla="*/ 4506796 w 12183871"/>
              <a:gd name="connsiteY1148" fmla="*/ 434667 h 1328385"/>
              <a:gd name="connsiteX1149" fmla="*/ 4514924 w 12183871"/>
              <a:gd name="connsiteY1149" fmla="*/ 434667 h 1328385"/>
              <a:gd name="connsiteX1150" fmla="*/ 4514924 w 12183871"/>
              <a:gd name="connsiteY1150" fmla="*/ 412360 h 1328385"/>
              <a:gd name="connsiteX1151" fmla="*/ 4506796 w 12183871"/>
              <a:gd name="connsiteY1151" fmla="*/ 412360 h 1328385"/>
              <a:gd name="connsiteX1152" fmla="*/ 4506796 w 12183871"/>
              <a:gd name="connsiteY1152" fmla="*/ 412360 h 1328385"/>
              <a:gd name="connsiteX1153" fmla="*/ 4506796 w 12183871"/>
              <a:gd name="connsiteY1153" fmla="*/ 412360 h 1328385"/>
              <a:gd name="connsiteX1154" fmla="*/ 4886825 w 12183871"/>
              <a:gd name="connsiteY1154" fmla="*/ 398091 h 1328385"/>
              <a:gd name="connsiteX1155" fmla="*/ 4876619 w 12183871"/>
              <a:gd name="connsiteY1155" fmla="*/ 471243 h 1328385"/>
              <a:gd name="connsiteX1156" fmla="*/ 4858377 w 12183871"/>
              <a:gd name="connsiteY1156" fmla="*/ 542318 h 1328385"/>
              <a:gd name="connsiteX1157" fmla="*/ 4850249 w 12183871"/>
              <a:gd name="connsiteY1157" fmla="*/ 578894 h 1328385"/>
              <a:gd name="connsiteX1158" fmla="*/ 4850249 w 12183871"/>
              <a:gd name="connsiteY1158" fmla="*/ 627662 h 1328385"/>
              <a:gd name="connsiteX1159" fmla="*/ 4858377 w 12183871"/>
              <a:gd name="connsiteY1159" fmla="*/ 674353 h 1328385"/>
              <a:gd name="connsiteX1160" fmla="*/ 4862441 w 12183871"/>
              <a:gd name="connsiteY1160" fmla="*/ 719057 h 1328385"/>
              <a:gd name="connsiteX1161" fmla="*/ 4864518 w 12183871"/>
              <a:gd name="connsiteY1161" fmla="*/ 753556 h 1328385"/>
              <a:gd name="connsiteX1162" fmla="*/ 4864518 w 12183871"/>
              <a:gd name="connsiteY1162" fmla="*/ 786068 h 1328385"/>
              <a:gd name="connsiteX1163" fmla="*/ 4864518 w 12183871"/>
              <a:gd name="connsiteY1163" fmla="*/ 822644 h 1328385"/>
              <a:gd name="connsiteX1164" fmla="*/ 4868582 w 12183871"/>
              <a:gd name="connsiteY1164" fmla="*/ 863284 h 1328385"/>
              <a:gd name="connsiteX1165" fmla="*/ 4872646 w 12183871"/>
              <a:gd name="connsiteY1165" fmla="*/ 895796 h 1328385"/>
              <a:gd name="connsiteX1166" fmla="*/ 4880774 w 12183871"/>
              <a:gd name="connsiteY1166" fmla="*/ 916116 h 1328385"/>
              <a:gd name="connsiteX1167" fmla="*/ 4882851 w 12183871"/>
              <a:gd name="connsiteY1167" fmla="*/ 822644 h 1328385"/>
              <a:gd name="connsiteX1168" fmla="*/ 4895043 w 12183871"/>
              <a:gd name="connsiteY1168" fmla="*/ 737300 h 1328385"/>
              <a:gd name="connsiteX1169" fmla="*/ 4903171 w 12183871"/>
              <a:gd name="connsiteY1169" fmla="*/ 645905 h 1328385"/>
              <a:gd name="connsiteX1170" fmla="*/ 4905248 w 12183871"/>
              <a:gd name="connsiteY1170" fmla="*/ 550446 h 1328385"/>
              <a:gd name="connsiteX1171" fmla="*/ 4905248 w 12183871"/>
              <a:gd name="connsiteY1171" fmla="*/ 515947 h 1328385"/>
              <a:gd name="connsiteX1172" fmla="*/ 4905248 w 12183871"/>
              <a:gd name="connsiteY1172" fmla="*/ 483435 h 1328385"/>
              <a:gd name="connsiteX1173" fmla="*/ 4905248 w 12183871"/>
              <a:gd name="connsiteY1173" fmla="*/ 446859 h 1328385"/>
              <a:gd name="connsiteX1174" fmla="*/ 4903171 w 12183871"/>
              <a:gd name="connsiteY1174" fmla="*/ 416424 h 1328385"/>
              <a:gd name="connsiteX1175" fmla="*/ 4886825 w 12183871"/>
              <a:gd name="connsiteY1175" fmla="*/ 398091 h 1328385"/>
              <a:gd name="connsiteX1176" fmla="*/ 4886825 w 12183871"/>
              <a:gd name="connsiteY1176" fmla="*/ 398091 h 1328385"/>
              <a:gd name="connsiteX1177" fmla="*/ 4886825 w 12183871"/>
              <a:gd name="connsiteY1177" fmla="*/ 398091 h 1328385"/>
              <a:gd name="connsiteX1178" fmla="*/ 11632793 w 12183871"/>
              <a:gd name="connsiteY1178" fmla="*/ 365670 h 1328385"/>
              <a:gd name="connsiteX1179" fmla="*/ 11618615 w 12183871"/>
              <a:gd name="connsiteY1179" fmla="*/ 550536 h 1328385"/>
              <a:gd name="connsiteX1180" fmla="*/ 11626743 w 12183871"/>
              <a:gd name="connsiteY1180" fmla="*/ 550536 h 1328385"/>
              <a:gd name="connsiteX1181" fmla="*/ 11626743 w 12183871"/>
              <a:gd name="connsiteY1181" fmla="*/ 546382 h 1328385"/>
              <a:gd name="connsiteX1182" fmla="*/ 11628730 w 12183871"/>
              <a:gd name="connsiteY1182" fmla="*/ 538254 h 1328385"/>
              <a:gd name="connsiteX1183" fmla="*/ 11628730 w 12183871"/>
              <a:gd name="connsiteY1183" fmla="*/ 534190 h 1328385"/>
              <a:gd name="connsiteX1184" fmla="*/ 11632793 w 12183871"/>
              <a:gd name="connsiteY1184" fmla="*/ 528139 h 1328385"/>
              <a:gd name="connsiteX1185" fmla="*/ 11636858 w 12183871"/>
              <a:gd name="connsiteY1185" fmla="*/ 524075 h 1328385"/>
              <a:gd name="connsiteX1186" fmla="*/ 11644986 w 12183871"/>
              <a:gd name="connsiteY1186" fmla="*/ 528139 h 1328385"/>
              <a:gd name="connsiteX1187" fmla="*/ 11644986 w 12183871"/>
              <a:gd name="connsiteY1187" fmla="*/ 534190 h 1328385"/>
              <a:gd name="connsiteX1188" fmla="*/ 11651127 w 12183871"/>
              <a:gd name="connsiteY1188" fmla="*/ 534190 h 1328385"/>
              <a:gd name="connsiteX1189" fmla="*/ 11632793 w 12183871"/>
              <a:gd name="connsiteY1189" fmla="*/ 601201 h 1328385"/>
              <a:gd name="connsiteX1190" fmla="*/ 11622678 w 12183871"/>
              <a:gd name="connsiteY1190" fmla="*/ 678417 h 1328385"/>
              <a:gd name="connsiteX1191" fmla="*/ 11618615 w 12183871"/>
              <a:gd name="connsiteY1191" fmla="*/ 759697 h 1328385"/>
              <a:gd name="connsiteX1192" fmla="*/ 11618615 w 12183871"/>
              <a:gd name="connsiteY1192" fmla="*/ 786068 h 1328385"/>
              <a:gd name="connsiteX1193" fmla="*/ 11618615 w 12183871"/>
              <a:gd name="connsiteY1193" fmla="*/ 812439 h 1328385"/>
              <a:gd name="connsiteX1194" fmla="*/ 11618615 w 12183871"/>
              <a:gd name="connsiteY1194" fmla="*/ 834745 h 1328385"/>
              <a:gd name="connsiteX1195" fmla="*/ 11626743 w 12183871"/>
              <a:gd name="connsiteY1195" fmla="*/ 852988 h 1328385"/>
              <a:gd name="connsiteX1196" fmla="*/ 11626743 w 12183871"/>
              <a:gd name="connsiteY1196" fmla="*/ 785977 h 1328385"/>
              <a:gd name="connsiteX1197" fmla="*/ 11632793 w 12183871"/>
              <a:gd name="connsiteY1197" fmla="*/ 785977 h 1328385"/>
              <a:gd name="connsiteX1198" fmla="*/ 11651127 w 12183871"/>
              <a:gd name="connsiteY1198" fmla="*/ 678327 h 1328385"/>
              <a:gd name="connsiteX1199" fmla="*/ 11667383 w 12183871"/>
              <a:gd name="connsiteY1199" fmla="*/ 672276 h 1328385"/>
              <a:gd name="connsiteX1200" fmla="*/ 11667383 w 12183871"/>
              <a:gd name="connsiteY1200" fmla="*/ 556587 h 1328385"/>
              <a:gd name="connsiteX1201" fmla="*/ 11673433 w 12183871"/>
              <a:gd name="connsiteY1201" fmla="*/ 556587 h 1328385"/>
              <a:gd name="connsiteX1202" fmla="*/ 11673433 w 12183871"/>
              <a:gd name="connsiteY1202" fmla="*/ 487499 h 1328385"/>
              <a:gd name="connsiteX1203" fmla="*/ 11677498 w 12183871"/>
              <a:gd name="connsiteY1203" fmla="*/ 483435 h 1328385"/>
              <a:gd name="connsiteX1204" fmla="*/ 11677498 w 12183871"/>
              <a:gd name="connsiteY1204" fmla="*/ 483435 h 1328385"/>
              <a:gd name="connsiteX1205" fmla="*/ 11681561 w 12183871"/>
              <a:gd name="connsiteY1205" fmla="*/ 479371 h 1328385"/>
              <a:gd name="connsiteX1206" fmla="*/ 11685626 w 12183871"/>
              <a:gd name="connsiteY1206" fmla="*/ 475307 h 1328385"/>
              <a:gd name="connsiteX1207" fmla="*/ 11685626 w 12183871"/>
              <a:gd name="connsiteY1207" fmla="*/ 469256 h 1328385"/>
              <a:gd name="connsiteX1208" fmla="*/ 11673433 w 12183871"/>
              <a:gd name="connsiteY1208" fmla="*/ 469256 h 1328385"/>
              <a:gd name="connsiteX1209" fmla="*/ 11667383 w 12183871"/>
              <a:gd name="connsiteY1209" fmla="*/ 430694 h 1328385"/>
              <a:gd name="connsiteX1210" fmla="*/ 11655191 w 12183871"/>
              <a:gd name="connsiteY1210" fmla="*/ 394118 h 1328385"/>
              <a:gd name="connsiteX1211" fmla="*/ 11632793 w 12183871"/>
              <a:gd name="connsiteY1211" fmla="*/ 365670 h 1328385"/>
              <a:gd name="connsiteX1212" fmla="*/ 11632793 w 12183871"/>
              <a:gd name="connsiteY1212" fmla="*/ 365670 h 1328385"/>
              <a:gd name="connsiteX1213" fmla="*/ 11632793 w 12183871"/>
              <a:gd name="connsiteY1213" fmla="*/ 365670 h 1328385"/>
              <a:gd name="connsiteX1214" fmla="*/ 4074025 w 12183871"/>
              <a:gd name="connsiteY1214" fmla="*/ 365670 h 1328385"/>
              <a:gd name="connsiteX1215" fmla="*/ 4059846 w 12183871"/>
              <a:gd name="connsiteY1215" fmla="*/ 550536 h 1328385"/>
              <a:gd name="connsiteX1216" fmla="*/ 4067974 w 12183871"/>
              <a:gd name="connsiteY1216" fmla="*/ 550536 h 1328385"/>
              <a:gd name="connsiteX1217" fmla="*/ 4067974 w 12183871"/>
              <a:gd name="connsiteY1217" fmla="*/ 546382 h 1328385"/>
              <a:gd name="connsiteX1218" fmla="*/ 4069961 w 12183871"/>
              <a:gd name="connsiteY1218" fmla="*/ 538254 h 1328385"/>
              <a:gd name="connsiteX1219" fmla="*/ 4069961 w 12183871"/>
              <a:gd name="connsiteY1219" fmla="*/ 534190 h 1328385"/>
              <a:gd name="connsiteX1220" fmla="*/ 4074025 w 12183871"/>
              <a:gd name="connsiteY1220" fmla="*/ 528139 h 1328385"/>
              <a:gd name="connsiteX1221" fmla="*/ 4078089 w 12183871"/>
              <a:gd name="connsiteY1221" fmla="*/ 524075 h 1328385"/>
              <a:gd name="connsiteX1222" fmla="*/ 4086217 w 12183871"/>
              <a:gd name="connsiteY1222" fmla="*/ 528139 h 1328385"/>
              <a:gd name="connsiteX1223" fmla="*/ 4086217 w 12183871"/>
              <a:gd name="connsiteY1223" fmla="*/ 534190 h 1328385"/>
              <a:gd name="connsiteX1224" fmla="*/ 4092268 w 12183871"/>
              <a:gd name="connsiteY1224" fmla="*/ 534190 h 1328385"/>
              <a:gd name="connsiteX1225" fmla="*/ 4074025 w 12183871"/>
              <a:gd name="connsiteY1225" fmla="*/ 601201 h 1328385"/>
              <a:gd name="connsiteX1226" fmla="*/ 4063820 w 12183871"/>
              <a:gd name="connsiteY1226" fmla="*/ 678417 h 1328385"/>
              <a:gd name="connsiteX1227" fmla="*/ 4059755 w 12183871"/>
              <a:gd name="connsiteY1227" fmla="*/ 759697 h 1328385"/>
              <a:gd name="connsiteX1228" fmla="*/ 4059755 w 12183871"/>
              <a:gd name="connsiteY1228" fmla="*/ 786068 h 1328385"/>
              <a:gd name="connsiteX1229" fmla="*/ 4059755 w 12183871"/>
              <a:gd name="connsiteY1229" fmla="*/ 812439 h 1328385"/>
              <a:gd name="connsiteX1230" fmla="*/ 4059755 w 12183871"/>
              <a:gd name="connsiteY1230" fmla="*/ 834745 h 1328385"/>
              <a:gd name="connsiteX1231" fmla="*/ 4067883 w 12183871"/>
              <a:gd name="connsiteY1231" fmla="*/ 852988 h 1328385"/>
              <a:gd name="connsiteX1232" fmla="*/ 4067883 w 12183871"/>
              <a:gd name="connsiteY1232" fmla="*/ 785977 h 1328385"/>
              <a:gd name="connsiteX1233" fmla="*/ 4074025 w 12183871"/>
              <a:gd name="connsiteY1233" fmla="*/ 785977 h 1328385"/>
              <a:gd name="connsiteX1234" fmla="*/ 4092268 w 12183871"/>
              <a:gd name="connsiteY1234" fmla="*/ 678327 h 1328385"/>
              <a:gd name="connsiteX1235" fmla="*/ 4108523 w 12183871"/>
              <a:gd name="connsiteY1235" fmla="*/ 672276 h 1328385"/>
              <a:gd name="connsiteX1236" fmla="*/ 4108523 w 12183871"/>
              <a:gd name="connsiteY1236" fmla="*/ 556587 h 1328385"/>
              <a:gd name="connsiteX1237" fmla="*/ 4114574 w 12183871"/>
              <a:gd name="connsiteY1237" fmla="*/ 556587 h 1328385"/>
              <a:gd name="connsiteX1238" fmla="*/ 4114574 w 12183871"/>
              <a:gd name="connsiteY1238" fmla="*/ 487499 h 1328385"/>
              <a:gd name="connsiteX1239" fmla="*/ 4118638 w 12183871"/>
              <a:gd name="connsiteY1239" fmla="*/ 483435 h 1328385"/>
              <a:gd name="connsiteX1240" fmla="*/ 4118638 w 12183871"/>
              <a:gd name="connsiteY1240" fmla="*/ 483435 h 1328385"/>
              <a:gd name="connsiteX1241" fmla="*/ 4122702 w 12183871"/>
              <a:gd name="connsiteY1241" fmla="*/ 479371 h 1328385"/>
              <a:gd name="connsiteX1242" fmla="*/ 4126766 w 12183871"/>
              <a:gd name="connsiteY1242" fmla="*/ 475307 h 1328385"/>
              <a:gd name="connsiteX1243" fmla="*/ 4126766 w 12183871"/>
              <a:gd name="connsiteY1243" fmla="*/ 469256 h 1328385"/>
              <a:gd name="connsiteX1244" fmla="*/ 4114574 w 12183871"/>
              <a:gd name="connsiteY1244" fmla="*/ 469256 h 1328385"/>
              <a:gd name="connsiteX1245" fmla="*/ 4108523 w 12183871"/>
              <a:gd name="connsiteY1245" fmla="*/ 430694 h 1328385"/>
              <a:gd name="connsiteX1246" fmla="*/ 4096331 w 12183871"/>
              <a:gd name="connsiteY1246" fmla="*/ 394118 h 1328385"/>
              <a:gd name="connsiteX1247" fmla="*/ 4074025 w 12183871"/>
              <a:gd name="connsiteY1247" fmla="*/ 365670 h 1328385"/>
              <a:gd name="connsiteX1248" fmla="*/ 4074025 w 12183871"/>
              <a:gd name="connsiteY1248" fmla="*/ 365670 h 1328385"/>
              <a:gd name="connsiteX1249" fmla="*/ 4074025 w 12183871"/>
              <a:gd name="connsiteY1249" fmla="*/ 365670 h 1328385"/>
              <a:gd name="connsiteX1250" fmla="*/ 10813943 w 12183871"/>
              <a:gd name="connsiteY1250" fmla="*/ 339208 h 1328385"/>
              <a:gd name="connsiteX1251" fmla="*/ 10813943 w 12183871"/>
              <a:gd name="connsiteY1251" fmla="*/ 446859 h 1328385"/>
              <a:gd name="connsiteX1252" fmla="*/ 10819993 w 12183871"/>
              <a:gd name="connsiteY1252" fmla="*/ 446859 h 1328385"/>
              <a:gd name="connsiteX1253" fmla="*/ 10813943 w 12183871"/>
              <a:gd name="connsiteY1253" fmla="*/ 469166 h 1328385"/>
              <a:gd name="connsiteX1254" fmla="*/ 10819993 w 12183871"/>
              <a:gd name="connsiteY1254" fmla="*/ 469166 h 1328385"/>
              <a:gd name="connsiteX1255" fmla="*/ 10819993 w 12183871"/>
              <a:gd name="connsiteY1255" fmla="*/ 609329 h 1328385"/>
              <a:gd name="connsiteX1256" fmla="*/ 10832186 w 12183871"/>
              <a:gd name="connsiteY1256" fmla="*/ 609329 h 1328385"/>
              <a:gd name="connsiteX1257" fmla="*/ 10832186 w 12183871"/>
              <a:gd name="connsiteY1257" fmla="*/ 637777 h 1328385"/>
              <a:gd name="connsiteX1258" fmla="*/ 10838327 w 12183871"/>
              <a:gd name="connsiteY1258" fmla="*/ 637777 h 1328385"/>
              <a:gd name="connsiteX1259" fmla="*/ 10838327 w 12183871"/>
              <a:gd name="connsiteY1259" fmla="*/ 672276 h 1328385"/>
              <a:gd name="connsiteX1260" fmla="*/ 10846455 w 12183871"/>
              <a:gd name="connsiteY1260" fmla="*/ 672276 h 1328385"/>
              <a:gd name="connsiteX1261" fmla="*/ 10846455 w 12183871"/>
              <a:gd name="connsiteY1261" fmla="*/ 731159 h 1328385"/>
              <a:gd name="connsiteX1262" fmla="*/ 10854583 w 12183871"/>
              <a:gd name="connsiteY1262" fmla="*/ 731159 h 1328385"/>
              <a:gd name="connsiteX1263" fmla="*/ 10854583 w 12183871"/>
              <a:gd name="connsiteY1263" fmla="*/ 678327 h 1328385"/>
              <a:gd name="connsiteX1264" fmla="*/ 10860724 w 12183871"/>
              <a:gd name="connsiteY1264" fmla="*/ 678327 h 1328385"/>
              <a:gd name="connsiteX1265" fmla="*/ 10864788 w 12183871"/>
              <a:gd name="connsiteY1265" fmla="*/ 678327 h 1328385"/>
              <a:gd name="connsiteX1266" fmla="*/ 10868852 w 12183871"/>
              <a:gd name="connsiteY1266" fmla="*/ 674263 h 1328385"/>
              <a:gd name="connsiteX1267" fmla="*/ 10868852 w 12183871"/>
              <a:gd name="connsiteY1267" fmla="*/ 674263 h 1328385"/>
              <a:gd name="connsiteX1268" fmla="*/ 10868852 w 12183871"/>
              <a:gd name="connsiteY1268" fmla="*/ 674263 h 1328385"/>
              <a:gd name="connsiteX1269" fmla="*/ 10872915 w 12183871"/>
              <a:gd name="connsiteY1269" fmla="*/ 674263 h 1328385"/>
              <a:gd name="connsiteX1270" fmla="*/ 10878967 w 12183871"/>
              <a:gd name="connsiteY1270" fmla="*/ 672185 h 1328385"/>
              <a:gd name="connsiteX1271" fmla="*/ 10872915 w 12183871"/>
              <a:gd name="connsiteY1271" fmla="*/ 718876 h 1328385"/>
              <a:gd name="connsiteX1272" fmla="*/ 10864788 w 12183871"/>
              <a:gd name="connsiteY1272" fmla="*/ 763580 h 1328385"/>
              <a:gd name="connsiteX1273" fmla="*/ 10860724 w 12183871"/>
              <a:gd name="connsiteY1273" fmla="*/ 818399 h 1328385"/>
              <a:gd name="connsiteX1274" fmla="*/ 10872915 w 12183871"/>
              <a:gd name="connsiteY1274" fmla="*/ 818399 h 1328385"/>
              <a:gd name="connsiteX1275" fmla="*/ 10872915 w 12183871"/>
              <a:gd name="connsiteY1275" fmla="*/ 755452 h 1328385"/>
              <a:gd name="connsiteX1276" fmla="*/ 10883121 w 12183871"/>
              <a:gd name="connsiteY1276" fmla="*/ 704697 h 1328385"/>
              <a:gd name="connsiteX1277" fmla="*/ 10895313 w 12183871"/>
              <a:gd name="connsiteY1277" fmla="*/ 655929 h 1328385"/>
              <a:gd name="connsiteX1278" fmla="*/ 10897300 w 12183871"/>
              <a:gd name="connsiteY1278" fmla="*/ 609239 h 1328385"/>
              <a:gd name="connsiteX1279" fmla="*/ 10887095 w 12183871"/>
              <a:gd name="connsiteY1279" fmla="*/ 564535 h 1328385"/>
              <a:gd name="connsiteX1280" fmla="*/ 10878967 w 12183871"/>
              <a:gd name="connsiteY1280" fmla="*/ 527959 h 1328385"/>
              <a:gd name="connsiteX1281" fmla="*/ 10895223 w 12183871"/>
              <a:gd name="connsiteY1281" fmla="*/ 527959 h 1328385"/>
              <a:gd name="connsiteX1282" fmla="*/ 10901273 w 12183871"/>
              <a:gd name="connsiteY1282" fmla="*/ 550265 h 1328385"/>
              <a:gd name="connsiteX1283" fmla="*/ 10913466 w 12183871"/>
              <a:gd name="connsiteY1283" fmla="*/ 550265 h 1328385"/>
              <a:gd name="connsiteX1284" fmla="*/ 10913466 w 12183871"/>
              <a:gd name="connsiteY1284" fmla="*/ 493370 h 1328385"/>
              <a:gd name="connsiteX1285" fmla="*/ 10917530 w 12183871"/>
              <a:gd name="connsiteY1285" fmla="*/ 489305 h 1328385"/>
              <a:gd name="connsiteX1286" fmla="*/ 10917530 w 12183871"/>
              <a:gd name="connsiteY1286" fmla="*/ 489305 h 1328385"/>
              <a:gd name="connsiteX1287" fmla="*/ 10917530 w 12183871"/>
              <a:gd name="connsiteY1287" fmla="*/ 487319 h 1328385"/>
              <a:gd name="connsiteX1288" fmla="*/ 10917530 w 12183871"/>
              <a:gd name="connsiteY1288" fmla="*/ 487319 h 1328385"/>
              <a:gd name="connsiteX1289" fmla="*/ 10917530 w 12183871"/>
              <a:gd name="connsiteY1289" fmla="*/ 483255 h 1328385"/>
              <a:gd name="connsiteX1290" fmla="*/ 10919516 w 12183871"/>
              <a:gd name="connsiteY1290" fmla="*/ 479191 h 1328385"/>
              <a:gd name="connsiteX1291" fmla="*/ 10901273 w 12183871"/>
              <a:gd name="connsiteY1291" fmla="*/ 456884 h 1328385"/>
              <a:gd name="connsiteX1292" fmla="*/ 10891068 w 12183871"/>
              <a:gd name="connsiteY1292" fmla="*/ 434577 h 1328385"/>
              <a:gd name="connsiteX1293" fmla="*/ 10878876 w 12183871"/>
              <a:gd name="connsiteY1293" fmla="*/ 412270 h 1328385"/>
              <a:gd name="connsiteX1294" fmla="*/ 10860633 w 12183871"/>
              <a:gd name="connsiteY1294" fmla="*/ 406219 h 1328385"/>
              <a:gd name="connsiteX1295" fmla="*/ 10860633 w 12183871"/>
              <a:gd name="connsiteY1295" fmla="*/ 387976 h 1328385"/>
              <a:gd name="connsiteX1296" fmla="*/ 10846455 w 12183871"/>
              <a:gd name="connsiteY1296" fmla="*/ 379848 h 1328385"/>
              <a:gd name="connsiteX1297" fmla="*/ 10820084 w 12183871"/>
              <a:gd name="connsiteY1297" fmla="*/ 339208 h 1328385"/>
              <a:gd name="connsiteX1298" fmla="*/ 10813943 w 12183871"/>
              <a:gd name="connsiteY1298" fmla="*/ 339208 h 1328385"/>
              <a:gd name="connsiteX1299" fmla="*/ 10813943 w 12183871"/>
              <a:gd name="connsiteY1299" fmla="*/ 339208 h 1328385"/>
              <a:gd name="connsiteX1300" fmla="*/ 10813943 w 12183871"/>
              <a:gd name="connsiteY1300" fmla="*/ 339208 h 1328385"/>
              <a:gd name="connsiteX1301" fmla="*/ 7568974 w 12183871"/>
              <a:gd name="connsiteY1301" fmla="*/ 339208 h 1328385"/>
              <a:gd name="connsiteX1302" fmla="*/ 7568974 w 12183871"/>
              <a:gd name="connsiteY1302" fmla="*/ 550446 h 1328385"/>
              <a:gd name="connsiteX1303" fmla="*/ 7581167 w 12183871"/>
              <a:gd name="connsiteY1303" fmla="*/ 550446 h 1328385"/>
              <a:gd name="connsiteX1304" fmla="*/ 7587308 w 12183871"/>
              <a:gd name="connsiteY1304" fmla="*/ 623598 h 1328385"/>
              <a:gd name="connsiteX1305" fmla="*/ 7603564 w 12183871"/>
              <a:gd name="connsiteY1305" fmla="*/ 623598 h 1328385"/>
              <a:gd name="connsiteX1306" fmla="*/ 7603564 w 12183871"/>
              <a:gd name="connsiteY1306" fmla="*/ 564715 h 1328385"/>
              <a:gd name="connsiteX1307" fmla="*/ 7599409 w 12183871"/>
              <a:gd name="connsiteY1307" fmla="*/ 505742 h 1328385"/>
              <a:gd name="connsiteX1308" fmla="*/ 7587217 w 12183871"/>
              <a:gd name="connsiteY1308" fmla="*/ 452910 h 1328385"/>
              <a:gd name="connsiteX1309" fmla="*/ 7585140 w 12183871"/>
              <a:gd name="connsiteY1309" fmla="*/ 424462 h 1328385"/>
              <a:gd name="connsiteX1310" fmla="*/ 7585140 w 12183871"/>
              <a:gd name="connsiteY1310" fmla="*/ 389963 h 1328385"/>
              <a:gd name="connsiteX1311" fmla="*/ 7581076 w 12183871"/>
              <a:gd name="connsiteY1311" fmla="*/ 361515 h 1328385"/>
              <a:gd name="connsiteX1312" fmla="*/ 7568974 w 12183871"/>
              <a:gd name="connsiteY1312" fmla="*/ 339208 h 1328385"/>
              <a:gd name="connsiteX1313" fmla="*/ 7568974 w 12183871"/>
              <a:gd name="connsiteY1313" fmla="*/ 339208 h 1328385"/>
              <a:gd name="connsiteX1314" fmla="*/ 7568974 w 12183871"/>
              <a:gd name="connsiteY1314" fmla="*/ 339208 h 1328385"/>
              <a:gd name="connsiteX1315" fmla="*/ 3255174 w 12183871"/>
              <a:gd name="connsiteY1315" fmla="*/ 339208 h 1328385"/>
              <a:gd name="connsiteX1316" fmla="*/ 3255174 w 12183871"/>
              <a:gd name="connsiteY1316" fmla="*/ 446859 h 1328385"/>
              <a:gd name="connsiteX1317" fmla="*/ 3261225 w 12183871"/>
              <a:gd name="connsiteY1317" fmla="*/ 446859 h 1328385"/>
              <a:gd name="connsiteX1318" fmla="*/ 3255174 w 12183871"/>
              <a:gd name="connsiteY1318" fmla="*/ 469166 h 1328385"/>
              <a:gd name="connsiteX1319" fmla="*/ 3261225 w 12183871"/>
              <a:gd name="connsiteY1319" fmla="*/ 469166 h 1328385"/>
              <a:gd name="connsiteX1320" fmla="*/ 3261225 w 12183871"/>
              <a:gd name="connsiteY1320" fmla="*/ 609329 h 1328385"/>
              <a:gd name="connsiteX1321" fmla="*/ 3273417 w 12183871"/>
              <a:gd name="connsiteY1321" fmla="*/ 609329 h 1328385"/>
              <a:gd name="connsiteX1322" fmla="*/ 3273417 w 12183871"/>
              <a:gd name="connsiteY1322" fmla="*/ 637777 h 1328385"/>
              <a:gd name="connsiteX1323" fmla="*/ 3279468 w 12183871"/>
              <a:gd name="connsiteY1323" fmla="*/ 637777 h 1328385"/>
              <a:gd name="connsiteX1324" fmla="*/ 3279468 w 12183871"/>
              <a:gd name="connsiteY1324" fmla="*/ 672276 h 1328385"/>
              <a:gd name="connsiteX1325" fmla="*/ 3287595 w 12183871"/>
              <a:gd name="connsiteY1325" fmla="*/ 672276 h 1328385"/>
              <a:gd name="connsiteX1326" fmla="*/ 3287595 w 12183871"/>
              <a:gd name="connsiteY1326" fmla="*/ 731159 h 1328385"/>
              <a:gd name="connsiteX1327" fmla="*/ 3295723 w 12183871"/>
              <a:gd name="connsiteY1327" fmla="*/ 731159 h 1328385"/>
              <a:gd name="connsiteX1328" fmla="*/ 3295723 w 12183871"/>
              <a:gd name="connsiteY1328" fmla="*/ 678327 h 1328385"/>
              <a:gd name="connsiteX1329" fmla="*/ 3301774 w 12183871"/>
              <a:gd name="connsiteY1329" fmla="*/ 678327 h 1328385"/>
              <a:gd name="connsiteX1330" fmla="*/ 3305838 w 12183871"/>
              <a:gd name="connsiteY1330" fmla="*/ 678327 h 1328385"/>
              <a:gd name="connsiteX1331" fmla="*/ 3309902 w 12183871"/>
              <a:gd name="connsiteY1331" fmla="*/ 674263 h 1328385"/>
              <a:gd name="connsiteX1332" fmla="*/ 3309902 w 12183871"/>
              <a:gd name="connsiteY1332" fmla="*/ 674263 h 1328385"/>
              <a:gd name="connsiteX1333" fmla="*/ 3309902 w 12183871"/>
              <a:gd name="connsiteY1333" fmla="*/ 674263 h 1328385"/>
              <a:gd name="connsiteX1334" fmla="*/ 3313966 w 12183871"/>
              <a:gd name="connsiteY1334" fmla="*/ 674263 h 1328385"/>
              <a:gd name="connsiteX1335" fmla="*/ 3320017 w 12183871"/>
              <a:gd name="connsiteY1335" fmla="*/ 672185 h 1328385"/>
              <a:gd name="connsiteX1336" fmla="*/ 3313966 w 12183871"/>
              <a:gd name="connsiteY1336" fmla="*/ 718876 h 1328385"/>
              <a:gd name="connsiteX1337" fmla="*/ 3305838 w 12183871"/>
              <a:gd name="connsiteY1337" fmla="*/ 763580 h 1328385"/>
              <a:gd name="connsiteX1338" fmla="*/ 3301774 w 12183871"/>
              <a:gd name="connsiteY1338" fmla="*/ 818399 h 1328385"/>
              <a:gd name="connsiteX1339" fmla="*/ 3313966 w 12183871"/>
              <a:gd name="connsiteY1339" fmla="*/ 818399 h 1328385"/>
              <a:gd name="connsiteX1340" fmla="*/ 3313966 w 12183871"/>
              <a:gd name="connsiteY1340" fmla="*/ 755452 h 1328385"/>
              <a:gd name="connsiteX1341" fmla="*/ 3324081 w 12183871"/>
              <a:gd name="connsiteY1341" fmla="*/ 704697 h 1328385"/>
              <a:gd name="connsiteX1342" fmla="*/ 3336273 w 12183871"/>
              <a:gd name="connsiteY1342" fmla="*/ 655929 h 1328385"/>
              <a:gd name="connsiteX1343" fmla="*/ 3338350 w 12183871"/>
              <a:gd name="connsiteY1343" fmla="*/ 609239 h 1328385"/>
              <a:gd name="connsiteX1344" fmla="*/ 3328235 w 12183871"/>
              <a:gd name="connsiteY1344" fmla="*/ 564535 h 1328385"/>
              <a:gd name="connsiteX1345" fmla="*/ 3320108 w 12183871"/>
              <a:gd name="connsiteY1345" fmla="*/ 527959 h 1328385"/>
              <a:gd name="connsiteX1346" fmla="*/ 3336363 w 12183871"/>
              <a:gd name="connsiteY1346" fmla="*/ 527959 h 1328385"/>
              <a:gd name="connsiteX1347" fmla="*/ 3342414 w 12183871"/>
              <a:gd name="connsiteY1347" fmla="*/ 550265 h 1328385"/>
              <a:gd name="connsiteX1348" fmla="*/ 3354606 w 12183871"/>
              <a:gd name="connsiteY1348" fmla="*/ 550265 h 1328385"/>
              <a:gd name="connsiteX1349" fmla="*/ 3354606 w 12183871"/>
              <a:gd name="connsiteY1349" fmla="*/ 493370 h 1328385"/>
              <a:gd name="connsiteX1350" fmla="*/ 3358670 w 12183871"/>
              <a:gd name="connsiteY1350" fmla="*/ 489305 h 1328385"/>
              <a:gd name="connsiteX1351" fmla="*/ 3358670 w 12183871"/>
              <a:gd name="connsiteY1351" fmla="*/ 489305 h 1328385"/>
              <a:gd name="connsiteX1352" fmla="*/ 3358670 w 12183871"/>
              <a:gd name="connsiteY1352" fmla="*/ 487319 h 1328385"/>
              <a:gd name="connsiteX1353" fmla="*/ 3358670 w 12183871"/>
              <a:gd name="connsiteY1353" fmla="*/ 487319 h 1328385"/>
              <a:gd name="connsiteX1354" fmla="*/ 3358670 w 12183871"/>
              <a:gd name="connsiteY1354" fmla="*/ 483255 h 1328385"/>
              <a:gd name="connsiteX1355" fmla="*/ 3360748 w 12183871"/>
              <a:gd name="connsiteY1355" fmla="*/ 479191 h 1328385"/>
              <a:gd name="connsiteX1356" fmla="*/ 3342505 w 12183871"/>
              <a:gd name="connsiteY1356" fmla="*/ 456884 h 1328385"/>
              <a:gd name="connsiteX1357" fmla="*/ 3332390 w 12183871"/>
              <a:gd name="connsiteY1357" fmla="*/ 434577 h 1328385"/>
              <a:gd name="connsiteX1358" fmla="*/ 3320198 w 12183871"/>
              <a:gd name="connsiteY1358" fmla="*/ 412270 h 1328385"/>
              <a:gd name="connsiteX1359" fmla="*/ 3301955 w 12183871"/>
              <a:gd name="connsiteY1359" fmla="*/ 406219 h 1328385"/>
              <a:gd name="connsiteX1360" fmla="*/ 3301955 w 12183871"/>
              <a:gd name="connsiteY1360" fmla="*/ 387976 h 1328385"/>
              <a:gd name="connsiteX1361" fmla="*/ 3287776 w 12183871"/>
              <a:gd name="connsiteY1361" fmla="*/ 379848 h 1328385"/>
              <a:gd name="connsiteX1362" fmla="*/ 3261405 w 12183871"/>
              <a:gd name="connsiteY1362" fmla="*/ 339208 h 1328385"/>
              <a:gd name="connsiteX1363" fmla="*/ 3255174 w 12183871"/>
              <a:gd name="connsiteY1363" fmla="*/ 339208 h 1328385"/>
              <a:gd name="connsiteX1364" fmla="*/ 3255174 w 12183871"/>
              <a:gd name="connsiteY1364" fmla="*/ 339208 h 1328385"/>
              <a:gd name="connsiteX1365" fmla="*/ 3255174 w 12183871"/>
              <a:gd name="connsiteY1365" fmla="*/ 339208 h 1328385"/>
              <a:gd name="connsiteX1366" fmla="*/ 4872556 w 12183871"/>
              <a:gd name="connsiteY1366" fmla="*/ 312838 h 1328385"/>
              <a:gd name="connsiteX1367" fmla="*/ 4872556 w 12183871"/>
              <a:gd name="connsiteY1367" fmla="*/ 325030 h 1328385"/>
              <a:gd name="connsiteX1368" fmla="*/ 4846185 w 12183871"/>
              <a:gd name="connsiteY1368" fmla="*/ 347336 h 1328385"/>
              <a:gd name="connsiteX1369" fmla="*/ 4821801 w 12183871"/>
              <a:gd name="connsiteY1369" fmla="*/ 383912 h 1328385"/>
              <a:gd name="connsiteX1370" fmla="*/ 4795430 w 12183871"/>
              <a:gd name="connsiteY1370" fmla="*/ 428616 h 1328385"/>
              <a:gd name="connsiteX1371" fmla="*/ 4777187 w 12183871"/>
              <a:gd name="connsiteY1371" fmla="*/ 475307 h 1328385"/>
              <a:gd name="connsiteX1372" fmla="*/ 4764995 w 12183871"/>
              <a:gd name="connsiteY1372" fmla="*/ 515947 h 1328385"/>
              <a:gd name="connsiteX1373" fmla="*/ 4777187 w 12183871"/>
              <a:gd name="connsiteY1373" fmla="*/ 515947 h 1328385"/>
              <a:gd name="connsiteX1374" fmla="*/ 4777187 w 12183871"/>
              <a:gd name="connsiteY1374" fmla="*/ 542318 h 1328385"/>
              <a:gd name="connsiteX1375" fmla="*/ 4783238 w 12183871"/>
              <a:gd name="connsiteY1375" fmla="*/ 542318 h 1328385"/>
              <a:gd name="connsiteX1376" fmla="*/ 4783238 w 12183871"/>
              <a:gd name="connsiteY1376" fmla="*/ 534190 h 1328385"/>
              <a:gd name="connsiteX1377" fmla="*/ 4787302 w 12183871"/>
              <a:gd name="connsiteY1377" fmla="*/ 528139 h 1328385"/>
              <a:gd name="connsiteX1378" fmla="*/ 4787302 w 12183871"/>
              <a:gd name="connsiteY1378" fmla="*/ 524075 h 1328385"/>
              <a:gd name="connsiteX1379" fmla="*/ 4791366 w 12183871"/>
              <a:gd name="connsiteY1379" fmla="*/ 524075 h 1328385"/>
              <a:gd name="connsiteX1380" fmla="*/ 4799494 w 12183871"/>
              <a:gd name="connsiteY1380" fmla="*/ 520011 h 1328385"/>
              <a:gd name="connsiteX1381" fmla="*/ 4805545 w 12183871"/>
              <a:gd name="connsiteY1381" fmla="*/ 515947 h 1328385"/>
              <a:gd name="connsiteX1382" fmla="*/ 4799494 w 12183871"/>
              <a:gd name="connsiteY1382" fmla="*/ 556587 h 1328385"/>
              <a:gd name="connsiteX1383" fmla="*/ 4791366 w 12183871"/>
              <a:gd name="connsiteY1383" fmla="*/ 556587 h 1328385"/>
              <a:gd name="connsiteX1384" fmla="*/ 4791366 w 12183871"/>
              <a:gd name="connsiteY1384" fmla="*/ 578894 h 1328385"/>
              <a:gd name="connsiteX1385" fmla="*/ 4795430 w 12183871"/>
              <a:gd name="connsiteY1385" fmla="*/ 601201 h 1328385"/>
              <a:gd name="connsiteX1386" fmla="*/ 4801481 w 12183871"/>
              <a:gd name="connsiteY1386" fmla="*/ 631636 h 1328385"/>
              <a:gd name="connsiteX1387" fmla="*/ 4809609 w 12183871"/>
              <a:gd name="connsiteY1387" fmla="*/ 651956 h 1328385"/>
              <a:gd name="connsiteX1388" fmla="*/ 4817737 w 12183871"/>
              <a:gd name="connsiteY1388" fmla="*/ 664148 h 1328385"/>
              <a:gd name="connsiteX1389" fmla="*/ 4821801 w 12183871"/>
              <a:gd name="connsiteY1389" fmla="*/ 590996 h 1328385"/>
              <a:gd name="connsiteX1390" fmla="*/ 4835979 w 12183871"/>
              <a:gd name="connsiteY1390" fmla="*/ 519921 h 1328385"/>
              <a:gd name="connsiteX1391" fmla="*/ 4854222 w 12183871"/>
              <a:gd name="connsiteY1391" fmla="*/ 452910 h 1328385"/>
              <a:gd name="connsiteX1392" fmla="*/ 4872465 w 12183871"/>
              <a:gd name="connsiteY1392" fmla="*/ 387886 h 1328385"/>
              <a:gd name="connsiteX1393" fmla="*/ 4898836 w 12183871"/>
              <a:gd name="connsiteY1393" fmla="*/ 379758 h 1328385"/>
              <a:gd name="connsiteX1394" fmla="*/ 4890708 w 12183871"/>
              <a:gd name="connsiteY1394" fmla="*/ 347246 h 1328385"/>
              <a:gd name="connsiteX1395" fmla="*/ 4880593 w 12183871"/>
              <a:gd name="connsiteY1395" fmla="*/ 312747 h 1328385"/>
              <a:gd name="connsiteX1396" fmla="*/ 4872556 w 12183871"/>
              <a:gd name="connsiteY1396" fmla="*/ 312747 h 1328385"/>
              <a:gd name="connsiteX1397" fmla="*/ 4872556 w 12183871"/>
              <a:gd name="connsiteY1397" fmla="*/ 312838 h 1328385"/>
              <a:gd name="connsiteX1398" fmla="*/ 4872556 w 12183871"/>
              <a:gd name="connsiteY1398" fmla="*/ 312838 h 1328385"/>
              <a:gd name="connsiteX1399" fmla="*/ 11592153 w 12183871"/>
              <a:gd name="connsiteY1399" fmla="*/ 306696 h 1328385"/>
              <a:gd name="connsiteX1400" fmla="*/ 11586103 w 12183871"/>
              <a:gd name="connsiteY1400" fmla="*/ 357451 h 1328385"/>
              <a:gd name="connsiteX1401" fmla="*/ 11577975 w 12183871"/>
              <a:gd name="connsiteY1401" fmla="*/ 357451 h 1328385"/>
              <a:gd name="connsiteX1402" fmla="*/ 11569847 w 12183871"/>
              <a:gd name="connsiteY1402" fmla="*/ 542318 h 1328385"/>
              <a:gd name="connsiteX1403" fmla="*/ 11577975 w 12183871"/>
              <a:gd name="connsiteY1403" fmla="*/ 542318 h 1328385"/>
              <a:gd name="connsiteX1404" fmla="*/ 11582038 w 12183871"/>
              <a:gd name="connsiteY1404" fmla="*/ 564625 h 1328385"/>
              <a:gd name="connsiteX1405" fmla="*/ 11577975 w 12183871"/>
              <a:gd name="connsiteY1405" fmla="*/ 586932 h 1328385"/>
              <a:gd name="connsiteX1406" fmla="*/ 11577975 w 12183871"/>
              <a:gd name="connsiteY1406" fmla="*/ 609239 h 1328385"/>
              <a:gd name="connsiteX1407" fmla="*/ 11586103 w 12183871"/>
              <a:gd name="connsiteY1407" fmla="*/ 623417 h 1328385"/>
              <a:gd name="connsiteX1408" fmla="*/ 11588090 w 12183871"/>
              <a:gd name="connsiteY1408" fmla="*/ 574649 h 1328385"/>
              <a:gd name="connsiteX1409" fmla="*/ 11592153 w 12183871"/>
              <a:gd name="connsiteY1409" fmla="*/ 529946 h 1328385"/>
              <a:gd name="connsiteX1410" fmla="*/ 11604346 w 12183871"/>
              <a:gd name="connsiteY1410" fmla="*/ 493370 h 1328385"/>
              <a:gd name="connsiteX1411" fmla="*/ 11604346 w 12183871"/>
              <a:gd name="connsiteY1411" fmla="*/ 420217 h 1328385"/>
              <a:gd name="connsiteX1412" fmla="*/ 11610487 w 12183871"/>
              <a:gd name="connsiteY1412" fmla="*/ 420217 h 1328385"/>
              <a:gd name="connsiteX1413" fmla="*/ 11610487 w 12183871"/>
              <a:gd name="connsiteY1413" fmla="*/ 357271 h 1328385"/>
              <a:gd name="connsiteX1414" fmla="*/ 11618615 w 12183871"/>
              <a:gd name="connsiteY1414" fmla="*/ 357271 h 1328385"/>
              <a:gd name="connsiteX1415" fmla="*/ 11618615 w 12183871"/>
              <a:gd name="connsiteY1415" fmla="*/ 347156 h 1328385"/>
              <a:gd name="connsiteX1416" fmla="*/ 11610487 w 12183871"/>
              <a:gd name="connsiteY1416" fmla="*/ 347156 h 1328385"/>
              <a:gd name="connsiteX1417" fmla="*/ 11610487 w 12183871"/>
              <a:gd name="connsiteY1417" fmla="*/ 343092 h 1328385"/>
              <a:gd name="connsiteX1418" fmla="*/ 11610487 w 12183871"/>
              <a:gd name="connsiteY1418" fmla="*/ 339028 h 1328385"/>
              <a:gd name="connsiteX1419" fmla="*/ 11610487 w 12183871"/>
              <a:gd name="connsiteY1419" fmla="*/ 334964 h 1328385"/>
              <a:gd name="connsiteX1420" fmla="*/ 11614551 w 12183871"/>
              <a:gd name="connsiteY1420" fmla="*/ 334964 h 1328385"/>
              <a:gd name="connsiteX1421" fmla="*/ 11614551 w 12183871"/>
              <a:gd name="connsiteY1421" fmla="*/ 330900 h 1328385"/>
              <a:gd name="connsiteX1422" fmla="*/ 11618615 w 12183871"/>
              <a:gd name="connsiteY1422" fmla="*/ 330900 h 1328385"/>
              <a:gd name="connsiteX1423" fmla="*/ 11610487 w 12183871"/>
              <a:gd name="connsiteY1423" fmla="*/ 306516 h 1328385"/>
              <a:gd name="connsiteX1424" fmla="*/ 11592153 w 12183871"/>
              <a:gd name="connsiteY1424" fmla="*/ 306516 h 1328385"/>
              <a:gd name="connsiteX1425" fmla="*/ 11592153 w 12183871"/>
              <a:gd name="connsiteY1425" fmla="*/ 306696 h 1328385"/>
              <a:gd name="connsiteX1426" fmla="*/ 11592153 w 12183871"/>
              <a:gd name="connsiteY1426" fmla="*/ 306696 h 1328385"/>
              <a:gd name="connsiteX1427" fmla="*/ 4033385 w 12183871"/>
              <a:gd name="connsiteY1427" fmla="*/ 306696 h 1328385"/>
              <a:gd name="connsiteX1428" fmla="*/ 4027334 w 12183871"/>
              <a:gd name="connsiteY1428" fmla="*/ 357451 h 1328385"/>
              <a:gd name="connsiteX1429" fmla="*/ 4019206 w 12183871"/>
              <a:gd name="connsiteY1429" fmla="*/ 357451 h 1328385"/>
              <a:gd name="connsiteX1430" fmla="*/ 4011078 w 12183871"/>
              <a:gd name="connsiteY1430" fmla="*/ 542318 h 1328385"/>
              <a:gd name="connsiteX1431" fmla="*/ 4019206 w 12183871"/>
              <a:gd name="connsiteY1431" fmla="*/ 542318 h 1328385"/>
              <a:gd name="connsiteX1432" fmla="*/ 4023270 w 12183871"/>
              <a:gd name="connsiteY1432" fmla="*/ 564625 h 1328385"/>
              <a:gd name="connsiteX1433" fmla="*/ 4019206 w 12183871"/>
              <a:gd name="connsiteY1433" fmla="*/ 587022 h 1328385"/>
              <a:gd name="connsiteX1434" fmla="*/ 4019206 w 12183871"/>
              <a:gd name="connsiteY1434" fmla="*/ 609329 h 1328385"/>
              <a:gd name="connsiteX1435" fmla="*/ 4027334 w 12183871"/>
              <a:gd name="connsiteY1435" fmla="*/ 623508 h 1328385"/>
              <a:gd name="connsiteX1436" fmla="*/ 4029411 w 12183871"/>
              <a:gd name="connsiteY1436" fmla="*/ 574740 h 1328385"/>
              <a:gd name="connsiteX1437" fmla="*/ 4033475 w 12183871"/>
              <a:gd name="connsiteY1437" fmla="*/ 530036 h 1328385"/>
              <a:gd name="connsiteX1438" fmla="*/ 4045667 w 12183871"/>
              <a:gd name="connsiteY1438" fmla="*/ 493460 h 1328385"/>
              <a:gd name="connsiteX1439" fmla="*/ 4045667 w 12183871"/>
              <a:gd name="connsiteY1439" fmla="*/ 420308 h 1328385"/>
              <a:gd name="connsiteX1440" fmla="*/ 4051718 w 12183871"/>
              <a:gd name="connsiteY1440" fmla="*/ 420308 h 1328385"/>
              <a:gd name="connsiteX1441" fmla="*/ 4051718 w 12183871"/>
              <a:gd name="connsiteY1441" fmla="*/ 357361 h 1328385"/>
              <a:gd name="connsiteX1442" fmla="*/ 4059846 w 12183871"/>
              <a:gd name="connsiteY1442" fmla="*/ 357361 h 1328385"/>
              <a:gd name="connsiteX1443" fmla="*/ 4059846 w 12183871"/>
              <a:gd name="connsiteY1443" fmla="*/ 347246 h 1328385"/>
              <a:gd name="connsiteX1444" fmla="*/ 4051718 w 12183871"/>
              <a:gd name="connsiteY1444" fmla="*/ 347246 h 1328385"/>
              <a:gd name="connsiteX1445" fmla="*/ 4051718 w 12183871"/>
              <a:gd name="connsiteY1445" fmla="*/ 343182 h 1328385"/>
              <a:gd name="connsiteX1446" fmla="*/ 4051718 w 12183871"/>
              <a:gd name="connsiteY1446" fmla="*/ 339118 h 1328385"/>
              <a:gd name="connsiteX1447" fmla="*/ 4051718 w 12183871"/>
              <a:gd name="connsiteY1447" fmla="*/ 335054 h 1328385"/>
              <a:gd name="connsiteX1448" fmla="*/ 4055782 w 12183871"/>
              <a:gd name="connsiteY1448" fmla="*/ 335054 h 1328385"/>
              <a:gd name="connsiteX1449" fmla="*/ 4055782 w 12183871"/>
              <a:gd name="connsiteY1449" fmla="*/ 330990 h 1328385"/>
              <a:gd name="connsiteX1450" fmla="*/ 4059846 w 12183871"/>
              <a:gd name="connsiteY1450" fmla="*/ 330990 h 1328385"/>
              <a:gd name="connsiteX1451" fmla="*/ 4051718 w 12183871"/>
              <a:gd name="connsiteY1451" fmla="*/ 306606 h 1328385"/>
              <a:gd name="connsiteX1452" fmla="*/ 4033385 w 12183871"/>
              <a:gd name="connsiteY1452" fmla="*/ 306606 h 1328385"/>
              <a:gd name="connsiteX1453" fmla="*/ 4033385 w 12183871"/>
              <a:gd name="connsiteY1453" fmla="*/ 306696 h 1328385"/>
              <a:gd name="connsiteX1454" fmla="*/ 4033385 w 12183871"/>
              <a:gd name="connsiteY1454" fmla="*/ 306696 h 1328385"/>
              <a:gd name="connsiteX1455" fmla="*/ 11732407 w 12183871"/>
              <a:gd name="connsiteY1455" fmla="*/ 257928 h 1328385"/>
              <a:gd name="connsiteX1456" fmla="*/ 11730420 w 12183871"/>
              <a:gd name="connsiteY1456" fmla="*/ 284299 h 1328385"/>
              <a:gd name="connsiteX1457" fmla="*/ 11722292 w 12183871"/>
              <a:gd name="connsiteY1457" fmla="*/ 316811 h 1328385"/>
              <a:gd name="connsiteX1458" fmla="*/ 11714164 w 12183871"/>
              <a:gd name="connsiteY1458" fmla="*/ 353387 h 1328385"/>
              <a:gd name="connsiteX1459" fmla="*/ 11710100 w 12183871"/>
              <a:gd name="connsiteY1459" fmla="*/ 387886 h 1328385"/>
              <a:gd name="connsiteX1460" fmla="*/ 11710100 w 12183871"/>
              <a:gd name="connsiteY1460" fmla="*/ 416334 h 1328385"/>
              <a:gd name="connsiteX1461" fmla="*/ 11714164 w 12183871"/>
              <a:gd name="connsiteY1461" fmla="*/ 434577 h 1328385"/>
              <a:gd name="connsiteX1462" fmla="*/ 11718228 w 12183871"/>
              <a:gd name="connsiteY1462" fmla="*/ 408206 h 1328385"/>
              <a:gd name="connsiteX1463" fmla="*/ 11722292 w 12183871"/>
              <a:gd name="connsiteY1463" fmla="*/ 371630 h 1328385"/>
              <a:gd name="connsiteX1464" fmla="*/ 11730420 w 12183871"/>
              <a:gd name="connsiteY1464" fmla="*/ 335054 h 1328385"/>
              <a:gd name="connsiteX1465" fmla="*/ 11732407 w 12183871"/>
              <a:gd name="connsiteY1465" fmla="*/ 302542 h 1328385"/>
              <a:gd name="connsiteX1466" fmla="*/ 11736471 w 12183871"/>
              <a:gd name="connsiteY1466" fmla="*/ 272107 h 1328385"/>
              <a:gd name="connsiteX1467" fmla="*/ 11732407 w 12183871"/>
              <a:gd name="connsiteY1467" fmla="*/ 257928 h 1328385"/>
              <a:gd name="connsiteX1468" fmla="*/ 11732407 w 12183871"/>
              <a:gd name="connsiteY1468" fmla="*/ 257928 h 1328385"/>
              <a:gd name="connsiteX1469" fmla="*/ 11732407 w 12183871"/>
              <a:gd name="connsiteY1469" fmla="*/ 257928 h 1328385"/>
              <a:gd name="connsiteX1470" fmla="*/ 4173638 w 12183871"/>
              <a:gd name="connsiteY1470" fmla="*/ 257928 h 1328385"/>
              <a:gd name="connsiteX1471" fmla="*/ 4171561 w 12183871"/>
              <a:gd name="connsiteY1471" fmla="*/ 284299 h 1328385"/>
              <a:gd name="connsiteX1472" fmla="*/ 4163433 w 12183871"/>
              <a:gd name="connsiteY1472" fmla="*/ 316811 h 1328385"/>
              <a:gd name="connsiteX1473" fmla="*/ 4155305 w 12183871"/>
              <a:gd name="connsiteY1473" fmla="*/ 353387 h 1328385"/>
              <a:gd name="connsiteX1474" fmla="*/ 4151241 w 12183871"/>
              <a:gd name="connsiteY1474" fmla="*/ 387886 h 1328385"/>
              <a:gd name="connsiteX1475" fmla="*/ 4151241 w 12183871"/>
              <a:gd name="connsiteY1475" fmla="*/ 416334 h 1328385"/>
              <a:gd name="connsiteX1476" fmla="*/ 4155305 w 12183871"/>
              <a:gd name="connsiteY1476" fmla="*/ 434577 h 1328385"/>
              <a:gd name="connsiteX1477" fmla="*/ 4159369 w 12183871"/>
              <a:gd name="connsiteY1477" fmla="*/ 408206 h 1328385"/>
              <a:gd name="connsiteX1478" fmla="*/ 4163433 w 12183871"/>
              <a:gd name="connsiteY1478" fmla="*/ 371630 h 1328385"/>
              <a:gd name="connsiteX1479" fmla="*/ 4171561 w 12183871"/>
              <a:gd name="connsiteY1479" fmla="*/ 335054 h 1328385"/>
              <a:gd name="connsiteX1480" fmla="*/ 4173638 w 12183871"/>
              <a:gd name="connsiteY1480" fmla="*/ 302542 h 1328385"/>
              <a:gd name="connsiteX1481" fmla="*/ 4177702 w 12183871"/>
              <a:gd name="connsiteY1481" fmla="*/ 272107 h 1328385"/>
              <a:gd name="connsiteX1482" fmla="*/ 4173638 w 12183871"/>
              <a:gd name="connsiteY1482" fmla="*/ 257928 h 1328385"/>
              <a:gd name="connsiteX1483" fmla="*/ 4173638 w 12183871"/>
              <a:gd name="connsiteY1483" fmla="*/ 257928 h 1328385"/>
              <a:gd name="connsiteX1484" fmla="*/ 4173638 w 12183871"/>
              <a:gd name="connsiteY1484" fmla="*/ 257928 h 1328385"/>
              <a:gd name="connsiteX1485" fmla="*/ 11626743 w 12183871"/>
              <a:gd name="connsiteY1485" fmla="*/ 249800 h 1328385"/>
              <a:gd name="connsiteX1486" fmla="*/ 11618615 w 12183871"/>
              <a:gd name="connsiteY1486" fmla="*/ 266056 h 1328385"/>
              <a:gd name="connsiteX1487" fmla="*/ 11622678 w 12183871"/>
              <a:gd name="connsiteY1487" fmla="*/ 266056 h 1328385"/>
              <a:gd name="connsiteX1488" fmla="*/ 11626743 w 12183871"/>
              <a:gd name="connsiteY1488" fmla="*/ 261992 h 1328385"/>
              <a:gd name="connsiteX1489" fmla="*/ 11628730 w 12183871"/>
              <a:gd name="connsiteY1489" fmla="*/ 257928 h 1328385"/>
              <a:gd name="connsiteX1490" fmla="*/ 11632793 w 12183871"/>
              <a:gd name="connsiteY1490" fmla="*/ 253864 h 1328385"/>
              <a:gd name="connsiteX1491" fmla="*/ 11636858 w 12183871"/>
              <a:gd name="connsiteY1491" fmla="*/ 253864 h 1328385"/>
              <a:gd name="connsiteX1492" fmla="*/ 11632793 w 12183871"/>
              <a:gd name="connsiteY1492" fmla="*/ 249800 h 1328385"/>
              <a:gd name="connsiteX1493" fmla="*/ 11626743 w 12183871"/>
              <a:gd name="connsiteY1493" fmla="*/ 249800 h 1328385"/>
              <a:gd name="connsiteX1494" fmla="*/ 11626743 w 12183871"/>
              <a:gd name="connsiteY1494" fmla="*/ 249800 h 1328385"/>
              <a:gd name="connsiteX1495" fmla="*/ 11626743 w 12183871"/>
              <a:gd name="connsiteY1495" fmla="*/ 249800 h 1328385"/>
              <a:gd name="connsiteX1496" fmla="*/ 4067974 w 12183871"/>
              <a:gd name="connsiteY1496" fmla="*/ 249800 h 1328385"/>
              <a:gd name="connsiteX1497" fmla="*/ 4059846 w 12183871"/>
              <a:gd name="connsiteY1497" fmla="*/ 266056 h 1328385"/>
              <a:gd name="connsiteX1498" fmla="*/ 4063910 w 12183871"/>
              <a:gd name="connsiteY1498" fmla="*/ 266056 h 1328385"/>
              <a:gd name="connsiteX1499" fmla="*/ 4067974 w 12183871"/>
              <a:gd name="connsiteY1499" fmla="*/ 261992 h 1328385"/>
              <a:gd name="connsiteX1500" fmla="*/ 4069961 w 12183871"/>
              <a:gd name="connsiteY1500" fmla="*/ 257928 h 1328385"/>
              <a:gd name="connsiteX1501" fmla="*/ 4074025 w 12183871"/>
              <a:gd name="connsiteY1501" fmla="*/ 253864 h 1328385"/>
              <a:gd name="connsiteX1502" fmla="*/ 4078089 w 12183871"/>
              <a:gd name="connsiteY1502" fmla="*/ 253864 h 1328385"/>
              <a:gd name="connsiteX1503" fmla="*/ 4074025 w 12183871"/>
              <a:gd name="connsiteY1503" fmla="*/ 249800 h 1328385"/>
              <a:gd name="connsiteX1504" fmla="*/ 4067974 w 12183871"/>
              <a:gd name="connsiteY1504" fmla="*/ 249800 h 1328385"/>
              <a:gd name="connsiteX1505" fmla="*/ 4067974 w 12183871"/>
              <a:gd name="connsiteY1505" fmla="*/ 249800 h 1328385"/>
              <a:gd name="connsiteX1506" fmla="*/ 4067974 w 12183871"/>
              <a:gd name="connsiteY1506" fmla="*/ 249800 h 1328385"/>
              <a:gd name="connsiteX1507" fmla="*/ 11545463 w 12183871"/>
              <a:gd name="connsiteY1507" fmla="*/ 243750 h 1328385"/>
              <a:gd name="connsiteX1508" fmla="*/ 11545463 w 12183871"/>
              <a:gd name="connsiteY1508" fmla="*/ 266056 h 1328385"/>
              <a:gd name="connsiteX1509" fmla="*/ 11547540 w 12183871"/>
              <a:gd name="connsiteY1509" fmla="*/ 294504 h 1328385"/>
              <a:gd name="connsiteX1510" fmla="*/ 11551604 w 12183871"/>
              <a:gd name="connsiteY1510" fmla="*/ 324939 h 1328385"/>
              <a:gd name="connsiteX1511" fmla="*/ 11563795 w 12183871"/>
              <a:gd name="connsiteY1511" fmla="*/ 339118 h 1328385"/>
              <a:gd name="connsiteX1512" fmla="*/ 11578065 w 12183871"/>
              <a:gd name="connsiteY1512" fmla="*/ 265966 h 1328385"/>
              <a:gd name="connsiteX1513" fmla="*/ 11563795 w 12183871"/>
              <a:gd name="connsiteY1513" fmla="*/ 257838 h 1328385"/>
              <a:gd name="connsiteX1514" fmla="*/ 11563795 w 12183871"/>
              <a:gd name="connsiteY1514" fmla="*/ 243659 h 1328385"/>
              <a:gd name="connsiteX1515" fmla="*/ 11545463 w 12183871"/>
              <a:gd name="connsiteY1515" fmla="*/ 243659 h 1328385"/>
              <a:gd name="connsiteX1516" fmla="*/ 11545463 w 12183871"/>
              <a:gd name="connsiteY1516" fmla="*/ 243750 h 1328385"/>
              <a:gd name="connsiteX1517" fmla="*/ 11545463 w 12183871"/>
              <a:gd name="connsiteY1517" fmla="*/ 243750 h 1328385"/>
              <a:gd name="connsiteX1518" fmla="*/ 3986694 w 12183871"/>
              <a:gd name="connsiteY1518" fmla="*/ 243750 h 1328385"/>
              <a:gd name="connsiteX1519" fmla="*/ 3986694 w 12183871"/>
              <a:gd name="connsiteY1519" fmla="*/ 266056 h 1328385"/>
              <a:gd name="connsiteX1520" fmla="*/ 3988771 w 12183871"/>
              <a:gd name="connsiteY1520" fmla="*/ 294504 h 1328385"/>
              <a:gd name="connsiteX1521" fmla="*/ 3992835 w 12183871"/>
              <a:gd name="connsiteY1521" fmla="*/ 324939 h 1328385"/>
              <a:gd name="connsiteX1522" fmla="*/ 4005027 w 12183871"/>
              <a:gd name="connsiteY1522" fmla="*/ 339118 h 1328385"/>
              <a:gd name="connsiteX1523" fmla="*/ 4019206 w 12183871"/>
              <a:gd name="connsiteY1523" fmla="*/ 265966 h 1328385"/>
              <a:gd name="connsiteX1524" fmla="*/ 4005027 w 12183871"/>
              <a:gd name="connsiteY1524" fmla="*/ 257838 h 1328385"/>
              <a:gd name="connsiteX1525" fmla="*/ 4005027 w 12183871"/>
              <a:gd name="connsiteY1525" fmla="*/ 243659 h 1328385"/>
              <a:gd name="connsiteX1526" fmla="*/ 3986694 w 12183871"/>
              <a:gd name="connsiteY1526" fmla="*/ 243659 h 1328385"/>
              <a:gd name="connsiteX1527" fmla="*/ 3986694 w 12183871"/>
              <a:gd name="connsiteY1527" fmla="*/ 243750 h 1328385"/>
              <a:gd name="connsiteX1528" fmla="*/ 3986694 w 12183871"/>
              <a:gd name="connsiteY1528" fmla="*/ 243750 h 1328385"/>
              <a:gd name="connsiteX1529" fmla="*/ 5183497 w 12183871"/>
              <a:gd name="connsiteY1529" fmla="*/ 154342 h 1328385"/>
              <a:gd name="connsiteX1530" fmla="*/ 5183497 w 12183871"/>
              <a:gd name="connsiteY1530" fmla="*/ 162470 h 1328385"/>
              <a:gd name="connsiteX1531" fmla="*/ 5171305 w 12183871"/>
              <a:gd name="connsiteY1531" fmla="*/ 180712 h 1328385"/>
              <a:gd name="connsiteX1532" fmla="*/ 5167241 w 12183871"/>
              <a:gd name="connsiteY1532" fmla="*/ 203019 h 1328385"/>
              <a:gd name="connsiteX1533" fmla="*/ 5167241 w 12183871"/>
              <a:gd name="connsiteY1533" fmla="*/ 225326 h 1328385"/>
              <a:gd name="connsiteX1534" fmla="*/ 5165254 w 12183871"/>
              <a:gd name="connsiteY1534" fmla="*/ 249710 h 1328385"/>
              <a:gd name="connsiteX1535" fmla="*/ 5157126 w 12183871"/>
              <a:gd name="connsiteY1535" fmla="*/ 249710 h 1328385"/>
              <a:gd name="connsiteX1536" fmla="*/ 5148998 w 12183871"/>
              <a:gd name="connsiteY1536" fmla="*/ 347246 h 1328385"/>
              <a:gd name="connsiteX1537" fmla="*/ 5142947 w 12183871"/>
              <a:gd name="connsiteY1537" fmla="*/ 347246 h 1328385"/>
              <a:gd name="connsiteX1538" fmla="*/ 5142947 w 12183871"/>
              <a:gd name="connsiteY1538" fmla="*/ 420398 h 1328385"/>
              <a:gd name="connsiteX1539" fmla="*/ 5130755 w 12183871"/>
              <a:gd name="connsiteY1539" fmla="*/ 420398 h 1328385"/>
              <a:gd name="connsiteX1540" fmla="*/ 5130755 w 12183871"/>
              <a:gd name="connsiteY1540" fmla="*/ 509806 h 1328385"/>
              <a:gd name="connsiteX1541" fmla="*/ 5124614 w 12183871"/>
              <a:gd name="connsiteY1541" fmla="*/ 509806 h 1328385"/>
              <a:gd name="connsiteX1542" fmla="*/ 5120550 w 12183871"/>
              <a:gd name="connsiteY1542" fmla="*/ 538254 h 1328385"/>
              <a:gd name="connsiteX1543" fmla="*/ 5120550 w 12183871"/>
              <a:gd name="connsiteY1543" fmla="*/ 574830 h 1328385"/>
              <a:gd name="connsiteX1544" fmla="*/ 5124614 w 12183871"/>
              <a:gd name="connsiteY1544" fmla="*/ 611406 h 1328385"/>
              <a:gd name="connsiteX1545" fmla="*/ 5130755 w 12183871"/>
              <a:gd name="connsiteY1545" fmla="*/ 631726 h 1328385"/>
              <a:gd name="connsiteX1546" fmla="*/ 5134819 w 12183871"/>
              <a:gd name="connsiteY1546" fmla="*/ 593163 h 1328385"/>
              <a:gd name="connsiteX1547" fmla="*/ 5147011 w 12183871"/>
              <a:gd name="connsiteY1547" fmla="*/ 560651 h 1328385"/>
              <a:gd name="connsiteX1548" fmla="*/ 5157126 w 12183871"/>
              <a:gd name="connsiteY1548" fmla="*/ 534280 h 1328385"/>
              <a:gd name="connsiteX1549" fmla="*/ 5165254 w 12183871"/>
              <a:gd name="connsiteY1549" fmla="*/ 501768 h 1328385"/>
              <a:gd name="connsiteX1550" fmla="*/ 5183497 w 12183871"/>
              <a:gd name="connsiteY1550" fmla="*/ 501768 h 1328385"/>
              <a:gd name="connsiteX1551" fmla="*/ 5175369 w 12183871"/>
              <a:gd name="connsiteY1551" fmla="*/ 530216 h 1328385"/>
              <a:gd name="connsiteX1552" fmla="*/ 5167241 w 12183871"/>
              <a:gd name="connsiteY1552" fmla="*/ 552523 h 1328385"/>
              <a:gd name="connsiteX1553" fmla="*/ 5157126 w 12183871"/>
              <a:gd name="connsiteY1553" fmla="*/ 574830 h 1328385"/>
              <a:gd name="connsiteX1554" fmla="*/ 5157126 w 12183871"/>
              <a:gd name="connsiteY1554" fmla="*/ 601201 h 1328385"/>
              <a:gd name="connsiteX1555" fmla="*/ 5148998 w 12183871"/>
              <a:gd name="connsiteY1555" fmla="*/ 601201 h 1328385"/>
              <a:gd name="connsiteX1556" fmla="*/ 5157126 w 12183871"/>
              <a:gd name="connsiteY1556" fmla="*/ 615380 h 1328385"/>
              <a:gd name="connsiteX1557" fmla="*/ 5148998 w 12183871"/>
              <a:gd name="connsiteY1557" fmla="*/ 615380 h 1328385"/>
              <a:gd name="connsiteX1558" fmla="*/ 5142947 w 12183871"/>
              <a:gd name="connsiteY1558" fmla="*/ 678327 h 1328385"/>
              <a:gd name="connsiteX1559" fmla="*/ 5130755 w 12183871"/>
              <a:gd name="connsiteY1559" fmla="*/ 678327 h 1328385"/>
              <a:gd name="connsiteX1560" fmla="*/ 5130755 w 12183871"/>
              <a:gd name="connsiteY1560" fmla="*/ 704697 h 1328385"/>
              <a:gd name="connsiteX1561" fmla="*/ 5130755 w 12183871"/>
              <a:gd name="connsiteY1561" fmla="*/ 731068 h 1328385"/>
              <a:gd name="connsiteX1562" fmla="*/ 5134819 w 12183871"/>
              <a:gd name="connsiteY1562" fmla="*/ 755452 h 1328385"/>
              <a:gd name="connsiteX1563" fmla="*/ 5142947 w 12183871"/>
              <a:gd name="connsiteY1563" fmla="*/ 771708 h 1328385"/>
              <a:gd name="connsiteX1564" fmla="*/ 5147011 w 12183871"/>
              <a:gd name="connsiteY1564" fmla="*/ 696569 h 1328385"/>
              <a:gd name="connsiteX1565" fmla="*/ 5161190 w 12183871"/>
              <a:gd name="connsiteY1565" fmla="*/ 627482 h 1328385"/>
              <a:gd name="connsiteX1566" fmla="*/ 5183497 w 12183871"/>
              <a:gd name="connsiteY1566" fmla="*/ 568599 h 1328385"/>
              <a:gd name="connsiteX1567" fmla="*/ 5189548 w 12183871"/>
              <a:gd name="connsiteY1567" fmla="*/ 509716 h 1328385"/>
              <a:gd name="connsiteX1568" fmla="*/ 5197676 w 12183871"/>
              <a:gd name="connsiteY1568" fmla="*/ 509716 h 1328385"/>
              <a:gd name="connsiteX1569" fmla="*/ 5201739 w 12183871"/>
              <a:gd name="connsiteY1569" fmla="*/ 505652 h 1328385"/>
              <a:gd name="connsiteX1570" fmla="*/ 5201739 w 12183871"/>
              <a:gd name="connsiteY1570" fmla="*/ 505652 h 1328385"/>
              <a:gd name="connsiteX1571" fmla="*/ 5201739 w 12183871"/>
              <a:gd name="connsiteY1571" fmla="*/ 505652 h 1328385"/>
              <a:gd name="connsiteX1572" fmla="*/ 5205804 w 12183871"/>
              <a:gd name="connsiteY1572" fmla="*/ 505652 h 1328385"/>
              <a:gd name="connsiteX1573" fmla="*/ 5207881 w 12183871"/>
              <a:gd name="connsiteY1573" fmla="*/ 505652 h 1328385"/>
              <a:gd name="connsiteX1574" fmla="*/ 5211945 w 12183871"/>
              <a:gd name="connsiteY1574" fmla="*/ 501588 h 1328385"/>
              <a:gd name="connsiteX1575" fmla="*/ 5205804 w 12183871"/>
              <a:gd name="connsiteY1575" fmla="*/ 546292 h 1328385"/>
              <a:gd name="connsiteX1576" fmla="*/ 5189548 w 12183871"/>
              <a:gd name="connsiteY1576" fmla="*/ 582868 h 1328385"/>
              <a:gd name="connsiteX1577" fmla="*/ 5189548 w 12183871"/>
              <a:gd name="connsiteY1577" fmla="*/ 623508 h 1328385"/>
              <a:gd name="connsiteX1578" fmla="*/ 5183497 w 12183871"/>
              <a:gd name="connsiteY1578" fmla="*/ 623508 h 1328385"/>
              <a:gd name="connsiteX1579" fmla="*/ 5183497 w 12183871"/>
              <a:gd name="connsiteY1579" fmla="*/ 826617 h 1328385"/>
              <a:gd name="connsiteX1580" fmla="*/ 5189548 w 12183871"/>
              <a:gd name="connsiteY1580" fmla="*/ 826617 h 1328385"/>
              <a:gd name="connsiteX1581" fmla="*/ 5189548 w 12183871"/>
              <a:gd name="connsiteY1581" fmla="*/ 818489 h 1328385"/>
              <a:gd name="connsiteX1582" fmla="*/ 5197676 w 12183871"/>
              <a:gd name="connsiteY1582" fmla="*/ 796183 h 1328385"/>
              <a:gd name="connsiteX1583" fmla="*/ 5201739 w 12183871"/>
              <a:gd name="connsiteY1583" fmla="*/ 771799 h 1328385"/>
              <a:gd name="connsiteX1584" fmla="*/ 5201739 w 12183871"/>
              <a:gd name="connsiteY1584" fmla="*/ 741364 h 1328385"/>
              <a:gd name="connsiteX1585" fmla="*/ 5205804 w 12183871"/>
              <a:gd name="connsiteY1585" fmla="*/ 712916 h 1328385"/>
              <a:gd name="connsiteX1586" fmla="*/ 5211945 w 12183871"/>
              <a:gd name="connsiteY1586" fmla="*/ 712916 h 1328385"/>
              <a:gd name="connsiteX1587" fmla="*/ 5211945 w 12183871"/>
              <a:gd name="connsiteY1587" fmla="*/ 678417 h 1328385"/>
              <a:gd name="connsiteX1588" fmla="*/ 5224137 w 12183871"/>
              <a:gd name="connsiteY1588" fmla="*/ 678417 h 1328385"/>
              <a:gd name="connsiteX1589" fmla="*/ 5230188 w 12183871"/>
              <a:gd name="connsiteY1589" fmla="*/ 609329 h 1328385"/>
              <a:gd name="connsiteX1590" fmla="*/ 5238316 w 12183871"/>
              <a:gd name="connsiteY1590" fmla="*/ 609329 h 1328385"/>
              <a:gd name="connsiteX1591" fmla="*/ 5238316 w 12183871"/>
              <a:gd name="connsiteY1591" fmla="*/ 501678 h 1328385"/>
              <a:gd name="connsiteX1592" fmla="*/ 5238316 w 12183871"/>
              <a:gd name="connsiteY1592" fmla="*/ 430603 h 1328385"/>
              <a:gd name="connsiteX1593" fmla="*/ 5234252 w 12183871"/>
              <a:gd name="connsiteY1593" fmla="*/ 365579 h 1328385"/>
              <a:gd name="connsiteX1594" fmla="*/ 5224047 w 12183871"/>
              <a:gd name="connsiteY1594" fmla="*/ 306696 h 1328385"/>
              <a:gd name="connsiteX1595" fmla="*/ 5224047 w 12183871"/>
              <a:gd name="connsiteY1595" fmla="*/ 266056 h 1328385"/>
              <a:gd name="connsiteX1596" fmla="*/ 5211854 w 12183871"/>
              <a:gd name="connsiteY1596" fmla="*/ 266056 h 1328385"/>
              <a:gd name="connsiteX1597" fmla="*/ 5211854 w 12183871"/>
              <a:gd name="connsiteY1597" fmla="*/ 243750 h 1328385"/>
              <a:gd name="connsiteX1598" fmla="*/ 5205713 w 12183871"/>
              <a:gd name="connsiteY1598" fmla="*/ 243750 h 1328385"/>
              <a:gd name="connsiteX1599" fmla="*/ 5205713 w 12183871"/>
              <a:gd name="connsiteY1599" fmla="*/ 209251 h 1328385"/>
              <a:gd name="connsiteX1600" fmla="*/ 5197585 w 12183871"/>
              <a:gd name="connsiteY1600" fmla="*/ 209251 h 1328385"/>
              <a:gd name="connsiteX1601" fmla="*/ 5189457 w 12183871"/>
              <a:gd name="connsiteY1601" fmla="*/ 154432 h 1328385"/>
              <a:gd name="connsiteX1602" fmla="*/ 5183497 w 12183871"/>
              <a:gd name="connsiteY1602" fmla="*/ 154432 h 1328385"/>
              <a:gd name="connsiteX1603" fmla="*/ 5183497 w 12183871"/>
              <a:gd name="connsiteY1603" fmla="*/ 154342 h 1328385"/>
              <a:gd name="connsiteX1604" fmla="*/ 5183497 w 12183871"/>
              <a:gd name="connsiteY1604" fmla="*/ 154342 h 1328385"/>
              <a:gd name="connsiteX1605" fmla="*/ 7568974 w 12183871"/>
              <a:gd name="connsiteY1605" fmla="*/ 0 h 1328385"/>
              <a:gd name="connsiteX1606" fmla="*/ 7595345 w 12183871"/>
              <a:gd name="connsiteY1606" fmla="*/ 0 h 1328385"/>
              <a:gd name="connsiteX1607" fmla="*/ 7595345 w 12183871"/>
              <a:gd name="connsiteY1607" fmla="*/ 6051 h 1328385"/>
              <a:gd name="connsiteX1608" fmla="*/ 7587217 w 12183871"/>
              <a:gd name="connsiteY1608" fmla="*/ 24294 h 1328385"/>
              <a:gd name="connsiteX1609" fmla="*/ 7587217 w 12183871"/>
              <a:gd name="connsiteY1609" fmla="*/ 50665 h 1328385"/>
              <a:gd name="connsiteX1610" fmla="*/ 7587217 w 12183871"/>
              <a:gd name="connsiteY1610" fmla="*/ 81280 h 1328385"/>
              <a:gd name="connsiteX1611" fmla="*/ 7581076 w 12183871"/>
              <a:gd name="connsiteY1611" fmla="*/ 81280 h 1328385"/>
              <a:gd name="connsiteX1612" fmla="*/ 7581076 w 12183871"/>
              <a:gd name="connsiteY1612" fmla="*/ 249891 h 1328385"/>
              <a:gd name="connsiteX1613" fmla="*/ 7568884 w 12183871"/>
              <a:gd name="connsiteY1613" fmla="*/ 249891 h 1328385"/>
              <a:gd name="connsiteX1614" fmla="*/ 7568884 w 12183871"/>
              <a:gd name="connsiteY1614" fmla="*/ 258019 h 1328385"/>
              <a:gd name="connsiteX1615" fmla="*/ 7581076 w 12183871"/>
              <a:gd name="connsiteY1615" fmla="*/ 258019 h 1328385"/>
              <a:gd name="connsiteX1616" fmla="*/ 7581076 w 12183871"/>
              <a:gd name="connsiteY1616" fmla="*/ 284390 h 1328385"/>
              <a:gd name="connsiteX1617" fmla="*/ 7568884 w 12183871"/>
              <a:gd name="connsiteY1617" fmla="*/ 284390 h 1328385"/>
              <a:gd name="connsiteX1618" fmla="*/ 7568884 w 12183871"/>
              <a:gd name="connsiteY1618" fmla="*/ 290440 h 1328385"/>
              <a:gd name="connsiteX1619" fmla="*/ 7587127 w 12183871"/>
              <a:gd name="connsiteY1619" fmla="*/ 298568 h 1328385"/>
              <a:gd name="connsiteX1620" fmla="*/ 7587127 w 12183871"/>
              <a:gd name="connsiteY1620" fmla="*/ 339208 h 1328385"/>
              <a:gd name="connsiteX1621" fmla="*/ 7595255 w 12183871"/>
              <a:gd name="connsiteY1621" fmla="*/ 339208 h 1328385"/>
              <a:gd name="connsiteX1622" fmla="*/ 7595255 w 12183871"/>
              <a:gd name="connsiteY1622" fmla="*/ 371720 h 1328385"/>
              <a:gd name="connsiteX1623" fmla="*/ 7603383 w 12183871"/>
              <a:gd name="connsiteY1623" fmla="*/ 371720 h 1328385"/>
              <a:gd name="connsiteX1624" fmla="*/ 7603383 w 12183871"/>
              <a:gd name="connsiteY1624" fmla="*/ 412360 h 1328385"/>
              <a:gd name="connsiteX1625" fmla="*/ 7609434 w 12183871"/>
              <a:gd name="connsiteY1625" fmla="*/ 412360 h 1328385"/>
              <a:gd name="connsiteX1626" fmla="*/ 7621626 w 12183871"/>
              <a:gd name="connsiteY1626" fmla="*/ 501768 h 1328385"/>
              <a:gd name="connsiteX1627" fmla="*/ 7627676 w 12183871"/>
              <a:gd name="connsiteY1627" fmla="*/ 501768 h 1328385"/>
              <a:gd name="connsiteX1628" fmla="*/ 7627676 w 12183871"/>
              <a:gd name="connsiteY1628" fmla="*/ 515947 h 1328385"/>
              <a:gd name="connsiteX1629" fmla="*/ 7643933 w 12183871"/>
              <a:gd name="connsiteY1629" fmla="*/ 528139 h 1328385"/>
              <a:gd name="connsiteX1630" fmla="*/ 7643933 w 12183871"/>
              <a:gd name="connsiteY1630" fmla="*/ 556587 h 1328385"/>
              <a:gd name="connsiteX1631" fmla="*/ 7650074 w 12183871"/>
              <a:gd name="connsiteY1631" fmla="*/ 556587 h 1328385"/>
              <a:gd name="connsiteX1632" fmla="*/ 7635805 w 12183871"/>
              <a:gd name="connsiteY1632" fmla="*/ 365670 h 1328385"/>
              <a:gd name="connsiteX1633" fmla="*/ 7625690 w 12183871"/>
              <a:gd name="connsiteY1633" fmla="*/ 335235 h 1328385"/>
              <a:gd name="connsiteX1634" fmla="*/ 7621626 w 12183871"/>
              <a:gd name="connsiteY1634" fmla="*/ 298659 h 1328385"/>
              <a:gd name="connsiteX1635" fmla="*/ 7627676 w 12183871"/>
              <a:gd name="connsiteY1635" fmla="*/ 298659 h 1328385"/>
              <a:gd name="connsiteX1636" fmla="*/ 7627676 w 12183871"/>
              <a:gd name="connsiteY1636" fmla="*/ 306787 h 1328385"/>
              <a:gd name="connsiteX1637" fmla="*/ 7649984 w 12183871"/>
              <a:gd name="connsiteY1637" fmla="*/ 298659 h 1328385"/>
              <a:gd name="connsiteX1638" fmla="*/ 7649984 w 12183871"/>
              <a:gd name="connsiteY1638" fmla="*/ 306787 h 1328385"/>
              <a:gd name="connsiteX1639" fmla="*/ 7662175 w 12183871"/>
              <a:gd name="connsiteY1639" fmla="*/ 306787 h 1328385"/>
              <a:gd name="connsiteX1640" fmla="*/ 7662175 w 12183871"/>
              <a:gd name="connsiteY1640" fmla="*/ 331171 h 1328385"/>
              <a:gd name="connsiteX1641" fmla="*/ 7668227 w 12183871"/>
              <a:gd name="connsiteY1641" fmla="*/ 331171 h 1328385"/>
              <a:gd name="connsiteX1642" fmla="*/ 7662175 w 12183871"/>
              <a:gd name="connsiteY1642" fmla="*/ 249891 h 1328385"/>
              <a:gd name="connsiteX1643" fmla="*/ 7684483 w 12183871"/>
              <a:gd name="connsiteY1643" fmla="*/ 249891 h 1328385"/>
              <a:gd name="connsiteX1644" fmla="*/ 7690533 w 12183871"/>
              <a:gd name="connsiteY1644" fmla="*/ 298659 h 1328385"/>
              <a:gd name="connsiteX1645" fmla="*/ 7702725 w 12183871"/>
              <a:gd name="connsiteY1645" fmla="*/ 339299 h 1328385"/>
              <a:gd name="connsiteX1646" fmla="*/ 7702725 w 12183871"/>
              <a:gd name="connsiteY1646" fmla="*/ 412451 h 1328385"/>
              <a:gd name="connsiteX1647" fmla="*/ 7708776 w 12183871"/>
              <a:gd name="connsiteY1647" fmla="*/ 412451 h 1328385"/>
              <a:gd name="connsiteX1648" fmla="*/ 7708776 w 12183871"/>
              <a:gd name="connsiteY1648" fmla="*/ 469347 h 1328385"/>
              <a:gd name="connsiteX1649" fmla="*/ 7716904 w 12183871"/>
              <a:gd name="connsiteY1649" fmla="*/ 469347 h 1328385"/>
              <a:gd name="connsiteX1650" fmla="*/ 7716904 w 12183871"/>
              <a:gd name="connsiteY1650" fmla="*/ 487590 h 1328385"/>
              <a:gd name="connsiteX1651" fmla="*/ 7725032 w 12183871"/>
              <a:gd name="connsiteY1651" fmla="*/ 487590 h 1328385"/>
              <a:gd name="connsiteX1652" fmla="*/ 7731083 w 12183871"/>
              <a:gd name="connsiteY1652" fmla="*/ 534280 h 1328385"/>
              <a:gd name="connsiteX1653" fmla="*/ 7743275 w 12183871"/>
              <a:gd name="connsiteY1653" fmla="*/ 534280 h 1328385"/>
              <a:gd name="connsiteX1654" fmla="*/ 7743275 w 12183871"/>
              <a:gd name="connsiteY1654" fmla="*/ 469256 h 1328385"/>
              <a:gd name="connsiteX1655" fmla="*/ 7747339 w 12183871"/>
              <a:gd name="connsiteY1655" fmla="*/ 408296 h 1328385"/>
              <a:gd name="connsiteX1656" fmla="*/ 7757544 w 12183871"/>
              <a:gd name="connsiteY1656" fmla="*/ 357542 h 1328385"/>
              <a:gd name="connsiteX1657" fmla="*/ 7765672 w 12183871"/>
              <a:gd name="connsiteY1657" fmla="*/ 357542 h 1328385"/>
              <a:gd name="connsiteX1658" fmla="*/ 7765672 w 12183871"/>
              <a:gd name="connsiteY1658" fmla="*/ 365670 h 1328385"/>
              <a:gd name="connsiteX1659" fmla="*/ 7771813 w 12183871"/>
              <a:gd name="connsiteY1659" fmla="*/ 365670 h 1328385"/>
              <a:gd name="connsiteX1660" fmla="*/ 7771813 w 12183871"/>
              <a:gd name="connsiteY1660" fmla="*/ 371720 h 1328385"/>
              <a:gd name="connsiteX1661" fmla="*/ 7765672 w 12183871"/>
              <a:gd name="connsiteY1661" fmla="*/ 387976 h 1328385"/>
              <a:gd name="connsiteX1662" fmla="*/ 7784005 w 12183871"/>
              <a:gd name="connsiteY1662" fmla="*/ 379848 h 1328385"/>
              <a:gd name="connsiteX1663" fmla="*/ 7784005 w 12183871"/>
              <a:gd name="connsiteY1663" fmla="*/ 515947 h 1328385"/>
              <a:gd name="connsiteX1664" fmla="*/ 7798184 w 12183871"/>
              <a:gd name="connsiteY1664" fmla="*/ 538254 h 1328385"/>
              <a:gd name="connsiteX1665" fmla="*/ 7812363 w 12183871"/>
              <a:gd name="connsiteY1665" fmla="*/ 570766 h 1328385"/>
              <a:gd name="connsiteX1666" fmla="*/ 7824555 w 12183871"/>
              <a:gd name="connsiteY1666" fmla="*/ 609329 h 1328385"/>
              <a:gd name="connsiteX1667" fmla="*/ 7830606 w 12183871"/>
              <a:gd name="connsiteY1667" fmla="*/ 649969 h 1328385"/>
              <a:gd name="connsiteX1668" fmla="*/ 7838733 w 12183871"/>
              <a:gd name="connsiteY1668" fmla="*/ 678417 h 1328385"/>
              <a:gd name="connsiteX1669" fmla="*/ 7842798 w 12183871"/>
              <a:gd name="connsiteY1669" fmla="*/ 678417 h 1328385"/>
              <a:gd name="connsiteX1670" fmla="*/ 7842798 w 12183871"/>
              <a:gd name="connsiteY1670" fmla="*/ 678417 h 1328385"/>
              <a:gd name="connsiteX1671" fmla="*/ 7842798 w 12183871"/>
              <a:gd name="connsiteY1671" fmla="*/ 678417 h 1328385"/>
              <a:gd name="connsiteX1672" fmla="*/ 7842798 w 12183871"/>
              <a:gd name="connsiteY1672" fmla="*/ 678417 h 1328385"/>
              <a:gd name="connsiteX1673" fmla="*/ 7846862 w 12183871"/>
              <a:gd name="connsiteY1673" fmla="*/ 674353 h 1328385"/>
              <a:gd name="connsiteX1674" fmla="*/ 7846862 w 12183871"/>
              <a:gd name="connsiteY1674" fmla="*/ 672276 h 1328385"/>
              <a:gd name="connsiteX1675" fmla="*/ 7852912 w 12183871"/>
              <a:gd name="connsiteY1675" fmla="*/ 672276 h 1328385"/>
              <a:gd name="connsiteX1676" fmla="*/ 7846862 w 12183871"/>
              <a:gd name="connsiteY1676" fmla="*/ 637777 h 1328385"/>
              <a:gd name="connsiteX1677" fmla="*/ 7848849 w 12183871"/>
              <a:gd name="connsiteY1677" fmla="*/ 597137 h 1328385"/>
              <a:gd name="connsiteX1678" fmla="*/ 7848849 w 12183871"/>
              <a:gd name="connsiteY1678" fmla="*/ 546382 h 1328385"/>
              <a:gd name="connsiteX1679" fmla="*/ 7848849 w 12183871"/>
              <a:gd name="connsiteY1679" fmla="*/ 497614 h 1328385"/>
              <a:gd name="connsiteX1680" fmla="*/ 7852912 w 12183871"/>
              <a:gd name="connsiteY1680" fmla="*/ 452910 h 1328385"/>
              <a:gd name="connsiteX1681" fmla="*/ 7865105 w 12183871"/>
              <a:gd name="connsiteY1681" fmla="*/ 452910 h 1328385"/>
              <a:gd name="connsiteX1682" fmla="*/ 7852912 w 12183871"/>
              <a:gd name="connsiteY1682" fmla="*/ 434667 h 1328385"/>
              <a:gd name="connsiteX1683" fmla="*/ 7865105 w 12183871"/>
              <a:gd name="connsiteY1683" fmla="*/ 434667 h 1328385"/>
              <a:gd name="connsiteX1684" fmla="*/ 7865105 w 12183871"/>
              <a:gd name="connsiteY1684" fmla="*/ 365579 h 1328385"/>
              <a:gd name="connsiteX1685" fmla="*/ 7871155 w 12183871"/>
              <a:gd name="connsiteY1685" fmla="*/ 365579 h 1328385"/>
              <a:gd name="connsiteX1686" fmla="*/ 7871155 w 12183871"/>
              <a:gd name="connsiteY1686" fmla="*/ 312747 h 1328385"/>
              <a:gd name="connsiteX1687" fmla="*/ 7887411 w 12183871"/>
              <a:gd name="connsiteY1687" fmla="*/ 268043 h 1328385"/>
              <a:gd name="connsiteX1688" fmla="*/ 7893463 w 12183871"/>
              <a:gd name="connsiteY1688" fmla="*/ 217288 h 1328385"/>
              <a:gd name="connsiteX1689" fmla="*/ 7911705 w 12183871"/>
              <a:gd name="connsiteY1689" fmla="*/ 217288 h 1328385"/>
              <a:gd name="connsiteX1690" fmla="*/ 7893463 w 12183871"/>
              <a:gd name="connsiteY1690" fmla="*/ 339118 h 1328385"/>
              <a:gd name="connsiteX1691" fmla="*/ 7887411 w 12183871"/>
              <a:gd name="connsiteY1691" fmla="*/ 339118 h 1328385"/>
              <a:gd name="connsiteX1692" fmla="*/ 7887411 w 12183871"/>
              <a:gd name="connsiteY1692" fmla="*/ 412270 h 1328385"/>
              <a:gd name="connsiteX1693" fmla="*/ 7879284 w 12183871"/>
              <a:gd name="connsiteY1693" fmla="*/ 412270 h 1328385"/>
              <a:gd name="connsiteX1694" fmla="*/ 7887411 w 12183871"/>
              <a:gd name="connsiteY1694" fmla="*/ 428526 h 1328385"/>
              <a:gd name="connsiteX1695" fmla="*/ 7887411 w 12183871"/>
              <a:gd name="connsiteY1695" fmla="*/ 434577 h 1328385"/>
              <a:gd name="connsiteX1696" fmla="*/ 7883347 w 12183871"/>
              <a:gd name="connsiteY1696" fmla="*/ 442705 h 1328385"/>
              <a:gd name="connsiteX1697" fmla="*/ 7879284 w 12183871"/>
              <a:gd name="connsiteY1697" fmla="*/ 442705 h 1328385"/>
              <a:gd name="connsiteX1698" fmla="*/ 7879284 w 12183871"/>
              <a:gd name="connsiteY1698" fmla="*/ 446769 h 1328385"/>
              <a:gd name="connsiteX1699" fmla="*/ 7887411 w 12183871"/>
              <a:gd name="connsiteY1699" fmla="*/ 528049 h 1328385"/>
              <a:gd name="connsiteX1700" fmla="*/ 7887411 w 12183871"/>
              <a:gd name="connsiteY1700" fmla="*/ 656020 h 1328385"/>
              <a:gd name="connsiteX1701" fmla="*/ 7893463 w 12183871"/>
              <a:gd name="connsiteY1701" fmla="*/ 656020 h 1328385"/>
              <a:gd name="connsiteX1702" fmla="*/ 7897526 w 12183871"/>
              <a:gd name="connsiteY1702" fmla="*/ 682391 h 1328385"/>
              <a:gd name="connsiteX1703" fmla="*/ 7897526 w 12183871"/>
              <a:gd name="connsiteY1703" fmla="*/ 708761 h 1328385"/>
              <a:gd name="connsiteX1704" fmla="*/ 7905654 w 12183871"/>
              <a:gd name="connsiteY1704" fmla="*/ 731068 h 1328385"/>
              <a:gd name="connsiteX1705" fmla="*/ 7911705 w 12183871"/>
              <a:gd name="connsiteY1705" fmla="*/ 664057 h 1328385"/>
              <a:gd name="connsiteX1706" fmla="*/ 7919833 w 12183871"/>
              <a:gd name="connsiteY1706" fmla="*/ 664057 h 1328385"/>
              <a:gd name="connsiteX1707" fmla="*/ 7919833 w 12183871"/>
              <a:gd name="connsiteY1707" fmla="*/ 649879 h 1328385"/>
              <a:gd name="connsiteX1708" fmla="*/ 7927961 w 12183871"/>
              <a:gd name="connsiteY1708" fmla="*/ 649879 h 1328385"/>
              <a:gd name="connsiteX1709" fmla="*/ 7934012 w 12183871"/>
              <a:gd name="connsiteY1709" fmla="*/ 609239 h 1328385"/>
              <a:gd name="connsiteX1710" fmla="*/ 7968511 w 12183871"/>
              <a:gd name="connsiteY1710" fmla="*/ 582868 h 1328385"/>
              <a:gd name="connsiteX1711" fmla="*/ 7970498 w 12183871"/>
              <a:gd name="connsiteY1711" fmla="*/ 519921 h 1328385"/>
              <a:gd name="connsiteX1712" fmla="*/ 7974562 w 12183871"/>
              <a:gd name="connsiteY1712" fmla="*/ 448846 h 1328385"/>
              <a:gd name="connsiteX1713" fmla="*/ 7986754 w 12183871"/>
              <a:gd name="connsiteY1713" fmla="*/ 375694 h 1328385"/>
              <a:gd name="connsiteX1714" fmla="*/ 8000932 w 12183871"/>
              <a:gd name="connsiteY1714" fmla="*/ 312747 h 1328385"/>
              <a:gd name="connsiteX1715" fmla="*/ 8004997 w 12183871"/>
              <a:gd name="connsiteY1715" fmla="*/ 290440 h 1328385"/>
              <a:gd name="connsiteX1716" fmla="*/ 8004997 w 12183871"/>
              <a:gd name="connsiteY1716" fmla="*/ 268134 h 1328385"/>
              <a:gd name="connsiteX1717" fmla="*/ 8011047 w 12183871"/>
              <a:gd name="connsiteY1717" fmla="*/ 249891 h 1328385"/>
              <a:gd name="connsiteX1718" fmla="*/ 8027303 w 12183871"/>
              <a:gd name="connsiteY1718" fmla="*/ 231648 h 1328385"/>
              <a:gd name="connsiteX1719" fmla="*/ 8027303 w 12183871"/>
              <a:gd name="connsiteY1719" fmla="*/ 225597 h 1328385"/>
              <a:gd name="connsiteX1720" fmla="*/ 8033445 w 12183871"/>
              <a:gd name="connsiteY1720" fmla="*/ 225597 h 1328385"/>
              <a:gd name="connsiteX1721" fmla="*/ 8033445 w 12183871"/>
              <a:gd name="connsiteY1721" fmla="*/ 266237 h 1328385"/>
              <a:gd name="connsiteX1722" fmla="*/ 8027303 w 12183871"/>
              <a:gd name="connsiteY1722" fmla="*/ 266237 h 1328385"/>
              <a:gd name="connsiteX1723" fmla="*/ 8009061 w 12183871"/>
              <a:gd name="connsiteY1723" fmla="*/ 388157 h 1328385"/>
              <a:gd name="connsiteX1724" fmla="*/ 8000932 w 12183871"/>
              <a:gd name="connsiteY1724" fmla="*/ 428797 h 1328385"/>
              <a:gd name="connsiteX1725" fmla="*/ 7996868 w 12183871"/>
              <a:gd name="connsiteY1725" fmla="*/ 483616 h 1328385"/>
              <a:gd name="connsiteX1726" fmla="*/ 7996868 w 12183871"/>
              <a:gd name="connsiteY1726" fmla="*/ 550627 h 1328385"/>
              <a:gd name="connsiteX1727" fmla="*/ 7996868 w 12183871"/>
              <a:gd name="connsiteY1727" fmla="*/ 619715 h 1328385"/>
              <a:gd name="connsiteX1728" fmla="*/ 7996868 w 12183871"/>
              <a:gd name="connsiteY1728" fmla="*/ 686726 h 1328385"/>
              <a:gd name="connsiteX1729" fmla="*/ 8000932 w 12183871"/>
              <a:gd name="connsiteY1729" fmla="*/ 741544 h 1328385"/>
              <a:gd name="connsiteX1730" fmla="*/ 8009061 w 12183871"/>
              <a:gd name="connsiteY1730" fmla="*/ 778120 h 1328385"/>
              <a:gd name="connsiteX1731" fmla="*/ 8011047 w 12183871"/>
              <a:gd name="connsiteY1731" fmla="*/ 800427 h 1328385"/>
              <a:gd name="connsiteX1732" fmla="*/ 8009061 w 12183871"/>
              <a:gd name="connsiteY1732" fmla="*/ 826798 h 1328385"/>
              <a:gd name="connsiteX1733" fmla="*/ 8009061 w 12183871"/>
              <a:gd name="connsiteY1733" fmla="*/ 849105 h 1328385"/>
              <a:gd name="connsiteX1734" fmla="*/ 8015111 w 12183871"/>
              <a:gd name="connsiteY1734" fmla="*/ 867348 h 1328385"/>
              <a:gd name="connsiteX1735" fmla="*/ 8015111 w 12183871"/>
              <a:gd name="connsiteY1735" fmla="*/ 574830 h 1328385"/>
              <a:gd name="connsiteX1736" fmla="*/ 8009061 w 12183871"/>
              <a:gd name="connsiteY1736" fmla="*/ 574830 h 1328385"/>
              <a:gd name="connsiteX1737" fmla="*/ 8009061 w 12183871"/>
              <a:gd name="connsiteY1737" fmla="*/ 509806 h 1328385"/>
              <a:gd name="connsiteX1738" fmla="*/ 8033445 w 12183871"/>
              <a:gd name="connsiteY1738" fmla="*/ 515857 h 1328385"/>
              <a:gd name="connsiteX1739" fmla="*/ 8041572 w 12183871"/>
              <a:gd name="connsiteY1739" fmla="*/ 574740 h 1328385"/>
              <a:gd name="connsiteX1740" fmla="*/ 8049701 w 12183871"/>
              <a:gd name="connsiteY1740" fmla="*/ 574740 h 1328385"/>
              <a:gd name="connsiteX1741" fmla="*/ 8067943 w 12183871"/>
              <a:gd name="connsiteY1741" fmla="*/ 420398 h 1328385"/>
              <a:gd name="connsiteX1742" fmla="*/ 8073994 w 12183871"/>
              <a:gd name="connsiteY1742" fmla="*/ 420398 h 1328385"/>
              <a:gd name="connsiteX1743" fmla="*/ 8073994 w 12183871"/>
              <a:gd name="connsiteY1743" fmla="*/ 398091 h 1328385"/>
              <a:gd name="connsiteX1744" fmla="*/ 8082122 w 12183871"/>
              <a:gd name="connsiteY1744" fmla="*/ 398091 h 1328385"/>
              <a:gd name="connsiteX1745" fmla="*/ 8082122 w 12183871"/>
              <a:gd name="connsiteY1745" fmla="*/ 365579 h 1328385"/>
              <a:gd name="connsiteX1746" fmla="*/ 8090250 w 12183871"/>
              <a:gd name="connsiteY1746" fmla="*/ 365579 h 1328385"/>
              <a:gd name="connsiteX1747" fmla="*/ 8090250 w 12183871"/>
              <a:gd name="connsiteY1747" fmla="*/ 343272 h 1328385"/>
              <a:gd name="connsiteX1748" fmla="*/ 8082122 w 12183871"/>
              <a:gd name="connsiteY1748" fmla="*/ 316902 h 1328385"/>
              <a:gd name="connsiteX1749" fmla="*/ 8072007 w 12183871"/>
              <a:gd name="connsiteY1749" fmla="*/ 290531 h 1328385"/>
              <a:gd name="connsiteX1750" fmla="*/ 8067943 w 12183871"/>
              <a:gd name="connsiteY1750" fmla="*/ 266147 h 1328385"/>
              <a:gd name="connsiteX1751" fmla="*/ 8073994 w 12183871"/>
              <a:gd name="connsiteY1751" fmla="*/ 268224 h 1328385"/>
              <a:gd name="connsiteX1752" fmla="*/ 8082122 w 12183871"/>
              <a:gd name="connsiteY1752" fmla="*/ 268224 h 1328385"/>
              <a:gd name="connsiteX1753" fmla="*/ 8086186 w 12183871"/>
              <a:gd name="connsiteY1753" fmla="*/ 272288 h 1328385"/>
              <a:gd name="connsiteX1754" fmla="*/ 8086186 w 12183871"/>
              <a:gd name="connsiteY1754" fmla="*/ 276352 h 1328385"/>
              <a:gd name="connsiteX1755" fmla="*/ 8090250 w 12183871"/>
              <a:gd name="connsiteY1755" fmla="*/ 280416 h 1328385"/>
              <a:gd name="connsiteX1756" fmla="*/ 8090250 w 12183871"/>
              <a:gd name="connsiteY1756" fmla="*/ 290531 h 1328385"/>
              <a:gd name="connsiteX1757" fmla="*/ 8104429 w 12183871"/>
              <a:gd name="connsiteY1757" fmla="*/ 312838 h 1328385"/>
              <a:gd name="connsiteX1758" fmla="*/ 8112557 w 12183871"/>
              <a:gd name="connsiteY1758" fmla="*/ 347336 h 1328385"/>
              <a:gd name="connsiteX1759" fmla="*/ 8114634 w 12183871"/>
              <a:gd name="connsiteY1759" fmla="*/ 375784 h 1328385"/>
              <a:gd name="connsiteX1760" fmla="*/ 8118698 w 12183871"/>
              <a:gd name="connsiteY1760" fmla="*/ 406219 h 1328385"/>
              <a:gd name="connsiteX1761" fmla="*/ 8130890 w 12183871"/>
              <a:gd name="connsiteY1761" fmla="*/ 428526 h 1328385"/>
              <a:gd name="connsiteX1762" fmla="*/ 8130890 w 12183871"/>
              <a:gd name="connsiteY1762" fmla="*/ 412270 h 1328385"/>
              <a:gd name="connsiteX1763" fmla="*/ 8136941 w 12183871"/>
              <a:gd name="connsiteY1763" fmla="*/ 389963 h 1328385"/>
              <a:gd name="connsiteX1764" fmla="*/ 8136941 w 12183871"/>
              <a:gd name="connsiteY1764" fmla="*/ 365579 h 1328385"/>
              <a:gd name="connsiteX1765" fmla="*/ 8130890 w 12183871"/>
              <a:gd name="connsiteY1765" fmla="*/ 339208 h 1328385"/>
              <a:gd name="connsiteX1766" fmla="*/ 8155274 w 12183871"/>
              <a:gd name="connsiteY1766" fmla="*/ 339208 h 1328385"/>
              <a:gd name="connsiteX1767" fmla="*/ 8155274 w 12183871"/>
              <a:gd name="connsiteY1767" fmla="*/ 306696 h 1328385"/>
              <a:gd name="connsiteX1768" fmla="*/ 8177581 w 12183871"/>
              <a:gd name="connsiteY1768" fmla="*/ 306696 h 1328385"/>
              <a:gd name="connsiteX1769" fmla="*/ 8171530 w 12183871"/>
              <a:gd name="connsiteY1769" fmla="*/ 406219 h 1328385"/>
              <a:gd name="connsiteX1770" fmla="*/ 8189773 w 12183871"/>
              <a:gd name="connsiteY1770" fmla="*/ 412270 h 1328385"/>
              <a:gd name="connsiteX1771" fmla="*/ 8189773 w 12183871"/>
              <a:gd name="connsiteY1771" fmla="*/ 446769 h 1328385"/>
              <a:gd name="connsiteX1772" fmla="*/ 8195824 w 12183871"/>
              <a:gd name="connsiteY1772" fmla="*/ 446769 h 1328385"/>
              <a:gd name="connsiteX1773" fmla="*/ 8203952 w 12183871"/>
              <a:gd name="connsiteY1773" fmla="*/ 479281 h 1328385"/>
              <a:gd name="connsiteX1774" fmla="*/ 8212080 w 12183871"/>
              <a:gd name="connsiteY1774" fmla="*/ 479281 h 1328385"/>
              <a:gd name="connsiteX1775" fmla="*/ 8230323 w 12183871"/>
              <a:gd name="connsiteY1775" fmla="*/ 550356 h 1328385"/>
              <a:gd name="connsiteX1776" fmla="*/ 8244502 w 12183871"/>
              <a:gd name="connsiteY1776" fmla="*/ 550356 h 1328385"/>
              <a:gd name="connsiteX1777" fmla="*/ 8252629 w 12183871"/>
              <a:gd name="connsiteY1777" fmla="*/ 623508 h 1328385"/>
              <a:gd name="connsiteX1778" fmla="*/ 8258680 w 12183871"/>
              <a:gd name="connsiteY1778" fmla="*/ 623508 h 1328385"/>
              <a:gd name="connsiteX1779" fmla="*/ 8258680 w 12183871"/>
              <a:gd name="connsiteY1779" fmla="*/ 615380 h 1328385"/>
              <a:gd name="connsiteX1780" fmla="*/ 8276923 w 12183871"/>
              <a:gd name="connsiteY1780" fmla="*/ 586932 h 1328385"/>
              <a:gd name="connsiteX1781" fmla="*/ 8280987 w 12183871"/>
              <a:gd name="connsiteY1781" fmla="*/ 546292 h 1328385"/>
              <a:gd name="connsiteX1782" fmla="*/ 8280987 w 12183871"/>
              <a:gd name="connsiteY1782" fmla="*/ 497524 h 1328385"/>
              <a:gd name="connsiteX1783" fmla="*/ 8276923 w 12183871"/>
              <a:gd name="connsiteY1783" fmla="*/ 448756 h 1328385"/>
              <a:gd name="connsiteX1784" fmla="*/ 8274937 w 12183871"/>
              <a:gd name="connsiteY1784" fmla="*/ 402065 h 1328385"/>
              <a:gd name="connsiteX1785" fmla="*/ 8270872 w 12183871"/>
              <a:gd name="connsiteY1785" fmla="*/ 365489 h 1328385"/>
              <a:gd name="connsiteX1786" fmla="*/ 8276923 w 12183871"/>
              <a:gd name="connsiteY1786" fmla="*/ 365489 h 1328385"/>
              <a:gd name="connsiteX1787" fmla="*/ 8276923 w 12183871"/>
              <a:gd name="connsiteY1787" fmla="*/ 371540 h 1328385"/>
              <a:gd name="connsiteX1788" fmla="*/ 8280987 w 12183871"/>
              <a:gd name="connsiteY1788" fmla="*/ 375604 h 1328385"/>
              <a:gd name="connsiteX1789" fmla="*/ 8280987 w 12183871"/>
              <a:gd name="connsiteY1789" fmla="*/ 375604 h 1328385"/>
              <a:gd name="connsiteX1790" fmla="*/ 8280987 w 12183871"/>
              <a:gd name="connsiteY1790" fmla="*/ 371540 h 1328385"/>
              <a:gd name="connsiteX1791" fmla="*/ 8285051 w 12183871"/>
              <a:gd name="connsiteY1791" fmla="*/ 367476 h 1328385"/>
              <a:gd name="connsiteX1792" fmla="*/ 8285051 w 12183871"/>
              <a:gd name="connsiteY1792" fmla="*/ 361425 h 1328385"/>
              <a:gd name="connsiteX1793" fmla="*/ 8285051 w 12183871"/>
              <a:gd name="connsiteY1793" fmla="*/ 357361 h 1328385"/>
              <a:gd name="connsiteX1794" fmla="*/ 8285051 w 12183871"/>
              <a:gd name="connsiteY1794" fmla="*/ 357361 h 1328385"/>
              <a:gd name="connsiteX1795" fmla="*/ 8276923 w 12183871"/>
              <a:gd name="connsiteY1795" fmla="*/ 357361 h 1328385"/>
              <a:gd name="connsiteX1796" fmla="*/ 8258680 w 12183871"/>
              <a:gd name="connsiteY1796" fmla="*/ 249710 h 1328385"/>
              <a:gd name="connsiteX1797" fmla="*/ 8252629 w 12183871"/>
              <a:gd name="connsiteY1797" fmla="*/ 249710 h 1328385"/>
              <a:gd name="connsiteX1798" fmla="*/ 8252629 w 12183871"/>
              <a:gd name="connsiteY1798" fmla="*/ 203019 h 1328385"/>
              <a:gd name="connsiteX1799" fmla="*/ 8244502 w 12183871"/>
              <a:gd name="connsiteY1799" fmla="*/ 203019 h 1328385"/>
              <a:gd name="connsiteX1800" fmla="*/ 8236374 w 12183871"/>
              <a:gd name="connsiteY1800" fmla="*/ 162379 h 1328385"/>
              <a:gd name="connsiteX1801" fmla="*/ 8258680 w 12183871"/>
              <a:gd name="connsiteY1801" fmla="*/ 162379 h 1328385"/>
              <a:gd name="connsiteX1802" fmla="*/ 8270872 w 12183871"/>
              <a:gd name="connsiteY1802" fmla="*/ 227403 h 1328385"/>
              <a:gd name="connsiteX1803" fmla="*/ 8289116 w 12183871"/>
              <a:gd name="connsiteY1803" fmla="*/ 294414 h 1328385"/>
              <a:gd name="connsiteX1804" fmla="*/ 8311422 w 12183871"/>
              <a:gd name="connsiteY1804" fmla="*/ 357361 h 1328385"/>
              <a:gd name="connsiteX1805" fmla="*/ 8325601 w 12183871"/>
              <a:gd name="connsiteY1805" fmla="*/ 487319 h 1328385"/>
              <a:gd name="connsiteX1806" fmla="*/ 8329665 w 12183871"/>
              <a:gd name="connsiteY1806" fmla="*/ 483255 h 1328385"/>
              <a:gd name="connsiteX1807" fmla="*/ 8329665 w 12183871"/>
              <a:gd name="connsiteY1807" fmla="*/ 483255 h 1328385"/>
              <a:gd name="connsiteX1808" fmla="*/ 8329665 w 12183871"/>
              <a:gd name="connsiteY1808" fmla="*/ 483255 h 1328385"/>
              <a:gd name="connsiteX1809" fmla="*/ 8329665 w 12183871"/>
              <a:gd name="connsiteY1809" fmla="*/ 483255 h 1328385"/>
              <a:gd name="connsiteX1810" fmla="*/ 8333729 w 12183871"/>
              <a:gd name="connsiteY1810" fmla="*/ 479191 h 1328385"/>
              <a:gd name="connsiteX1811" fmla="*/ 8333729 w 12183871"/>
              <a:gd name="connsiteY1811" fmla="*/ 479191 h 1328385"/>
              <a:gd name="connsiteX1812" fmla="*/ 8347908 w 12183871"/>
              <a:gd name="connsiteY1812" fmla="*/ 460948 h 1328385"/>
              <a:gd name="connsiteX1813" fmla="*/ 8351972 w 12183871"/>
              <a:gd name="connsiteY1813" fmla="*/ 442705 h 1328385"/>
              <a:gd name="connsiteX1814" fmla="*/ 8351972 w 12183871"/>
              <a:gd name="connsiteY1814" fmla="*/ 420398 h 1328385"/>
              <a:gd name="connsiteX1815" fmla="*/ 8358022 w 12183871"/>
              <a:gd name="connsiteY1815" fmla="*/ 398091 h 1328385"/>
              <a:gd name="connsiteX1816" fmla="*/ 8380330 w 12183871"/>
              <a:gd name="connsiteY1816" fmla="*/ 316811 h 1328385"/>
              <a:gd name="connsiteX1817" fmla="*/ 8398662 w 12183871"/>
              <a:gd name="connsiteY1817" fmla="*/ 231467 h 1328385"/>
              <a:gd name="connsiteX1818" fmla="*/ 8414919 w 12183871"/>
              <a:gd name="connsiteY1818" fmla="*/ 231467 h 1328385"/>
              <a:gd name="connsiteX1819" fmla="*/ 8410854 w 12183871"/>
              <a:gd name="connsiteY1819" fmla="*/ 290350 h 1328385"/>
              <a:gd name="connsiteX1820" fmla="*/ 8396676 w 12183871"/>
              <a:gd name="connsiteY1820" fmla="*/ 343182 h 1328385"/>
              <a:gd name="connsiteX1821" fmla="*/ 8384484 w 12183871"/>
              <a:gd name="connsiteY1821" fmla="*/ 393937 h 1328385"/>
              <a:gd name="connsiteX1822" fmla="*/ 8374369 w 12183871"/>
              <a:gd name="connsiteY1822" fmla="*/ 446769 h 1328385"/>
              <a:gd name="connsiteX1823" fmla="*/ 8380420 w 12183871"/>
              <a:gd name="connsiteY1823" fmla="*/ 446769 h 1328385"/>
              <a:gd name="connsiteX1824" fmla="*/ 8380420 w 12183871"/>
              <a:gd name="connsiteY1824" fmla="*/ 428526 h 1328385"/>
              <a:gd name="connsiteX1825" fmla="*/ 8396676 w 12183871"/>
              <a:gd name="connsiteY1825" fmla="*/ 402155 h 1328385"/>
              <a:gd name="connsiteX1826" fmla="*/ 8410854 w 12183871"/>
              <a:gd name="connsiteY1826" fmla="*/ 361515 h 1328385"/>
              <a:gd name="connsiteX1827" fmla="*/ 8416996 w 12183871"/>
              <a:gd name="connsiteY1827" fmla="*/ 312747 h 1328385"/>
              <a:gd name="connsiteX1828" fmla="*/ 8429187 w 12183871"/>
              <a:gd name="connsiteY1828" fmla="*/ 268043 h 1328385"/>
              <a:gd name="connsiteX1829" fmla="*/ 8439393 w 12183871"/>
              <a:gd name="connsiteY1829" fmla="*/ 231467 h 1328385"/>
              <a:gd name="connsiteX1830" fmla="*/ 8447521 w 12183871"/>
              <a:gd name="connsiteY1830" fmla="*/ 231467 h 1328385"/>
              <a:gd name="connsiteX1831" fmla="*/ 8447521 w 12183871"/>
              <a:gd name="connsiteY1831" fmla="*/ 284299 h 1328385"/>
              <a:gd name="connsiteX1832" fmla="*/ 8439393 w 12183871"/>
              <a:gd name="connsiteY1832" fmla="*/ 284299 h 1328385"/>
              <a:gd name="connsiteX1833" fmla="*/ 8439393 w 12183871"/>
              <a:gd name="connsiteY1833" fmla="*/ 324939 h 1328385"/>
              <a:gd name="connsiteX1834" fmla="*/ 8433251 w 12183871"/>
              <a:gd name="connsiteY1834" fmla="*/ 324939 h 1328385"/>
              <a:gd name="connsiteX1835" fmla="*/ 8416996 w 12183871"/>
              <a:gd name="connsiteY1835" fmla="*/ 383822 h 1328385"/>
              <a:gd name="connsiteX1836" fmla="*/ 8416996 w 12183871"/>
              <a:gd name="connsiteY1836" fmla="*/ 446769 h 1328385"/>
              <a:gd name="connsiteX1837" fmla="*/ 8421060 w 12183871"/>
              <a:gd name="connsiteY1837" fmla="*/ 511793 h 1328385"/>
              <a:gd name="connsiteX1838" fmla="*/ 8421060 w 12183871"/>
              <a:gd name="connsiteY1838" fmla="*/ 582868 h 1328385"/>
              <a:gd name="connsiteX1839" fmla="*/ 8439302 w 12183871"/>
              <a:gd name="connsiteY1839" fmla="*/ 582868 h 1328385"/>
              <a:gd name="connsiteX1840" fmla="*/ 8439302 w 12183871"/>
              <a:gd name="connsiteY1840" fmla="*/ 631636 h 1328385"/>
              <a:gd name="connsiteX1841" fmla="*/ 8447430 w 12183871"/>
              <a:gd name="connsiteY1841" fmla="*/ 631636 h 1328385"/>
              <a:gd name="connsiteX1842" fmla="*/ 8447430 w 12183871"/>
              <a:gd name="connsiteY1842" fmla="*/ 623508 h 1328385"/>
              <a:gd name="connsiteX1843" fmla="*/ 8455559 w 12183871"/>
              <a:gd name="connsiteY1843" fmla="*/ 623508 h 1328385"/>
              <a:gd name="connsiteX1844" fmla="*/ 8473801 w 12183871"/>
              <a:gd name="connsiteY1844" fmla="*/ 528049 h 1328385"/>
              <a:gd name="connsiteX1845" fmla="*/ 8479852 w 12183871"/>
              <a:gd name="connsiteY1845" fmla="*/ 528049 h 1328385"/>
              <a:gd name="connsiteX1846" fmla="*/ 8479852 w 12183871"/>
              <a:gd name="connsiteY1846" fmla="*/ 493550 h 1328385"/>
              <a:gd name="connsiteX1847" fmla="*/ 8487980 w 12183871"/>
              <a:gd name="connsiteY1847" fmla="*/ 493550 h 1328385"/>
              <a:gd name="connsiteX1848" fmla="*/ 8487980 w 12183871"/>
              <a:gd name="connsiteY1848" fmla="*/ 452910 h 1328385"/>
              <a:gd name="connsiteX1849" fmla="*/ 8496108 w 12183871"/>
              <a:gd name="connsiteY1849" fmla="*/ 452910 h 1328385"/>
              <a:gd name="connsiteX1850" fmla="*/ 8496108 w 12183871"/>
              <a:gd name="connsiteY1850" fmla="*/ 428526 h 1328385"/>
              <a:gd name="connsiteX1851" fmla="*/ 8502249 w 12183871"/>
              <a:gd name="connsiteY1851" fmla="*/ 428526 h 1328385"/>
              <a:gd name="connsiteX1852" fmla="*/ 8502249 w 12183871"/>
              <a:gd name="connsiteY1852" fmla="*/ 398091 h 1328385"/>
              <a:gd name="connsiteX1853" fmla="*/ 8514441 w 12183871"/>
              <a:gd name="connsiteY1853" fmla="*/ 398091 h 1328385"/>
              <a:gd name="connsiteX1854" fmla="*/ 8514441 w 12183871"/>
              <a:gd name="connsiteY1854" fmla="*/ 357451 h 1328385"/>
              <a:gd name="connsiteX1855" fmla="*/ 8524646 w 12183871"/>
              <a:gd name="connsiteY1855" fmla="*/ 316811 h 1328385"/>
              <a:gd name="connsiteX1856" fmla="*/ 8532774 w 12183871"/>
              <a:gd name="connsiteY1856" fmla="*/ 280235 h 1328385"/>
              <a:gd name="connsiteX1857" fmla="*/ 8536839 w 12183871"/>
              <a:gd name="connsiteY1857" fmla="*/ 231467 h 1328385"/>
              <a:gd name="connsiteX1858" fmla="*/ 8561222 w 12183871"/>
              <a:gd name="connsiteY1858" fmla="*/ 231467 h 1328385"/>
              <a:gd name="connsiteX1859" fmla="*/ 8561222 w 12183871"/>
              <a:gd name="connsiteY1859" fmla="*/ 243659 h 1328385"/>
              <a:gd name="connsiteX1860" fmla="*/ 8555171 w 12183871"/>
              <a:gd name="connsiteY1860" fmla="*/ 243659 h 1328385"/>
              <a:gd name="connsiteX1861" fmla="*/ 8555171 w 12183871"/>
              <a:gd name="connsiteY1861" fmla="*/ 290350 h 1328385"/>
              <a:gd name="connsiteX1862" fmla="*/ 8542980 w 12183871"/>
              <a:gd name="connsiteY1862" fmla="*/ 290350 h 1328385"/>
              <a:gd name="connsiteX1863" fmla="*/ 8520673 w 12183871"/>
              <a:gd name="connsiteY1863" fmla="*/ 428436 h 1328385"/>
              <a:gd name="connsiteX1864" fmla="*/ 8528801 w 12183871"/>
              <a:gd name="connsiteY1864" fmla="*/ 428436 h 1328385"/>
              <a:gd name="connsiteX1865" fmla="*/ 8561313 w 12183871"/>
              <a:gd name="connsiteY1865" fmla="*/ 312657 h 1328385"/>
              <a:gd name="connsiteX1866" fmla="*/ 8577569 w 12183871"/>
              <a:gd name="connsiteY1866" fmla="*/ 312657 h 1328385"/>
              <a:gd name="connsiteX1867" fmla="*/ 8569441 w 12183871"/>
              <a:gd name="connsiteY1867" fmla="*/ 357361 h 1328385"/>
              <a:gd name="connsiteX1868" fmla="*/ 8555262 w 12183871"/>
              <a:gd name="connsiteY1868" fmla="*/ 393937 h 1328385"/>
              <a:gd name="connsiteX1869" fmla="*/ 8543070 w 12183871"/>
              <a:gd name="connsiteY1869" fmla="*/ 434577 h 1328385"/>
              <a:gd name="connsiteX1870" fmla="*/ 8561313 w 12183871"/>
              <a:gd name="connsiteY1870" fmla="*/ 434577 h 1328385"/>
              <a:gd name="connsiteX1871" fmla="*/ 8561313 w 12183871"/>
              <a:gd name="connsiteY1871" fmla="*/ 469076 h 1328385"/>
              <a:gd name="connsiteX1872" fmla="*/ 8569441 w 12183871"/>
              <a:gd name="connsiteY1872" fmla="*/ 469076 h 1328385"/>
              <a:gd name="connsiteX1873" fmla="*/ 8573505 w 12183871"/>
              <a:gd name="connsiteY1873" fmla="*/ 438641 h 1328385"/>
              <a:gd name="connsiteX1874" fmla="*/ 8583620 w 12183871"/>
              <a:gd name="connsiteY1874" fmla="*/ 412270 h 1328385"/>
              <a:gd name="connsiteX1875" fmla="*/ 8595811 w 12183871"/>
              <a:gd name="connsiteY1875" fmla="*/ 387886 h 1328385"/>
              <a:gd name="connsiteX1876" fmla="*/ 8595811 w 12183871"/>
              <a:gd name="connsiteY1876" fmla="*/ 347246 h 1328385"/>
              <a:gd name="connsiteX1877" fmla="*/ 8601862 w 12183871"/>
              <a:gd name="connsiteY1877" fmla="*/ 347246 h 1328385"/>
              <a:gd name="connsiteX1878" fmla="*/ 8605926 w 12183871"/>
              <a:gd name="connsiteY1878" fmla="*/ 343182 h 1328385"/>
              <a:gd name="connsiteX1879" fmla="*/ 8605926 w 12183871"/>
              <a:gd name="connsiteY1879" fmla="*/ 343182 h 1328385"/>
              <a:gd name="connsiteX1880" fmla="*/ 8605926 w 12183871"/>
              <a:gd name="connsiteY1880" fmla="*/ 343182 h 1328385"/>
              <a:gd name="connsiteX1881" fmla="*/ 8609990 w 12183871"/>
              <a:gd name="connsiteY1881" fmla="*/ 343182 h 1328385"/>
              <a:gd name="connsiteX1882" fmla="*/ 8614054 w 12183871"/>
              <a:gd name="connsiteY1882" fmla="*/ 343182 h 1328385"/>
              <a:gd name="connsiteX1883" fmla="*/ 8618119 w 12183871"/>
              <a:gd name="connsiteY1883" fmla="*/ 339118 h 1328385"/>
              <a:gd name="connsiteX1884" fmla="*/ 8618119 w 12183871"/>
              <a:gd name="connsiteY1884" fmla="*/ 365489 h 1328385"/>
              <a:gd name="connsiteX1885" fmla="*/ 8609990 w 12183871"/>
              <a:gd name="connsiteY1885" fmla="*/ 398001 h 1328385"/>
              <a:gd name="connsiteX1886" fmla="*/ 8609990 w 12183871"/>
              <a:gd name="connsiteY1886" fmla="*/ 428436 h 1328385"/>
              <a:gd name="connsiteX1887" fmla="*/ 8609990 w 12183871"/>
              <a:gd name="connsiteY1887" fmla="*/ 456884 h 1328385"/>
              <a:gd name="connsiteX1888" fmla="*/ 8618119 w 12183871"/>
              <a:gd name="connsiteY1888" fmla="*/ 479191 h 1328385"/>
              <a:gd name="connsiteX1889" fmla="*/ 8620196 w 12183871"/>
              <a:gd name="connsiteY1889" fmla="*/ 430423 h 1328385"/>
              <a:gd name="connsiteX1890" fmla="*/ 8632387 w 12183871"/>
              <a:gd name="connsiteY1890" fmla="*/ 389783 h 1328385"/>
              <a:gd name="connsiteX1891" fmla="*/ 8642593 w 12183871"/>
              <a:gd name="connsiteY1891" fmla="*/ 349143 h 1328385"/>
              <a:gd name="connsiteX1892" fmla="*/ 8650721 w 12183871"/>
              <a:gd name="connsiteY1892" fmla="*/ 306516 h 1328385"/>
              <a:gd name="connsiteX1893" fmla="*/ 8677091 w 12183871"/>
              <a:gd name="connsiteY1893" fmla="*/ 306516 h 1328385"/>
              <a:gd name="connsiteX1894" fmla="*/ 8664900 w 12183871"/>
              <a:gd name="connsiteY1894" fmla="*/ 383732 h 1328385"/>
              <a:gd name="connsiteX1895" fmla="*/ 8658849 w 12183871"/>
              <a:gd name="connsiteY1895" fmla="*/ 465012 h 1328385"/>
              <a:gd name="connsiteX1896" fmla="*/ 8650721 w 12183871"/>
              <a:gd name="connsiteY1896" fmla="*/ 550356 h 1328385"/>
              <a:gd name="connsiteX1897" fmla="*/ 8654785 w 12183871"/>
              <a:gd name="connsiteY1897" fmla="*/ 631636 h 1328385"/>
              <a:gd name="connsiteX1898" fmla="*/ 8664990 w 12183871"/>
              <a:gd name="connsiteY1898" fmla="*/ 704788 h 1328385"/>
              <a:gd name="connsiteX1899" fmla="*/ 8669054 w 12183871"/>
              <a:gd name="connsiteY1899" fmla="*/ 731159 h 1328385"/>
              <a:gd name="connsiteX1900" fmla="*/ 8673118 w 12183871"/>
              <a:gd name="connsiteY1900" fmla="*/ 759607 h 1328385"/>
              <a:gd name="connsiteX1901" fmla="*/ 8673118 w 12183871"/>
              <a:gd name="connsiteY1901" fmla="*/ 790041 h 1328385"/>
              <a:gd name="connsiteX1902" fmla="*/ 8673118 w 12183871"/>
              <a:gd name="connsiteY1902" fmla="*/ 814425 h 1328385"/>
              <a:gd name="connsiteX1903" fmla="*/ 8683323 w 12183871"/>
              <a:gd name="connsiteY1903" fmla="*/ 834745 h 1328385"/>
              <a:gd name="connsiteX1904" fmla="*/ 8683323 w 12183871"/>
              <a:gd name="connsiteY1904" fmla="*/ 631726 h 1328385"/>
              <a:gd name="connsiteX1905" fmla="*/ 8691451 w 12183871"/>
              <a:gd name="connsiteY1905" fmla="*/ 631726 h 1328385"/>
              <a:gd name="connsiteX1906" fmla="*/ 8695515 w 12183871"/>
              <a:gd name="connsiteY1906" fmla="*/ 597227 h 1328385"/>
              <a:gd name="connsiteX1907" fmla="*/ 8695515 w 12183871"/>
              <a:gd name="connsiteY1907" fmla="*/ 560651 h 1328385"/>
              <a:gd name="connsiteX1908" fmla="*/ 8691451 w 12183871"/>
              <a:gd name="connsiteY1908" fmla="*/ 534280 h 1328385"/>
              <a:gd name="connsiteX1909" fmla="*/ 8705630 w 12183871"/>
              <a:gd name="connsiteY1909" fmla="*/ 534280 h 1328385"/>
              <a:gd name="connsiteX1910" fmla="*/ 8705630 w 12183871"/>
              <a:gd name="connsiteY1910" fmla="*/ 501768 h 1328385"/>
              <a:gd name="connsiteX1911" fmla="*/ 8732001 w 12183871"/>
              <a:gd name="connsiteY1911" fmla="*/ 501768 h 1328385"/>
              <a:gd name="connsiteX1912" fmla="*/ 8723873 w 12183871"/>
              <a:gd name="connsiteY1912" fmla="*/ 550536 h 1328385"/>
              <a:gd name="connsiteX1913" fmla="*/ 8717731 w 12183871"/>
              <a:gd name="connsiteY1913" fmla="*/ 550536 h 1328385"/>
              <a:gd name="connsiteX1914" fmla="*/ 8717731 w 12183871"/>
              <a:gd name="connsiteY1914" fmla="*/ 570856 h 1328385"/>
              <a:gd name="connsiteX1915" fmla="*/ 8721796 w 12183871"/>
              <a:gd name="connsiteY1915" fmla="*/ 601291 h 1328385"/>
              <a:gd name="connsiteX1916" fmla="*/ 8727846 w 12183871"/>
              <a:gd name="connsiteY1916" fmla="*/ 637867 h 1328385"/>
              <a:gd name="connsiteX1917" fmla="*/ 8735974 w 12183871"/>
              <a:gd name="connsiteY1917" fmla="*/ 672366 h 1328385"/>
              <a:gd name="connsiteX1918" fmla="*/ 8742025 w 12183871"/>
              <a:gd name="connsiteY1918" fmla="*/ 700814 h 1328385"/>
              <a:gd name="connsiteX1919" fmla="*/ 8746089 w 12183871"/>
              <a:gd name="connsiteY1919" fmla="*/ 713006 h 1328385"/>
              <a:gd name="connsiteX1920" fmla="*/ 8754217 w 12183871"/>
              <a:gd name="connsiteY1920" fmla="*/ 631726 h 1328385"/>
              <a:gd name="connsiteX1921" fmla="*/ 8762345 w 12183871"/>
              <a:gd name="connsiteY1921" fmla="*/ 550446 h 1328385"/>
              <a:gd name="connsiteX1922" fmla="*/ 8764332 w 12183871"/>
              <a:gd name="connsiteY1922" fmla="*/ 461038 h 1328385"/>
              <a:gd name="connsiteX1923" fmla="*/ 8764332 w 12183871"/>
              <a:gd name="connsiteY1923" fmla="*/ 387886 h 1328385"/>
              <a:gd name="connsiteX1924" fmla="*/ 8758281 w 12183871"/>
              <a:gd name="connsiteY1924" fmla="*/ 387886 h 1328385"/>
              <a:gd name="connsiteX1925" fmla="*/ 8758281 w 12183871"/>
              <a:gd name="connsiteY1925" fmla="*/ 330990 h 1328385"/>
              <a:gd name="connsiteX1926" fmla="*/ 8746089 w 12183871"/>
              <a:gd name="connsiteY1926" fmla="*/ 330990 h 1328385"/>
              <a:gd name="connsiteX1927" fmla="*/ 8746089 w 12183871"/>
              <a:gd name="connsiteY1927" fmla="*/ 276171 h 1328385"/>
              <a:gd name="connsiteX1928" fmla="*/ 8731820 w 12183871"/>
              <a:gd name="connsiteY1928" fmla="*/ 209160 h 1328385"/>
              <a:gd name="connsiteX1929" fmla="*/ 8717641 w 12183871"/>
              <a:gd name="connsiteY1929" fmla="*/ 144137 h 1328385"/>
              <a:gd name="connsiteX1930" fmla="*/ 8739948 w 12183871"/>
              <a:gd name="connsiteY1930" fmla="*/ 154251 h 1328385"/>
              <a:gd name="connsiteX1931" fmla="*/ 8786639 w 12183871"/>
              <a:gd name="connsiteY1931" fmla="*/ 420308 h 1328385"/>
              <a:gd name="connsiteX1932" fmla="*/ 8790703 w 12183871"/>
              <a:gd name="connsiteY1932" fmla="*/ 448756 h 1328385"/>
              <a:gd name="connsiteX1933" fmla="*/ 8786639 w 12183871"/>
              <a:gd name="connsiteY1933" fmla="*/ 483255 h 1328385"/>
              <a:gd name="connsiteX1934" fmla="*/ 8786639 w 12183871"/>
              <a:gd name="connsiteY1934" fmla="*/ 511703 h 1328385"/>
              <a:gd name="connsiteX1935" fmla="*/ 8798831 w 12183871"/>
              <a:gd name="connsiteY1935" fmla="*/ 534010 h 1328385"/>
              <a:gd name="connsiteX1936" fmla="*/ 8853650 w 12183871"/>
              <a:gd name="connsiteY1936" fmla="*/ 208980 h 1328385"/>
              <a:gd name="connsiteX1937" fmla="*/ 8867828 w 12183871"/>
              <a:gd name="connsiteY1937" fmla="*/ 208980 h 1328385"/>
              <a:gd name="connsiteX1938" fmla="*/ 8839381 w 12183871"/>
              <a:gd name="connsiteY1938" fmla="*/ 428346 h 1328385"/>
              <a:gd name="connsiteX1939" fmla="*/ 8845431 w 12183871"/>
              <a:gd name="connsiteY1939" fmla="*/ 428346 h 1328385"/>
              <a:gd name="connsiteX1940" fmla="*/ 8853560 w 12183871"/>
              <a:gd name="connsiteY1940" fmla="*/ 371450 h 1328385"/>
              <a:gd name="connsiteX1941" fmla="*/ 8879930 w 12183871"/>
              <a:gd name="connsiteY1941" fmla="*/ 371450 h 1328385"/>
              <a:gd name="connsiteX1942" fmla="*/ 8879930 w 12183871"/>
              <a:gd name="connsiteY1942" fmla="*/ 434396 h 1328385"/>
              <a:gd name="connsiteX1943" fmla="*/ 8883995 w 12183871"/>
              <a:gd name="connsiteY1943" fmla="*/ 497343 h 1328385"/>
              <a:gd name="connsiteX1944" fmla="*/ 8894200 w 12183871"/>
              <a:gd name="connsiteY1944" fmla="*/ 550175 h 1328385"/>
              <a:gd name="connsiteX1945" fmla="*/ 8886071 w 12183871"/>
              <a:gd name="connsiteY1945" fmla="*/ 574559 h 1328385"/>
              <a:gd name="connsiteX1946" fmla="*/ 8902327 w 12183871"/>
              <a:gd name="connsiteY1946" fmla="*/ 574559 h 1328385"/>
              <a:gd name="connsiteX1947" fmla="*/ 8908378 w 12183871"/>
              <a:gd name="connsiteY1947" fmla="*/ 631455 h 1328385"/>
              <a:gd name="connsiteX1948" fmla="*/ 8920570 w 12183871"/>
              <a:gd name="connsiteY1948" fmla="*/ 631455 h 1328385"/>
              <a:gd name="connsiteX1949" fmla="*/ 8920570 w 12183871"/>
              <a:gd name="connsiteY1949" fmla="*/ 623327 h 1328385"/>
              <a:gd name="connsiteX1950" fmla="*/ 8989658 w 12183871"/>
              <a:gd name="connsiteY1950" fmla="*/ 405948 h 1328385"/>
              <a:gd name="connsiteX1951" fmla="*/ 8989658 w 12183871"/>
              <a:gd name="connsiteY1951" fmla="*/ 371450 h 1328385"/>
              <a:gd name="connsiteX1952" fmla="*/ 9001850 w 12183871"/>
              <a:gd name="connsiteY1952" fmla="*/ 371450 h 1328385"/>
              <a:gd name="connsiteX1953" fmla="*/ 9007901 w 12183871"/>
              <a:gd name="connsiteY1953" fmla="*/ 312567 h 1328385"/>
              <a:gd name="connsiteX1954" fmla="*/ 9016029 w 12183871"/>
              <a:gd name="connsiteY1954" fmla="*/ 312567 h 1328385"/>
              <a:gd name="connsiteX1955" fmla="*/ 9020093 w 12183871"/>
              <a:gd name="connsiteY1955" fmla="*/ 312567 h 1328385"/>
              <a:gd name="connsiteX1956" fmla="*/ 9020093 w 12183871"/>
              <a:gd name="connsiteY1956" fmla="*/ 308503 h 1328385"/>
              <a:gd name="connsiteX1957" fmla="*/ 9020093 w 12183871"/>
              <a:gd name="connsiteY1957" fmla="*/ 308503 h 1328385"/>
              <a:gd name="connsiteX1958" fmla="*/ 9024157 w 12183871"/>
              <a:gd name="connsiteY1958" fmla="*/ 308503 h 1328385"/>
              <a:gd name="connsiteX1959" fmla="*/ 9026235 w 12183871"/>
              <a:gd name="connsiteY1959" fmla="*/ 308503 h 1328385"/>
              <a:gd name="connsiteX1960" fmla="*/ 9030298 w 12183871"/>
              <a:gd name="connsiteY1960" fmla="*/ 306516 h 1328385"/>
              <a:gd name="connsiteX1961" fmla="*/ 9007901 w 12183871"/>
              <a:gd name="connsiteY1961" fmla="*/ 420308 h 1328385"/>
              <a:gd name="connsiteX1962" fmla="*/ 9024157 w 12183871"/>
              <a:gd name="connsiteY1962" fmla="*/ 420308 h 1328385"/>
              <a:gd name="connsiteX1963" fmla="*/ 9026235 w 12183871"/>
              <a:gd name="connsiteY1963" fmla="*/ 452820 h 1328385"/>
              <a:gd name="connsiteX1964" fmla="*/ 9038426 w 12183871"/>
              <a:gd name="connsiteY1964" fmla="*/ 479191 h 1328385"/>
              <a:gd name="connsiteX1965" fmla="*/ 9048631 w 12183871"/>
              <a:gd name="connsiteY1965" fmla="*/ 501497 h 1328385"/>
              <a:gd name="connsiteX1966" fmla="*/ 9048631 w 12183871"/>
              <a:gd name="connsiteY1966" fmla="*/ 542137 h 1328385"/>
              <a:gd name="connsiteX1967" fmla="*/ 9056760 w 12183871"/>
              <a:gd name="connsiteY1967" fmla="*/ 542137 h 1328385"/>
              <a:gd name="connsiteX1968" fmla="*/ 9056760 w 12183871"/>
              <a:gd name="connsiteY1968" fmla="*/ 568508 h 1328385"/>
              <a:gd name="connsiteX1969" fmla="*/ 9064887 w 12183871"/>
              <a:gd name="connsiteY1969" fmla="*/ 568508 h 1328385"/>
              <a:gd name="connsiteX1970" fmla="*/ 9071028 w 12183871"/>
              <a:gd name="connsiteY1970" fmla="*/ 655839 h 1328385"/>
              <a:gd name="connsiteX1971" fmla="*/ 9083221 w 12183871"/>
              <a:gd name="connsiteY1971" fmla="*/ 655839 h 1328385"/>
              <a:gd name="connsiteX1972" fmla="*/ 9087284 w 12183871"/>
              <a:gd name="connsiteY1972" fmla="*/ 686274 h 1328385"/>
              <a:gd name="connsiteX1973" fmla="*/ 9087284 w 12183871"/>
              <a:gd name="connsiteY1973" fmla="*/ 714722 h 1328385"/>
              <a:gd name="connsiteX1974" fmla="*/ 9087284 w 12183871"/>
              <a:gd name="connsiteY1974" fmla="*/ 741093 h 1328385"/>
              <a:gd name="connsiteX1975" fmla="*/ 9097490 w 12183871"/>
              <a:gd name="connsiteY1975" fmla="*/ 759336 h 1328385"/>
              <a:gd name="connsiteX1976" fmla="*/ 9097490 w 12183871"/>
              <a:gd name="connsiteY1976" fmla="*/ 745157 h 1328385"/>
              <a:gd name="connsiteX1977" fmla="*/ 9111668 w 12183871"/>
              <a:gd name="connsiteY1977" fmla="*/ 726914 h 1328385"/>
              <a:gd name="connsiteX1978" fmla="*/ 9115733 w 12183871"/>
              <a:gd name="connsiteY1978" fmla="*/ 696479 h 1328385"/>
              <a:gd name="connsiteX1979" fmla="*/ 9111668 w 12183871"/>
              <a:gd name="connsiteY1979" fmla="*/ 663967 h 1328385"/>
              <a:gd name="connsiteX1980" fmla="*/ 9105618 w 12183871"/>
              <a:gd name="connsiteY1980" fmla="*/ 663967 h 1328385"/>
              <a:gd name="connsiteX1981" fmla="*/ 9105618 w 12183871"/>
              <a:gd name="connsiteY1981" fmla="*/ 609148 h 1328385"/>
              <a:gd name="connsiteX1982" fmla="*/ 9097490 w 12183871"/>
              <a:gd name="connsiteY1982" fmla="*/ 609148 h 1328385"/>
              <a:gd name="connsiteX1983" fmla="*/ 9097490 w 12183871"/>
              <a:gd name="connsiteY1983" fmla="*/ 568508 h 1328385"/>
              <a:gd name="connsiteX1984" fmla="*/ 9089362 w 12183871"/>
              <a:gd name="connsiteY1984" fmla="*/ 568508 h 1328385"/>
              <a:gd name="connsiteX1985" fmla="*/ 9089362 w 12183871"/>
              <a:gd name="connsiteY1985" fmla="*/ 550265 h 1328385"/>
              <a:gd name="connsiteX1986" fmla="*/ 9083311 w 12183871"/>
              <a:gd name="connsiteY1986" fmla="*/ 550265 h 1328385"/>
              <a:gd name="connsiteX1987" fmla="*/ 9083311 w 12183871"/>
              <a:gd name="connsiteY1987" fmla="*/ 542137 h 1328385"/>
              <a:gd name="connsiteX1988" fmla="*/ 9089362 w 12183871"/>
              <a:gd name="connsiteY1988" fmla="*/ 542137 h 1328385"/>
              <a:gd name="connsiteX1989" fmla="*/ 9093426 w 12183871"/>
              <a:gd name="connsiteY1989" fmla="*/ 538074 h 1328385"/>
              <a:gd name="connsiteX1990" fmla="*/ 9093426 w 12183871"/>
              <a:gd name="connsiteY1990" fmla="*/ 538074 h 1328385"/>
              <a:gd name="connsiteX1991" fmla="*/ 9093426 w 12183871"/>
              <a:gd name="connsiteY1991" fmla="*/ 538074 h 1328385"/>
              <a:gd name="connsiteX1992" fmla="*/ 9097490 w 12183871"/>
              <a:gd name="connsiteY1992" fmla="*/ 538074 h 1328385"/>
              <a:gd name="connsiteX1993" fmla="*/ 9101554 w 12183871"/>
              <a:gd name="connsiteY1993" fmla="*/ 534010 h 1328385"/>
              <a:gd name="connsiteX1994" fmla="*/ 9105618 w 12183871"/>
              <a:gd name="connsiteY1994" fmla="*/ 534010 h 1328385"/>
              <a:gd name="connsiteX1995" fmla="*/ 9105618 w 12183871"/>
              <a:gd name="connsiteY1995" fmla="*/ 556316 h 1328385"/>
              <a:gd name="connsiteX1996" fmla="*/ 9111668 w 12183871"/>
              <a:gd name="connsiteY1996" fmla="*/ 556316 h 1328385"/>
              <a:gd name="connsiteX1997" fmla="*/ 9111668 w 12183871"/>
              <a:gd name="connsiteY1997" fmla="*/ 527868 h 1328385"/>
              <a:gd name="connsiteX1998" fmla="*/ 9138040 w 12183871"/>
              <a:gd name="connsiteY1998" fmla="*/ 527868 h 1328385"/>
              <a:gd name="connsiteX1999" fmla="*/ 9142103 w 12183871"/>
              <a:gd name="connsiteY1999" fmla="*/ 568508 h 1328385"/>
              <a:gd name="connsiteX2000" fmla="*/ 9152218 w 12183871"/>
              <a:gd name="connsiteY2000" fmla="*/ 605084 h 1328385"/>
              <a:gd name="connsiteX2001" fmla="*/ 9164410 w 12183871"/>
              <a:gd name="connsiteY2001" fmla="*/ 637596 h 1328385"/>
              <a:gd name="connsiteX2002" fmla="*/ 9164410 w 12183871"/>
              <a:gd name="connsiteY2002" fmla="*/ 704607 h 1328385"/>
              <a:gd name="connsiteX2003" fmla="*/ 9174525 w 12183871"/>
              <a:gd name="connsiteY2003" fmla="*/ 781823 h 1328385"/>
              <a:gd name="connsiteX2004" fmla="*/ 9178589 w 12183871"/>
              <a:gd name="connsiteY2004" fmla="*/ 875295 h 1328385"/>
              <a:gd name="connsiteX2005" fmla="*/ 9178589 w 12183871"/>
              <a:gd name="connsiteY2005" fmla="*/ 895615 h 1328385"/>
              <a:gd name="connsiteX2006" fmla="*/ 9182653 w 12183871"/>
              <a:gd name="connsiteY2006" fmla="*/ 911871 h 1328385"/>
              <a:gd name="connsiteX2007" fmla="*/ 9182653 w 12183871"/>
              <a:gd name="connsiteY2007" fmla="*/ 921986 h 1328385"/>
              <a:gd name="connsiteX2008" fmla="*/ 9178589 w 12183871"/>
              <a:gd name="connsiteY2008" fmla="*/ 940229 h 1328385"/>
              <a:gd name="connsiteX2009" fmla="*/ 9204960 w 12183871"/>
              <a:gd name="connsiteY2009" fmla="*/ 940229 h 1328385"/>
              <a:gd name="connsiteX2010" fmla="*/ 9211011 w 12183871"/>
              <a:gd name="connsiteY2010" fmla="*/ 637596 h 1328385"/>
              <a:gd name="connsiteX2011" fmla="*/ 9200896 w 12183871"/>
              <a:gd name="connsiteY2011" fmla="*/ 609148 h 1328385"/>
              <a:gd name="connsiteX2012" fmla="*/ 9188704 w 12183871"/>
              <a:gd name="connsiteY2012" fmla="*/ 574649 h 1328385"/>
              <a:gd name="connsiteX2013" fmla="*/ 9186717 w 12183871"/>
              <a:gd name="connsiteY2013" fmla="*/ 534010 h 1328385"/>
              <a:gd name="connsiteX2014" fmla="*/ 9192858 w 12183871"/>
              <a:gd name="connsiteY2014" fmla="*/ 534010 h 1328385"/>
              <a:gd name="connsiteX2015" fmla="*/ 9196922 w 12183871"/>
              <a:gd name="connsiteY2015" fmla="*/ 542137 h 1328385"/>
              <a:gd name="connsiteX2016" fmla="*/ 9196922 w 12183871"/>
              <a:gd name="connsiteY2016" fmla="*/ 542137 h 1328385"/>
              <a:gd name="connsiteX2017" fmla="*/ 9196922 w 12183871"/>
              <a:gd name="connsiteY2017" fmla="*/ 546201 h 1328385"/>
              <a:gd name="connsiteX2018" fmla="*/ 9196922 w 12183871"/>
              <a:gd name="connsiteY2018" fmla="*/ 546201 h 1328385"/>
              <a:gd name="connsiteX2019" fmla="*/ 9200986 w 12183871"/>
              <a:gd name="connsiteY2019" fmla="*/ 546201 h 1328385"/>
              <a:gd name="connsiteX2020" fmla="*/ 9205050 w 12183871"/>
              <a:gd name="connsiteY2020" fmla="*/ 550265 h 1328385"/>
              <a:gd name="connsiteX2021" fmla="*/ 9205050 w 12183871"/>
              <a:gd name="connsiteY2021" fmla="*/ 527959 h 1328385"/>
              <a:gd name="connsiteX2022" fmla="*/ 9192858 w 12183871"/>
              <a:gd name="connsiteY2022" fmla="*/ 501588 h 1328385"/>
              <a:gd name="connsiteX2023" fmla="*/ 9188795 w 12183871"/>
              <a:gd name="connsiteY2023" fmla="*/ 471153 h 1328385"/>
              <a:gd name="connsiteX2024" fmla="*/ 9186807 w 12183871"/>
              <a:gd name="connsiteY2024" fmla="*/ 446769 h 1328385"/>
              <a:gd name="connsiteX2025" fmla="*/ 9146167 w 12183871"/>
              <a:gd name="connsiteY2025" fmla="*/ 330990 h 1328385"/>
              <a:gd name="connsiteX2026" fmla="*/ 9148244 w 12183871"/>
              <a:gd name="connsiteY2026" fmla="*/ 326926 h 1328385"/>
              <a:gd name="connsiteX2027" fmla="*/ 9148244 w 12183871"/>
              <a:gd name="connsiteY2027" fmla="*/ 326926 h 1328385"/>
              <a:gd name="connsiteX2028" fmla="*/ 9152308 w 12183871"/>
              <a:gd name="connsiteY2028" fmla="*/ 326926 h 1328385"/>
              <a:gd name="connsiteX2029" fmla="*/ 9152308 w 12183871"/>
              <a:gd name="connsiteY2029" fmla="*/ 326926 h 1328385"/>
              <a:gd name="connsiteX2030" fmla="*/ 9152308 w 12183871"/>
              <a:gd name="connsiteY2030" fmla="*/ 326926 h 1328385"/>
              <a:gd name="connsiteX2031" fmla="*/ 9152308 w 12183871"/>
              <a:gd name="connsiteY2031" fmla="*/ 324939 h 1328385"/>
              <a:gd name="connsiteX2032" fmla="*/ 9156373 w 12183871"/>
              <a:gd name="connsiteY2032" fmla="*/ 324939 h 1328385"/>
              <a:gd name="connsiteX2033" fmla="*/ 9160437 w 12183871"/>
              <a:gd name="connsiteY2033" fmla="*/ 326926 h 1328385"/>
              <a:gd name="connsiteX2034" fmla="*/ 9160437 w 12183871"/>
              <a:gd name="connsiteY2034" fmla="*/ 326926 h 1328385"/>
              <a:gd name="connsiteX2035" fmla="*/ 9160437 w 12183871"/>
              <a:gd name="connsiteY2035" fmla="*/ 326926 h 1328385"/>
              <a:gd name="connsiteX2036" fmla="*/ 9160437 w 12183871"/>
              <a:gd name="connsiteY2036" fmla="*/ 326926 h 1328385"/>
              <a:gd name="connsiteX2037" fmla="*/ 9164501 w 12183871"/>
              <a:gd name="connsiteY2037" fmla="*/ 330990 h 1328385"/>
              <a:gd name="connsiteX2038" fmla="*/ 9174616 w 12183871"/>
              <a:gd name="connsiteY2038" fmla="*/ 353297 h 1328385"/>
              <a:gd name="connsiteX2039" fmla="*/ 9182743 w 12183871"/>
              <a:gd name="connsiteY2039" fmla="*/ 375604 h 1328385"/>
              <a:gd name="connsiteX2040" fmla="*/ 9186807 w 12183871"/>
              <a:gd name="connsiteY2040" fmla="*/ 406039 h 1328385"/>
              <a:gd name="connsiteX2041" fmla="*/ 9192948 w 12183871"/>
              <a:gd name="connsiteY2041" fmla="*/ 406039 h 1328385"/>
              <a:gd name="connsiteX2042" fmla="*/ 9192948 w 12183871"/>
              <a:gd name="connsiteY2042" fmla="*/ 446679 h 1328385"/>
              <a:gd name="connsiteX2043" fmla="*/ 9205141 w 12183871"/>
              <a:gd name="connsiteY2043" fmla="*/ 446679 h 1328385"/>
              <a:gd name="connsiteX2044" fmla="*/ 9205141 w 12183871"/>
              <a:gd name="connsiteY2044" fmla="*/ 468986 h 1328385"/>
              <a:gd name="connsiteX2045" fmla="*/ 9211191 w 12183871"/>
              <a:gd name="connsiteY2045" fmla="*/ 468986 h 1328385"/>
              <a:gd name="connsiteX2046" fmla="*/ 9211191 w 12183871"/>
              <a:gd name="connsiteY2046" fmla="*/ 515676 h 1328385"/>
              <a:gd name="connsiteX2047" fmla="*/ 9219320 w 12183871"/>
              <a:gd name="connsiteY2047" fmla="*/ 515676 h 1328385"/>
              <a:gd name="connsiteX2048" fmla="*/ 9219320 w 12183871"/>
              <a:gd name="connsiteY2048" fmla="*/ 550175 h 1328385"/>
              <a:gd name="connsiteX2049" fmla="*/ 9229524 w 12183871"/>
              <a:gd name="connsiteY2049" fmla="*/ 590815 h 1328385"/>
              <a:gd name="connsiteX2050" fmla="*/ 9245781 w 12183871"/>
              <a:gd name="connsiteY2050" fmla="*/ 631455 h 1328385"/>
              <a:gd name="connsiteX2051" fmla="*/ 9251831 w 12183871"/>
              <a:gd name="connsiteY2051" fmla="*/ 631455 h 1328385"/>
              <a:gd name="connsiteX2052" fmla="*/ 9251831 w 12183871"/>
              <a:gd name="connsiteY2052" fmla="*/ 542047 h 1328385"/>
              <a:gd name="connsiteX2053" fmla="*/ 9245781 w 12183871"/>
              <a:gd name="connsiteY2053" fmla="*/ 542047 h 1328385"/>
              <a:gd name="connsiteX2054" fmla="*/ 9245781 w 12183871"/>
              <a:gd name="connsiteY2054" fmla="*/ 493279 h 1328385"/>
              <a:gd name="connsiteX2055" fmla="*/ 9233588 w 12183871"/>
              <a:gd name="connsiteY2055" fmla="*/ 493279 h 1328385"/>
              <a:gd name="connsiteX2056" fmla="*/ 9227538 w 12183871"/>
              <a:gd name="connsiteY2056" fmla="*/ 446588 h 1328385"/>
              <a:gd name="connsiteX2057" fmla="*/ 9211282 w 12183871"/>
              <a:gd name="connsiteY2057" fmla="*/ 434396 h 1328385"/>
              <a:gd name="connsiteX2058" fmla="*/ 9205231 w 12183871"/>
              <a:gd name="connsiteY2058" fmla="*/ 405948 h 1328385"/>
              <a:gd name="connsiteX2059" fmla="*/ 9219410 w 12183871"/>
              <a:gd name="connsiteY2059" fmla="*/ 411999 h 1328385"/>
              <a:gd name="connsiteX2060" fmla="*/ 9193039 w 12183871"/>
              <a:gd name="connsiteY2060" fmla="*/ 330719 h 1328385"/>
              <a:gd name="connsiteX2061" fmla="*/ 9211282 w 12183871"/>
              <a:gd name="connsiteY2061" fmla="*/ 330719 h 1328385"/>
              <a:gd name="connsiteX2062" fmla="*/ 9314869 w 12183871"/>
              <a:gd name="connsiteY2062" fmla="*/ 637416 h 1328385"/>
              <a:gd name="connsiteX2063" fmla="*/ 9314869 w 12183871"/>
              <a:gd name="connsiteY2063" fmla="*/ 631365 h 1328385"/>
              <a:gd name="connsiteX2064" fmla="*/ 9322996 w 12183871"/>
              <a:gd name="connsiteY2064" fmla="*/ 627301 h 1328385"/>
              <a:gd name="connsiteX2065" fmla="*/ 9322996 w 12183871"/>
              <a:gd name="connsiteY2065" fmla="*/ 623237 h 1328385"/>
              <a:gd name="connsiteX2066" fmla="*/ 9322996 w 12183871"/>
              <a:gd name="connsiteY2066" fmla="*/ 619534 h 1328385"/>
              <a:gd name="connsiteX2067" fmla="*/ 9322996 w 12183871"/>
              <a:gd name="connsiteY2067" fmla="*/ 619534 h 1328385"/>
              <a:gd name="connsiteX2068" fmla="*/ 9322996 w 12183871"/>
              <a:gd name="connsiteY2068" fmla="*/ 615470 h 1328385"/>
              <a:gd name="connsiteX2069" fmla="*/ 9322996 w 12183871"/>
              <a:gd name="connsiteY2069" fmla="*/ 611406 h 1328385"/>
              <a:gd name="connsiteX2070" fmla="*/ 9327061 w 12183871"/>
              <a:gd name="connsiteY2070" fmla="*/ 609419 h 1328385"/>
              <a:gd name="connsiteX2071" fmla="*/ 9333111 w 12183871"/>
              <a:gd name="connsiteY2071" fmla="*/ 609419 h 1328385"/>
              <a:gd name="connsiteX2072" fmla="*/ 9333111 w 12183871"/>
              <a:gd name="connsiteY2072" fmla="*/ 615470 h 1328385"/>
              <a:gd name="connsiteX2073" fmla="*/ 9337176 w 12183871"/>
              <a:gd name="connsiteY2073" fmla="*/ 611406 h 1328385"/>
              <a:gd name="connsiteX2074" fmla="*/ 9337176 w 12183871"/>
              <a:gd name="connsiteY2074" fmla="*/ 611406 h 1328385"/>
              <a:gd name="connsiteX2075" fmla="*/ 9337176 w 12183871"/>
              <a:gd name="connsiteY2075" fmla="*/ 609419 h 1328385"/>
              <a:gd name="connsiteX2076" fmla="*/ 9337176 w 12183871"/>
              <a:gd name="connsiteY2076" fmla="*/ 609419 h 1328385"/>
              <a:gd name="connsiteX2077" fmla="*/ 9341239 w 12183871"/>
              <a:gd name="connsiteY2077" fmla="*/ 605355 h 1328385"/>
              <a:gd name="connsiteX2078" fmla="*/ 9341239 w 12183871"/>
              <a:gd name="connsiteY2078" fmla="*/ 601291 h 1328385"/>
              <a:gd name="connsiteX2079" fmla="*/ 9327061 w 12183871"/>
              <a:gd name="connsiteY2079" fmla="*/ 601291 h 1328385"/>
              <a:gd name="connsiteX2080" fmla="*/ 9314869 w 12183871"/>
              <a:gd name="connsiteY2080" fmla="*/ 534280 h 1328385"/>
              <a:gd name="connsiteX2081" fmla="*/ 9333111 w 12183871"/>
              <a:gd name="connsiteY2081" fmla="*/ 534280 h 1328385"/>
              <a:gd name="connsiteX2082" fmla="*/ 9333111 w 12183871"/>
              <a:gd name="connsiteY2082" fmla="*/ 516038 h 1328385"/>
              <a:gd name="connsiteX2083" fmla="*/ 9349367 w 12183871"/>
              <a:gd name="connsiteY2083" fmla="*/ 516038 h 1328385"/>
              <a:gd name="connsiteX2084" fmla="*/ 9349367 w 12183871"/>
              <a:gd name="connsiteY2084" fmla="*/ 550536 h 1328385"/>
              <a:gd name="connsiteX2085" fmla="*/ 9345304 w 12183871"/>
              <a:gd name="connsiteY2085" fmla="*/ 570856 h 1328385"/>
              <a:gd name="connsiteX2086" fmla="*/ 9349367 w 12183871"/>
              <a:gd name="connsiteY2086" fmla="*/ 591176 h 1328385"/>
              <a:gd name="connsiteX2087" fmla="*/ 9355419 w 12183871"/>
              <a:gd name="connsiteY2087" fmla="*/ 591176 h 1328385"/>
              <a:gd name="connsiteX2088" fmla="*/ 9367610 w 12183871"/>
              <a:gd name="connsiteY2088" fmla="*/ 479462 h 1328385"/>
              <a:gd name="connsiteX2089" fmla="*/ 9381789 w 12183871"/>
              <a:gd name="connsiteY2089" fmla="*/ 469347 h 1328385"/>
              <a:gd name="connsiteX2090" fmla="*/ 9381789 w 12183871"/>
              <a:gd name="connsiteY2090" fmla="*/ 447040 h 1328385"/>
              <a:gd name="connsiteX2091" fmla="*/ 9389917 w 12183871"/>
              <a:gd name="connsiteY2091" fmla="*/ 447040 h 1328385"/>
              <a:gd name="connsiteX2092" fmla="*/ 9389917 w 12183871"/>
              <a:gd name="connsiteY2092" fmla="*/ 434848 h 1328385"/>
              <a:gd name="connsiteX2093" fmla="*/ 9381789 w 12183871"/>
              <a:gd name="connsiteY2093" fmla="*/ 434848 h 1328385"/>
              <a:gd name="connsiteX2094" fmla="*/ 9381789 w 12183871"/>
              <a:gd name="connsiteY2094" fmla="*/ 331080 h 1328385"/>
              <a:gd name="connsiteX2095" fmla="*/ 9373662 w 12183871"/>
              <a:gd name="connsiteY2095" fmla="*/ 331080 h 1328385"/>
              <a:gd name="connsiteX2096" fmla="*/ 9373662 w 12183871"/>
              <a:gd name="connsiteY2096" fmla="*/ 325030 h 1328385"/>
              <a:gd name="connsiteX2097" fmla="*/ 9381789 w 12183871"/>
              <a:gd name="connsiteY2097" fmla="*/ 325030 h 1328385"/>
              <a:gd name="connsiteX2098" fmla="*/ 9381789 w 12183871"/>
              <a:gd name="connsiteY2098" fmla="*/ 312838 h 1328385"/>
              <a:gd name="connsiteX2099" fmla="*/ 9373662 w 12183871"/>
              <a:gd name="connsiteY2099" fmla="*/ 312838 h 1328385"/>
              <a:gd name="connsiteX2100" fmla="*/ 9373662 w 12183871"/>
              <a:gd name="connsiteY2100" fmla="*/ 308774 h 1328385"/>
              <a:gd name="connsiteX2101" fmla="*/ 9377725 w 12183871"/>
              <a:gd name="connsiteY2101" fmla="*/ 302723 h 1328385"/>
              <a:gd name="connsiteX2102" fmla="*/ 9381789 w 12183871"/>
              <a:gd name="connsiteY2102" fmla="*/ 298659 h 1328385"/>
              <a:gd name="connsiteX2103" fmla="*/ 9381789 w 12183871"/>
              <a:gd name="connsiteY2103" fmla="*/ 298659 h 1328385"/>
              <a:gd name="connsiteX2104" fmla="*/ 9373662 w 12183871"/>
              <a:gd name="connsiteY2104" fmla="*/ 284480 h 1328385"/>
              <a:gd name="connsiteX2105" fmla="*/ 9373662 w 12183871"/>
              <a:gd name="connsiteY2105" fmla="*/ 276352 h 1328385"/>
              <a:gd name="connsiteX2106" fmla="*/ 9381789 w 12183871"/>
              <a:gd name="connsiteY2106" fmla="*/ 276352 h 1328385"/>
              <a:gd name="connsiteX2107" fmla="*/ 9381789 w 12183871"/>
              <a:gd name="connsiteY2107" fmla="*/ 266237 h 1328385"/>
              <a:gd name="connsiteX2108" fmla="*/ 9373662 w 12183871"/>
              <a:gd name="connsiteY2108" fmla="*/ 266237 h 1328385"/>
              <a:gd name="connsiteX2109" fmla="*/ 9381789 w 12183871"/>
              <a:gd name="connsiteY2109" fmla="*/ 217469 h 1328385"/>
              <a:gd name="connsiteX2110" fmla="*/ 9395968 w 12183871"/>
              <a:gd name="connsiteY2110" fmla="*/ 217469 h 1328385"/>
              <a:gd name="connsiteX2111" fmla="*/ 9395968 w 12183871"/>
              <a:gd name="connsiteY2111" fmla="*/ 339299 h 1328385"/>
              <a:gd name="connsiteX2112" fmla="*/ 9414302 w 12183871"/>
              <a:gd name="connsiteY2112" fmla="*/ 339299 h 1328385"/>
              <a:gd name="connsiteX2113" fmla="*/ 9430557 w 12183871"/>
              <a:gd name="connsiteY2113" fmla="*/ 631816 h 1328385"/>
              <a:gd name="connsiteX2114" fmla="*/ 9436608 w 12183871"/>
              <a:gd name="connsiteY2114" fmla="*/ 631816 h 1328385"/>
              <a:gd name="connsiteX2115" fmla="*/ 9440672 w 12183871"/>
              <a:gd name="connsiteY2115" fmla="*/ 660264 h 1328385"/>
              <a:gd name="connsiteX2116" fmla="*/ 9440672 w 12183871"/>
              <a:gd name="connsiteY2116" fmla="*/ 692776 h 1328385"/>
              <a:gd name="connsiteX2117" fmla="*/ 9444736 w 12183871"/>
              <a:gd name="connsiteY2117" fmla="*/ 723211 h 1328385"/>
              <a:gd name="connsiteX2118" fmla="*/ 9454851 w 12183871"/>
              <a:gd name="connsiteY2118" fmla="*/ 745518 h 1328385"/>
              <a:gd name="connsiteX2119" fmla="*/ 9448710 w 12183871"/>
              <a:gd name="connsiteY2119" fmla="*/ 656110 h 1328385"/>
              <a:gd name="connsiteX2120" fmla="*/ 9454851 w 12183871"/>
              <a:gd name="connsiteY2120" fmla="*/ 656110 h 1328385"/>
              <a:gd name="connsiteX2121" fmla="*/ 9462978 w 12183871"/>
              <a:gd name="connsiteY2121" fmla="*/ 668302 h 1328385"/>
              <a:gd name="connsiteX2122" fmla="*/ 9471107 w 12183871"/>
              <a:gd name="connsiteY2122" fmla="*/ 674353 h 1328385"/>
              <a:gd name="connsiteX2123" fmla="*/ 9477158 w 12183871"/>
              <a:gd name="connsiteY2123" fmla="*/ 678417 h 1328385"/>
              <a:gd name="connsiteX2124" fmla="*/ 9477158 w 12183871"/>
              <a:gd name="connsiteY2124" fmla="*/ 601201 h 1328385"/>
              <a:gd name="connsiteX2125" fmla="*/ 9462978 w 12183871"/>
              <a:gd name="connsiteY2125" fmla="*/ 601201 h 1328385"/>
              <a:gd name="connsiteX2126" fmla="*/ 9462978 w 12183871"/>
              <a:gd name="connsiteY2126" fmla="*/ 582958 h 1328385"/>
              <a:gd name="connsiteX2127" fmla="*/ 9477158 w 12183871"/>
              <a:gd name="connsiteY2127" fmla="*/ 582958 h 1328385"/>
              <a:gd name="connsiteX2128" fmla="*/ 9471107 w 12183871"/>
              <a:gd name="connsiteY2128" fmla="*/ 217288 h 1328385"/>
              <a:gd name="connsiteX2129" fmla="*/ 9495491 w 12183871"/>
              <a:gd name="connsiteY2129" fmla="*/ 217288 h 1328385"/>
              <a:gd name="connsiteX2130" fmla="*/ 9495491 w 12183871"/>
              <a:gd name="connsiteY2130" fmla="*/ 225416 h 1328385"/>
              <a:gd name="connsiteX2131" fmla="*/ 9489440 w 12183871"/>
              <a:gd name="connsiteY2131" fmla="*/ 245736 h 1328385"/>
              <a:gd name="connsiteX2132" fmla="*/ 9485376 w 12183871"/>
              <a:gd name="connsiteY2132" fmla="*/ 280235 h 1328385"/>
              <a:gd name="connsiteX2133" fmla="*/ 9485376 w 12183871"/>
              <a:gd name="connsiteY2133" fmla="*/ 316811 h 1328385"/>
              <a:gd name="connsiteX2134" fmla="*/ 9489440 w 12183871"/>
              <a:gd name="connsiteY2134" fmla="*/ 347246 h 1328385"/>
              <a:gd name="connsiteX2135" fmla="*/ 9511747 w 12183871"/>
              <a:gd name="connsiteY2135" fmla="*/ 582868 h 1328385"/>
              <a:gd name="connsiteX2136" fmla="*/ 9521952 w 12183871"/>
              <a:gd name="connsiteY2136" fmla="*/ 582868 h 1328385"/>
              <a:gd name="connsiteX2137" fmla="*/ 9530080 w 12183871"/>
              <a:gd name="connsiteY2137" fmla="*/ 586932 h 1328385"/>
              <a:gd name="connsiteX2138" fmla="*/ 9536131 w 12183871"/>
              <a:gd name="connsiteY2138" fmla="*/ 586932 h 1328385"/>
              <a:gd name="connsiteX2139" fmla="*/ 9544258 w 12183871"/>
              <a:gd name="connsiteY2139" fmla="*/ 590996 h 1328385"/>
              <a:gd name="connsiteX2140" fmla="*/ 9544258 w 12183871"/>
              <a:gd name="connsiteY2140" fmla="*/ 479371 h 1328385"/>
              <a:gd name="connsiteX2141" fmla="*/ 9570630 w 12183871"/>
              <a:gd name="connsiteY2141" fmla="*/ 479371 h 1328385"/>
              <a:gd name="connsiteX2142" fmla="*/ 9574693 w 12183871"/>
              <a:gd name="connsiteY2142" fmla="*/ 546382 h 1328385"/>
              <a:gd name="connsiteX2143" fmla="*/ 9592936 w 12183871"/>
              <a:gd name="connsiteY2143" fmla="*/ 609329 h 1328385"/>
              <a:gd name="connsiteX2144" fmla="*/ 9599078 w 12183871"/>
              <a:gd name="connsiteY2144" fmla="*/ 609329 h 1328385"/>
              <a:gd name="connsiteX2145" fmla="*/ 9599078 w 12183871"/>
              <a:gd name="connsiteY2145" fmla="*/ 290440 h 1328385"/>
              <a:gd name="connsiteX2146" fmla="*/ 9625449 w 12183871"/>
              <a:gd name="connsiteY2146" fmla="*/ 298568 h 1328385"/>
              <a:gd name="connsiteX2147" fmla="*/ 9633576 w 12183871"/>
              <a:gd name="connsiteY2147" fmla="*/ 383912 h 1328385"/>
              <a:gd name="connsiteX2148" fmla="*/ 9651910 w 12183871"/>
              <a:gd name="connsiteY2148" fmla="*/ 453000 h 1328385"/>
              <a:gd name="connsiteX2149" fmla="*/ 9651910 w 12183871"/>
              <a:gd name="connsiteY2149" fmla="*/ 515947 h 1328385"/>
              <a:gd name="connsiteX2150" fmla="*/ 9657961 w 12183871"/>
              <a:gd name="connsiteY2150" fmla="*/ 515947 h 1328385"/>
              <a:gd name="connsiteX2151" fmla="*/ 9666089 w 12183871"/>
              <a:gd name="connsiteY2151" fmla="*/ 609419 h 1328385"/>
              <a:gd name="connsiteX2152" fmla="*/ 9680267 w 12183871"/>
              <a:gd name="connsiteY2152" fmla="*/ 615470 h 1328385"/>
              <a:gd name="connsiteX2153" fmla="*/ 9680267 w 12183871"/>
              <a:gd name="connsiteY2153" fmla="*/ 637777 h 1328385"/>
              <a:gd name="connsiteX2154" fmla="*/ 9688396 w 12183871"/>
              <a:gd name="connsiteY2154" fmla="*/ 656020 h 1328385"/>
              <a:gd name="connsiteX2155" fmla="*/ 9698601 w 12183871"/>
              <a:gd name="connsiteY2155" fmla="*/ 668212 h 1328385"/>
              <a:gd name="connsiteX2156" fmla="*/ 9710793 w 12183871"/>
              <a:gd name="connsiteY2156" fmla="*/ 682391 h 1328385"/>
              <a:gd name="connsiteX2157" fmla="*/ 9720998 w 12183871"/>
              <a:gd name="connsiteY2157" fmla="*/ 690519 h 1328385"/>
              <a:gd name="connsiteX2158" fmla="*/ 9739241 w 12183871"/>
              <a:gd name="connsiteY2158" fmla="*/ 696569 h 1328385"/>
              <a:gd name="connsiteX2159" fmla="*/ 9739241 w 12183871"/>
              <a:gd name="connsiteY2159" fmla="*/ 704697 h 1328385"/>
              <a:gd name="connsiteX2160" fmla="*/ 9743304 w 12183871"/>
              <a:gd name="connsiteY2160" fmla="*/ 708761 h 1328385"/>
              <a:gd name="connsiteX2161" fmla="*/ 9743304 w 12183871"/>
              <a:gd name="connsiteY2161" fmla="*/ 712825 h 1328385"/>
              <a:gd name="connsiteX2162" fmla="*/ 9747369 w 12183871"/>
              <a:gd name="connsiteY2162" fmla="*/ 714812 h 1328385"/>
              <a:gd name="connsiteX2163" fmla="*/ 9751433 w 12183871"/>
              <a:gd name="connsiteY2163" fmla="*/ 718876 h 1328385"/>
              <a:gd name="connsiteX2164" fmla="*/ 9755496 w 12183871"/>
              <a:gd name="connsiteY2164" fmla="*/ 722940 h 1328385"/>
              <a:gd name="connsiteX2165" fmla="*/ 9757484 w 12183871"/>
              <a:gd name="connsiteY2165" fmla="*/ 722940 h 1328385"/>
              <a:gd name="connsiteX2166" fmla="*/ 9757484 w 12183871"/>
              <a:gd name="connsiteY2166" fmla="*/ 727004 h 1328385"/>
              <a:gd name="connsiteX2167" fmla="*/ 9757484 w 12183871"/>
              <a:gd name="connsiteY2167" fmla="*/ 727004 h 1328385"/>
              <a:gd name="connsiteX2168" fmla="*/ 9757484 w 12183871"/>
              <a:gd name="connsiteY2168" fmla="*/ 727004 h 1328385"/>
              <a:gd name="connsiteX2169" fmla="*/ 9761547 w 12183871"/>
              <a:gd name="connsiteY2169" fmla="*/ 727004 h 1328385"/>
              <a:gd name="connsiteX2170" fmla="*/ 9761547 w 12183871"/>
              <a:gd name="connsiteY2170" fmla="*/ 731068 h 1328385"/>
              <a:gd name="connsiteX2171" fmla="*/ 9761547 w 12183871"/>
              <a:gd name="connsiteY2171" fmla="*/ 712825 h 1328385"/>
              <a:gd name="connsiteX2172" fmla="*/ 9755406 w 12183871"/>
              <a:gd name="connsiteY2172" fmla="*/ 712825 h 1328385"/>
              <a:gd name="connsiteX2173" fmla="*/ 9755406 w 12183871"/>
              <a:gd name="connsiteY2173" fmla="*/ 655929 h 1328385"/>
              <a:gd name="connsiteX2174" fmla="*/ 9747279 w 12183871"/>
              <a:gd name="connsiteY2174" fmla="*/ 655929 h 1328385"/>
              <a:gd name="connsiteX2175" fmla="*/ 9733099 w 12183871"/>
              <a:gd name="connsiteY2175" fmla="*/ 582777 h 1328385"/>
              <a:gd name="connsiteX2176" fmla="*/ 9720907 w 12183871"/>
              <a:gd name="connsiteY2176" fmla="*/ 582777 h 1328385"/>
              <a:gd name="connsiteX2177" fmla="*/ 9720907 w 12183871"/>
              <a:gd name="connsiteY2177" fmla="*/ 556407 h 1328385"/>
              <a:gd name="connsiteX2178" fmla="*/ 9714766 w 12183871"/>
              <a:gd name="connsiteY2178" fmla="*/ 556407 h 1328385"/>
              <a:gd name="connsiteX2179" fmla="*/ 9710702 w 12183871"/>
              <a:gd name="connsiteY2179" fmla="*/ 552343 h 1328385"/>
              <a:gd name="connsiteX2180" fmla="*/ 9710702 w 12183871"/>
              <a:gd name="connsiteY2180" fmla="*/ 546382 h 1328385"/>
              <a:gd name="connsiteX2181" fmla="*/ 9710702 w 12183871"/>
              <a:gd name="connsiteY2181" fmla="*/ 542318 h 1328385"/>
              <a:gd name="connsiteX2182" fmla="*/ 9706639 w 12183871"/>
              <a:gd name="connsiteY2182" fmla="*/ 534190 h 1328385"/>
              <a:gd name="connsiteX2183" fmla="*/ 9706639 w 12183871"/>
              <a:gd name="connsiteY2183" fmla="*/ 528139 h 1328385"/>
              <a:gd name="connsiteX2184" fmla="*/ 9714766 w 12183871"/>
              <a:gd name="connsiteY2184" fmla="*/ 528139 h 1328385"/>
              <a:gd name="connsiteX2185" fmla="*/ 9728945 w 12183871"/>
              <a:gd name="connsiteY2185" fmla="*/ 546382 h 1328385"/>
              <a:gd name="connsiteX2186" fmla="*/ 9739060 w 12183871"/>
              <a:gd name="connsiteY2186" fmla="*/ 568689 h 1328385"/>
              <a:gd name="connsiteX2187" fmla="*/ 9747188 w 12183871"/>
              <a:gd name="connsiteY2187" fmla="*/ 590996 h 1328385"/>
              <a:gd name="connsiteX2188" fmla="*/ 9755315 w 12183871"/>
              <a:gd name="connsiteY2188" fmla="*/ 590996 h 1328385"/>
              <a:gd name="connsiteX2189" fmla="*/ 9739060 w 12183871"/>
              <a:gd name="connsiteY2189" fmla="*/ 542228 h 1328385"/>
              <a:gd name="connsiteX2190" fmla="*/ 9716753 w 12183871"/>
              <a:gd name="connsiteY2190" fmla="*/ 493460 h 1328385"/>
              <a:gd name="connsiteX2191" fmla="*/ 9698510 w 12183871"/>
              <a:gd name="connsiteY2191" fmla="*/ 446769 h 1328385"/>
              <a:gd name="connsiteX2192" fmla="*/ 9706639 w 12183871"/>
              <a:gd name="connsiteY2192" fmla="*/ 446769 h 1328385"/>
              <a:gd name="connsiteX2193" fmla="*/ 9714766 w 12183871"/>
              <a:gd name="connsiteY2193" fmla="*/ 448756 h 1328385"/>
              <a:gd name="connsiteX2194" fmla="*/ 9716753 w 12183871"/>
              <a:gd name="connsiteY2194" fmla="*/ 448756 h 1328385"/>
              <a:gd name="connsiteX2195" fmla="*/ 9716753 w 12183871"/>
              <a:gd name="connsiteY2195" fmla="*/ 452820 h 1328385"/>
              <a:gd name="connsiteX2196" fmla="*/ 9720817 w 12183871"/>
              <a:gd name="connsiteY2196" fmla="*/ 460948 h 1328385"/>
              <a:gd name="connsiteX2197" fmla="*/ 9720817 w 12183871"/>
              <a:gd name="connsiteY2197" fmla="*/ 469076 h 1328385"/>
              <a:gd name="connsiteX2198" fmla="*/ 9743124 w 12183871"/>
              <a:gd name="connsiteY2198" fmla="*/ 497524 h 1328385"/>
              <a:gd name="connsiteX2199" fmla="*/ 9757303 w 12183871"/>
              <a:gd name="connsiteY2199" fmla="*/ 534100 h 1328385"/>
              <a:gd name="connsiteX2200" fmla="*/ 9769495 w 12183871"/>
              <a:gd name="connsiteY2200" fmla="*/ 574740 h 1328385"/>
              <a:gd name="connsiteX2201" fmla="*/ 9779610 w 12183871"/>
              <a:gd name="connsiteY2201" fmla="*/ 615380 h 1328385"/>
              <a:gd name="connsiteX2202" fmla="*/ 9787738 w 12183871"/>
              <a:gd name="connsiteY2202" fmla="*/ 615380 h 1328385"/>
              <a:gd name="connsiteX2203" fmla="*/ 9787738 w 12183871"/>
              <a:gd name="connsiteY2203" fmla="*/ 656020 h 1328385"/>
              <a:gd name="connsiteX2204" fmla="*/ 9795866 w 12183871"/>
              <a:gd name="connsiteY2204" fmla="*/ 656020 h 1328385"/>
              <a:gd name="connsiteX2205" fmla="*/ 9779610 w 12183871"/>
              <a:gd name="connsiteY2205" fmla="*/ 487409 h 1328385"/>
              <a:gd name="connsiteX2206" fmla="*/ 9773558 w 12183871"/>
              <a:gd name="connsiteY2206" fmla="*/ 487409 h 1328385"/>
              <a:gd name="connsiteX2207" fmla="*/ 9773558 w 12183871"/>
              <a:gd name="connsiteY2207" fmla="*/ 452910 h 1328385"/>
              <a:gd name="connsiteX2208" fmla="*/ 9761367 w 12183871"/>
              <a:gd name="connsiteY2208" fmla="*/ 452910 h 1328385"/>
              <a:gd name="connsiteX2209" fmla="*/ 9755226 w 12183871"/>
              <a:gd name="connsiteY2209" fmla="*/ 387886 h 1328385"/>
              <a:gd name="connsiteX2210" fmla="*/ 9747098 w 12183871"/>
              <a:gd name="connsiteY2210" fmla="*/ 387886 h 1328385"/>
              <a:gd name="connsiteX2211" fmla="*/ 9747098 w 12183871"/>
              <a:gd name="connsiteY2211" fmla="*/ 371630 h 1328385"/>
              <a:gd name="connsiteX2212" fmla="*/ 9738970 w 12183871"/>
              <a:gd name="connsiteY2212" fmla="*/ 371630 h 1328385"/>
              <a:gd name="connsiteX2213" fmla="*/ 9738970 w 12183871"/>
              <a:gd name="connsiteY2213" fmla="*/ 347246 h 1328385"/>
              <a:gd name="connsiteX2214" fmla="*/ 9732918 w 12183871"/>
              <a:gd name="connsiteY2214" fmla="*/ 347246 h 1328385"/>
              <a:gd name="connsiteX2215" fmla="*/ 9720727 w 12183871"/>
              <a:gd name="connsiteY2215" fmla="*/ 312747 h 1328385"/>
              <a:gd name="connsiteX2216" fmla="*/ 9714586 w 12183871"/>
              <a:gd name="connsiteY2216" fmla="*/ 312747 h 1328385"/>
              <a:gd name="connsiteX2217" fmla="*/ 9714586 w 12183871"/>
              <a:gd name="connsiteY2217" fmla="*/ 290440 h 1328385"/>
              <a:gd name="connsiteX2218" fmla="*/ 9706458 w 12183871"/>
              <a:gd name="connsiteY2218" fmla="*/ 290440 h 1328385"/>
              <a:gd name="connsiteX2219" fmla="*/ 9692278 w 12183871"/>
              <a:gd name="connsiteY2219" fmla="*/ 243750 h 1328385"/>
              <a:gd name="connsiteX2220" fmla="*/ 9680087 w 12183871"/>
              <a:gd name="connsiteY2220" fmla="*/ 243750 h 1328385"/>
              <a:gd name="connsiteX2221" fmla="*/ 9680087 w 12183871"/>
              <a:gd name="connsiteY2221" fmla="*/ 225507 h 1328385"/>
              <a:gd name="connsiteX2222" fmla="*/ 9665908 w 12183871"/>
              <a:gd name="connsiteY2222" fmla="*/ 199136 h 1328385"/>
              <a:gd name="connsiteX2223" fmla="*/ 9651729 w 12183871"/>
              <a:gd name="connsiteY2223" fmla="*/ 172765 h 1328385"/>
              <a:gd name="connsiteX2224" fmla="*/ 9639537 w 12183871"/>
              <a:gd name="connsiteY2224" fmla="*/ 136189 h 1328385"/>
              <a:gd name="connsiteX2225" fmla="*/ 9665908 w 12183871"/>
              <a:gd name="connsiteY2225" fmla="*/ 144317 h 1328385"/>
              <a:gd name="connsiteX2226" fmla="*/ 9674035 w 12183871"/>
              <a:gd name="connsiteY2226" fmla="*/ 180893 h 1328385"/>
              <a:gd name="connsiteX2227" fmla="*/ 9692369 w 12183871"/>
              <a:gd name="connsiteY2227" fmla="*/ 205277 h 1328385"/>
              <a:gd name="connsiteX2228" fmla="*/ 9706548 w 12183871"/>
              <a:gd name="connsiteY2228" fmla="*/ 231648 h 1328385"/>
              <a:gd name="connsiteX2229" fmla="*/ 9706548 w 12183871"/>
              <a:gd name="connsiteY2229" fmla="*/ 249891 h 1328385"/>
              <a:gd name="connsiteX2230" fmla="*/ 9714675 w 12183871"/>
              <a:gd name="connsiteY2230" fmla="*/ 249891 h 1328385"/>
              <a:gd name="connsiteX2231" fmla="*/ 9714675 w 12183871"/>
              <a:gd name="connsiteY2231" fmla="*/ 266147 h 1328385"/>
              <a:gd name="connsiteX2232" fmla="*/ 9720817 w 12183871"/>
              <a:gd name="connsiteY2232" fmla="*/ 266147 h 1328385"/>
              <a:gd name="connsiteX2233" fmla="*/ 9720817 w 12183871"/>
              <a:gd name="connsiteY2233" fmla="*/ 284390 h 1328385"/>
              <a:gd name="connsiteX2234" fmla="*/ 9733009 w 12183871"/>
              <a:gd name="connsiteY2234" fmla="*/ 284390 h 1328385"/>
              <a:gd name="connsiteX2235" fmla="*/ 9733009 w 12183871"/>
              <a:gd name="connsiteY2235" fmla="*/ 298568 h 1328385"/>
              <a:gd name="connsiteX2236" fmla="*/ 9739060 w 12183871"/>
              <a:gd name="connsiteY2236" fmla="*/ 298568 h 1328385"/>
              <a:gd name="connsiteX2237" fmla="*/ 9755315 w 12183871"/>
              <a:gd name="connsiteY2237" fmla="*/ 347336 h 1328385"/>
              <a:gd name="connsiteX2238" fmla="*/ 9761457 w 12183871"/>
              <a:gd name="connsiteY2238" fmla="*/ 347336 h 1328385"/>
              <a:gd name="connsiteX2239" fmla="*/ 9761457 w 12183871"/>
              <a:gd name="connsiteY2239" fmla="*/ 371720 h 1328385"/>
              <a:gd name="connsiteX2240" fmla="*/ 9773649 w 12183871"/>
              <a:gd name="connsiteY2240" fmla="*/ 371720 h 1328385"/>
              <a:gd name="connsiteX2241" fmla="*/ 9773649 w 12183871"/>
              <a:gd name="connsiteY2241" fmla="*/ 387976 h 1328385"/>
              <a:gd name="connsiteX2242" fmla="*/ 9779700 w 12183871"/>
              <a:gd name="connsiteY2242" fmla="*/ 387976 h 1328385"/>
              <a:gd name="connsiteX2243" fmla="*/ 9795955 w 12183871"/>
              <a:gd name="connsiteY2243" fmla="*/ 461128 h 1328385"/>
              <a:gd name="connsiteX2244" fmla="*/ 9802007 w 12183871"/>
              <a:gd name="connsiteY2244" fmla="*/ 461128 h 1328385"/>
              <a:gd name="connsiteX2245" fmla="*/ 9802007 w 12183871"/>
              <a:gd name="connsiteY2245" fmla="*/ 479371 h 1328385"/>
              <a:gd name="connsiteX2246" fmla="*/ 9814198 w 12183871"/>
              <a:gd name="connsiteY2246" fmla="*/ 479371 h 1328385"/>
              <a:gd name="connsiteX2247" fmla="*/ 9814198 w 12183871"/>
              <a:gd name="connsiteY2247" fmla="*/ 515947 h 1328385"/>
              <a:gd name="connsiteX2248" fmla="*/ 9820340 w 12183871"/>
              <a:gd name="connsiteY2248" fmla="*/ 515947 h 1328385"/>
              <a:gd name="connsiteX2249" fmla="*/ 9824404 w 12183871"/>
              <a:gd name="connsiteY2249" fmla="*/ 442795 h 1328385"/>
              <a:gd name="connsiteX2250" fmla="*/ 9828468 w 12183871"/>
              <a:gd name="connsiteY2250" fmla="*/ 361515 h 1328385"/>
              <a:gd name="connsiteX2251" fmla="*/ 9820340 w 12183871"/>
              <a:gd name="connsiteY2251" fmla="*/ 284299 h 1328385"/>
              <a:gd name="connsiteX2252" fmla="*/ 9802007 w 12183871"/>
              <a:gd name="connsiteY2252" fmla="*/ 209160 h 1328385"/>
              <a:gd name="connsiteX2253" fmla="*/ 9828378 w 12183871"/>
              <a:gd name="connsiteY2253" fmla="*/ 209160 h 1328385"/>
              <a:gd name="connsiteX2254" fmla="*/ 9838493 w 12183871"/>
              <a:gd name="connsiteY2254" fmla="*/ 272107 h 1328385"/>
              <a:gd name="connsiteX2255" fmla="*/ 9854748 w 12183871"/>
              <a:gd name="connsiteY2255" fmla="*/ 330990 h 1328385"/>
              <a:gd name="connsiteX2256" fmla="*/ 9854748 w 12183871"/>
              <a:gd name="connsiteY2256" fmla="*/ 361425 h 1328385"/>
              <a:gd name="connsiteX2257" fmla="*/ 9854748 w 12183871"/>
              <a:gd name="connsiteY2257" fmla="*/ 393937 h 1328385"/>
              <a:gd name="connsiteX2258" fmla="*/ 9850684 w 12183871"/>
              <a:gd name="connsiteY2258" fmla="*/ 424372 h 1328385"/>
              <a:gd name="connsiteX2259" fmla="*/ 9860799 w 12183871"/>
              <a:gd name="connsiteY2259" fmla="*/ 446679 h 1328385"/>
              <a:gd name="connsiteX2260" fmla="*/ 9868927 w 12183871"/>
              <a:gd name="connsiteY2260" fmla="*/ 365399 h 1328385"/>
              <a:gd name="connsiteX2261" fmla="*/ 9883106 w 12183871"/>
              <a:gd name="connsiteY2261" fmla="*/ 365399 h 1328385"/>
              <a:gd name="connsiteX2262" fmla="*/ 9895298 w 12183871"/>
              <a:gd name="connsiteY2262" fmla="*/ 397911 h 1328385"/>
              <a:gd name="connsiteX2263" fmla="*/ 9901439 w 12183871"/>
              <a:gd name="connsiteY2263" fmla="*/ 397911 h 1328385"/>
              <a:gd name="connsiteX2264" fmla="*/ 9901439 w 12183871"/>
              <a:gd name="connsiteY2264" fmla="*/ 428346 h 1328385"/>
              <a:gd name="connsiteX2265" fmla="*/ 9909567 w 12183871"/>
              <a:gd name="connsiteY2265" fmla="*/ 428346 h 1328385"/>
              <a:gd name="connsiteX2266" fmla="*/ 9917696 w 12183871"/>
              <a:gd name="connsiteY2266" fmla="*/ 501497 h 1328385"/>
              <a:gd name="connsiteX2267" fmla="*/ 9923836 w 12183871"/>
              <a:gd name="connsiteY2267" fmla="*/ 501497 h 1328385"/>
              <a:gd name="connsiteX2268" fmla="*/ 9923836 w 12183871"/>
              <a:gd name="connsiteY2268" fmla="*/ 550265 h 1328385"/>
              <a:gd name="connsiteX2269" fmla="*/ 9942079 w 12183871"/>
              <a:gd name="connsiteY2269" fmla="*/ 556316 h 1328385"/>
              <a:gd name="connsiteX2270" fmla="*/ 9942079 w 12183871"/>
              <a:gd name="connsiteY2270" fmla="*/ 574559 h 1328385"/>
              <a:gd name="connsiteX2271" fmla="*/ 9950207 w 12183871"/>
              <a:gd name="connsiteY2271" fmla="*/ 574559 h 1328385"/>
              <a:gd name="connsiteX2272" fmla="*/ 9950207 w 12183871"/>
              <a:gd name="connsiteY2272" fmla="*/ 600930 h 1328385"/>
              <a:gd name="connsiteX2273" fmla="*/ 9958336 w 12183871"/>
              <a:gd name="connsiteY2273" fmla="*/ 600930 h 1328385"/>
              <a:gd name="connsiteX2274" fmla="*/ 9964386 w 12183871"/>
              <a:gd name="connsiteY2274" fmla="*/ 649698 h 1328385"/>
              <a:gd name="connsiteX2275" fmla="*/ 9976578 w 12183871"/>
              <a:gd name="connsiteY2275" fmla="*/ 649698 h 1328385"/>
              <a:gd name="connsiteX2276" fmla="*/ 9980642 w 12183871"/>
              <a:gd name="connsiteY2276" fmla="*/ 590815 h 1328385"/>
              <a:gd name="connsiteX2277" fmla="*/ 9990847 w 12183871"/>
              <a:gd name="connsiteY2277" fmla="*/ 537983 h 1328385"/>
              <a:gd name="connsiteX2278" fmla="*/ 10009181 w 12183871"/>
              <a:gd name="connsiteY2278" fmla="*/ 487228 h 1328385"/>
              <a:gd name="connsiteX2279" fmla="*/ 10023359 w 12183871"/>
              <a:gd name="connsiteY2279" fmla="*/ 434396 h 1328385"/>
              <a:gd name="connsiteX2280" fmla="*/ 10017308 w 12183871"/>
              <a:gd name="connsiteY2280" fmla="*/ 312476 h 1328385"/>
              <a:gd name="connsiteX2281" fmla="*/ 10039616 w 12183871"/>
              <a:gd name="connsiteY2281" fmla="*/ 312476 h 1328385"/>
              <a:gd name="connsiteX2282" fmla="*/ 10045666 w 12183871"/>
              <a:gd name="connsiteY2282" fmla="*/ 434396 h 1328385"/>
              <a:gd name="connsiteX2283" fmla="*/ 10063909 w 12183871"/>
              <a:gd name="connsiteY2283" fmla="*/ 434396 h 1328385"/>
              <a:gd name="connsiteX2284" fmla="*/ 10072037 w 12183871"/>
              <a:gd name="connsiteY2284" fmla="*/ 468895 h 1328385"/>
              <a:gd name="connsiteX2285" fmla="*/ 10057858 w 12183871"/>
              <a:gd name="connsiteY2285" fmla="*/ 468895 h 1328385"/>
              <a:gd name="connsiteX2286" fmla="*/ 10057858 w 12183871"/>
              <a:gd name="connsiteY2286" fmla="*/ 452639 h 1328385"/>
              <a:gd name="connsiteX2287" fmla="*/ 10045666 w 12183871"/>
              <a:gd name="connsiteY2287" fmla="*/ 452639 h 1328385"/>
              <a:gd name="connsiteX2288" fmla="*/ 10045666 w 12183871"/>
              <a:gd name="connsiteY2288" fmla="*/ 663877 h 1328385"/>
              <a:gd name="connsiteX2289" fmla="*/ 10057858 w 12183871"/>
              <a:gd name="connsiteY2289" fmla="*/ 663877 h 1328385"/>
              <a:gd name="connsiteX2290" fmla="*/ 10057858 w 12183871"/>
              <a:gd name="connsiteY2290" fmla="*/ 690248 h 1328385"/>
              <a:gd name="connsiteX2291" fmla="*/ 10063909 w 12183871"/>
              <a:gd name="connsiteY2291" fmla="*/ 690248 h 1328385"/>
              <a:gd name="connsiteX2292" fmla="*/ 10067974 w 12183871"/>
              <a:gd name="connsiteY2292" fmla="*/ 686184 h 1328385"/>
              <a:gd name="connsiteX2293" fmla="*/ 10067974 w 12183871"/>
              <a:gd name="connsiteY2293" fmla="*/ 682120 h 1328385"/>
              <a:gd name="connsiteX2294" fmla="*/ 10067974 w 12183871"/>
              <a:gd name="connsiteY2294" fmla="*/ 682120 h 1328385"/>
              <a:gd name="connsiteX2295" fmla="*/ 10067974 w 12183871"/>
              <a:gd name="connsiteY2295" fmla="*/ 682120 h 1328385"/>
              <a:gd name="connsiteX2296" fmla="*/ 10072037 w 12183871"/>
              <a:gd name="connsiteY2296" fmla="*/ 678056 h 1328385"/>
              <a:gd name="connsiteX2297" fmla="*/ 10086215 w 12183871"/>
              <a:gd name="connsiteY2297" fmla="*/ 690248 h 1328385"/>
              <a:gd name="connsiteX2298" fmla="*/ 10086215 w 12183871"/>
              <a:gd name="connsiteY2298" fmla="*/ 615109 h 1328385"/>
              <a:gd name="connsiteX2299" fmla="*/ 10080075 w 12183871"/>
              <a:gd name="connsiteY2299" fmla="*/ 615109 h 1328385"/>
              <a:gd name="connsiteX2300" fmla="*/ 10080075 w 12183871"/>
              <a:gd name="connsiteY2300" fmla="*/ 550085 h 1328385"/>
              <a:gd name="connsiteX2301" fmla="*/ 10057768 w 12183871"/>
              <a:gd name="connsiteY2301" fmla="*/ 479010 h 1328385"/>
              <a:gd name="connsiteX2302" fmla="*/ 10080075 w 12183871"/>
              <a:gd name="connsiteY2302" fmla="*/ 479010 h 1328385"/>
              <a:gd name="connsiteX2303" fmla="*/ 10086215 w 12183871"/>
              <a:gd name="connsiteY2303" fmla="*/ 515586 h 1328385"/>
              <a:gd name="connsiteX2304" fmla="*/ 10098408 w 12183871"/>
              <a:gd name="connsiteY2304" fmla="*/ 515586 h 1328385"/>
              <a:gd name="connsiteX2305" fmla="*/ 10098408 w 12183871"/>
              <a:gd name="connsiteY2305" fmla="*/ 556226 h 1328385"/>
              <a:gd name="connsiteX2306" fmla="*/ 10104458 w 12183871"/>
              <a:gd name="connsiteY2306" fmla="*/ 556226 h 1328385"/>
              <a:gd name="connsiteX2307" fmla="*/ 10104458 w 12183871"/>
              <a:gd name="connsiteY2307" fmla="*/ 574469 h 1328385"/>
              <a:gd name="connsiteX2308" fmla="*/ 10112587 w 12183871"/>
              <a:gd name="connsiteY2308" fmla="*/ 574469 h 1328385"/>
              <a:gd name="connsiteX2309" fmla="*/ 10112587 w 12183871"/>
              <a:gd name="connsiteY2309" fmla="*/ 608968 h 1328385"/>
              <a:gd name="connsiteX2310" fmla="*/ 10120715 w 12183871"/>
              <a:gd name="connsiteY2310" fmla="*/ 608968 h 1328385"/>
              <a:gd name="connsiteX2311" fmla="*/ 10120715 w 12183871"/>
              <a:gd name="connsiteY2311" fmla="*/ 637416 h 1328385"/>
              <a:gd name="connsiteX2312" fmla="*/ 10126855 w 12183871"/>
              <a:gd name="connsiteY2312" fmla="*/ 637416 h 1328385"/>
              <a:gd name="connsiteX2313" fmla="*/ 10139048 w 12183871"/>
              <a:gd name="connsiteY2313" fmla="*/ 696299 h 1328385"/>
              <a:gd name="connsiteX2314" fmla="*/ 10145098 w 12183871"/>
              <a:gd name="connsiteY2314" fmla="*/ 696299 h 1328385"/>
              <a:gd name="connsiteX2315" fmla="*/ 10153227 w 12183871"/>
              <a:gd name="connsiteY2315" fmla="*/ 678056 h 1328385"/>
              <a:gd name="connsiteX2316" fmla="*/ 10161355 w 12183871"/>
              <a:gd name="connsiteY2316" fmla="*/ 659813 h 1328385"/>
              <a:gd name="connsiteX2317" fmla="*/ 10161355 w 12183871"/>
              <a:gd name="connsiteY2317" fmla="*/ 631365 h 1328385"/>
              <a:gd name="connsiteX2318" fmla="*/ 10139048 w 12183871"/>
              <a:gd name="connsiteY2318" fmla="*/ 556226 h 1328385"/>
              <a:gd name="connsiteX2319" fmla="*/ 10161355 w 12183871"/>
              <a:gd name="connsiteY2319" fmla="*/ 568418 h 1328385"/>
              <a:gd name="connsiteX2320" fmla="*/ 10163341 w 12183871"/>
              <a:gd name="connsiteY2320" fmla="*/ 582597 h 1328385"/>
              <a:gd name="connsiteX2321" fmla="*/ 10171470 w 12183871"/>
              <a:gd name="connsiteY2321" fmla="*/ 611045 h 1328385"/>
              <a:gd name="connsiteX2322" fmla="*/ 10179598 w 12183871"/>
              <a:gd name="connsiteY2322" fmla="*/ 645544 h 1328385"/>
              <a:gd name="connsiteX2323" fmla="*/ 10185648 w 12183871"/>
              <a:gd name="connsiteY2323" fmla="*/ 673992 h 1328385"/>
              <a:gd name="connsiteX2324" fmla="*/ 10197840 w 12183871"/>
              <a:gd name="connsiteY2324" fmla="*/ 700363 h 1328385"/>
              <a:gd name="connsiteX2325" fmla="*/ 10201904 w 12183871"/>
              <a:gd name="connsiteY2325" fmla="*/ 712555 h 1328385"/>
              <a:gd name="connsiteX2326" fmla="*/ 10203891 w 12183871"/>
              <a:gd name="connsiteY2326" fmla="*/ 673992 h 1328385"/>
              <a:gd name="connsiteX2327" fmla="*/ 10207956 w 12183871"/>
              <a:gd name="connsiteY2327" fmla="*/ 641480 h 1328385"/>
              <a:gd name="connsiteX2328" fmla="*/ 10207956 w 12183871"/>
              <a:gd name="connsiteY2328" fmla="*/ 600840 h 1328385"/>
              <a:gd name="connsiteX2329" fmla="*/ 10201904 w 12183871"/>
              <a:gd name="connsiteY2329" fmla="*/ 550085 h 1328385"/>
              <a:gd name="connsiteX2330" fmla="*/ 10226288 w 12183871"/>
              <a:gd name="connsiteY2330" fmla="*/ 550085 h 1328385"/>
              <a:gd name="connsiteX2331" fmla="*/ 10230353 w 12183871"/>
              <a:gd name="connsiteY2331" fmla="*/ 596776 h 1328385"/>
              <a:gd name="connsiteX2332" fmla="*/ 10244531 w 12183871"/>
              <a:gd name="connsiteY2332" fmla="*/ 641480 h 1328385"/>
              <a:gd name="connsiteX2333" fmla="*/ 10260788 w 12183871"/>
              <a:gd name="connsiteY2333" fmla="*/ 678056 h 1328385"/>
              <a:gd name="connsiteX2334" fmla="*/ 10260788 w 12183871"/>
              <a:gd name="connsiteY2334" fmla="*/ 722760 h 1328385"/>
              <a:gd name="connsiteX2335" fmla="*/ 10266928 w 12183871"/>
              <a:gd name="connsiteY2335" fmla="*/ 722760 h 1328385"/>
              <a:gd name="connsiteX2336" fmla="*/ 10242544 w 12183871"/>
              <a:gd name="connsiteY2336" fmla="*/ 452639 h 1328385"/>
              <a:gd name="connsiteX2337" fmla="*/ 10234416 w 12183871"/>
              <a:gd name="connsiteY2337" fmla="*/ 452639 h 1328385"/>
              <a:gd name="connsiteX2338" fmla="*/ 10226288 w 12183871"/>
              <a:gd name="connsiteY2338" fmla="*/ 405948 h 1328385"/>
              <a:gd name="connsiteX2339" fmla="*/ 10220238 w 12183871"/>
              <a:gd name="connsiteY2339" fmla="*/ 393756 h 1328385"/>
              <a:gd name="connsiteX2340" fmla="*/ 10216173 w 12183871"/>
              <a:gd name="connsiteY2340" fmla="*/ 387706 h 1328385"/>
              <a:gd name="connsiteX2341" fmla="*/ 10208045 w 12183871"/>
              <a:gd name="connsiteY2341" fmla="*/ 379578 h 1328385"/>
              <a:gd name="connsiteX2342" fmla="*/ 10203981 w 12183871"/>
              <a:gd name="connsiteY2342" fmla="*/ 371450 h 1328385"/>
              <a:gd name="connsiteX2343" fmla="*/ 10197930 w 12183871"/>
              <a:gd name="connsiteY2343" fmla="*/ 361335 h 1328385"/>
              <a:gd name="connsiteX2344" fmla="*/ 10193867 w 12183871"/>
              <a:gd name="connsiteY2344" fmla="*/ 347156 h 1328385"/>
              <a:gd name="connsiteX2345" fmla="*/ 10220238 w 12183871"/>
              <a:gd name="connsiteY2345" fmla="*/ 365399 h 1328385"/>
              <a:gd name="connsiteX2346" fmla="*/ 10242544 w 12183871"/>
              <a:gd name="connsiteY2346" fmla="*/ 393847 h 1328385"/>
              <a:gd name="connsiteX2347" fmla="*/ 10260788 w 12183871"/>
              <a:gd name="connsiteY2347" fmla="*/ 430423 h 1328385"/>
              <a:gd name="connsiteX2348" fmla="*/ 10274966 w 12183871"/>
              <a:gd name="connsiteY2348" fmla="*/ 475127 h 1328385"/>
              <a:gd name="connsiteX2349" fmla="*/ 10289145 w 12183871"/>
              <a:gd name="connsiteY2349" fmla="*/ 515767 h 1328385"/>
              <a:gd name="connsiteX2350" fmla="*/ 10301337 w 12183871"/>
              <a:gd name="connsiteY2350" fmla="*/ 550265 h 1328385"/>
              <a:gd name="connsiteX2351" fmla="*/ 10301337 w 12183871"/>
              <a:gd name="connsiteY2351" fmla="*/ 601020 h 1328385"/>
              <a:gd name="connsiteX2352" fmla="*/ 10315515 w 12183871"/>
              <a:gd name="connsiteY2352" fmla="*/ 609148 h 1328385"/>
              <a:gd name="connsiteX2353" fmla="*/ 10307387 w 12183871"/>
              <a:gd name="connsiteY2353" fmla="*/ 623327 h 1328385"/>
              <a:gd name="connsiteX2354" fmla="*/ 10323644 w 12183871"/>
              <a:gd name="connsiteY2354" fmla="*/ 631455 h 1328385"/>
              <a:gd name="connsiteX2355" fmla="*/ 10323644 w 12183871"/>
              <a:gd name="connsiteY2355" fmla="*/ 663967 h 1328385"/>
              <a:gd name="connsiteX2356" fmla="*/ 10329785 w 12183871"/>
              <a:gd name="connsiteY2356" fmla="*/ 663967 h 1328385"/>
              <a:gd name="connsiteX2357" fmla="*/ 10329785 w 12183871"/>
              <a:gd name="connsiteY2357" fmla="*/ 690338 h 1328385"/>
              <a:gd name="connsiteX2358" fmla="*/ 10341977 w 12183871"/>
              <a:gd name="connsiteY2358" fmla="*/ 690338 h 1328385"/>
              <a:gd name="connsiteX2359" fmla="*/ 10346041 w 12183871"/>
              <a:gd name="connsiteY2359" fmla="*/ 714722 h 1328385"/>
              <a:gd name="connsiteX2360" fmla="*/ 10346041 w 12183871"/>
              <a:gd name="connsiteY2360" fmla="*/ 741093 h 1328385"/>
              <a:gd name="connsiteX2361" fmla="*/ 10356246 w 12183871"/>
              <a:gd name="connsiteY2361" fmla="*/ 759336 h 1328385"/>
              <a:gd name="connsiteX2362" fmla="*/ 10360311 w 12183871"/>
              <a:gd name="connsiteY2362" fmla="*/ 704517 h 1328385"/>
              <a:gd name="connsiteX2363" fmla="*/ 10364374 w 12183871"/>
              <a:gd name="connsiteY2363" fmla="*/ 651685 h 1328385"/>
              <a:gd name="connsiteX2364" fmla="*/ 10356246 w 12183871"/>
              <a:gd name="connsiteY2364" fmla="*/ 609058 h 1328385"/>
              <a:gd name="connsiteX2365" fmla="*/ 10356246 w 12183871"/>
              <a:gd name="connsiteY2365" fmla="*/ 542047 h 1328385"/>
              <a:gd name="connsiteX2366" fmla="*/ 10348118 w 12183871"/>
              <a:gd name="connsiteY2366" fmla="*/ 542047 h 1328385"/>
              <a:gd name="connsiteX2367" fmla="*/ 10342068 w 12183871"/>
              <a:gd name="connsiteY2367" fmla="*/ 487228 h 1328385"/>
              <a:gd name="connsiteX2368" fmla="*/ 10329876 w 12183871"/>
              <a:gd name="connsiteY2368" fmla="*/ 487228 h 1328385"/>
              <a:gd name="connsiteX2369" fmla="*/ 10325811 w 12183871"/>
              <a:gd name="connsiteY2369" fmla="*/ 475036 h 1328385"/>
              <a:gd name="connsiteX2370" fmla="*/ 10319760 w 12183871"/>
              <a:gd name="connsiteY2370" fmla="*/ 470972 h 1328385"/>
              <a:gd name="connsiteX2371" fmla="*/ 10315696 w 12183871"/>
              <a:gd name="connsiteY2371" fmla="*/ 464921 h 1328385"/>
              <a:gd name="connsiteX2372" fmla="*/ 10311633 w 12183871"/>
              <a:gd name="connsiteY2372" fmla="*/ 460857 h 1328385"/>
              <a:gd name="connsiteX2373" fmla="*/ 10307568 w 12183871"/>
              <a:gd name="connsiteY2373" fmla="*/ 448666 h 1328385"/>
              <a:gd name="connsiteX2374" fmla="*/ 10307568 w 12183871"/>
              <a:gd name="connsiteY2374" fmla="*/ 434487 h 1328385"/>
              <a:gd name="connsiteX2375" fmla="*/ 10323824 w 12183871"/>
              <a:gd name="connsiteY2375" fmla="*/ 446679 h 1328385"/>
              <a:gd name="connsiteX2376" fmla="*/ 10275056 w 12183871"/>
              <a:gd name="connsiteY2376" fmla="*/ 357271 h 1328385"/>
              <a:gd name="connsiteX2377" fmla="*/ 10289236 w 12183871"/>
              <a:gd name="connsiteY2377" fmla="*/ 357271 h 1328385"/>
              <a:gd name="connsiteX2378" fmla="*/ 10364374 w 12183871"/>
              <a:gd name="connsiteY2378" fmla="*/ 468986 h 1328385"/>
              <a:gd name="connsiteX2379" fmla="*/ 10364374 w 12183871"/>
              <a:gd name="connsiteY2379" fmla="*/ 487228 h 1328385"/>
              <a:gd name="connsiteX2380" fmla="*/ 10370425 w 12183871"/>
              <a:gd name="connsiteY2380" fmla="*/ 487228 h 1328385"/>
              <a:gd name="connsiteX2381" fmla="*/ 10370425 w 12183871"/>
              <a:gd name="connsiteY2381" fmla="*/ 501407 h 1328385"/>
              <a:gd name="connsiteX2382" fmla="*/ 10382617 w 12183871"/>
              <a:gd name="connsiteY2382" fmla="*/ 501407 h 1328385"/>
              <a:gd name="connsiteX2383" fmla="*/ 10388667 w 12183871"/>
              <a:gd name="connsiteY2383" fmla="*/ 550175 h 1328385"/>
              <a:gd name="connsiteX2384" fmla="*/ 10396795 w 12183871"/>
              <a:gd name="connsiteY2384" fmla="*/ 550175 h 1328385"/>
              <a:gd name="connsiteX2385" fmla="*/ 10396795 w 12183871"/>
              <a:gd name="connsiteY2385" fmla="*/ 568418 h 1328385"/>
              <a:gd name="connsiteX2386" fmla="*/ 10404924 w 12183871"/>
              <a:gd name="connsiteY2386" fmla="*/ 568418 h 1328385"/>
              <a:gd name="connsiteX2387" fmla="*/ 10404924 w 12183871"/>
              <a:gd name="connsiteY2387" fmla="*/ 600930 h 1328385"/>
              <a:gd name="connsiteX2388" fmla="*/ 10410975 w 12183871"/>
              <a:gd name="connsiteY2388" fmla="*/ 600930 h 1328385"/>
              <a:gd name="connsiteX2389" fmla="*/ 10423167 w 12183871"/>
              <a:gd name="connsiteY2389" fmla="*/ 655749 h 1328385"/>
              <a:gd name="connsiteX2390" fmla="*/ 10429218 w 12183871"/>
              <a:gd name="connsiteY2390" fmla="*/ 655749 h 1328385"/>
              <a:gd name="connsiteX2391" fmla="*/ 10433282 w 12183871"/>
              <a:gd name="connsiteY2391" fmla="*/ 586661 h 1328385"/>
              <a:gd name="connsiteX2392" fmla="*/ 10437345 w 12183871"/>
              <a:gd name="connsiteY2392" fmla="*/ 515586 h 1328385"/>
              <a:gd name="connsiteX2393" fmla="*/ 10441410 w 12183871"/>
              <a:gd name="connsiteY2393" fmla="*/ 442434 h 1328385"/>
              <a:gd name="connsiteX2394" fmla="*/ 10441410 w 12183871"/>
              <a:gd name="connsiteY2394" fmla="*/ 371359 h 1328385"/>
              <a:gd name="connsiteX2395" fmla="*/ 10429218 w 12183871"/>
              <a:gd name="connsiteY2395" fmla="*/ 306335 h 1328385"/>
              <a:gd name="connsiteX2396" fmla="*/ 10429218 w 12183871"/>
              <a:gd name="connsiteY2396" fmla="*/ 243388 h 1328385"/>
              <a:gd name="connsiteX2397" fmla="*/ 10423167 w 12183871"/>
              <a:gd name="connsiteY2397" fmla="*/ 243388 h 1328385"/>
              <a:gd name="connsiteX2398" fmla="*/ 10415038 w 12183871"/>
              <a:gd name="connsiteY2398" fmla="*/ 212954 h 1328385"/>
              <a:gd name="connsiteX2399" fmla="*/ 10415038 w 12183871"/>
              <a:gd name="connsiteY2399" fmla="*/ 186583 h 1328385"/>
              <a:gd name="connsiteX2400" fmla="*/ 10419102 w 12183871"/>
              <a:gd name="connsiteY2400" fmla="*/ 164276 h 1328385"/>
              <a:gd name="connsiteX2401" fmla="*/ 10419102 w 12183871"/>
              <a:gd name="connsiteY2401" fmla="*/ 146033 h 1328385"/>
              <a:gd name="connsiteX2402" fmla="*/ 10410975 w 12183871"/>
              <a:gd name="connsiteY2402" fmla="*/ 135918 h 1328385"/>
              <a:gd name="connsiteX2403" fmla="*/ 10415038 w 12183871"/>
              <a:gd name="connsiteY2403" fmla="*/ 131854 h 1328385"/>
              <a:gd name="connsiteX2404" fmla="*/ 10415038 w 12183871"/>
              <a:gd name="connsiteY2404" fmla="*/ 131854 h 1328385"/>
              <a:gd name="connsiteX2405" fmla="*/ 10415038 w 12183871"/>
              <a:gd name="connsiteY2405" fmla="*/ 131854 h 1328385"/>
              <a:gd name="connsiteX2406" fmla="*/ 10415038 w 12183871"/>
              <a:gd name="connsiteY2406" fmla="*/ 131854 h 1328385"/>
              <a:gd name="connsiteX2407" fmla="*/ 10419102 w 12183871"/>
              <a:gd name="connsiteY2407" fmla="*/ 131854 h 1328385"/>
              <a:gd name="connsiteX2408" fmla="*/ 10423167 w 12183871"/>
              <a:gd name="connsiteY2408" fmla="*/ 127790 h 1328385"/>
              <a:gd name="connsiteX2409" fmla="*/ 10423167 w 12183871"/>
              <a:gd name="connsiteY2409" fmla="*/ 121920 h 1328385"/>
              <a:gd name="connsiteX2410" fmla="*/ 10427230 w 12183871"/>
              <a:gd name="connsiteY2410" fmla="*/ 121920 h 1328385"/>
              <a:gd name="connsiteX2411" fmla="*/ 10429307 w 12183871"/>
              <a:gd name="connsiteY2411" fmla="*/ 121920 h 1328385"/>
              <a:gd name="connsiteX2412" fmla="*/ 10433372 w 12183871"/>
              <a:gd name="connsiteY2412" fmla="*/ 121920 h 1328385"/>
              <a:gd name="connsiteX2413" fmla="*/ 10433372 w 12183871"/>
              <a:gd name="connsiteY2413" fmla="*/ 123907 h 1328385"/>
              <a:gd name="connsiteX2414" fmla="*/ 10433372 w 12183871"/>
              <a:gd name="connsiteY2414" fmla="*/ 123907 h 1328385"/>
              <a:gd name="connsiteX2415" fmla="*/ 10437435 w 12183871"/>
              <a:gd name="connsiteY2415" fmla="*/ 127971 h 1328385"/>
              <a:gd name="connsiteX2416" fmla="*/ 10445564 w 12183871"/>
              <a:gd name="connsiteY2416" fmla="*/ 146214 h 1328385"/>
              <a:gd name="connsiteX2417" fmla="*/ 10445564 w 12183871"/>
              <a:gd name="connsiteY2417" fmla="*/ 172585 h 1328385"/>
              <a:gd name="connsiteX2418" fmla="*/ 10441500 w 12183871"/>
              <a:gd name="connsiteY2418" fmla="*/ 198955 h 1328385"/>
              <a:gd name="connsiteX2419" fmla="*/ 10445564 w 12183871"/>
              <a:gd name="connsiteY2419" fmla="*/ 225326 h 1328385"/>
              <a:gd name="connsiteX2420" fmla="*/ 10463897 w 12183871"/>
              <a:gd name="connsiteY2420" fmla="*/ 294414 h 1328385"/>
              <a:gd name="connsiteX2421" fmla="*/ 10478075 w 12183871"/>
              <a:gd name="connsiteY2421" fmla="*/ 367566 h 1328385"/>
              <a:gd name="connsiteX2422" fmla="*/ 10492255 w 12183871"/>
              <a:gd name="connsiteY2422" fmla="*/ 434577 h 1328385"/>
              <a:gd name="connsiteX2423" fmla="*/ 10492255 w 12183871"/>
              <a:gd name="connsiteY2423" fmla="*/ 493460 h 1328385"/>
              <a:gd name="connsiteX2424" fmla="*/ 10504447 w 12183871"/>
              <a:gd name="connsiteY2424" fmla="*/ 493460 h 1328385"/>
              <a:gd name="connsiteX2425" fmla="*/ 10508510 w 12183871"/>
              <a:gd name="connsiteY2425" fmla="*/ 523895 h 1328385"/>
              <a:gd name="connsiteX2426" fmla="*/ 10508510 w 12183871"/>
              <a:gd name="connsiteY2426" fmla="*/ 560471 h 1328385"/>
              <a:gd name="connsiteX2427" fmla="*/ 10504447 w 12183871"/>
              <a:gd name="connsiteY2427" fmla="*/ 592983 h 1328385"/>
              <a:gd name="connsiteX2428" fmla="*/ 10508510 w 12183871"/>
              <a:gd name="connsiteY2428" fmla="*/ 627482 h 1328385"/>
              <a:gd name="connsiteX2429" fmla="*/ 10518625 w 12183871"/>
              <a:gd name="connsiteY2429" fmla="*/ 649788 h 1328385"/>
              <a:gd name="connsiteX2430" fmla="*/ 10532805 w 12183871"/>
              <a:gd name="connsiteY2430" fmla="*/ 446679 h 1328385"/>
              <a:gd name="connsiteX2431" fmla="*/ 10544996 w 12183871"/>
              <a:gd name="connsiteY2431" fmla="*/ 446679 h 1328385"/>
              <a:gd name="connsiteX2432" fmla="*/ 10549060 w 12183871"/>
              <a:gd name="connsiteY2432" fmla="*/ 412180 h 1328385"/>
              <a:gd name="connsiteX2433" fmla="*/ 10549060 w 12183871"/>
              <a:gd name="connsiteY2433" fmla="*/ 367476 h 1328385"/>
              <a:gd name="connsiteX2434" fmla="*/ 10544996 w 12183871"/>
              <a:gd name="connsiteY2434" fmla="*/ 320785 h 1328385"/>
              <a:gd name="connsiteX2435" fmla="*/ 10544996 w 12183871"/>
              <a:gd name="connsiteY2435" fmla="*/ 267953 h 1328385"/>
              <a:gd name="connsiteX2436" fmla="*/ 10544996 w 12183871"/>
              <a:gd name="connsiteY2436" fmla="*/ 225326 h 1328385"/>
              <a:gd name="connsiteX2437" fmla="*/ 10567303 w 12183871"/>
              <a:gd name="connsiteY2437" fmla="*/ 231377 h 1328385"/>
              <a:gd name="connsiteX2438" fmla="*/ 10551048 w 12183871"/>
              <a:gd name="connsiteY2438" fmla="*/ 664057 h 1328385"/>
              <a:gd name="connsiteX2439" fmla="*/ 10551048 w 12183871"/>
              <a:gd name="connsiteY2439" fmla="*/ 690428 h 1328385"/>
              <a:gd name="connsiteX2440" fmla="*/ 10549060 w 12183871"/>
              <a:gd name="connsiteY2440" fmla="*/ 722940 h 1328385"/>
              <a:gd name="connsiteX2441" fmla="*/ 10549060 w 12183871"/>
              <a:gd name="connsiteY2441" fmla="*/ 759516 h 1328385"/>
              <a:gd name="connsiteX2442" fmla="*/ 10549060 w 12183871"/>
              <a:gd name="connsiteY2442" fmla="*/ 796092 h 1328385"/>
              <a:gd name="connsiteX2443" fmla="*/ 10551048 w 12183871"/>
              <a:gd name="connsiteY2443" fmla="*/ 826527 h 1328385"/>
              <a:gd name="connsiteX2444" fmla="*/ 10559175 w 12183871"/>
              <a:gd name="connsiteY2444" fmla="*/ 844770 h 1328385"/>
              <a:gd name="connsiteX2445" fmla="*/ 10563239 w 12183871"/>
              <a:gd name="connsiteY2445" fmla="*/ 818399 h 1328385"/>
              <a:gd name="connsiteX2446" fmla="*/ 10567303 w 12183871"/>
              <a:gd name="connsiteY2446" fmla="*/ 781823 h 1328385"/>
              <a:gd name="connsiteX2447" fmla="*/ 10577418 w 12183871"/>
              <a:gd name="connsiteY2447" fmla="*/ 741183 h 1328385"/>
              <a:gd name="connsiteX2448" fmla="*/ 10585546 w 12183871"/>
              <a:gd name="connsiteY2448" fmla="*/ 708671 h 1328385"/>
              <a:gd name="connsiteX2449" fmla="*/ 10591597 w 12183871"/>
              <a:gd name="connsiteY2449" fmla="*/ 690428 h 1328385"/>
              <a:gd name="connsiteX2450" fmla="*/ 10595661 w 12183871"/>
              <a:gd name="connsiteY2450" fmla="*/ 686364 h 1328385"/>
              <a:gd name="connsiteX2451" fmla="*/ 10595661 w 12183871"/>
              <a:gd name="connsiteY2451" fmla="*/ 682300 h 1328385"/>
              <a:gd name="connsiteX2452" fmla="*/ 10595661 w 12183871"/>
              <a:gd name="connsiteY2452" fmla="*/ 682300 h 1328385"/>
              <a:gd name="connsiteX2453" fmla="*/ 10599724 w 12183871"/>
              <a:gd name="connsiteY2453" fmla="*/ 682300 h 1328385"/>
              <a:gd name="connsiteX2454" fmla="*/ 10603789 w 12183871"/>
              <a:gd name="connsiteY2454" fmla="*/ 682300 h 1328385"/>
              <a:gd name="connsiteX2455" fmla="*/ 10607852 w 12183871"/>
              <a:gd name="connsiteY2455" fmla="*/ 678236 h 1328385"/>
              <a:gd name="connsiteX2456" fmla="*/ 10607852 w 12183871"/>
              <a:gd name="connsiteY2456" fmla="*/ 722940 h 1328385"/>
              <a:gd name="connsiteX2457" fmla="*/ 10613904 w 12183871"/>
              <a:gd name="connsiteY2457" fmla="*/ 722940 h 1328385"/>
              <a:gd name="connsiteX2458" fmla="*/ 10626096 w 12183871"/>
              <a:gd name="connsiteY2458" fmla="*/ 590905 h 1328385"/>
              <a:gd name="connsiteX2459" fmla="*/ 10630160 w 12183871"/>
              <a:gd name="connsiteY2459" fmla="*/ 578714 h 1328385"/>
              <a:gd name="connsiteX2460" fmla="*/ 10636210 w 12183871"/>
              <a:gd name="connsiteY2460" fmla="*/ 560471 h 1328385"/>
              <a:gd name="connsiteX2461" fmla="*/ 10644339 w 12183871"/>
              <a:gd name="connsiteY2461" fmla="*/ 538164 h 1328385"/>
              <a:gd name="connsiteX2462" fmla="*/ 10640275 w 12183871"/>
              <a:gd name="connsiteY2462" fmla="*/ 515857 h 1328385"/>
              <a:gd name="connsiteX2463" fmla="*/ 10626096 w 12183871"/>
              <a:gd name="connsiteY2463" fmla="*/ 509806 h 1328385"/>
              <a:gd name="connsiteX2464" fmla="*/ 10626096 w 12183871"/>
              <a:gd name="connsiteY2464" fmla="*/ 493550 h 1328385"/>
              <a:gd name="connsiteX2465" fmla="*/ 10640275 w 12183871"/>
              <a:gd name="connsiteY2465" fmla="*/ 493550 h 1328385"/>
              <a:gd name="connsiteX2466" fmla="*/ 10666645 w 12183871"/>
              <a:gd name="connsiteY2466" fmla="*/ 209160 h 1328385"/>
              <a:gd name="connsiteX2467" fmla="*/ 10680825 w 12183871"/>
              <a:gd name="connsiteY2467" fmla="*/ 209160 h 1328385"/>
              <a:gd name="connsiteX2468" fmla="*/ 10666645 w 12183871"/>
              <a:gd name="connsiteY2468" fmla="*/ 568689 h 1328385"/>
              <a:gd name="connsiteX2469" fmla="*/ 10672696 w 12183871"/>
              <a:gd name="connsiteY2469" fmla="*/ 568689 h 1328385"/>
              <a:gd name="connsiteX2470" fmla="*/ 10672696 w 12183871"/>
              <a:gd name="connsiteY2470" fmla="*/ 590996 h 1328385"/>
              <a:gd name="connsiteX2471" fmla="*/ 10680825 w 12183871"/>
              <a:gd name="connsiteY2471" fmla="*/ 590996 h 1328385"/>
              <a:gd name="connsiteX2472" fmla="*/ 10684888 w 12183871"/>
              <a:gd name="connsiteY2472" fmla="*/ 611316 h 1328385"/>
              <a:gd name="connsiteX2473" fmla="*/ 10688952 w 12183871"/>
              <a:gd name="connsiteY2473" fmla="*/ 637687 h 1328385"/>
              <a:gd name="connsiteX2474" fmla="*/ 10688952 w 12183871"/>
              <a:gd name="connsiteY2474" fmla="*/ 664057 h 1328385"/>
              <a:gd name="connsiteX2475" fmla="*/ 10695003 w 12183871"/>
              <a:gd name="connsiteY2475" fmla="*/ 678236 h 1328385"/>
              <a:gd name="connsiteX2476" fmla="*/ 10735643 w 12183871"/>
              <a:gd name="connsiteY2476" fmla="*/ 312567 h 1328385"/>
              <a:gd name="connsiteX2477" fmla="*/ 10753976 w 12183871"/>
              <a:gd name="connsiteY2477" fmla="*/ 312567 h 1328385"/>
              <a:gd name="connsiteX2478" fmla="*/ 10762105 w 12183871"/>
              <a:gd name="connsiteY2478" fmla="*/ 357271 h 1328385"/>
              <a:gd name="connsiteX2479" fmla="*/ 10762105 w 12183871"/>
              <a:gd name="connsiteY2479" fmla="*/ 361335 h 1328385"/>
              <a:gd name="connsiteX2480" fmla="*/ 10758040 w 12183871"/>
              <a:gd name="connsiteY2480" fmla="*/ 361335 h 1328385"/>
              <a:gd name="connsiteX2481" fmla="*/ 10758040 w 12183871"/>
              <a:gd name="connsiteY2481" fmla="*/ 361335 h 1328385"/>
              <a:gd name="connsiteX2482" fmla="*/ 10753976 w 12183871"/>
              <a:gd name="connsiteY2482" fmla="*/ 357271 h 1328385"/>
              <a:gd name="connsiteX2483" fmla="*/ 10753976 w 12183871"/>
              <a:gd name="connsiteY2483" fmla="*/ 361335 h 1328385"/>
              <a:gd name="connsiteX2484" fmla="*/ 10753976 w 12183871"/>
              <a:gd name="connsiteY2484" fmla="*/ 365399 h 1328385"/>
              <a:gd name="connsiteX2485" fmla="*/ 10762105 w 12183871"/>
              <a:gd name="connsiteY2485" fmla="*/ 365399 h 1328385"/>
              <a:gd name="connsiteX2486" fmla="*/ 10762105 w 12183871"/>
              <a:gd name="connsiteY2486" fmla="*/ 468986 h 1328385"/>
              <a:gd name="connsiteX2487" fmla="*/ 10770232 w 12183871"/>
              <a:gd name="connsiteY2487" fmla="*/ 468986 h 1328385"/>
              <a:gd name="connsiteX2488" fmla="*/ 10788565 w 12183871"/>
              <a:gd name="connsiteY2488" fmla="*/ 312567 h 1328385"/>
              <a:gd name="connsiteX2489" fmla="*/ 10762195 w 12183871"/>
              <a:gd name="connsiteY2489" fmla="*/ 306516 h 1328385"/>
              <a:gd name="connsiteX2490" fmla="*/ 10762195 w 12183871"/>
              <a:gd name="connsiteY2490" fmla="*/ 290260 h 1328385"/>
              <a:gd name="connsiteX2491" fmla="*/ 10772310 w 12183871"/>
              <a:gd name="connsiteY2491" fmla="*/ 286196 h 1328385"/>
              <a:gd name="connsiteX2492" fmla="*/ 10780437 w 12183871"/>
              <a:gd name="connsiteY2492" fmla="*/ 286196 h 1328385"/>
              <a:gd name="connsiteX2493" fmla="*/ 10788565 w 12183871"/>
              <a:gd name="connsiteY2493" fmla="*/ 284209 h 1328385"/>
              <a:gd name="connsiteX2494" fmla="*/ 10794616 w 12183871"/>
              <a:gd name="connsiteY2494" fmla="*/ 280145 h 1328385"/>
              <a:gd name="connsiteX2495" fmla="*/ 10802745 w 12183871"/>
              <a:gd name="connsiteY2495" fmla="*/ 276081 h 1328385"/>
              <a:gd name="connsiteX2496" fmla="*/ 10810872 w 12183871"/>
              <a:gd name="connsiteY2496" fmla="*/ 276081 h 1328385"/>
              <a:gd name="connsiteX2497" fmla="*/ 10810872 w 12183871"/>
              <a:gd name="connsiteY2497" fmla="*/ 312657 h 1328385"/>
              <a:gd name="connsiteX2498" fmla="*/ 10833179 w 12183871"/>
              <a:gd name="connsiteY2498" fmla="*/ 330900 h 1328385"/>
              <a:gd name="connsiteX2499" fmla="*/ 10857563 w 12183871"/>
              <a:gd name="connsiteY2499" fmla="*/ 361335 h 1328385"/>
              <a:gd name="connsiteX2500" fmla="*/ 10883934 w 12183871"/>
              <a:gd name="connsiteY2500" fmla="*/ 393847 h 1328385"/>
              <a:gd name="connsiteX2501" fmla="*/ 10906241 w 12183871"/>
              <a:gd name="connsiteY2501" fmla="*/ 428346 h 1328385"/>
              <a:gd name="connsiteX2502" fmla="*/ 10916356 w 12183871"/>
              <a:gd name="connsiteY2502" fmla="*/ 452730 h 1328385"/>
              <a:gd name="connsiteX2503" fmla="*/ 10924484 w 12183871"/>
              <a:gd name="connsiteY2503" fmla="*/ 452730 h 1328385"/>
              <a:gd name="connsiteX2504" fmla="*/ 10902177 w 12183871"/>
              <a:gd name="connsiteY2504" fmla="*/ 349143 h 1328385"/>
              <a:gd name="connsiteX2505" fmla="*/ 10875806 w 12183871"/>
              <a:gd name="connsiteY2505" fmla="*/ 257748 h 1328385"/>
              <a:gd name="connsiteX2506" fmla="*/ 10869755 w 12183871"/>
              <a:gd name="connsiteY2506" fmla="*/ 190737 h 1328385"/>
              <a:gd name="connsiteX2507" fmla="*/ 10853499 w 12183871"/>
              <a:gd name="connsiteY2507" fmla="*/ 154161 h 1328385"/>
              <a:gd name="connsiteX2508" fmla="*/ 10843385 w 12183871"/>
              <a:gd name="connsiteY2508" fmla="*/ 109457 h 1328385"/>
              <a:gd name="connsiteX2509" fmla="*/ 10857563 w 12183871"/>
              <a:gd name="connsiteY2509" fmla="*/ 109457 h 1328385"/>
              <a:gd name="connsiteX2510" fmla="*/ 10910395 w 12183871"/>
              <a:gd name="connsiteY2510" fmla="*/ 275991 h 1328385"/>
              <a:gd name="connsiteX2511" fmla="*/ 10910395 w 12183871"/>
              <a:gd name="connsiteY2511" fmla="*/ 306426 h 1328385"/>
              <a:gd name="connsiteX2512" fmla="*/ 10916446 w 12183871"/>
              <a:gd name="connsiteY2512" fmla="*/ 306426 h 1328385"/>
              <a:gd name="connsiteX2513" fmla="*/ 10924574 w 12183871"/>
              <a:gd name="connsiteY2513" fmla="*/ 365308 h 1328385"/>
              <a:gd name="connsiteX2514" fmla="*/ 10932702 w 12183871"/>
              <a:gd name="connsiteY2514" fmla="*/ 365308 h 1328385"/>
              <a:gd name="connsiteX2515" fmla="*/ 10932702 w 12183871"/>
              <a:gd name="connsiteY2515" fmla="*/ 357180 h 1328385"/>
              <a:gd name="connsiteX2516" fmla="*/ 10938753 w 12183871"/>
              <a:gd name="connsiteY2516" fmla="*/ 357180 h 1328385"/>
              <a:gd name="connsiteX2517" fmla="*/ 10957086 w 12183871"/>
              <a:gd name="connsiteY2517" fmla="*/ 365308 h 1328385"/>
              <a:gd name="connsiteX2518" fmla="*/ 10955099 w 12183871"/>
              <a:gd name="connsiteY2518" fmla="*/ 397820 h 1328385"/>
              <a:gd name="connsiteX2519" fmla="*/ 10951035 w 12183871"/>
              <a:gd name="connsiteY2519" fmla="*/ 434396 h 1328385"/>
              <a:gd name="connsiteX2520" fmla="*/ 10938843 w 12183871"/>
              <a:gd name="connsiteY2520" fmla="*/ 434396 h 1328385"/>
              <a:gd name="connsiteX2521" fmla="*/ 10938843 w 12183871"/>
              <a:gd name="connsiteY2521" fmla="*/ 442524 h 1328385"/>
              <a:gd name="connsiteX2522" fmla="*/ 10942906 w 12183871"/>
              <a:gd name="connsiteY2522" fmla="*/ 442524 h 1328385"/>
              <a:gd name="connsiteX2523" fmla="*/ 10942906 w 12183871"/>
              <a:gd name="connsiteY2523" fmla="*/ 442524 h 1328385"/>
              <a:gd name="connsiteX2524" fmla="*/ 10946971 w 12183871"/>
              <a:gd name="connsiteY2524" fmla="*/ 438460 h 1328385"/>
              <a:gd name="connsiteX2525" fmla="*/ 10946971 w 12183871"/>
              <a:gd name="connsiteY2525" fmla="*/ 442524 h 1328385"/>
              <a:gd name="connsiteX2526" fmla="*/ 10951035 w 12183871"/>
              <a:gd name="connsiteY2526" fmla="*/ 446588 h 1328385"/>
              <a:gd name="connsiteX2527" fmla="*/ 10951035 w 12183871"/>
              <a:gd name="connsiteY2527" fmla="*/ 493279 h 1328385"/>
              <a:gd name="connsiteX2528" fmla="*/ 10965214 w 12183871"/>
              <a:gd name="connsiteY2528" fmla="*/ 493279 h 1328385"/>
              <a:gd name="connsiteX2529" fmla="*/ 10961150 w 12183871"/>
              <a:gd name="connsiteY2529" fmla="*/ 470972 h 1328385"/>
              <a:gd name="connsiteX2530" fmla="*/ 10965214 w 12183871"/>
              <a:gd name="connsiteY2530" fmla="*/ 446588 h 1328385"/>
              <a:gd name="connsiteX2531" fmla="*/ 10965214 w 12183871"/>
              <a:gd name="connsiteY2531" fmla="*/ 412090 h 1328385"/>
              <a:gd name="connsiteX2532" fmla="*/ 10965214 w 12183871"/>
              <a:gd name="connsiteY2532" fmla="*/ 168611 h 1328385"/>
              <a:gd name="connsiteX2533" fmla="*/ 10979393 w 12183871"/>
              <a:gd name="connsiteY2533" fmla="*/ 168611 h 1328385"/>
              <a:gd name="connsiteX2534" fmla="*/ 10979393 w 12183871"/>
              <a:gd name="connsiteY2534" fmla="*/ 276262 h 1328385"/>
              <a:gd name="connsiteX2535" fmla="*/ 10991584 w 12183871"/>
              <a:gd name="connsiteY2535" fmla="*/ 276262 h 1328385"/>
              <a:gd name="connsiteX2536" fmla="*/ 10979393 w 12183871"/>
              <a:gd name="connsiteY2536" fmla="*/ 290440 h 1328385"/>
              <a:gd name="connsiteX2537" fmla="*/ 10991584 w 12183871"/>
              <a:gd name="connsiteY2537" fmla="*/ 312747 h 1328385"/>
              <a:gd name="connsiteX2538" fmla="*/ 10987521 w 12183871"/>
              <a:gd name="connsiteY2538" fmla="*/ 316811 h 1328385"/>
              <a:gd name="connsiteX2539" fmla="*/ 10983457 w 12183871"/>
              <a:gd name="connsiteY2539" fmla="*/ 316811 h 1328385"/>
              <a:gd name="connsiteX2540" fmla="*/ 10979393 w 12183871"/>
              <a:gd name="connsiteY2540" fmla="*/ 316811 h 1328385"/>
              <a:gd name="connsiteX2541" fmla="*/ 10979393 w 12183871"/>
              <a:gd name="connsiteY2541" fmla="*/ 320875 h 1328385"/>
              <a:gd name="connsiteX2542" fmla="*/ 10979393 w 12183871"/>
              <a:gd name="connsiteY2542" fmla="*/ 324939 h 1328385"/>
              <a:gd name="connsiteX2543" fmla="*/ 10991584 w 12183871"/>
              <a:gd name="connsiteY2543" fmla="*/ 324939 h 1328385"/>
              <a:gd name="connsiteX2544" fmla="*/ 10991584 w 12183871"/>
              <a:gd name="connsiteY2544" fmla="*/ 387886 h 1328385"/>
              <a:gd name="connsiteX2545" fmla="*/ 10997636 w 12183871"/>
              <a:gd name="connsiteY2545" fmla="*/ 387886 h 1328385"/>
              <a:gd name="connsiteX2546" fmla="*/ 10997636 w 12183871"/>
              <a:gd name="connsiteY2546" fmla="*/ 330990 h 1328385"/>
              <a:gd name="connsiteX2547" fmla="*/ 11013892 w 12183871"/>
              <a:gd name="connsiteY2547" fmla="*/ 330990 h 1328385"/>
              <a:gd name="connsiteX2548" fmla="*/ 11020033 w 12183871"/>
              <a:gd name="connsiteY2548" fmla="*/ 387886 h 1328385"/>
              <a:gd name="connsiteX2549" fmla="*/ 11036289 w 12183871"/>
              <a:gd name="connsiteY2549" fmla="*/ 442705 h 1328385"/>
              <a:gd name="connsiteX2550" fmla="*/ 11046404 w 12183871"/>
              <a:gd name="connsiteY2550" fmla="*/ 497524 h 1328385"/>
              <a:gd name="connsiteX2551" fmla="*/ 11054532 w 12183871"/>
              <a:gd name="connsiteY2551" fmla="*/ 556407 h 1328385"/>
              <a:gd name="connsiteX2552" fmla="*/ 11072774 w 12183871"/>
              <a:gd name="connsiteY2552" fmla="*/ 556407 h 1328385"/>
              <a:gd name="connsiteX2553" fmla="*/ 11076839 w 12183871"/>
              <a:gd name="connsiteY2553" fmla="*/ 586842 h 1328385"/>
              <a:gd name="connsiteX2554" fmla="*/ 11082889 w 12183871"/>
              <a:gd name="connsiteY2554" fmla="*/ 619353 h 1328385"/>
              <a:gd name="connsiteX2555" fmla="*/ 11095082 w 12183871"/>
              <a:gd name="connsiteY2555" fmla="*/ 637596 h 1328385"/>
              <a:gd name="connsiteX2556" fmla="*/ 11097068 w 12183871"/>
              <a:gd name="connsiteY2556" fmla="*/ 596956 h 1328385"/>
              <a:gd name="connsiteX2557" fmla="*/ 11101132 w 12183871"/>
              <a:gd name="connsiteY2557" fmla="*/ 560380 h 1328385"/>
              <a:gd name="connsiteX2558" fmla="*/ 11113325 w 12183871"/>
              <a:gd name="connsiteY2558" fmla="*/ 527868 h 1328385"/>
              <a:gd name="connsiteX2559" fmla="*/ 11113325 w 12183871"/>
              <a:gd name="connsiteY2559" fmla="*/ 460857 h 1328385"/>
              <a:gd name="connsiteX2560" fmla="*/ 11119465 w 12183871"/>
              <a:gd name="connsiteY2560" fmla="*/ 460857 h 1328385"/>
              <a:gd name="connsiteX2561" fmla="*/ 11119465 w 12183871"/>
              <a:gd name="connsiteY2561" fmla="*/ 387706 h 1328385"/>
              <a:gd name="connsiteX2562" fmla="*/ 11127593 w 12183871"/>
              <a:gd name="connsiteY2562" fmla="*/ 387706 h 1328385"/>
              <a:gd name="connsiteX2563" fmla="*/ 11131657 w 12183871"/>
              <a:gd name="connsiteY2563" fmla="*/ 353207 h 1328385"/>
              <a:gd name="connsiteX2564" fmla="*/ 11131657 w 12183871"/>
              <a:gd name="connsiteY2564" fmla="*/ 316631 h 1328385"/>
              <a:gd name="connsiteX2565" fmla="*/ 11131657 w 12183871"/>
              <a:gd name="connsiteY2565" fmla="*/ 280055 h 1328385"/>
              <a:gd name="connsiteX2566" fmla="*/ 11135722 w 12183871"/>
              <a:gd name="connsiteY2566" fmla="*/ 249620 h 1328385"/>
              <a:gd name="connsiteX2567" fmla="*/ 11141772 w 12183871"/>
              <a:gd name="connsiteY2567" fmla="*/ 249620 h 1328385"/>
              <a:gd name="connsiteX2568" fmla="*/ 11141772 w 12183871"/>
              <a:gd name="connsiteY2568" fmla="*/ 379578 h 1328385"/>
              <a:gd name="connsiteX2569" fmla="*/ 11160105 w 12183871"/>
              <a:gd name="connsiteY2569" fmla="*/ 379578 h 1328385"/>
              <a:gd name="connsiteX2570" fmla="*/ 11158028 w 12183871"/>
              <a:gd name="connsiteY2570" fmla="*/ 389692 h 1328385"/>
              <a:gd name="connsiteX2571" fmla="*/ 11158028 w 12183871"/>
              <a:gd name="connsiteY2571" fmla="*/ 397820 h 1328385"/>
              <a:gd name="connsiteX2572" fmla="*/ 11153965 w 12183871"/>
              <a:gd name="connsiteY2572" fmla="*/ 405948 h 1328385"/>
              <a:gd name="connsiteX2573" fmla="*/ 11153965 w 12183871"/>
              <a:gd name="connsiteY2573" fmla="*/ 411999 h 1328385"/>
              <a:gd name="connsiteX2574" fmla="*/ 11176271 w 12183871"/>
              <a:gd name="connsiteY2574" fmla="*/ 405948 h 1328385"/>
              <a:gd name="connsiteX2575" fmla="*/ 11168143 w 12183871"/>
              <a:gd name="connsiteY2575" fmla="*/ 420127 h 1328385"/>
              <a:gd name="connsiteX2576" fmla="*/ 11182321 w 12183871"/>
              <a:gd name="connsiteY2576" fmla="*/ 428255 h 1328385"/>
              <a:gd name="connsiteX2577" fmla="*/ 11182321 w 12183871"/>
              <a:gd name="connsiteY2577" fmla="*/ 452639 h 1328385"/>
              <a:gd name="connsiteX2578" fmla="*/ 11194514 w 12183871"/>
              <a:gd name="connsiteY2578" fmla="*/ 452639 h 1328385"/>
              <a:gd name="connsiteX2579" fmla="*/ 11194514 w 12183871"/>
              <a:gd name="connsiteY2579" fmla="*/ 468895 h 1328385"/>
              <a:gd name="connsiteX2580" fmla="*/ 11200564 w 12183871"/>
              <a:gd name="connsiteY2580" fmla="*/ 468895 h 1328385"/>
              <a:gd name="connsiteX2581" fmla="*/ 11200564 w 12183871"/>
              <a:gd name="connsiteY2581" fmla="*/ 493279 h 1328385"/>
              <a:gd name="connsiteX2582" fmla="*/ 11208693 w 12183871"/>
              <a:gd name="connsiteY2582" fmla="*/ 493279 h 1328385"/>
              <a:gd name="connsiteX2583" fmla="*/ 11208693 w 12183871"/>
              <a:gd name="connsiteY2583" fmla="*/ 515586 h 1328385"/>
              <a:gd name="connsiteX2584" fmla="*/ 11216821 w 12183871"/>
              <a:gd name="connsiteY2584" fmla="*/ 515586 h 1328385"/>
              <a:gd name="connsiteX2585" fmla="*/ 11216821 w 12183871"/>
              <a:gd name="connsiteY2585" fmla="*/ 541957 h 1328385"/>
              <a:gd name="connsiteX2586" fmla="*/ 11222961 w 12183871"/>
              <a:gd name="connsiteY2586" fmla="*/ 541957 h 1328385"/>
              <a:gd name="connsiteX2587" fmla="*/ 11222961 w 12183871"/>
              <a:gd name="connsiteY2587" fmla="*/ 574469 h 1328385"/>
              <a:gd name="connsiteX2588" fmla="*/ 11235154 w 12183871"/>
              <a:gd name="connsiteY2588" fmla="*/ 574469 h 1328385"/>
              <a:gd name="connsiteX2589" fmla="*/ 11241204 w 12183871"/>
              <a:gd name="connsiteY2589" fmla="*/ 649608 h 1328385"/>
              <a:gd name="connsiteX2590" fmla="*/ 11249333 w 12183871"/>
              <a:gd name="connsiteY2590" fmla="*/ 649608 h 1328385"/>
              <a:gd name="connsiteX2591" fmla="*/ 11253396 w 12183871"/>
              <a:gd name="connsiteY2591" fmla="*/ 671915 h 1328385"/>
              <a:gd name="connsiteX2592" fmla="*/ 11253396 w 12183871"/>
              <a:gd name="connsiteY2592" fmla="*/ 700363 h 1328385"/>
              <a:gd name="connsiteX2593" fmla="*/ 11253396 w 12183871"/>
              <a:gd name="connsiteY2593" fmla="*/ 732875 h 1328385"/>
              <a:gd name="connsiteX2594" fmla="*/ 11257461 w 12183871"/>
              <a:gd name="connsiteY2594" fmla="*/ 759245 h 1328385"/>
              <a:gd name="connsiteX2595" fmla="*/ 11263601 w 12183871"/>
              <a:gd name="connsiteY2595" fmla="*/ 777488 h 1328385"/>
              <a:gd name="connsiteX2596" fmla="*/ 11263601 w 12183871"/>
              <a:gd name="connsiteY2596" fmla="*/ 733326 h 1328385"/>
              <a:gd name="connsiteX2597" fmla="*/ 11263601 w 12183871"/>
              <a:gd name="connsiteY2597" fmla="*/ 686635 h 1328385"/>
              <a:gd name="connsiteX2598" fmla="*/ 11263601 w 12183871"/>
              <a:gd name="connsiteY2598" fmla="*/ 645995 h 1328385"/>
              <a:gd name="connsiteX2599" fmla="*/ 11263601 w 12183871"/>
              <a:gd name="connsiteY2599" fmla="*/ 615560 h 1328385"/>
              <a:gd name="connsiteX2600" fmla="*/ 11267666 w 12183871"/>
              <a:gd name="connsiteY2600" fmla="*/ 615560 h 1328385"/>
              <a:gd name="connsiteX2601" fmla="*/ 11267666 w 12183871"/>
              <a:gd name="connsiteY2601" fmla="*/ 611406 h 1328385"/>
              <a:gd name="connsiteX2602" fmla="*/ 11271730 w 12183871"/>
              <a:gd name="connsiteY2602" fmla="*/ 609419 h 1328385"/>
              <a:gd name="connsiteX2603" fmla="*/ 11275794 w 12183871"/>
              <a:gd name="connsiteY2603" fmla="*/ 601291 h 1328385"/>
              <a:gd name="connsiteX2604" fmla="*/ 11275794 w 12183871"/>
              <a:gd name="connsiteY2604" fmla="*/ 591176 h 1328385"/>
              <a:gd name="connsiteX2605" fmla="*/ 11263601 w 12183871"/>
              <a:gd name="connsiteY2605" fmla="*/ 591176 h 1328385"/>
              <a:gd name="connsiteX2606" fmla="*/ 11263601 w 12183871"/>
              <a:gd name="connsiteY2606" fmla="*/ 550536 h 1328385"/>
              <a:gd name="connsiteX2607" fmla="*/ 11257461 w 12183871"/>
              <a:gd name="connsiteY2607" fmla="*/ 550536 h 1328385"/>
              <a:gd name="connsiteX2608" fmla="*/ 11253396 w 12183871"/>
              <a:gd name="connsiteY2608" fmla="*/ 546472 h 1328385"/>
              <a:gd name="connsiteX2609" fmla="*/ 11253396 w 12183871"/>
              <a:gd name="connsiteY2609" fmla="*/ 538344 h 1328385"/>
              <a:gd name="connsiteX2610" fmla="*/ 11253396 w 12183871"/>
              <a:gd name="connsiteY2610" fmla="*/ 534280 h 1328385"/>
              <a:gd name="connsiteX2611" fmla="*/ 11249333 w 12183871"/>
              <a:gd name="connsiteY2611" fmla="*/ 528230 h 1328385"/>
              <a:gd name="connsiteX2612" fmla="*/ 11249333 w 12183871"/>
              <a:gd name="connsiteY2612" fmla="*/ 516038 h 1328385"/>
              <a:gd name="connsiteX2613" fmla="*/ 11263601 w 12183871"/>
              <a:gd name="connsiteY2613" fmla="*/ 528230 h 1328385"/>
              <a:gd name="connsiteX2614" fmla="*/ 11263601 w 12183871"/>
              <a:gd name="connsiteY2614" fmla="*/ 501859 h 1328385"/>
              <a:gd name="connsiteX2615" fmla="*/ 11289973 w 12183871"/>
              <a:gd name="connsiteY2615" fmla="*/ 509987 h 1328385"/>
              <a:gd name="connsiteX2616" fmla="*/ 11294036 w 12183871"/>
              <a:gd name="connsiteY2616" fmla="*/ 534371 h 1328385"/>
              <a:gd name="connsiteX2617" fmla="*/ 11300178 w 12183871"/>
              <a:gd name="connsiteY2617" fmla="*/ 556678 h 1328385"/>
              <a:gd name="connsiteX2618" fmla="*/ 11304241 w 12183871"/>
              <a:gd name="connsiteY2618" fmla="*/ 574920 h 1328385"/>
              <a:gd name="connsiteX2619" fmla="*/ 11304241 w 12183871"/>
              <a:gd name="connsiteY2619" fmla="*/ 623688 h 1328385"/>
              <a:gd name="connsiteX2620" fmla="*/ 11330613 w 12183871"/>
              <a:gd name="connsiteY2620" fmla="*/ 631816 h 1328385"/>
              <a:gd name="connsiteX2621" fmla="*/ 11330613 w 12183871"/>
              <a:gd name="connsiteY2621" fmla="*/ 637867 h 1328385"/>
              <a:gd name="connsiteX2622" fmla="*/ 11322484 w 12183871"/>
              <a:gd name="connsiteY2622" fmla="*/ 652046 h 1328385"/>
              <a:gd name="connsiteX2623" fmla="*/ 11320407 w 12183871"/>
              <a:gd name="connsiteY2623" fmla="*/ 678417 h 1328385"/>
              <a:gd name="connsiteX2624" fmla="*/ 11320407 w 12183871"/>
              <a:gd name="connsiteY2624" fmla="*/ 708852 h 1328385"/>
              <a:gd name="connsiteX2625" fmla="*/ 11322484 w 12183871"/>
              <a:gd name="connsiteY2625" fmla="*/ 731159 h 1328385"/>
              <a:gd name="connsiteX2626" fmla="*/ 11330613 w 12183871"/>
              <a:gd name="connsiteY2626" fmla="*/ 731159 h 1328385"/>
              <a:gd name="connsiteX2627" fmla="*/ 11344791 w 12183871"/>
              <a:gd name="connsiteY2627" fmla="*/ 940409 h 1328385"/>
              <a:gd name="connsiteX2628" fmla="*/ 11363124 w 12183871"/>
              <a:gd name="connsiteY2628" fmla="*/ 940409 h 1328385"/>
              <a:gd name="connsiteX2629" fmla="*/ 11367189 w 12183871"/>
              <a:gd name="connsiteY2629" fmla="*/ 871321 h 1328385"/>
              <a:gd name="connsiteX2630" fmla="*/ 11371253 w 12183871"/>
              <a:gd name="connsiteY2630" fmla="*/ 794105 h 1328385"/>
              <a:gd name="connsiteX2631" fmla="*/ 11371253 w 12183871"/>
              <a:gd name="connsiteY2631" fmla="*/ 712825 h 1328385"/>
              <a:gd name="connsiteX2632" fmla="*/ 11371253 w 12183871"/>
              <a:gd name="connsiteY2632" fmla="*/ 623417 h 1328385"/>
              <a:gd name="connsiteX2633" fmla="*/ 11363124 w 12183871"/>
              <a:gd name="connsiteY2633" fmla="*/ 623417 h 1328385"/>
              <a:gd name="connsiteX2634" fmla="*/ 11363124 w 12183871"/>
              <a:gd name="connsiteY2634" fmla="*/ 574649 h 1328385"/>
              <a:gd name="connsiteX2635" fmla="*/ 11357074 w 12183871"/>
              <a:gd name="connsiteY2635" fmla="*/ 574649 h 1328385"/>
              <a:gd name="connsiteX2636" fmla="*/ 11344881 w 12183871"/>
              <a:gd name="connsiteY2636" fmla="*/ 515767 h 1328385"/>
              <a:gd name="connsiteX2637" fmla="*/ 11357074 w 12183871"/>
              <a:gd name="connsiteY2637" fmla="*/ 515767 h 1328385"/>
              <a:gd name="connsiteX2638" fmla="*/ 11357074 w 12183871"/>
              <a:gd name="connsiteY2638" fmla="*/ 527959 h 1328385"/>
              <a:gd name="connsiteX2639" fmla="*/ 11367279 w 12183871"/>
              <a:gd name="connsiteY2639" fmla="*/ 542137 h 1328385"/>
              <a:gd name="connsiteX2640" fmla="*/ 11375407 w 12183871"/>
              <a:gd name="connsiteY2640" fmla="*/ 556316 h 1328385"/>
              <a:gd name="connsiteX2641" fmla="*/ 11375407 w 12183871"/>
              <a:gd name="connsiteY2641" fmla="*/ 574559 h 1328385"/>
              <a:gd name="connsiteX2642" fmla="*/ 11379471 w 12183871"/>
              <a:gd name="connsiteY2642" fmla="*/ 600930 h 1328385"/>
              <a:gd name="connsiteX2643" fmla="*/ 11385521 w 12183871"/>
              <a:gd name="connsiteY2643" fmla="*/ 600930 h 1328385"/>
              <a:gd name="connsiteX2644" fmla="*/ 11385521 w 12183871"/>
              <a:gd name="connsiteY2644" fmla="*/ 649698 h 1328385"/>
              <a:gd name="connsiteX2645" fmla="*/ 11397714 w 12183871"/>
              <a:gd name="connsiteY2645" fmla="*/ 649698 h 1328385"/>
              <a:gd name="connsiteX2646" fmla="*/ 11397714 w 12183871"/>
              <a:gd name="connsiteY2646" fmla="*/ 678146 h 1328385"/>
              <a:gd name="connsiteX2647" fmla="*/ 11403855 w 12183871"/>
              <a:gd name="connsiteY2647" fmla="*/ 678146 h 1328385"/>
              <a:gd name="connsiteX2648" fmla="*/ 11407919 w 12183871"/>
              <a:gd name="connsiteY2648" fmla="*/ 708581 h 1328385"/>
              <a:gd name="connsiteX2649" fmla="*/ 11407919 w 12183871"/>
              <a:gd name="connsiteY2649" fmla="*/ 732965 h 1328385"/>
              <a:gd name="connsiteX2650" fmla="*/ 11407919 w 12183871"/>
              <a:gd name="connsiteY2650" fmla="*/ 755272 h 1328385"/>
              <a:gd name="connsiteX2651" fmla="*/ 11420111 w 12183871"/>
              <a:gd name="connsiteY2651" fmla="*/ 777578 h 1328385"/>
              <a:gd name="connsiteX2652" fmla="*/ 11422098 w 12183871"/>
              <a:gd name="connsiteY2652" fmla="*/ 714632 h 1328385"/>
              <a:gd name="connsiteX2653" fmla="*/ 11426161 w 12183871"/>
              <a:gd name="connsiteY2653" fmla="*/ 651685 h 1328385"/>
              <a:gd name="connsiteX2654" fmla="*/ 11430226 w 12183871"/>
              <a:gd name="connsiteY2654" fmla="*/ 590725 h 1328385"/>
              <a:gd name="connsiteX2655" fmla="*/ 11420111 w 12183871"/>
              <a:gd name="connsiteY2655" fmla="*/ 533829 h 1328385"/>
              <a:gd name="connsiteX2656" fmla="*/ 11420111 w 12183871"/>
              <a:gd name="connsiteY2656" fmla="*/ 479010 h 1328385"/>
              <a:gd name="connsiteX2657" fmla="*/ 11411983 w 12183871"/>
              <a:gd name="connsiteY2657" fmla="*/ 479010 h 1328385"/>
              <a:gd name="connsiteX2658" fmla="*/ 11403855 w 12183871"/>
              <a:gd name="connsiteY2658" fmla="*/ 428255 h 1328385"/>
              <a:gd name="connsiteX2659" fmla="*/ 11385521 w 12183871"/>
              <a:gd name="connsiteY2659" fmla="*/ 420127 h 1328385"/>
              <a:gd name="connsiteX2660" fmla="*/ 11363215 w 12183871"/>
              <a:gd name="connsiteY2660" fmla="*/ 379487 h 1328385"/>
              <a:gd name="connsiteX2661" fmla="*/ 11385521 w 12183871"/>
              <a:gd name="connsiteY2661" fmla="*/ 379487 h 1328385"/>
              <a:gd name="connsiteX2662" fmla="*/ 11385521 w 12183871"/>
              <a:gd name="connsiteY2662" fmla="*/ 371359 h 1328385"/>
              <a:gd name="connsiteX2663" fmla="*/ 11367279 w 12183871"/>
              <a:gd name="connsiteY2663" fmla="*/ 349052 h 1328385"/>
              <a:gd name="connsiteX2664" fmla="*/ 11348946 w 12183871"/>
              <a:gd name="connsiteY2664" fmla="*/ 320604 h 1328385"/>
              <a:gd name="connsiteX2665" fmla="*/ 11338831 w 12183871"/>
              <a:gd name="connsiteY2665" fmla="*/ 290170 h 1328385"/>
              <a:gd name="connsiteX2666" fmla="*/ 11363215 w 12183871"/>
              <a:gd name="connsiteY2666" fmla="*/ 290170 h 1328385"/>
              <a:gd name="connsiteX2667" fmla="*/ 11367279 w 12183871"/>
              <a:gd name="connsiteY2667" fmla="*/ 306426 h 1328385"/>
              <a:gd name="connsiteX2668" fmla="*/ 11375407 w 12183871"/>
              <a:gd name="connsiteY2668" fmla="*/ 316540 h 1328385"/>
              <a:gd name="connsiteX2669" fmla="*/ 11381458 w 12183871"/>
              <a:gd name="connsiteY2669" fmla="*/ 326655 h 1328385"/>
              <a:gd name="connsiteX2670" fmla="*/ 11389586 w 12183871"/>
              <a:gd name="connsiteY2670" fmla="*/ 334783 h 1328385"/>
              <a:gd name="connsiteX2671" fmla="*/ 11397714 w 12183871"/>
              <a:gd name="connsiteY2671" fmla="*/ 346975 h 1328385"/>
              <a:gd name="connsiteX2672" fmla="*/ 11397714 w 12183871"/>
              <a:gd name="connsiteY2672" fmla="*/ 365218 h 1328385"/>
              <a:gd name="connsiteX2673" fmla="*/ 11403855 w 12183871"/>
              <a:gd name="connsiteY2673" fmla="*/ 365218 h 1328385"/>
              <a:gd name="connsiteX2674" fmla="*/ 11403855 w 12183871"/>
              <a:gd name="connsiteY2674" fmla="*/ 379397 h 1328385"/>
              <a:gd name="connsiteX2675" fmla="*/ 11420111 w 12183871"/>
              <a:gd name="connsiteY2675" fmla="*/ 387525 h 1328385"/>
              <a:gd name="connsiteX2676" fmla="*/ 11426161 w 12183871"/>
              <a:gd name="connsiteY2676" fmla="*/ 428165 h 1328385"/>
              <a:gd name="connsiteX2677" fmla="*/ 11438354 w 12183871"/>
              <a:gd name="connsiteY2677" fmla="*/ 428165 h 1328385"/>
              <a:gd name="connsiteX2678" fmla="*/ 11444404 w 12183871"/>
              <a:gd name="connsiteY2678" fmla="*/ 460677 h 1328385"/>
              <a:gd name="connsiteX2679" fmla="*/ 11452533 w 12183871"/>
              <a:gd name="connsiteY2679" fmla="*/ 460677 h 1328385"/>
              <a:gd name="connsiteX2680" fmla="*/ 11452533 w 12183871"/>
              <a:gd name="connsiteY2680" fmla="*/ 487048 h 1328385"/>
              <a:gd name="connsiteX2681" fmla="*/ 11460661 w 12183871"/>
              <a:gd name="connsiteY2681" fmla="*/ 487048 h 1328385"/>
              <a:gd name="connsiteX2682" fmla="*/ 11460661 w 12183871"/>
              <a:gd name="connsiteY2682" fmla="*/ 527688 h 1328385"/>
              <a:gd name="connsiteX2683" fmla="*/ 11466801 w 12183871"/>
              <a:gd name="connsiteY2683" fmla="*/ 527688 h 1328385"/>
              <a:gd name="connsiteX2684" fmla="*/ 11485044 w 12183871"/>
              <a:gd name="connsiteY2684" fmla="*/ 631275 h 1328385"/>
              <a:gd name="connsiteX2685" fmla="*/ 11493173 w 12183871"/>
              <a:gd name="connsiteY2685" fmla="*/ 631275 h 1328385"/>
              <a:gd name="connsiteX2686" fmla="*/ 11497236 w 12183871"/>
              <a:gd name="connsiteY2686" fmla="*/ 541867 h 1328385"/>
              <a:gd name="connsiteX2687" fmla="*/ 11503378 w 12183871"/>
              <a:gd name="connsiteY2687" fmla="*/ 452459 h 1328385"/>
              <a:gd name="connsiteX2688" fmla="*/ 11507441 w 12183871"/>
              <a:gd name="connsiteY2688" fmla="*/ 357000 h 1328385"/>
              <a:gd name="connsiteX2689" fmla="*/ 11493173 w 12183871"/>
              <a:gd name="connsiteY2689" fmla="*/ 357000 h 1328385"/>
              <a:gd name="connsiteX2690" fmla="*/ 11485044 w 12183871"/>
              <a:gd name="connsiteY2690" fmla="*/ 316360 h 1328385"/>
              <a:gd name="connsiteX2691" fmla="*/ 11466801 w 12183871"/>
              <a:gd name="connsiteY2691" fmla="*/ 285925 h 1328385"/>
              <a:gd name="connsiteX2692" fmla="*/ 11448469 w 12183871"/>
              <a:gd name="connsiteY2692" fmla="*/ 257477 h 1328385"/>
              <a:gd name="connsiteX2693" fmla="*/ 11430136 w 12183871"/>
              <a:gd name="connsiteY2693" fmla="*/ 227042 h 1328385"/>
              <a:gd name="connsiteX2694" fmla="*/ 11420021 w 12183871"/>
              <a:gd name="connsiteY2694" fmla="*/ 190466 h 1328385"/>
              <a:gd name="connsiteX2695" fmla="*/ 11438354 w 12183871"/>
              <a:gd name="connsiteY2695" fmla="*/ 190466 h 1328385"/>
              <a:gd name="connsiteX2696" fmla="*/ 11444404 w 12183871"/>
              <a:gd name="connsiteY2696" fmla="*/ 216837 h 1328385"/>
              <a:gd name="connsiteX2697" fmla="*/ 11460661 w 12183871"/>
              <a:gd name="connsiteY2697" fmla="*/ 224965 h 1328385"/>
              <a:gd name="connsiteX2698" fmla="*/ 11485044 w 12183871"/>
              <a:gd name="connsiteY2698" fmla="*/ 271656 h 1328385"/>
              <a:gd name="connsiteX2699" fmla="*/ 11501301 w 12183871"/>
              <a:gd name="connsiteY2699" fmla="*/ 324488 h 1328385"/>
              <a:gd name="connsiteX2700" fmla="*/ 11507441 w 12183871"/>
              <a:gd name="connsiteY2700" fmla="*/ 324488 h 1328385"/>
              <a:gd name="connsiteX2701" fmla="*/ 11507441 w 12183871"/>
              <a:gd name="connsiteY2701" fmla="*/ 176739 h 1328385"/>
              <a:gd name="connsiteX2702" fmla="*/ 11519634 w 12183871"/>
              <a:gd name="connsiteY2702" fmla="*/ 176739 h 1328385"/>
              <a:gd name="connsiteX2703" fmla="*/ 11519634 w 12183871"/>
              <a:gd name="connsiteY2703" fmla="*/ 109728 h 1328385"/>
              <a:gd name="connsiteX2704" fmla="*/ 11525684 w 12183871"/>
              <a:gd name="connsiteY2704" fmla="*/ 109728 h 1328385"/>
              <a:gd name="connsiteX2705" fmla="*/ 11529749 w 12183871"/>
              <a:gd name="connsiteY2705" fmla="*/ 103677 h 1328385"/>
              <a:gd name="connsiteX2706" fmla="*/ 11529749 w 12183871"/>
              <a:gd name="connsiteY2706" fmla="*/ 95549 h 1328385"/>
              <a:gd name="connsiteX2707" fmla="*/ 11529749 w 12183871"/>
              <a:gd name="connsiteY2707" fmla="*/ 87421 h 1328385"/>
              <a:gd name="connsiteX2708" fmla="*/ 11533813 w 12183871"/>
              <a:gd name="connsiteY2708" fmla="*/ 81370 h 1328385"/>
              <a:gd name="connsiteX2709" fmla="*/ 11537876 w 12183871"/>
              <a:gd name="connsiteY2709" fmla="*/ 81370 h 1328385"/>
              <a:gd name="connsiteX2710" fmla="*/ 11537876 w 12183871"/>
              <a:gd name="connsiteY2710" fmla="*/ 83357 h 1328385"/>
              <a:gd name="connsiteX2711" fmla="*/ 11537876 w 12183871"/>
              <a:gd name="connsiteY2711" fmla="*/ 83357 h 1328385"/>
              <a:gd name="connsiteX2712" fmla="*/ 11537876 w 12183871"/>
              <a:gd name="connsiteY2712" fmla="*/ 83357 h 1328385"/>
              <a:gd name="connsiteX2713" fmla="*/ 11541941 w 12183871"/>
              <a:gd name="connsiteY2713" fmla="*/ 83357 h 1328385"/>
              <a:gd name="connsiteX2714" fmla="*/ 11541941 w 12183871"/>
              <a:gd name="connsiteY2714" fmla="*/ 87421 h 1328385"/>
              <a:gd name="connsiteX2715" fmla="*/ 11548081 w 12183871"/>
              <a:gd name="connsiteY2715" fmla="*/ 87421 h 1328385"/>
              <a:gd name="connsiteX2716" fmla="*/ 11541941 w 12183871"/>
              <a:gd name="connsiteY2716" fmla="*/ 176829 h 1328385"/>
              <a:gd name="connsiteX2717" fmla="*/ 11533813 w 12183871"/>
              <a:gd name="connsiteY2717" fmla="*/ 176829 h 1328385"/>
              <a:gd name="connsiteX2718" fmla="*/ 11541941 w 12183871"/>
              <a:gd name="connsiteY2718" fmla="*/ 217469 h 1328385"/>
              <a:gd name="connsiteX2719" fmla="*/ 11556119 w 12183871"/>
              <a:gd name="connsiteY2719" fmla="*/ 225597 h 1328385"/>
              <a:gd name="connsiteX2720" fmla="*/ 11564247 w 12183871"/>
              <a:gd name="connsiteY2720" fmla="*/ 231648 h 1328385"/>
              <a:gd name="connsiteX2721" fmla="*/ 11574453 w 12183871"/>
              <a:gd name="connsiteY2721" fmla="*/ 239776 h 1328385"/>
              <a:gd name="connsiteX2722" fmla="*/ 11584567 w 12183871"/>
              <a:gd name="connsiteY2722" fmla="*/ 245827 h 1328385"/>
              <a:gd name="connsiteX2723" fmla="*/ 11600824 w 12183871"/>
              <a:gd name="connsiteY2723" fmla="*/ 249891 h 1328385"/>
              <a:gd name="connsiteX2724" fmla="*/ 11600824 w 12183871"/>
              <a:gd name="connsiteY2724" fmla="*/ 243840 h 1328385"/>
              <a:gd name="connsiteX2725" fmla="*/ 11623130 w 12183871"/>
              <a:gd name="connsiteY2725" fmla="*/ 225597 h 1328385"/>
              <a:gd name="connsiteX2726" fmla="*/ 11623130 w 12183871"/>
              <a:gd name="connsiteY2726" fmla="*/ 191098 h 1328385"/>
              <a:gd name="connsiteX2727" fmla="*/ 11647514 w 12183871"/>
              <a:gd name="connsiteY2727" fmla="*/ 191098 h 1328385"/>
              <a:gd name="connsiteX2728" fmla="*/ 11647514 w 12183871"/>
              <a:gd name="connsiteY2728" fmla="*/ 209341 h 1328385"/>
              <a:gd name="connsiteX2729" fmla="*/ 11641373 w 12183871"/>
              <a:gd name="connsiteY2729" fmla="*/ 209341 h 1328385"/>
              <a:gd name="connsiteX2730" fmla="*/ 11641373 w 12183871"/>
              <a:gd name="connsiteY2730" fmla="*/ 217469 h 1328385"/>
              <a:gd name="connsiteX2731" fmla="*/ 11647514 w 12183871"/>
              <a:gd name="connsiteY2731" fmla="*/ 217469 h 1328385"/>
              <a:gd name="connsiteX2732" fmla="*/ 11645437 w 12183871"/>
              <a:gd name="connsiteY2732" fmla="*/ 221533 h 1328385"/>
              <a:gd name="connsiteX2733" fmla="*/ 11645437 w 12183871"/>
              <a:gd name="connsiteY2733" fmla="*/ 221533 h 1328385"/>
              <a:gd name="connsiteX2734" fmla="*/ 11645437 w 12183871"/>
              <a:gd name="connsiteY2734" fmla="*/ 221533 h 1328385"/>
              <a:gd name="connsiteX2735" fmla="*/ 11641373 w 12183871"/>
              <a:gd name="connsiteY2735" fmla="*/ 221533 h 1328385"/>
              <a:gd name="connsiteX2736" fmla="*/ 11641373 w 12183871"/>
              <a:gd name="connsiteY2736" fmla="*/ 225597 h 1328385"/>
              <a:gd name="connsiteX2737" fmla="*/ 11641373 w 12183871"/>
              <a:gd name="connsiteY2737" fmla="*/ 284480 h 1328385"/>
              <a:gd name="connsiteX2738" fmla="*/ 11629182 w 12183871"/>
              <a:gd name="connsiteY2738" fmla="*/ 284480 h 1328385"/>
              <a:gd name="connsiteX2739" fmla="*/ 11641373 w 12183871"/>
              <a:gd name="connsiteY2739" fmla="*/ 306787 h 1328385"/>
              <a:gd name="connsiteX2740" fmla="*/ 11629182 w 12183871"/>
              <a:gd name="connsiteY2740" fmla="*/ 306787 h 1328385"/>
              <a:gd name="connsiteX2741" fmla="*/ 11629182 w 12183871"/>
              <a:gd name="connsiteY2741" fmla="*/ 312838 h 1328385"/>
              <a:gd name="connsiteX2742" fmla="*/ 11641373 w 12183871"/>
              <a:gd name="connsiteY2742" fmla="*/ 312838 h 1328385"/>
              <a:gd name="connsiteX2743" fmla="*/ 11641373 w 12183871"/>
              <a:gd name="connsiteY2743" fmla="*/ 331080 h 1328385"/>
              <a:gd name="connsiteX2744" fmla="*/ 11655642 w 12183871"/>
              <a:gd name="connsiteY2744" fmla="*/ 339208 h 1328385"/>
              <a:gd name="connsiteX2745" fmla="*/ 11682013 w 12183871"/>
              <a:gd name="connsiteY2745" fmla="*/ 412360 h 1328385"/>
              <a:gd name="connsiteX2746" fmla="*/ 11688154 w 12183871"/>
              <a:gd name="connsiteY2746" fmla="*/ 412360 h 1328385"/>
              <a:gd name="connsiteX2747" fmla="*/ 11692219 w 12183871"/>
              <a:gd name="connsiteY2747" fmla="*/ 357542 h 1328385"/>
              <a:gd name="connsiteX2748" fmla="*/ 11700347 w 12183871"/>
              <a:gd name="connsiteY2748" fmla="*/ 308774 h 1328385"/>
              <a:gd name="connsiteX2749" fmla="*/ 11710551 w 12183871"/>
              <a:gd name="connsiteY2749" fmla="*/ 266147 h 1328385"/>
              <a:gd name="connsiteX2750" fmla="*/ 11722744 w 12183871"/>
              <a:gd name="connsiteY2750" fmla="*/ 217379 h 1328385"/>
              <a:gd name="connsiteX2751" fmla="*/ 11745050 w 12183871"/>
              <a:gd name="connsiteY2751" fmla="*/ 209251 h 1328385"/>
              <a:gd name="connsiteX2752" fmla="*/ 11745050 w 12183871"/>
              <a:gd name="connsiteY2752" fmla="*/ 191008 h 1328385"/>
              <a:gd name="connsiteX2753" fmla="*/ 11769434 w 12183871"/>
              <a:gd name="connsiteY2753" fmla="*/ 203200 h 1328385"/>
              <a:gd name="connsiteX2754" fmla="*/ 11763384 w 12183871"/>
              <a:gd name="connsiteY2754" fmla="*/ 249891 h 1328385"/>
              <a:gd name="connsiteX2755" fmla="*/ 11751191 w 12183871"/>
              <a:gd name="connsiteY2755" fmla="*/ 249891 h 1328385"/>
              <a:gd name="connsiteX2756" fmla="*/ 11751191 w 12183871"/>
              <a:gd name="connsiteY2756" fmla="*/ 325030 h 1328385"/>
              <a:gd name="connsiteX2757" fmla="*/ 11745050 w 12183871"/>
              <a:gd name="connsiteY2757" fmla="*/ 325030 h 1328385"/>
              <a:gd name="connsiteX2758" fmla="*/ 11736922 w 12183871"/>
              <a:gd name="connsiteY2758" fmla="*/ 420488 h 1328385"/>
              <a:gd name="connsiteX2759" fmla="*/ 11728794 w 12183871"/>
              <a:gd name="connsiteY2759" fmla="*/ 420488 h 1328385"/>
              <a:gd name="connsiteX2760" fmla="*/ 11728794 w 12183871"/>
              <a:gd name="connsiteY2760" fmla="*/ 493640 h 1328385"/>
              <a:gd name="connsiteX2761" fmla="*/ 11722744 w 12183871"/>
              <a:gd name="connsiteY2761" fmla="*/ 493640 h 1328385"/>
              <a:gd name="connsiteX2762" fmla="*/ 11728794 w 12183871"/>
              <a:gd name="connsiteY2762" fmla="*/ 609419 h 1328385"/>
              <a:gd name="connsiteX2763" fmla="*/ 11736922 w 12183871"/>
              <a:gd name="connsiteY2763" fmla="*/ 609419 h 1328385"/>
              <a:gd name="connsiteX2764" fmla="*/ 11740987 w 12183871"/>
              <a:gd name="connsiteY2764" fmla="*/ 633803 h 1328385"/>
              <a:gd name="connsiteX2765" fmla="*/ 11740987 w 12183871"/>
              <a:gd name="connsiteY2765" fmla="*/ 656110 h 1328385"/>
              <a:gd name="connsiteX2766" fmla="*/ 11740987 w 12183871"/>
              <a:gd name="connsiteY2766" fmla="*/ 678417 h 1328385"/>
              <a:gd name="connsiteX2767" fmla="*/ 11751191 w 12183871"/>
              <a:gd name="connsiteY2767" fmla="*/ 696660 h 1328385"/>
              <a:gd name="connsiteX2768" fmla="*/ 11747127 w 12183871"/>
              <a:gd name="connsiteY2768" fmla="*/ 637777 h 1328385"/>
              <a:gd name="connsiteX2769" fmla="*/ 11736922 w 12183871"/>
              <a:gd name="connsiteY2769" fmla="*/ 582958 h 1328385"/>
              <a:gd name="connsiteX2770" fmla="*/ 11728794 w 12183871"/>
              <a:gd name="connsiteY2770" fmla="*/ 528139 h 1328385"/>
              <a:gd name="connsiteX2771" fmla="*/ 11732859 w 12183871"/>
              <a:gd name="connsiteY2771" fmla="*/ 528139 h 1328385"/>
              <a:gd name="connsiteX2772" fmla="*/ 11732859 w 12183871"/>
              <a:gd name="connsiteY2772" fmla="*/ 530126 h 1328385"/>
              <a:gd name="connsiteX2773" fmla="*/ 11732859 w 12183871"/>
              <a:gd name="connsiteY2773" fmla="*/ 530126 h 1328385"/>
              <a:gd name="connsiteX2774" fmla="*/ 11732859 w 12183871"/>
              <a:gd name="connsiteY2774" fmla="*/ 530126 h 1328385"/>
              <a:gd name="connsiteX2775" fmla="*/ 11732859 w 12183871"/>
              <a:gd name="connsiteY2775" fmla="*/ 530126 h 1328385"/>
              <a:gd name="connsiteX2776" fmla="*/ 11736922 w 12183871"/>
              <a:gd name="connsiteY2776" fmla="*/ 534190 h 1328385"/>
              <a:gd name="connsiteX2777" fmla="*/ 11763384 w 12183871"/>
              <a:gd name="connsiteY2777" fmla="*/ 528139 h 1328385"/>
              <a:gd name="connsiteX2778" fmla="*/ 11763384 w 12183871"/>
              <a:gd name="connsiteY2778" fmla="*/ 534190 h 1328385"/>
              <a:gd name="connsiteX2779" fmla="*/ 11773499 w 12183871"/>
              <a:gd name="connsiteY2779" fmla="*/ 560561 h 1328385"/>
              <a:gd name="connsiteX2780" fmla="*/ 11785690 w 12183871"/>
              <a:gd name="connsiteY2780" fmla="*/ 593073 h 1328385"/>
              <a:gd name="connsiteX2781" fmla="*/ 11795896 w 12183871"/>
              <a:gd name="connsiteY2781" fmla="*/ 631636 h 1328385"/>
              <a:gd name="connsiteX2782" fmla="*/ 11804024 w 12183871"/>
              <a:gd name="connsiteY2782" fmla="*/ 664148 h 1328385"/>
              <a:gd name="connsiteX2783" fmla="*/ 11804024 w 12183871"/>
              <a:gd name="connsiteY2783" fmla="*/ 712916 h 1328385"/>
              <a:gd name="connsiteX2784" fmla="*/ 11810074 w 12183871"/>
              <a:gd name="connsiteY2784" fmla="*/ 712916 h 1328385"/>
              <a:gd name="connsiteX2785" fmla="*/ 11810074 w 12183871"/>
              <a:gd name="connsiteY2785" fmla="*/ 627662 h 1328385"/>
              <a:gd name="connsiteX2786" fmla="*/ 11818202 w 12183871"/>
              <a:gd name="connsiteY2786" fmla="*/ 542318 h 1328385"/>
              <a:gd name="connsiteX2787" fmla="*/ 11832382 w 12183871"/>
              <a:gd name="connsiteY2787" fmla="*/ 456974 h 1328385"/>
              <a:gd name="connsiteX2788" fmla="*/ 11850714 w 12183871"/>
              <a:gd name="connsiteY2788" fmla="*/ 387886 h 1328385"/>
              <a:gd name="connsiteX2789" fmla="*/ 11866970 w 12183871"/>
              <a:gd name="connsiteY2789" fmla="*/ 284299 h 1328385"/>
              <a:gd name="connsiteX2790" fmla="*/ 11873022 w 12183871"/>
              <a:gd name="connsiteY2790" fmla="*/ 284299 h 1328385"/>
              <a:gd name="connsiteX2791" fmla="*/ 11877085 w 12183871"/>
              <a:gd name="connsiteY2791" fmla="*/ 280235 h 1328385"/>
              <a:gd name="connsiteX2792" fmla="*/ 11881149 w 12183871"/>
              <a:gd name="connsiteY2792" fmla="*/ 276171 h 1328385"/>
              <a:gd name="connsiteX2793" fmla="*/ 11881149 w 12183871"/>
              <a:gd name="connsiteY2793" fmla="*/ 276171 h 1328385"/>
              <a:gd name="connsiteX2794" fmla="*/ 11881149 w 12183871"/>
              <a:gd name="connsiteY2794" fmla="*/ 276171 h 1328385"/>
              <a:gd name="connsiteX2795" fmla="*/ 11885213 w 12183871"/>
              <a:gd name="connsiteY2795" fmla="*/ 276171 h 1328385"/>
              <a:gd name="connsiteX2796" fmla="*/ 11891264 w 12183871"/>
              <a:gd name="connsiteY2796" fmla="*/ 276171 h 1328385"/>
              <a:gd name="connsiteX2797" fmla="*/ 11889277 w 12183871"/>
              <a:gd name="connsiteY2797" fmla="*/ 326926 h 1328385"/>
              <a:gd name="connsiteX2798" fmla="*/ 11889277 w 12183871"/>
              <a:gd name="connsiteY2798" fmla="*/ 389873 h 1328385"/>
              <a:gd name="connsiteX2799" fmla="*/ 11885213 w 12183871"/>
              <a:gd name="connsiteY2799" fmla="*/ 452820 h 1328385"/>
              <a:gd name="connsiteX2800" fmla="*/ 11881149 w 12183871"/>
              <a:gd name="connsiteY2800" fmla="*/ 497524 h 1328385"/>
              <a:gd name="connsiteX2801" fmla="*/ 11881149 w 12183871"/>
              <a:gd name="connsiteY2801" fmla="*/ 552343 h 1328385"/>
              <a:gd name="connsiteX2802" fmla="*/ 11889277 w 12183871"/>
              <a:gd name="connsiteY2802" fmla="*/ 615289 h 1328385"/>
              <a:gd name="connsiteX2803" fmla="*/ 11899482 w 12183871"/>
              <a:gd name="connsiteY2803" fmla="*/ 678236 h 1328385"/>
              <a:gd name="connsiteX2804" fmla="*/ 11909597 w 12183871"/>
              <a:gd name="connsiteY2804" fmla="*/ 737119 h 1328385"/>
              <a:gd name="connsiteX2805" fmla="*/ 11925853 w 12183871"/>
              <a:gd name="connsiteY2805" fmla="*/ 785887 h 1328385"/>
              <a:gd name="connsiteX2806" fmla="*/ 11929917 w 12183871"/>
              <a:gd name="connsiteY2806" fmla="*/ 814335 h 1328385"/>
              <a:gd name="connsiteX2807" fmla="*/ 11929917 w 12183871"/>
              <a:gd name="connsiteY2807" fmla="*/ 852898 h 1328385"/>
              <a:gd name="connsiteX2808" fmla="*/ 11929917 w 12183871"/>
              <a:gd name="connsiteY2808" fmla="*/ 885410 h 1328385"/>
              <a:gd name="connsiteX2809" fmla="*/ 11929917 w 12183871"/>
              <a:gd name="connsiteY2809" fmla="*/ 917922 h 1328385"/>
              <a:gd name="connsiteX2810" fmla="*/ 11940122 w 12183871"/>
              <a:gd name="connsiteY2810" fmla="*/ 940229 h 1328385"/>
              <a:gd name="connsiteX2811" fmla="*/ 11954391 w 12183871"/>
              <a:gd name="connsiteY2811" fmla="*/ 704607 h 1328385"/>
              <a:gd name="connsiteX2812" fmla="*/ 11948250 w 12183871"/>
              <a:gd name="connsiteY2812" fmla="*/ 704607 h 1328385"/>
              <a:gd name="connsiteX2813" fmla="*/ 11948250 w 12183871"/>
              <a:gd name="connsiteY2813" fmla="*/ 609419 h 1328385"/>
              <a:gd name="connsiteX2814" fmla="*/ 11931994 w 12183871"/>
              <a:gd name="connsiteY2814" fmla="*/ 568779 h 1328385"/>
              <a:gd name="connsiteX2815" fmla="*/ 11925853 w 12183871"/>
              <a:gd name="connsiteY2815" fmla="*/ 528139 h 1328385"/>
              <a:gd name="connsiteX2816" fmla="*/ 11948250 w 12183871"/>
              <a:gd name="connsiteY2816" fmla="*/ 534190 h 1328385"/>
              <a:gd name="connsiteX2817" fmla="*/ 11950237 w 12183871"/>
              <a:gd name="connsiteY2817" fmla="*/ 556497 h 1328385"/>
              <a:gd name="connsiteX2818" fmla="*/ 11962429 w 12183871"/>
              <a:gd name="connsiteY2818" fmla="*/ 586932 h 1328385"/>
              <a:gd name="connsiteX2819" fmla="*/ 11970557 w 12183871"/>
              <a:gd name="connsiteY2819" fmla="*/ 619444 h 1328385"/>
              <a:gd name="connsiteX2820" fmla="*/ 11980672 w 12183871"/>
              <a:gd name="connsiteY2820" fmla="*/ 649879 h 1328385"/>
              <a:gd name="connsiteX2821" fmla="*/ 11988800 w 12183871"/>
              <a:gd name="connsiteY2821" fmla="*/ 664057 h 1328385"/>
              <a:gd name="connsiteX2822" fmla="*/ 11988800 w 12183871"/>
              <a:gd name="connsiteY2822" fmla="*/ 649879 h 1328385"/>
              <a:gd name="connsiteX2823" fmla="*/ 11994942 w 12183871"/>
              <a:gd name="connsiteY2823" fmla="*/ 631636 h 1328385"/>
              <a:gd name="connsiteX2824" fmla="*/ 11999005 w 12183871"/>
              <a:gd name="connsiteY2824" fmla="*/ 601201 h 1328385"/>
              <a:gd name="connsiteX2825" fmla="*/ 11999005 w 12183871"/>
              <a:gd name="connsiteY2825" fmla="*/ 560561 h 1328385"/>
              <a:gd name="connsiteX2826" fmla="*/ 11999005 w 12183871"/>
              <a:gd name="connsiteY2826" fmla="*/ 528049 h 1328385"/>
              <a:gd name="connsiteX2827" fmla="*/ 11994942 w 12183871"/>
              <a:gd name="connsiteY2827" fmla="*/ 501678 h 1328385"/>
              <a:gd name="connsiteX2828" fmla="*/ 11988800 w 12183871"/>
              <a:gd name="connsiteY2828" fmla="*/ 501678 h 1328385"/>
              <a:gd name="connsiteX2829" fmla="*/ 11988800 w 12183871"/>
              <a:gd name="connsiteY2829" fmla="*/ 371720 h 1328385"/>
              <a:gd name="connsiteX2830" fmla="*/ 11980672 w 12183871"/>
              <a:gd name="connsiteY2830" fmla="*/ 371720 h 1328385"/>
              <a:gd name="connsiteX2831" fmla="*/ 11980672 w 12183871"/>
              <a:gd name="connsiteY2831" fmla="*/ 325030 h 1328385"/>
              <a:gd name="connsiteX2832" fmla="*/ 11972544 w 12183871"/>
              <a:gd name="connsiteY2832" fmla="*/ 325030 h 1328385"/>
              <a:gd name="connsiteX2833" fmla="*/ 11972544 w 12183871"/>
              <a:gd name="connsiteY2833" fmla="*/ 276262 h 1328385"/>
              <a:gd name="connsiteX2834" fmla="*/ 11966493 w 12183871"/>
              <a:gd name="connsiteY2834" fmla="*/ 276262 h 1328385"/>
              <a:gd name="connsiteX2835" fmla="*/ 11966493 w 12183871"/>
              <a:gd name="connsiteY2835" fmla="*/ 231558 h 1328385"/>
              <a:gd name="connsiteX2836" fmla="*/ 11954302 w 12183871"/>
              <a:gd name="connsiteY2836" fmla="*/ 231558 h 1328385"/>
              <a:gd name="connsiteX2837" fmla="*/ 11954302 w 12183871"/>
              <a:gd name="connsiteY2837" fmla="*/ 176739 h 1328385"/>
              <a:gd name="connsiteX2838" fmla="*/ 11948160 w 12183871"/>
              <a:gd name="connsiteY2838" fmla="*/ 176739 h 1328385"/>
              <a:gd name="connsiteX2839" fmla="*/ 11940032 w 12183871"/>
              <a:gd name="connsiteY2839" fmla="*/ 127971 h 1328385"/>
              <a:gd name="connsiteX2840" fmla="*/ 11966403 w 12183871"/>
              <a:gd name="connsiteY2840" fmla="*/ 136099 h 1328385"/>
              <a:gd name="connsiteX2841" fmla="*/ 12021221 w 12183871"/>
              <a:gd name="connsiteY2841" fmla="*/ 434667 h 1328385"/>
              <a:gd name="connsiteX2842" fmla="*/ 12025286 w 12183871"/>
              <a:gd name="connsiteY2842" fmla="*/ 461038 h 1328385"/>
              <a:gd name="connsiteX2843" fmla="*/ 12021221 w 12183871"/>
              <a:gd name="connsiteY2843" fmla="*/ 483345 h 1328385"/>
              <a:gd name="connsiteX2844" fmla="*/ 12021221 w 12183871"/>
              <a:gd name="connsiteY2844" fmla="*/ 501588 h 1328385"/>
              <a:gd name="connsiteX2845" fmla="*/ 12029350 w 12183871"/>
              <a:gd name="connsiteY2845" fmla="*/ 515767 h 1328385"/>
              <a:gd name="connsiteX2846" fmla="*/ 12053733 w 12183871"/>
              <a:gd name="connsiteY2846" fmla="*/ 330900 h 1328385"/>
              <a:gd name="connsiteX2847" fmla="*/ 12072067 w 12183871"/>
              <a:gd name="connsiteY2847" fmla="*/ 265876 h 1328385"/>
              <a:gd name="connsiteX2848" fmla="*/ 12088323 w 12183871"/>
              <a:gd name="connsiteY2848" fmla="*/ 190737 h 1328385"/>
              <a:gd name="connsiteX2849" fmla="*/ 12110720 w 12183871"/>
              <a:gd name="connsiteY2849" fmla="*/ 202929 h 1328385"/>
              <a:gd name="connsiteX2850" fmla="*/ 12106656 w 12183871"/>
              <a:gd name="connsiteY2850" fmla="*/ 221172 h 1328385"/>
              <a:gd name="connsiteX2851" fmla="*/ 12094464 w 12183871"/>
              <a:gd name="connsiteY2851" fmla="*/ 249620 h 1328385"/>
              <a:gd name="connsiteX2852" fmla="*/ 12088323 w 12183871"/>
              <a:gd name="connsiteY2852" fmla="*/ 286196 h 1328385"/>
              <a:gd name="connsiteX2853" fmla="*/ 12080195 w 12183871"/>
              <a:gd name="connsiteY2853" fmla="*/ 324759 h 1328385"/>
              <a:gd name="connsiteX2854" fmla="*/ 12076131 w 12183871"/>
              <a:gd name="connsiteY2854" fmla="*/ 361335 h 1328385"/>
              <a:gd name="connsiteX2855" fmla="*/ 12072067 w 12183871"/>
              <a:gd name="connsiteY2855" fmla="*/ 387706 h 1328385"/>
              <a:gd name="connsiteX2856" fmla="*/ 12076131 w 12183871"/>
              <a:gd name="connsiteY2856" fmla="*/ 405948 h 1328385"/>
              <a:gd name="connsiteX2857" fmla="*/ 12080195 w 12183871"/>
              <a:gd name="connsiteY2857" fmla="*/ 387706 h 1328385"/>
              <a:gd name="connsiteX2858" fmla="*/ 12080195 w 12183871"/>
              <a:gd name="connsiteY2858" fmla="*/ 375514 h 1328385"/>
              <a:gd name="connsiteX2859" fmla="*/ 12084258 w 12183871"/>
              <a:gd name="connsiteY2859" fmla="*/ 365399 h 1328385"/>
              <a:gd name="connsiteX2860" fmla="*/ 12092387 w 12183871"/>
              <a:gd name="connsiteY2860" fmla="*/ 357271 h 1328385"/>
              <a:gd name="connsiteX2861" fmla="*/ 12098528 w 12183871"/>
              <a:gd name="connsiteY2861" fmla="*/ 349143 h 1328385"/>
              <a:gd name="connsiteX2862" fmla="*/ 12110720 w 12183871"/>
              <a:gd name="connsiteY2862" fmla="*/ 347156 h 1328385"/>
              <a:gd name="connsiteX2863" fmla="*/ 12110720 w 12183871"/>
              <a:gd name="connsiteY2863" fmla="*/ 428436 h 1328385"/>
              <a:gd name="connsiteX2864" fmla="*/ 12116771 w 12183871"/>
              <a:gd name="connsiteY2864" fmla="*/ 428436 h 1328385"/>
              <a:gd name="connsiteX2865" fmla="*/ 12116771 w 12183871"/>
              <a:gd name="connsiteY2865" fmla="*/ 412180 h 1328385"/>
              <a:gd name="connsiteX2866" fmla="*/ 12143141 w 12183871"/>
              <a:gd name="connsiteY2866" fmla="*/ 389873 h 1328385"/>
              <a:gd name="connsiteX2867" fmla="*/ 12161384 w 12183871"/>
              <a:gd name="connsiteY2867" fmla="*/ 361425 h 1328385"/>
              <a:gd name="connsiteX2868" fmla="*/ 12183691 w 12183871"/>
              <a:gd name="connsiteY2868" fmla="*/ 339118 h 1328385"/>
              <a:gd name="connsiteX2869" fmla="*/ 12183691 w 12183871"/>
              <a:gd name="connsiteY2869" fmla="*/ 371630 h 1328385"/>
              <a:gd name="connsiteX2870" fmla="*/ 12161384 w 12183871"/>
              <a:gd name="connsiteY2870" fmla="*/ 393937 h 1328385"/>
              <a:gd name="connsiteX2871" fmla="*/ 12147206 w 12183871"/>
              <a:gd name="connsiteY2871" fmla="*/ 424372 h 1328385"/>
              <a:gd name="connsiteX2872" fmla="*/ 12128963 w 12183871"/>
              <a:gd name="connsiteY2872" fmla="*/ 452820 h 1328385"/>
              <a:gd name="connsiteX2873" fmla="*/ 12110720 w 12183871"/>
              <a:gd name="connsiteY2873" fmla="*/ 479191 h 1328385"/>
              <a:gd name="connsiteX2874" fmla="*/ 12151360 w 12183871"/>
              <a:gd name="connsiteY2874" fmla="*/ 623417 h 1328385"/>
              <a:gd name="connsiteX2875" fmla="*/ 12157411 w 12183871"/>
              <a:gd name="connsiteY2875" fmla="*/ 623417 h 1328385"/>
              <a:gd name="connsiteX2876" fmla="*/ 12161475 w 12183871"/>
              <a:gd name="connsiteY2876" fmla="*/ 592983 h 1328385"/>
              <a:gd name="connsiteX2877" fmla="*/ 12169603 w 12183871"/>
              <a:gd name="connsiteY2877" fmla="*/ 574740 h 1328385"/>
              <a:gd name="connsiteX2878" fmla="*/ 12175744 w 12183871"/>
              <a:gd name="connsiteY2878" fmla="*/ 556497 h 1328385"/>
              <a:gd name="connsiteX2879" fmla="*/ 12175744 w 12183871"/>
              <a:gd name="connsiteY2879" fmla="*/ 515857 h 1328385"/>
              <a:gd name="connsiteX2880" fmla="*/ 12183872 w 12183871"/>
              <a:gd name="connsiteY2880" fmla="*/ 515857 h 1328385"/>
              <a:gd name="connsiteX2881" fmla="*/ 12183872 w 12183871"/>
              <a:gd name="connsiteY2881" fmla="*/ 1328386 h 1328385"/>
              <a:gd name="connsiteX2882" fmla="*/ 0 w 12183871"/>
              <a:gd name="connsiteY2882" fmla="*/ 1328386 h 1328385"/>
              <a:gd name="connsiteX2883" fmla="*/ 0 w 12183871"/>
              <a:gd name="connsiteY2883" fmla="*/ 501678 h 1328385"/>
              <a:gd name="connsiteX2884" fmla="*/ 4064 w 12183871"/>
              <a:gd name="connsiteY2884" fmla="*/ 501678 h 1328385"/>
              <a:gd name="connsiteX2885" fmla="*/ 4064 w 12183871"/>
              <a:gd name="connsiteY2885" fmla="*/ 515857 h 1328385"/>
              <a:gd name="connsiteX2886" fmla="*/ 10115 w 12183871"/>
              <a:gd name="connsiteY2886" fmla="*/ 515857 h 1328385"/>
              <a:gd name="connsiteX2887" fmla="*/ 10115 w 12183871"/>
              <a:gd name="connsiteY2887" fmla="*/ 550356 h 1328385"/>
              <a:gd name="connsiteX2888" fmla="*/ 22307 w 12183871"/>
              <a:gd name="connsiteY2888" fmla="*/ 550356 h 1328385"/>
              <a:gd name="connsiteX2889" fmla="*/ 28358 w 12183871"/>
              <a:gd name="connsiteY2889" fmla="*/ 623508 h 1328385"/>
              <a:gd name="connsiteX2890" fmla="*/ 50665 w 12183871"/>
              <a:gd name="connsiteY2890" fmla="*/ 623508 h 1328385"/>
              <a:gd name="connsiteX2891" fmla="*/ 50665 w 12183871"/>
              <a:gd name="connsiteY2891" fmla="*/ 656020 h 1328385"/>
              <a:gd name="connsiteX2892" fmla="*/ 62857 w 12183871"/>
              <a:gd name="connsiteY2892" fmla="*/ 656020 h 1328385"/>
              <a:gd name="connsiteX2893" fmla="*/ 62857 w 12183871"/>
              <a:gd name="connsiteY2893" fmla="*/ 818489 h 1328385"/>
              <a:gd name="connsiteX2894" fmla="*/ 68907 w 12183871"/>
              <a:gd name="connsiteY2894" fmla="*/ 818489 h 1328385"/>
              <a:gd name="connsiteX2895" fmla="*/ 68907 w 12183871"/>
              <a:gd name="connsiteY2895" fmla="*/ 881436 h 1328385"/>
              <a:gd name="connsiteX2896" fmla="*/ 77035 w 12183871"/>
              <a:gd name="connsiteY2896" fmla="*/ 881436 h 1328385"/>
              <a:gd name="connsiteX2897" fmla="*/ 85163 w 12183871"/>
              <a:gd name="connsiteY2897" fmla="*/ 609239 h 1328385"/>
              <a:gd name="connsiteX2898" fmla="*/ 77035 w 12183871"/>
              <a:gd name="connsiteY2898" fmla="*/ 574740 h 1328385"/>
              <a:gd name="connsiteX2899" fmla="*/ 67011 w 12183871"/>
              <a:gd name="connsiteY2899" fmla="*/ 546382 h 1328385"/>
              <a:gd name="connsiteX2900" fmla="*/ 62947 w 12183871"/>
              <a:gd name="connsiteY2900" fmla="*/ 509806 h 1328385"/>
              <a:gd name="connsiteX2901" fmla="*/ 68998 w 12183871"/>
              <a:gd name="connsiteY2901" fmla="*/ 509806 h 1328385"/>
              <a:gd name="connsiteX2902" fmla="*/ 68998 w 12183871"/>
              <a:gd name="connsiteY2902" fmla="*/ 515857 h 1328385"/>
              <a:gd name="connsiteX2903" fmla="*/ 77126 w 12183871"/>
              <a:gd name="connsiteY2903" fmla="*/ 515857 h 1328385"/>
              <a:gd name="connsiteX2904" fmla="*/ 85254 w 12183871"/>
              <a:gd name="connsiteY2904" fmla="*/ 542228 h 1328385"/>
              <a:gd name="connsiteX2905" fmla="*/ 91305 w 12183871"/>
              <a:gd name="connsiteY2905" fmla="*/ 564535 h 1328385"/>
              <a:gd name="connsiteX2906" fmla="*/ 103497 w 12183871"/>
              <a:gd name="connsiteY2906" fmla="*/ 582777 h 1328385"/>
              <a:gd name="connsiteX2907" fmla="*/ 109547 w 12183871"/>
              <a:gd name="connsiteY2907" fmla="*/ 420308 h 1328385"/>
              <a:gd name="connsiteX2908" fmla="*/ 91305 w 12183871"/>
              <a:gd name="connsiteY2908" fmla="*/ 412180 h 1328385"/>
              <a:gd name="connsiteX2909" fmla="*/ 85254 w 12183871"/>
              <a:gd name="connsiteY2909" fmla="*/ 379668 h 1328385"/>
              <a:gd name="connsiteX2910" fmla="*/ 103497 w 12183871"/>
              <a:gd name="connsiteY2910" fmla="*/ 379668 h 1328385"/>
              <a:gd name="connsiteX2911" fmla="*/ 91305 w 12183871"/>
              <a:gd name="connsiteY2911" fmla="*/ 353297 h 1328385"/>
              <a:gd name="connsiteX2912" fmla="*/ 85254 w 12183871"/>
              <a:gd name="connsiteY2912" fmla="*/ 326926 h 1328385"/>
              <a:gd name="connsiteX2913" fmla="*/ 77126 w 12183871"/>
              <a:gd name="connsiteY2913" fmla="*/ 298478 h 1328385"/>
              <a:gd name="connsiteX2914" fmla="*/ 87241 w 12183871"/>
              <a:gd name="connsiteY2914" fmla="*/ 302542 h 1328385"/>
              <a:gd name="connsiteX2915" fmla="*/ 95369 w 12183871"/>
              <a:gd name="connsiteY2915" fmla="*/ 306606 h 1328385"/>
              <a:gd name="connsiteX2916" fmla="*/ 95369 w 12183871"/>
              <a:gd name="connsiteY2916" fmla="*/ 306606 h 1328385"/>
              <a:gd name="connsiteX2917" fmla="*/ 99433 w 12183871"/>
              <a:gd name="connsiteY2917" fmla="*/ 308593 h 1328385"/>
              <a:gd name="connsiteX2918" fmla="*/ 95369 w 12183871"/>
              <a:gd name="connsiteY2918" fmla="*/ 312657 h 1328385"/>
              <a:gd name="connsiteX2919" fmla="*/ 95369 w 12183871"/>
              <a:gd name="connsiteY2919" fmla="*/ 316721 h 1328385"/>
              <a:gd name="connsiteX2920" fmla="*/ 95369 w 12183871"/>
              <a:gd name="connsiteY2920" fmla="*/ 320785 h 1328385"/>
              <a:gd name="connsiteX2921" fmla="*/ 99433 w 12183871"/>
              <a:gd name="connsiteY2921" fmla="*/ 324849 h 1328385"/>
              <a:gd name="connsiteX2922" fmla="*/ 103497 w 12183871"/>
              <a:gd name="connsiteY2922" fmla="*/ 330900 h 1328385"/>
              <a:gd name="connsiteX2923" fmla="*/ 109547 w 12183871"/>
              <a:gd name="connsiteY2923" fmla="*/ 330900 h 1328385"/>
              <a:gd name="connsiteX2924" fmla="*/ 103497 w 12183871"/>
              <a:gd name="connsiteY2924" fmla="*/ 249620 h 1328385"/>
              <a:gd name="connsiteX2925" fmla="*/ 125803 w 12183871"/>
              <a:gd name="connsiteY2925" fmla="*/ 249620 h 1328385"/>
              <a:gd name="connsiteX2926" fmla="*/ 131854 w 12183871"/>
              <a:gd name="connsiteY2926" fmla="*/ 298388 h 1328385"/>
              <a:gd name="connsiteX2927" fmla="*/ 144046 w 12183871"/>
              <a:gd name="connsiteY2927" fmla="*/ 339028 h 1328385"/>
              <a:gd name="connsiteX2928" fmla="*/ 144046 w 12183871"/>
              <a:gd name="connsiteY2928" fmla="*/ 412180 h 1328385"/>
              <a:gd name="connsiteX2929" fmla="*/ 150097 w 12183871"/>
              <a:gd name="connsiteY2929" fmla="*/ 412180 h 1328385"/>
              <a:gd name="connsiteX2930" fmla="*/ 150097 w 12183871"/>
              <a:gd name="connsiteY2930" fmla="*/ 469076 h 1328385"/>
              <a:gd name="connsiteX2931" fmla="*/ 158225 w 12183871"/>
              <a:gd name="connsiteY2931" fmla="*/ 469076 h 1328385"/>
              <a:gd name="connsiteX2932" fmla="*/ 158225 w 12183871"/>
              <a:gd name="connsiteY2932" fmla="*/ 487319 h 1328385"/>
              <a:gd name="connsiteX2933" fmla="*/ 166353 w 12183871"/>
              <a:gd name="connsiteY2933" fmla="*/ 487319 h 1328385"/>
              <a:gd name="connsiteX2934" fmla="*/ 172404 w 12183871"/>
              <a:gd name="connsiteY2934" fmla="*/ 534010 h 1328385"/>
              <a:gd name="connsiteX2935" fmla="*/ 184596 w 12183871"/>
              <a:gd name="connsiteY2935" fmla="*/ 534010 h 1328385"/>
              <a:gd name="connsiteX2936" fmla="*/ 184596 w 12183871"/>
              <a:gd name="connsiteY2936" fmla="*/ 468986 h 1328385"/>
              <a:gd name="connsiteX2937" fmla="*/ 188660 w 12183871"/>
              <a:gd name="connsiteY2937" fmla="*/ 408026 h 1328385"/>
              <a:gd name="connsiteX2938" fmla="*/ 198775 w 12183871"/>
              <a:gd name="connsiteY2938" fmla="*/ 357271 h 1328385"/>
              <a:gd name="connsiteX2939" fmla="*/ 206903 w 12183871"/>
              <a:gd name="connsiteY2939" fmla="*/ 357271 h 1328385"/>
              <a:gd name="connsiteX2940" fmla="*/ 206903 w 12183871"/>
              <a:gd name="connsiteY2940" fmla="*/ 365399 h 1328385"/>
              <a:gd name="connsiteX2941" fmla="*/ 208890 w 12183871"/>
              <a:gd name="connsiteY2941" fmla="*/ 383642 h 1328385"/>
              <a:gd name="connsiteX2942" fmla="*/ 208890 w 12183871"/>
              <a:gd name="connsiteY2942" fmla="*/ 412090 h 1328385"/>
              <a:gd name="connsiteX2943" fmla="*/ 202839 w 12183871"/>
              <a:gd name="connsiteY2943" fmla="*/ 446588 h 1328385"/>
              <a:gd name="connsiteX2944" fmla="*/ 194711 w 12183871"/>
              <a:gd name="connsiteY2944" fmla="*/ 479100 h 1328385"/>
              <a:gd name="connsiteX2945" fmla="*/ 198775 w 12183871"/>
              <a:gd name="connsiteY2945" fmla="*/ 509535 h 1328385"/>
              <a:gd name="connsiteX2946" fmla="*/ 206903 w 12183871"/>
              <a:gd name="connsiteY2946" fmla="*/ 509535 h 1328385"/>
              <a:gd name="connsiteX2947" fmla="*/ 206903 w 12183871"/>
              <a:gd name="connsiteY2947" fmla="*/ 574559 h 1328385"/>
              <a:gd name="connsiteX2948" fmla="*/ 212954 w 12183871"/>
              <a:gd name="connsiteY2948" fmla="*/ 574559 h 1328385"/>
              <a:gd name="connsiteX2949" fmla="*/ 212954 w 12183871"/>
              <a:gd name="connsiteY2949" fmla="*/ 655839 h 1328385"/>
              <a:gd name="connsiteX2950" fmla="*/ 225146 w 12183871"/>
              <a:gd name="connsiteY2950" fmla="*/ 655839 h 1328385"/>
              <a:gd name="connsiteX2951" fmla="*/ 225146 w 12183871"/>
              <a:gd name="connsiteY2951" fmla="*/ 696479 h 1328385"/>
              <a:gd name="connsiteX2952" fmla="*/ 231196 w 12183871"/>
              <a:gd name="connsiteY2952" fmla="*/ 696479 h 1328385"/>
              <a:gd name="connsiteX2953" fmla="*/ 231196 w 12183871"/>
              <a:gd name="connsiteY2953" fmla="*/ 722850 h 1328385"/>
              <a:gd name="connsiteX2954" fmla="*/ 239324 w 12183871"/>
              <a:gd name="connsiteY2954" fmla="*/ 722850 h 1328385"/>
              <a:gd name="connsiteX2955" fmla="*/ 243840 w 12183871"/>
              <a:gd name="connsiteY2955" fmla="*/ 745428 h 1328385"/>
              <a:gd name="connsiteX2956" fmla="*/ 243840 w 12183871"/>
              <a:gd name="connsiteY2956" fmla="*/ 771799 h 1328385"/>
              <a:gd name="connsiteX2957" fmla="*/ 247904 w 12183871"/>
              <a:gd name="connsiteY2957" fmla="*/ 794105 h 1328385"/>
              <a:gd name="connsiteX2958" fmla="*/ 253955 w 12183871"/>
              <a:gd name="connsiteY2958" fmla="*/ 812348 h 1328385"/>
              <a:gd name="connsiteX2959" fmla="*/ 247904 w 12183871"/>
              <a:gd name="connsiteY2959" fmla="*/ 615289 h 1328385"/>
              <a:gd name="connsiteX2960" fmla="*/ 235712 w 12183871"/>
              <a:gd name="connsiteY2960" fmla="*/ 582777 h 1328385"/>
              <a:gd name="connsiteX2961" fmla="*/ 225597 w 12183871"/>
              <a:gd name="connsiteY2961" fmla="*/ 552343 h 1328385"/>
              <a:gd name="connsiteX2962" fmla="*/ 213405 w 12183871"/>
              <a:gd name="connsiteY2962" fmla="*/ 515767 h 1328385"/>
              <a:gd name="connsiteX2963" fmla="*/ 239776 w 12183871"/>
              <a:gd name="connsiteY2963" fmla="*/ 527959 h 1328385"/>
              <a:gd name="connsiteX2964" fmla="*/ 280416 w 12183871"/>
              <a:gd name="connsiteY2964" fmla="*/ 678236 h 1328385"/>
              <a:gd name="connsiteX2965" fmla="*/ 284480 w 12183871"/>
              <a:gd name="connsiteY2965" fmla="*/ 678236 h 1328385"/>
              <a:gd name="connsiteX2966" fmla="*/ 284480 w 12183871"/>
              <a:gd name="connsiteY2966" fmla="*/ 678236 h 1328385"/>
              <a:gd name="connsiteX2967" fmla="*/ 284480 w 12183871"/>
              <a:gd name="connsiteY2967" fmla="*/ 678236 h 1328385"/>
              <a:gd name="connsiteX2968" fmla="*/ 284480 w 12183871"/>
              <a:gd name="connsiteY2968" fmla="*/ 678236 h 1328385"/>
              <a:gd name="connsiteX2969" fmla="*/ 288544 w 12183871"/>
              <a:gd name="connsiteY2969" fmla="*/ 674172 h 1328385"/>
              <a:gd name="connsiteX2970" fmla="*/ 288544 w 12183871"/>
              <a:gd name="connsiteY2970" fmla="*/ 672095 h 1328385"/>
              <a:gd name="connsiteX2971" fmla="*/ 294595 w 12183871"/>
              <a:gd name="connsiteY2971" fmla="*/ 672095 h 1328385"/>
              <a:gd name="connsiteX2972" fmla="*/ 288544 w 12183871"/>
              <a:gd name="connsiteY2972" fmla="*/ 637596 h 1328385"/>
              <a:gd name="connsiteX2973" fmla="*/ 290531 w 12183871"/>
              <a:gd name="connsiteY2973" fmla="*/ 596956 h 1328385"/>
              <a:gd name="connsiteX2974" fmla="*/ 290531 w 12183871"/>
              <a:gd name="connsiteY2974" fmla="*/ 546382 h 1328385"/>
              <a:gd name="connsiteX2975" fmla="*/ 290531 w 12183871"/>
              <a:gd name="connsiteY2975" fmla="*/ 497614 h 1328385"/>
              <a:gd name="connsiteX2976" fmla="*/ 294595 w 12183871"/>
              <a:gd name="connsiteY2976" fmla="*/ 452910 h 1328385"/>
              <a:gd name="connsiteX2977" fmla="*/ 306787 w 12183871"/>
              <a:gd name="connsiteY2977" fmla="*/ 452910 h 1328385"/>
              <a:gd name="connsiteX2978" fmla="*/ 294595 w 12183871"/>
              <a:gd name="connsiteY2978" fmla="*/ 434667 h 1328385"/>
              <a:gd name="connsiteX2979" fmla="*/ 306787 w 12183871"/>
              <a:gd name="connsiteY2979" fmla="*/ 434667 h 1328385"/>
              <a:gd name="connsiteX2980" fmla="*/ 306787 w 12183871"/>
              <a:gd name="connsiteY2980" fmla="*/ 365579 h 1328385"/>
              <a:gd name="connsiteX2981" fmla="*/ 312838 w 12183871"/>
              <a:gd name="connsiteY2981" fmla="*/ 365579 h 1328385"/>
              <a:gd name="connsiteX2982" fmla="*/ 312838 w 12183871"/>
              <a:gd name="connsiteY2982" fmla="*/ 312747 h 1328385"/>
              <a:gd name="connsiteX2983" fmla="*/ 329094 w 12183871"/>
              <a:gd name="connsiteY2983" fmla="*/ 268043 h 1328385"/>
              <a:gd name="connsiteX2984" fmla="*/ 335145 w 12183871"/>
              <a:gd name="connsiteY2984" fmla="*/ 217288 h 1328385"/>
              <a:gd name="connsiteX2985" fmla="*/ 353387 w 12183871"/>
              <a:gd name="connsiteY2985" fmla="*/ 217288 h 1328385"/>
              <a:gd name="connsiteX2986" fmla="*/ 335145 w 12183871"/>
              <a:gd name="connsiteY2986" fmla="*/ 339118 h 1328385"/>
              <a:gd name="connsiteX2987" fmla="*/ 329094 w 12183871"/>
              <a:gd name="connsiteY2987" fmla="*/ 339118 h 1328385"/>
              <a:gd name="connsiteX2988" fmla="*/ 329094 w 12183871"/>
              <a:gd name="connsiteY2988" fmla="*/ 412270 h 1328385"/>
              <a:gd name="connsiteX2989" fmla="*/ 320966 w 12183871"/>
              <a:gd name="connsiteY2989" fmla="*/ 412270 h 1328385"/>
              <a:gd name="connsiteX2990" fmla="*/ 329094 w 12183871"/>
              <a:gd name="connsiteY2990" fmla="*/ 428526 h 1328385"/>
              <a:gd name="connsiteX2991" fmla="*/ 329094 w 12183871"/>
              <a:gd name="connsiteY2991" fmla="*/ 434577 h 1328385"/>
              <a:gd name="connsiteX2992" fmla="*/ 325120 w 12183871"/>
              <a:gd name="connsiteY2992" fmla="*/ 442795 h 1328385"/>
              <a:gd name="connsiteX2993" fmla="*/ 321056 w 12183871"/>
              <a:gd name="connsiteY2993" fmla="*/ 442795 h 1328385"/>
              <a:gd name="connsiteX2994" fmla="*/ 321056 w 12183871"/>
              <a:gd name="connsiteY2994" fmla="*/ 446859 h 1328385"/>
              <a:gd name="connsiteX2995" fmla="*/ 329184 w 12183871"/>
              <a:gd name="connsiteY2995" fmla="*/ 528139 h 1328385"/>
              <a:gd name="connsiteX2996" fmla="*/ 329184 w 12183871"/>
              <a:gd name="connsiteY2996" fmla="*/ 656110 h 1328385"/>
              <a:gd name="connsiteX2997" fmla="*/ 335235 w 12183871"/>
              <a:gd name="connsiteY2997" fmla="*/ 656110 h 1328385"/>
              <a:gd name="connsiteX2998" fmla="*/ 339299 w 12183871"/>
              <a:gd name="connsiteY2998" fmla="*/ 682481 h 1328385"/>
              <a:gd name="connsiteX2999" fmla="*/ 339299 w 12183871"/>
              <a:gd name="connsiteY2999" fmla="*/ 708852 h 1328385"/>
              <a:gd name="connsiteX3000" fmla="*/ 347427 w 12183871"/>
              <a:gd name="connsiteY3000" fmla="*/ 731159 h 1328385"/>
              <a:gd name="connsiteX3001" fmla="*/ 353478 w 12183871"/>
              <a:gd name="connsiteY3001" fmla="*/ 664148 h 1328385"/>
              <a:gd name="connsiteX3002" fmla="*/ 361606 w 12183871"/>
              <a:gd name="connsiteY3002" fmla="*/ 664148 h 1328385"/>
              <a:gd name="connsiteX3003" fmla="*/ 361606 w 12183871"/>
              <a:gd name="connsiteY3003" fmla="*/ 649969 h 1328385"/>
              <a:gd name="connsiteX3004" fmla="*/ 369734 w 12183871"/>
              <a:gd name="connsiteY3004" fmla="*/ 649969 h 1328385"/>
              <a:gd name="connsiteX3005" fmla="*/ 375785 w 12183871"/>
              <a:gd name="connsiteY3005" fmla="*/ 609329 h 1328385"/>
              <a:gd name="connsiteX3006" fmla="*/ 410283 w 12183871"/>
              <a:gd name="connsiteY3006" fmla="*/ 582958 h 1328385"/>
              <a:gd name="connsiteX3007" fmla="*/ 412270 w 12183871"/>
              <a:gd name="connsiteY3007" fmla="*/ 520011 h 1328385"/>
              <a:gd name="connsiteX3008" fmla="*/ 416334 w 12183871"/>
              <a:gd name="connsiteY3008" fmla="*/ 448936 h 1328385"/>
              <a:gd name="connsiteX3009" fmla="*/ 428526 w 12183871"/>
              <a:gd name="connsiteY3009" fmla="*/ 375784 h 1328385"/>
              <a:gd name="connsiteX3010" fmla="*/ 442705 w 12183871"/>
              <a:gd name="connsiteY3010" fmla="*/ 312838 h 1328385"/>
              <a:gd name="connsiteX3011" fmla="*/ 446769 w 12183871"/>
              <a:gd name="connsiteY3011" fmla="*/ 290531 h 1328385"/>
              <a:gd name="connsiteX3012" fmla="*/ 446769 w 12183871"/>
              <a:gd name="connsiteY3012" fmla="*/ 268224 h 1328385"/>
              <a:gd name="connsiteX3013" fmla="*/ 452820 w 12183871"/>
              <a:gd name="connsiteY3013" fmla="*/ 249981 h 1328385"/>
              <a:gd name="connsiteX3014" fmla="*/ 469076 w 12183871"/>
              <a:gd name="connsiteY3014" fmla="*/ 231738 h 1328385"/>
              <a:gd name="connsiteX3015" fmla="*/ 469076 w 12183871"/>
              <a:gd name="connsiteY3015" fmla="*/ 231738 h 1328385"/>
              <a:gd name="connsiteX3016" fmla="*/ 469076 w 12183871"/>
              <a:gd name="connsiteY3016" fmla="*/ 227674 h 1328385"/>
              <a:gd name="connsiteX3017" fmla="*/ 469076 w 12183871"/>
              <a:gd name="connsiteY3017" fmla="*/ 227674 h 1328385"/>
              <a:gd name="connsiteX3018" fmla="*/ 473140 w 12183871"/>
              <a:gd name="connsiteY3018" fmla="*/ 227674 h 1328385"/>
              <a:gd name="connsiteX3019" fmla="*/ 473140 w 12183871"/>
              <a:gd name="connsiteY3019" fmla="*/ 227674 h 1328385"/>
              <a:gd name="connsiteX3020" fmla="*/ 475127 w 12183871"/>
              <a:gd name="connsiteY3020" fmla="*/ 225687 h 1328385"/>
              <a:gd name="connsiteX3021" fmla="*/ 475127 w 12183871"/>
              <a:gd name="connsiteY3021" fmla="*/ 266327 h 1328385"/>
              <a:gd name="connsiteX3022" fmla="*/ 469076 w 12183871"/>
              <a:gd name="connsiteY3022" fmla="*/ 266327 h 1328385"/>
              <a:gd name="connsiteX3023" fmla="*/ 450833 w 12183871"/>
              <a:gd name="connsiteY3023" fmla="*/ 388247 h 1328385"/>
              <a:gd name="connsiteX3024" fmla="*/ 442705 w 12183871"/>
              <a:gd name="connsiteY3024" fmla="*/ 428887 h 1328385"/>
              <a:gd name="connsiteX3025" fmla="*/ 438641 w 12183871"/>
              <a:gd name="connsiteY3025" fmla="*/ 483706 h 1328385"/>
              <a:gd name="connsiteX3026" fmla="*/ 438641 w 12183871"/>
              <a:gd name="connsiteY3026" fmla="*/ 550717 h 1328385"/>
              <a:gd name="connsiteX3027" fmla="*/ 438641 w 12183871"/>
              <a:gd name="connsiteY3027" fmla="*/ 619805 h 1328385"/>
              <a:gd name="connsiteX3028" fmla="*/ 438641 w 12183871"/>
              <a:gd name="connsiteY3028" fmla="*/ 686816 h 1328385"/>
              <a:gd name="connsiteX3029" fmla="*/ 442705 w 12183871"/>
              <a:gd name="connsiteY3029" fmla="*/ 741635 h 1328385"/>
              <a:gd name="connsiteX3030" fmla="*/ 450833 w 12183871"/>
              <a:gd name="connsiteY3030" fmla="*/ 778211 h 1328385"/>
              <a:gd name="connsiteX3031" fmla="*/ 452820 w 12183871"/>
              <a:gd name="connsiteY3031" fmla="*/ 800518 h 1328385"/>
              <a:gd name="connsiteX3032" fmla="*/ 450833 w 12183871"/>
              <a:gd name="connsiteY3032" fmla="*/ 826888 h 1328385"/>
              <a:gd name="connsiteX3033" fmla="*/ 450833 w 12183871"/>
              <a:gd name="connsiteY3033" fmla="*/ 849195 h 1328385"/>
              <a:gd name="connsiteX3034" fmla="*/ 456884 w 12183871"/>
              <a:gd name="connsiteY3034" fmla="*/ 867438 h 1328385"/>
              <a:gd name="connsiteX3035" fmla="*/ 456884 w 12183871"/>
              <a:gd name="connsiteY3035" fmla="*/ 574830 h 1328385"/>
              <a:gd name="connsiteX3036" fmla="*/ 450833 w 12183871"/>
              <a:gd name="connsiteY3036" fmla="*/ 574830 h 1328385"/>
              <a:gd name="connsiteX3037" fmla="*/ 450833 w 12183871"/>
              <a:gd name="connsiteY3037" fmla="*/ 509806 h 1328385"/>
              <a:gd name="connsiteX3038" fmla="*/ 475217 w 12183871"/>
              <a:gd name="connsiteY3038" fmla="*/ 515857 h 1328385"/>
              <a:gd name="connsiteX3039" fmla="*/ 483345 w 12183871"/>
              <a:gd name="connsiteY3039" fmla="*/ 574740 h 1328385"/>
              <a:gd name="connsiteX3040" fmla="*/ 491473 w 12183871"/>
              <a:gd name="connsiteY3040" fmla="*/ 574740 h 1328385"/>
              <a:gd name="connsiteX3041" fmla="*/ 509716 w 12183871"/>
              <a:gd name="connsiteY3041" fmla="*/ 420398 h 1328385"/>
              <a:gd name="connsiteX3042" fmla="*/ 515767 w 12183871"/>
              <a:gd name="connsiteY3042" fmla="*/ 420398 h 1328385"/>
              <a:gd name="connsiteX3043" fmla="*/ 515767 w 12183871"/>
              <a:gd name="connsiteY3043" fmla="*/ 398091 h 1328385"/>
              <a:gd name="connsiteX3044" fmla="*/ 523895 w 12183871"/>
              <a:gd name="connsiteY3044" fmla="*/ 398091 h 1328385"/>
              <a:gd name="connsiteX3045" fmla="*/ 523895 w 12183871"/>
              <a:gd name="connsiteY3045" fmla="*/ 365579 h 1328385"/>
              <a:gd name="connsiteX3046" fmla="*/ 532023 w 12183871"/>
              <a:gd name="connsiteY3046" fmla="*/ 365579 h 1328385"/>
              <a:gd name="connsiteX3047" fmla="*/ 532023 w 12183871"/>
              <a:gd name="connsiteY3047" fmla="*/ 343272 h 1328385"/>
              <a:gd name="connsiteX3048" fmla="*/ 523895 w 12183871"/>
              <a:gd name="connsiteY3048" fmla="*/ 316902 h 1328385"/>
              <a:gd name="connsiteX3049" fmla="*/ 513780 w 12183871"/>
              <a:gd name="connsiteY3049" fmla="*/ 290531 h 1328385"/>
              <a:gd name="connsiteX3050" fmla="*/ 509716 w 12183871"/>
              <a:gd name="connsiteY3050" fmla="*/ 266147 h 1328385"/>
              <a:gd name="connsiteX3051" fmla="*/ 515767 w 12183871"/>
              <a:gd name="connsiteY3051" fmla="*/ 268224 h 1328385"/>
              <a:gd name="connsiteX3052" fmla="*/ 523895 w 12183871"/>
              <a:gd name="connsiteY3052" fmla="*/ 268224 h 1328385"/>
              <a:gd name="connsiteX3053" fmla="*/ 527959 w 12183871"/>
              <a:gd name="connsiteY3053" fmla="*/ 272288 h 1328385"/>
              <a:gd name="connsiteX3054" fmla="*/ 527959 w 12183871"/>
              <a:gd name="connsiteY3054" fmla="*/ 276352 h 1328385"/>
              <a:gd name="connsiteX3055" fmla="*/ 532023 w 12183871"/>
              <a:gd name="connsiteY3055" fmla="*/ 280416 h 1328385"/>
              <a:gd name="connsiteX3056" fmla="*/ 532023 w 12183871"/>
              <a:gd name="connsiteY3056" fmla="*/ 290531 h 1328385"/>
              <a:gd name="connsiteX3057" fmla="*/ 546202 w 12183871"/>
              <a:gd name="connsiteY3057" fmla="*/ 312838 h 1328385"/>
              <a:gd name="connsiteX3058" fmla="*/ 554330 w 12183871"/>
              <a:gd name="connsiteY3058" fmla="*/ 347336 h 1328385"/>
              <a:gd name="connsiteX3059" fmla="*/ 556316 w 12183871"/>
              <a:gd name="connsiteY3059" fmla="*/ 375784 h 1328385"/>
              <a:gd name="connsiteX3060" fmla="*/ 560380 w 12183871"/>
              <a:gd name="connsiteY3060" fmla="*/ 406219 h 1328385"/>
              <a:gd name="connsiteX3061" fmla="*/ 572572 w 12183871"/>
              <a:gd name="connsiteY3061" fmla="*/ 428526 h 1328385"/>
              <a:gd name="connsiteX3062" fmla="*/ 572572 w 12183871"/>
              <a:gd name="connsiteY3062" fmla="*/ 412270 h 1328385"/>
              <a:gd name="connsiteX3063" fmla="*/ 578623 w 12183871"/>
              <a:gd name="connsiteY3063" fmla="*/ 389963 h 1328385"/>
              <a:gd name="connsiteX3064" fmla="*/ 578623 w 12183871"/>
              <a:gd name="connsiteY3064" fmla="*/ 365579 h 1328385"/>
              <a:gd name="connsiteX3065" fmla="*/ 572572 w 12183871"/>
              <a:gd name="connsiteY3065" fmla="*/ 339208 h 1328385"/>
              <a:gd name="connsiteX3066" fmla="*/ 596956 w 12183871"/>
              <a:gd name="connsiteY3066" fmla="*/ 339208 h 1328385"/>
              <a:gd name="connsiteX3067" fmla="*/ 596956 w 12183871"/>
              <a:gd name="connsiteY3067" fmla="*/ 306696 h 1328385"/>
              <a:gd name="connsiteX3068" fmla="*/ 619263 w 12183871"/>
              <a:gd name="connsiteY3068" fmla="*/ 306696 h 1328385"/>
              <a:gd name="connsiteX3069" fmla="*/ 613212 w 12183871"/>
              <a:gd name="connsiteY3069" fmla="*/ 406219 h 1328385"/>
              <a:gd name="connsiteX3070" fmla="*/ 631455 w 12183871"/>
              <a:gd name="connsiteY3070" fmla="*/ 412270 h 1328385"/>
              <a:gd name="connsiteX3071" fmla="*/ 631455 w 12183871"/>
              <a:gd name="connsiteY3071" fmla="*/ 446769 h 1328385"/>
              <a:gd name="connsiteX3072" fmla="*/ 637506 w 12183871"/>
              <a:gd name="connsiteY3072" fmla="*/ 446769 h 1328385"/>
              <a:gd name="connsiteX3073" fmla="*/ 645634 w 12183871"/>
              <a:gd name="connsiteY3073" fmla="*/ 479281 h 1328385"/>
              <a:gd name="connsiteX3074" fmla="*/ 653762 w 12183871"/>
              <a:gd name="connsiteY3074" fmla="*/ 479281 h 1328385"/>
              <a:gd name="connsiteX3075" fmla="*/ 672005 w 12183871"/>
              <a:gd name="connsiteY3075" fmla="*/ 550356 h 1328385"/>
              <a:gd name="connsiteX3076" fmla="*/ 686184 w 12183871"/>
              <a:gd name="connsiteY3076" fmla="*/ 550356 h 1328385"/>
              <a:gd name="connsiteX3077" fmla="*/ 694312 w 12183871"/>
              <a:gd name="connsiteY3077" fmla="*/ 623508 h 1328385"/>
              <a:gd name="connsiteX3078" fmla="*/ 700363 w 12183871"/>
              <a:gd name="connsiteY3078" fmla="*/ 623508 h 1328385"/>
              <a:gd name="connsiteX3079" fmla="*/ 700363 w 12183871"/>
              <a:gd name="connsiteY3079" fmla="*/ 615380 h 1328385"/>
              <a:gd name="connsiteX3080" fmla="*/ 719328 w 12183871"/>
              <a:gd name="connsiteY3080" fmla="*/ 587022 h 1328385"/>
              <a:gd name="connsiteX3081" fmla="*/ 723392 w 12183871"/>
              <a:gd name="connsiteY3081" fmla="*/ 546382 h 1328385"/>
              <a:gd name="connsiteX3082" fmla="*/ 723392 w 12183871"/>
              <a:gd name="connsiteY3082" fmla="*/ 497614 h 1328385"/>
              <a:gd name="connsiteX3083" fmla="*/ 719328 w 12183871"/>
              <a:gd name="connsiteY3083" fmla="*/ 448846 h 1328385"/>
              <a:gd name="connsiteX3084" fmla="*/ 717341 w 12183871"/>
              <a:gd name="connsiteY3084" fmla="*/ 402155 h 1328385"/>
              <a:gd name="connsiteX3085" fmla="*/ 713277 w 12183871"/>
              <a:gd name="connsiteY3085" fmla="*/ 365579 h 1328385"/>
              <a:gd name="connsiteX3086" fmla="*/ 719328 w 12183871"/>
              <a:gd name="connsiteY3086" fmla="*/ 365579 h 1328385"/>
              <a:gd name="connsiteX3087" fmla="*/ 719328 w 12183871"/>
              <a:gd name="connsiteY3087" fmla="*/ 371630 h 1328385"/>
              <a:gd name="connsiteX3088" fmla="*/ 723392 w 12183871"/>
              <a:gd name="connsiteY3088" fmla="*/ 375694 h 1328385"/>
              <a:gd name="connsiteX3089" fmla="*/ 723392 w 12183871"/>
              <a:gd name="connsiteY3089" fmla="*/ 375694 h 1328385"/>
              <a:gd name="connsiteX3090" fmla="*/ 723392 w 12183871"/>
              <a:gd name="connsiteY3090" fmla="*/ 371630 h 1328385"/>
              <a:gd name="connsiteX3091" fmla="*/ 727456 w 12183871"/>
              <a:gd name="connsiteY3091" fmla="*/ 367566 h 1328385"/>
              <a:gd name="connsiteX3092" fmla="*/ 727456 w 12183871"/>
              <a:gd name="connsiteY3092" fmla="*/ 361515 h 1328385"/>
              <a:gd name="connsiteX3093" fmla="*/ 727456 w 12183871"/>
              <a:gd name="connsiteY3093" fmla="*/ 357451 h 1328385"/>
              <a:gd name="connsiteX3094" fmla="*/ 727456 w 12183871"/>
              <a:gd name="connsiteY3094" fmla="*/ 357451 h 1328385"/>
              <a:gd name="connsiteX3095" fmla="*/ 719328 w 12183871"/>
              <a:gd name="connsiteY3095" fmla="*/ 357451 h 1328385"/>
              <a:gd name="connsiteX3096" fmla="*/ 701085 w 12183871"/>
              <a:gd name="connsiteY3096" fmla="*/ 249800 h 1328385"/>
              <a:gd name="connsiteX3097" fmla="*/ 695034 w 12183871"/>
              <a:gd name="connsiteY3097" fmla="*/ 249800 h 1328385"/>
              <a:gd name="connsiteX3098" fmla="*/ 695034 w 12183871"/>
              <a:gd name="connsiteY3098" fmla="*/ 203110 h 1328385"/>
              <a:gd name="connsiteX3099" fmla="*/ 686906 w 12183871"/>
              <a:gd name="connsiteY3099" fmla="*/ 203110 h 1328385"/>
              <a:gd name="connsiteX3100" fmla="*/ 678778 w 12183871"/>
              <a:gd name="connsiteY3100" fmla="*/ 162470 h 1328385"/>
              <a:gd name="connsiteX3101" fmla="*/ 701085 w 12183871"/>
              <a:gd name="connsiteY3101" fmla="*/ 162470 h 1328385"/>
              <a:gd name="connsiteX3102" fmla="*/ 713277 w 12183871"/>
              <a:gd name="connsiteY3102" fmla="*/ 227494 h 1328385"/>
              <a:gd name="connsiteX3103" fmla="*/ 731520 w 12183871"/>
              <a:gd name="connsiteY3103" fmla="*/ 294504 h 1328385"/>
              <a:gd name="connsiteX3104" fmla="*/ 753827 w 12183871"/>
              <a:gd name="connsiteY3104" fmla="*/ 357451 h 1328385"/>
              <a:gd name="connsiteX3105" fmla="*/ 768006 w 12183871"/>
              <a:gd name="connsiteY3105" fmla="*/ 487409 h 1328385"/>
              <a:gd name="connsiteX3106" fmla="*/ 776134 w 12183871"/>
              <a:gd name="connsiteY3106" fmla="*/ 487409 h 1328385"/>
              <a:gd name="connsiteX3107" fmla="*/ 776134 w 12183871"/>
              <a:gd name="connsiteY3107" fmla="*/ 479281 h 1328385"/>
              <a:gd name="connsiteX3108" fmla="*/ 790313 w 12183871"/>
              <a:gd name="connsiteY3108" fmla="*/ 461038 h 1328385"/>
              <a:gd name="connsiteX3109" fmla="*/ 794377 w 12183871"/>
              <a:gd name="connsiteY3109" fmla="*/ 442795 h 1328385"/>
              <a:gd name="connsiteX3110" fmla="*/ 794377 w 12183871"/>
              <a:gd name="connsiteY3110" fmla="*/ 420488 h 1328385"/>
              <a:gd name="connsiteX3111" fmla="*/ 800427 w 12183871"/>
              <a:gd name="connsiteY3111" fmla="*/ 398182 h 1328385"/>
              <a:gd name="connsiteX3112" fmla="*/ 822734 w 12183871"/>
              <a:gd name="connsiteY3112" fmla="*/ 316902 h 1328385"/>
              <a:gd name="connsiteX3113" fmla="*/ 840977 w 12183871"/>
              <a:gd name="connsiteY3113" fmla="*/ 231558 h 1328385"/>
              <a:gd name="connsiteX3114" fmla="*/ 857233 w 12183871"/>
              <a:gd name="connsiteY3114" fmla="*/ 231558 h 1328385"/>
              <a:gd name="connsiteX3115" fmla="*/ 853169 w 12183871"/>
              <a:gd name="connsiteY3115" fmla="*/ 290440 h 1328385"/>
              <a:gd name="connsiteX3116" fmla="*/ 838990 w 12183871"/>
              <a:gd name="connsiteY3116" fmla="*/ 343272 h 1328385"/>
              <a:gd name="connsiteX3117" fmla="*/ 826798 w 12183871"/>
              <a:gd name="connsiteY3117" fmla="*/ 394027 h 1328385"/>
              <a:gd name="connsiteX3118" fmla="*/ 816683 w 12183871"/>
              <a:gd name="connsiteY3118" fmla="*/ 446859 h 1328385"/>
              <a:gd name="connsiteX3119" fmla="*/ 822734 w 12183871"/>
              <a:gd name="connsiteY3119" fmla="*/ 446859 h 1328385"/>
              <a:gd name="connsiteX3120" fmla="*/ 822734 w 12183871"/>
              <a:gd name="connsiteY3120" fmla="*/ 428616 h 1328385"/>
              <a:gd name="connsiteX3121" fmla="*/ 838990 w 12183871"/>
              <a:gd name="connsiteY3121" fmla="*/ 402246 h 1328385"/>
              <a:gd name="connsiteX3122" fmla="*/ 853169 w 12183871"/>
              <a:gd name="connsiteY3122" fmla="*/ 361606 h 1328385"/>
              <a:gd name="connsiteX3123" fmla="*/ 859220 w 12183871"/>
              <a:gd name="connsiteY3123" fmla="*/ 312838 h 1328385"/>
              <a:gd name="connsiteX3124" fmla="*/ 871412 w 12183871"/>
              <a:gd name="connsiteY3124" fmla="*/ 268134 h 1328385"/>
              <a:gd name="connsiteX3125" fmla="*/ 881527 w 12183871"/>
              <a:gd name="connsiteY3125" fmla="*/ 231558 h 1328385"/>
              <a:gd name="connsiteX3126" fmla="*/ 889655 w 12183871"/>
              <a:gd name="connsiteY3126" fmla="*/ 231558 h 1328385"/>
              <a:gd name="connsiteX3127" fmla="*/ 889655 w 12183871"/>
              <a:gd name="connsiteY3127" fmla="*/ 284390 h 1328385"/>
              <a:gd name="connsiteX3128" fmla="*/ 881527 w 12183871"/>
              <a:gd name="connsiteY3128" fmla="*/ 284390 h 1328385"/>
              <a:gd name="connsiteX3129" fmla="*/ 881527 w 12183871"/>
              <a:gd name="connsiteY3129" fmla="*/ 325030 h 1328385"/>
              <a:gd name="connsiteX3130" fmla="*/ 875476 w 12183871"/>
              <a:gd name="connsiteY3130" fmla="*/ 325030 h 1328385"/>
              <a:gd name="connsiteX3131" fmla="*/ 859220 w 12183871"/>
              <a:gd name="connsiteY3131" fmla="*/ 383912 h 1328385"/>
              <a:gd name="connsiteX3132" fmla="*/ 859220 w 12183871"/>
              <a:gd name="connsiteY3132" fmla="*/ 446859 h 1328385"/>
              <a:gd name="connsiteX3133" fmla="*/ 863284 w 12183871"/>
              <a:gd name="connsiteY3133" fmla="*/ 511883 h 1328385"/>
              <a:gd name="connsiteX3134" fmla="*/ 863284 w 12183871"/>
              <a:gd name="connsiteY3134" fmla="*/ 582958 h 1328385"/>
              <a:gd name="connsiteX3135" fmla="*/ 881527 w 12183871"/>
              <a:gd name="connsiteY3135" fmla="*/ 582958 h 1328385"/>
              <a:gd name="connsiteX3136" fmla="*/ 881527 w 12183871"/>
              <a:gd name="connsiteY3136" fmla="*/ 631726 h 1328385"/>
              <a:gd name="connsiteX3137" fmla="*/ 889655 w 12183871"/>
              <a:gd name="connsiteY3137" fmla="*/ 631726 h 1328385"/>
              <a:gd name="connsiteX3138" fmla="*/ 889655 w 12183871"/>
              <a:gd name="connsiteY3138" fmla="*/ 623598 h 1328385"/>
              <a:gd name="connsiteX3139" fmla="*/ 897783 w 12183871"/>
              <a:gd name="connsiteY3139" fmla="*/ 623598 h 1328385"/>
              <a:gd name="connsiteX3140" fmla="*/ 916026 w 12183871"/>
              <a:gd name="connsiteY3140" fmla="*/ 528139 h 1328385"/>
              <a:gd name="connsiteX3141" fmla="*/ 922076 w 12183871"/>
              <a:gd name="connsiteY3141" fmla="*/ 528139 h 1328385"/>
              <a:gd name="connsiteX3142" fmla="*/ 922076 w 12183871"/>
              <a:gd name="connsiteY3142" fmla="*/ 493640 h 1328385"/>
              <a:gd name="connsiteX3143" fmla="*/ 930204 w 12183871"/>
              <a:gd name="connsiteY3143" fmla="*/ 493640 h 1328385"/>
              <a:gd name="connsiteX3144" fmla="*/ 930204 w 12183871"/>
              <a:gd name="connsiteY3144" fmla="*/ 453000 h 1328385"/>
              <a:gd name="connsiteX3145" fmla="*/ 938332 w 12183871"/>
              <a:gd name="connsiteY3145" fmla="*/ 453000 h 1328385"/>
              <a:gd name="connsiteX3146" fmla="*/ 938332 w 12183871"/>
              <a:gd name="connsiteY3146" fmla="*/ 428616 h 1328385"/>
              <a:gd name="connsiteX3147" fmla="*/ 944383 w 12183871"/>
              <a:gd name="connsiteY3147" fmla="*/ 428616 h 1328385"/>
              <a:gd name="connsiteX3148" fmla="*/ 944383 w 12183871"/>
              <a:gd name="connsiteY3148" fmla="*/ 398182 h 1328385"/>
              <a:gd name="connsiteX3149" fmla="*/ 956575 w 12183871"/>
              <a:gd name="connsiteY3149" fmla="*/ 398182 h 1328385"/>
              <a:gd name="connsiteX3150" fmla="*/ 956575 w 12183871"/>
              <a:gd name="connsiteY3150" fmla="*/ 357542 h 1328385"/>
              <a:gd name="connsiteX3151" fmla="*/ 966690 w 12183871"/>
              <a:gd name="connsiteY3151" fmla="*/ 316902 h 1328385"/>
              <a:gd name="connsiteX3152" fmla="*/ 974818 w 12183871"/>
              <a:gd name="connsiteY3152" fmla="*/ 280326 h 1328385"/>
              <a:gd name="connsiteX3153" fmla="*/ 978882 w 12183871"/>
              <a:gd name="connsiteY3153" fmla="*/ 231558 h 1328385"/>
              <a:gd name="connsiteX3154" fmla="*/ 1003266 w 12183871"/>
              <a:gd name="connsiteY3154" fmla="*/ 231558 h 1328385"/>
              <a:gd name="connsiteX3155" fmla="*/ 1003266 w 12183871"/>
              <a:gd name="connsiteY3155" fmla="*/ 243750 h 1328385"/>
              <a:gd name="connsiteX3156" fmla="*/ 997215 w 12183871"/>
              <a:gd name="connsiteY3156" fmla="*/ 243750 h 1328385"/>
              <a:gd name="connsiteX3157" fmla="*/ 997215 w 12183871"/>
              <a:gd name="connsiteY3157" fmla="*/ 290440 h 1328385"/>
              <a:gd name="connsiteX3158" fmla="*/ 985023 w 12183871"/>
              <a:gd name="connsiteY3158" fmla="*/ 290440 h 1328385"/>
              <a:gd name="connsiteX3159" fmla="*/ 962716 w 12183871"/>
              <a:gd name="connsiteY3159" fmla="*/ 428526 h 1328385"/>
              <a:gd name="connsiteX3160" fmla="*/ 970844 w 12183871"/>
              <a:gd name="connsiteY3160" fmla="*/ 428526 h 1328385"/>
              <a:gd name="connsiteX3161" fmla="*/ 1003356 w 12183871"/>
              <a:gd name="connsiteY3161" fmla="*/ 312747 h 1328385"/>
              <a:gd name="connsiteX3162" fmla="*/ 1019612 w 12183871"/>
              <a:gd name="connsiteY3162" fmla="*/ 312747 h 1328385"/>
              <a:gd name="connsiteX3163" fmla="*/ 1011484 w 12183871"/>
              <a:gd name="connsiteY3163" fmla="*/ 357451 h 1328385"/>
              <a:gd name="connsiteX3164" fmla="*/ 997306 w 12183871"/>
              <a:gd name="connsiteY3164" fmla="*/ 394027 h 1328385"/>
              <a:gd name="connsiteX3165" fmla="*/ 985114 w 12183871"/>
              <a:gd name="connsiteY3165" fmla="*/ 434667 h 1328385"/>
              <a:gd name="connsiteX3166" fmla="*/ 1003356 w 12183871"/>
              <a:gd name="connsiteY3166" fmla="*/ 434667 h 1328385"/>
              <a:gd name="connsiteX3167" fmla="*/ 1003356 w 12183871"/>
              <a:gd name="connsiteY3167" fmla="*/ 469166 h 1328385"/>
              <a:gd name="connsiteX3168" fmla="*/ 1011484 w 12183871"/>
              <a:gd name="connsiteY3168" fmla="*/ 469166 h 1328385"/>
              <a:gd name="connsiteX3169" fmla="*/ 1015548 w 12183871"/>
              <a:gd name="connsiteY3169" fmla="*/ 438731 h 1328385"/>
              <a:gd name="connsiteX3170" fmla="*/ 1025663 w 12183871"/>
              <a:gd name="connsiteY3170" fmla="*/ 412360 h 1328385"/>
              <a:gd name="connsiteX3171" fmla="*/ 1037855 w 12183871"/>
              <a:gd name="connsiteY3171" fmla="*/ 387976 h 1328385"/>
              <a:gd name="connsiteX3172" fmla="*/ 1037855 w 12183871"/>
              <a:gd name="connsiteY3172" fmla="*/ 347336 h 1328385"/>
              <a:gd name="connsiteX3173" fmla="*/ 1043906 w 12183871"/>
              <a:gd name="connsiteY3173" fmla="*/ 347336 h 1328385"/>
              <a:gd name="connsiteX3174" fmla="*/ 1047970 w 12183871"/>
              <a:gd name="connsiteY3174" fmla="*/ 343272 h 1328385"/>
              <a:gd name="connsiteX3175" fmla="*/ 1047970 w 12183871"/>
              <a:gd name="connsiteY3175" fmla="*/ 343272 h 1328385"/>
              <a:gd name="connsiteX3176" fmla="*/ 1047970 w 12183871"/>
              <a:gd name="connsiteY3176" fmla="*/ 343272 h 1328385"/>
              <a:gd name="connsiteX3177" fmla="*/ 1052034 w 12183871"/>
              <a:gd name="connsiteY3177" fmla="*/ 343272 h 1328385"/>
              <a:gd name="connsiteX3178" fmla="*/ 1056640 w 12183871"/>
              <a:gd name="connsiteY3178" fmla="*/ 343272 h 1328385"/>
              <a:gd name="connsiteX3179" fmla="*/ 1060704 w 12183871"/>
              <a:gd name="connsiteY3179" fmla="*/ 339208 h 1328385"/>
              <a:gd name="connsiteX3180" fmla="*/ 1060704 w 12183871"/>
              <a:gd name="connsiteY3180" fmla="*/ 365579 h 1328385"/>
              <a:gd name="connsiteX3181" fmla="*/ 1052576 w 12183871"/>
              <a:gd name="connsiteY3181" fmla="*/ 398091 h 1328385"/>
              <a:gd name="connsiteX3182" fmla="*/ 1052576 w 12183871"/>
              <a:gd name="connsiteY3182" fmla="*/ 428526 h 1328385"/>
              <a:gd name="connsiteX3183" fmla="*/ 1052576 w 12183871"/>
              <a:gd name="connsiteY3183" fmla="*/ 456974 h 1328385"/>
              <a:gd name="connsiteX3184" fmla="*/ 1060704 w 12183871"/>
              <a:gd name="connsiteY3184" fmla="*/ 479281 h 1328385"/>
              <a:gd name="connsiteX3185" fmla="*/ 1062691 w 12183871"/>
              <a:gd name="connsiteY3185" fmla="*/ 430513 h 1328385"/>
              <a:gd name="connsiteX3186" fmla="*/ 1074883 w 12183871"/>
              <a:gd name="connsiteY3186" fmla="*/ 389873 h 1328385"/>
              <a:gd name="connsiteX3187" fmla="*/ 1084998 w 12183871"/>
              <a:gd name="connsiteY3187" fmla="*/ 349233 h 1328385"/>
              <a:gd name="connsiteX3188" fmla="*/ 1093126 w 12183871"/>
              <a:gd name="connsiteY3188" fmla="*/ 306606 h 1328385"/>
              <a:gd name="connsiteX3189" fmla="*/ 1119497 w 12183871"/>
              <a:gd name="connsiteY3189" fmla="*/ 306606 h 1328385"/>
              <a:gd name="connsiteX3190" fmla="*/ 1107305 w 12183871"/>
              <a:gd name="connsiteY3190" fmla="*/ 383822 h 1328385"/>
              <a:gd name="connsiteX3191" fmla="*/ 1101254 w 12183871"/>
              <a:gd name="connsiteY3191" fmla="*/ 465102 h 1328385"/>
              <a:gd name="connsiteX3192" fmla="*/ 1093126 w 12183871"/>
              <a:gd name="connsiteY3192" fmla="*/ 550446 h 1328385"/>
              <a:gd name="connsiteX3193" fmla="*/ 1097190 w 12183871"/>
              <a:gd name="connsiteY3193" fmla="*/ 631726 h 1328385"/>
              <a:gd name="connsiteX3194" fmla="*/ 1107305 w 12183871"/>
              <a:gd name="connsiteY3194" fmla="*/ 704878 h 1328385"/>
              <a:gd name="connsiteX3195" fmla="*/ 1111369 w 12183871"/>
              <a:gd name="connsiteY3195" fmla="*/ 731249 h 1328385"/>
              <a:gd name="connsiteX3196" fmla="*/ 1115433 w 12183871"/>
              <a:gd name="connsiteY3196" fmla="*/ 759697 h 1328385"/>
              <a:gd name="connsiteX3197" fmla="*/ 1115433 w 12183871"/>
              <a:gd name="connsiteY3197" fmla="*/ 790132 h 1328385"/>
              <a:gd name="connsiteX3198" fmla="*/ 1115433 w 12183871"/>
              <a:gd name="connsiteY3198" fmla="*/ 814516 h 1328385"/>
              <a:gd name="connsiteX3199" fmla="*/ 1125547 w 12183871"/>
              <a:gd name="connsiteY3199" fmla="*/ 834836 h 1328385"/>
              <a:gd name="connsiteX3200" fmla="*/ 1125547 w 12183871"/>
              <a:gd name="connsiteY3200" fmla="*/ 631726 h 1328385"/>
              <a:gd name="connsiteX3201" fmla="*/ 1133675 w 12183871"/>
              <a:gd name="connsiteY3201" fmla="*/ 631726 h 1328385"/>
              <a:gd name="connsiteX3202" fmla="*/ 1137739 w 12183871"/>
              <a:gd name="connsiteY3202" fmla="*/ 597227 h 1328385"/>
              <a:gd name="connsiteX3203" fmla="*/ 1137739 w 12183871"/>
              <a:gd name="connsiteY3203" fmla="*/ 560651 h 1328385"/>
              <a:gd name="connsiteX3204" fmla="*/ 1133675 w 12183871"/>
              <a:gd name="connsiteY3204" fmla="*/ 534280 h 1328385"/>
              <a:gd name="connsiteX3205" fmla="*/ 1147854 w 12183871"/>
              <a:gd name="connsiteY3205" fmla="*/ 534280 h 1328385"/>
              <a:gd name="connsiteX3206" fmla="*/ 1147854 w 12183871"/>
              <a:gd name="connsiteY3206" fmla="*/ 501768 h 1328385"/>
              <a:gd name="connsiteX3207" fmla="*/ 1174225 w 12183871"/>
              <a:gd name="connsiteY3207" fmla="*/ 501768 h 1328385"/>
              <a:gd name="connsiteX3208" fmla="*/ 1166097 w 12183871"/>
              <a:gd name="connsiteY3208" fmla="*/ 550536 h 1328385"/>
              <a:gd name="connsiteX3209" fmla="*/ 1160046 w 12183871"/>
              <a:gd name="connsiteY3209" fmla="*/ 550536 h 1328385"/>
              <a:gd name="connsiteX3210" fmla="*/ 1160046 w 12183871"/>
              <a:gd name="connsiteY3210" fmla="*/ 570856 h 1328385"/>
              <a:gd name="connsiteX3211" fmla="*/ 1164110 w 12183871"/>
              <a:gd name="connsiteY3211" fmla="*/ 601291 h 1328385"/>
              <a:gd name="connsiteX3212" fmla="*/ 1170161 w 12183871"/>
              <a:gd name="connsiteY3212" fmla="*/ 637867 h 1328385"/>
              <a:gd name="connsiteX3213" fmla="*/ 1178289 w 12183871"/>
              <a:gd name="connsiteY3213" fmla="*/ 672366 h 1328385"/>
              <a:gd name="connsiteX3214" fmla="*/ 1184340 w 12183871"/>
              <a:gd name="connsiteY3214" fmla="*/ 700814 h 1328385"/>
              <a:gd name="connsiteX3215" fmla="*/ 1188404 w 12183871"/>
              <a:gd name="connsiteY3215" fmla="*/ 713006 h 1328385"/>
              <a:gd name="connsiteX3216" fmla="*/ 1196532 w 12183871"/>
              <a:gd name="connsiteY3216" fmla="*/ 631726 h 1328385"/>
              <a:gd name="connsiteX3217" fmla="*/ 1204660 w 12183871"/>
              <a:gd name="connsiteY3217" fmla="*/ 550446 h 1328385"/>
              <a:gd name="connsiteX3218" fmla="*/ 1206647 w 12183871"/>
              <a:gd name="connsiteY3218" fmla="*/ 461038 h 1328385"/>
              <a:gd name="connsiteX3219" fmla="*/ 1206647 w 12183871"/>
              <a:gd name="connsiteY3219" fmla="*/ 387886 h 1328385"/>
              <a:gd name="connsiteX3220" fmla="*/ 1200596 w 12183871"/>
              <a:gd name="connsiteY3220" fmla="*/ 387886 h 1328385"/>
              <a:gd name="connsiteX3221" fmla="*/ 1200596 w 12183871"/>
              <a:gd name="connsiteY3221" fmla="*/ 330990 h 1328385"/>
              <a:gd name="connsiteX3222" fmla="*/ 1188404 w 12183871"/>
              <a:gd name="connsiteY3222" fmla="*/ 330990 h 1328385"/>
              <a:gd name="connsiteX3223" fmla="*/ 1188404 w 12183871"/>
              <a:gd name="connsiteY3223" fmla="*/ 276171 h 1328385"/>
              <a:gd name="connsiteX3224" fmla="*/ 1174225 w 12183871"/>
              <a:gd name="connsiteY3224" fmla="*/ 209160 h 1328385"/>
              <a:gd name="connsiteX3225" fmla="*/ 1160046 w 12183871"/>
              <a:gd name="connsiteY3225" fmla="*/ 144137 h 1328385"/>
              <a:gd name="connsiteX3226" fmla="*/ 1182353 w 12183871"/>
              <a:gd name="connsiteY3226" fmla="*/ 154251 h 1328385"/>
              <a:gd name="connsiteX3227" fmla="*/ 1229044 w 12183871"/>
              <a:gd name="connsiteY3227" fmla="*/ 420308 h 1328385"/>
              <a:gd name="connsiteX3228" fmla="*/ 1233108 w 12183871"/>
              <a:gd name="connsiteY3228" fmla="*/ 448756 h 1328385"/>
              <a:gd name="connsiteX3229" fmla="*/ 1229044 w 12183871"/>
              <a:gd name="connsiteY3229" fmla="*/ 483255 h 1328385"/>
              <a:gd name="connsiteX3230" fmla="*/ 1229044 w 12183871"/>
              <a:gd name="connsiteY3230" fmla="*/ 511703 h 1328385"/>
              <a:gd name="connsiteX3231" fmla="*/ 1241236 w 12183871"/>
              <a:gd name="connsiteY3231" fmla="*/ 534010 h 1328385"/>
              <a:gd name="connsiteX3232" fmla="*/ 1296055 w 12183871"/>
              <a:gd name="connsiteY3232" fmla="*/ 208980 h 1328385"/>
              <a:gd name="connsiteX3233" fmla="*/ 1310234 w 12183871"/>
              <a:gd name="connsiteY3233" fmla="*/ 208980 h 1328385"/>
              <a:gd name="connsiteX3234" fmla="*/ 1281786 w 12183871"/>
              <a:gd name="connsiteY3234" fmla="*/ 428346 h 1328385"/>
              <a:gd name="connsiteX3235" fmla="*/ 1287837 w 12183871"/>
              <a:gd name="connsiteY3235" fmla="*/ 428346 h 1328385"/>
              <a:gd name="connsiteX3236" fmla="*/ 1295965 w 12183871"/>
              <a:gd name="connsiteY3236" fmla="*/ 371450 h 1328385"/>
              <a:gd name="connsiteX3237" fmla="*/ 1322335 w 12183871"/>
              <a:gd name="connsiteY3237" fmla="*/ 371450 h 1328385"/>
              <a:gd name="connsiteX3238" fmla="*/ 1322335 w 12183871"/>
              <a:gd name="connsiteY3238" fmla="*/ 434396 h 1328385"/>
              <a:gd name="connsiteX3239" fmla="*/ 1326399 w 12183871"/>
              <a:gd name="connsiteY3239" fmla="*/ 497343 h 1328385"/>
              <a:gd name="connsiteX3240" fmla="*/ 1336514 w 12183871"/>
              <a:gd name="connsiteY3240" fmla="*/ 550175 h 1328385"/>
              <a:gd name="connsiteX3241" fmla="*/ 1328386 w 12183871"/>
              <a:gd name="connsiteY3241" fmla="*/ 574559 h 1328385"/>
              <a:gd name="connsiteX3242" fmla="*/ 1344642 w 12183871"/>
              <a:gd name="connsiteY3242" fmla="*/ 574559 h 1328385"/>
              <a:gd name="connsiteX3243" fmla="*/ 1350693 w 12183871"/>
              <a:gd name="connsiteY3243" fmla="*/ 631455 h 1328385"/>
              <a:gd name="connsiteX3244" fmla="*/ 1362885 w 12183871"/>
              <a:gd name="connsiteY3244" fmla="*/ 631455 h 1328385"/>
              <a:gd name="connsiteX3245" fmla="*/ 1362885 w 12183871"/>
              <a:gd name="connsiteY3245" fmla="*/ 623327 h 1328385"/>
              <a:gd name="connsiteX3246" fmla="*/ 1431973 w 12183871"/>
              <a:gd name="connsiteY3246" fmla="*/ 405948 h 1328385"/>
              <a:gd name="connsiteX3247" fmla="*/ 1431973 w 12183871"/>
              <a:gd name="connsiteY3247" fmla="*/ 371450 h 1328385"/>
              <a:gd name="connsiteX3248" fmla="*/ 1444165 w 12183871"/>
              <a:gd name="connsiteY3248" fmla="*/ 371450 h 1328385"/>
              <a:gd name="connsiteX3249" fmla="*/ 1450216 w 12183871"/>
              <a:gd name="connsiteY3249" fmla="*/ 312567 h 1328385"/>
              <a:gd name="connsiteX3250" fmla="*/ 1458344 w 12183871"/>
              <a:gd name="connsiteY3250" fmla="*/ 312567 h 1328385"/>
              <a:gd name="connsiteX3251" fmla="*/ 1462408 w 12183871"/>
              <a:gd name="connsiteY3251" fmla="*/ 312567 h 1328385"/>
              <a:gd name="connsiteX3252" fmla="*/ 1462408 w 12183871"/>
              <a:gd name="connsiteY3252" fmla="*/ 308503 h 1328385"/>
              <a:gd name="connsiteX3253" fmla="*/ 1462408 w 12183871"/>
              <a:gd name="connsiteY3253" fmla="*/ 308503 h 1328385"/>
              <a:gd name="connsiteX3254" fmla="*/ 1466472 w 12183871"/>
              <a:gd name="connsiteY3254" fmla="*/ 308503 h 1328385"/>
              <a:gd name="connsiteX3255" fmla="*/ 1468459 w 12183871"/>
              <a:gd name="connsiteY3255" fmla="*/ 308503 h 1328385"/>
              <a:gd name="connsiteX3256" fmla="*/ 1472523 w 12183871"/>
              <a:gd name="connsiteY3256" fmla="*/ 306516 h 1328385"/>
              <a:gd name="connsiteX3257" fmla="*/ 1450216 w 12183871"/>
              <a:gd name="connsiteY3257" fmla="*/ 420308 h 1328385"/>
              <a:gd name="connsiteX3258" fmla="*/ 1466472 w 12183871"/>
              <a:gd name="connsiteY3258" fmla="*/ 420308 h 1328385"/>
              <a:gd name="connsiteX3259" fmla="*/ 1468459 w 12183871"/>
              <a:gd name="connsiteY3259" fmla="*/ 452820 h 1328385"/>
              <a:gd name="connsiteX3260" fmla="*/ 1480651 w 12183871"/>
              <a:gd name="connsiteY3260" fmla="*/ 479191 h 1328385"/>
              <a:gd name="connsiteX3261" fmla="*/ 1490766 w 12183871"/>
              <a:gd name="connsiteY3261" fmla="*/ 501497 h 1328385"/>
              <a:gd name="connsiteX3262" fmla="*/ 1490766 w 12183871"/>
              <a:gd name="connsiteY3262" fmla="*/ 542137 h 1328385"/>
              <a:gd name="connsiteX3263" fmla="*/ 1498894 w 12183871"/>
              <a:gd name="connsiteY3263" fmla="*/ 542137 h 1328385"/>
              <a:gd name="connsiteX3264" fmla="*/ 1498894 w 12183871"/>
              <a:gd name="connsiteY3264" fmla="*/ 568508 h 1328385"/>
              <a:gd name="connsiteX3265" fmla="*/ 1507022 w 12183871"/>
              <a:gd name="connsiteY3265" fmla="*/ 568508 h 1328385"/>
              <a:gd name="connsiteX3266" fmla="*/ 1513163 w 12183871"/>
              <a:gd name="connsiteY3266" fmla="*/ 655839 h 1328385"/>
              <a:gd name="connsiteX3267" fmla="*/ 1525355 w 12183871"/>
              <a:gd name="connsiteY3267" fmla="*/ 655839 h 1328385"/>
              <a:gd name="connsiteX3268" fmla="*/ 1529419 w 12183871"/>
              <a:gd name="connsiteY3268" fmla="*/ 686274 h 1328385"/>
              <a:gd name="connsiteX3269" fmla="*/ 1529419 w 12183871"/>
              <a:gd name="connsiteY3269" fmla="*/ 714722 h 1328385"/>
              <a:gd name="connsiteX3270" fmla="*/ 1529419 w 12183871"/>
              <a:gd name="connsiteY3270" fmla="*/ 741093 h 1328385"/>
              <a:gd name="connsiteX3271" fmla="*/ 1539534 w 12183871"/>
              <a:gd name="connsiteY3271" fmla="*/ 759336 h 1328385"/>
              <a:gd name="connsiteX3272" fmla="*/ 1539534 w 12183871"/>
              <a:gd name="connsiteY3272" fmla="*/ 745157 h 1328385"/>
              <a:gd name="connsiteX3273" fmla="*/ 1553712 w 12183871"/>
              <a:gd name="connsiteY3273" fmla="*/ 726914 h 1328385"/>
              <a:gd name="connsiteX3274" fmla="*/ 1557776 w 12183871"/>
              <a:gd name="connsiteY3274" fmla="*/ 696479 h 1328385"/>
              <a:gd name="connsiteX3275" fmla="*/ 1553712 w 12183871"/>
              <a:gd name="connsiteY3275" fmla="*/ 663967 h 1328385"/>
              <a:gd name="connsiteX3276" fmla="*/ 1547662 w 12183871"/>
              <a:gd name="connsiteY3276" fmla="*/ 663967 h 1328385"/>
              <a:gd name="connsiteX3277" fmla="*/ 1547662 w 12183871"/>
              <a:gd name="connsiteY3277" fmla="*/ 609148 h 1328385"/>
              <a:gd name="connsiteX3278" fmla="*/ 1539534 w 12183871"/>
              <a:gd name="connsiteY3278" fmla="*/ 609148 h 1328385"/>
              <a:gd name="connsiteX3279" fmla="*/ 1539534 w 12183871"/>
              <a:gd name="connsiteY3279" fmla="*/ 568508 h 1328385"/>
              <a:gd name="connsiteX3280" fmla="*/ 1531406 w 12183871"/>
              <a:gd name="connsiteY3280" fmla="*/ 568508 h 1328385"/>
              <a:gd name="connsiteX3281" fmla="*/ 1531406 w 12183871"/>
              <a:gd name="connsiteY3281" fmla="*/ 550265 h 1328385"/>
              <a:gd name="connsiteX3282" fmla="*/ 1525355 w 12183871"/>
              <a:gd name="connsiteY3282" fmla="*/ 550265 h 1328385"/>
              <a:gd name="connsiteX3283" fmla="*/ 1521291 w 12183871"/>
              <a:gd name="connsiteY3283" fmla="*/ 546201 h 1328385"/>
              <a:gd name="connsiteX3284" fmla="*/ 1521291 w 12183871"/>
              <a:gd name="connsiteY3284" fmla="*/ 546201 h 1328385"/>
              <a:gd name="connsiteX3285" fmla="*/ 1525355 w 12183871"/>
              <a:gd name="connsiteY3285" fmla="*/ 546201 h 1328385"/>
              <a:gd name="connsiteX3286" fmla="*/ 1525355 w 12183871"/>
              <a:gd name="connsiteY3286" fmla="*/ 546201 h 1328385"/>
              <a:gd name="connsiteX3287" fmla="*/ 1529419 w 12183871"/>
              <a:gd name="connsiteY3287" fmla="*/ 546201 h 1328385"/>
              <a:gd name="connsiteX3288" fmla="*/ 1531406 w 12183871"/>
              <a:gd name="connsiteY3288" fmla="*/ 542137 h 1328385"/>
              <a:gd name="connsiteX3289" fmla="*/ 1535470 w 12183871"/>
              <a:gd name="connsiteY3289" fmla="*/ 538074 h 1328385"/>
              <a:gd name="connsiteX3290" fmla="*/ 1535470 w 12183871"/>
              <a:gd name="connsiteY3290" fmla="*/ 538074 h 1328385"/>
              <a:gd name="connsiteX3291" fmla="*/ 1535470 w 12183871"/>
              <a:gd name="connsiteY3291" fmla="*/ 538074 h 1328385"/>
              <a:gd name="connsiteX3292" fmla="*/ 1539534 w 12183871"/>
              <a:gd name="connsiteY3292" fmla="*/ 538074 h 1328385"/>
              <a:gd name="connsiteX3293" fmla="*/ 1543598 w 12183871"/>
              <a:gd name="connsiteY3293" fmla="*/ 534010 h 1328385"/>
              <a:gd name="connsiteX3294" fmla="*/ 1547662 w 12183871"/>
              <a:gd name="connsiteY3294" fmla="*/ 534010 h 1328385"/>
              <a:gd name="connsiteX3295" fmla="*/ 1547662 w 12183871"/>
              <a:gd name="connsiteY3295" fmla="*/ 556316 h 1328385"/>
              <a:gd name="connsiteX3296" fmla="*/ 1553712 w 12183871"/>
              <a:gd name="connsiteY3296" fmla="*/ 556316 h 1328385"/>
              <a:gd name="connsiteX3297" fmla="*/ 1553712 w 12183871"/>
              <a:gd name="connsiteY3297" fmla="*/ 527868 h 1328385"/>
              <a:gd name="connsiteX3298" fmla="*/ 1580083 w 12183871"/>
              <a:gd name="connsiteY3298" fmla="*/ 527868 h 1328385"/>
              <a:gd name="connsiteX3299" fmla="*/ 1584147 w 12183871"/>
              <a:gd name="connsiteY3299" fmla="*/ 568508 h 1328385"/>
              <a:gd name="connsiteX3300" fmla="*/ 1594262 w 12183871"/>
              <a:gd name="connsiteY3300" fmla="*/ 605084 h 1328385"/>
              <a:gd name="connsiteX3301" fmla="*/ 1606454 w 12183871"/>
              <a:gd name="connsiteY3301" fmla="*/ 637596 h 1328385"/>
              <a:gd name="connsiteX3302" fmla="*/ 1606454 w 12183871"/>
              <a:gd name="connsiteY3302" fmla="*/ 704607 h 1328385"/>
              <a:gd name="connsiteX3303" fmla="*/ 1616569 w 12183871"/>
              <a:gd name="connsiteY3303" fmla="*/ 781823 h 1328385"/>
              <a:gd name="connsiteX3304" fmla="*/ 1620633 w 12183871"/>
              <a:gd name="connsiteY3304" fmla="*/ 875295 h 1328385"/>
              <a:gd name="connsiteX3305" fmla="*/ 1620633 w 12183871"/>
              <a:gd name="connsiteY3305" fmla="*/ 895615 h 1328385"/>
              <a:gd name="connsiteX3306" fmla="*/ 1624697 w 12183871"/>
              <a:gd name="connsiteY3306" fmla="*/ 911871 h 1328385"/>
              <a:gd name="connsiteX3307" fmla="*/ 1624697 w 12183871"/>
              <a:gd name="connsiteY3307" fmla="*/ 921986 h 1328385"/>
              <a:gd name="connsiteX3308" fmla="*/ 1620633 w 12183871"/>
              <a:gd name="connsiteY3308" fmla="*/ 940229 h 1328385"/>
              <a:gd name="connsiteX3309" fmla="*/ 1647004 w 12183871"/>
              <a:gd name="connsiteY3309" fmla="*/ 940229 h 1328385"/>
              <a:gd name="connsiteX3310" fmla="*/ 1653055 w 12183871"/>
              <a:gd name="connsiteY3310" fmla="*/ 637596 h 1328385"/>
              <a:gd name="connsiteX3311" fmla="*/ 1642940 w 12183871"/>
              <a:gd name="connsiteY3311" fmla="*/ 609148 h 1328385"/>
              <a:gd name="connsiteX3312" fmla="*/ 1630748 w 12183871"/>
              <a:gd name="connsiteY3312" fmla="*/ 574649 h 1328385"/>
              <a:gd name="connsiteX3313" fmla="*/ 1628761 w 12183871"/>
              <a:gd name="connsiteY3313" fmla="*/ 534010 h 1328385"/>
              <a:gd name="connsiteX3314" fmla="*/ 1634902 w 12183871"/>
              <a:gd name="connsiteY3314" fmla="*/ 534010 h 1328385"/>
              <a:gd name="connsiteX3315" fmla="*/ 1638966 w 12183871"/>
              <a:gd name="connsiteY3315" fmla="*/ 542137 h 1328385"/>
              <a:gd name="connsiteX3316" fmla="*/ 1638966 w 12183871"/>
              <a:gd name="connsiteY3316" fmla="*/ 542137 h 1328385"/>
              <a:gd name="connsiteX3317" fmla="*/ 1638966 w 12183871"/>
              <a:gd name="connsiteY3317" fmla="*/ 546201 h 1328385"/>
              <a:gd name="connsiteX3318" fmla="*/ 1638966 w 12183871"/>
              <a:gd name="connsiteY3318" fmla="*/ 546201 h 1328385"/>
              <a:gd name="connsiteX3319" fmla="*/ 1643030 w 12183871"/>
              <a:gd name="connsiteY3319" fmla="*/ 546201 h 1328385"/>
              <a:gd name="connsiteX3320" fmla="*/ 1647094 w 12183871"/>
              <a:gd name="connsiteY3320" fmla="*/ 550265 h 1328385"/>
              <a:gd name="connsiteX3321" fmla="*/ 1647094 w 12183871"/>
              <a:gd name="connsiteY3321" fmla="*/ 527959 h 1328385"/>
              <a:gd name="connsiteX3322" fmla="*/ 1634902 w 12183871"/>
              <a:gd name="connsiteY3322" fmla="*/ 501588 h 1328385"/>
              <a:gd name="connsiteX3323" fmla="*/ 1630838 w 12183871"/>
              <a:gd name="connsiteY3323" fmla="*/ 471153 h 1328385"/>
              <a:gd name="connsiteX3324" fmla="*/ 1628851 w 12183871"/>
              <a:gd name="connsiteY3324" fmla="*/ 446769 h 1328385"/>
              <a:gd name="connsiteX3325" fmla="*/ 1588211 w 12183871"/>
              <a:gd name="connsiteY3325" fmla="*/ 330990 h 1328385"/>
              <a:gd name="connsiteX3326" fmla="*/ 1594262 w 12183871"/>
              <a:gd name="connsiteY3326" fmla="*/ 330990 h 1328385"/>
              <a:gd name="connsiteX3327" fmla="*/ 1594262 w 12183871"/>
              <a:gd name="connsiteY3327" fmla="*/ 324939 h 1328385"/>
              <a:gd name="connsiteX3328" fmla="*/ 1606454 w 12183871"/>
              <a:gd name="connsiteY3328" fmla="*/ 324939 h 1328385"/>
              <a:gd name="connsiteX3329" fmla="*/ 1606454 w 12183871"/>
              <a:gd name="connsiteY3329" fmla="*/ 330990 h 1328385"/>
              <a:gd name="connsiteX3330" fmla="*/ 1616569 w 12183871"/>
              <a:gd name="connsiteY3330" fmla="*/ 353297 h 1328385"/>
              <a:gd name="connsiteX3331" fmla="*/ 1624697 w 12183871"/>
              <a:gd name="connsiteY3331" fmla="*/ 375604 h 1328385"/>
              <a:gd name="connsiteX3332" fmla="*/ 1628761 w 12183871"/>
              <a:gd name="connsiteY3332" fmla="*/ 406039 h 1328385"/>
              <a:gd name="connsiteX3333" fmla="*/ 1634902 w 12183871"/>
              <a:gd name="connsiteY3333" fmla="*/ 406039 h 1328385"/>
              <a:gd name="connsiteX3334" fmla="*/ 1634902 w 12183871"/>
              <a:gd name="connsiteY3334" fmla="*/ 446679 h 1328385"/>
              <a:gd name="connsiteX3335" fmla="*/ 1647094 w 12183871"/>
              <a:gd name="connsiteY3335" fmla="*/ 446679 h 1328385"/>
              <a:gd name="connsiteX3336" fmla="*/ 1647094 w 12183871"/>
              <a:gd name="connsiteY3336" fmla="*/ 468986 h 1328385"/>
              <a:gd name="connsiteX3337" fmla="*/ 1653145 w 12183871"/>
              <a:gd name="connsiteY3337" fmla="*/ 468986 h 1328385"/>
              <a:gd name="connsiteX3338" fmla="*/ 1653145 w 12183871"/>
              <a:gd name="connsiteY3338" fmla="*/ 515676 h 1328385"/>
              <a:gd name="connsiteX3339" fmla="*/ 1661273 w 12183871"/>
              <a:gd name="connsiteY3339" fmla="*/ 515676 h 1328385"/>
              <a:gd name="connsiteX3340" fmla="*/ 1661273 w 12183871"/>
              <a:gd name="connsiteY3340" fmla="*/ 550175 h 1328385"/>
              <a:gd name="connsiteX3341" fmla="*/ 1671388 w 12183871"/>
              <a:gd name="connsiteY3341" fmla="*/ 590815 h 1328385"/>
              <a:gd name="connsiteX3342" fmla="*/ 1687644 w 12183871"/>
              <a:gd name="connsiteY3342" fmla="*/ 631455 h 1328385"/>
              <a:gd name="connsiteX3343" fmla="*/ 1693785 w 12183871"/>
              <a:gd name="connsiteY3343" fmla="*/ 631455 h 1328385"/>
              <a:gd name="connsiteX3344" fmla="*/ 1693785 w 12183871"/>
              <a:gd name="connsiteY3344" fmla="*/ 542047 h 1328385"/>
              <a:gd name="connsiteX3345" fmla="*/ 1687644 w 12183871"/>
              <a:gd name="connsiteY3345" fmla="*/ 542047 h 1328385"/>
              <a:gd name="connsiteX3346" fmla="*/ 1687644 w 12183871"/>
              <a:gd name="connsiteY3346" fmla="*/ 493279 h 1328385"/>
              <a:gd name="connsiteX3347" fmla="*/ 1675452 w 12183871"/>
              <a:gd name="connsiteY3347" fmla="*/ 493279 h 1328385"/>
              <a:gd name="connsiteX3348" fmla="*/ 1669401 w 12183871"/>
              <a:gd name="connsiteY3348" fmla="*/ 446588 h 1328385"/>
              <a:gd name="connsiteX3349" fmla="*/ 1653145 w 12183871"/>
              <a:gd name="connsiteY3349" fmla="*/ 434396 h 1328385"/>
              <a:gd name="connsiteX3350" fmla="*/ 1647094 w 12183871"/>
              <a:gd name="connsiteY3350" fmla="*/ 405948 h 1328385"/>
              <a:gd name="connsiteX3351" fmla="*/ 1661273 w 12183871"/>
              <a:gd name="connsiteY3351" fmla="*/ 411999 h 1328385"/>
              <a:gd name="connsiteX3352" fmla="*/ 1634902 w 12183871"/>
              <a:gd name="connsiteY3352" fmla="*/ 330719 h 1328385"/>
              <a:gd name="connsiteX3353" fmla="*/ 1653145 w 12183871"/>
              <a:gd name="connsiteY3353" fmla="*/ 330719 h 1328385"/>
              <a:gd name="connsiteX3354" fmla="*/ 1756732 w 12183871"/>
              <a:gd name="connsiteY3354" fmla="*/ 637416 h 1328385"/>
              <a:gd name="connsiteX3355" fmla="*/ 1756732 w 12183871"/>
              <a:gd name="connsiteY3355" fmla="*/ 631365 h 1328385"/>
              <a:gd name="connsiteX3356" fmla="*/ 1764860 w 12183871"/>
              <a:gd name="connsiteY3356" fmla="*/ 627301 h 1328385"/>
              <a:gd name="connsiteX3357" fmla="*/ 1764860 w 12183871"/>
              <a:gd name="connsiteY3357" fmla="*/ 623237 h 1328385"/>
              <a:gd name="connsiteX3358" fmla="*/ 1764860 w 12183871"/>
              <a:gd name="connsiteY3358" fmla="*/ 619534 h 1328385"/>
              <a:gd name="connsiteX3359" fmla="*/ 1764860 w 12183871"/>
              <a:gd name="connsiteY3359" fmla="*/ 619534 h 1328385"/>
              <a:gd name="connsiteX3360" fmla="*/ 1764860 w 12183871"/>
              <a:gd name="connsiteY3360" fmla="*/ 615470 h 1328385"/>
              <a:gd name="connsiteX3361" fmla="*/ 1764860 w 12183871"/>
              <a:gd name="connsiteY3361" fmla="*/ 611406 h 1328385"/>
              <a:gd name="connsiteX3362" fmla="*/ 1768924 w 12183871"/>
              <a:gd name="connsiteY3362" fmla="*/ 609419 h 1328385"/>
              <a:gd name="connsiteX3363" fmla="*/ 1774975 w 12183871"/>
              <a:gd name="connsiteY3363" fmla="*/ 609419 h 1328385"/>
              <a:gd name="connsiteX3364" fmla="*/ 1774975 w 12183871"/>
              <a:gd name="connsiteY3364" fmla="*/ 615470 h 1328385"/>
              <a:gd name="connsiteX3365" fmla="*/ 1779039 w 12183871"/>
              <a:gd name="connsiteY3365" fmla="*/ 611406 h 1328385"/>
              <a:gd name="connsiteX3366" fmla="*/ 1779039 w 12183871"/>
              <a:gd name="connsiteY3366" fmla="*/ 611406 h 1328385"/>
              <a:gd name="connsiteX3367" fmla="*/ 1779039 w 12183871"/>
              <a:gd name="connsiteY3367" fmla="*/ 609419 h 1328385"/>
              <a:gd name="connsiteX3368" fmla="*/ 1779039 w 12183871"/>
              <a:gd name="connsiteY3368" fmla="*/ 609419 h 1328385"/>
              <a:gd name="connsiteX3369" fmla="*/ 1783103 w 12183871"/>
              <a:gd name="connsiteY3369" fmla="*/ 605355 h 1328385"/>
              <a:gd name="connsiteX3370" fmla="*/ 1783103 w 12183871"/>
              <a:gd name="connsiteY3370" fmla="*/ 601291 h 1328385"/>
              <a:gd name="connsiteX3371" fmla="*/ 1768924 w 12183871"/>
              <a:gd name="connsiteY3371" fmla="*/ 601291 h 1328385"/>
              <a:gd name="connsiteX3372" fmla="*/ 1756732 w 12183871"/>
              <a:gd name="connsiteY3372" fmla="*/ 534280 h 1328385"/>
              <a:gd name="connsiteX3373" fmla="*/ 1774975 w 12183871"/>
              <a:gd name="connsiteY3373" fmla="*/ 534280 h 1328385"/>
              <a:gd name="connsiteX3374" fmla="*/ 1774975 w 12183871"/>
              <a:gd name="connsiteY3374" fmla="*/ 516038 h 1328385"/>
              <a:gd name="connsiteX3375" fmla="*/ 1791231 w 12183871"/>
              <a:gd name="connsiteY3375" fmla="*/ 516038 h 1328385"/>
              <a:gd name="connsiteX3376" fmla="*/ 1791231 w 12183871"/>
              <a:gd name="connsiteY3376" fmla="*/ 550536 h 1328385"/>
              <a:gd name="connsiteX3377" fmla="*/ 1787167 w 12183871"/>
              <a:gd name="connsiteY3377" fmla="*/ 570856 h 1328385"/>
              <a:gd name="connsiteX3378" fmla="*/ 1791231 w 12183871"/>
              <a:gd name="connsiteY3378" fmla="*/ 591176 h 1328385"/>
              <a:gd name="connsiteX3379" fmla="*/ 1797281 w 12183871"/>
              <a:gd name="connsiteY3379" fmla="*/ 591176 h 1328385"/>
              <a:gd name="connsiteX3380" fmla="*/ 1809473 w 12183871"/>
              <a:gd name="connsiteY3380" fmla="*/ 479462 h 1328385"/>
              <a:gd name="connsiteX3381" fmla="*/ 1823652 w 12183871"/>
              <a:gd name="connsiteY3381" fmla="*/ 469347 h 1328385"/>
              <a:gd name="connsiteX3382" fmla="*/ 1823652 w 12183871"/>
              <a:gd name="connsiteY3382" fmla="*/ 447040 h 1328385"/>
              <a:gd name="connsiteX3383" fmla="*/ 1831780 w 12183871"/>
              <a:gd name="connsiteY3383" fmla="*/ 447040 h 1328385"/>
              <a:gd name="connsiteX3384" fmla="*/ 1831780 w 12183871"/>
              <a:gd name="connsiteY3384" fmla="*/ 434848 h 1328385"/>
              <a:gd name="connsiteX3385" fmla="*/ 1823652 w 12183871"/>
              <a:gd name="connsiteY3385" fmla="*/ 434848 h 1328385"/>
              <a:gd name="connsiteX3386" fmla="*/ 1823652 w 12183871"/>
              <a:gd name="connsiteY3386" fmla="*/ 331080 h 1328385"/>
              <a:gd name="connsiteX3387" fmla="*/ 1815524 w 12183871"/>
              <a:gd name="connsiteY3387" fmla="*/ 331080 h 1328385"/>
              <a:gd name="connsiteX3388" fmla="*/ 1815524 w 12183871"/>
              <a:gd name="connsiteY3388" fmla="*/ 325030 h 1328385"/>
              <a:gd name="connsiteX3389" fmla="*/ 1823652 w 12183871"/>
              <a:gd name="connsiteY3389" fmla="*/ 325030 h 1328385"/>
              <a:gd name="connsiteX3390" fmla="*/ 1823652 w 12183871"/>
              <a:gd name="connsiteY3390" fmla="*/ 312838 h 1328385"/>
              <a:gd name="connsiteX3391" fmla="*/ 1815524 w 12183871"/>
              <a:gd name="connsiteY3391" fmla="*/ 312838 h 1328385"/>
              <a:gd name="connsiteX3392" fmla="*/ 1815524 w 12183871"/>
              <a:gd name="connsiteY3392" fmla="*/ 308774 h 1328385"/>
              <a:gd name="connsiteX3393" fmla="*/ 1819588 w 12183871"/>
              <a:gd name="connsiteY3393" fmla="*/ 302723 h 1328385"/>
              <a:gd name="connsiteX3394" fmla="*/ 1823652 w 12183871"/>
              <a:gd name="connsiteY3394" fmla="*/ 298659 h 1328385"/>
              <a:gd name="connsiteX3395" fmla="*/ 1823652 w 12183871"/>
              <a:gd name="connsiteY3395" fmla="*/ 298659 h 1328385"/>
              <a:gd name="connsiteX3396" fmla="*/ 1815524 w 12183871"/>
              <a:gd name="connsiteY3396" fmla="*/ 284480 h 1328385"/>
              <a:gd name="connsiteX3397" fmla="*/ 1815524 w 12183871"/>
              <a:gd name="connsiteY3397" fmla="*/ 276352 h 1328385"/>
              <a:gd name="connsiteX3398" fmla="*/ 1823652 w 12183871"/>
              <a:gd name="connsiteY3398" fmla="*/ 276352 h 1328385"/>
              <a:gd name="connsiteX3399" fmla="*/ 1823652 w 12183871"/>
              <a:gd name="connsiteY3399" fmla="*/ 266237 h 1328385"/>
              <a:gd name="connsiteX3400" fmla="*/ 1815524 w 12183871"/>
              <a:gd name="connsiteY3400" fmla="*/ 266237 h 1328385"/>
              <a:gd name="connsiteX3401" fmla="*/ 1823652 w 12183871"/>
              <a:gd name="connsiteY3401" fmla="*/ 217469 h 1328385"/>
              <a:gd name="connsiteX3402" fmla="*/ 1837831 w 12183871"/>
              <a:gd name="connsiteY3402" fmla="*/ 217469 h 1328385"/>
              <a:gd name="connsiteX3403" fmla="*/ 1837831 w 12183871"/>
              <a:gd name="connsiteY3403" fmla="*/ 339299 h 1328385"/>
              <a:gd name="connsiteX3404" fmla="*/ 1856074 w 12183871"/>
              <a:gd name="connsiteY3404" fmla="*/ 339299 h 1328385"/>
              <a:gd name="connsiteX3405" fmla="*/ 1872330 w 12183871"/>
              <a:gd name="connsiteY3405" fmla="*/ 631816 h 1328385"/>
              <a:gd name="connsiteX3406" fmla="*/ 1878381 w 12183871"/>
              <a:gd name="connsiteY3406" fmla="*/ 631816 h 1328385"/>
              <a:gd name="connsiteX3407" fmla="*/ 1882445 w 12183871"/>
              <a:gd name="connsiteY3407" fmla="*/ 660264 h 1328385"/>
              <a:gd name="connsiteX3408" fmla="*/ 1882445 w 12183871"/>
              <a:gd name="connsiteY3408" fmla="*/ 692776 h 1328385"/>
              <a:gd name="connsiteX3409" fmla="*/ 1886509 w 12183871"/>
              <a:gd name="connsiteY3409" fmla="*/ 723211 h 1328385"/>
              <a:gd name="connsiteX3410" fmla="*/ 1896624 w 12183871"/>
              <a:gd name="connsiteY3410" fmla="*/ 745518 h 1328385"/>
              <a:gd name="connsiteX3411" fmla="*/ 1890573 w 12183871"/>
              <a:gd name="connsiteY3411" fmla="*/ 656110 h 1328385"/>
              <a:gd name="connsiteX3412" fmla="*/ 1896624 w 12183871"/>
              <a:gd name="connsiteY3412" fmla="*/ 656110 h 1328385"/>
              <a:gd name="connsiteX3413" fmla="*/ 1904752 w 12183871"/>
              <a:gd name="connsiteY3413" fmla="*/ 668302 h 1328385"/>
              <a:gd name="connsiteX3414" fmla="*/ 1912880 w 12183871"/>
              <a:gd name="connsiteY3414" fmla="*/ 674353 h 1328385"/>
              <a:gd name="connsiteX3415" fmla="*/ 1918931 w 12183871"/>
              <a:gd name="connsiteY3415" fmla="*/ 678417 h 1328385"/>
              <a:gd name="connsiteX3416" fmla="*/ 1918931 w 12183871"/>
              <a:gd name="connsiteY3416" fmla="*/ 601201 h 1328385"/>
              <a:gd name="connsiteX3417" fmla="*/ 1904752 w 12183871"/>
              <a:gd name="connsiteY3417" fmla="*/ 601201 h 1328385"/>
              <a:gd name="connsiteX3418" fmla="*/ 1904752 w 12183871"/>
              <a:gd name="connsiteY3418" fmla="*/ 582958 h 1328385"/>
              <a:gd name="connsiteX3419" fmla="*/ 1918931 w 12183871"/>
              <a:gd name="connsiteY3419" fmla="*/ 582958 h 1328385"/>
              <a:gd name="connsiteX3420" fmla="*/ 1912880 w 12183871"/>
              <a:gd name="connsiteY3420" fmla="*/ 217288 h 1328385"/>
              <a:gd name="connsiteX3421" fmla="*/ 1937264 w 12183871"/>
              <a:gd name="connsiteY3421" fmla="*/ 217288 h 1328385"/>
              <a:gd name="connsiteX3422" fmla="*/ 1937264 w 12183871"/>
              <a:gd name="connsiteY3422" fmla="*/ 225416 h 1328385"/>
              <a:gd name="connsiteX3423" fmla="*/ 1931213 w 12183871"/>
              <a:gd name="connsiteY3423" fmla="*/ 245736 h 1328385"/>
              <a:gd name="connsiteX3424" fmla="*/ 1927149 w 12183871"/>
              <a:gd name="connsiteY3424" fmla="*/ 280235 h 1328385"/>
              <a:gd name="connsiteX3425" fmla="*/ 1927149 w 12183871"/>
              <a:gd name="connsiteY3425" fmla="*/ 316811 h 1328385"/>
              <a:gd name="connsiteX3426" fmla="*/ 1931213 w 12183871"/>
              <a:gd name="connsiteY3426" fmla="*/ 347246 h 1328385"/>
              <a:gd name="connsiteX3427" fmla="*/ 1953520 w 12183871"/>
              <a:gd name="connsiteY3427" fmla="*/ 582868 h 1328385"/>
              <a:gd name="connsiteX3428" fmla="*/ 1963634 w 12183871"/>
              <a:gd name="connsiteY3428" fmla="*/ 582868 h 1328385"/>
              <a:gd name="connsiteX3429" fmla="*/ 1971763 w 12183871"/>
              <a:gd name="connsiteY3429" fmla="*/ 586932 h 1328385"/>
              <a:gd name="connsiteX3430" fmla="*/ 1977813 w 12183871"/>
              <a:gd name="connsiteY3430" fmla="*/ 586932 h 1328385"/>
              <a:gd name="connsiteX3431" fmla="*/ 1985941 w 12183871"/>
              <a:gd name="connsiteY3431" fmla="*/ 590996 h 1328385"/>
              <a:gd name="connsiteX3432" fmla="*/ 1985941 w 12183871"/>
              <a:gd name="connsiteY3432" fmla="*/ 479371 h 1328385"/>
              <a:gd name="connsiteX3433" fmla="*/ 2012312 w 12183871"/>
              <a:gd name="connsiteY3433" fmla="*/ 479371 h 1328385"/>
              <a:gd name="connsiteX3434" fmla="*/ 2016376 w 12183871"/>
              <a:gd name="connsiteY3434" fmla="*/ 546382 h 1328385"/>
              <a:gd name="connsiteX3435" fmla="*/ 2034619 w 12183871"/>
              <a:gd name="connsiteY3435" fmla="*/ 609329 h 1328385"/>
              <a:gd name="connsiteX3436" fmla="*/ 2040670 w 12183871"/>
              <a:gd name="connsiteY3436" fmla="*/ 609329 h 1328385"/>
              <a:gd name="connsiteX3437" fmla="*/ 2040670 w 12183871"/>
              <a:gd name="connsiteY3437" fmla="*/ 290440 h 1328385"/>
              <a:gd name="connsiteX3438" fmla="*/ 2067041 w 12183871"/>
              <a:gd name="connsiteY3438" fmla="*/ 298568 h 1328385"/>
              <a:gd name="connsiteX3439" fmla="*/ 2075169 w 12183871"/>
              <a:gd name="connsiteY3439" fmla="*/ 383912 h 1328385"/>
              <a:gd name="connsiteX3440" fmla="*/ 2093412 w 12183871"/>
              <a:gd name="connsiteY3440" fmla="*/ 453000 h 1328385"/>
              <a:gd name="connsiteX3441" fmla="*/ 2093412 w 12183871"/>
              <a:gd name="connsiteY3441" fmla="*/ 515947 h 1328385"/>
              <a:gd name="connsiteX3442" fmla="*/ 2099463 w 12183871"/>
              <a:gd name="connsiteY3442" fmla="*/ 515947 h 1328385"/>
              <a:gd name="connsiteX3443" fmla="*/ 2107590 w 12183871"/>
              <a:gd name="connsiteY3443" fmla="*/ 609419 h 1328385"/>
              <a:gd name="connsiteX3444" fmla="*/ 2121769 w 12183871"/>
              <a:gd name="connsiteY3444" fmla="*/ 615470 h 1328385"/>
              <a:gd name="connsiteX3445" fmla="*/ 2121769 w 12183871"/>
              <a:gd name="connsiteY3445" fmla="*/ 637777 h 1328385"/>
              <a:gd name="connsiteX3446" fmla="*/ 2129897 w 12183871"/>
              <a:gd name="connsiteY3446" fmla="*/ 656020 h 1328385"/>
              <a:gd name="connsiteX3447" fmla="*/ 2140012 w 12183871"/>
              <a:gd name="connsiteY3447" fmla="*/ 668212 h 1328385"/>
              <a:gd name="connsiteX3448" fmla="*/ 2152204 w 12183871"/>
              <a:gd name="connsiteY3448" fmla="*/ 682391 h 1328385"/>
              <a:gd name="connsiteX3449" fmla="*/ 2162319 w 12183871"/>
              <a:gd name="connsiteY3449" fmla="*/ 690519 h 1328385"/>
              <a:gd name="connsiteX3450" fmla="*/ 2180562 w 12183871"/>
              <a:gd name="connsiteY3450" fmla="*/ 696569 h 1328385"/>
              <a:gd name="connsiteX3451" fmla="*/ 2180562 w 12183871"/>
              <a:gd name="connsiteY3451" fmla="*/ 704697 h 1328385"/>
              <a:gd name="connsiteX3452" fmla="*/ 2184626 w 12183871"/>
              <a:gd name="connsiteY3452" fmla="*/ 708761 h 1328385"/>
              <a:gd name="connsiteX3453" fmla="*/ 2184626 w 12183871"/>
              <a:gd name="connsiteY3453" fmla="*/ 712825 h 1328385"/>
              <a:gd name="connsiteX3454" fmla="*/ 2188690 w 12183871"/>
              <a:gd name="connsiteY3454" fmla="*/ 714812 h 1328385"/>
              <a:gd name="connsiteX3455" fmla="*/ 2192754 w 12183871"/>
              <a:gd name="connsiteY3455" fmla="*/ 718876 h 1328385"/>
              <a:gd name="connsiteX3456" fmla="*/ 2196818 w 12183871"/>
              <a:gd name="connsiteY3456" fmla="*/ 722940 h 1328385"/>
              <a:gd name="connsiteX3457" fmla="*/ 2196818 w 12183871"/>
              <a:gd name="connsiteY3457" fmla="*/ 731068 h 1328385"/>
              <a:gd name="connsiteX3458" fmla="*/ 2202869 w 12183871"/>
              <a:gd name="connsiteY3458" fmla="*/ 731068 h 1328385"/>
              <a:gd name="connsiteX3459" fmla="*/ 2202869 w 12183871"/>
              <a:gd name="connsiteY3459" fmla="*/ 712825 h 1328385"/>
              <a:gd name="connsiteX3460" fmla="*/ 2196818 w 12183871"/>
              <a:gd name="connsiteY3460" fmla="*/ 712825 h 1328385"/>
              <a:gd name="connsiteX3461" fmla="*/ 2196818 w 12183871"/>
              <a:gd name="connsiteY3461" fmla="*/ 655929 h 1328385"/>
              <a:gd name="connsiteX3462" fmla="*/ 2188690 w 12183871"/>
              <a:gd name="connsiteY3462" fmla="*/ 655929 h 1328385"/>
              <a:gd name="connsiteX3463" fmla="*/ 2174511 w 12183871"/>
              <a:gd name="connsiteY3463" fmla="*/ 582777 h 1328385"/>
              <a:gd name="connsiteX3464" fmla="*/ 2162319 w 12183871"/>
              <a:gd name="connsiteY3464" fmla="*/ 582777 h 1328385"/>
              <a:gd name="connsiteX3465" fmla="*/ 2162319 w 12183871"/>
              <a:gd name="connsiteY3465" fmla="*/ 556407 h 1328385"/>
              <a:gd name="connsiteX3466" fmla="*/ 2156268 w 12183871"/>
              <a:gd name="connsiteY3466" fmla="*/ 556407 h 1328385"/>
              <a:gd name="connsiteX3467" fmla="*/ 2152204 w 12183871"/>
              <a:gd name="connsiteY3467" fmla="*/ 552343 h 1328385"/>
              <a:gd name="connsiteX3468" fmla="*/ 2152204 w 12183871"/>
              <a:gd name="connsiteY3468" fmla="*/ 546382 h 1328385"/>
              <a:gd name="connsiteX3469" fmla="*/ 2148140 w 12183871"/>
              <a:gd name="connsiteY3469" fmla="*/ 538254 h 1328385"/>
              <a:gd name="connsiteX3470" fmla="*/ 2148140 w 12183871"/>
              <a:gd name="connsiteY3470" fmla="*/ 528139 h 1328385"/>
              <a:gd name="connsiteX3471" fmla="*/ 2156268 w 12183871"/>
              <a:gd name="connsiteY3471" fmla="*/ 528139 h 1328385"/>
              <a:gd name="connsiteX3472" fmla="*/ 2170447 w 12183871"/>
              <a:gd name="connsiteY3472" fmla="*/ 546382 h 1328385"/>
              <a:gd name="connsiteX3473" fmla="*/ 2180562 w 12183871"/>
              <a:gd name="connsiteY3473" fmla="*/ 568689 h 1328385"/>
              <a:gd name="connsiteX3474" fmla="*/ 2188690 w 12183871"/>
              <a:gd name="connsiteY3474" fmla="*/ 590996 h 1328385"/>
              <a:gd name="connsiteX3475" fmla="*/ 2196818 w 12183871"/>
              <a:gd name="connsiteY3475" fmla="*/ 590996 h 1328385"/>
              <a:gd name="connsiteX3476" fmla="*/ 2180562 w 12183871"/>
              <a:gd name="connsiteY3476" fmla="*/ 542228 h 1328385"/>
              <a:gd name="connsiteX3477" fmla="*/ 2158255 w 12183871"/>
              <a:gd name="connsiteY3477" fmla="*/ 493460 h 1328385"/>
              <a:gd name="connsiteX3478" fmla="*/ 2140012 w 12183871"/>
              <a:gd name="connsiteY3478" fmla="*/ 446769 h 1328385"/>
              <a:gd name="connsiteX3479" fmla="*/ 2148140 w 12183871"/>
              <a:gd name="connsiteY3479" fmla="*/ 446769 h 1328385"/>
              <a:gd name="connsiteX3480" fmla="*/ 2156268 w 12183871"/>
              <a:gd name="connsiteY3480" fmla="*/ 448756 h 1328385"/>
              <a:gd name="connsiteX3481" fmla="*/ 2158255 w 12183871"/>
              <a:gd name="connsiteY3481" fmla="*/ 448756 h 1328385"/>
              <a:gd name="connsiteX3482" fmla="*/ 2158255 w 12183871"/>
              <a:gd name="connsiteY3482" fmla="*/ 452820 h 1328385"/>
              <a:gd name="connsiteX3483" fmla="*/ 2162319 w 12183871"/>
              <a:gd name="connsiteY3483" fmla="*/ 460948 h 1328385"/>
              <a:gd name="connsiteX3484" fmla="*/ 2162319 w 12183871"/>
              <a:gd name="connsiteY3484" fmla="*/ 469076 h 1328385"/>
              <a:gd name="connsiteX3485" fmla="*/ 2184626 w 12183871"/>
              <a:gd name="connsiteY3485" fmla="*/ 497524 h 1328385"/>
              <a:gd name="connsiteX3486" fmla="*/ 2198805 w 12183871"/>
              <a:gd name="connsiteY3486" fmla="*/ 534100 h 1328385"/>
              <a:gd name="connsiteX3487" fmla="*/ 2210997 w 12183871"/>
              <a:gd name="connsiteY3487" fmla="*/ 574740 h 1328385"/>
              <a:gd name="connsiteX3488" fmla="*/ 2221112 w 12183871"/>
              <a:gd name="connsiteY3488" fmla="*/ 615380 h 1328385"/>
              <a:gd name="connsiteX3489" fmla="*/ 2229240 w 12183871"/>
              <a:gd name="connsiteY3489" fmla="*/ 615380 h 1328385"/>
              <a:gd name="connsiteX3490" fmla="*/ 2229240 w 12183871"/>
              <a:gd name="connsiteY3490" fmla="*/ 656020 h 1328385"/>
              <a:gd name="connsiteX3491" fmla="*/ 2237368 w 12183871"/>
              <a:gd name="connsiteY3491" fmla="*/ 656020 h 1328385"/>
              <a:gd name="connsiteX3492" fmla="*/ 2221112 w 12183871"/>
              <a:gd name="connsiteY3492" fmla="*/ 487409 h 1328385"/>
              <a:gd name="connsiteX3493" fmla="*/ 2215061 w 12183871"/>
              <a:gd name="connsiteY3493" fmla="*/ 487409 h 1328385"/>
              <a:gd name="connsiteX3494" fmla="*/ 2215061 w 12183871"/>
              <a:gd name="connsiteY3494" fmla="*/ 452910 h 1328385"/>
              <a:gd name="connsiteX3495" fmla="*/ 2202869 w 12183871"/>
              <a:gd name="connsiteY3495" fmla="*/ 452910 h 1328385"/>
              <a:gd name="connsiteX3496" fmla="*/ 2196818 w 12183871"/>
              <a:gd name="connsiteY3496" fmla="*/ 387886 h 1328385"/>
              <a:gd name="connsiteX3497" fmla="*/ 2188690 w 12183871"/>
              <a:gd name="connsiteY3497" fmla="*/ 387886 h 1328385"/>
              <a:gd name="connsiteX3498" fmla="*/ 2188690 w 12183871"/>
              <a:gd name="connsiteY3498" fmla="*/ 371630 h 1328385"/>
              <a:gd name="connsiteX3499" fmla="*/ 2180562 w 12183871"/>
              <a:gd name="connsiteY3499" fmla="*/ 371630 h 1328385"/>
              <a:gd name="connsiteX3500" fmla="*/ 2180562 w 12183871"/>
              <a:gd name="connsiteY3500" fmla="*/ 347246 h 1328385"/>
              <a:gd name="connsiteX3501" fmla="*/ 2174511 w 12183871"/>
              <a:gd name="connsiteY3501" fmla="*/ 347246 h 1328385"/>
              <a:gd name="connsiteX3502" fmla="*/ 2162319 w 12183871"/>
              <a:gd name="connsiteY3502" fmla="*/ 312747 h 1328385"/>
              <a:gd name="connsiteX3503" fmla="*/ 2156268 w 12183871"/>
              <a:gd name="connsiteY3503" fmla="*/ 312747 h 1328385"/>
              <a:gd name="connsiteX3504" fmla="*/ 2156268 w 12183871"/>
              <a:gd name="connsiteY3504" fmla="*/ 290440 h 1328385"/>
              <a:gd name="connsiteX3505" fmla="*/ 2148140 w 12183871"/>
              <a:gd name="connsiteY3505" fmla="*/ 290440 h 1328385"/>
              <a:gd name="connsiteX3506" fmla="*/ 2133961 w 12183871"/>
              <a:gd name="connsiteY3506" fmla="*/ 243750 h 1328385"/>
              <a:gd name="connsiteX3507" fmla="*/ 2121769 w 12183871"/>
              <a:gd name="connsiteY3507" fmla="*/ 243750 h 1328385"/>
              <a:gd name="connsiteX3508" fmla="*/ 2121769 w 12183871"/>
              <a:gd name="connsiteY3508" fmla="*/ 225507 h 1328385"/>
              <a:gd name="connsiteX3509" fmla="*/ 2107590 w 12183871"/>
              <a:gd name="connsiteY3509" fmla="*/ 199136 h 1328385"/>
              <a:gd name="connsiteX3510" fmla="*/ 2093412 w 12183871"/>
              <a:gd name="connsiteY3510" fmla="*/ 172765 h 1328385"/>
              <a:gd name="connsiteX3511" fmla="*/ 2081220 w 12183871"/>
              <a:gd name="connsiteY3511" fmla="*/ 136189 h 1328385"/>
              <a:gd name="connsiteX3512" fmla="*/ 2107590 w 12183871"/>
              <a:gd name="connsiteY3512" fmla="*/ 144317 h 1328385"/>
              <a:gd name="connsiteX3513" fmla="*/ 2115719 w 12183871"/>
              <a:gd name="connsiteY3513" fmla="*/ 180893 h 1328385"/>
              <a:gd name="connsiteX3514" fmla="*/ 2133961 w 12183871"/>
              <a:gd name="connsiteY3514" fmla="*/ 205277 h 1328385"/>
              <a:gd name="connsiteX3515" fmla="*/ 2148140 w 12183871"/>
              <a:gd name="connsiteY3515" fmla="*/ 231648 h 1328385"/>
              <a:gd name="connsiteX3516" fmla="*/ 2148140 w 12183871"/>
              <a:gd name="connsiteY3516" fmla="*/ 249891 h 1328385"/>
              <a:gd name="connsiteX3517" fmla="*/ 2156268 w 12183871"/>
              <a:gd name="connsiteY3517" fmla="*/ 249891 h 1328385"/>
              <a:gd name="connsiteX3518" fmla="*/ 2156268 w 12183871"/>
              <a:gd name="connsiteY3518" fmla="*/ 266147 h 1328385"/>
              <a:gd name="connsiteX3519" fmla="*/ 2162319 w 12183871"/>
              <a:gd name="connsiteY3519" fmla="*/ 266147 h 1328385"/>
              <a:gd name="connsiteX3520" fmla="*/ 2162319 w 12183871"/>
              <a:gd name="connsiteY3520" fmla="*/ 284390 h 1328385"/>
              <a:gd name="connsiteX3521" fmla="*/ 2174511 w 12183871"/>
              <a:gd name="connsiteY3521" fmla="*/ 284390 h 1328385"/>
              <a:gd name="connsiteX3522" fmla="*/ 2174511 w 12183871"/>
              <a:gd name="connsiteY3522" fmla="*/ 298568 h 1328385"/>
              <a:gd name="connsiteX3523" fmla="*/ 2180562 w 12183871"/>
              <a:gd name="connsiteY3523" fmla="*/ 298568 h 1328385"/>
              <a:gd name="connsiteX3524" fmla="*/ 2196818 w 12183871"/>
              <a:gd name="connsiteY3524" fmla="*/ 347336 h 1328385"/>
              <a:gd name="connsiteX3525" fmla="*/ 2202869 w 12183871"/>
              <a:gd name="connsiteY3525" fmla="*/ 347336 h 1328385"/>
              <a:gd name="connsiteX3526" fmla="*/ 2202869 w 12183871"/>
              <a:gd name="connsiteY3526" fmla="*/ 371720 h 1328385"/>
              <a:gd name="connsiteX3527" fmla="*/ 2215061 w 12183871"/>
              <a:gd name="connsiteY3527" fmla="*/ 371720 h 1328385"/>
              <a:gd name="connsiteX3528" fmla="*/ 2215061 w 12183871"/>
              <a:gd name="connsiteY3528" fmla="*/ 387976 h 1328385"/>
              <a:gd name="connsiteX3529" fmla="*/ 2221112 w 12183871"/>
              <a:gd name="connsiteY3529" fmla="*/ 387976 h 1328385"/>
              <a:gd name="connsiteX3530" fmla="*/ 2237368 w 12183871"/>
              <a:gd name="connsiteY3530" fmla="*/ 461128 h 1328385"/>
              <a:gd name="connsiteX3531" fmla="*/ 2243418 w 12183871"/>
              <a:gd name="connsiteY3531" fmla="*/ 461128 h 1328385"/>
              <a:gd name="connsiteX3532" fmla="*/ 2243418 w 12183871"/>
              <a:gd name="connsiteY3532" fmla="*/ 479371 h 1328385"/>
              <a:gd name="connsiteX3533" fmla="*/ 2255610 w 12183871"/>
              <a:gd name="connsiteY3533" fmla="*/ 479371 h 1328385"/>
              <a:gd name="connsiteX3534" fmla="*/ 2255610 w 12183871"/>
              <a:gd name="connsiteY3534" fmla="*/ 515947 h 1328385"/>
              <a:gd name="connsiteX3535" fmla="*/ 2261661 w 12183871"/>
              <a:gd name="connsiteY3535" fmla="*/ 515947 h 1328385"/>
              <a:gd name="connsiteX3536" fmla="*/ 2265725 w 12183871"/>
              <a:gd name="connsiteY3536" fmla="*/ 442795 h 1328385"/>
              <a:gd name="connsiteX3537" fmla="*/ 2269789 w 12183871"/>
              <a:gd name="connsiteY3537" fmla="*/ 361515 h 1328385"/>
              <a:gd name="connsiteX3538" fmla="*/ 2261661 w 12183871"/>
              <a:gd name="connsiteY3538" fmla="*/ 284299 h 1328385"/>
              <a:gd name="connsiteX3539" fmla="*/ 2243418 w 12183871"/>
              <a:gd name="connsiteY3539" fmla="*/ 209160 h 1328385"/>
              <a:gd name="connsiteX3540" fmla="*/ 2269789 w 12183871"/>
              <a:gd name="connsiteY3540" fmla="*/ 209160 h 1328385"/>
              <a:gd name="connsiteX3541" fmla="*/ 2279904 w 12183871"/>
              <a:gd name="connsiteY3541" fmla="*/ 272107 h 1328385"/>
              <a:gd name="connsiteX3542" fmla="*/ 2296160 w 12183871"/>
              <a:gd name="connsiteY3542" fmla="*/ 330990 h 1328385"/>
              <a:gd name="connsiteX3543" fmla="*/ 2296160 w 12183871"/>
              <a:gd name="connsiteY3543" fmla="*/ 361425 h 1328385"/>
              <a:gd name="connsiteX3544" fmla="*/ 2296160 w 12183871"/>
              <a:gd name="connsiteY3544" fmla="*/ 393937 h 1328385"/>
              <a:gd name="connsiteX3545" fmla="*/ 2292096 w 12183871"/>
              <a:gd name="connsiteY3545" fmla="*/ 424372 h 1328385"/>
              <a:gd name="connsiteX3546" fmla="*/ 2302211 w 12183871"/>
              <a:gd name="connsiteY3546" fmla="*/ 446679 h 1328385"/>
              <a:gd name="connsiteX3547" fmla="*/ 2310339 w 12183871"/>
              <a:gd name="connsiteY3547" fmla="*/ 365399 h 1328385"/>
              <a:gd name="connsiteX3548" fmla="*/ 2324518 w 12183871"/>
              <a:gd name="connsiteY3548" fmla="*/ 365399 h 1328385"/>
              <a:gd name="connsiteX3549" fmla="*/ 2336710 w 12183871"/>
              <a:gd name="connsiteY3549" fmla="*/ 397911 h 1328385"/>
              <a:gd name="connsiteX3550" fmla="*/ 2342761 w 12183871"/>
              <a:gd name="connsiteY3550" fmla="*/ 397911 h 1328385"/>
              <a:gd name="connsiteX3551" fmla="*/ 2342761 w 12183871"/>
              <a:gd name="connsiteY3551" fmla="*/ 428346 h 1328385"/>
              <a:gd name="connsiteX3552" fmla="*/ 2350889 w 12183871"/>
              <a:gd name="connsiteY3552" fmla="*/ 428346 h 1328385"/>
              <a:gd name="connsiteX3553" fmla="*/ 2359017 w 12183871"/>
              <a:gd name="connsiteY3553" fmla="*/ 501497 h 1328385"/>
              <a:gd name="connsiteX3554" fmla="*/ 2365068 w 12183871"/>
              <a:gd name="connsiteY3554" fmla="*/ 501497 h 1328385"/>
              <a:gd name="connsiteX3555" fmla="*/ 2365068 w 12183871"/>
              <a:gd name="connsiteY3555" fmla="*/ 550265 h 1328385"/>
              <a:gd name="connsiteX3556" fmla="*/ 2383310 w 12183871"/>
              <a:gd name="connsiteY3556" fmla="*/ 556316 h 1328385"/>
              <a:gd name="connsiteX3557" fmla="*/ 2383310 w 12183871"/>
              <a:gd name="connsiteY3557" fmla="*/ 574559 h 1328385"/>
              <a:gd name="connsiteX3558" fmla="*/ 2391438 w 12183871"/>
              <a:gd name="connsiteY3558" fmla="*/ 574559 h 1328385"/>
              <a:gd name="connsiteX3559" fmla="*/ 2391438 w 12183871"/>
              <a:gd name="connsiteY3559" fmla="*/ 600930 h 1328385"/>
              <a:gd name="connsiteX3560" fmla="*/ 2399566 w 12183871"/>
              <a:gd name="connsiteY3560" fmla="*/ 600930 h 1328385"/>
              <a:gd name="connsiteX3561" fmla="*/ 2405617 w 12183871"/>
              <a:gd name="connsiteY3561" fmla="*/ 649698 h 1328385"/>
              <a:gd name="connsiteX3562" fmla="*/ 2417809 w 12183871"/>
              <a:gd name="connsiteY3562" fmla="*/ 649698 h 1328385"/>
              <a:gd name="connsiteX3563" fmla="*/ 2421873 w 12183871"/>
              <a:gd name="connsiteY3563" fmla="*/ 590815 h 1328385"/>
              <a:gd name="connsiteX3564" fmla="*/ 2432078 w 12183871"/>
              <a:gd name="connsiteY3564" fmla="*/ 537983 h 1328385"/>
              <a:gd name="connsiteX3565" fmla="*/ 2450321 w 12183871"/>
              <a:gd name="connsiteY3565" fmla="*/ 487228 h 1328385"/>
              <a:gd name="connsiteX3566" fmla="*/ 2464500 w 12183871"/>
              <a:gd name="connsiteY3566" fmla="*/ 434396 h 1328385"/>
              <a:gd name="connsiteX3567" fmla="*/ 2458449 w 12183871"/>
              <a:gd name="connsiteY3567" fmla="*/ 312476 h 1328385"/>
              <a:gd name="connsiteX3568" fmla="*/ 2480756 w 12183871"/>
              <a:gd name="connsiteY3568" fmla="*/ 312476 h 1328385"/>
              <a:gd name="connsiteX3569" fmla="*/ 2486807 w 12183871"/>
              <a:gd name="connsiteY3569" fmla="*/ 434396 h 1328385"/>
              <a:gd name="connsiteX3570" fmla="*/ 2505050 w 12183871"/>
              <a:gd name="connsiteY3570" fmla="*/ 434396 h 1328385"/>
              <a:gd name="connsiteX3571" fmla="*/ 2513178 w 12183871"/>
              <a:gd name="connsiteY3571" fmla="*/ 468895 h 1328385"/>
              <a:gd name="connsiteX3572" fmla="*/ 2498999 w 12183871"/>
              <a:gd name="connsiteY3572" fmla="*/ 468895 h 1328385"/>
              <a:gd name="connsiteX3573" fmla="*/ 2498999 w 12183871"/>
              <a:gd name="connsiteY3573" fmla="*/ 452639 h 1328385"/>
              <a:gd name="connsiteX3574" fmla="*/ 2486807 w 12183871"/>
              <a:gd name="connsiteY3574" fmla="*/ 452639 h 1328385"/>
              <a:gd name="connsiteX3575" fmla="*/ 2486807 w 12183871"/>
              <a:gd name="connsiteY3575" fmla="*/ 663877 h 1328385"/>
              <a:gd name="connsiteX3576" fmla="*/ 2498999 w 12183871"/>
              <a:gd name="connsiteY3576" fmla="*/ 663877 h 1328385"/>
              <a:gd name="connsiteX3577" fmla="*/ 2498999 w 12183871"/>
              <a:gd name="connsiteY3577" fmla="*/ 690248 h 1328385"/>
              <a:gd name="connsiteX3578" fmla="*/ 2505050 w 12183871"/>
              <a:gd name="connsiteY3578" fmla="*/ 690248 h 1328385"/>
              <a:gd name="connsiteX3579" fmla="*/ 2505050 w 12183871"/>
              <a:gd name="connsiteY3579" fmla="*/ 678056 h 1328385"/>
              <a:gd name="connsiteX3580" fmla="*/ 2513178 w 12183871"/>
              <a:gd name="connsiteY3580" fmla="*/ 678056 h 1328385"/>
              <a:gd name="connsiteX3581" fmla="*/ 2527357 w 12183871"/>
              <a:gd name="connsiteY3581" fmla="*/ 690248 h 1328385"/>
              <a:gd name="connsiteX3582" fmla="*/ 2527357 w 12183871"/>
              <a:gd name="connsiteY3582" fmla="*/ 615109 h 1328385"/>
              <a:gd name="connsiteX3583" fmla="*/ 2521306 w 12183871"/>
              <a:gd name="connsiteY3583" fmla="*/ 615109 h 1328385"/>
              <a:gd name="connsiteX3584" fmla="*/ 2521306 w 12183871"/>
              <a:gd name="connsiteY3584" fmla="*/ 550085 h 1328385"/>
              <a:gd name="connsiteX3585" fmla="*/ 2498999 w 12183871"/>
              <a:gd name="connsiteY3585" fmla="*/ 479010 h 1328385"/>
              <a:gd name="connsiteX3586" fmla="*/ 2521306 w 12183871"/>
              <a:gd name="connsiteY3586" fmla="*/ 479010 h 1328385"/>
              <a:gd name="connsiteX3587" fmla="*/ 2527357 w 12183871"/>
              <a:gd name="connsiteY3587" fmla="*/ 515586 h 1328385"/>
              <a:gd name="connsiteX3588" fmla="*/ 2539549 w 12183871"/>
              <a:gd name="connsiteY3588" fmla="*/ 515586 h 1328385"/>
              <a:gd name="connsiteX3589" fmla="*/ 2539549 w 12183871"/>
              <a:gd name="connsiteY3589" fmla="*/ 556226 h 1328385"/>
              <a:gd name="connsiteX3590" fmla="*/ 2545599 w 12183871"/>
              <a:gd name="connsiteY3590" fmla="*/ 556226 h 1328385"/>
              <a:gd name="connsiteX3591" fmla="*/ 2545599 w 12183871"/>
              <a:gd name="connsiteY3591" fmla="*/ 574469 h 1328385"/>
              <a:gd name="connsiteX3592" fmla="*/ 2553727 w 12183871"/>
              <a:gd name="connsiteY3592" fmla="*/ 574469 h 1328385"/>
              <a:gd name="connsiteX3593" fmla="*/ 2553727 w 12183871"/>
              <a:gd name="connsiteY3593" fmla="*/ 608968 h 1328385"/>
              <a:gd name="connsiteX3594" fmla="*/ 2561856 w 12183871"/>
              <a:gd name="connsiteY3594" fmla="*/ 608968 h 1328385"/>
              <a:gd name="connsiteX3595" fmla="*/ 2561856 w 12183871"/>
              <a:gd name="connsiteY3595" fmla="*/ 637416 h 1328385"/>
              <a:gd name="connsiteX3596" fmla="*/ 2567906 w 12183871"/>
              <a:gd name="connsiteY3596" fmla="*/ 637416 h 1328385"/>
              <a:gd name="connsiteX3597" fmla="*/ 2580098 w 12183871"/>
              <a:gd name="connsiteY3597" fmla="*/ 696299 h 1328385"/>
              <a:gd name="connsiteX3598" fmla="*/ 2586149 w 12183871"/>
              <a:gd name="connsiteY3598" fmla="*/ 696299 h 1328385"/>
              <a:gd name="connsiteX3599" fmla="*/ 2594277 w 12183871"/>
              <a:gd name="connsiteY3599" fmla="*/ 678056 h 1328385"/>
              <a:gd name="connsiteX3600" fmla="*/ 2602405 w 12183871"/>
              <a:gd name="connsiteY3600" fmla="*/ 659813 h 1328385"/>
              <a:gd name="connsiteX3601" fmla="*/ 2602405 w 12183871"/>
              <a:gd name="connsiteY3601" fmla="*/ 631365 h 1328385"/>
              <a:gd name="connsiteX3602" fmla="*/ 2580098 w 12183871"/>
              <a:gd name="connsiteY3602" fmla="*/ 556226 h 1328385"/>
              <a:gd name="connsiteX3603" fmla="*/ 2602405 w 12183871"/>
              <a:gd name="connsiteY3603" fmla="*/ 568418 h 1328385"/>
              <a:gd name="connsiteX3604" fmla="*/ 2604482 w 12183871"/>
              <a:gd name="connsiteY3604" fmla="*/ 582597 h 1328385"/>
              <a:gd name="connsiteX3605" fmla="*/ 2612610 w 12183871"/>
              <a:gd name="connsiteY3605" fmla="*/ 611045 h 1328385"/>
              <a:gd name="connsiteX3606" fmla="*/ 2620738 w 12183871"/>
              <a:gd name="connsiteY3606" fmla="*/ 645544 h 1328385"/>
              <a:gd name="connsiteX3607" fmla="*/ 2626879 w 12183871"/>
              <a:gd name="connsiteY3607" fmla="*/ 673992 h 1328385"/>
              <a:gd name="connsiteX3608" fmla="*/ 2639071 w 12183871"/>
              <a:gd name="connsiteY3608" fmla="*/ 700363 h 1328385"/>
              <a:gd name="connsiteX3609" fmla="*/ 2643136 w 12183871"/>
              <a:gd name="connsiteY3609" fmla="*/ 712555 h 1328385"/>
              <a:gd name="connsiteX3610" fmla="*/ 2645122 w 12183871"/>
              <a:gd name="connsiteY3610" fmla="*/ 673992 h 1328385"/>
              <a:gd name="connsiteX3611" fmla="*/ 2649186 w 12183871"/>
              <a:gd name="connsiteY3611" fmla="*/ 641480 h 1328385"/>
              <a:gd name="connsiteX3612" fmla="*/ 2649186 w 12183871"/>
              <a:gd name="connsiteY3612" fmla="*/ 600840 h 1328385"/>
              <a:gd name="connsiteX3613" fmla="*/ 2643136 w 12183871"/>
              <a:gd name="connsiteY3613" fmla="*/ 550085 h 1328385"/>
              <a:gd name="connsiteX3614" fmla="*/ 2667519 w 12183871"/>
              <a:gd name="connsiteY3614" fmla="*/ 550085 h 1328385"/>
              <a:gd name="connsiteX3615" fmla="*/ 2671583 w 12183871"/>
              <a:gd name="connsiteY3615" fmla="*/ 596776 h 1328385"/>
              <a:gd name="connsiteX3616" fmla="*/ 2685762 w 12183871"/>
              <a:gd name="connsiteY3616" fmla="*/ 641480 h 1328385"/>
              <a:gd name="connsiteX3617" fmla="*/ 2702018 w 12183871"/>
              <a:gd name="connsiteY3617" fmla="*/ 678056 h 1328385"/>
              <a:gd name="connsiteX3618" fmla="*/ 2702018 w 12183871"/>
              <a:gd name="connsiteY3618" fmla="*/ 722760 h 1328385"/>
              <a:gd name="connsiteX3619" fmla="*/ 2708069 w 12183871"/>
              <a:gd name="connsiteY3619" fmla="*/ 722760 h 1328385"/>
              <a:gd name="connsiteX3620" fmla="*/ 2683685 w 12183871"/>
              <a:gd name="connsiteY3620" fmla="*/ 452639 h 1328385"/>
              <a:gd name="connsiteX3621" fmla="*/ 2675557 w 12183871"/>
              <a:gd name="connsiteY3621" fmla="*/ 452639 h 1328385"/>
              <a:gd name="connsiteX3622" fmla="*/ 2667429 w 12183871"/>
              <a:gd name="connsiteY3622" fmla="*/ 405948 h 1328385"/>
              <a:gd name="connsiteX3623" fmla="*/ 2661378 w 12183871"/>
              <a:gd name="connsiteY3623" fmla="*/ 393756 h 1328385"/>
              <a:gd name="connsiteX3624" fmla="*/ 2657314 w 12183871"/>
              <a:gd name="connsiteY3624" fmla="*/ 387706 h 1328385"/>
              <a:gd name="connsiteX3625" fmla="*/ 2649186 w 12183871"/>
              <a:gd name="connsiteY3625" fmla="*/ 379578 h 1328385"/>
              <a:gd name="connsiteX3626" fmla="*/ 2645122 w 12183871"/>
              <a:gd name="connsiteY3626" fmla="*/ 371450 h 1328385"/>
              <a:gd name="connsiteX3627" fmla="*/ 2639071 w 12183871"/>
              <a:gd name="connsiteY3627" fmla="*/ 361335 h 1328385"/>
              <a:gd name="connsiteX3628" fmla="*/ 2635007 w 12183871"/>
              <a:gd name="connsiteY3628" fmla="*/ 347156 h 1328385"/>
              <a:gd name="connsiteX3629" fmla="*/ 2661378 w 12183871"/>
              <a:gd name="connsiteY3629" fmla="*/ 365399 h 1328385"/>
              <a:gd name="connsiteX3630" fmla="*/ 2683685 w 12183871"/>
              <a:gd name="connsiteY3630" fmla="*/ 393847 h 1328385"/>
              <a:gd name="connsiteX3631" fmla="*/ 2701928 w 12183871"/>
              <a:gd name="connsiteY3631" fmla="*/ 430423 h 1328385"/>
              <a:gd name="connsiteX3632" fmla="*/ 2716107 w 12183871"/>
              <a:gd name="connsiteY3632" fmla="*/ 475127 h 1328385"/>
              <a:gd name="connsiteX3633" fmla="*/ 2730286 w 12183871"/>
              <a:gd name="connsiteY3633" fmla="*/ 515767 h 1328385"/>
              <a:gd name="connsiteX3634" fmla="*/ 2742478 w 12183871"/>
              <a:gd name="connsiteY3634" fmla="*/ 550265 h 1328385"/>
              <a:gd name="connsiteX3635" fmla="*/ 2742478 w 12183871"/>
              <a:gd name="connsiteY3635" fmla="*/ 601020 h 1328385"/>
              <a:gd name="connsiteX3636" fmla="*/ 2756656 w 12183871"/>
              <a:gd name="connsiteY3636" fmla="*/ 609148 h 1328385"/>
              <a:gd name="connsiteX3637" fmla="*/ 2748528 w 12183871"/>
              <a:gd name="connsiteY3637" fmla="*/ 623327 h 1328385"/>
              <a:gd name="connsiteX3638" fmla="*/ 2764785 w 12183871"/>
              <a:gd name="connsiteY3638" fmla="*/ 631455 h 1328385"/>
              <a:gd name="connsiteX3639" fmla="*/ 2764785 w 12183871"/>
              <a:gd name="connsiteY3639" fmla="*/ 663967 h 1328385"/>
              <a:gd name="connsiteX3640" fmla="*/ 2770835 w 12183871"/>
              <a:gd name="connsiteY3640" fmla="*/ 663967 h 1328385"/>
              <a:gd name="connsiteX3641" fmla="*/ 2770835 w 12183871"/>
              <a:gd name="connsiteY3641" fmla="*/ 690338 h 1328385"/>
              <a:gd name="connsiteX3642" fmla="*/ 2783027 w 12183871"/>
              <a:gd name="connsiteY3642" fmla="*/ 690338 h 1328385"/>
              <a:gd name="connsiteX3643" fmla="*/ 2787091 w 12183871"/>
              <a:gd name="connsiteY3643" fmla="*/ 714722 h 1328385"/>
              <a:gd name="connsiteX3644" fmla="*/ 2787091 w 12183871"/>
              <a:gd name="connsiteY3644" fmla="*/ 741093 h 1328385"/>
              <a:gd name="connsiteX3645" fmla="*/ 2797206 w 12183871"/>
              <a:gd name="connsiteY3645" fmla="*/ 759336 h 1328385"/>
              <a:gd name="connsiteX3646" fmla="*/ 2801270 w 12183871"/>
              <a:gd name="connsiteY3646" fmla="*/ 704517 h 1328385"/>
              <a:gd name="connsiteX3647" fmla="*/ 2805334 w 12183871"/>
              <a:gd name="connsiteY3647" fmla="*/ 651685 h 1328385"/>
              <a:gd name="connsiteX3648" fmla="*/ 2797206 w 12183871"/>
              <a:gd name="connsiteY3648" fmla="*/ 609058 h 1328385"/>
              <a:gd name="connsiteX3649" fmla="*/ 2797206 w 12183871"/>
              <a:gd name="connsiteY3649" fmla="*/ 542047 h 1328385"/>
              <a:gd name="connsiteX3650" fmla="*/ 2789078 w 12183871"/>
              <a:gd name="connsiteY3650" fmla="*/ 542047 h 1328385"/>
              <a:gd name="connsiteX3651" fmla="*/ 2783027 w 12183871"/>
              <a:gd name="connsiteY3651" fmla="*/ 487228 h 1328385"/>
              <a:gd name="connsiteX3652" fmla="*/ 2770835 w 12183871"/>
              <a:gd name="connsiteY3652" fmla="*/ 487228 h 1328385"/>
              <a:gd name="connsiteX3653" fmla="*/ 2766771 w 12183871"/>
              <a:gd name="connsiteY3653" fmla="*/ 475036 h 1328385"/>
              <a:gd name="connsiteX3654" fmla="*/ 2760721 w 12183871"/>
              <a:gd name="connsiteY3654" fmla="*/ 470972 h 1328385"/>
              <a:gd name="connsiteX3655" fmla="*/ 2756656 w 12183871"/>
              <a:gd name="connsiteY3655" fmla="*/ 464921 h 1328385"/>
              <a:gd name="connsiteX3656" fmla="*/ 2752593 w 12183871"/>
              <a:gd name="connsiteY3656" fmla="*/ 460857 h 1328385"/>
              <a:gd name="connsiteX3657" fmla="*/ 2748528 w 12183871"/>
              <a:gd name="connsiteY3657" fmla="*/ 448666 h 1328385"/>
              <a:gd name="connsiteX3658" fmla="*/ 2748528 w 12183871"/>
              <a:gd name="connsiteY3658" fmla="*/ 434487 h 1328385"/>
              <a:gd name="connsiteX3659" fmla="*/ 2764785 w 12183871"/>
              <a:gd name="connsiteY3659" fmla="*/ 446679 h 1328385"/>
              <a:gd name="connsiteX3660" fmla="*/ 2716016 w 12183871"/>
              <a:gd name="connsiteY3660" fmla="*/ 357271 h 1328385"/>
              <a:gd name="connsiteX3661" fmla="*/ 2730195 w 12183871"/>
              <a:gd name="connsiteY3661" fmla="*/ 357271 h 1328385"/>
              <a:gd name="connsiteX3662" fmla="*/ 2805334 w 12183871"/>
              <a:gd name="connsiteY3662" fmla="*/ 468986 h 1328385"/>
              <a:gd name="connsiteX3663" fmla="*/ 2805334 w 12183871"/>
              <a:gd name="connsiteY3663" fmla="*/ 487228 h 1328385"/>
              <a:gd name="connsiteX3664" fmla="*/ 2811385 w 12183871"/>
              <a:gd name="connsiteY3664" fmla="*/ 487228 h 1328385"/>
              <a:gd name="connsiteX3665" fmla="*/ 2811385 w 12183871"/>
              <a:gd name="connsiteY3665" fmla="*/ 501407 h 1328385"/>
              <a:gd name="connsiteX3666" fmla="*/ 2823577 w 12183871"/>
              <a:gd name="connsiteY3666" fmla="*/ 501407 h 1328385"/>
              <a:gd name="connsiteX3667" fmla="*/ 2829718 w 12183871"/>
              <a:gd name="connsiteY3667" fmla="*/ 550175 h 1328385"/>
              <a:gd name="connsiteX3668" fmla="*/ 2837846 w 12183871"/>
              <a:gd name="connsiteY3668" fmla="*/ 550175 h 1328385"/>
              <a:gd name="connsiteX3669" fmla="*/ 2837846 w 12183871"/>
              <a:gd name="connsiteY3669" fmla="*/ 568418 h 1328385"/>
              <a:gd name="connsiteX3670" fmla="*/ 2845974 w 12183871"/>
              <a:gd name="connsiteY3670" fmla="*/ 568418 h 1328385"/>
              <a:gd name="connsiteX3671" fmla="*/ 2845974 w 12183871"/>
              <a:gd name="connsiteY3671" fmla="*/ 600930 h 1328385"/>
              <a:gd name="connsiteX3672" fmla="*/ 2852025 w 12183871"/>
              <a:gd name="connsiteY3672" fmla="*/ 600930 h 1328385"/>
              <a:gd name="connsiteX3673" fmla="*/ 2864217 w 12183871"/>
              <a:gd name="connsiteY3673" fmla="*/ 655749 h 1328385"/>
              <a:gd name="connsiteX3674" fmla="*/ 2870268 w 12183871"/>
              <a:gd name="connsiteY3674" fmla="*/ 655749 h 1328385"/>
              <a:gd name="connsiteX3675" fmla="*/ 2874332 w 12183871"/>
              <a:gd name="connsiteY3675" fmla="*/ 586661 h 1328385"/>
              <a:gd name="connsiteX3676" fmla="*/ 2878396 w 12183871"/>
              <a:gd name="connsiteY3676" fmla="*/ 515586 h 1328385"/>
              <a:gd name="connsiteX3677" fmla="*/ 2882460 w 12183871"/>
              <a:gd name="connsiteY3677" fmla="*/ 442434 h 1328385"/>
              <a:gd name="connsiteX3678" fmla="*/ 2882460 w 12183871"/>
              <a:gd name="connsiteY3678" fmla="*/ 371359 h 1328385"/>
              <a:gd name="connsiteX3679" fmla="*/ 2870268 w 12183871"/>
              <a:gd name="connsiteY3679" fmla="*/ 306335 h 1328385"/>
              <a:gd name="connsiteX3680" fmla="*/ 2870268 w 12183871"/>
              <a:gd name="connsiteY3680" fmla="*/ 243388 h 1328385"/>
              <a:gd name="connsiteX3681" fmla="*/ 2864217 w 12183871"/>
              <a:gd name="connsiteY3681" fmla="*/ 243388 h 1328385"/>
              <a:gd name="connsiteX3682" fmla="*/ 2856089 w 12183871"/>
              <a:gd name="connsiteY3682" fmla="*/ 212954 h 1328385"/>
              <a:gd name="connsiteX3683" fmla="*/ 2856089 w 12183871"/>
              <a:gd name="connsiteY3683" fmla="*/ 186583 h 1328385"/>
              <a:gd name="connsiteX3684" fmla="*/ 2860153 w 12183871"/>
              <a:gd name="connsiteY3684" fmla="*/ 164276 h 1328385"/>
              <a:gd name="connsiteX3685" fmla="*/ 2860153 w 12183871"/>
              <a:gd name="connsiteY3685" fmla="*/ 146033 h 1328385"/>
              <a:gd name="connsiteX3686" fmla="*/ 2852025 w 12183871"/>
              <a:gd name="connsiteY3686" fmla="*/ 135918 h 1328385"/>
              <a:gd name="connsiteX3687" fmla="*/ 2852025 w 12183871"/>
              <a:gd name="connsiteY3687" fmla="*/ 127790 h 1328385"/>
              <a:gd name="connsiteX3688" fmla="*/ 2864217 w 12183871"/>
              <a:gd name="connsiteY3688" fmla="*/ 127790 h 1328385"/>
              <a:gd name="connsiteX3689" fmla="*/ 2864217 w 12183871"/>
              <a:gd name="connsiteY3689" fmla="*/ 121920 h 1328385"/>
              <a:gd name="connsiteX3690" fmla="*/ 2868281 w 12183871"/>
              <a:gd name="connsiteY3690" fmla="*/ 121920 h 1328385"/>
              <a:gd name="connsiteX3691" fmla="*/ 2870268 w 12183871"/>
              <a:gd name="connsiteY3691" fmla="*/ 121920 h 1328385"/>
              <a:gd name="connsiteX3692" fmla="*/ 2874332 w 12183871"/>
              <a:gd name="connsiteY3692" fmla="*/ 121920 h 1328385"/>
              <a:gd name="connsiteX3693" fmla="*/ 2874332 w 12183871"/>
              <a:gd name="connsiteY3693" fmla="*/ 123907 h 1328385"/>
              <a:gd name="connsiteX3694" fmla="*/ 2874332 w 12183871"/>
              <a:gd name="connsiteY3694" fmla="*/ 123907 h 1328385"/>
              <a:gd name="connsiteX3695" fmla="*/ 2878396 w 12183871"/>
              <a:gd name="connsiteY3695" fmla="*/ 127971 h 1328385"/>
              <a:gd name="connsiteX3696" fmla="*/ 2886524 w 12183871"/>
              <a:gd name="connsiteY3696" fmla="*/ 146214 h 1328385"/>
              <a:gd name="connsiteX3697" fmla="*/ 2886524 w 12183871"/>
              <a:gd name="connsiteY3697" fmla="*/ 172585 h 1328385"/>
              <a:gd name="connsiteX3698" fmla="*/ 2882460 w 12183871"/>
              <a:gd name="connsiteY3698" fmla="*/ 198955 h 1328385"/>
              <a:gd name="connsiteX3699" fmla="*/ 2886524 w 12183871"/>
              <a:gd name="connsiteY3699" fmla="*/ 225326 h 1328385"/>
              <a:gd name="connsiteX3700" fmla="*/ 2904767 w 12183871"/>
              <a:gd name="connsiteY3700" fmla="*/ 294414 h 1328385"/>
              <a:gd name="connsiteX3701" fmla="*/ 2918945 w 12183871"/>
              <a:gd name="connsiteY3701" fmla="*/ 367566 h 1328385"/>
              <a:gd name="connsiteX3702" fmla="*/ 2933124 w 12183871"/>
              <a:gd name="connsiteY3702" fmla="*/ 434577 h 1328385"/>
              <a:gd name="connsiteX3703" fmla="*/ 2933124 w 12183871"/>
              <a:gd name="connsiteY3703" fmla="*/ 493460 h 1328385"/>
              <a:gd name="connsiteX3704" fmla="*/ 2945316 w 12183871"/>
              <a:gd name="connsiteY3704" fmla="*/ 493460 h 1328385"/>
              <a:gd name="connsiteX3705" fmla="*/ 2949380 w 12183871"/>
              <a:gd name="connsiteY3705" fmla="*/ 523895 h 1328385"/>
              <a:gd name="connsiteX3706" fmla="*/ 2949380 w 12183871"/>
              <a:gd name="connsiteY3706" fmla="*/ 560471 h 1328385"/>
              <a:gd name="connsiteX3707" fmla="*/ 2945316 w 12183871"/>
              <a:gd name="connsiteY3707" fmla="*/ 592983 h 1328385"/>
              <a:gd name="connsiteX3708" fmla="*/ 2949380 w 12183871"/>
              <a:gd name="connsiteY3708" fmla="*/ 627482 h 1328385"/>
              <a:gd name="connsiteX3709" fmla="*/ 2959585 w 12183871"/>
              <a:gd name="connsiteY3709" fmla="*/ 649788 h 1328385"/>
              <a:gd name="connsiteX3710" fmla="*/ 2973764 w 12183871"/>
              <a:gd name="connsiteY3710" fmla="*/ 446679 h 1328385"/>
              <a:gd name="connsiteX3711" fmla="*/ 2985956 w 12183871"/>
              <a:gd name="connsiteY3711" fmla="*/ 446679 h 1328385"/>
              <a:gd name="connsiteX3712" fmla="*/ 2990020 w 12183871"/>
              <a:gd name="connsiteY3712" fmla="*/ 412180 h 1328385"/>
              <a:gd name="connsiteX3713" fmla="*/ 2990020 w 12183871"/>
              <a:gd name="connsiteY3713" fmla="*/ 367476 h 1328385"/>
              <a:gd name="connsiteX3714" fmla="*/ 2985956 w 12183871"/>
              <a:gd name="connsiteY3714" fmla="*/ 320785 h 1328385"/>
              <a:gd name="connsiteX3715" fmla="*/ 2985956 w 12183871"/>
              <a:gd name="connsiteY3715" fmla="*/ 267953 h 1328385"/>
              <a:gd name="connsiteX3716" fmla="*/ 2985956 w 12183871"/>
              <a:gd name="connsiteY3716" fmla="*/ 225326 h 1328385"/>
              <a:gd name="connsiteX3717" fmla="*/ 3008263 w 12183871"/>
              <a:gd name="connsiteY3717" fmla="*/ 231377 h 1328385"/>
              <a:gd name="connsiteX3718" fmla="*/ 2992007 w 12183871"/>
              <a:gd name="connsiteY3718" fmla="*/ 664057 h 1328385"/>
              <a:gd name="connsiteX3719" fmla="*/ 2992007 w 12183871"/>
              <a:gd name="connsiteY3719" fmla="*/ 690428 h 1328385"/>
              <a:gd name="connsiteX3720" fmla="*/ 2990020 w 12183871"/>
              <a:gd name="connsiteY3720" fmla="*/ 722940 h 1328385"/>
              <a:gd name="connsiteX3721" fmla="*/ 2990020 w 12183871"/>
              <a:gd name="connsiteY3721" fmla="*/ 759516 h 1328385"/>
              <a:gd name="connsiteX3722" fmla="*/ 2990020 w 12183871"/>
              <a:gd name="connsiteY3722" fmla="*/ 796092 h 1328385"/>
              <a:gd name="connsiteX3723" fmla="*/ 2992007 w 12183871"/>
              <a:gd name="connsiteY3723" fmla="*/ 826527 h 1328385"/>
              <a:gd name="connsiteX3724" fmla="*/ 3000135 w 12183871"/>
              <a:gd name="connsiteY3724" fmla="*/ 844770 h 1328385"/>
              <a:gd name="connsiteX3725" fmla="*/ 3004199 w 12183871"/>
              <a:gd name="connsiteY3725" fmla="*/ 818399 h 1328385"/>
              <a:gd name="connsiteX3726" fmla="*/ 3008263 w 12183871"/>
              <a:gd name="connsiteY3726" fmla="*/ 781823 h 1328385"/>
              <a:gd name="connsiteX3727" fmla="*/ 3018468 w 12183871"/>
              <a:gd name="connsiteY3727" fmla="*/ 741183 h 1328385"/>
              <a:gd name="connsiteX3728" fmla="*/ 3026596 w 12183871"/>
              <a:gd name="connsiteY3728" fmla="*/ 708671 h 1328385"/>
              <a:gd name="connsiteX3729" fmla="*/ 3032647 w 12183871"/>
              <a:gd name="connsiteY3729" fmla="*/ 690428 h 1328385"/>
              <a:gd name="connsiteX3730" fmla="*/ 3036711 w 12183871"/>
              <a:gd name="connsiteY3730" fmla="*/ 686364 h 1328385"/>
              <a:gd name="connsiteX3731" fmla="*/ 3036711 w 12183871"/>
              <a:gd name="connsiteY3731" fmla="*/ 682300 h 1328385"/>
              <a:gd name="connsiteX3732" fmla="*/ 3036711 w 12183871"/>
              <a:gd name="connsiteY3732" fmla="*/ 682300 h 1328385"/>
              <a:gd name="connsiteX3733" fmla="*/ 3040775 w 12183871"/>
              <a:gd name="connsiteY3733" fmla="*/ 682300 h 1328385"/>
              <a:gd name="connsiteX3734" fmla="*/ 3044839 w 12183871"/>
              <a:gd name="connsiteY3734" fmla="*/ 682300 h 1328385"/>
              <a:gd name="connsiteX3735" fmla="*/ 3048903 w 12183871"/>
              <a:gd name="connsiteY3735" fmla="*/ 678236 h 1328385"/>
              <a:gd name="connsiteX3736" fmla="*/ 3048903 w 12183871"/>
              <a:gd name="connsiteY3736" fmla="*/ 722940 h 1328385"/>
              <a:gd name="connsiteX3737" fmla="*/ 3054954 w 12183871"/>
              <a:gd name="connsiteY3737" fmla="*/ 722940 h 1328385"/>
              <a:gd name="connsiteX3738" fmla="*/ 3067146 w 12183871"/>
              <a:gd name="connsiteY3738" fmla="*/ 590905 h 1328385"/>
              <a:gd name="connsiteX3739" fmla="*/ 3071210 w 12183871"/>
              <a:gd name="connsiteY3739" fmla="*/ 578714 h 1328385"/>
              <a:gd name="connsiteX3740" fmla="*/ 3077351 w 12183871"/>
              <a:gd name="connsiteY3740" fmla="*/ 560471 h 1328385"/>
              <a:gd name="connsiteX3741" fmla="*/ 3085479 w 12183871"/>
              <a:gd name="connsiteY3741" fmla="*/ 538164 h 1328385"/>
              <a:gd name="connsiteX3742" fmla="*/ 3081415 w 12183871"/>
              <a:gd name="connsiteY3742" fmla="*/ 515857 h 1328385"/>
              <a:gd name="connsiteX3743" fmla="*/ 3067236 w 12183871"/>
              <a:gd name="connsiteY3743" fmla="*/ 509806 h 1328385"/>
              <a:gd name="connsiteX3744" fmla="*/ 3067236 w 12183871"/>
              <a:gd name="connsiteY3744" fmla="*/ 493550 h 1328385"/>
              <a:gd name="connsiteX3745" fmla="*/ 3081415 w 12183871"/>
              <a:gd name="connsiteY3745" fmla="*/ 493550 h 1328385"/>
              <a:gd name="connsiteX3746" fmla="*/ 3107786 w 12183871"/>
              <a:gd name="connsiteY3746" fmla="*/ 209160 h 1328385"/>
              <a:gd name="connsiteX3747" fmla="*/ 3121965 w 12183871"/>
              <a:gd name="connsiteY3747" fmla="*/ 209160 h 1328385"/>
              <a:gd name="connsiteX3748" fmla="*/ 3107786 w 12183871"/>
              <a:gd name="connsiteY3748" fmla="*/ 568689 h 1328385"/>
              <a:gd name="connsiteX3749" fmla="*/ 3113837 w 12183871"/>
              <a:gd name="connsiteY3749" fmla="*/ 568689 h 1328385"/>
              <a:gd name="connsiteX3750" fmla="*/ 3113837 w 12183871"/>
              <a:gd name="connsiteY3750" fmla="*/ 590996 h 1328385"/>
              <a:gd name="connsiteX3751" fmla="*/ 3121965 w 12183871"/>
              <a:gd name="connsiteY3751" fmla="*/ 590996 h 1328385"/>
              <a:gd name="connsiteX3752" fmla="*/ 3126029 w 12183871"/>
              <a:gd name="connsiteY3752" fmla="*/ 611316 h 1328385"/>
              <a:gd name="connsiteX3753" fmla="*/ 3130093 w 12183871"/>
              <a:gd name="connsiteY3753" fmla="*/ 637687 h 1328385"/>
              <a:gd name="connsiteX3754" fmla="*/ 3130093 w 12183871"/>
              <a:gd name="connsiteY3754" fmla="*/ 664057 h 1328385"/>
              <a:gd name="connsiteX3755" fmla="*/ 3136144 w 12183871"/>
              <a:gd name="connsiteY3755" fmla="*/ 678236 h 1328385"/>
              <a:gd name="connsiteX3756" fmla="*/ 3176784 w 12183871"/>
              <a:gd name="connsiteY3756" fmla="*/ 312567 h 1328385"/>
              <a:gd name="connsiteX3757" fmla="*/ 3195027 w 12183871"/>
              <a:gd name="connsiteY3757" fmla="*/ 312567 h 1328385"/>
              <a:gd name="connsiteX3758" fmla="*/ 3203155 w 12183871"/>
              <a:gd name="connsiteY3758" fmla="*/ 357271 h 1328385"/>
              <a:gd name="connsiteX3759" fmla="*/ 3203155 w 12183871"/>
              <a:gd name="connsiteY3759" fmla="*/ 361335 h 1328385"/>
              <a:gd name="connsiteX3760" fmla="*/ 3199091 w 12183871"/>
              <a:gd name="connsiteY3760" fmla="*/ 361335 h 1328385"/>
              <a:gd name="connsiteX3761" fmla="*/ 3199091 w 12183871"/>
              <a:gd name="connsiteY3761" fmla="*/ 361335 h 1328385"/>
              <a:gd name="connsiteX3762" fmla="*/ 3195027 w 12183871"/>
              <a:gd name="connsiteY3762" fmla="*/ 357271 h 1328385"/>
              <a:gd name="connsiteX3763" fmla="*/ 3195027 w 12183871"/>
              <a:gd name="connsiteY3763" fmla="*/ 361335 h 1328385"/>
              <a:gd name="connsiteX3764" fmla="*/ 3195027 w 12183871"/>
              <a:gd name="connsiteY3764" fmla="*/ 365399 h 1328385"/>
              <a:gd name="connsiteX3765" fmla="*/ 3203155 w 12183871"/>
              <a:gd name="connsiteY3765" fmla="*/ 365399 h 1328385"/>
              <a:gd name="connsiteX3766" fmla="*/ 3203155 w 12183871"/>
              <a:gd name="connsiteY3766" fmla="*/ 468986 h 1328385"/>
              <a:gd name="connsiteX3767" fmla="*/ 3211282 w 12183871"/>
              <a:gd name="connsiteY3767" fmla="*/ 468986 h 1328385"/>
              <a:gd name="connsiteX3768" fmla="*/ 3229526 w 12183871"/>
              <a:gd name="connsiteY3768" fmla="*/ 312567 h 1328385"/>
              <a:gd name="connsiteX3769" fmla="*/ 3203155 w 12183871"/>
              <a:gd name="connsiteY3769" fmla="*/ 306516 h 1328385"/>
              <a:gd name="connsiteX3770" fmla="*/ 3203155 w 12183871"/>
              <a:gd name="connsiteY3770" fmla="*/ 290260 h 1328385"/>
              <a:gd name="connsiteX3771" fmla="*/ 3213269 w 12183871"/>
              <a:gd name="connsiteY3771" fmla="*/ 286196 h 1328385"/>
              <a:gd name="connsiteX3772" fmla="*/ 3221398 w 12183871"/>
              <a:gd name="connsiteY3772" fmla="*/ 286196 h 1328385"/>
              <a:gd name="connsiteX3773" fmla="*/ 3229526 w 12183871"/>
              <a:gd name="connsiteY3773" fmla="*/ 284209 h 1328385"/>
              <a:gd name="connsiteX3774" fmla="*/ 3235576 w 12183871"/>
              <a:gd name="connsiteY3774" fmla="*/ 280145 h 1328385"/>
              <a:gd name="connsiteX3775" fmla="*/ 3239640 w 12183871"/>
              <a:gd name="connsiteY3775" fmla="*/ 276081 h 1328385"/>
              <a:gd name="connsiteX3776" fmla="*/ 3251832 w 12183871"/>
              <a:gd name="connsiteY3776" fmla="*/ 276081 h 1328385"/>
              <a:gd name="connsiteX3777" fmla="*/ 3251832 w 12183871"/>
              <a:gd name="connsiteY3777" fmla="*/ 312657 h 1328385"/>
              <a:gd name="connsiteX3778" fmla="*/ 3274139 w 12183871"/>
              <a:gd name="connsiteY3778" fmla="*/ 330900 h 1328385"/>
              <a:gd name="connsiteX3779" fmla="*/ 3298523 w 12183871"/>
              <a:gd name="connsiteY3779" fmla="*/ 361335 h 1328385"/>
              <a:gd name="connsiteX3780" fmla="*/ 3324894 w 12183871"/>
              <a:gd name="connsiteY3780" fmla="*/ 393847 h 1328385"/>
              <a:gd name="connsiteX3781" fmla="*/ 3347201 w 12183871"/>
              <a:gd name="connsiteY3781" fmla="*/ 428346 h 1328385"/>
              <a:gd name="connsiteX3782" fmla="*/ 3357406 w 12183871"/>
              <a:gd name="connsiteY3782" fmla="*/ 452730 h 1328385"/>
              <a:gd name="connsiteX3783" fmla="*/ 3365534 w 12183871"/>
              <a:gd name="connsiteY3783" fmla="*/ 452730 h 1328385"/>
              <a:gd name="connsiteX3784" fmla="*/ 3343227 w 12183871"/>
              <a:gd name="connsiteY3784" fmla="*/ 349143 h 1328385"/>
              <a:gd name="connsiteX3785" fmla="*/ 3316856 w 12183871"/>
              <a:gd name="connsiteY3785" fmla="*/ 257748 h 1328385"/>
              <a:gd name="connsiteX3786" fmla="*/ 3310806 w 12183871"/>
              <a:gd name="connsiteY3786" fmla="*/ 190737 h 1328385"/>
              <a:gd name="connsiteX3787" fmla="*/ 3294549 w 12183871"/>
              <a:gd name="connsiteY3787" fmla="*/ 154161 h 1328385"/>
              <a:gd name="connsiteX3788" fmla="*/ 3284435 w 12183871"/>
              <a:gd name="connsiteY3788" fmla="*/ 109457 h 1328385"/>
              <a:gd name="connsiteX3789" fmla="*/ 3298613 w 12183871"/>
              <a:gd name="connsiteY3789" fmla="*/ 109457 h 1328385"/>
              <a:gd name="connsiteX3790" fmla="*/ 3351446 w 12183871"/>
              <a:gd name="connsiteY3790" fmla="*/ 275991 h 1328385"/>
              <a:gd name="connsiteX3791" fmla="*/ 3351446 w 12183871"/>
              <a:gd name="connsiteY3791" fmla="*/ 306426 h 1328385"/>
              <a:gd name="connsiteX3792" fmla="*/ 3357496 w 12183871"/>
              <a:gd name="connsiteY3792" fmla="*/ 306426 h 1328385"/>
              <a:gd name="connsiteX3793" fmla="*/ 3365624 w 12183871"/>
              <a:gd name="connsiteY3793" fmla="*/ 365308 h 1328385"/>
              <a:gd name="connsiteX3794" fmla="*/ 3373752 w 12183871"/>
              <a:gd name="connsiteY3794" fmla="*/ 365308 h 1328385"/>
              <a:gd name="connsiteX3795" fmla="*/ 3373752 w 12183871"/>
              <a:gd name="connsiteY3795" fmla="*/ 357180 h 1328385"/>
              <a:gd name="connsiteX3796" fmla="*/ 3379803 w 12183871"/>
              <a:gd name="connsiteY3796" fmla="*/ 357180 h 1328385"/>
              <a:gd name="connsiteX3797" fmla="*/ 3398046 w 12183871"/>
              <a:gd name="connsiteY3797" fmla="*/ 365308 h 1328385"/>
              <a:gd name="connsiteX3798" fmla="*/ 3395969 w 12183871"/>
              <a:gd name="connsiteY3798" fmla="*/ 397820 h 1328385"/>
              <a:gd name="connsiteX3799" fmla="*/ 3391905 w 12183871"/>
              <a:gd name="connsiteY3799" fmla="*/ 434396 h 1328385"/>
              <a:gd name="connsiteX3800" fmla="*/ 3379713 w 12183871"/>
              <a:gd name="connsiteY3800" fmla="*/ 434396 h 1328385"/>
              <a:gd name="connsiteX3801" fmla="*/ 3379713 w 12183871"/>
              <a:gd name="connsiteY3801" fmla="*/ 446588 h 1328385"/>
              <a:gd name="connsiteX3802" fmla="*/ 3391905 w 12183871"/>
              <a:gd name="connsiteY3802" fmla="*/ 446588 h 1328385"/>
              <a:gd name="connsiteX3803" fmla="*/ 3391905 w 12183871"/>
              <a:gd name="connsiteY3803" fmla="*/ 493279 h 1328385"/>
              <a:gd name="connsiteX3804" fmla="*/ 3406084 w 12183871"/>
              <a:gd name="connsiteY3804" fmla="*/ 493279 h 1328385"/>
              <a:gd name="connsiteX3805" fmla="*/ 3402020 w 12183871"/>
              <a:gd name="connsiteY3805" fmla="*/ 470972 h 1328385"/>
              <a:gd name="connsiteX3806" fmla="*/ 3406084 w 12183871"/>
              <a:gd name="connsiteY3806" fmla="*/ 446588 h 1328385"/>
              <a:gd name="connsiteX3807" fmla="*/ 3406084 w 12183871"/>
              <a:gd name="connsiteY3807" fmla="*/ 412090 h 1328385"/>
              <a:gd name="connsiteX3808" fmla="*/ 3406084 w 12183871"/>
              <a:gd name="connsiteY3808" fmla="*/ 168611 h 1328385"/>
              <a:gd name="connsiteX3809" fmla="*/ 3420263 w 12183871"/>
              <a:gd name="connsiteY3809" fmla="*/ 168611 h 1328385"/>
              <a:gd name="connsiteX3810" fmla="*/ 3420263 w 12183871"/>
              <a:gd name="connsiteY3810" fmla="*/ 276262 h 1328385"/>
              <a:gd name="connsiteX3811" fmla="*/ 3432455 w 12183871"/>
              <a:gd name="connsiteY3811" fmla="*/ 276262 h 1328385"/>
              <a:gd name="connsiteX3812" fmla="*/ 3420263 w 12183871"/>
              <a:gd name="connsiteY3812" fmla="*/ 290440 h 1328385"/>
              <a:gd name="connsiteX3813" fmla="*/ 3432455 w 12183871"/>
              <a:gd name="connsiteY3813" fmla="*/ 312747 h 1328385"/>
              <a:gd name="connsiteX3814" fmla="*/ 3428390 w 12183871"/>
              <a:gd name="connsiteY3814" fmla="*/ 316811 h 1328385"/>
              <a:gd name="connsiteX3815" fmla="*/ 3424327 w 12183871"/>
              <a:gd name="connsiteY3815" fmla="*/ 316811 h 1328385"/>
              <a:gd name="connsiteX3816" fmla="*/ 3420263 w 12183871"/>
              <a:gd name="connsiteY3816" fmla="*/ 316811 h 1328385"/>
              <a:gd name="connsiteX3817" fmla="*/ 3420263 w 12183871"/>
              <a:gd name="connsiteY3817" fmla="*/ 320875 h 1328385"/>
              <a:gd name="connsiteX3818" fmla="*/ 3420263 w 12183871"/>
              <a:gd name="connsiteY3818" fmla="*/ 324939 h 1328385"/>
              <a:gd name="connsiteX3819" fmla="*/ 3432455 w 12183871"/>
              <a:gd name="connsiteY3819" fmla="*/ 324939 h 1328385"/>
              <a:gd name="connsiteX3820" fmla="*/ 3432455 w 12183871"/>
              <a:gd name="connsiteY3820" fmla="*/ 387886 h 1328385"/>
              <a:gd name="connsiteX3821" fmla="*/ 3438505 w 12183871"/>
              <a:gd name="connsiteY3821" fmla="*/ 387886 h 1328385"/>
              <a:gd name="connsiteX3822" fmla="*/ 3438505 w 12183871"/>
              <a:gd name="connsiteY3822" fmla="*/ 330990 h 1328385"/>
              <a:gd name="connsiteX3823" fmla="*/ 3454761 w 12183871"/>
              <a:gd name="connsiteY3823" fmla="*/ 330990 h 1328385"/>
              <a:gd name="connsiteX3824" fmla="*/ 3460812 w 12183871"/>
              <a:gd name="connsiteY3824" fmla="*/ 387886 h 1328385"/>
              <a:gd name="connsiteX3825" fmla="*/ 3477068 w 12183871"/>
              <a:gd name="connsiteY3825" fmla="*/ 442705 h 1328385"/>
              <a:gd name="connsiteX3826" fmla="*/ 3487183 w 12183871"/>
              <a:gd name="connsiteY3826" fmla="*/ 497524 h 1328385"/>
              <a:gd name="connsiteX3827" fmla="*/ 3495311 w 12183871"/>
              <a:gd name="connsiteY3827" fmla="*/ 556407 h 1328385"/>
              <a:gd name="connsiteX3828" fmla="*/ 3513554 w 12183871"/>
              <a:gd name="connsiteY3828" fmla="*/ 556407 h 1328385"/>
              <a:gd name="connsiteX3829" fmla="*/ 3517618 w 12183871"/>
              <a:gd name="connsiteY3829" fmla="*/ 586842 h 1328385"/>
              <a:gd name="connsiteX3830" fmla="*/ 3523669 w 12183871"/>
              <a:gd name="connsiteY3830" fmla="*/ 619353 h 1328385"/>
              <a:gd name="connsiteX3831" fmla="*/ 3535861 w 12183871"/>
              <a:gd name="connsiteY3831" fmla="*/ 637596 h 1328385"/>
              <a:gd name="connsiteX3832" fmla="*/ 3537938 w 12183871"/>
              <a:gd name="connsiteY3832" fmla="*/ 596956 h 1328385"/>
              <a:gd name="connsiteX3833" fmla="*/ 3542002 w 12183871"/>
              <a:gd name="connsiteY3833" fmla="*/ 560380 h 1328385"/>
              <a:gd name="connsiteX3834" fmla="*/ 3554194 w 12183871"/>
              <a:gd name="connsiteY3834" fmla="*/ 527868 h 1328385"/>
              <a:gd name="connsiteX3835" fmla="*/ 3554194 w 12183871"/>
              <a:gd name="connsiteY3835" fmla="*/ 460857 h 1328385"/>
              <a:gd name="connsiteX3836" fmla="*/ 3560245 w 12183871"/>
              <a:gd name="connsiteY3836" fmla="*/ 460857 h 1328385"/>
              <a:gd name="connsiteX3837" fmla="*/ 3560245 w 12183871"/>
              <a:gd name="connsiteY3837" fmla="*/ 387706 h 1328385"/>
              <a:gd name="connsiteX3838" fmla="*/ 3568373 w 12183871"/>
              <a:gd name="connsiteY3838" fmla="*/ 387706 h 1328385"/>
              <a:gd name="connsiteX3839" fmla="*/ 3572437 w 12183871"/>
              <a:gd name="connsiteY3839" fmla="*/ 353207 h 1328385"/>
              <a:gd name="connsiteX3840" fmla="*/ 3572437 w 12183871"/>
              <a:gd name="connsiteY3840" fmla="*/ 316631 h 1328385"/>
              <a:gd name="connsiteX3841" fmla="*/ 3572437 w 12183871"/>
              <a:gd name="connsiteY3841" fmla="*/ 280055 h 1328385"/>
              <a:gd name="connsiteX3842" fmla="*/ 3576501 w 12183871"/>
              <a:gd name="connsiteY3842" fmla="*/ 249620 h 1328385"/>
              <a:gd name="connsiteX3843" fmla="*/ 3582552 w 12183871"/>
              <a:gd name="connsiteY3843" fmla="*/ 249620 h 1328385"/>
              <a:gd name="connsiteX3844" fmla="*/ 3582552 w 12183871"/>
              <a:gd name="connsiteY3844" fmla="*/ 379578 h 1328385"/>
              <a:gd name="connsiteX3845" fmla="*/ 3600794 w 12183871"/>
              <a:gd name="connsiteY3845" fmla="*/ 379578 h 1328385"/>
              <a:gd name="connsiteX3846" fmla="*/ 3598717 w 12183871"/>
              <a:gd name="connsiteY3846" fmla="*/ 389692 h 1328385"/>
              <a:gd name="connsiteX3847" fmla="*/ 3598717 w 12183871"/>
              <a:gd name="connsiteY3847" fmla="*/ 397820 h 1328385"/>
              <a:gd name="connsiteX3848" fmla="*/ 3594653 w 12183871"/>
              <a:gd name="connsiteY3848" fmla="*/ 405948 h 1328385"/>
              <a:gd name="connsiteX3849" fmla="*/ 3594653 w 12183871"/>
              <a:gd name="connsiteY3849" fmla="*/ 411999 h 1328385"/>
              <a:gd name="connsiteX3850" fmla="*/ 3616960 w 12183871"/>
              <a:gd name="connsiteY3850" fmla="*/ 405948 h 1328385"/>
              <a:gd name="connsiteX3851" fmla="*/ 3608832 w 12183871"/>
              <a:gd name="connsiteY3851" fmla="*/ 420127 h 1328385"/>
              <a:gd name="connsiteX3852" fmla="*/ 3623011 w 12183871"/>
              <a:gd name="connsiteY3852" fmla="*/ 428255 h 1328385"/>
              <a:gd name="connsiteX3853" fmla="*/ 3623011 w 12183871"/>
              <a:gd name="connsiteY3853" fmla="*/ 452639 h 1328385"/>
              <a:gd name="connsiteX3854" fmla="*/ 3635203 w 12183871"/>
              <a:gd name="connsiteY3854" fmla="*/ 452639 h 1328385"/>
              <a:gd name="connsiteX3855" fmla="*/ 3635203 w 12183871"/>
              <a:gd name="connsiteY3855" fmla="*/ 468895 h 1328385"/>
              <a:gd name="connsiteX3856" fmla="*/ 3641254 w 12183871"/>
              <a:gd name="connsiteY3856" fmla="*/ 468895 h 1328385"/>
              <a:gd name="connsiteX3857" fmla="*/ 3641254 w 12183871"/>
              <a:gd name="connsiteY3857" fmla="*/ 493279 h 1328385"/>
              <a:gd name="connsiteX3858" fmla="*/ 3649382 w 12183871"/>
              <a:gd name="connsiteY3858" fmla="*/ 493279 h 1328385"/>
              <a:gd name="connsiteX3859" fmla="*/ 3649382 w 12183871"/>
              <a:gd name="connsiteY3859" fmla="*/ 515586 h 1328385"/>
              <a:gd name="connsiteX3860" fmla="*/ 3657510 w 12183871"/>
              <a:gd name="connsiteY3860" fmla="*/ 515586 h 1328385"/>
              <a:gd name="connsiteX3861" fmla="*/ 3657510 w 12183871"/>
              <a:gd name="connsiteY3861" fmla="*/ 541957 h 1328385"/>
              <a:gd name="connsiteX3862" fmla="*/ 3663561 w 12183871"/>
              <a:gd name="connsiteY3862" fmla="*/ 541957 h 1328385"/>
              <a:gd name="connsiteX3863" fmla="*/ 3663561 w 12183871"/>
              <a:gd name="connsiteY3863" fmla="*/ 574469 h 1328385"/>
              <a:gd name="connsiteX3864" fmla="*/ 3675753 w 12183871"/>
              <a:gd name="connsiteY3864" fmla="*/ 574469 h 1328385"/>
              <a:gd name="connsiteX3865" fmla="*/ 3681803 w 12183871"/>
              <a:gd name="connsiteY3865" fmla="*/ 649608 h 1328385"/>
              <a:gd name="connsiteX3866" fmla="*/ 3689931 w 12183871"/>
              <a:gd name="connsiteY3866" fmla="*/ 649608 h 1328385"/>
              <a:gd name="connsiteX3867" fmla="*/ 3693995 w 12183871"/>
              <a:gd name="connsiteY3867" fmla="*/ 671915 h 1328385"/>
              <a:gd name="connsiteX3868" fmla="*/ 3693995 w 12183871"/>
              <a:gd name="connsiteY3868" fmla="*/ 700363 h 1328385"/>
              <a:gd name="connsiteX3869" fmla="*/ 3693995 w 12183871"/>
              <a:gd name="connsiteY3869" fmla="*/ 732875 h 1328385"/>
              <a:gd name="connsiteX3870" fmla="*/ 3698060 w 12183871"/>
              <a:gd name="connsiteY3870" fmla="*/ 759245 h 1328385"/>
              <a:gd name="connsiteX3871" fmla="*/ 3704110 w 12183871"/>
              <a:gd name="connsiteY3871" fmla="*/ 777488 h 1328385"/>
              <a:gd name="connsiteX3872" fmla="*/ 3704110 w 12183871"/>
              <a:gd name="connsiteY3872" fmla="*/ 733326 h 1328385"/>
              <a:gd name="connsiteX3873" fmla="*/ 3704110 w 12183871"/>
              <a:gd name="connsiteY3873" fmla="*/ 686635 h 1328385"/>
              <a:gd name="connsiteX3874" fmla="*/ 3704110 w 12183871"/>
              <a:gd name="connsiteY3874" fmla="*/ 645995 h 1328385"/>
              <a:gd name="connsiteX3875" fmla="*/ 3704110 w 12183871"/>
              <a:gd name="connsiteY3875" fmla="*/ 615560 h 1328385"/>
              <a:gd name="connsiteX3876" fmla="*/ 3708174 w 12183871"/>
              <a:gd name="connsiteY3876" fmla="*/ 615560 h 1328385"/>
              <a:gd name="connsiteX3877" fmla="*/ 3708174 w 12183871"/>
              <a:gd name="connsiteY3877" fmla="*/ 611406 h 1328385"/>
              <a:gd name="connsiteX3878" fmla="*/ 3712238 w 12183871"/>
              <a:gd name="connsiteY3878" fmla="*/ 609419 h 1328385"/>
              <a:gd name="connsiteX3879" fmla="*/ 3716302 w 12183871"/>
              <a:gd name="connsiteY3879" fmla="*/ 601291 h 1328385"/>
              <a:gd name="connsiteX3880" fmla="*/ 3716302 w 12183871"/>
              <a:gd name="connsiteY3880" fmla="*/ 591176 h 1328385"/>
              <a:gd name="connsiteX3881" fmla="*/ 3704110 w 12183871"/>
              <a:gd name="connsiteY3881" fmla="*/ 591176 h 1328385"/>
              <a:gd name="connsiteX3882" fmla="*/ 3704110 w 12183871"/>
              <a:gd name="connsiteY3882" fmla="*/ 550536 h 1328385"/>
              <a:gd name="connsiteX3883" fmla="*/ 3698060 w 12183871"/>
              <a:gd name="connsiteY3883" fmla="*/ 550536 h 1328385"/>
              <a:gd name="connsiteX3884" fmla="*/ 3693995 w 12183871"/>
              <a:gd name="connsiteY3884" fmla="*/ 546472 h 1328385"/>
              <a:gd name="connsiteX3885" fmla="*/ 3693995 w 12183871"/>
              <a:gd name="connsiteY3885" fmla="*/ 538344 h 1328385"/>
              <a:gd name="connsiteX3886" fmla="*/ 3693995 w 12183871"/>
              <a:gd name="connsiteY3886" fmla="*/ 534280 h 1328385"/>
              <a:gd name="connsiteX3887" fmla="*/ 3689931 w 12183871"/>
              <a:gd name="connsiteY3887" fmla="*/ 528230 h 1328385"/>
              <a:gd name="connsiteX3888" fmla="*/ 3689931 w 12183871"/>
              <a:gd name="connsiteY3888" fmla="*/ 516038 h 1328385"/>
              <a:gd name="connsiteX3889" fmla="*/ 3704110 w 12183871"/>
              <a:gd name="connsiteY3889" fmla="*/ 528230 h 1328385"/>
              <a:gd name="connsiteX3890" fmla="*/ 3704110 w 12183871"/>
              <a:gd name="connsiteY3890" fmla="*/ 501859 h 1328385"/>
              <a:gd name="connsiteX3891" fmla="*/ 3730481 w 12183871"/>
              <a:gd name="connsiteY3891" fmla="*/ 509987 h 1328385"/>
              <a:gd name="connsiteX3892" fmla="*/ 3734545 w 12183871"/>
              <a:gd name="connsiteY3892" fmla="*/ 534371 h 1328385"/>
              <a:gd name="connsiteX3893" fmla="*/ 3740596 w 12183871"/>
              <a:gd name="connsiteY3893" fmla="*/ 556678 h 1328385"/>
              <a:gd name="connsiteX3894" fmla="*/ 3744660 w 12183871"/>
              <a:gd name="connsiteY3894" fmla="*/ 574920 h 1328385"/>
              <a:gd name="connsiteX3895" fmla="*/ 3744660 w 12183871"/>
              <a:gd name="connsiteY3895" fmla="*/ 623688 h 1328385"/>
              <a:gd name="connsiteX3896" fmla="*/ 3771031 w 12183871"/>
              <a:gd name="connsiteY3896" fmla="*/ 631816 h 1328385"/>
              <a:gd name="connsiteX3897" fmla="*/ 3771031 w 12183871"/>
              <a:gd name="connsiteY3897" fmla="*/ 637867 h 1328385"/>
              <a:gd name="connsiteX3898" fmla="*/ 3762903 w 12183871"/>
              <a:gd name="connsiteY3898" fmla="*/ 652046 h 1328385"/>
              <a:gd name="connsiteX3899" fmla="*/ 3760916 w 12183871"/>
              <a:gd name="connsiteY3899" fmla="*/ 678417 h 1328385"/>
              <a:gd name="connsiteX3900" fmla="*/ 3760916 w 12183871"/>
              <a:gd name="connsiteY3900" fmla="*/ 708852 h 1328385"/>
              <a:gd name="connsiteX3901" fmla="*/ 3762903 w 12183871"/>
              <a:gd name="connsiteY3901" fmla="*/ 731159 h 1328385"/>
              <a:gd name="connsiteX3902" fmla="*/ 3771031 w 12183871"/>
              <a:gd name="connsiteY3902" fmla="*/ 731159 h 1328385"/>
              <a:gd name="connsiteX3903" fmla="*/ 3785210 w 12183871"/>
              <a:gd name="connsiteY3903" fmla="*/ 940409 h 1328385"/>
              <a:gd name="connsiteX3904" fmla="*/ 3803453 w 12183871"/>
              <a:gd name="connsiteY3904" fmla="*/ 940409 h 1328385"/>
              <a:gd name="connsiteX3905" fmla="*/ 3807517 w 12183871"/>
              <a:gd name="connsiteY3905" fmla="*/ 871321 h 1328385"/>
              <a:gd name="connsiteX3906" fmla="*/ 3811580 w 12183871"/>
              <a:gd name="connsiteY3906" fmla="*/ 794105 h 1328385"/>
              <a:gd name="connsiteX3907" fmla="*/ 3811580 w 12183871"/>
              <a:gd name="connsiteY3907" fmla="*/ 712825 h 1328385"/>
              <a:gd name="connsiteX3908" fmla="*/ 3811580 w 12183871"/>
              <a:gd name="connsiteY3908" fmla="*/ 623417 h 1328385"/>
              <a:gd name="connsiteX3909" fmla="*/ 3803453 w 12183871"/>
              <a:gd name="connsiteY3909" fmla="*/ 623417 h 1328385"/>
              <a:gd name="connsiteX3910" fmla="*/ 3803453 w 12183871"/>
              <a:gd name="connsiteY3910" fmla="*/ 574649 h 1328385"/>
              <a:gd name="connsiteX3911" fmla="*/ 3797402 w 12183871"/>
              <a:gd name="connsiteY3911" fmla="*/ 574649 h 1328385"/>
              <a:gd name="connsiteX3912" fmla="*/ 3785210 w 12183871"/>
              <a:gd name="connsiteY3912" fmla="*/ 515767 h 1328385"/>
              <a:gd name="connsiteX3913" fmla="*/ 3797402 w 12183871"/>
              <a:gd name="connsiteY3913" fmla="*/ 515767 h 1328385"/>
              <a:gd name="connsiteX3914" fmla="*/ 3797402 w 12183871"/>
              <a:gd name="connsiteY3914" fmla="*/ 527959 h 1328385"/>
              <a:gd name="connsiteX3915" fmla="*/ 3807517 w 12183871"/>
              <a:gd name="connsiteY3915" fmla="*/ 542137 h 1328385"/>
              <a:gd name="connsiteX3916" fmla="*/ 3815645 w 12183871"/>
              <a:gd name="connsiteY3916" fmla="*/ 556316 h 1328385"/>
              <a:gd name="connsiteX3917" fmla="*/ 3815645 w 12183871"/>
              <a:gd name="connsiteY3917" fmla="*/ 574559 h 1328385"/>
              <a:gd name="connsiteX3918" fmla="*/ 3819709 w 12183871"/>
              <a:gd name="connsiteY3918" fmla="*/ 600930 h 1328385"/>
              <a:gd name="connsiteX3919" fmla="*/ 3825759 w 12183871"/>
              <a:gd name="connsiteY3919" fmla="*/ 600930 h 1328385"/>
              <a:gd name="connsiteX3920" fmla="*/ 3825759 w 12183871"/>
              <a:gd name="connsiteY3920" fmla="*/ 649698 h 1328385"/>
              <a:gd name="connsiteX3921" fmla="*/ 3837951 w 12183871"/>
              <a:gd name="connsiteY3921" fmla="*/ 649698 h 1328385"/>
              <a:gd name="connsiteX3922" fmla="*/ 3837951 w 12183871"/>
              <a:gd name="connsiteY3922" fmla="*/ 678146 h 1328385"/>
              <a:gd name="connsiteX3923" fmla="*/ 3844002 w 12183871"/>
              <a:gd name="connsiteY3923" fmla="*/ 678146 h 1328385"/>
              <a:gd name="connsiteX3924" fmla="*/ 3848066 w 12183871"/>
              <a:gd name="connsiteY3924" fmla="*/ 708581 h 1328385"/>
              <a:gd name="connsiteX3925" fmla="*/ 3848066 w 12183871"/>
              <a:gd name="connsiteY3925" fmla="*/ 732965 h 1328385"/>
              <a:gd name="connsiteX3926" fmla="*/ 3848066 w 12183871"/>
              <a:gd name="connsiteY3926" fmla="*/ 755272 h 1328385"/>
              <a:gd name="connsiteX3927" fmla="*/ 3860258 w 12183871"/>
              <a:gd name="connsiteY3927" fmla="*/ 777578 h 1328385"/>
              <a:gd name="connsiteX3928" fmla="*/ 3862336 w 12183871"/>
              <a:gd name="connsiteY3928" fmla="*/ 714632 h 1328385"/>
              <a:gd name="connsiteX3929" fmla="*/ 3866399 w 12183871"/>
              <a:gd name="connsiteY3929" fmla="*/ 651685 h 1328385"/>
              <a:gd name="connsiteX3930" fmla="*/ 3870463 w 12183871"/>
              <a:gd name="connsiteY3930" fmla="*/ 590725 h 1328385"/>
              <a:gd name="connsiteX3931" fmla="*/ 3860349 w 12183871"/>
              <a:gd name="connsiteY3931" fmla="*/ 533829 h 1328385"/>
              <a:gd name="connsiteX3932" fmla="*/ 3860349 w 12183871"/>
              <a:gd name="connsiteY3932" fmla="*/ 479010 h 1328385"/>
              <a:gd name="connsiteX3933" fmla="*/ 3852220 w 12183871"/>
              <a:gd name="connsiteY3933" fmla="*/ 479010 h 1328385"/>
              <a:gd name="connsiteX3934" fmla="*/ 3844093 w 12183871"/>
              <a:gd name="connsiteY3934" fmla="*/ 428255 h 1328385"/>
              <a:gd name="connsiteX3935" fmla="*/ 3825850 w 12183871"/>
              <a:gd name="connsiteY3935" fmla="*/ 420127 h 1328385"/>
              <a:gd name="connsiteX3936" fmla="*/ 3803543 w 12183871"/>
              <a:gd name="connsiteY3936" fmla="*/ 379487 h 1328385"/>
              <a:gd name="connsiteX3937" fmla="*/ 3825850 w 12183871"/>
              <a:gd name="connsiteY3937" fmla="*/ 379487 h 1328385"/>
              <a:gd name="connsiteX3938" fmla="*/ 3825850 w 12183871"/>
              <a:gd name="connsiteY3938" fmla="*/ 371359 h 1328385"/>
              <a:gd name="connsiteX3939" fmla="*/ 3807607 w 12183871"/>
              <a:gd name="connsiteY3939" fmla="*/ 349052 h 1328385"/>
              <a:gd name="connsiteX3940" fmla="*/ 3789364 w 12183871"/>
              <a:gd name="connsiteY3940" fmla="*/ 320604 h 1328385"/>
              <a:gd name="connsiteX3941" fmla="*/ 3779249 w 12183871"/>
              <a:gd name="connsiteY3941" fmla="*/ 290170 h 1328385"/>
              <a:gd name="connsiteX3942" fmla="*/ 3803633 w 12183871"/>
              <a:gd name="connsiteY3942" fmla="*/ 290170 h 1328385"/>
              <a:gd name="connsiteX3943" fmla="*/ 3807697 w 12183871"/>
              <a:gd name="connsiteY3943" fmla="*/ 306426 h 1328385"/>
              <a:gd name="connsiteX3944" fmla="*/ 3815825 w 12183871"/>
              <a:gd name="connsiteY3944" fmla="*/ 316540 h 1328385"/>
              <a:gd name="connsiteX3945" fmla="*/ 3821966 w 12183871"/>
              <a:gd name="connsiteY3945" fmla="*/ 326655 h 1328385"/>
              <a:gd name="connsiteX3946" fmla="*/ 3830094 w 12183871"/>
              <a:gd name="connsiteY3946" fmla="*/ 334783 h 1328385"/>
              <a:gd name="connsiteX3947" fmla="*/ 3838222 w 12183871"/>
              <a:gd name="connsiteY3947" fmla="*/ 346975 h 1328385"/>
              <a:gd name="connsiteX3948" fmla="*/ 3838222 w 12183871"/>
              <a:gd name="connsiteY3948" fmla="*/ 365218 h 1328385"/>
              <a:gd name="connsiteX3949" fmla="*/ 3844273 w 12183871"/>
              <a:gd name="connsiteY3949" fmla="*/ 365218 h 1328385"/>
              <a:gd name="connsiteX3950" fmla="*/ 3844273 w 12183871"/>
              <a:gd name="connsiteY3950" fmla="*/ 379397 h 1328385"/>
              <a:gd name="connsiteX3951" fmla="*/ 3860529 w 12183871"/>
              <a:gd name="connsiteY3951" fmla="*/ 387525 h 1328385"/>
              <a:gd name="connsiteX3952" fmla="*/ 3866580 w 12183871"/>
              <a:gd name="connsiteY3952" fmla="*/ 428165 h 1328385"/>
              <a:gd name="connsiteX3953" fmla="*/ 3878772 w 12183871"/>
              <a:gd name="connsiteY3953" fmla="*/ 428165 h 1328385"/>
              <a:gd name="connsiteX3954" fmla="*/ 3884823 w 12183871"/>
              <a:gd name="connsiteY3954" fmla="*/ 460677 h 1328385"/>
              <a:gd name="connsiteX3955" fmla="*/ 3892951 w 12183871"/>
              <a:gd name="connsiteY3955" fmla="*/ 460677 h 1328385"/>
              <a:gd name="connsiteX3956" fmla="*/ 3892951 w 12183871"/>
              <a:gd name="connsiteY3956" fmla="*/ 487048 h 1328385"/>
              <a:gd name="connsiteX3957" fmla="*/ 3901079 w 12183871"/>
              <a:gd name="connsiteY3957" fmla="*/ 487048 h 1328385"/>
              <a:gd name="connsiteX3958" fmla="*/ 3901079 w 12183871"/>
              <a:gd name="connsiteY3958" fmla="*/ 527688 h 1328385"/>
              <a:gd name="connsiteX3959" fmla="*/ 3907130 w 12183871"/>
              <a:gd name="connsiteY3959" fmla="*/ 527688 h 1328385"/>
              <a:gd name="connsiteX3960" fmla="*/ 3925373 w 12183871"/>
              <a:gd name="connsiteY3960" fmla="*/ 631275 h 1328385"/>
              <a:gd name="connsiteX3961" fmla="*/ 3933500 w 12183871"/>
              <a:gd name="connsiteY3961" fmla="*/ 631275 h 1328385"/>
              <a:gd name="connsiteX3962" fmla="*/ 3937565 w 12183871"/>
              <a:gd name="connsiteY3962" fmla="*/ 541867 h 1328385"/>
              <a:gd name="connsiteX3963" fmla="*/ 3943616 w 12183871"/>
              <a:gd name="connsiteY3963" fmla="*/ 452459 h 1328385"/>
              <a:gd name="connsiteX3964" fmla="*/ 3947679 w 12183871"/>
              <a:gd name="connsiteY3964" fmla="*/ 357000 h 1328385"/>
              <a:gd name="connsiteX3965" fmla="*/ 3933500 w 12183871"/>
              <a:gd name="connsiteY3965" fmla="*/ 357000 h 1328385"/>
              <a:gd name="connsiteX3966" fmla="*/ 3925373 w 12183871"/>
              <a:gd name="connsiteY3966" fmla="*/ 316360 h 1328385"/>
              <a:gd name="connsiteX3967" fmla="*/ 3907130 w 12183871"/>
              <a:gd name="connsiteY3967" fmla="*/ 285925 h 1328385"/>
              <a:gd name="connsiteX3968" fmla="*/ 3888887 w 12183871"/>
              <a:gd name="connsiteY3968" fmla="*/ 257477 h 1328385"/>
              <a:gd name="connsiteX3969" fmla="*/ 3870644 w 12183871"/>
              <a:gd name="connsiteY3969" fmla="*/ 227042 h 1328385"/>
              <a:gd name="connsiteX3970" fmla="*/ 3860529 w 12183871"/>
              <a:gd name="connsiteY3970" fmla="*/ 190466 h 1328385"/>
              <a:gd name="connsiteX3971" fmla="*/ 3878772 w 12183871"/>
              <a:gd name="connsiteY3971" fmla="*/ 190466 h 1328385"/>
              <a:gd name="connsiteX3972" fmla="*/ 3884823 w 12183871"/>
              <a:gd name="connsiteY3972" fmla="*/ 216837 h 1328385"/>
              <a:gd name="connsiteX3973" fmla="*/ 3901079 w 12183871"/>
              <a:gd name="connsiteY3973" fmla="*/ 224965 h 1328385"/>
              <a:gd name="connsiteX3974" fmla="*/ 3925463 w 12183871"/>
              <a:gd name="connsiteY3974" fmla="*/ 271656 h 1328385"/>
              <a:gd name="connsiteX3975" fmla="*/ 3941719 w 12183871"/>
              <a:gd name="connsiteY3975" fmla="*/ 324488 h 1328385"/>
              <a:gd name="connsiteX3976" fmla="*/ 3947770 w 12183871"/>
              <a:gd name="connsiteY3976" fmla="*/ 324488 h 1328385"/>
              <a:gd name="connsiteX3977" fmla="*/ 3947770 w 12183871"/>
              <a:gd name="connsiteY3977" fmla="*/ 176739 h 1328385"/>
              <a:gd name="connsiteX3978" fmla="*/ 3959962 w 12183871"/>
              <a:gd name="connsiteY3978" fmla="*/ 176739 h 1328385"/>
              <a:gd name="connsiteX3979" fmla="*/ 3959962 w 12183871"/>
              <a:gd name="connsiteY3979" fmla="*/ 109728 h 1328385"/>
              <a:gd name="connsiteX3980" fmla="*/ 3966013 w 12183871"/>
              <a:gd name="connsiteY3980" fmla="*/ 109728 h 1328385"/>
              <a:gd name="connsiteX3981" fmla="*/ 3970077 w 12183871"/>
              <a:gd name="connsiteY3981" fmla="*/ 103677 h 1328385"/>
              <a:gd name="connsiteX3982" fmla="*/ 3970077 w 12183871"/>
              <a:gd name="connsiteY3982" fmla="*/ 95549 h 1328385"/>
              <a:gd name="connsiteX3983" fmla="*/ 3970077 w 12183871"/>
              <a:gd name="connsiteY3983" fmla="*/ 87421 h 1328385"/>
              <a:gd name="connsiteX3984" fmla="*/ 3978566 w 12183871"/>
              <a:gd name="connsiteY3984" fmla="*/ 81280 h 1328385"/>
              <a:gd name="connsiteX3985" fmla="*/ 3986694 w 12183871"/>
              <a:gd name="connsiteY3985" fmla="*/ 81280 h 1328385"/>
              <a:gd name="connsiteX3986" fmla="*/ 3986694 w 12183871"/>
              <a:gd name="connsiteY3986" fmla="*/ 87331 h 1328385"/>
              <a:gd name="connsiteX3987" fmla="*/ 3992745 w 12183871"/>
              <a:gd name="connsiteY3987" fmla="*/ 87331 h 1328385"/>
              <a:gd name="connsiteX3988" fmla="*/ 3986694 w 12183871"/>
              <a:gd name="connsiteY3988" fmla="*/ 176739 h 1328385"/>
              <a:gd name="connsiteX3989" fmla="*/ 3978566 w 12183871"/>
              <a:gd name="connsiteY3989" fmla="*/ 176739 h 1328385"/>
              <a:gd name="connsiteX3990" fmla="*/ 3986694 w 12183871"/>
              <a:gd name="connsiteY3990" fmla="*/ 217379 h 1328385"/>
              <a:gd name="connsiteX3991" fmla="*/ 4000873 w 12183871"/>
              <a:gd name="connsiteY3991" fmla="*/ 225507 h 1328385"/>
              <a:gd name="connsiteX3992" fmla="*/ 4009001 w 12183871"/>
              <a:gd name="connsiteY3992" fmla="*/ 231558 h 1328385"/>
              <a:gd name="connsiteX3993" fmla="*/ 4019206 w 12183871"/>
              <a:gd name="connsiteY3993" fmla="*/ 239686 h 1328385"/>
              <a:gd name="connsiteX3994" fmla="*/ 4029321 w 12183871"/>
              <a:gd name="connsiteY3994" fmla="*/ 245736 h 1328385"/>
              <a:gd name="connsiteX3995" fmla="*/ 4045577 w 12183871"/>
              <a:gd name="connsiteY3995" fmla="*/ 249800 h 1328385"/>
              <a:gd name="connsiteX3996" fmla="*/ 4045577 w 12183871"/>
              <a:gd name="connsiteY3996" fmla="*/ 243750 h 1328385"/>
              <a:gd name="connsiteX3997" fmla="*/ 4067883 w 12183871"/>
              <a:gd name="connsiteY3997" fmla="*/ 225507 h 1328385"/>
              <a:gd name="connsiteX3998" fmla="*/ 4067883 w 12183871"/>
              <a:gd name="connsiteY3998" fmla="*/ 191008 h 1328385"/>
              <a:gd name="connsiteX3999" fmla="*/ 4092268 w 12183871"/>
              <a:gd name="connsiteY3999" fmla="*/ 191008 h 1328385"/>
              <a:gd name="connsiteX4000" fmla="*/ 4092268 w 12183871"/>
              <a:gd name="connsiteY4000" fmla="*/ 209251 h 1328385"/>
              <a:gd name="connsiteX4001" fmla="*/ 4086217 w 12183871"/>
              <a:gd name="connsiteY4001" fmla="*/ 209251 h 1328385"/>
              <a:gd name="connsiteX4002" fmla="*/ 4086217 w 12183871"/>
              <a:gd name="connsiteY4002" fmla="*/ 217379 h 1328385"/>
              <a:gd name="connsiteX4003" fmla="*/ 4092268 w 12183871"/>
              <a:gd name="connsiteY4003" fmla="*/ 217379 h 1328385"/>
              <a:gd name="connsiteX4004" fmla="*/ 4090281 w 12183871"/>
              <a:gd name="connsiteY4004" fmla="*/ 221443 h 1328385"/>
              <a:gd name="connsiteX4005" fmla="*/ 4090281 w 12183871"/>
              <a:gd name="connsiteY4005" fmla="*/ 221443 h 1328385"/>
              <a:gd name="connsiteX4006" fmla="*/ 4090281 w 12183871"/>
              <a:gd name="connsiteY4006" fmla="*/ 221443 h 1328385"/>
              <a:gd name="connsiteX4007" fmla="*/ 4086217 w 12183871"/>
              <a:gd name="connsiteY4007" fmla="*/ 221443 h 1328385"/>
              <a:gd name="connsiteX4008" fmla="*/ 4086217 w 12183871"/>
              <a:gd name="connsiteY4008" fmla="*/ 225507 h 1328385"/>
              <a:gd name="connsiteX4009" fmla="*/ 4086217 w 12183871"/>
              <a:gd name="connsiteY4009" fmla="*/ 284390 h 1328385"/>
              <a:gd name="connsiteX4010" fmla="*/ 4074025 w 12183871"/>
              <a:gd name="connsiteY4010" fmla="*/ 284390 h 1328385"/>
              <a:gd name="connsiteX4011" fmla="*/ 4086217 w 12183871"/>
              <a:gd name="connsiteY4011" fmla="*/ 306696 h 1328385"/>
              <a:gd name="connsiteX4012" fmla="*/ 4074025 w 12183871"/>
              <a:gd name="connsiteY4012" fmla="*/ 306696 h 1328385"/>
              <a:gd name="connsiteX4013" fmla="*/ 4074025 w 12183871"/>
              <a:gd name="connsiteY4013" fmla="*/ 312747 h 1328385"/>
              <a:gd name="connsiteX4014" fmla="*/ 4086217 w 12183871"/>
              <a:gd name="connsiteY4014" fmla="*/ 312747 h 1328385"/>
              <a:gd name="connsiteX4015" fmla="*/ 4086217 w 12183871"/>
              <a:gd name="connsiteY4015" fmla="*/ 330990 h 1328385"/>
              <a:gd name="connsiteX4016" fmla="*/ 4100395 w 12183871"/>
              <a:gd name="connsiteY4016" fmla="*/ 339118 h 1328385"/>
              <a:gd name="connsiteX4017" fmla="*/ 4126766 w 12183871"/>
              <a:gd name="connsiteY4017" fmla="*/ 412270 h 1328385"/>
              <a:gd name="connsiteX4018" fmla="*/ 4132817 w 12183871"/>
              <a:gd name="connsiteY4018" fmla="*/ 412270 h 1328385"/>
              <a:gd name="connsiteX4019" fmla="*/ 4136881 w 12183871"/>
              <a:gd name="connsiteY4019" fmla="*/ 357451 h 1328385"/>
              <a:gd name="connsiteX4020" fmla="*/ 4145009 w 12183871"/>
              <a:gd name="connsiteY4020" fmla="*/ 308683 h 1328385"/>
              <a:gd name="connsiteX4021" fmla="*/ 4155124 w 12183871"/>
              <a:gd name="connsiteY4021" fmla="*/ 266056 h 1328385"/>
              <a:gd name="connsiteX4022" fmla="*/ 4167316 w 12183871"/>
              <a:gd name="connsiteY4022" fmla="*/ 217288 h 1328385"/>
              <a:gd name="connsiteX4023" fmla="*/ 4189623 w 12183871"/>
              <a:gd name="connsiteY4023" fmla="*/ 209160 h 1328385"/>
              <a:gd name="connsiteX4024" fmla="*/ 4189623 w 12183871"/>
              <a:gd name="connsiteY4024" fmla="*/ 190918 h 1328385"/>
              <a:gd name="connsiteX4025" fmla="*/ 4214007 w 12183871"/>
              <a:gd name="connsiteY4025" fmla="*/ 203110 h 1328385"/>
              <a:gd name="connsiteX4026" fmla="*/ 4207956 w 12183871"/>
              <a:gd name="connsiteY4026" fmla="*/ 249800 h 1328385"/>
              <a:gd name="connsiteX4027" fmla="*/ 4195764 w 12183871"/>
              <a:gd name="connsiteY4027" fmla="*/ 249800 h 1328385"/>
              <a:gd name="connsiteX4028" fmla="*/ 4195764 w 12183871"/>
              <a:gd name="connsiteY4028" fmla="*/ 324939 h 1328385"/>
              <a:gd name="connsiteX4029" fmla="*/ 4189713 w 12183871"/>
              <a:gd name="connsiteY4029" fmla="*/ 324939 h 1328385"/>
              <a:gd name="connsiteX4030" fmla="*/ 4181585 w 12183871"/>
              <a:gd name="connsiteY4030" fmla="*/ 420398 h 1328385"/>
              <a:gd name="connsiteX4031" fmla="*/ 4173457 w 12183871"/>
              <a:gd name="connsiteY4031" fmla="*/ 420398 h 1328385"/>
              <a:gd name="connsiteX4032" fmla="*/ 4173457 w 12183871"/>
              <a:gd name="connsiteY4032" fmla="*/ 493550 h 1328385"/>
              <a:gd name="connsiteX4033" fmla="*/ 4167406 w 12183871"/>
              <a:gd name="connsiteY4033" fmla="*/ 493550 h 1328385"/>
              <a:gd name="connsiteX4034" fmla="*/ 4173457 w 12183871"/>
              <a:gd name="connsiteY4034" fmla="*/ 609329 h 1328385"/>
              <a:gd name="connsiteX4035" fmla="*/ 4181585 w 12183871"/>
              <a:gd name="connsiteY4035" fmla="*/ 609329 h 1328385"/>
              <a:gd name="connsiteX4036" fmla="*/ 4185649 w 12183871"/>
              <a:gd name="connsiteY4036" fmla="*/ 633713 h 1328385"/>
              <a:gd name="connsiteX4037" fmla="*/ 4185649 w 12183871"/>
              <a:gd name="connsiteY4037" fmla="*/ 656020 h 1328385"/>
              <a:gd name="connsiteX4038" fmla="*/ 4185649 w 12183871"/>
              <a:gd name="connsiteY4038" fmla="*/ 678327 h 1328385"/>
              <a:gd name="connsiteX4039" fmla="*/ 4195764 w 12183871"/>
              <a:gd name="connsiteY4039" fmla="*/ 696569 h 1328385"/>
              <a:gd name="connsiteX4040" fmla="*/ 4191700 w 12183871"/>
              <a:gd name="connsiteY4040" fmla="*/ 637687 h 1328385"/>
              <a:gd name="connsiteX4041" fmla="*/ 4181585 w 12183871"/>
              <a:gd name="connsiteY4041" fmla="*/ 582868 h 1328385"/>
              <a:gd name="connsiteX4042" fmla="*/ 4173457 w 12183871"/>
              <a:gd name="connsiteY4042" fmla="*/ 528049 h 1328385"/>
              <a:gd name="connsiteX4043" fmla="*/ 4177521 w 12183871"/>
              <a:gd name="connsiteY4043" fmla="*/ 528049 h 1328385"/>
              <a:gd name="connsiteX4044" fmla="*/ 4177521 w 12183871"/>
              <a:gd name="connsiteY4044" fmla="*/ 530036 h 1328385"/>
              <a:gd name="connsiteX4045" fmla="*/ 4177521 w 12183871"/>
              <a:gd name="connsiteY4045" fmla="*/ 530036 h 1328385"/>
              <a:gd name="connsiteX4046" fmla="*/ 4177521 w 12183871"/>
              <a:gd name="connsiteY4046" fmla="*/ 530036 h 1328385"/>
              <a:gd name="connsiteX4047" fmla="*/ 4177521 w 12183871"/>
              <a:gd name="connsiteY4047" fmla="*/ 530036 h 1328385"/>
              <a:gd name="connsiteX4048" fmla="*/ 4181585 w 12183871"/>
              <a:gd name="connsiteY4048" fmla="*/ 534100 h 1328385"/>
              <a:gd name="connsiteX4049" fmla="*/ 4207956 w 12183871"/>
              <a:gd name="connsiteY4049" fmla="*/ 528049 h 1328385"/>
              <a:gd name="connsiteX4050" fmla="*/ 4207956 w 12183871"/>
              <a:gd name="connsiteY4050" fmla="*/ 534100 h 1328385"/>
              <a:gd name="connsiteX4051" fmla="*/ 4218071 w 12183871"/>
              <a:gd name="connsiteY4051" fmla="*/ 560471 h 1328385"/>
              <a:gd name="connsiteX4052" fmla="*/ 4230263 w 12183871"/>
              <a:gd name="connsiteY4052" fmla="*/ 592983 h 1328385"/>
              <a:gd name="connsiteX4053" fmla="*/ 4240378 w 12183871"/>
              <a:gd name="connsiteY4053" fmla="*/ 631545 h 1328385"/>
              <a:gd name="connsiteX4054" fmla="*/ 4248506 w 12183871"/>
              <a:gd name="connsiteY4054" fmla="*/ 664057 h 1328385"/>
              <a:gd name="connsiteX4055" fmla="*/ 4248506 w 12183871"/>
              <a:gd name="connsiteY4055" fmla="*/ 712825 h 1328385"/>
              <a:gd name="connsiteX4056" fmla="*/ 4254557 w 12183871"/>
              <a:gd name="connsiteY4056" fmla="*/ 712825 h 1328385"/>
              <a:gd name="connsiteX4057" fmla="*/ 4254557 w 12183871"/>
              <a:gd name="connsiteY4057" fmla="*/ 627662 h 1328385"/>
              <a:gd name="connsiteX4058" fmla="*/ 4262685 w 12183871"/>
              <a:gd name="connsiteY4058" fmla="*/ 542318 h 1328385"/>
              <a:gd name="connsiteX4059" fmla="*/ 4276864 w 12183871"/>
              <a:gd name="connsiteY4059" fmla="*/ 456974 h 1328385"/>
              <a:gd name="connsiteX4060" fmla="*/ 4295106 w 12183871"/>
              <a:gd name="connsiteY4060" fmla="*/ 387886 h 1328385"/>
              <a:gd name="connsiteX4061" fmla="*/ 4311363 w 12183871"/>
              <a:gd name="connsiteY4061" fmla="*/ 284299 h 1328385"/>
              <a:gd name="connsiteX4062" fmla="*/ 4317413 w 12183871"/>
              <a:gd name="connsiteY4062" fmla="*/ 284299 h 1328385"/>
              <a:gd name="connsiteX4063" fmla="*/ 4321477 w 12183871"/>
              <a:gd name="connsiteY4063" fmla="*/ 280235 h 1328385"/>
              <a:gd name="connsiteX4064" fmla="*/ 4325541 w 12183871"/>
              <a:gd name="connsiteY4064" fmla="*/ 276171 h 1328385"/>
              <a:gd name="connsiteX4065" fmla="*/ 4325541 w 12183871"/>
              <a:gd name="connsiteY4065" fmla="*/ 276171 h 1328385"/>
              <a:gd name="connsiteX4066" fmla="*/ 4325541 w 12183871"/>
              <a:gd name="connsiteY4066" fmla="*/ 276171 h 1328385"/>
              <a:gd name="connsiteX4067" fmla="*/ 4329605 w 12183871"/>
              <a:gd name="connsiteY4067" fmla="*/ 276171 h 1328385"/>
              <a:gd name="connsiteX4068" fmla="*/ 4335746 w 12183871"/>
              <a:gd name="connsiteY4068" fmla="*/ 276171 h 1328385"/>
              <a:gd name="connsiteX4069" fmla="*/ 4333669 w 12183871"/>
              <a:gd name="connsiteY4069" fmla="*/ 326926 h 1328385"/>
              <a:gd name="connsiteX4070" fmla="*/ 4333669 w 12183871"/>
              <a:gd name="connsiteY4070" fmla="*/ 389873 h 1328385"/>
              <a:gd name="connsiteX4071" fmla="*/ 4329605 w 12183871"/>
              <a:gd name="connsiteY4071" fmla="*/ 452820 h 1328385"/>
              <a:gd name="connsiteX4072" fmla="*/ 4325541 w 12183871"/>
              <a:gd name="connsiteY4072" fmla="*/ 497524 h 1328385"/>
              <a:gd name="connsiteX4073" fmla="*/ 4325541 w 12183871"/>
              <a:gd name="connsiteY4073" fmla="*/ 552343 h 1328385"/>
              <a:gd name="connsiteX4074" fmla="*/ 4333669 w 12183871"/>
              <a:gd name="connsiteY4074" fmla="*/ 615289 h 1328385"/>
              <a:gd name="connsiteX4075" fmla="*/ 4343874 w 12183871"/>
              <a:gd name="connsiteY4075" fmla="*/ 678236 h 1328385"/>
              <a:gd name="connsiteX4076" fmla="*/ 4353989 w 12183871"/>
              <a:gd name="connsiteY4076" fmla="*/ 737119 h 1328385"/>
              <a:gd name="connsiteX4077" fmla="*/ 4370245 w 12183871"/>
              <a:gd name="connsiteY4077" fmla="*/ 785887 h 1328385"/>
              <a:gd name="connsiteX4078" fmla="*/ 4374309 w 12183871"/>
              <a:gd name="connsiteY4078" fmla="*/ 814335 h 1328385"/>
              <a:gd name="connsiteX4079" fmla="*/ 4374309 w 12183871"/>
              <a:gd name="connsiteY4079" fmla="*/ 852898 h 1328385"/>
              <a:gd name="connsiteX4080" fmla="*/ 4374309 w 12183871"/>
              <a:gd name="connsiteY4080" fmla="*/ 885410 h 1328385"/>
              <a:gd name="connsiteX4081" fmla="*/ 4374309 w 12183871"/>
              <a:gd name="connsiteY4081" fmla="*/ 917922 h 1328385"/>
              <a:gd name="connsiteX4082" fmla="*/ 4384514 w 12183871"/>
              <a:gd name="connsiteY4082" fmla="*/ 940229 h 1328385"/>
              <a:gd name="connsiteX4083" fmla="*/ 4398693 w 12183871"/>
              <a:gd name="connsiteY4083" fmla="*/ 704607 h 1328385"/>
              <a:gd name="connsiteX4084" fmla="*/ 4392643 w 12183871"/>
              <a:gd name="connsiteY4084" fmla="*/ 704607 h 1328385"/>
              <a:gd name="connsiteX4085" fmla="*/ 4392643 w 12183871"/>
              <a:gd name="connsiteY4085" fmla="*/ 609419 h 1328385"/>
              <a:gd name="connsiteX4086" fmla="*/ 4376386 w 12183871"/>
              <a:gd name="connsiteY4086" fmla="*/ 568779 h 1328385"/>
              <a:gd name="connsiteX4087" fmla="*/ 4370245 w 12183871"/>
              <a:gd name="connsiteY4087" fmla="*/ 528139 h 1328385"/>
              <a:gd name="connsiteX4088" fmla="*/ 4392552 w 12183871"/>
              <a:gd name="connsiteY4088" fmla="*/ 534190 h 1328385"/>
              <a:gd name="connsiteX4089" fmla="*/ 4394539 w 12183871"/>
              <a:gd name="connsiteY4089" fmla="*/ 556497 h 1328385"/>
              <a:gd name="connsiteX4090" fmla="*/ 4406731 w 12183871"/>
              <a:gd name="connsiteY4090" fmla="*/ 586932 h 1328385"/>
              <a:gd name="connsiteX4091" fmla="*/ 4414859 w 12183871"/>
              <a:gd name="connsiteY4091" fmla="*/ 619444 h 1328385"/>
              <a:gd name="connsiteX4092" fmla="*/ 4424974 w 12183871"/>
              <a:gd name="connsiteY4092" fmla="*/ 649879 h 1328385"/>
              <a:gd name="connsiteX4093" fmla="*/ 4433102 w 12183871"/>
              <a:gd name="connsiteY4093" fmla="*/ 664057 h 1328385"/>
              <a:gd name="connsiteX4094" fmla="*/ 4433102 w 12183871"/>
              <a:gd name="connsiteY4094" fmla="*/ 649879 h 1328385"/>
              <a:gd name="connsiteX4095" fmla="*/ 4439153 w 12183871"/>
              <a:gd name="connsiteY4095" fmla="*/ 631636 h 1328385"/>
              <a:gd name="connsiteX4096" fmla="*/ 4443217 w 12183871"/>
              <a:gd name="connsiteY4096" fmla="*/ 601201 h 1328385"/>
              <a:gd name="connsiteX4097" fmla="*/ 4443217 w 12183871"/>
              <a:gd name="connsiteY4097" fmla="*/ 560561 h 1328385"/>
              <a:gd name="connsiteX4098" fmla="*/ 4443217 w 12183871"/>
              <a:gd name="connsiteY4098" fmla="*/ 528049 h 1328385"/>
              <a:gd name="connsiteX4099" fmla="*/ 4439153 w 12183871"/>
              <a:gd name="connsiteY4099" fmla="*/ 501678 h 1328385"/>
              <a:gd name="connsiteX4100" fmla="*/ 4433102 w 12183871"/>
              <a:gd name="connsiteY4100" fmla="*/ 501678 h 1328385"/>
              <a:gd name="connsiteX4101" fmla="*/ 4433102 w 12183871"/>
              <a:gd name="connsiteY4101" fmla="*/ 371720 h 1328385"/>
              <a:gd name="connsiteX4102" fmla="*/ 4424974 w 12183871"/>
              <a:gd name="connsiteY4102" fmla="*/ 371720 h 1328385"/>
              <a:gd name="connsiteX4103" fmla="*/ 4424974 w 12183871"/>
              <a:gd name="connsiteY4103" fmla="*/ 325030 h 1328385"/>
              <a:gd name="connsiteX4104" fmla="*/ 4416846 w 12183871"/>
              <a:gd name="connsiteY4104" fmla="*/ 325030 h 1328385"/>
              <a:gd name="connsiteX4105" fmla="*/ 4416846 w 12183871"/>
              <a:gd name="connsiteY4105" fmla="*/ 276262 h 1328385"/>
              <a:gd name="connsiteX4106" fmla="*/ 4410795 w 12183871"/>
              <a:gd name="connsiteY4106" fmla="*/ 276262 h 1328385"/>
              <a:gd name="connsiteX4107" fmla="*/ 4410795 w 12183871"/>
              <a:gd name="connsiteY4107" fmla="*/ 231558 h 1328385"/>
              <a:gd name="connsiteX4108" fmla="*/ 4398603 w 12183871"/>
              <a:gd name="connsiteY4108" fmla="*/ 231558 h 1328385"/>
              <a:gd name="connsiteX4109" fmla="*/ 4398603 w 12183871"/>
              <a:gd name="connsiteY4109" fmla="*/ 176739 h 1328385"/>
              <a:gd name="connsiteX4110" fmla="*/ 4392552 w 12183871"/>
              <a:gd name="connsiteY4110" fmla="*/ 176739 h 1328385"/>
              <a:gd name="connsiteX4111" fmla="*/ 4384424 w 12183871"/>
              <a:gd name="connsiteY4111" fmla="*/ 127971 h 1328385"/>
              <a:gd name="connsiteX4112" fmla="*/ 4410795 w 12183871"/>
              <a:gd name="connsiteY4112" fmla="*/ 136099 h 1328385"/>
              <a:gd name="connsiteX4113" fmla="*/ 4465614 w 12183871"/>
              <a:gd name="connsiteY4113" fmla="*/ 434667 h 1328385"/>
              <a:gd name="connsiteX4114" fmla="*/ 4469678 w 12183871"/>
              <a:gd name="connsiteY4114" fmla="*/ 461038 h 1328385"/>
              <a:gd name="connsiteX4115" fmla="*/ 4465614 w 12183871"/>
              <a:gd name="connsiteY4115" fmla="*/ 483345 h 1328385"/>
              <a:gd name="connsiteX4116" fmla="*/ 4465614 w 12183871"/>
              <a:gd name="connsiteY4116" fmla="*/ 501588 h 1328385"/>
              <a:gd name="connsiteX4117" fmla="*/ 4473742 w 12183871"/>
              <a:gd name="connsiteY4117" fmla="*/ 515767 h 1328385"/>
              <a:gd name="connsiteX4118" fmla="*/ 4498126 w 12183871"/>
              <a:gd name="connsiteY4118" fmla="*/ 330900 h 1328385"/>
              <a:gd name="connsiteX4119" fmla="*/ 4516369 w 12183871"/>
              <a:gd name="connsiteY4119" fmla="*/ 265876 h 1328385"/>
              <a:gd name="connsiteX4120" fmla="*/ 4532625 w 12183871"/>
              <a:gd name="connsiteY4120" fmla="*/ 190737 h 1328385"/>
              <a:gd name="connsiteX4121" fmla="*/ 4554931 w 12183871"/>
              <a:gd name="connsiteY4121" fmla="*/ 202929 h 1328385"/>
              <a:gd name="connsiteX4122" fmla="*/ 4550867 w 12183871"/>
              <a:gd name="connsiteY4122" fmla="*/ 221172 h 1328385"/>
              <a:gd name="connsiteX4123" fmla="*/ 4538675 w 12183871"/>
              <a:gd name="connsiteY4123" fmla="*/ 249620 h 1328385"/>
              <a:gd name="connsiteX4124" fmla="*/ 4532534 w 12183871"/>
              <a:gd name="connsiteY4124" fmla="*/ 286196 h 1328385"/>
              <a:gd name="connsiteX4125" fmla="*/ 4524406 w 12183871"/>
              <a:gd name="connsiteY4125" fmla="*/ 324759 h 1328385"/>
              <a:gd name="connsiteX4126" fmla="*/ 4520342 w 12183871"/>
              <a:gd name="connsiteY4126" fmla="*/ 361335 h 1328385"/>
              <a:gd name="connsiteX4127" fmla="*/ 4516278 w 12183871"/>
              <a:gd name="connsiteY4127" fmla="*/ 387706 h 1328385"/>
              <a:gd name="connsiteX4128" fmla="*/ 4520342 w 12183871"/>
              <a:gd name="connsiteY4128" fmla="*/ 405948 h 1328385"/>
              <a:gd name="connsiteX4129" fmla="*/ 4524406 w 12183871"/>
              <a:gd name="connsiteY4129" fmla="*/ 387706 h 1328385"/>
              <a:gd name="connsiteX4130" fmla="*/ 4524406 w 12183871"/>
              <a:gd name="connsiteY4130" fmla="*/ 375514 h 1328385"/>
              <a:gd name="connsiteX4131" fmla="*/ 4528470 w 12183871"/>
              <a:gd name="connsiteY4131" fmla="*/ 365399 h 1328385"/>
              <a:gd name="connsiteX4132" fmla="*/ 4536598 w 12183871"/>
              <a:gd name="connsiteY4132" fmla="*/ 357271 h 1328385"/>
              <a:gd name="connsiteX4133" fmla="*/ 4542649 w 12183871"/>
              <a:gd name="connsiteY4133" fmla="*/ 349143 h 1328385"/>
              <a:gd name="connsiteX4134" fmla="*/ 4554841 w 12183871"/>
              <a:gd name="connsiteY4134" fmla="*/ 347156 h 1328385"/>
              <a:gd name="connsiteX4135" fmla="*/ 4554841 w 12183871"/>
              <a:gd name="connsiteY4135" fmla="*/ 428436 h 1328385"/>
              <a:gd name="connsiteX4136" fmla="*/ 4560982 w 12183871"/>
              <a:gd name="connsiteY4136" fmla="*/ 428436 h 1328385"/>
              <a:gd name="connsiteX4137" fmla="*/ 4560982 w 12183871"/>
              <a:gd name="connsiteY4137" fmla="*/ 412180 h 1328385"/>
              <a:gd name="connsiteX4138" fmla="*/ 4587353 w 12183871"/>
              <a:gd name="connsiteY4138" fmla="*/ 389873 h 1328385"/>
              <a:gd name="connsiteX4139" fmla="*/ 4605596 w 12183871"/>
              <a:gd name="connsiteY4139" fmla="*/ 365489 h 1328385"/>
              <a:gd name="connsiteX4140" fmla="*/ 4623839 w 12183871"/>
              <a:gd name="connsiteY4140" fmla="*/ 339118 h 1328385"/>
              <a:gd name="connsiteX4141" fmla="*/ 4646146 w 12183871"/>
              <a:gd name="connsiteY4141" fmla="*/ 312747 h 1328385"/>
              <a:gd name="connsiteX4142" fmla="*/ 4676581 w 12183871"/>
              <a:gd name="connsiteY4142" fmla="*/ 298568 h 1328385"/>
              <a:gd name="connsiteX4143" fmla="*/ 4672517 w 12183871"/>
              <a:gd name="connsiteY4143" fmla="*/ 312747 h 1328385"/>
              <a:gd name="connsiteX4144" fmla="*/ 4668452 w 12183871"/>
              <a:gd name="connsiteY4144" fmla="*/ 320875 h 1328385"/>
              <a:gd name="connsiteX4145" fmla="*/ 4660325 w 12183871"/>
              <a:gd name="connsiteY4145" fmla="*/ 330990 h 1328385"/>
              <a:gd name="connsiteX4146" fmla="*/ 4654274 w 12183871"/>
              <a:gd name="connsiteY4146" fmla="*/ 339118 h 1328385"/>
              <a:gd name="connsiteX4147" fmla="*/ 4642082 w 12183871"/>
              <a:gd name="connsiteY4147" fmla="*/ 339118 h 1328385"/>
              <a:gd name="connsiteX4148" fmla="*/ 4642082 w 12183871"/>
              <a:gd name="connsiteY4148" fmla="*/ 357361 h 1328385"/>
              <a:gd name="connsiteX4149" fmla="*/ 4627903 w 12183871"/>
              <a:gd name="connsiteY4149" fmla="*/ 365489 h 1328385"/>
              <a:gd name="connsiteX4150" fmla="*/ 4627903 w 12183871"/>
              <a:gd name="connsiteY4150" fmla="*/ 371540 h 1328385"/>
              <a:gd name="connsiteX4151" fmla="*/ 4613724 w 12183871"/>
              <a:gd name="connsiteY4151" fmla="*/ 379668 h 1328385"/>
              <a:gd name="connsiteX4152" fmla="*/ 4613724 w 12183871"/>
              <a:gd name="connsiteY4152" fmla="*/ 397911 h 1328385"/>
              <a:gd name="connsiteX4153" fmla="*/ 4595481 w 12183871"/>
              <a:gd name="connsiteY4153" fmla="*/ 406039 h 1328385"/>
              <a:gd name="connsiteX4154" fmla="*/ 4583289 w 12183871"/>
              <a:gd name="connsiteY4154" fmla="*/ 430423 h 1328385"/>
              <a:gd name="connsiteX4155" fmla="*/ 4573174 w 12183871"/>
              <a:gd name="connsiteY4155" fmla="*/ 456794 h 1328385"/>
              <a:gd name="connsiteX4156" fmla="*/ 4554931 w 12183871"/>
              <a:gd name="connsiteY4156" fmla="*/ 479100 h 1328385"/>
              <a:gd name="connsiteX4157" fmla="*/ 4595571 w 12183871"/>
              <a:gd name="connsiteY4157" fmla="*/ 623327 h 1328385"/>
              <a:gd name="connsiteX4158" fmla="*/ 4601622 w 12183871"/>
              <a:gd name="connsiteY4158" fmla="*/ 623327 h 1328385"/>
              <a:gd name="connsiteX4159" fmla="*/ 4605686 w 12183871"/>
              <a:gd name="connsiteY4159" fmla="*/ 601020 h 1328385"/>
              <a:gd name="connsiteX4160" fmla="*/ 4609750 w 12183871"/>
              <a:gd name="connsiteY4160" fmla="*/ 586842 h 1328385"/>
              <a:gd name="connsiteX4161" fmla="*/ 4613814 w 12183871"/>
              <a:gd name="connsiteY4161" fmla="*/ 574649 h 1328385"/>
              <a:gd name="connsiteX4162" fmla="*/ 4619865 w 12183871"/>
              <a:gd name="connsiteY4162" fmla="*/ 556407 h 1328385"/>
              <a:gd name="connsiteX4163" fmla="*/ 4636121 w 12183871"/>
              <a:gd name="connsiteY4163" fmla="*/ 460948 h 1328385"/>
              <a:gd name="connsiteX4164" fmla="*/ 4701145 w 12183871"/>
              <a:gd name="connsiteY4164" fmla="*/ 276081 h 1328385"/>
              <a:gd name="connsiteX4165" fmla="*/ 4717401 w 12183871"/>
              <a:gd name="connsiteY4165" fmla="*/ 276081 h 1328385"/>
              <a:gd name="connsiteX4166" fmla="*/ 4695094 w 12183871"/>
              <a:gd name="connsiteY4166" fmla="*/ 387796 h 1328385"/>
              <a:gd name="connsiteX4167" fmla="*/ 4691030 w 12183871"/>
              <a:gd name="connsiteY4167" fmla="*/ 389783 h 1328385"/>
              <a:gd name="connsiteX4168" fmla="*/ 4691030 w 12183871"/>
              <a:gd name="connsiteY4168" fmla="*/ 393847 h 1328385"/>
              <a:gd name="connsiteX4169" fmla="*/ 4686966 w 12183871"/>
              <a:gd name="connsiteY4169" fmla="*/ 389783 h 1328385"/>
              <a:gd name="connsiteX4170" fmla="*/ 4686966 w 12183871"/>
              <a:gd name="connsiteY4170" fmla="*/ 389783 h 1328385"/>
              <a:gd name="connsiteX4171" fmla="*/ 4682903 w 12183871"/>
              <a:gd name="connsiteY4171" fmla="*/ 397911 h 1328385"/>
              <a:gd name="connsiteX4172" fmla="*/ 4701145 w 12183871"/>
              <a:gd name="connsiteY4172" fmla="*/ 406039 h 1328385"/>
              <a:gd name="connsiteX4173" fmla="*/ 4723452 w 12183871"/>
              <a:gd name="connsiteY4173" fmla="*/ 515767 h 1328385"/>
              <a:gd name="connsiteX4174" fmla="*/ 4727516 w 12183871"/>
              <a:gd name="connsiteY4174" fmla="*/ 515767 h 1328385"/>
              <a:gd name="connsiteX4175" fmla="*/ 4731580 w 12183871"/>
              <a:gd name="connsiteY4175" fmla="*/ 511703 h 1328385"/>
              <a:gd name="connsiteX4176" fmla="*/ 4731580 w 12183871"/>
              <a:gd name="connsiteY4176" fmla="*/ 511703 h 1328385"/>
              <a:gd name="connsiteX4177" fmla="*/ 4731580 w 12183871"/>
              <a:gd name="connsiteY4177" fmla="*/ 511703 h 1328385"/>
              <a:gd name="connsiteX4178" fmla="*/ 4731580 w 12183871"/>
              <a:gd name="connsiteY4178" fmla="*/ 509716 h 1328385"/>
              <a:gd name="connsiteX4179" fmla="*/ 4735644 w 12183871"/>
              <a:gd name="connsiteY4179" fmla="*/ 501588 h 1328385"/>
              <a:gd name="connsiteX4180" fmla="*/ 4735644 w 12183871"/>
              <a:gd name="connsiteY4180" fmla="*/ 483345 h 1328385"/>
              <a:gd name="connsiteX4181" fmla="*/ 4731580 w 12183871"/>
              <a:gd name="connsiteY4181" fmla="*/ 452910 h 1328385"/>
              <a:gd name="connsiteX4182" fmla="*/ 4723452 w 12183871"/>
              <a:gd name="connsiteY4182" fmla="*/ 420398 h 1328385"/>
              <a:gd name="connsiteX4183" fmla="*/ 4713247 w 12183871"/>
              <a:gd name="connsiteY4183" fmla="*/ 389963 h 1328385"/>
              <a:gd name="connsiteX4184" fmla="*/ 4709183 w 12183871"/>
              <a:gd name="connsiteY4184" fmla="*/ 365579 h 1328385"/>
              <a:gd name="connsiteX4185" fmla="*/ 4735554 w 12183871"/>
              <a:gd name="connsiteY4185" fmla="*/ 371630 h 1328385"/>
              <a:gd name="connsiteX4186" fmla="*/ 4739618 w 12183871"/>
              <a:gd name="connsiteY4186" fmla="*/ 402065 h 1328385"/>
              <a:gd name="connsiteX4187" fmla="*/ 4745759 w 12183871"/>
              <a:gd name="connsiteY4187" fmla="*/ 430513 h 1328385"/>
              <a:gd name="connsiteX4188" fmla="*/ 4757951 w 12183871"/>
              <a:gd name="connsiteY4188" fmla="*/ 452820 h 1328385"/>
              <a:gd name="connsiteX4189" fmla="*/ 4757951 w 12183871"/>
              <a:gd name="connsiteY4189" fmla="*/ 446769 h 1328385"/>
              <a:gd name="connsiteX4190" fmla="*/ 4776194 w 12183871"/>
              <a:gd name="connsiteY4190" fmla="*/ 424462 h 1328385"/>
              <a:gd name="connsiteX4191" fmla="*/ 4786308 w 12183871"/>
              <a:gd name="connsiteY4191" fmla="*/ 398091 h 1328385"/>
              <a:gd name="connsiteX4192" fmla="*/ 4798501 w 12183871"/>
              <a:gd name="connsiteY4192" fmla="*/ 371720 h 1328385"/>
              <a:gd name="connsiteX4193" fmla="*/ 4822885 w 12183871"/>
              <a:gd name="connsiteY4193" fmla="*/ 357542 h 1328385"/>
              <a:gd name="connsiteX4194" fmla="*/ 4822885 w 12183871"/>
              <a:gd name="connsiteY4194" fmla="*/ 339299 h 1328385"/>
              <a:gd name="connsiteX4195" fmla="*/ 4831012 w 12183871"/>
              <a:gd name="connsiteY4195" fmla="*/ 331171 h 1328385"/>
              <a:gd name="connsiteX4196" fmla="*/ 4835077 w 12183871"/>
              <a:gd name="connsiteY4196" fmla="*/ 327107 h 1328385"/>
              <a:gd name="connsiteX4197" fmla="*/ 4841127 w 12183871"/>
              <a:gd name="connsiteY4197" fmla="*/ 325120 h 1328385"/>
              <a:gd name="connsiteX4198" fmla="*/ 4849255 w 12183871"/>
              <a:gd name="connsiteY4198" fmla="*/ 316992 h 1328385"/>
              <a:gd name="connsiteX4199" fmla="*/ 4853320 w 12183871"/>
              <a:gd name="connsiteY4199" fmla="*/ 312928 h 1328385"/>
              <a:gd name="connsiteX4200" fmla="*/ 4861447 w 12183871"/>
              <a:gd name="connsiteY4200" fmla="*/ 302813 h 1328385"/>
              <a:gd name="connsiteX4201" fmla="*/ 4863525 w 12183871"/>
              <a:gd name="connsiteY4201" fmla="*/ 290621 h 1328385"/>
              <a:gd name="connsiteX4202" fmla="*/ 4879781 w 12183871"/>
              <a:gd name="connsiteY4202" fmla="*/ 290621 h 1328385"/>
              <a:gd name="connsiteX4203" fmla="*/ 4879781 w 12183871"/>
              <a:gd name="connsiteY4203" fmla="*/ 284570 h 1328385"/>
              <a:gd name="connsiteX4204" fmla="*/ 4875717 w 12183871"/>
              <a:gd name="connsiteY4204" fmla="*/ 280506 h 1328385"/>
              <a:gd name="connsiteX4205" fmla="*/ 4871652 w 12183871"/>
              <a:gd name="connsiteY4205" fmla="*/ 276442 h 1328385"/>
              <a:gd name="connsiteX4206" fmla="*/ 4867588 w 12183871"/>
              <a:gd name="connsiteY4206" fmla="*/ 272378 h 1328385"/>
              <a:gd name="connsiteX4207" fmla="*/ 4867588 w 12183871"/>
              <a:gd name="connsiteY4207" fmla="*/ 272378 h 1328385"/>
              <a:gd name="connsiteX4208" fmla="*/ 4863525 w 12183871"/>
              <a:gd name="connsiteY4208" fmla="*/ 266327 h 1328385"/>
              <a:gd name="connsiteX4209" fmla="*/ 4863525 w 12183871"/>
              <a:gd name="connsiteY4209" fmla="*/ 258199 h 1328385"/>
              <a:gd name="connsiteX4210" fmla="*/ 4885831 w 12183871"/>
              <a:gd name="connsiteY4210" fmla="*/ 258199 h 1328385"/>
              <a:gd name="connsiteX4211" fmla="*/ 4885831 w 12183871"/>
              <a:gd name="connsiteY4211" fmla="*/ 276442 h 1328385"/>
              <a:gd name="connsiteX4212" fmla="*/ 4904074 w 12183871"/>
              <a:gd name="connsiteY4212" fmla="*/ 276442 h 1328385"/>
              <a:gd name="connsiteX4213" fmla="*/ 4897933 w 12183871"/>
              <a:gd name="connsiteY4213" fmla="*/ 298749 h 1328385"/>
              <a:gd name="connsiteX4214" fmla="*/ 4904074 w 12183871"/>
              <a:gd name="connsiteY4214" fmla="*/ 298749 h 1328385"/>
              <a:gd name="connsiteX4215" fmla="*/ 4904074 w 12183871"/>
              <a:gd name="connsiteY4215" fmla="*/ 325120 h 1328385"/>
              <a:gd name="connsiteX4216" fmla="*/ 4912202 w 12183871"/>
              <a:gd name="connsiteY4216" fmla="*/ 325120 h 1328385"/>
              <a:gd name="connsiteX4217" fmla="*/ 4912202 w 12183871"/>
              <a:gd name="connsiteY4217" fmla="*/ 357632 h 1328385"/>
              <a:gd name="connsiteX4218" fmla="*/ 4920330 w 12183871"/>
              <a:gd name="connsiteY4218" fmla="*/ 357632 h 1328385"/>
              <a:gd name="connsiteX4219" fmla="*/ 4920330 w 12183871"/>
              <a:gd name="connsiteY4219" fmla="*/ 388067 h 1328385"/>
              <a:gd name="connsiteX4220" fmla="*/ 4926471 w 12183871"/>
              <a:gd name="connsiteY4220" fmla="*/ 388067 h 1328385"/>
              <a:gd name="connsiteX4221" fmla="*/ 4926471 w 12183871"/>
              <a:gd name="connsiteY4221" fmla="*/ 420579 h 1328385"/>
              <a:gd name="connsiteX4222" fmla="*/ 4938663 w 12183871"/>
              <a:gd name="connsiteY4222" fmla="*/ 420579 h 1328385"/>
              <a:gd name="connsiteX4223" fmla="*/ 4944714 w 12183871"/>
              <a:gd name="connsiteY4223" fmla="*/ 479462 h 1328385"/>
              <a:gd name="connsiteX4224" fmla="*/ 4952842 w 12183871"/>
              <a:gd name="connsiteY4224" fmla="*/ 479462 h 1328385"/>
              <a:gd name="connsiteX4225" fmla="*/ 4952842 w 12183871"/>
              <a:gd name="connsiteY4225" fmla="*/ 509896 h 1328385"/>
              <a:gd name="connsiteX4226" fmla="*/ 4960970 w 12183871"/>
              <a:gd name="connsiteY4226" fmla="*/ 509896 h 1328385"/>
              <a:gd name="connsiteX4227" fmla="*/ 4962957 w 12183871"/>
              <a:gd name="connsiteY4227" fmla="*/ 534280 h 1328385"/>
              <a:gd name="connsiteX4228" fmla="*/ 4962957 w 12183871"/>
              <a:gd name="connsiteY4228" fmla="*/ 560651 h 1328385"/>
              <a:gd name="connsiteX4229" fmla="*/ 4967021 w 12183871"/>
              <a:gd name="connsiteY4229" fmla="*/ 582958 h 1328385"/>
              <a:gd name="connsiteX4230" fmla="*/ 4979213 w 12183871"/>
              <a:gd name="connsiteY4230" fmla="*/ 601201 h 1328385"/>
              <a:gd name="connsiteX4231" fmla="*/ 4979213 w 12183871"/>
              <a:gd name="connsiteY4231" fmla="*/ 568689 h 1328385"/>
              <a:gd name="connsiteX4232" fmla="*/ 5001520 w 12183871"/>
              <a:gd name="connsiteY4232" fmla="*/ 568689 h 1328385"/>
              <a:gd name="connsiteX4233" fmla="*/ 5001520 w 12183871"/>
              <a:gd name="connsiteY4233" fmla="*/ 556497 h 1328385"/>
              <a:gd name="connsiteX4234" fmla="*/ 4997456 w 12183871"/>
              <a:gd name="connsiteY4234" fmla="*/ 556497 h 1328385"/>
              <a:gd name="connsiteX4235" fmla="*/ 4993392 w 12183871"/>
              <a:gd name="connsiteY4235" fmla="*/ 556497 h 1328385"/>
              <a:gd name="connsiteX4236" fmla="*/ 4989328 w 12183871"/>
              <a:gd name="connsiteY4236" fmla="*/ 556497 h 1328385"/>
              <a:gd name="connsiteX4237" fmla="*/ 4989328 w 12183871"/>
              <a:gd name="connsiteY4237" fmla="*/ 556497 h 1328385"/>
              <a:gd name="connsiteX4238" fmla="*/ 4989328 w 12183871"/>
              <a:gd name="connsiteY4238" fmla="*/ 552433 h 1328385"/>
              <a:gd name="connsiteX4239" fmla="*/ 4985264 w 12183871"/>
              <a:gd name="connsiteY4239" fmla="*/ 550446 h 1328385"/>
              <a:gd name="connsiteX4240" fmla="*/ 4993392 w 12183871"/>
              <a:gd name="connsiteY4240" fmla="*/ 530126 h 1328385"/>
              <a:gd name="connsiteX4241" fmla="*/ 5003507 w 12183871"/>
              <a:gd name="connsiteY4241" fmla="*/ 497614 h 1328385"/>
              <a:gd name="connsiteX4242" fmla="*/ 5007571 w 12183871"/>
              <a:gd name="connsiteY4242" fmla="*/ 452910 h 1328385"/>
              <a:gd name="connsiteX4243" fmla="*/ 5015699 w 12183871"/>
              <a:gd name="connsiteY4243" fmla="*/ 408206 h 1328385"/>
              <a:gd name="connsiteX4244" fmla="*/ 5015699 w 12183871"/>
              <a:gd name="connsiteY4244" fmla="*/ 367566 h 1328385"/>
              <a:gd name="connsiteX4245" fmla="*/ 5019763 w 12183871"/>
              <a:gd name="connsiteY4245" fmla="*/ 339118 h 1328385"/>
              <a:gd name="connsiteX4246" fmla="*/ 5042069 w 12183871"/>
              <a:gd name="connsiteY4246" fmla="*/ 347246 h 1328385"/>
              <a:gd name="connsiteX4247" fmla="*/ 5044147 w 12183871"/>
              <a:gd name="connsiteY4247" fmla="*/ 371630 h 1328385"/>
              <a:gd name="connsiteX4248" fmla="*/ 5048211 w 12183871"/>
              <a:gd name="connsiteY4248" fmla="*/ 402065 h 1328385"/>
              <a:gd name="connsiteX4249" fmla="*/ 5060403 w 12183871"/>
              <a:gd name="connsiteY4249" fmla="*/ 420308 h 1328385"/>
              <a:gd name="connsiteX4250" fmla="*/ 5025904 w 12183871"/>
              <a:gd name="connsiteY4250" fmla="*/ 184686 h 1328385"/>
              <a:gd name="connsiteX4251" fmla="*/ 5042160 w 12183871"/>
              <a:gd name="connsiteY4251" fmla="*/ 184686 h 1328385"/>
              <a:gd name="connsiteX4252" fmla="*/ 5060403 w 12183871"/>
              <a:gd name="connsiteY4252" fmla="*/ 284209 h 1328385"/>
              <a:gd name="connsiteX4253" fmla="*/ 5082709 w 12183871"/>
              <a:gd name="connsiteY4253" fmla="*/ 379668 h 1328385"/>
              <a:gd name="connsiteX4254" fmla="*/ 5084787 w 12183871"/>
              <a:gd name="connsiteY4254" fmla="*/ 406039 h 1328385"/>
              <a:gd name="connsiteX4255" fmla="*/ 5084787 w 12183871"/>
              <a:gd name="connsiteY4255" fmla="*/ 434487 h 1328385"/>
              <a:gd name="connsiteX4256" fmla="*/ 5084787 w 12183871"/>
              <a:gd name="connsiteY4256" fmla="*/ 464921 h 1328385"/>
              <a:gd name="connsiteX4257" fmla="*/ 5088851 w 12183871"/>
              <a:gd name="connsiteY4257" fmla="*/ 489305 h 1328385"/>
              <a:gd name="connsiteX4258" fmla="*/ 5101043 w 12183871"/>
              <a:gd name="connsiteY4258" fmla="*/ 509625 h 1328385"/>
              <a:gd name="connsiteX4259" fmla="*/ 5107184 w 12183871"/>
              <a:gd name="connsiteY4259" fmla="*/ 406039 h 1328385"/>
              <a:gd name="connsiteX4260" fmla="*/ 5129491 w 12183871"/>
              <a:gd name="connsiteY4260" fmla="*/ 312567 h 1328385"/>
              <a:gd name="connsiteX4261" fmla="*/ 5147734 w 12183871"/>
              <a:gd name="connsiteY4261" fmla="*/ 190737 h 1328385"/>
              <a:gd name="connsiteX4262" fmla="*/ 5155862 w 12183871"/>
              <a:gd name="connsiteY4262" fmla="*/ 190737 h 1328385"/>
              <a:gd name="connsiteX4263" fmla="*/ 5155862 w 12183871"/>
              <a:gd name="connsiteY4263" fmla="*/ 168430 h 1328385"/>
              <a:gd name="connsiteX4264" fmla="*/ 5163989 w 12183871"/>
              <a:gd name="connsiteY4264" fmla="*/ 168430 h 1328385"/>
              <a:gd name="connsiteX4265" fmla="*/ 5163989 w 12183871"/>
              <a:gd name="connsiteY4265" fmla="*/ 127790 h 1328385"/>
              <a:gd name="connsiteX4266" fmla="*/ 5170040 w 12183871"/>
              <a:gd name="connsiteY4266" fmla="*/ 127790 h 1328385"/>
              <a:gd name="connsiteX4267" fmla="*/ 5142857 w 12183871"/>
              <a:gd name="connsiteY4267" fmla="*/ 32512 h 1328385"/>
              <a:gd name="connsiteX4268" fmla="*/ 5148908 w 12183871"/>
              <a:gd name="connsiteY4268" fmla="*/ 32512 h 1328385"/>
              <a:gd name="connsiteX4269" fmla="*/ 5148908 w 12183871"/>
              <a:gd name="connsiteY4269" fmla="*/ 40640 h 1328385"/>
              <a:gd name="connsiteX4270" fmla="*/ 5157036 w 12183871"/>
              <a:gd name="connsiteY4270" fmla="*/ 40640 h 1328385"/>
              <a:gd name="connsiteX4271" fmla="*/ 5179342 w 12183871"/>
              <a:gd name="connsiteY4271" fmla="*/ 91395 h 1328385"/>
              <a:gd name="connsiteX4272" fmla="*/ 5205713 w 12183871"/>
              <a:gd name="connsiteY4272" fmla="*/ 146214 h 1328385"/>
              <a:gd name="connsiteX4273" fmla="*/ 5228020 w 12183871"/>
              <a:gd name="connsiteY4273" fmla="*/ 203110 h 1328385"/>
              <a:gd name="connsiteX4274" fmla="*/ 5238225 w 12183871"/>
              <a:gd name="connsiteY4274" fmla="*/ 266056 h 1328385"/>
              <a:gd name="connsiteX4275" fmla="*/ 5252404 w 12183871"/>
              <a:gd name="connsiteY4275" fmla="*/ 266056 h 1328385"/>
              <a:gd name="connsiteX4276" fmla="*/ 5256468 w 12183871"/>
              <a:gd name="connsiteY4276" fmla="*/ 308683 h 1328385"/>
              <a:gd name="connsiteX4277" fmla="*/ 5268660 w 12183871"/>
              <a:gd name="connsiteY4277" fmla="*/ 347246 h 1328385"/>
              <a:gd name="connsiteX4278" fmla="*/ 5278775 w 12183871"/>
              <a:gd name="connsiteY4278" fmla="*/ 379758 h 1328385"/>
              <a:gd name="connsiteX4279" fmla="*/ 5278775 w 12183871"/>
              <a:gd name="connsiteY4279" fmla="*/ 434577 h 1328385"/>
              <a:gd name="connsiteX4280" fmla="*/ 5286903 w 12183871"/>
              <a:gd name="connsiteY4280" fmla="*/ 434577 h 1328385"/>
              <a:gd name="connsiteX4281" fmla="*/ 5292954 w 12183871"/>
              <a:gd name="connsiteY4281" fmla="*/ 357361 h 1328385"/>
              <a:gd name="connsiteX4282" fmla="*/ 5286903 w 12183871"/>
              <a:gd name="connsiteY4282" fmla="*/ 357361 h 1328385"/>
              <a:gd name="connsiteX4283" fmla="*/ 5286903 w 12183871"/>
              <a:gd name="connsiteY4283" fmla="*/ 298478 h 1328385"/>
              <a:gd name="connsiteX4284" fmla="*/ 5311287 w 12183871"/>
              <a:gd name="connsiteY4284" fmla="*/ 306606 h 1328385"/>
              <a:gd name="connsiteX4285" fmla="*/ 5319415 w 12183871"/>
              <a:gd name="connsiteY4285" fmla="*/ 375694 h 1328385"/>
              <a:gd name="connsiteX4286" fmla="*/ 5333594 w 12183871"/>
              <a:gd name="connsiteY4286" fmla="*/ 434577 h 1328385"/>
              <a:gd name="connsiteX4287" fmla="*/ 5359965 w 12183871"/>
              <a:gd name="connsiteY4287" fmla="*/ 672276 h 1328385"/>
              <a:gd name="connsiteX4288" fmla="*/ 5374144 w 12183871"/>
              <a:gd name="connsiteY4288" fmla="*/ 672276 h 1328385"/>
              <a:gd name="connsiteX4289" fmla="*/ 5386335 w 12183871"/>
              <a:gd name="connsiteY4289" fmla="*/ 412270 h 1328385"/>
              <a:gd name="connsiteX4290" fmla="*/ 5345695 w 12183871"/>
              <a:gd name="connsiteY4290" fmla="*/ 190827 h 1328385"/>
              <a:gd name="connsiteX4291" fmla="*/ 5368003 w 12183871"/>
              <a:gd name="connsiteY4291" fmla="*/ 203019 h 1328385"/>
              <a:gd name="connsiteX4292" fmla="*/ 5374053 w 12183871"/>
              <a:gd name="connsiteY4292" fmla="*/ 268043 h 1328385"/>
              <a:gd name="connsiteX4293" fmla="*/ 5392296 w 12183871"/>
              <a:gd name="connsiteY4293" fmla="*/ 330990 h 1328385"/>
              <a:gd name="connsiteX4294" fmla="*/ 5392296 w 12183871"/>
              <a:gd name="connsiteY4294" fmla="*/ 387886 h 1328385"/>
              <a:gd name="connsiteX4295" fmla="*/ 5400424 w 12183871"/>
              <a:gd name="connsiteY4295" fmla="*/ 387886 h 1328385"/>
              <a:gd name="connsiteX4296" fmla="*/ 5400424 w 12183871"/>
              <a:gd name="connsiteY4296" fmla="*/ 379758 h 1328385"/>
              <a:gd name="connsiteX4297" fmla="*/ 5408552 w 12183871"/>
              <a:gd name="connsiteY4297" fmla="*/ 357451 h 1328385"/>
              <a:gd name="connsiteX4298" fmla="*/ 5414693 w 12183871"/>
              <a:gd name="connsiteY4298" fmla="*/ 327016 h 1328385"/>
              <a:gd name="connsiteX4299" fmla="*/ 5414693 w 12183871"/>
              <a:gd name="connsiteY4299" fmla="*/ 298568 h 1328385"/>
              <a:gd name="connsiteX4300" fmla="*/ 5432936 w 12183871"/>
              <a:gd name="connsiteY4300" fmla="*/ 298568 h 1328385"/>
              <a:gd name="connsiteX4301" fmla="*/ 5432936 w 12183871"/>
              <a:gd name="connsiteY4301" fmla="*/ 420488 h 1328385"/>
              <a:gd name="connsiteX4302" fmla="*/ 5426885 w 12183871"/>
              <a:gd name="connsiteY4302" fmla="*/ 420488 h 1328385"/>
              <a:gd name="connsiteX4303" fmla="*/ 5432936 w 12183871"/>
              <a:gd name="connsiteY4303" fmla="*/ 672366 h 1328385"/>
              <a:gd name="connsiteX4304" fmla="*/ 5467435 w 12183871"/>
              <a:gd name="connsiteY4304" fmla="*/ 672366 h 1328385"/>
              <a:gd name="connsiteX4305" fmla="*/ 5495883 w 12183871"/>
              <a:gd name="connsiteY4305" fmla="*/ 845041 h 1328385"/>
              <a:gd name="connsiteX4306" fmla="*/ 5508075 w 12183871"/>
              <a:gd name="connsiteY4306" fmla="*/ 845041 h 1328385"/>
              <a:gd name="connsiteX4307" fmla="*/ 5495883 w 12183871"/>
              <a:gd name="connsiteY4307" fmla="*/ 534280 h 1328385"/>
              <a:gd name="connsiteX4308" fmla="*/ 5489832 w 12183871"/>
              <a:gd name="connsiteY4308" fmla="*/ 534280 h 1328385"/>
              <a:gd name="connsiteX4309" fmla="*/ 5489832 w 12183871"/>
              <a:gd name="connsiteY4309" fmla="*/ 469256 h 1328385"/>
              <a:gd name="connsiteX4310" fmla="*/ 5481704 w 12183871"/>
              <a:gd name="connsiteY4310" fmla="*/ 469256 h 1328385"/>
              <a:gd name="connsiteX4311" fmla="*/ 5481704 w 12183871"/>
              <a:gd name="connsiteY4311" fmla="*/ 398182 h 1328385"/>
              <a:gd name="connsiteX4312" fmla="*/ 5473576 w 12183871"/>
              <a:gd name="connsiteY4312" fmla="*/ 398182 h 1328385"/>
              <a:gd name="connsiteX4313" fmla="*/ 5473576 w 12183871"/>
              <a:gd name="connsiteY4313" fmla="*/ 339299 h 1328385"/>
              <a:gd name="connsiteX4314" fmla="*/ 5467525 w 12183871"/>
              <a:gd name="connsiteY4314" fmla="*/ 339299 h 1328385"/>
              <a:gd name="connsiteX4315" fmla="*/ 5467525 w 12183871"/>
              <a:gd name="connsiteY4315" fmla="*/ 290531 h 1328385"/>
              <a:gd name="connsiteX4316" fmla="*/ 5455333 w 12183871"/>
              <a:gd name="connsiteY4316" fmla="*/ 290531 h 1328385"/>
              <a:gd name="connsiteX4317" fmla="*/ 5455333 w 12183871"/>
              <a:gd name="connsiteY4317" fmla="*/ 249891 h 1328385"/>
              <a:gd name="connsiteX4318" fmla="*/ 5449283 w 12183871"/>
              <a:gd name="connsiteY4318" fmla="*/ 249891 h 1328385"/>
              <a:gd name="connsiteX4319" fmla="*/ 5449283 w 12183871"/>
              <a:gd name="connsiteY4319" fmla="*/ 209251 h 1328385"/>
              <a:gd name="connsiteX4320" fmla="*/ 5441154 w 12183871"/>
              <a:gd name="connsiteY4320" fmla="*/ 209251 h 1328385"/>
              <a:gd name="connsiteX4321" fmla="*/ 5441154 w 12183871"/>
              <a:gd name="connsiteY4321" fmla="*/ 203200 h 1328385"/>
              <a:gd name="connsiteX4322" fmla="*/ 5449283 w 12183871"/>
              <a:gd name="connsiteY4322" fmla="*/ 203200 h 1328385"/>
              <a:gd name="connsiteX4323" fmla="*/ 5449283 w 12183871"/>
              <a:gd name="connsiteY4323" fmla="*/ 191008 h 1328385"/>
              <a:gd name="connsiteX4324" fmla="*/ 5455333 w 12183871"/>
              <a:gd name="connsiteY4324" fmla="*/ 191008 h 1328385"/>
              <a:gd name="connsiteX4325" fmla="*/ 5455333 w 12183871"/>
              <a:gd name="connsiteY4325" fmla="*/ 203200 h 1328385"/>
              <a:gd name="connsiteX4326" fmla="*/ 5467525 w 12183871"/>
              <a:gd name="connsiteY4326" fmla="*/ 221443 h 1328385"/>
              <a:gd name="connsiteX4327" fmla="*/ 5471589 w 12183871"/>
              <a:gd name="connsiteY4327" fmla="*/ 239686 h 1328385"/>
              <a:gd name="connsiteX4328" fmla="*/ 5473576 w 12183871"/>
              <a:gd name="connsiteY4328" fmla="*/ 266056 h 1328385"/>
              <a:gd name="connsiteX4329" fmla="*/ 5481704 w 12183871"/>
              <a:gd name="connsiteY4329" fmla="*/ 266056 h 1328385"/>
              <a:gd name="connsiteX4330" fmla="*/ 5481704 w 12183871"/>
              <a:gd name="connsiteY4330" fmla="*/ 312747 h 1328385"/>
              <a:gd name="connsiteX4331" fmla="*/ 5495883 w 12183871"/>
              <a:gd name="connsiteY4331" fmla="*/ 375694 h 1328385"/>
              <a:gd name="connsiteX4332" fmla="*/ 5508075 w 12183871"/>
              <a:gd name="connsiteY4332" fmla="*/ 442705 h 1328385"/>
              <a:gd name="connsiteX4333" fmla="*/ 5522253 w 12183871"/>
              <a:gd name="connsiteY4333" fmla="*/ 501588 h 1328385"/>
              <a:gd name="connsiteX4334" fmla="*/ 5526318 w 12183871"/>
              <a:gd name="connsiteY4334" fmla="*/ 527959 h 1328385"/>
              <a:gd name="connsiteX4335" fmla="*/ 5526318 w 12183871"/>
              <a:gd name="connsiteY4335" fmla="*/ 560471 h 1328385"/>
              <a:gd name="connsiteX4336" fmla="*/ 5530382 w 12183871"/>
              <a:gd name="connsiteY4336" fmla="*/ 586842 h 1328385"/>
              <a:gd name="connsiteX4337" fmla="*/ 5536432 w 12183871"/>
              <a:gd name="connsiteY4337" fmla="*/ 609148 h 1328385"/>
              <a:gd name="connsiteX4338" fmla="*/ 5548625 w 12183871"/>
              <a:gd name="connsiteY4338" fmla="*/ 412090 h 1328385"/>
              <a:gd name="connsiteX4339" fmla="*/ 5536432 w 12183871"/>
              <a:gd name="connsiteY4339" fmla="*/ 412090 h 1328385"/>
              <a:gd name="connsiteX4340" fmla="*/ 5536432 w 12183871"/>
              <a:gd name="connsiteY4340" fmla="*/ 231558 h 1328385"/>
              <a:gd name="connsiteX4341" fmla="*/ 5522253 w 12183871"/>
              <a:gd name="connsiteY4341" fmla="*/ 164547 h 1328385"/>
              <a:gd name="connsiteX4342" fmla="*/ 5514126 w 12183871"/>
              <a:gd name="connsiteY4342" fmla="*/ 95459 h 1328385"/>
              <a:gd name="connsiteX4343" fmla="*/ 5530382 w 12183871"/>
              <a:gd name="connsiteY4343" fmla="*/ 95459 h 1328385"/>
              <a:gd name="connsiteX4344" fmla="*/ 5536432 w 12183871"/>
              <a:gd name="connsiteY4344" fmla="*/ 154342 h 1328385"/>
              <a:gd name="connsiteX4345" fmla="*/ 5548625 w 12183871"/>
              <a:gd name="connsiteY4345" fmla="*/ 154342 h 1328385"/>
              <a:gd name="connsiteX4346" fmla="*/ 5548625 w 12183871"/>
              <a:gd name="connsiteY4346" fmla="*/ 190918 h 1328385"/>
              <a:gd name="connsiteX4347" fmla="*/ 5554675 w 12183871"/>
              <a:gd name="connsiteY4347" fmla="*/ 190918 h 1328385"/>
              <a:gd name="connsiteX4348" fmla="*/ 5554675 w 12183871"/>
              <a:gd name="connsiteY4348" fmla="*/ 231558 h 1328385"/>
              <a:gd name="connsiteX4349" fmla="*/ 5562804 w 12183871"/>
              <a:gd name="connsiteY4349" fmla="*/ 231558 h 1328385"/>
              <a:gd name="connsiteX4350" fmla="*/ 5562804 w 12183871"/>
              <a:gd name="connsiteY4350" fmla="*/ 266056 h 1328385"/>
              <a:gd name="connsiteX4351" fmla="*/ 5570931 w 12183871"/>
              <a:gd name="connsiteY4351" fmla="*/ 266056 h 1328385"/>
              <a:gd name="connsiteX4352" fmla="*/ 5570931 w 12183871"/>
              <a:gd name="connsiteY4352" fmla="*/ 306696 h 1328385"/>
              <a:gd name="connsiteX4353" fmla="*/ 5581137 w 12183871"/>
              <a:gd name="connsiteY4353" fmla="*/ 357451 h 1328385"/>
              <a:gd name="connsiteX4354" fmla="*/ 5593329 w 12183871"/>
              <a:gd name="connsiteY4354" fmla="*/ 412270 h 1328385"/>
              <a:gd name="connsiteX4355" fmla="*/ 5603533 w 12183871"/>
              <a:gd name="connsiteY4355" fmla="*/ 461038 h 1328385"/>
              <a:gd name="connsiteX4356" fmla="*/ 5603533 w 12183871"/>
              <a:gd name="connsiteY4356" fmla="*/ 528049 h 1328385"/>
              <a:gd name="connsiteX4357" fmla="*/ 5611662 w 12183871"/>
              <a:gd name="connsiteY4357" fmla="*/ 528049 h 1328385"/>
              <a:gd name="connsiteX4358" fmla="*/ 5613739 w 12183871"/>
              <a:gd name="connsiteY4358" fmla="*/ 552433 h 1328385"/>
              <a:gd name="connsiteX4359" fmla="*/ 5613739 w 12183871"/>
              <a:gd name="connsiteY4359" fmla="*/ 578804 h 1328385"/>
              <a:gd name="connsiteX4360" fmla="*/ 5617803 w 12183871"/>
              <a:gd name="connsiteY4360" fmla="*/ 605175 h 1328385"/>
              <a:gd name="connsiteX4361" fmla="*/ 5629995 w 12183871"/>
              <a:gd name="connsiteY4361" fmla="*/ 623417 h 1328385"/>
              <a:gd name="connsiteX4362" fmla="*/ 5634059 w 12183871"/>
              <a:gd name="connsiteY4362" fmla="*/ 570585 h 1328385"/>
              <a:gd name="connsiteX4363" fmla="*/ 5648238 w 12183871"/>
              <a:gd name="connsiteY4363" fmla="*/ 519831 h 1328385"/>
              <a:gd name="connsiteX4364" fmla="*/ 5658443 w 12183871"/>
              <a:gd name="connsiteY4364" fmla="*/ 479191 h 1328385"/>
              <a:gd name="connsiteX4365" fmla="*/ 5676686 w 12183871"/>
              <a:gd name="connsiteY4365" fmla="*/ 397911 h 1328385"/>
              <a:gd name="connsiteX4366" fmla="*/ 5684813 w 12183871"/>
              <a:gd name="connsiteY4366" fmla="*/ 397911 h 1328385"/>
              <a:gd name="connsiteX4367" fmla="*/ 5684813 w 12183871"/>
              <a:gd name="connsiteY4367" fmla="*/ 365399 h 1328385"/>
              <a:gd name="connsiteX4368" fmla="*/ 5692942 w 12183871"/>
              <a:gd name="connsiteY4368" fmla="*/ 365399 h 1328385"/>
              <a:gd name="connsiteX4369" fmla="*/ 5692942 w 12183871"/>
              <a:gd name="connsiteY4369" fmla="*/ 347156 h 1328385"/>
              <a:gd name="connsiteX4370" fmla="*/ 5698992 w 12183871"/>
              <a:gd name="connsiteY4370" fmla="*/ 347156 h 1328385"/>
              <a:gd name="connsiteX4371" fmla="*/ 5711185 w 12183871"/>
              <a:gd name="connsiteY4371" fmla="*/ 306516 h 1328385"/>
              <a:gd name="connsiteX4372" fmla="*/ 5733491 w 12183871"/>
              <a:gd name="connsiteY4372" fmla="*/ 306516 h 1328385"/>
              <a:gd name="connsiteX4373" fmla="*/ 5711185 w 12183871"/>
              <a:gd name="connsiteY4373" fmla="*/ 379668 h 1328385"/>
              <a:gd name="connsiteX4374" fmla="*/ 5725364 w 12183871"/>
              <a:gd name="connsiteY4374" fmla="*/ 379668 h 1328385"/>
              <a:gd name="connsiteX4375" fmla="*/ 5698992 w 12183871"/>
              <a:gd name="connsiteY4375" fmla="*/ 452820 h 1328385"/>
              <a:gd name="connsiteX4376" fmla="*/ 5692942 w 12183871"/>
              <a:gd name="connsiteY4376" fmla="*/ 452820 h 1328385"/>
              <a:gd name="connsiteX4377" fmla="*/ 5692942 w 12183871"/>
              <a:gd name="connsiteY4377" fmla="*/ 501588 h 1328385"/>
              <a:gd name="connsiteX4378" fmla="*/ 5684813 w 12183871"/>
              <a:gd name="connsiteY4378" fmla="*/ 501588 h 1328385"/>
              <a:gd name="connsiteX4379" fmla="*/ 5684813 w 12183871"/>
              <a:gd name="connsiteY4379" fmla="*/ 509716 h 1328385"/>
              <a:gd name="connsiteX4380" fmla="*/ 5692942 w 12183871"/>
              <a:gd name="connsiteY4380" fmla="*/ 509716 h 1328385"/>
              <a:gd name="connsiteX4381" fmla="*/ 5692942 w 12183871"/>
              <a:gd name="connsiteY4381" fmla="*/ 515767 h 1328385"/>
              <a:gd name="connsiteX4382" fmla="*/ 5684813 w 12183871"/>
              <a:gd name="connsiteY4382" fmla="*/ 515767 h 1328385"/>
              <a:gd name="connsiteX4383" fmla="*/ 5684813 w 12183871"/>
              <a:gd name="connsiteY4383" fmla="*/ 527959 h 1328385"/>
              <a:gd name="connsiteX4384" fmla="*/ 5692942 w 12183871"/>
              <a:gd name="connsiteY4384" fmla="*/ 527959 h 1328385"/>
              <a:gd name="connsiteX4385" fmla="*/ 5684813 w 12183871"/>
              <a:gd name="connsiteY4385" fmla="*/ 568599 h 1328385"/>
              <a:gd name="connsiteX4386" fmla="*/ 5684813 w 12183871"/>
              <a:gd name="connsiteY4386" fmla="*/ 570585 h 1328385"/>
              <a:gd name="connsiteX4387" fmla="*/ 5688878 w 12183871"/>
              <a:gd name="connsiteY4387" fmla="*/ 570585 h 1328385"/>
              <a:gd name="connsiteX4388" fmla="*/ 5688878 w 12183871"/>
              <a:gd name="connsiteY4388" fmla="*/ 570585 h 1328385"/>
              <a:gd name="connsiteX4389" fmla="*/ 5692942 w 12183871"/>
              <a:gd name="connsiteY4389" fmla="*/ 570585 h 1328385"/>
              <a:gd name="connsiteX4390" fmla="*/ 5692942 w 12183871"/>
              <a:gd name="connsiteY4390" fmla="*/ 574649 h 1328385"/>
              <a:gd name="connsiteX4391" fmla="*/ 5692942 w 12183871"/>
              <a:gd name="connsiteY4391" fmla="*/ 605084 h 1328385"/>
              <a:gd name="connsiteX4392" fmla="*/ 5692942 w 12183871"/>
              <a:gd name="connsiteY4392" fmla="*/ 637596 h 1328385"/>
              <a:gd name="connsiteX4393" fmla="*/ 5688878 w 12183871"/>
              <a:gd name="connsiteY4393" fmla="*/ 672095 h 1328385"/>
              <a:gd name="connsiteX4394" fmla="*/ 5692942 w 12183871"/>
              <a:gd name="connsiteY4394" fmla="*/ 700543 h 1328385"/>
              <a:gd name="connsiteX4395" fmla="*/ 5698992 w 12183871"/>
              <a:gd name="connsiteY4395" fmla="*/ 722850 h 1328385"/>
              <a:gd name="connsiteX4396" fmla="*/ 5711185 w 12183871"/>
              <a:gd name="connsiteY4396" fmla="*/ 678146 h 1328385"/>
              <a:gd name="connsiteX4397" fmla="*/ 5717235 w 12183871"/>
              <a:gd name="connsiteY4397" fmla="*/ 678146 h 1328385"/>
              <a:gd name="connsiteX4398" fmla="*/ 5717235 w 12183871"/>
              <a:gd name="connsiteY4398" fmla="*/ 663967 h 1328385"/>
              <a:gd name="connsiteX4399" fmla="*/ 5725364 w 12183871"/>
              <a:gd name="connsiteY4399" fmla="*/ 663967 h 1328385"/>
              <a:gd name="connsiteX4400" fmla="*/ 5725364 w 12183871"/>
              <a:gd name="connsiteY4400" fmla="*/ 601020 h 1328385"/>
              <a:gd name="connsiteX4401" fmla="*/ 5733491 w 12183871"/>
              <a:gd name="connsiteY4401" fmla="*/ 601020 h 1328385"/>
              <a:gd name="connsiteX4402" fmla="*/ 5751734 w 12183871"/>
              <a:gd name="connsiteY4402" fmla="*/ 501497 h 1328385"/>
              <a:gd name="connsiteX4403" fmla="*/ 5765913 w 12183871"/>
              <a:gd name="connsiteY4403" fmla="*/ 501497 h 1328385"/>
              <a:gd name="connsiteX4404" fmla="*/ 5774041 w 12183871"/>
              <a:gd name="connsiteY4404" fmla="*/ 560380 h 1328385"/>
              <a:gd name="connsiteX4405" fmla="*/ 5792284 w 12183871"/>
              <a:gd name="connsiteY4405" fmla="*/ 615199 h 1328385"/>
              <a:gd name="connsiteX4406" fmla="*/ 5792284 w 12183871"/>
              <a:gd name="connsiteY4406" fmla="*/ 672095 h 1328385"/>
              <a:gd name="connsiteX4407" fmla="*/ 5798335 w 12183871"/>
              <a:gd name="connsiteY4407" fmla="*/ 672095 h 1328385"/>
              <a:gd name="connsiteX4408" fmla="*/ 5806463 w 12183871"/>
              <a:gd name="connsiteY4408" fmla="*/ 611135 h 1328385"/>
              <a:gd name="connsiteX4409" fmla="*/ 5820642 w 12183871"/>
              <a:gd name="connsiteY4409" fmla="*/ 552252 h 1328385"/>
              <a:gd name="connsiteX4410" fmla="*/ 5838885 w 12183871"/>
              <a:gd name="connsiteY4410" fmla="*/ 501497 h 1328385"/>
              <a:gd name="connsiteX4411" fmla="*/ 5847012 w 12183871"/>
              <a:gd name="connsiteY4411" fmla="*/ 501497 h 1328385"/>
              <a:gd name="connsiteX4412" fmla="*/ 5847012 w 12183871"/>
              <a:gd name="connsiteY4412" fmla="*/ 509625 h 1328385"/>
              <a:gd name="connsiteX4413" fmla="*/ 5855141 w 12183871"/>
              <a:gd name="connsiteY4413" fmla="*/ 509625 h 1328385"/>
              <a:gd name="connsiteX4414" fmla="*/ 5855141 w 12183871"/>
              <a:gd name="connsiteY4414" fmla="*/ 515676 h 1328385"/>
              <a:gd name="connsiteX4415" fmla="*/ 5855141 w 12183871"/>
              <a:gd name="connsiteY4415" fmla="*/ 523804 h 1328385"/>
              <a:gd name="connsiteX4416" fmla="*/ 5851077 w 12183871"/>
              <a:gd name="connsiteY4416" fmla="*/ 533919 h 1328385"/>
              <a:gd name="connsiteX4417" fmla="*/ 5847012 w 12183871"/>
              <a:gd name="connsiteY4417" fmla="*/ 546111 h 1328385"/>
              <a:gd name="connsiteX4418" fmla="*/ 5847012 w 12183871"/>
              <a:gd name="connsiteY4418" fmla="*/ 556226 h 1328385"/>
              <a:gd name="connsiteX4419" fmla="*/ 5847012 w 12183871"/>
              <a:gd name="connsiteY4419" fmla="*/ 568418 h 1328385"/>
              <a:gd name="connsiteX4420" fmla="*/ 5855141 w 12183871"/>
              <a:gd name="connsiteY4420" fmla="*/ 568418 h 1328385"/>
              <a:gd name="connsiteX4421" fmla="*/ 5861191 w 12183871"/>
              <a:gd name="connsiteY4421" fmla="*/ 609058 h 1328385"/>
              <a:gd name="connsiteX4422" fmla="*/ 5873383 w 12183871"/>
              <a:gd name="connsiteY4422" fmla="*/ 609058 h 1328385"/>
              <a:gd name="connsiteX4423" fmla="*/ 5877447 w 12183871"/>
              <a:gd name="connsiteY4423" fmla="*/ 574559 h 1328385"/>
              <a:gd name="connsiteX4424" fmla="*/ 5883498 w 12183871"/>
              <a:gd name="connsiteY4424" fmla="*/ 537983 h 1328385"/>
              <a:gd name="connsiteX4425" fmla="*/ 5895690 w 12183871"/>
              <a:gd name="connsiteY4425" fmla="*/ 509535 h 1328385"/>
              <a:gd name="connsiteX4426" fmla="*/ 5913933 w 12183871"/>
              <a:gd name="connsiteY4426" fmla="*/ 501407 h 1328385"/>
              <a:gd name="connsiteX4427" fmla="*/ 5913933 w 12183871"/>
              <a:gd name="connsiteY4427" fmla="*/ 483164 h 1328385"/>
              <a:gd name="connsiteX4428" fmla="*/ 5905805 w 12183871"/>
              <a:gd name="connsiteY4428" fmla="*/ 456794 h 1328385"/>
              <a:gd name="connsiteX4429" fmla="*/ 5895690 w 12183871"/>
              <a:gd name="connsiteY4429" fmla="*/ 430423 h 1328385"/>
              <a:gd name="connsiteX4430" fmla="*/ 5883498 w 12183871"/>
              <a:gd name="connsiteY4430" fmla="*/ 406039 h 1328385"/>
              <a:gd name="connsiteX4431" fmla="*/ 5879434 w 12183871"/>
              <a:gd name="connsiteY4431" fmla="*/ 387796 h 1328385"/>
              <a:gd name="connsiteX4432" fmla="*/ 5901741 w 12183871"/>
              <a:gd name="connsiteY4432" fmla="*/ 397911 h 1328385"/>
              <a:gd name="connsiteX4433" fmla="*/ 5901741 w 12183871"/>
              <a:gd name="connsiteY4433" fmla="*/ 371540 h 1328385"/>
              <a:gd name="connsiteX4434" fmla="*/ 5895690 w 12183871"/>
              <a:gd name="connsiteY4434" fmla="*/ 371540 h 1328385"/>
              <a:gd name="connsiteX4435" fmla="*/ 5887562 w 12183871"/>
              <a:gd name="connsiteY4435" fmla="*/ 312657 h 1328385"/>
              <a:gd name="connsiteX4436" fmla="*/ 5901741 w 12183871"/>
              <a:gd name="connsiteY4436" fmla="*/ 312657 h 1328385"/>
              <a:gd name="connsiteX4437" fmla="*/ 5928112 w 12183871"/>
              <a:gd name="connsiteY4437" fmla="*/ 387796 h 1328385"/>
              <a:gd name="connsiteX4438" fmla="*/ 5936240 w 12183871"/>
              <a:gd name="connsiteY4438" fmla="*/ 446679 h 1328385"/>
              <a:gd name="connsiteX4439" fmla="*/ 5942291 w 12183871"/>
              <a:gd name="connsiteY4439" fmla="*/ 446679 h 1328385"/>
              <a:gd name="connsiteX4440" fmla="*/ 5942291 w 12183871"/>
              <a:gd name="connsiteY4440" fmla="*/ 493370 h 1328385"/>
              <a:gd name="connsiteX4441" fmla="*/ 5954483 w 12183871"/>
              <a:gd name="connsiteY4441" fmla="*/ 493370 h 1328385"/>
              <a:gd name="connsiteX4442" fmla="*/ 5954483 w 12183871"/>
              <a:gd name="connsiteY4442" fmla="*/ 542137 h 1328385"/>
              <a:gd name="connsiteX4443" fmla="*/ 5960534 w 12183871"/>
              <a:gd name="connsiteY4443" fmla="*/ 542137 h 1328385"/>
              <a:gd name="connsiteX4444" fmla="*/ 5964598 w 12183871"/>
              <a:gd name="connsiteY4444" fmla="*/ 570585 h 1328385"/>
              <a:gd name="connsiteX4445" fmla="*/ 5964598 w 12183871"/>
              <a:gd name="connsiteY4445" fmla="*/ 601020 h 1328385"/>
              <a:gd name="connsiteX4446" fmla="*/ 5968662 w 12183871"/>
              <a:gd name="connsiteY4446" fmla="*/ 623327 h 1328385"/>
              <a:gd name="connsiteX4447" fmla="*/ 5976789 w 12183871"/>
              <a:gd name="connsiteY4447" fmla="*/ 623327 h 1328385"/>
              <a:gd name="connsiteX4448" fmla="*/ 5978867 w 12183871"/>
              <a:gd name="connsiteY4448" fmla="*/ 568508 h 1328385"/>
              <a:gd name="connsiteX4449" fmla="*/ 5995123 w 12183871"/>
              <a:gd name="connsiteY4449" fmla="*/ 515676 h 1328385"/>
              <a:gd name="connsiteX4450" fmla="*/ 6009302 w 12183871"/>
              <a:gd name="connsiteY4450" fmla="*/ 470972 h 1328385"/>
              <a:gd name="connsiteX4451" fmla="*/ 6023571 w 12183871"/>
              <a:gd name="connsiteY4451" fmla="*/ 428346 h 1328385"/>
              <a:gd name="connsiteX4452" fmla="*/ 6023571 w 12183871"/>
              <a:gd name="connsiteY4452" fmla="*/ 397911 h 1328385"/>
              <a:gd name="connsiteX4453" fmla="*/ 6035763 w 12183871"/>
              <a:gd name="connsiteY4453" fmla="*/ 397911 h 1328385"/>
              <a:gd name="connsiteX4454" fmla="*/ 6035763 w 12183871"/>
              <a:gd name="connsiteY4454" fmla="*/ 371540 h 1328385"/>
              <a:gd name="connsiteX4455" fmla="*/ 6041814 w 12183871"/>
              <a:gd name="connsiteY4455" fmla="*/ 371540 h 1328385"/>
              <a:gd name="connsiteX4456" fmla="*/ 6041814 w 12183871"/>
              <a:gd name="connsiteY4456" fmla="*/ 339028 h 1328385"/>
              <a:gd name="connsiteX4457" fmla="*/ 6080377 w 12183871"/>
              <a:gd name="connsiteY4457" fmla="*/ 227313 h 1328385"/>
              <a:gd name="connsiteX4458" fmla="*/ 6104760 w 12183871"/>
              <a:gd name="connsiteY4458" fmla="*/ 109457 h 1328385"/>
              <a:gd name="connsiteX4459" fmla="*/ 6131131 w 12183871"/>
              <a:gd name="connsiteY4459" fmla="*/ 109457 h 1328385"/>
              <a:gd name="connsiteX4460" fmla="*/ 6090491 w 12183871"/>
              <a:gd name="connsiteY4460" fmla="*/ 265876 h 1328385"/>
              <a:gd name="connsiteX4461" fmla="*/ 6090491 w 12183871"/>
              <a:gd name="connsiteY4461" fmla="*/ 330900 h 1328385"/>
              <a:gd name="connsiteX4462" fmla="*/ 6082363 w 12183871"/>
              <a:gd name="connsiteY4462" fmla="*/ 330900 h 1328385"/>
              <a:gd name="connsiteX4463" fmla="*/ 6082363 w 12183871"/>
              <a:gd name="connsiteY4463" fmla="*/ 397911 h 1328385"/>
              <a:gd name="connsiteX4464" fmla="*/ 6076312 w 12183871"/>
              <a:gd name="connsiteY4464" fmla="*/ 397911 h 1328385"/>
              <a:gd name="connsiteX4465" fmla="*/ 6076312 w 12183871"/>
              <a:gd name="connsiteY4465" fmla="*/ 468986 h 1328385"/>
              <a:gd name="connsiteX4466" fmla="*/ 6064120 w 12183871"/>
              <a:gd name="connsiteY4466" fmla="*/ 468986 h 1328385"/>
              <a:gd name="connsiteX4467" fmla="*/ 6060057 w 12183871"/>
              <a:gd name="connsiteY4467" fmla="*/ 493370 h 1328385"/>
              <a:gd name="connsiteX4468" fmla="*/ 6064120 w 12183871"/>
              <a:gd name="connsiteY4468" fmla="*/ 527868 h 1328385"/>
              <a:gd name="connsiteX4469" fmla="*/ 6068184 w 12183871"/>
              <a:gd name="connsiteY4469" fmla="*/ 556316 h 1328385"/>
              <a:gd name="connsiteX4470" fmla="*/ 6076312 w 12183871"/>
              <a:gd name="connsiteY4470" fmla="*/ 574559 h 1328385"/>
              <a:gd name="connsiteX4471" fmla="*/ 6098619 w 12183871"/>
              <a:gd name="connsiteY4471" fmla="*/ 468895 h 1328385"/>
              <a:gd name="connsiteX4472" fmla="*/ 6104670 w 12183871"/>
              <a:gd name="connsiteY4472" fmla="*/ 468895 h 1328385"/>
              <a:gd name="connsiteX4473" fmla="*/ 6104670 w 12183871"/>
              <a:gd name="connsiteY4473" fmla="*/ 446588 h 1328385"/>
              <a:gd name="connsiteX4474" fmla="*/ 6116862 w 12183871"/>
              <a:gd name="connsiteY4474" fmla="*/ 446588 h 1328385"/>
              <a:gd name="connsiteX4475" fmla="*/ 6179809 w 12183871"/>
              <a:gd name="connsiteY4475" fmla="*/ 208890 h 1328385"/>
              <a:gd name="connsiteX4476" fmla="*/ 6198052 w 12183871"/>
              <a:gd name="connsiteY4476" fmla="*/ 208890 h 1328385"/>
              <a:gd name="connsiteX4477" fmla="*/ 6185860 w 12183871"/>
              <a:gd name="connsiteY4477" fmla="*/ 279964 h 1328385"/>
              <a:gd name="connsiteX4478" fmla="*/ 6161476 w 12183871"/>
              <a:gd name="connsiteY4478" fmla="*/ 349052 h 1328385"/>
              <a:gd name="connsiteX4479" fmla="*/ 6139169 w 12183871"/>
              <a:gd name="connsiteY4479" fmla="*/ 411999 h 1328385"/>
              <a:gd name="connsiteX4480" fmla="*/ 6139169 w 12183871"/>
              <a:gd name="connsiteY4480" fmla="*/ 446498 h 1328385"/>
              <a:gd name="connsiteX4481" fmla="*/ 6131041 w 12183871"/>
              <a:gd name="connsiteY4481" fmla="*/ 446498 h 1328385"/>
              <a:gd name="connsiteX4482" fmla="*/ 6131041 w 12183871"/>
              <a:gd name="connsiteY4482" fmla="*/ 479010 h 1328385"/>
              <a:gd name="connsiteX4483" fmla="*/ 6122913 w 12183871"/>
              <a:gd name="connsiteY4483" fmla="*/ 479010 h 1328385"/>
              <a:gd name="connsiteX4484" fmla="*/ 6122913 w 12183871"/>
              <a:gd name="connsiteY4484" fmla="*/ 501317 h 1328385"/>
              <a:gd name="connsiteX4485" fmla="*/ 6116862 w 12183871"/>
              <a:gd name="connsiteY4485" fmla="*/ 501317 h 1328385"/>
              <a:gd name="connsiteX4486" fmla="*/ 6116862 w 12183871"/>
              <a:gd name="connsiteY4486" fmla="*/ 533829 h 1328385"/>
              <a:gd name="connsiteX4487" fmla="*/ 6104670 w 12183871"/>
              <a:gd name="connsiteY4487" fmla="*/ 533829 h 1328385"/>
              <a:gd name="connsiteX4488" fmla="*/ 6104670 w 12183871"/>
              <a:gd name="connsiteY4488" fmla="*/ 550085 h 1328385"/>
              <a:gd name="connsiteX4489" fmla="*/ 6100606 w 12183871"/>
              <a:gd name="connsiteY4489" fmla="*/ 564264 h 1328385"/>
              <a:gd name="connsiteX4490" fmla="*/ 6100606 w 12183871"/>
              <a:gd name="connsiteY4490" fmla="*/ 578443 h 1328385"/>
              <a:gd name="connsiteX4491" fmla="*/ 6098619 w 12183871"/>
              <a:gd name="connsiteY4491" fmla="*/ 590635 h 1328385"/>
              <a:gd name="connsiteX4492" fmla="*/ 6116862 w 12183871"/>
              <a:gd name="connsiteY4492" fmla="*/ 590635 h 1328385"/>
              <a:gd name="connsiteX4493" fmla="*/ 6116862 w 12183871"/>
              <a:gd name="connsiteY4493" fmla="*/ 582507 h 1328385"/>
              <a:gd name="connsiteX4494" fmla="*/ 6171681 w 12183871"/>
              <a:gd name="connsiteY4494" fmla="*/ 582507 h 1328385"/>
              <a:gd name="connsiteX4495" fmla="*/ 6171681 w 12183871"/>
              <a:gd name="connsiteY4495" fmla="*/ 574379 h 1328385"/>
              <a:gd name="connsiteX4496" fmla="*/ 6179809 w 12183871"/>
              <a:gd name="connsiteY4496" fmla="*/ 574379 h 1328385"/>
              <a:gd name="connsiteX4497" fmla="*/ 6189924 w 12183871"/>
              <a:gd name="connsiteY4497" fmla="*/ 519560 h 1328385"/>
              <a:gd name="connsiteX4498" fmla="*/ 6208166 w 12183871"/>
              <a:gd name="connsiteY4498" fmla="*/ 468805 h 1328385"/>
              <a:gd name="connsiteX4499" fmla="*/ 6226410 w 12183871"/>
              <a:gd name="connsiteY4499" fmla="*/ 420037 h 1328385"/>
              <a:gd name="connsiteX4500" fmla="*/ 6230474 w 12183871"/>
              <a:gd name="connsiteY4500" fmla="*/ 389602 h 1328385"/>
              <a:gd name="connsiteX4501" fmla="*/ 6226410 w 12183871"/>
              <a:gd name="connsiteY4501" fmla="*/ 365218 h 1328385"/>
              <a:gd name="connsiteX4502" fmla="*/ 6222345 w 12183871"/>
              <a:gd name="connsiteY4502" fmla="*/ 342911 h 1328385"/>
              <a:gd name="connsiteX4503" fmla="*/ 6226410 w 12183871"/>
              <a:gd name="connsiteY4503" fmla="*/ 324668 h 1328385"/>
              <a:gd name="connsiteX4504" fmla="*/ 6234538 w 12183871"/>
              <a:gd name="connsiteY4504" fmla="*/ 330719 h 1328385"/>
              <a:gd name="connsiteX4505" fmla="*/ 6242665 w 12183871"/>
              <a:gd name="connsiteY4505" fmla="*/ 338847 h 1328385"/>
              <a:gd name="connsiteX4506" fmla="*/ 6252780 w 12183871"/>
              <a:gd name="connsiteY4506" fmla="*/ 346975 h 1328385"/>
              <a:gd name="connsiteX4507" fmla="*/ 6256844 w 12183871"/>
              <a:gd name="connsiteY4507" fmla="*/ 308412 h 1328385"/>
              <a:gd name="connsiteX4508" fmla="*/ 6262895 w 12183871"/>
              <a:gd name="connsiteY4508" fmla="*/ 275900 h 1328385"/>
              <a:gd name="connsiteX4509" fmla="*/ 6275087 w 12183871"/>
              <a:gd name="connsiteY4509" fmla="*/ 243388 h 1328385"/>
              <a:gd name="connsiteX4510" fmla="*/ 6285293 w 12183871"/>
              <a:gd name="connsiteY4510" fmla="*/ 208890 h 1328385"/>
              <a:gd name="connsiteX4511" fmla="*/ 6301548 w 12183871"/>
              <a:gd name="connsiteY4511" fmla="*/ 208890 h 1328385"/>
              <a:gd name="connsiteX4512" fmla="*/ 6267050 w 12183871"/>
              <a:gd name="connsiteY4512" fmla="*/ 346975 h 1328385"/>
              <a:gd name="connsiteX4513" fmla="*/ 6260999 w 12183871"/>
              <a:gd name="connsiteY4513" fmla="*/ 346975 h 1328385"/>
              <a:gd name="connsiteX4514" fmla="*/ 6252871 w 12183871"/>
              <a:gd name="connsiteY4514" fmla="*/ 397730 h 1328385"/>
              <a:gd name="connsiteX4515" fmla="*/ 6260999 w 12183871"/>
              <a:gd name="connsiteY4515" fmla="*/ 397730 h 1328385"/>
              <a:gd name="connsiteX4516" fmla="*/ 6260999 w 12183871"/>
              <a:gd name="connsiteY4516" fmla="*/ 434306 h 1328385"/>
              <a:gd name="connsiteX4517" fmla="*/ 6267050 w 12183871"/>
              <a:gd name="connsiteY4517" fmla="*/ 434306 h 1328385"/>
              <a:gd name="connsiteX4518" fmla="*/ 6267050 w 12183871"/>
              <a:gd name="connsiteY4518" fmla="*/ 501317 h 1328385"/>
              <a:gd name="connsiteX4519" fmla="*/ 6279241 w 12183871"/>
              <a:gd name="connsiteY4519" fmla="*/ 501317 h 1328385"/>
              <a:gd name="connsiteX4520" fmla="*/ 6285293 w 12183871"/>
              <a:gd name="connsiteY4520" fmla="*/ 452549 h 1328385"/>
              <a:gd name="connsiteX4521" fmla="*/ 6301548 w 12183871"/>
              <a:gd name="connsiteY4521" fmla="*/ 405858 h 1328385"/>
              <a:gd name="connsiteX4522" fmla="*/ 6319791 w 12183871"/>
              <a:gd name="connsiteY4522" fmla="*/ 361154 h 1328385"/>
              <a:gd name="connsiteX4523" fmla="*/ 6333970 w 12183871"/>
              <a:gd name="connsiteY4523" fmla="*/ 312386 h 1328385"/>
              <a:gd name="connsiteX4524" fmla="*/ 6348149 w 12183871"/>
              <a:gd name="connsiteY4524" fmla="*/ 312386 h 1328385"/>
              <a:gd name="connsiteX4525" fmla="*/ 6348149 w 12183871"/>
              <a:gd name="connsiteY4525" fmla="*/ 342821 h 1328385"/>
              <a:gd name="connsiteX4526" fmla="*/ 6342098 w 12183871"/>
              <a:gd name="connsiteY4526" fmla="*/ 375333 h 1328385"/>
              <a:gd name="connsiteX4527" fmla="*/ 6338034 w 12183871"/>
              <a:gd name="connsiteY4527" fmla="*/ 405768 h 1328385"/>
              <a:gd name="connsiteX4528" fmla="*/ 6333970 w 12183871"/>
              <a:gd name="connsiteY4528" fmla="*/ 434216 h 1328385"/>
              <a:gd name="connsiteX4529" fmla="*/ 6342098 w 12183871"/>
              <a:gd name="connsiteY4529" fmla="*/ 452459 h 1328385"/>
              <a:gd name="connsiteX4530" fmla="*/ 6344085 w 12183871"/>
              <a:gd name="connsiteY4530" fmla="*/ 424011 h 1328385"/>
              <a:gd name="connsiteX4531" fmla="*/ 6356277 w 12183871"/>
              <a:gd name="connsiteY4531" fmla="*/ 401704 h 1328385"/>
              <a:gd name="connsiteX4532" fmla="*/ 6366482 w 12183871"/>
              <a:gd name="connsiteY4532" fmla="*/ 379397 h 1328385"/>
              <a:gd name="connsiteX4533" fmla="*/ 6388789 w 12183871"/>
              <a:gd name="connsiteY4533" fmla="*/ 283938 h 1328385"/>
              <a:gd name="connsiteX4534" fmla="*/ 6407122 w 12183871"/>
              <a:gd name="connsiteY4534" fmla="*/ 283938 h 1328385"/>
              <a:gd name="connsiteX4535" fmla="*/ 6396917 w 12183871"/>
              <a:gd name="connsiteY4535" fmla="*/ 357090 h 1328385"/>
              <a:gd name="connsiteX4536" fmla="*/ 6382738 w 12183871"/>
              <a:gd name="connsiteY4536" fmla="*/ 434306 h 1328385"/>
              <a:gd name="connsiteX4537" fmla="*/ 6370546 w 12183871"/>
              <a:gd name="connsiteY4537" fmla="*/ 509445 h 1328385"/>
              <a:gd name="connsiteX4538" fmla="*/ 6364495 w 12183871"/>
              <a:gd name="connsiteY4538" fmla="*/ 582597 h 1328385"/>
              <a:gd name="connsiteX4539" fmla="*/ 6374610 w 12183871"/>
              <a:gd name="connsiteY4539" fmla="*/ 655749 h 1328385"/>
              <a:gd name="connsiteX4540" fmla="*/ 6378674 w 12183871"/>
              <a:gd name="connsiteY4540" fmla="*/ 686184 h 1328385"/>
              <a:gd name="connsiteX4541" fmla="*/ 6382738 w 12183871"/>
              <a:gd name="connsiteY4541" fmla="*/ 714632 h 1328385"/>
              <a:gd name="connsiteX4542" fmla="*/ 6388789 w 12183871"/>
              <a:gd name="connsiteY4542" fmla="*/ 736938 h 1328385"/>
              <a:gd name="connsiteX4543" fmla="*/ 6388789 w 12183871"/>
              <a:gd name="connsiteY4543" fmla="*/ 730888 h 1328385"/>
              <a:gd name="connsiteX4544" fmla="*/ 6411186 w 12183871"/>
              <a:gd name="connsiteY4544" fmla="*/ 696389 h 1328385"/>
              <a:gd name="connsiteX4545" fmla="*/ 6419314 w 12183871"/>
              <a:gd name="connsiteY4545" fmla="*/ 655749 h 1328385"/>
              <a:gd name="connsiteX4546" fmla="*/ 6419314 w 12183871"/>
              <a:gd name="connsiteY4546" fmla="*/ 615109 h 1328385"/>
              <a:gd name="connsiteX4547" fmla="*/ 6411186 w 12183871"/>
              <a:gd name="connsiteY4547" fmla="*/ 570405 h 1328385"/>
              <a:gd name="connsiteX4548" fmla="*/ 6407122 w 12183871"/>
              <a:gd name="connsiteY4548" fmla="*/ 527778 h 1328385"/>
              <a:gd name="connsiteX4549" fmla="*/ 6429429 w 12183871"/>
              <a:gd name="connsiteY4549" fmla="*/ 527778 h 1328385"/>
              <a:gd name="connsiteX4550" fmla="*/ 6429429 w 12183871"/>
              <a:gd name="connsiteY4550" fmla="*/ 556226 h 1328385"/>
              <a:gd name="connsiteX4551" fmla="*/ 6437557 w 12183871"/>
              <a:gd name="connsiteY4551" fmla="*/ 578533 h 1328385"/>
              <a:gd name="connsiteX4552" fmla="*/ 6447672 w 12183871"/>
              <a:gd name="connsiteY4552" fmla="*/ 600840 h 1328385"/>
              <a:gd name="connsiteX4553" fmla="*/ 6455800 w 12183871"/>
              <a:gd name="connsiteY4553" fmla="*/ 523624 h 1328385"/>
              <a:gd name="connsiteX4554" fmla="*/ 6469978 w 12183871"/>
              <a:gd name="connsiteY4554" fmla="*/ 452549 h 1328385"/>
              <a:gd name="connsiteX4555" fmla="*/ 6488221 w 12183871"/>
              <a:gd name="connsiteY4555" fmla="*/ 387525 h 1328385"/>
              <a:gd name="connsiteX4556" fmla="*/ 6488221 w 12183871"/>
              <a:gd name="connsiteY4556" fmla="*/ 361154 h 1328385"/>
              <a:gd name="connsiteX4557" fmla="*/ 6486144 w 12183871"/>
              <a:gd name="connsiteY4557" fmla="*/ 334783 h 1328385"/>
              <a:gd name="connsiteX4558" fmla="*/ 6482080 w 12183871"/>
              <a:gd name="connsiteY4558" fmla="*/ 312476 h 1328385"/>
              <a:gd name="connsiteX4559" fmla="*/ 6482080 w 12183871"/>
              <a:gd name="connsiteY4559" fmla="*/ 225146 h 1328385"/>
              <a:gd name="connsiteX4560" fmla="*/ 6465824 w 12183871"/>
              <a:gd name="connsiteY4560" fmla="*/ 184506 h 1328385"/>
              <a:gd name="connsiteX4561" fmla="*/ 6455710 w 12183871"/>
              <a:gd name="connsiteY4561" fmla="*/ 135738 h 1328385"/>
              <a:gd name="connsiteX4562" fmla="*/ 6482080 w 12183871"/>
              <a:gd name="connsiteY4562" fmla="*/ 135738 h 1328385"/>
              <a:gd name="connsiteX4563" fmla="*/ 6486144 w 12183871"/>
              <a:gd name="connsiteY4563" fmla="*/ 172314 h 1328385"/>
              <a:gd name="connsiteX4564" fmla="*/ 6496350 w 12183871"/>
              <a:gd name="connsiteY4564" fmla="*/ 202748 h 1328385"/>
              <a:gd name="connsiteX4565" fmla="*/ 6496350 w 12183871"/>
              <a:gd name="connsiteY4565" fmla="*/ 257567 h 1328385"/>
              <a:gd name="connsiteX4566" fmla="*/ 6504477 w 12183871"/>
              <a:gd name="connsiteY4566" fmla="*/ 257567 h 1328385"/>
              <a:gd name="connsiteX4567" fmla="*/ 6528861 w 12183871"/>
              <a:gd name="connsiteY4567" fmla="*/ 40188 h 1328385"/>
              <a:gd name="connsiteX4568" fmla="*/ 6545117 w 12183871"/>
              <a:gd name="connsiteY4568" fmla="*/ 40188 h 1328385"/>
              <a:gd name="connsiteX4569" fmla="*/ 6528861 w 12183871"/>
              <a:gd name="connsiteY4569" fmla="*/ 243298 h 1328385"/>
              <a:gd name="connsiteX4570" fmla="*/ 6522720 w 12183871"/>
              <a:gd name="connsiteY4570" fmla="*/ 265605 h 1328385"/>
              <a:gd name="connsiteX4571" fmla="*/ 6514592 w 12183871"/>
              <a:gd name="connsiteY4571" fmla="*/ 298117 h 1328385"/>
              <a:gd name="connsiteX4572" fmla="*/ 6506464 w 12183871"/>
              <a:gd name="connsiteY4572" fmla="*/ 338757 h 1328385"/>
              <a:gd name="connsiteX4573" fmla="*/ 6504387 w 12183871"/>
              <a:gd name="connsiteY4573" fmla="*/ 375333 h 1328385"/>
              <a:gd name="connsiteX4574" fmla="*/ 6504387 w 12183871"/>
              <a:gd name="connsiteY4574" fmla="*/ 405768 h 1328385"/>
              <a:gd name="connsiteX4575" fmla="*/ 6510528 w 12183871"/>
              <a:gd name="connsiteY4575" fmla="*/ 405768 h 1328385"/>
              <a:gd name="connsiteX4576" fmla="*/ 6510528 w 12183871"/>
              <a:gd name="connsiteY4576" fmla="*/ 434216 h 1328385"/>
              <a:gd name="connsiteX4577" fmla="*/ 6504387 w 12183871"/>
              <a:gd name="connsiteY4577" fmla="*/ 434216 h 1328385"/>
              <a:gd name="connsiteX4578" fmla="*/ 6504387 w 12183871"/>
              <a:gd name="connsiteY4578" fmla="*/ 446408 h 1328385"/>
              <a:gd name="connsiteX4579" fmla="*/ 6510528 w 12183871"/>
              <a:gd name="connsiteY4579" fmla="*/ 446408 h 1328385"/>
              <a:gd name="connsiteX4580" fmla="*/ 6510528 w 12183871"/>
              <a:gd name="connsiteY4580" fmla="*/ 501227 h 1328385"/>
              <a:gd name="connsiteX4581" fmla="*/ 6522720 w 12183871"/>
              <a:gd name="connsiteY4581" fmla="*/ 501227 h 1328385"/>
              <a:gd name="connsiteX4582" fmla="*/ 6526784 w 12183871"/>
              <a:gd name="connsiteY4582" fmla="*/ 446408 h 1328385"/>
              <a:gd name="connsiteX4583" fmla="*/ 6541054 w 12183871"/>
              <a:gd name="connsiteY4583" fmla="*/ 387525 h 1328385"/>
              <a:gd name="connsiteX4584" fmla="*/ 6559296 w 12183871"/>
              <a:gd name="connsiteY4584" fmla="*/ 330629 h 1328385"/>
              <a:gd name="connsiteX4585" fmla="*/ 6577539 w 12183871"/>
              <a:gd name="connsiteY4585" fmla="*/ 283938 h 1328385"/>
              <a:gd name="connsiteX4586" fmla="*/ 6581603 w 12183871"/>
              <a:gd name="connsiteY4586" fmla="*/ 257567 h 1328385"/>
              <a:gd name="connsiteX4587" fmla="*/ 6581603 w 12183871"/>
              <a:gd name="connsiteY4587" fmla="*/ 239324 h 1328385"/>
              <a:gd name="connsiteX4588" fmla="*/ 6585667 w 12183871"/>
              <a:gd name="connsiteY4588" fmla="*/ 225146 h 1328385"/>
              <a:gd name="connsiteX4589" fmla="*/ 6603910 w 12183871"/>
              <a:gd name="connsiteY4589" fmla="*/ 208890 h 1328385"/>
              <a:gd name="connsiteX4590" fmla="*/ 6603910 w 12183871"/>
              <a:gd name="connsiteY4590" fmla="*/ 202839 h 1328385"/>
              <a:gd name="connsiteX4591" fmla="*/ 6609961 w 12183871"/>
              <a:gd name="connsiteY4591" fmla="*/ 202839 h 1328385"/>
              <a:gd name="connsiteX4592" fmla="*/ 6609961 w 12183871"/>
              <a:gd name="connsiteY4592" fmla="*/ 231287 h 1328385"/>
              <a:gd name="connsiteX4593" fmla="*/ 6601742 w 12183871"/>
              <a:gd name="connsiteY4593" fmla="*/ 249800 h 1328385"/>
              <a:gd name="connsiteX4594" fmla="*/ 6597678 w 12183871"/>
              <a:gd name="connsiteY4594" fmla="*/ 266056 h 1328385"/>
              <a:gd name="connsiteX4595" fmla="*/ 6597678 w 12183871"/>
              <a:gd name="connsiteY4595" fmla="*/ 284299 h 1328385"/>
              <a:gd name="connsiteX4596" fmla="*/ 6593614 w 12183871"/>
              <a:gd name="connsiteY4596" fmla="*/ 306606 h 1328385"/>
              <a:gd name="connsiteX4597" fmla="*/ 6583499 w 12183871"/>
              <a:gd name="connsiteY4597" fmla="*/ 343182 h 1328385"/>
              <a:gd name="connsiteX4598" fmla="*/ 6571308 w 12183871"/>
              <a:gd name="connsiteY4598" fmla="*/ 379758 h 1328385"/>
              <a:gd name="connsiteX4599" fmla="*/ 6565257 w 12183871"/>
              <a:gd name="connsiteY4599" fmla="*/ 420398 h 1328385"/>
              <a:gd name="connsiteX4600" fmla="*/ 6571308 w 12183871"/>
              <a:gd name="connsiteY4600" fmla="*/ 420398 h 1328385"/>
              <a:gd name="connsiteX4601" fmla="*/ 6575372 w 12183871"/>
              <a:gd name="connsiteY4601" fmla="*/ 398091 h 1328385"/>
              <a:gd name="connsiteX4602" fmla="*/ 6583499 w 12183871"/>
              <a:gd name="connsiteY4602" fmla="*/ 375784 h 1328385"/>
              <a:gd name="connsiteX4603" fmla="*/ 6587564 w 12183871"/>
              <a:gd name="connsiteY4603" fmla="*/ 357542 h 1328385"/>
              <a:gd name="connsiteX4604" fmla="*/ 6605807 w 12183871"/>
              <a:gd name="connsiteY4604" fmla="*/ 357542 h 1328385"/>
              <a:gd name="connsiteX4605" fmla="*/ 6605807 w 12183871"/>
              <a:gd name="connsiteY4605" fmla="*/ 534280 h 1328385"/>
              <a:gd name="connsiteX4606" fmla="*/ 6611857 w 12183871"/>
              <a:gd name="connsiteY4606" fmla="*/ 534280 h 1328385"/>
              <a:gd name="connsiteX4607" fmla="*/ 6619985 w 12183871"/>
              <a:gd name="connsiteY4607" fmla="*/ 556587 h 1328385"/>
              <a:gd name="connsiteX4608" fmla="*/ 6605807 w 12183871"/>
              <a:gd name="connsiteY4608" fmla="*/ 556587 h 1328385"/>
              <a:gd name="connsiteX4609" fmla="*/ 6605807 w 12183871"/>
              <a:gd name="connsiteY4609" fmla="*/ 568779 h 1328385"/>
              <a:gd name="connsiteX4610" fmla="*/ 6619985 w 12183871"/>
              <a:gd name="connsiteY4610" fmla="*/ 568779 h 1328385"/>
              <a:gd name="connsiteX4611" fmla="*/ 6619985 w 12183871"/>
              <a:gd name="connsiteY4611" fmla="*/ 593163 h 1328385"/>
              <a:gd name="connsiteX4612" fmla="*/ 6628113 w 12183871"/>
              <a:gd name="connsiteY4612" fmla="*/ 619534 h 1328385"/>
              <a:gd name="connsiteX4613" fmla="*/ 6634164 w 12183871"/>
              <a:gd name="connsiteY4613" fmla="*/ 637777 h 1328385"/>
              <a:gd name="connsiteX4614" fmla="*/ 6642292 w 12183871"/>
              <a:gd name="connsiteY4614" fmla="*/ 597137 h 1328385"/>
              <a:gd name="connsiteX4615" fmla="*/ 6652407 w 12183871"/>
              <a:gd name="connsiteY4615" fmla="*/ 560561 h 1328385"/>
              <a:gd name="connsiteX4616" fmla="*/ 6668663 w 12183871"/>
              <a:gd name="connsiteY4616" fmla="*/ 528049 h 1328385"/>
              <a:gd name="connsiteX4617" fmla="*/ 6686906 w 12183871"/>
              <a:gd name="connsiteY4617" fmla="*/ 452910 h 1328385"/>
              <a:gd name="connsiteX4618" fmla="*/ 6692956 w 12183871"/>
              <a:gd name="connsiteY4618" fmla="*/ 452910 h 1328385"/>
              <a:gd name="connsiteX4619" fmla="*/ 6692956 w 12183871"/>
              <a:gd name="connsiteY4619" fmla="*/ 434667 h 1328385"/>
              <a:gd name="connsiteX4620" fmla="*/ 6701085 w 12183871"/>
              <a:gd name="connsiteY4620" fmla="*/ 434667 h 1328385"/>
              <a:gd name="connsiteX4621" fmla="*/ 6701085 w 12183871"/>
              <a:gd name="connsiteY4621" fmla="*/ 412360 h 1328385"/>
              <a:gd name="connsiteX4622" fmla="*/ 6755904 w 12183871"/>
              <a:gd name="connsiteY4622" fmla="*/ 290440 h 1328385"/>
              <a:gd name="connsiteX4623" fmla="*/ 6768095 w 12183871"/>
              <a:gd name="connsiteY4623" fmla="*/ 290440 h 1328385"/>
              <a:gd name="connsiteX4624" fmla="*/ 6768095 w 12183871"/>
              <a:gd name="connsiteY4624" fmla="*/ 324939 h 1328385"/>
              <a:gd name="connsiteX4625" fmla="*/ 6749853 w 12183871"/>
              <a:gd name="connsiteY4625" fmla="*/ 349323 h 1328385"/>
              <a:gd name="connsiteX4626" fmla="*/ 6733596 w 12183871"/>
              <a:gd name="connsiteY4626" fmla="*/ 398091 h 1328385"/>
              <a:gd name="connsiteX4627" fmla="*/ 6723482 w 12183871"/>
              <a:gd name="connsiteY4627" fmla="*/ 452910 h 1328385"/>
              <a:gd name="connsiteX4628" fmla="*/ 6711290 w 12183871"/>
              <a:gd name="connsiteY4628" fmla="*/ 509806 h 1328385"/>
              <a:gd name="connsiteX4629" fmla="*/ 6709303 w 12183871"/>
              <a:gd name="connsiteY4629" fmla="*/ 550446 h 1328385"/>
              <a:gd name="connsiteX4630" fmla="*/ 6709303 w 12183871"/>
              <a:gd name="connsiteY4630" fmla="*/ 574830 h 1328385"/>
              <a:gd name="connsiteX4631" fmla="*/ 6709303 w 12183871"/>
              <a:gd name="connsiteY4631" fmla="*/ 605265 h 1328385"/>
              <a:gd name="connsiteX4632" fmla="*/ 6709303 w 12183871"/>
              <a:gd name="connsiteY4632" fmla="*/ 631636 h 1328385"/>
              <a:gd name="connsiteX4633" fmla="*/ 6715354 w 12183871"/>
              <a:gd name="connsiteY4633" fmla="*/ 649879 h 1328385"/>
              <a:gd name="connsiteX4634" fmla="*/ 6727546 w 12183871"/>
              <a:gd name="connsiteY4634" fmla="*/ 509716 h 1328385"/>
              <a:gd name="connsiteX4635" fmla="*/ 6749853 w 12183871"/>
              <a:gd name="connsiteY4635" fmla="*/ 509716 h 1328385"/>
              <a:gd name="connsiteX4636" fmla="*/ 6749853 w 12183871"/>
              <a:gd name="connsiteY4636" fmla="*/ 515767 h 1328385"/>
              <a:gd name="connsiteX4637" fmla="*/ 6741725 w 12183871"/>
              <a:gd name="connsiteY4637" fmla="*/ 515767 h 1328385"/>
              <a:gd name="connsiteX4638" fmla="*/ 6741725 w 12183871"/>
              <a:gd name="connsiteY4638" fmla="*/ 582777 h 1328385"/>
              <a:gd name="connsiteX4639" fmla="*/ 6737661 w 12183871"/>
              <a:gd name="connsiteY4639" fmla="*/ 605084 h 1328385"/>
              <a:gd name="connsiteX4640" fmla="*/ 6733596 w 12183871"/>
              <a:gd name="connsiteY4640" fmla="*/ 631455 h 1328385"/>
              <a:gd name="connsiteX4641" fmla="*/ 6731610 w 12183871"/>
              <a:gd name="connsiteY4641" fmla="*/ 659903 h 1328385"/>
              <a:gd name="connsiteX4642" fmla="*/ 6733596 w 12183871"/>
              <a:gd name="connsiteY4642" fmla="*/ 686274 h 1328385"/>
              <a:gd name="connsiteX4643" fmla="*/ 6741725 w 12183871"/>
              <a:gd name="connsiteY4643" fmla="*/ 704517 h 1328385"/>
              <a:gd name="connsiteX4644" fmla="*/ 6755904 w 12183871"/>
              <a:gd name="connsiteY4644" fmla="*/ 609058 h 1328385"/>
              <a:gd name="connsiteX4645" fmla="*/ 6768095 w 12183871"/>
              <a:gd name="connsiteY4645" fmla="*/ 609058 h 1328385"/>
              <a:gd name="connsiteX4646" fmla="*/ 6768095 w 12183871"/>
              <a:gd name="connsiteY4646" fmla="*/ 582687 h 1328385"/>
              <a:gd name="connsiteX4647" fmla="*/ 6774147 w 12183871"/>
              <a:gd name="connsiteY4647" fmla="*/ 582687 h 1328385"/>
              <a:gd name="connsiteX4648" fmla="*/ 6768095 w 12183871"/>
              <a:gd name="connsiteY4648" fmla="*/ 527868 h 1328385"/>
              <a:gd name="connsiteX4649" fmla="*/ 6774147 w 12183871"/>
              <a:gd name="connsiteY4649" fmla="*/ 527868 h 1328385"/>
              <a:gd name="connsiteX4650" fmla="*/ 6774147 w 12183871"/>
              <a:gd name="connsiteY4650" fmla="*/ 533919 h 1328385"/>
              <a:gd name="connsiteX4651" fmla="*/ 6778210 w 12183871"/>
              <a:gd name="connsiteY4651" fmla="*/ 533919 h 1328385"/>
              <a:gd name="connsiteX4652" fmla="*/ 6786338 w 12183871"/>
              <a:gd name="connsiteY4652" fmla="*/ 529855 h 1328385"/>
              <a:gd name="connsiteX4653" fmla="*/ 6796544 w 12183871"/>
              <a:gd name="connsiteY4653" fmla="*/ 527868 h 1328385"/>
              <a:gd name="connsiteX4654" fmla="*/ 6808735 w 12183871"/>
              <a:gd name="connsiteY4654" fmla="*/ 527868 h 1328385"/>
              <a:gd name="connsiteX4655" fmla="*/ 6808735 w 12183871"/>
              <a:gd name="connsiteY4655" fmla="*/ 529855 h 1328385"/>
              <a:gd name="connsiteX4656" fmla="*/ 6814787 w 12183871"/>
              <a:gd name="connsiteY4656" fmla="*/ 533919 h 1328385"/>
              <a:gd name="connsiteX4657" fmla="*/ 6818850 w 12183871"/>
              <a:gd name="connsiteY4657" fmla="*/ 537983 h 1328385"/>
              <a:gd name="connsiteX4658" fmla="*/ 6822914 w 12183871"/>
              <a:gd name="connsiteY4658" fmla="*/ 542047 h 1328385"/>
              <a:gd name="connsiteX4659" fmla="*/ 6822914 w 12183871"/>
              <a:gd name="connsiteY4659" fmla="*/ 542047 h 1328385"/>
              <a:gd name="connsiteX4660" fmla="*/ 6822914 w 12183871"/>
              <a:gd name="connsiteY4660" fmla="*/ 582687 h 1328385"/>
              <a:gd name="connsiteX4661" fmla="*/ 6831043 w 12183871"/>
              <a:gd name="connsiteY4661" fmla="*/ 582687 h 1328385"/>
              <a:gd name="connsiteX4662" fmla="*/ 6831043 w 12183871"/>
              <a:gd name="connsiteY4662" fmla="*/ 615199 h 1328385"/>
              <a:gd name="connsiteX4663" fmla="*/ 6837093 w 12183871"/>
              <a:gd name="connsiteY4663" fmla="*/ 615199 h 1328385"/>
              <a:gd name="connsiteX4664" fmla="*/ 6841157 w 12183871"/>
              <a:gd name="connsiteY4664" fmla="*/ 641570 h 1328385"/>
              <a:gd name="connsiteX4665" fmla="*/ 6845582 w 12183871"/>
              <a:gd name="connsiteY4665" fmla="*/ 668302 h 1328385"/>
              <a:gd name="connsiteX4666" fmla="*/ 6849647 w 12183871"/>
              <a:gd name="connsiteY4666" fmla="*/ 690609 h 1328385"/>
              <a:gd name="connsiteX4667" fmla="*/ 6855788 w 12183871"/>
              <a:gd name="connsiteY4667" fmla="*/ 690609 h 1328385"/>
              <a:gd name="connsiteX4668" fmla="*/ 6859852 w 12183871"/>
              <a:gd name="connsiteY4668" fmla="*/ 645905 h 1328385"/>
              <a:gd name="connsiteX4669" fmla="*/ 6872044 w 12183871"/>
              <a:gd name="connsiteY4669" fmla="*/ 609329 h 1328385"/>
              <a:gd name="connsiteX4670" fmla="*/ 6882249 w 12183871"/>
              <a:gd name="connsiteY4670" fmla="*/ 570766 h 1328385"/>
              <a:gd name="connsiteX4671" fmla="*/ 6890377 w 12183871"/>
              <a:gd name="connsiteY4671" fmla="*/ 534190 h 1328385"/>
              <a:gd name="connsiteX4672" fmla="*/ 6912774 w 12183871"/>
              <a:gd name="connsiteY4672" fmla="*/ 534190 h 1328385"/>
              <a:gd name="connsiteX4673" fmla="*/ 6890377 w 12183871"/>
              <a:gd name="connsiteY4673" fmla="*/ 609329 h 1328385"/>
              <a:gd name="connsiteX4674" fmla="*/ 6890377 w 12183871"/>
              <a:gd name="connsiteY4674" fmla="*/ 649969 h 1328385"/>
              <a:gd name="connsiteX4675" fmla="*/ 6878185 w 12183871"/>
              <a:gd name="connsiteY4675" fmla="*/ 649969 h 1328385"/>
              <a:gd name="connsiteX4676" fmla="*/ 6878185 w 12183871"/>
              <a:gd name="connsiteY4676" fmla="*/ 812439 h 1328385"/>
              <a:gd name="connsiteX4677" fmla="*/ 6878185 w 12183871"/>
              <a:gd name="connsiteY4677" fmla="*/ 836823 h 1328385"/>
              <a:gd name="connsiteX4678" fmla="*/ 6878185 w 12183871"/>
              <a:gd name="connsiteY4678" fmla="*/ 867257 h 1328385"/>
              <a:gd name="connsiteX4679" fmla="*/ 6878185 w 12183871"/>
              <a:gd name="connsiteY4679" fmla="*/ 895705 h 1328385"/>
              <a:gd name="connsiteX4680" fmla="*/ 6890377 w 12183871"/>
              <a:gd name="connsiteY4680" fmla="*/ 916025 h 1328385"/>
              <a:gd name="connsiteX4681" fmla="*/ 6894441 w 12183871"/>
              <a:gd name="connsiteY4681" fmla="*/ 796183 h 1328385"/>
              <a:gd name="connsiteX4682" fmla="*/ 6908710 w 12183871"/>
              <a:gd name="connsiteY4682" fmla="*/ 686455 h 1328385"/>
              <a:gd name="connsiteX4683" fmla="*/ 6934991 w 12183871"/>
              <a:gd name="connsiteY4683" fmla="*/ 587022 h 1328385"/>
              <a:gd name="connsiteX4684" fmla="*/ 6959374 w 12183871"/>
              <a:gd name="connsiteY4684" fmla="*/ 493550 h 1328385"/>
              <a:gd name="connsiteX4685" fmla="*/ 6959374 w 12183871"/>
              <a:gd name="connsiteY4685" fmla="*/ 452910 h 1328385"/>
              <a:gd name="connsiteX4686" fmla="*/ 6971567 w 12183871"/>
              <a:gd name="connsiteY4686" fmla="*/ 452910 h 1328385"/>
              <a:gd name="connsiteX4687" fmla="*/ 6977617 w 12183871"/>
              <a:gd name="connsiteY4687" fmla="*/ 420398 h 1328385"/>
              <a:gd name="connsiteX4688" fmla="*/ 6985745 w 12183871"/>
              <a:gd name="connsiteY4688" fmla="*/ 420398 h 1328385"/>
              <a:gd name="connsiteX4689" fmla="*/ 6985745 w 12183871"/>
              <a:gd name="connsiteY4689" fmla="*/ 389963 h 1328385"/>
              <a:gd name="connsiteX4690" fmla="*/ 6977617 w 12183871"/>
              <a:gd name="connsiteY4690" fmla="*/ 361515 h 1328385"/>
              <a:gd name="connsiteX4691" fmla="*/ 6967502 w 12183871"/>
              <a:gd name="connsiteY4691" fmla="*/ 327016 h 1328385"/>
              <a:gd name="connsiteX4692" fmla="*/ 6959374 w 12183871"/>
              <a:gd name="connsiteY4692" fmla="*/ 298568 h 1328385"/>
              <a:gd name="connsiteX4693" fmla="*/ 6977617 w 12183871"/>
              <a:gd name="connsiteY4693" fmla="*/ 298568 h 1328385"/>
              <a:gd name="connsiteX4694" fmla="*/ 6985745 w 12183871"/>
              <a:gd name="connsiteY4694" fmla="*/ 331080 h 1328385"/>
              <a:gd name="connsiteX4695" fmla="*/ 6993873 w 12183871"/>
              <a:gd name="connsiteY4695" fmla="*/ 331080 h 1328385"/>
              <a:gd name="connsiteX4696" fmla="*/ 6993873 w 12183871"/>
              <a:gd name="connsiteY4696" fmla="*/ 365579 h 1328385"/>
              <a:gd name="connsiteX4697" fmla="*/ 6999924 w 12183871"/>
              <a:gd name="connsiteY4697" fmla="*/ 365579 h 1328385"/>
              <a:gd name="connsiteX4698" fmla="*/ 6999924 w 12183871"/>
              <a:gd name="connsiteY4698" fmla="*/ 387886 h 1328385"/>
              <a:gd name="connsiteX4699" fmla="*/ 7012116 w 12183871"/>
              <a:gd name="connsiteY4699" fmla="*/ 387886 h 1328385"/>
              <a:gd name="connsiteX4700" fmla="*/ 7012116 w 12183871"/>
              <a:gd name="connsiteY4700" fmla="*/ 412270 h 1328385"/>
              <a:gd name="connsiteX4701" fmla="*/ 7018167 w 12183871"/>
              <a:gd name="connsiteY4701" fmla="*/ 412270 h 1328385"/>
              <a:gd name="connsiteX4702" fmla="*/ 7040474 w 12183871"/>
              <a:gd name="connsiteY4702" fmla="*/ 528049 h 1328385"/>
              <a:gd name="connsiteX4703" fmla="*/ 7052666 w 12183871"/>
              <a:gd name="connsiteY4703" fmla="*/ 528049 h 1328385"/>
              <a:gd name="connsiteX4704" fmla="*/ 7052666 w 12183871"/>
              <a:gd name="connsiteY4704" fmla="*/ 568689 h 1328385"/>
              <a:gd name="connsiteX4705" fmla="*/ 7058716 w 12183871"/>
              <a:gd name="connsiteY4705" fmla="*/ 568689 h 1328385"/>
              <a:gd name="connsiteX4706" fmla="*/ 7062781 w 12183871"/>
              <a:gd name="connsiteY4706" fmla="*/ 593073 h 1328385"/>
              <a:gd name="connsiteX4707" fmla="*/ 7062781 w 12183871"/>
              <a:gd name="connsiteY4707" fmla="*/ 619444 h 1328385"/>
              <a:gd name="connsiteX4708" fmla="*/ 7074973 w 12183871"/>
              <a:gd name="connsiteY4708" fmla="*/ 637687 h 1328385"/>
              <a:gd name="connsiteX4709" fmla="*/ 7076959 w 12183871"/>
              <a:gd name="connsiteY4709" fmla="*/ 592983 h 1328385"/>
              <a:gd name="connsiteX4710" fmla="*/ 7093215 w 12183871"/>
              <a:gd name="connsiteY4710" fmla="*/ 550356 h 1328385"/>
              <a:gd name="connsiteX4711" fmla="*/ 7099267 w 12183871"/>
              <a:gd name="connsiteY4711" fmla="*/ 550356 h 1328385"/>
              <a:gd name="connsiteX4712" fmla="*/ 7099267 w 12183871"/>
              <a:gd name="connsiteY4712" fmla="*/ 534100 h 1328385"/>
              <a:gd name="connsiteX4713" fmla="*/ 7107394 w 12183871"/>
              <a:gd name="connsiteY4713" fmla="*/ 534100 h 1328385"/>
              <a:gd name="connsiteX4714" fmla="*/ 7115523 w 12183871"/>
              <a:gd name="connsiteY4714" fmla="*/ 371630 h 1328385"/>
              <a:gd name="connsiteX4715" fmla="*/ 7139907 w 12183871"/>
              <a:gd name="connsiteY4715" fmla="*/ 371630 h 1328385"/>
              <a:gd name="connsiteX4716" fmla="*/ 7139907 w 12183871"/>
              <a:gd name="connsiteY4716" fmla="*/ 398001 h 1328385"/>
              <a:gd name="connsiteX4717" fmla="*/ 7143970 w 12183871"/>
              <a:gd name="connsiteY4717" fmla="*/ 420308 h 1328385"/>
              <a:gd name="connsiteX4718" fmla="*/ 7156163 w 12183871"/>
              <a:gd name="connsiteY4718" fmla="*/ 434487 h 1328385"/>
              <a:gd name="connsiteX4719" fmla="*/ 7152098 w 12183871"/>
              <a:gd name="connsiteY4719" fmla="*/ 379668 h 1328385"/>
              <a:gd name="connsiteX4720" fmla="*/ 7137829 w 12183871"/>
              <a:gd name="connsiteY4720" fmla="*/ 324849 h 1328385"/>
              <a:gd name="connsiteX4721" fmla="*/ 7125637 w 12183871"/>
              <a:gd name="connsiteY4721" fmla="*/ 272017 h 1328385"/>
              <a:gd name="connsiteX4722" fmla="*/ 7115523 w 12183871"/>
              <a:gd name="connsiteY4722" fmla="*/ 217198 h 1328385"/>
              <a:gd name="connsiteX4723" fmla="*/ 7139907 w 12183871"/>
              <a:gd name="connsiteY4723" fmla="*/ 225326 h 1328385"/>
              <a:gd name="connsiteX4724" fmla="*/ 7148034 w 12183871"/>
              <a:gd name="connsiteY4724" fmla="*/ 284209 h 1328385"/>
              <a:gd name="connsiteX4725" fmla="*/ 7162304 w 12183871"/>
              <a:gd name="connsiteY4725" fmla="*/ 330900 h 1328385"/>
              <a:gd name="connsiteX4726" fmla="*/ 7162304 w 12183871"/>
              <a:gd name="connsiteY4726" fmla="*/ 379668 h 1328385"/>
              <a:gd name="connsiteX4727" fmla="*/ 7174495 w 12183871"/>
              <a:gd name="connsiteY4727" fmla="*/ 379668 h 1328385"/>
              <a:gd name="connsiteX4728" fmla="*/ 7174495 w 12183871"/>
              <a:gd name="connsiteY4728" fmla="*/ 428436 h 1328385"/>
              <a:gd name="connsiteX4729" fmla="*/ 7180547 w 12183871"/>
              <a:gd name="connsiteY4729" fmla="*/ 428436 h 1328385"/>
              <a:gd name="connsiteX4730" fmla="*/ 7184610 w 12183871"/>
              <a:gd name="connsiteY4730" fmla="*/ 452820 h 1328385"/>
              <a:gd name="connsiteX4731" fmla="*/ 7184610 w 12183871"/>
              <a:gd name="connsiteY4731" fmla="*/ 475127 h 1328385"/>
              <a:gd name="connsiteX4732" fmla="*/ 7188674 w 12183871"/>
              <a:gd name="connsiteY4732" fmla="*/ 501497 h 1328385"/>
              <a:gd name="connsiteX4733" fmla="*/ 7196803 w 12183871"/>
              <a:gd name="connsiteY4733" fmla="*/ 515676 h 1328385"/>
              <a:gd name="connsiteX4734" fmla="*/ 7198879 w 12183871"/>
              <a:gd name="connsiteY4734" fmla="*/ 483164 h 1328385"/>
              <a:gd name="connsiteX4735" fmla="*/ 7202944 w 12183871"/>
              <a:gd name="connsiteY4735" fmla="*/ 448666 h 1328385"/>
              <a:gd name="connsiteX4736" fmla="*/ 7215135 w 12183871"/>
              <a:gd name="connsiteY4736" fmla="*/ 420217 h 1328385"/>
              <a:gd name="connsiteX4737" fmla="*/ 7215135 w 12183871"/>
              <a:gd name="connsiteY4737" fmla="*/ 365399 h 1328385"/>
              <a:gd name="connsiteX4738" fmla="*/ 7221187 w 12183871"/>
              <a:gd name="connsiteY4738" fmla="*/ 365399 h 1328385"/>
              <a:gd name="connsiteX4739" fmla="*/ 7221187 w 12183871"/>
              <a:gd name="connsiteY4739" fmla="*/ 306516 h 1328385"/>
              <a:gd name="connsiteX4740" fmla="*/ 7229314 w 12183871"/>
              <a:gd name="connsiteY4740" fmla="*/ 306516 h 1328385"/>
              <a:gd name="connsiteX4741" fmla="*/ 7229314 w 12183871"/>
              <a:gd name="connsiteY4741" fmla="*/ 257748 h 1328385"/>
              <a:gd name="connsiteX4742" fmla="*/ 7237443 w 12183871"/>
              <a:gd name="connsiteY4742" fmla="*/ 257748 h 1328385"/>
              <a:gd name="connsiteX4743" fmla="*/ 7237443 w 12183871"/>
              <a:gd name="connsiteY4743" fmla="*/ 217108 h 1328385"/>
              <a:gd name="connsiteX4744" fmla="*/ 7243493 w 12183871"/>
              <a:gd name="connsiteY4744" fmla="*/ 217108 h 1328385"/>
              <a:gd name="connsiteX4745" fmla="*/ 7247557 w 12183871"/>
              <a:gd name="connsiteY4745" fmla="*/ 190737 h 1328385"/>
              <a:gd name="connsiteX4746" fmla="*/ 7251621 w 12183871"/>
              <a:gd name="connsiteY4746" fmla="*/ 172494 h 1328385"/>
              <a:gd name="connsiteX4747" fmla="*/ 7261827 w 12183871"/>
              <a:gd name="connsiteY4747" fmla="*/ 154251 h 1328385"/>
              <a:gd name="connsiteX4748" fmla="*/ 7265890 w 12183871"/>
              <a:gd name="connsiteY4748" fmla="*/ 150187 h 1328385"/>
              <a:gd name="connsiteX4749" fmla="*/ 7265890 w 12183871"/>
              <a:gd name="connsiteY4749" fmla="*/ 146123 h 1328385"/>
              <a:gd name="connsiteX4750" fmla="*/ 7265890 w 12183871"/>
              <a:gd name="connsiteY4750" fmla="*/ 146123 h 1328385"/>
              <a:gd name="connsiteX4751" fmla="*/ 7269954 w 12183871"/>
              <a:gd name="connsiteY4751" fmla="*/ 146123 h 1328385"/>
              <a:gd name="connsiteX4752" fmla="*/ 7274018 w 12183871"/>
              <a:gd name="connsiteY4752" fmla="*/ 146123 h 1328385"/>
              <a:gd name="connsiteX4753" fmla="*/ 7278083 w 12183871"/>
              <a:gd name="connsiteY4753" fmla="*/ 144137 h 1328385"/>
              <a:gd name="connsiteX4754" fmla="*/ 7265890 w 12183871"/>
              <a:gd name="connsiteY4754" fmla="*/ 209160 h 1328385"/>
              <a:gd name="connsiteX4755" fmla="*/ 7251982 w 12183871"/>
              <a:gd name="connsiteY4755" fmla="*/ 284390 h 1328385"/>
              <a:gd name="connsiteX4756" fmla="*/ 7237804 w 12183871"/>
              <a:gd name="connsiteY4756" fmla="*/ 347336 h 1328385"/>
              <a:gd name="connsiteX4757" fmla="*/ 7237804 w 12183871"/>
              <a:gd name="connsiteY4757" fmla="*/ 398091 h 1328385"/>
              <a:gd name="connsiteX4758" fmla="*/ 7229676 w 12183871"/>
              <a:gd name="connsiteY4758" fmla="*/ 398091 h 1328385"/>
              <a:gd name="connsiteX4759" fmla="*/ 7229676 w 12183871"/>
              <a:gd name="connsiteY4759" fmla="*/ 515947 h 1328385"/>
              <a:gd name="connsiteX4760" fmla="*/ 7221548 w 12183871"/>
              <a:gd name="connsiteY4760" fmla="*/ 515947 h 1328385"/>
              <a:gd name="connsiteX4761" fmla="*/ 7221548 w 12183871"/>
              <a:gd name="connsiteY4761" fmla="*/ 550446 h 1328385"/>
              <a:gd name="connsiteX4762" fmla="*/ 7229676 w 12183871"/>
              <a:gd name="connsiteY4762" fmla="*/ 550446 h 1328385"/>
              <a:gd name="connsiteX4763" fmla="*/ 7233739 w 12183871"/>
              <a:gd name="connsiteY4763" fmla="*/ 578894 h 1328385"/>
              <a:gd name="connsiteX4764" fmla="*/ 7229676 w 12183871"/>
              <a:gd name="connsiteY4764" fmla="*/ 611406 h 1328385"/>
              <a:gd name="connsiteX4765" fmla="*/ 7225612 w 12183871"/>
              <a:gd name="connsiteY4765" fmla="*/ 645905 h 1328385"/>
              <a:gd name="connsiteX4766" fmla="*/ 7225612 w 12183871"/>
              <a:gd name="connsiteY4766" fmla="*/ 678417 h 1328385"/>
              <a:gd name="connsiteX4767" fmla="*/ 7229676 w 12183871"/>
              <a:gd name="connsiteY4767" fmla="*/ 708852 h 1328385"/>
              <a:gd name="connsiteX4768" fmla="*/ 7237804 w 12183871"/>
              <a:gd name="connsiteY4768" fmla="*/ 731159 h 1328385"/>
              <a:gd name="connsiteX4769" fmla="*/ 7237804 w 12183871"/>
              <a:gd name="connsiteY4769" fmla="*/ 649879 h 1328385"/>
              <a:gd name="connsiteX4770" fmla="*/ 7256047 w 12183871"/>
              <a:gd name="connsiteY4770" fmla="*/ 637687 h 1328385"/>
              <a:gd name="connsiteX4771" fmla="*/ 7278444 w 12183871"/>
              <a:gd name="connsiteY4771" fmla="*/ 534100 h 1328385"/>
              <a:gd name="connsiteX4772" fmla="*/ 7296687 w 12183871"/>
              <a:gd name="connsiteY4772" fmla="*/ 534100 h 1328385"/>
              <a:gd name="connsiteX4773" fmla="*/ 7292622 w 12183871"/>
              <a:gd name="connsiteY4773" fmla="*/ 550356 h 1328385"/>
              <a:gd name="connsiteX4774" fmla="*/ 7288558 w 12183871"/>
              <a:gd name="connsiteY4774" fmla="*/ 574740 h 1328385"/>
              <a:gd name="connsiteX4775" fmla="*/ 7280431 w 12183871"/>
              <a:gd name="connsiteY4775" fmla="*/ 601111 h 1328385"/>
              <a:gd name="connsiteX4776" fmla="*/ 7274289 w 12183871"/>
              <a:gd name="connsiteY4776" fmla="*/ 623417 h 1328385"/>
              <a:gd name="connsiteX4777" fmla="*/ 7270225 w 12183871"/>
              <a:gd name="connsiteY4777" fmla="*/ 631545 h 1328385"/>
              <a:gd name="connsiteX4778" fmla="*/ 7270225 w 12183871"/>
              <a:gd name="connsiteY4778" fmla="*/ 637596 h 1328385"/>
              <a:gd name="connsiteX4779" fmla="*/ 7284494 w 12183871"/>
              <a:gd name="connsiteY4779" fmla="*/ 637596 h 1328385"/>
              <a:gd name="connsiteX4780" fmla="*/ 7288558 w 12183871"/>
              <a:gd name="connsiteY4780" fmla="*/ 690428 h 1328385"/>
              <a:gd name="connsiteX4781" fmla="*/ 7288558 w 12183871"/>
              <a:gd name="connsiteY4781" fmla="*/ 745247 h 1328385"/>
              <a:gd name="connsiteX4782" fmla="*/ 7288558 w 12183871"/>
              <a:gd name="connsiteY4782" fmla="*/ 800066 h 1328385"/>
              <a:gd name="connsiteX4783" fmla="*/ 7278444 w 12183871"/>
              <a:gd name="connsiteY4783" fmla="*/ 844770 h 1328385"/>
              <a:gd name="connsiteX4784" fmla="*/ 7284494 w 12183871"/>
              <a:gd name="connsiteY4784" fmla="*/ 844770 h 1328385"/>
              <a:gd name="connsiteX4785" fmla="*/ 7284494 w 12183871"/>
              <a:gd name="connsiteY4785" fmla="*/ 834655 h 1328385"/>
              <a:gd name="connsiteX4786" fmla="*/ 7296687 w 12183871"/>
              <a:gd name="connsiteY4786" fmla="*/ 834655 h 1328385"/>
              <a:gd name="connsiteX4787" fmla="*/ 7310865 w 12183871"/>
              <a:gd name="connsiteY4787" fmla="*/ 712735 h 1328385"/>
              <a:gd name="connsiteX4788" fmla="*/ 7318993 w 12183871"/>
              <a:gd name="connsiteY4788" fmla="*/ 712735 h 1328385"/>
              <a:gd name="connsiteX4789" fmla="*/ 7318993 w 12183871"/>
              <a:gd name="connsiteY4789" fmla="*/ 663967 h 1328385"/>
              <a:gd name="connsiteX4790" fmla="*/ 7325044 w 12183871"/>
              <a:gd name="connsiteY4790" fmla="*/ 663967 h 1328385"/>
              <a:gd name="connsiteX4791" fmla="*/ 7325044 w 12183871"/>
              <a:gd name="connsiteY4791" fmla="*/ 637596 h 1328385"/>
              <a:gd name="connsiteX4792" fmla="*/ 7337236 w 12183871"/>
              <a:gd name="connsiteY4792" fmla="*/ 637596 h 1328385"/>
              <a:gd name="connsiteX4793" fmla="*/ 7337236 w 12183871"/>
              <a:gd name="connsiteY4793" fmla="*/ 501678 h 1328385"/>
              <a:gd name="connsiteX4794" fmla="*/ 7343287 w 12183871"/>
              <a:gd name="connsiteY4794" fmla="*/ 501678 h 1328385"/>
              <a:gd name="connsiteX4795" fmla="*/ 7337236 w 12183871"/>
              <a:gd name="connsiteY4795" fmla="*/ 487499 h 1328385"/>
              <a:gd name="connsiteX4796" fmla="*/ 7337236 w 12183871"/>
              <a:gd name="connsiteY4796" fmla="*/ 331080 h 1328385"/>
              <a:gd name="connsiteX4797" fmla="*/ 7325044 w 12183871"/>
              <a:gd name="connsiteY4797" fmla="*/ 331080 h 1328385"/>
              <a:gd name="connsiteX4798" fmla="*/ 7325044 w 12183871"/>
              <a:gd name="connsiteY4798" fmla="*/ 298568 h 1328385"/>
              <a:gd name="connsiteX4799" fmla="*/ 7351415 w 12183871"/>
              <a:gd name="connsiteY4799" fmla="*/ 298568 h 1328385"/>
              <a:gd name="connsiteX4800" fmla="*/ 7355479 w 12183871"/>
              <a:gd name="connsiteY4800" fmla="*/ 343272 h 1328385"/>
              <a:gd name="connsiteX4801" fmla="*/ 7365594 w 12183871"/>
              <a:gd name="connsiteY4801" fmla="*/ 379848 h 1328385"/>
              <a:gd name="connsiteX4802" fmla="*/ 7377786 w 12183871"/>
              <a:gd name="connsiteY4802" fmla="*/ 412360 h 1328385"/>
              <a:gd name="connsiteX4803" fmla="*/ 7381850 w 12183871"/>
              <a:gd name="connsiteY4803" fmla="*/ 442795 h 1328385"/>
              <a:gd name="connsiteX4804" fmla="*/ 7381850 w 12183871"/>
              <a:gd name="connsiteY4804" fmla="*/ 471243 h 1328385"/>
              <a:gd name="connsiteX4805" fmla="*/ 7392055 w 12183871"/>
              <a:gd name="connsiteY4805" fmla="*/ 493550 h 1328385"/>
              <a:gd name="connsiteX4806" fmla="*/ 7383927 w 12183871"/>
              <a:gd name="connsiteY4806" fmla="*/ 331080 h 1328385"/>
              <a:gd name="connsiteX4807" fmla="*/ 7400183 w 12183871"/>
              <a:gd name="connsiteY4807" fmla="*/ 331080 h 1328385"/>
              <a:gd name="connsiteX4808" fmla="*/ 7400183 w 12183871"/>
              <a:gd name="connsiteY4808" fmla="*/ 266056 h 1328385"/>
              <a:gd name="connsiteX4809" fmla="*/ 7406234 w 12183871"/>
              <a:gd name="connsiteY4809" fmla="*/ 266056 h 1328385"/>
              <a:gd name="connsiteX4810" fmla="*/ 7406234 w 12183871"/>
              <a:gd name="connsiteY4810" fmla="*/ 203110 h 1328385"/>
              <a:gd name="connsiteX4811" fmla="*/ 7410298 w 12183871"/>
              <a:gd name="connsiteY4811" fmla="*/ 140163 h 1328385"/>
              <a:gd name="connsiteX4812" fmla="*/ 7424476 w 12183871"/>
              <a:gd name="connsiteY4812" fmla="*/ 87331 h 1328385"/>
              <a:gd name="connsiteX4813" fmla="*/ 7432605 w 12183871"/>
              <a:gd name="connsiteY4813" fmla="*/ 87331 h 1328385"/>
              <a:gd name="connsiteX4814" fmla="*/ 7432605 w 12183871"/>
              <a:gd name="connsiteY4814" fmla="*/ 217288 h 1328385"/>
              <a:gd name="connsiteX4815" fmla="*/ 7424476 w 12183871"/>
              <a:gd name="connsiteY4815" fmla="*/ 239595 h 1328385"/>
              <a:gd name="connsiteX4816" fmla="*/ 7422490 w 12183871"/>
              <a:gd name="connsiteY4816" fmla="*/ 268043 h 1328385"/>
              <a:gd name="connsiteX4817" fmla="*/ 7424476 w 12183871"/>
              <a:gd name="connsiteY4817" fmla="*/ 302542 h 1328385"/>
              <a:gd name="connsiteX4818" fmla="*/ 7424476 w 12183871"/>
              <a:gd name="connsiteY4818" fmla="*/ 335054 h 1328385"/>
              <a:gd name="connsiteX4819" fmla="*/ 7424476 w 12183871"/>
              <a:gd name="connsiteY4819" fmla="*/ 365489 h 1328385"/>
              <a:gd name="connsiteX4820" fmla="*/ 7418426 w 12183871"/>
              <a:gd name="connsiteY4820" fmla="*/ 406129 h 1328385"/>
              <a:gd name="connsiteX4821" fmla="*/ 7424476 w 12183871"/>
              <a:gd name="connsiteY4821" fmla="*/ 452820 h 1328385"/>
              <a:gd name="connsiteX4822" fmla="*/ 7432605 w 12183871"/>
              <a:gd name="connsiteY4822" fmla="*/ 452820 h 1328385"/>
              <a:gd name="connsiteX4823" fmla="*/ 7432605 w 12183871"/>
              <a:gd name="connsiteY4823" fmla="*/ 487319 h 1328385"/>
              <a:gd name="connsiteX4824" fmla="*/ 7440733 w 12183871"/>
              <a:gd name="connsiteY4824" fmla="*/ 487319 h 1328385"/>
              <a:gd name="connsiteX4825" fmla="*/ 7458975 w 12183871"/>
              <a:gd name="connsiteY4825" fmla="*/ 637596 h 1328385"/>
              <a:gd name="connsiteX4826" fmla="*/ 7499615 w 12183871"/>
              <a:gd name="connsiteY4826" fmla="*/ 637596 h 1328385"/>
              <a:gd name="connsiteX4827" fmla="*/ 7491488 w 12183871"/>
              <a:gd name="connsiteY4827" fmla="*/ 523804 h 1328385"/>
              <a:gd name="connsiteX4828" fmla="*/ 7481373 w 12183871"/>
              <a:gd name="connsiteY4828" fmla="*/ 416154 h 1328385"/>
              <a:gd name="connsiteX4829" fmla="*/ 7463130 w 12183871"/>
              <a:gd name="connsiteY4829" fmla="*/ 316631 h 1328385"/>
              <a:gd name="connsiteX4830" fmla="*/ 7440823 w 12183871"/>
              <a:gd name="connsiteY4830" fmla="*/ 217108 h 1328385"/>
              <a:gd name="connsiteX4831" fmla="*/ 7465207 w 12183871"/>
              <a:gd name="connsiteY4831" fmla="*/ 225236 h 1328385"/>
              <a:gd name="connsiteX4832" fmla="*/ 7473335 w 12183871"/>
              <a:gd name="connsiteY4832" fmla="*/ 280055 h 1328385"/>
              <a:gd name="connsiteX4833" fmla="*/ 7487514 w 12183871"/>
              <a:gd name="connsiteY4833" fmla="*/ 330810 h 1328385"/>
              <a:gd name="connsiteX4834" fmla="*/ 7487514 w 12183871"/>
              <a:gd name="connsiteY4834" fmla="*/ 379578 h 1328385"/>
              <a:gd name="connsiteX4835" fmla="*/ 7499706 w 12183871"/>
              <a:gd name="connsiteY4835" fmla="*/ 379578 h 1328385"/>
              <a:gd name="connsiteX4836" fmla="*/ 7499706 w 12183871"/>
              <a:gd name="connsiteY4836" fmla="*/ 428346 h 1328385"/>
              <a:gd name="connsiteX4837" fmla="*/ 7505756 w 12183871"/>
              <a:gd name="connsiteY4837" fmla="*/ 428346 h 1328385"/>
              <a:gd name="connsiteX4838" fmla="*/ 7505756 w 12183871"/>
              <a:gd name="connsiteY4838" fmla="*/ 468986 h 1328385"/>
              <a:gd name="connsiteX4839" fmla="*/ 7513885 w 12183871"/>
              <a:gd name="connsiteY4839" fmla="*/ 468986 h 1328385"/>
              <a:gd name="connsiteX4840" fmla="*/ 7517949 w 12183871"/>
              <a:gd name="connsiteY4840" fmla="*/ 493370 h 1328385"/>
              <a:gd name="connsiteX4841" fmla="*/ 7517949 w 12183871"/>
              <a:gd name="connsiteY4841" fmla="*/ 523804 h 1328385"/>
              <a:gd name="connsiteX4842" fmla="*/ 7522013 w 12183871"/>
              <a:gd name="connsiteY4842" fmla="*/ 546111 h 1328385"/>
              <a:gd name="connsiteX4843" fmla="*/ 7528064 w 12183871"/>
              <a:gd name="connsiteY4843" fmla="*/ 568418 h 1328385"/>
              <a:gd name="connsiteX4844" fmla="*/ 7568974 w 12183871"/>
              <a:gd name="connsiteY4844" fmla="*/ 0 h 1328385"/>
              <a:gd name="connsiteX4845" fmla="*/ 7568974 w 12183871"/>
              <a:gd name="connsiteY4845" fmla="*/ 0 h 1328385"/>
              <a:gd name="connsiteX4846" fmla="*/ 7568974 w 12183871"/>
              <a:gd name="connsiteY4846" fmla="*/ 0 h 13283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</a:cxnLst>
            <a:rect l="l" t="t" r="r" b="b"/>
            <a:pathLst>
              <a:path w="12183871" h="1328385">
                <a:moveTo>
                  <a:pt x="9763444" y="899860"/>
                </a:moveTo>
                <a:lnTo>
                  <a:pt x="9763444" y="940500"/>
                </a:lnTo>
                <a:lnTo>
                  <a:pt x="9775635" y="940500"/>
                </a:lnTo>
                <a:lnTo>
                  <a:pt x="9775635" y="899860"/>
                </a:lnTo>
                <a:lnTo>
                  <a:pt x="9763444" y="899860"/>
                </a:lnTo>
                <a:lnTo>
                  <a:pt x="9763444" y="899860"/>
                </a:lnTo>
                <a:lnTo>
                  <a:pt x="9763444" y="899860"/>
                </a:lnTo>
                <a:close/>
                <a:moveTo>
                  <a:pt x="2204675" y="899860"/>
                </a:moveTo>
                <a:lnTo>
                  <a:pt x="2204675" y="940500"/>
                </a:lnTo>
                <a:lnTo>
                  <a:pt x="2216867" y="940500"/>
                </a:lnTo>
                <a:lnTo>
                  <a:pt x="2216867" y="899860"/>
                </a:lnTo>
                <a:lnTo>
                  <a:pt x="2204675" y="899860"/>
                </a:lnTo>
                <a:lnTo>
                  <a:pt x="2204675" y="899860"/>
                </a:lnTo>
                <a:lnTo>
                  <a:pt x="2204675" y="899860"/>
                </a:lnTo>
                <a:close/>
                <a:moveTo>
                  <a:pt x="77216" y="893719"/>
                </a:moveTo>
                <a:lnTo>
                  <a:pt x="77216" y="940409"/>
                </a:lnTo>
                <a:lnTo>
                  <a:pt x="85344" y="940409"/>
                </a:lnTo>
                <a:lnTo>
                  <a:pt x="85344" y="893719"/>
                </a:lnTo>
                <a:lnTo>
                  <a:pt x="77216" y="893719"/>
                </a:lnTo>
                <a:lnTo>
                  <a:pt x="77216" y="893719"/>
                </a:lnTo>
                <a:lnTo>
                  <a:pt x="77216" y="893719"/>
                </a:lnTo>
                <a:close/>
                <a:moveTo>
                  <a:pt x="11732407" y="881527"/>
                </a:moveTo>
                <a:lnTo>
                  <a:pt x="11732407" y="934359"/>
                </a:lnTo>
                <a:lnTo>
                  <a:pt x="11740535" y="934359"/>
                </a:lnTo>
                <a:lnTo>
                  <a:pt x="11740535" y="881527"/>
                </a:lnTo>
                <a:lnTo>
                  <a:pt x="11732407" y="881527"/>
                </a:lnTo>
                <a:lnTo>
                  <a:pt x="11732407" y="881527"/>
                </a:lnTo>
                <a:lnTo>
                  <a:pt x="11732407" y="881527"/>
                </a:lnTo>
                <a:close/>
                <a:moveTo>
                  <a:pt x="4173638" y="881527"/>
                </a:moveTo>
                <a:lnTo>
                  <a:pt x="4173638" y="934359"/>
                </a:lnTo>
                <a:lnTo>
                  <a:pt x="4181766" y="934359"/>
                </a:lnTo>
                <a:lnTo>
                  <a:pt x="4181766" y="881527"/>
                </a:lnTo>
                <a:lnTo>
                  <a:pt x="4173638" y="881527"/>
                </a:lnTo>
                <a:lnTo>
                  <a:pt x="4173638" y="881527"/>
                </a:lnTo>
                <a:lnTo>
                  <a:pt x="4173638" y="881527"/>
                </a:lnTo>
                <a:close/>
                <a:moveTo>
                  <a:pt x="10895223" y="875476"/>
                </a:moveTo>
                <a:lnTo>
                  <a:pt x="10891158" y="899860"/>
                </a:lnTo>
                <a:lnTo>
                  <a:pt x="10891158" y="918103"/>
                </a:lnTo>
                <a:lnTo>
                  <a:pt x="10895223" y="940409"/>
                </a:lnTo>
                <a:lnTo>
                  <a:pt x="10901273" y="940409"/>
                </a:lnTo>
                <a:lnTo>
                  <a:pt x="10901273" y="875385"/>
                </a:lnTo>
                <a:lnTo>
                  <a:pt x="10895223" y="875385"/>
                </a:lnTo>
                <a:lnTo>
                  <a:pt x="10895223" y="875476"/>
                </a:lnTo>
                <a:lnTo>
                  <a:pt x="10895223" y="875476"/>
                </a:lnTo>
                <a:close/>
                <a:moveTo>
                  <a:pt x="3336454" y="875476"/>
                </a:moveTo>
                <a:lnTo>
                  <a:pt x="3332390" y="899860"/>
                </a:lnTo>
                <a:lnTo>
                  <a:pt x="3332390" y="918103"/>
                </a:lnTo>
                <a:lnTo>
                  <a:pt x="3336454" y="940409"/>
                </a:lnTo>
                <a:lnTo>
                  <a:pt x="3342505" y="940409"/>
                </a:lnTo>
                <a:lnTo>
                  <a:pt x="3342505" y="875385"/>
                </a:lnTo>
                <a:lnTo>
                  <a:pt x="3336454" y="875385"/>
                </a:lnTo>
                <a:lnTo>
                  <a:pt x="3336454" y="875476"/>
                </a:lnTo>
                <a:lnTo>
                  <a:pt x="3336454" y="875476"/>
                </a:lnTo>
                <a:close/>
                <a:moveTo>
                  <a:pt x="5183497" y="867348"/>
                </a:moveTo>
                <a:lnTo>
                  <a:pt x="5183497" y="899860"/>
                </a:lnTo>
                <a:lnTo>
                  <a:pt x="5189548" y="899860"/>
                </a:lnTo>
                <a:lnTo>
                  <a:pt x="5189548" y="867348"/>
                </a:lnTo>
                <a:lnTo>
                  <a:pt x="5183497" y="867348"/>
                </a:lnTo>
                <a:lnTo>
                  <a:pt x="5183497" y="867348"/>
                </a:lnTo>
                <a:lnTo>
                  <a:pt x="5183497" y="867348"/>
                </a:lnTo>
                <a:close/>
                <a:moveTo>
                  <a:pt x="8684497" y="859220"/>
                </a:moveTo>
                <a:lnTo>
                  <a:pt x="8684497" y="899860"/>
                </a:lnTo>
                <a:lnTo>
                  <a:pt x="8692625" y="899860"/>
                </a:lnTo>
                <a:lnTo>
                  <a:pt x="8692625" y="859220"/>
                </a:lnTo>
                <a:lnTo>
                  <a:pt x="8684497" y="859220"/>
                </a:lnTo>
                <a:lnTo>
                  <a:pt x="8684497" y="859220"/>
                </a:lnTo>
                <a:lnTo>
                  <a:pt x="8684497" y="859220"/>
                </a:lnTo>
                <a:close/>
                <a:moveTo>
                  <a:pt x="1125728" y="859220"/>
                </a:moveTo>
                <a:lnTo>
                  <a:pt x="1125728" y="899860"/>
                </a:lnTo>
                <a:lnTo>
                  <a:pt x="1133856" y="899860"/>
                </a:lnTo>
                <a:lnTo>
                  <a:pt x="1133856" y="859220"/>
                </a:lnTo>
                <a:lnTo>
                  <a:pt x="1125728" y="859220"/>
                </a:lnTo>
                <a:lnTo>
                  <a:pt x="1125728" y="859220"/>
                </a:lnTo>
                <a:lnTo>
                  <a:pt x="1125728" y="859220"/>
                </a:lnTo>
                <a:close/>
                <a:moveTo>
                  <a:pt x="10901364" y="845041"/>
                </a:moveTo>
                <a:lnTo>
                  <a:pt x="10901364" y="867348"/>
                </a:lnTo>
                <a:lnTo>
                  <a:pt x="10913555" y="867348"/>
                </a:lnTo>
                <a:lnTo>
                  <a:pt x="10913555" y="845041"/>
                </a:lnTo>
                <a:lnTo>
                  <a:pt x="10901364" y="845041"/>
                </a:lnTo>
                <a:lnTo>
                  <a:pt x="10901364" y="845041"/>
                </a:lnTo>
                <a:lnTo>
                  <a:pt x="10901364" y="845041"/>
                </a:lnTo>
                <a:close/>
                <a:moveTo>
                  <a:pt x="3342505" y="845041"/>
                </a:moveTo>
                <a:lnTo>
                  <a:pt x="3342505" y="867348"/>
                </a:lnTo>
                <a:lnTo>
                  <a:pt x="3354697" y="867348"/>
                </a:lnTo>
                <a:lnTo>
                  <a:pt x="3354697" y="845041"/>
                </a:lnTo>
                <a:lnTo>
                  <a:pt x="3342505" y="845041"/>
                </a:lnTo>
                <a:lnTo>
                  <a:pt x="3342505" y="845041"/>
                </a:lnTo>
                <a:lnTo>
                  <a:pt x="3342505" y="845041"/>
                </a:lnTo>
                <a:close/>
                <a:moveTo>
                  <a:pt x="9099025" y="826708"/>
                </a:moveTo>
                <a:lnTo>
                  <a:pt x="9099025" y="853079"/>
                </a:lnTo>
                <a:lnTo>
                  <a:pt x="9107153" y="853079"/>
                </a:lnTo>
                <a:lnTo>
                  <a:pt x="9107153" y="826708"/>
                </a:lnTo>
                <a:lnTo>
                  <a:pt x="9099025" y="826708"/>
                </a:lnTo>
                <a:lnTo>
                  <a:pt x="9099025" y="826708"/>
                </a:lnTo>
                <a:lnTo>
                  <a:pt x="9099025" y="826708"/>
                </a:lnTo>
                <a:close/>
                <a:moveTo>
                  <a:pt x="1540166" y="826708"/>
                </a:moveTo>
                <a:lnTo>
                  <a:pt x="1540166" y="853079"/>
                </a:lnTo>
                <a:lnTo>
                  <a:pt x="1548294" y="853079"/>
                </a:lnTo>
                <a:lnTo>
                  <a:pt x="1548294" y="826708"/>
                </a:lnTo>
                <a:lnTo>
                  <a:pt x="1540166" y="826708"/>
                </a:lnTo>
                <a:lnTo>
                  <a:pt x="1540166" y="826708"/>
                </a:lnTo>
                <a:lnTo>
                  <a:pt x="1540166" y="826708"/>
                </a:lnTo>
                <a:close/>
                <a:moveTo>
                  <a:pt x="10901364" y="771889"/>
                </a:moveTo>
                <a:lnTo>
                  <a:pt x="10901364" y="826708"/>
                </a:lnTo>
                <a:lnTo>
                  <a:pt x="10913555" y="826708"/>
                </a:lnTo>
                <a:lnTo>
                  <a:pt x="10913555" y="771889"/>
                </a:lnTo>
                <a:lnTo>
                  <a:pt x="10901364" y="771889"/>
                </a:lnTo>
                <a:lnTo>
                  <a:pt x="10901364" y="771889"/>
                </a:lnTo>
                <a:lnTo>
                  <a:pt x="10901364" y="771889"/>
                </a:lnTo>
                <a:close/>
                <a:moveTo>
                  <a:pt x="3342505" y="771889"/>
                </a:moveTo>
                <a:lnTo>
                  <a:pt x="3342505" y="826708"/>
                </a:lnTo>
                <a:lnTo>
                  <a:pt x="3354697" y="826708"/>
                </a:lnTo>
                <a:lnTo>
                  <a:pt x="3354697" y="771889"/>
                </a:lnTo>
                <a:lnTo>
                  <a:pt x="3342505" y="771889"/>
                </a:lnTo>
                <a:lnTo>
                  <a:pt x="3342505" y="771889"/>
                </a:lnTo>
                <a:lnTo>
                  <a:pt x="3342505" y="771889"/>
                </a:lnTo>
                <a:close/>
                <a:moveTo>
                  <a:pt x="11185753" y="753556"/>
                </a:moveTo>
                <a:lnTo>
                  <a:pt x="11185753" y="782004"/>
                </a:lnTo>
                <a:lnTo>
                  <a:pt x="11181690" y="812439"/>
                </a:lnTo>
                <a:lnTo>
                  <a:pt x="11185753" y="836823"/>
                </a:lnTo>
                <a:lnTo>
                  <a:pt x="11197946" y="859129"/>
                </a:lnTo>
                <a:lnTo>
                  <a:pt x="11197946" y="834745"/>
                </a:lnTo>
                <a:lnTo>
                  <a:pt x="11197946" y="800247"/>
                </a:lnTo>
                <a:lnTo>
                  <a:pt x="11197946" y="773876"/>
                </a:lnTo>
                <a:lnTo>
                  <a:pt x="11185753" y="753556"/>
                </a:lnTo>
                <a:lnTo>
                  <a:pt x="11185753" y="753556"/>
                </a:lnTo>
                <a:lnTo>
                  <a:pt x="11185753" y="753556"/>
                </a:lnTo>
                <a:close/>
                <a:moveTo>
                  <a:pt x="3626985" y="753556"/>
                </a:moveTo>
                <a:lnTo>
                  <a:pt x="3626985" y="782004"/>
                </a:lnTo>
                <a:lnTo>
                  <a:pt x="3622921" y="812439"/>
                </a:lnTo>
                <a:lnTo>
                  <a:pt x="3626985" y="836823"/>
                </a:lnTo>
                <a:lnTo>
                  <a:pt x="3639177" y="859129"/>
                </a:lnTo>
                <a:lnTo>
                  <a:pt x="3639177" y="834745"/>
                </a:lnTo>
                <a:lnTo>
                  <a:pt x="3639177" y="800247"/>
                </a:lnTo>
                <a:lnTo>
                  <a:pt x="3639177" y="773876"/>
                </a:lnTo>
                <a:lnTo>
                  <a:pt x="3626985" y="753556"/>
                </a:lnTo>
                <a:lnTo>
                  <a:pt x="3626985" y="753556"/>
                </a:lnTo>
                <a:lnTo>
                  <a:pt x="3626985" y="753556"/>
                </a:lnTo>
                <a:close/>
                <a:moveTo>
                  <a:pt x="4777097" y="745428"/>
                </a:moveTo>
                <a:lnTo>
                  <a:pt x="4773033" y="771799"/>
                </a:lnTo>
                <a:lnTo>
                  <a:pt x="4773033" y="804311"/>
                </a:lnTo>
                <a:lnTo>
                  <a:pt x="4777097" y="830681"/>
                </a:lnTo>
                <a:lnTo>
                  <a:pt x="4783148" y="852988"/>
                </a:lnTo>
                <a:lnTo>
                  <a:pt x="4783148" y="822553"/>
                </a:lnTo>
                <a:lnTo>
                  <a:pt x="4783148" y="794105"/>
                </a:lnTo>
                <a:lnTo>
                  <a:pt x="4783148" y="763671"/>
                </a:lnTo>
                <a:lnTo>
                  <a:pt x="4777097" y="745428"/>
                </a:lnTo>
                <a:lnTo>
                  <a:pt x="4777097" y="745428"/>
                </a:lnTo>
                <a:lnTo>
                  <a:pt x="4777097" y="745428"/>
                </a:lnTo>
                <a:close/>
                <a:moveTo>
                  <a:pt x="4683625" y="737390"/>
                </a:moveTo>
                <a:lnTo>
                  <a:pt x="4683625" y="759697"/>
                </a:lnTo>
                <a:lnTo>
                  <a:pt x="4695817" y="759697"/>
                </a:lnTo>
                <a:lnTo>
                  <a:pt x="4695817" y="737390"/>
                </a:lnTo>
                <a:lnTo>
                  <a:pt x="4683625" y="737390"/>
                </a:lnTo>
                <a:lnTo>
                  <a:pt x="4683625" y="737390"/>
                </a:lnTo>
                <a:lnTo>
                  <a:pt x="4683625" y="737390"/>
                </a:lnTo>
                <a:close/>
                <a:moveTo>
                  <a:pt x="11197946" y="731249"/>
                </a:moveTo>
                <a:lnTo>
                  <a:pt x="11197946" y="745428"/>
                </a:lnTo>
                <a:lnTo>
                  <a:pt x="11203996" y="745428"/>
                </a:lnTo>
                <a:lnTo>
                  <a:pt x="11203996" y="731249"/>
                </a:lnTo>
                <a:lnTo>
                  <a:pt x="11197946" y="731249"/>
                </a:lnTo>
                <a:lnTo>
                  <a:pt x="11197946" y="731249"/>
                </a:lnTo>
                <a:lnTo>
                  <a:pt x="11197946" y="731249"/>
                </a:lnTo>
                <a:close/>
                <a:moveTo>
                  <a:pt x="10602615" y="731249"/>
                </a:moveTo>
                <a:lnTo>
                  <a:pt x="10602615" y="786068"/>
                </a:lnTo>
                <a:lnTo>
                  <a:pt x="10610743" y="786068"/>
                </a:lnTo>
                <a:lnTo>
                  <a:pt x="10610743" y="731249"/>
                </a:lnTo>
                <a:lnTo>
                  <a:pt x="10602615" y="731249"/>
                </a:lnTo>
                <a:lnTo>
                  <a:pt x="10602615" y="731249"/>
                </a:lnTo>
                <a:lnTo>
                  <a:pt x="10602615" y="731249"/>
                </a:lnTo>
                <a:close/>
                <a:moveTo>
                  <a:pt x="8887697" y="731249"/>
                </a:moveTo>
                <a:lnTo>
                  <a:pt x="8887697" y="777940"/>
                </a:lnTo>
                <a:lnTo>
                  <a:pt x="8895825" y="777940"/>
                </a:lnTo>
                <a:lnTo>
                  <a:pt x="8895825" y="731249"/>
                </a:lnTo>
                <a:lnTo>
                  <a:pt x="8887697" y="731249"/>
                </a:lnTo>
                <a:lnTo>
                  <a:pt x="8887697" y="731249"/>
                </a:lnTo>
                <a:lnTo>
                  <a:pt x="8887697" y="731249"/>
                </a:lnTo>
                <a:close/>
                <a:moveTo>
                  <a:pt x="7081294" y="731249"/>
                </a:moveTo>
                <a:lnTo>
                  <a:pt x="7081294" y="745428"/>
                </a:lnTo>
                <a:lnTo>
                  <a:pt x="7093487" y="745428"/>
                </a:lnTo>
                <a:lnTo>
                  <a:pt x="7093487" y="731249"/>
                </a:lnTo>
                <a:lnTo>
                  <a:pt x="7081294" y="731249"/>
                </a:lnTo>
                <a:lnTo>
                  <a:pt x="7081294" y="731249"/>
                </a:lnTo>
                <a:lnTo>
                  <a:pt x="7081294" y="731249"/>
                </a:lnTo>
                <a:close/>
                <a:moveTo>
                  <a:pt x="3639177" y="731249"/>
                </a:moveTo>
                <a:lnTo>
                  <a:pt x="3639177" y="745428"/>
                </a:lnTo>
                <a:lnTo>
                  <a:pt x="3645228" y="745428"/>
                </a:lnTo>
                <a:lnTo>
                  <a:pt x="3645228" y="731249"/>
                </a:lnTo>
                <a:lnTo>
                  <a:pt x="3639177" y="731249"/>
                </a:lnTo>
                <a:lnTo>
                  <a:pt x="3639177" y="731249"/>
                </a:lnTo>
                <a:lnTo>
                  <a:pt x="3639177" y="731249"/>
                </a:lnTo>
                <a:close/>
                <a:moveTo>
                  <a:pt x="3043846" y="731249"/>
                </a:moveTo>
                <a:lnTo>
                  <a:pt x="3043846" y="786068"/>
                </a:lnTo>
                <a:lnTo>
                  <a:pt x="3051974" y="786068"/>
                </a:lnTo>
                <a:lnTo>
                  <a:pt x="3051974" y="731249"/>
                </a:lnTo>
                <a:lnTo>
                  <a:pt x="3043846" y="731249"/>
                </a:lnTo>
                <a:lnTo>
                  <a:pt x="3043846" y="731249"/>
                </a:lnTo>
                <a:lnTo>
                  <a:pt x="3043846" y="731249"/>
                </a:lnTo>
                <a:close/>
                <a:moveTo>
                  <a:pt x="1328928" y="731249"/>
                </a:moveTo>
                <a:lnTo>
                  <a:pt x="1328928" y="777940"/>
                </a:lnTo>
                <a:lnTo>
                  <a:pt x="1337056" y="777940"/>
                </a:lnTo>
                <a:lnTo>
                  <a:pt x="1337056" y="731249"/>
                </a:lnTo>
                <a:lnTo>
                  <a:pt x="1328928" y="731249"/>
                </a:lnTo>
                <a:lnTo>
                  <a:pt x="1328928" y="731249"/>
                </a:lnTo>
                <a:lnTo>
                  <a:pt x="1328928" y="731249"/>
                </a:lnTo>
                <a:close/>
                <a:moveTo>
                  <a:pt x="12132666" y="723121"/>
                </a:moveTo>
                <a:lnTo>
                  <a:pt x="12132666" y="771889"/>
                </a:lnTo>
                <a:lnTo>
                  <a:pt x="12138807" y="771889"/>
                </a:lnTo>
                <a:lnTo>
                  <a:pt x="12138807" y="723121"/>
                </a:lnTo>
                <a:lnTo>
                  <a:pt x="12132666" y="723121"/>
                </a:lnTo>
                <a:lnTo>
                  <a:pt x="12132666" y="723121"/>
                </a:lnTo>
                <a:lnTo>
                  <a:pt x="12132666" y="723121"/>
                </a:lnTo>
                <a:close/>
                <a:moveTo>
                  <a:pt x="9952375" y="723121"/>
                </a:moveTo>
                <a:lnTo>
                  <a:pt x="9952375" y="777940"/>
                </a:lnTo>
                <a:lnTo>
                  <a:pt x="9960503" y="777940"/>
                </a:lnTo>
                <a:lnTo>
                  <a:pt x="9960503" y="723121"/>
                </a:lnTo>
                <a:lnTo>
                  <a:pt x="9952375" y="723121"/>
                </a:lnTo>
                <a:lnTo>
                  <a:pt x="9952375" y="723121"/>
                </a:lnTo>
                <a:lnTo>
                  <a:pt x="9952375" y="723121"/>
                </a:lnTo>
                <a:close/>
                <a:moveTo>
                  <a:pt x="9478964" y="723121"/>
                </a:moveTo>
                <a:lnTo>
                  <a:pt x="9478964" y="759697"/>
                </a:lnTo>
                <a:lnTo>
                  <a:pt x="9491155" y="759697"/>
                </a:lnTo>
                <a:lnTo>
                  <a:pt x="9491155" y="723121"/>
                </a:lnTo>
                <a:lnTo>
                  <a:pt x="9478964" y="723121"/>
                </a:lnTo>
                <a:lnTo>
                  <a:pt x="9478964" y="723121"/>
                </a:lnTo>
                <a:lnTo>
                  <a:pt x="9478964" y="723121"/>
                </a:lnTo>
                <a:close/>
                <a:moveTo>
                  <a:pt x="4573897" y="723121"/>
                </a:moveTo>
                <a:lnTo>
                  <a:pt x="4573897" y="771889"/>
                </a:lnTo>
                <a:lnTo>
                  <a:pt x="4579948" y="771889"/>
                </a:lnTo>
                <a:lnTo>
                  <a:pt x="4579948" y="723121"/>
                </a:lnTo>
                <a:lnTo>
                  <a:pt x="4573897" y="723121"/>
                </a:lnTo>
                <a:lnTo>
                  <a:pt x="4573897" y="723121"/>
                </a:lnTo>
                <a:lnTo>
                  <a:pt x="4573897" y="723121"/>
                </a:lnTo>
                <a:close/>
                <a:moveTo>
                  <a:pt x="2393606" y="723121"/>
                </a:moveTo>
                <a:lnTo>
                  <a:pt x="2393606" y="777940"/>
                </a:lnTo>
                <a:lnTo>
                  <a:pt x="2401734" y="777940"/>
                </a:lnTo>
                <a:lnTo>
                  <a:pt x="2401734" y="723121"/>
                </a:lnTo>
                <a:lnTo>
                  <a:pt x="2393606" y="723121"/>
                </a:lnTo>
                <a:lnTo>
                  <a:pt x="2393606" y="723121"/>
                </a:lnTo>
                <a:lnTo>
                  <a:pt x="2393606" y="723121"/>
                </a:lnTo>
                <a:close/>
                <a:moveTo>
                  <a:pt x="1920195" y="723121"/>
                </a:moveTo>
                <a:lnTo>
                  <a:pt x="1920195" y="759697"/>
                </a:lnTo>
                <a:lnTo>
                  <a:pt x="1932387" y="759697"/>
                </a:lnTo>
                <a:lnTo>
                  <a:pt x="1932387" y="723121"/>
                </a:lnTo>
                <a:lnTo>
                  <a:pt x="1920195" y="723121"/>
                </a:lnTo>
                <a:lnTo>
                  <a:pt x="1920195" y="723121"/>
                </a:lnTo>
                <a:lnTo>
                  <a:pt x="1920195" y="723121"/>
                </a:lnTo>
                <a:close/>
                <a:moveTo>
                  <a:pt x="11726266" y="704878"/>
                </a:moveTo>
                <a:lnTo>
                  <a:pt x="11722201" y="733326"/>
                </a:lnTo>
                <a:lnTo>
                  <a:pt x="11722201" y="773966"/>
                </a:lnTo>
                <a:lnTo>
                  <a:pt x="11722201" y="818670"/>
                </a:lnTo>
                <a:lnTo>
                  <a:pt x="11726266" y="855246"/>
                </a:lnTo>
                <a:lnTo>
                  <a:pt x="11732316" y="875566"/>
                </a:lnTo>
                <a:lnTo>
                  <a:pt x="11732316" y="845131"/>
                </a:lnTo>
                <a:lnTo>
                  <a:pt x="11732316" y="804491"/>
                </a:lnTo>
                <a:lnTo>
                  <a:pt x="11732316" y="763851"/>
                </a:lnTo>
                <a:lnTo>
                  <a:pt x="11732316" y="727275"/>
                </a:lnTo>
                <a:lnTo>
                  <a:pt x="11726266" y="704878"/>
                </a:lnTo>
                <a:lnTo>
                  <a:pt x="11726266" y="704878"/>
                </a:lnTo>
                <a:lnTo>
                  <a:pt x="11726266" y="704878"/>
                </a:lnTo>
                <a:close/>
                <a:moveTo>
                  <a:pt x="9708625" y="704878"/>
                </a:moveTo>
                <a:lnTo>
                  <a:pt x="9716753" y="719057"/>
                </a:lnTo>
                <a:lnTo>
                  <a:pt x="9718740" y="733236"/>
                </a:lnTo>
                <a:lnTo>
                  <a:pt x="9726868" y="749492"/>
                </a:lnTo>
                <a:lnTo>
                  <a:pt x="9734995" y="759607"/>
                </a:lnTo>
                <a:lnTo>
                  <a:pt x="9734995" y="794105"/>
                </a:lnTo>
                <a:lnTo>
                  <a:pt x="9741047" y="794105"/>
                </a:lnTo>
                <a:lnTo>
                  <a:pt x="9745111" y="818489"/>
                </a:lnTo>
                <a:lnTo>
                  <a:pt x="9749175" y="840796"/>
                </a:lnTo>
                <a:lnTo>
                  <a:pt x="9757303" y="859039"/>
                </a:lnTo>
                <a:lnTo>
                  <a:pt x="9759290" y="852988"/>
                </a:lnTo>
                <a:lnTo>
                  <a:pt x="9767418" y="844860"/>
                </a:lnTo>
                <a:lnTo>
                  <a:pt x="9767418" y="840796"/>
                </a:lnTo>
                <a:lnTo>
                  <a:pt x="9771481" y="830681"/>
                </a:lnTo>
                <a:lnTo>
                  <a:pt x="9775546" y="818489"/>
                </a:lnTo>
                <a:lnTo>
                  <a:pt x="9763353" y="818489"/>
                </a:lnTo>
                <a:lnTo>
                  <a:pt x="9757213" y="777849"/>
                </a:lnTo>
                <a:lnTo>
                  <a:pt x="9749084" y="777849"/>
                </a:lnTo>
                <a:lnTo>
                  <a:pt x="9749084" y="745337"/>
                </a:lnTo>
                <a:lnTo>
                  <a:pt x="9734906" y="737209"/>
                </a:lnTo>
                <a:lnTo>
                  <a:pt x="9734906" y="723031"/>
                </a:lnTo>
                <a:lnTo>
                  <a:pt x="9708625" y="704878"/>
                </a:lnTo>
                <a:lnTo>
                  <a:pt x="9708625" y="704878"/>
                </a:lnTo>
                <a:lnTo>
                  <a:pt x="9708625" y="704878"/>
                </a:lnTo>
                <a:close/>
                <a:moveTo>
                  <a:pt x="4167497" y="704878"/>
                </a:moveTo>
                <a:lnTo>
                  <a:pt x="4163433" y="733326"/>
                </a:lnTo>
                <a:lnTo>
                  <a:pt x="4163433" y="773966"/>
                </a:lnTo>
                <a:lnTo>
                  <a:pt x="4163433" y="818670"/>
                </a:lnTo>
                <a:lnTo>
                  <a:pt x="4167497" y="855246"/>
                </a:lnTo>
                <a:lnTo>
                  <a:pt x="4173548" y="875566"/>
                </a:lnTo>
                <a:lnTo>
                  <a:pt x="4173548" y="845131"/>
                </a:lnTo>
                <a:lnTo>
                  <a:pt x="4173548" y="804491"/>
                </a:lnTo>
                <a:lnTo>
                  <a:pt x="4173548" y="763851"/>
                </a:lnTo>
                <a:lnTo>
                  <a:pt x="4173548" y="727275"/>
                </a:lnTo>
                <a:lnTo>
                  <a:pt x="4167497" y="704878"/>
                </a:lnTo>
                <a:lnTo>
                  <a:pt x="4167497" y="704878"/>
                </a:lnTo>
                <a:lnTo>
                  <a:pt x="4167497" y="704878"/>
                </a:lnTo>
                <a:close/>
                <a:moveTo>
                  <a:pt x="2149766" y="704878"/>
                </a:moveTo>
                <a:lnTo>
                  <a:pt x="2157894" y="719057"/>
                </a:lnTo>
                <a:lnTo>
                  <a:pt x="2159881" y="733236"/>
                </a:lnTo>
                <a:lnTo>
                  <a:pt x="2168009" y="749492"/>
                </a:lnTo>
                <a:lnTo>
                  <a:pt x="2176137" y="759607"/>
                </a:lnTo>
                <a:lnTo>
                  <a:pt x="2176137" y="794105"/>
                </a:lnTo>
                <a:lnTo>
                  <a:pt x="2182188" y="794105"/>
                </a:lnTo>
                <a:lnTo>
                  <a:pt x="2186252" y="818489"/>
                </a:lnTo>
                <a:lnTo>
                  <a:pt x="2190315" y="840796"/>
                </a:lnTo>
                <a:lnTo>
                  <a:pt x="2198443" y="859039"/>
                </a:lnTo>
                <a:lnTo>
                  <a:pt x="2204494" y="852988"/>
                </a:lnTo>
                <a:lnTo>
                  <a:pt x="2208558" y="844860"/>
                </a:lnTo>
                <a:lnTo>
                  <a:pt x="2208558" y="840796"/>
                </a:lnTo>
                <a:lnTo>
                  <a:pt x="2212622" y="830681"/>
                </a:lnTo>
                <a:lnTo>
                  <a:pt x="2216686" y="818489"/>
                </a:lnTo>
                <a:lnTo>
                  <a:pt x="2204494" y="818489"/>
                </a:lnTo>
                <a:lnTo>
                  <a:pt x="2198443" y="777849"/>
                </a:lnTo>
                <a:lnTo>
                  <a:pt x="2190315" y="777849"/>
                </a:lnTo>
                <a:lnTo>
                  <a:pt x="2190315" y="745337"/>
                </a:lnTo>
                <a:lnTo>
                  <a:pt x="2176137" y="737209"/>
                </a:lnTo>
                <a:lnTo>
                  <a:pt x="2176137" y="723031"/>
                </a:lnTo>
                <a:lnTo>
                  <a:pt x="2149766" y="704878"/>
                </a:lnTo>
                <a:lnTo>
                  <a:pt x="2149766" y="704878"/>
                </a:lnTo>
                <a:lnTo>
                  <a:pt x="2149766" y="704878"/>
                </a:lnTo>
                <a:close/>
                <a:moveTo>
                  <a:pt x="10163703" y="696750"/>
                </a:moveTo>
                <a:lnTo>
                  <a:pt x="10155575" y="723121"/>
                </a:lnTo>
                <a:lnTo>
                  <a:pt x="10147447" y="723121"/>
                </a:lnTo>
                <a:lnTo>
                  <a:pt x="10155575" y="834836"/>
                </a:lnTo>
                <a:lnTo>
                  <a:pt x="10163703" y="834836"/>
                </a:lnTo>
                <a:lnTo>
                  <a:pt x="10163703" y="893719"/>
                </a:lnTo>
                <a:lnTo>
                  <a:pt x="10169844" y="893719"/>
                </a:lnTo>
                <a:lnTo>
                  <a:pt x="10173908" y="863284"/>
                </a:lnTo>
                <a:lnTo>
                  <a:pt x="10173908" y="826708"/>
                </a:lnTo>
                <a:lnTo>
                  <a:pt x="10173908" y="786068"/>
                </a:lnTo>
                <a:lnTo>
                  <a:pt x="10173908" y="745428"/>
                </a:lnTo>
                <a:lnTo>
                  <a:pt x="10169844" y="714993"/>
                </a:lnTo>
                <a:lnTo>
                  <a:pt x="10163703" y="696750"/>
                </a:lnTo>
                <a:lnTo>
                  <a:pt x="10163703" y="696750"/>
                </a:lnTo>
                <a:lnTo>
                  <a:pt x="10163703" y="696750"/>
                </a:lnTo>
                <a:close/>
                <a:moveTo>
                  <a:pt x="10074295" y="696750"/>
                </a:moveTo>
                <a:lnTo>
                  <a:pt x="10074295" y="713006"/>
                </a:lnTo>
                <a:lnTo>
                  <a:pt x="10060115" y="723121"/>
                </a:lnTo>
                <a:lnTo>
                  <a:pt x="10066167" y="812529"/>
                </a:lnTo>
                <a:lnTo>
                  <a:pt x="10074295" y="812529"/>
                </a:lnTo>
                <a:lnTo>
                  <a:pt x="10078358" y="834836"/>
                </a:lnTo>
                <a:lnTo>
                  <a:pt x="10074295" y="855156"/>
                </a:lnTo>
                <a:lnTo>
                  <a:pt x="10074295" y="875476"/>
                </a:lnTo>
                <a:lnTo>
                  <a:pt x="10082423" y="893719"/>
                </a:lnTo>
                <a:lnTo>
                  <a:pt x="10082423" y="863284"/>
                </a:lnTo>
                <a:lnTo>
                  <a:pt x="10084500" y="826708"/>
                </a:lnTo>
                <a:lnTo>
                  <a:pt x="10084500" y="786068"/>
                </a:lnTo>
                <a:lnTo>
                  <a:pt x="10084500" y="745428"/>
                </a:lnTo>
                <a:lnTo>
                  <a:pt x="10082423" y="714993"/>
                </a:lnTo>
                <a:lnTo>
                  <a:pt x="10074295" y="696750"/>
                </a:lnTo>
                <a:lnTo>
                  <a:pt x="10074295" y="696750"/>
                </a:lnTo>
                <a:lnTo>
                  <a:pt x="10074295" y="696750"/>
                </a:lnTo>
                <a:close/>
                <a:moveTo>
                  <a:pt x="6425004" y="696750"/>
                </a:moveTo>
                <a:lnTo>
                  <a:pt x="6408748" y="771889"/>
                </a:lnTo>
                <a:lnTo>
                  <a:pt x="6402607" y="771889"/>
                </a:lnTo>
                <a:lnTo>
                  <a:pt x="6402607" y="794196"/>
                </a:lnTo>
                <a:lnTo>
                  <a:pt x="6390414" y="794196"/>
                </a:lnTo>
                <a:lnTo>
                  <a:pt x="6390414" y="804311"/>
                </a:lnTo>
                <a:lnTo>
                  <a:pt x="6402607" y="804311"/>
                </a:lnTo>
                <a:lnTo>
                  <a:pt x="6402607" y="853079"/>
                </a:lnTo>
                <a:lnTo>
                  <a:pt x="6408748" y="853079"/>
                </a:lnTo>
                <a:lnTo>
                  <a:pt x="6408748" y="940409"/>
                </a:lnTo>
                <a:lnTo>
                  <a:pt x="6416876" y="940409"/>
                </a:lnTo>
                <a:lnTo>
                  <a:pt x="6416876" y="934359"/>
                </a:lnTo>
                <a:lnTo>
                  <a:pt x="6425004" y="912052"/>
                </a:lnTo>
                <a:lnTo>
                  <a:pt x="6427081" y="885681"/>
                </a:lnTo>
                <a:lnTo>
                  <a:pt x="6425004" y="849105"/>
                </a:lnTo>
                <a:lnTo>
                  <a:pt x="6425004" y="814606"/>
                </a:lnTo>
                <a:lnTo>
                  <a:pt x="6420939" y="782094"/>
                </a:lnTo>
                <a:lnTo>
                  <a:pt x="6425004" y="753646"/>
                </a:lnTo>
                <a:lnTo>
                  <a:pt x="6431054" y="753646"/>
                </a:lnTo>
                <a:lnTo>
                  <a:pt x="6431054" y="696750"/>
                </a:lnTo>
                <a:lnTo>
                  <a:pt x="6425004" y="696750"/>
                </a:lnTo>
                <a:lnTo>
                  <a:pt x="6425004" y="696750"/>
                </a:lnTo>
                <a:lnTo>
                  <a:pt x="6425004" y="696750"/>
                </a:lnTo>
                <a:close/>
                <a:moveTo>
                  <a:pt x="2604934" y="696750"/>
                </a:moveTo>
                <a:lnTo>
                  <a:pt x="2596806" y="723121"/>
                </a:lnTo>
                <a:lnTo>
                  <a:pt x="2588678" y="723121"/>
                </a:lnTo>
                <a:lnTo>
                  <a:pt x="2596806" y="834836"/>
                </a:lnTo>
                <a:lnTo>
                  <a:pt x="2604934" y="834836"/>
                </a:lnTo>
                <a:lnTo>
                  <a:pt x="2604934" y="893719"/>
                </a:lnTo>
                <a:lnTo>
                  <a:pt x="2610985" y="893719"/>
                </a:lnTo>
                <a:lnTo>
                  <a:pt x="2615049" y="863284"/>
                </a:lnTo>
                <a:lnTo>
                  <a:pt x="2615049" y="826708"/>
                </a:lnTo>
                <a:lnTo>
                  <a:pt x="2615049" y="786068"/>
                </a:lnTo>
                <a:lnTo>
                  <a:pt x="2615049" y="745428"/>
                </a:lnTo>
                <a:lnTo>
                  <a:pt x="2610985" y="714993"/>
                </a:lnTo>
                <a:lnTo>
                  <a:pt x="2604934" y="696750"/>
                </a:lnTo>
                <a:lnTo>
                  <a:pt x="2604934" y="696750"/>
                </a:lnTo>
                <a:lnTo>
                  <a:pt x="2604934" y="696750"/>
                </a:lnTo>
                <a:close/>
                <a:moveTo>
                  <a:pt x="2515526" y="696750"/>
                </a:moveTo>
                <a:lnTo>
                  <a:pt x="2515526" y="713006"/>
                </a:lnTo>
                <a:lnTo>
                  <a:pt x="2501347" y="723121"/>
                </a:lnTo>
                <a:lnTo>
                  <a:pt x="2507398" y="812529"/>
                </a:lnTo>
                <a:lnTo>
                  <a:pt x="2515526" y="812529"/>
                </a:lnTo>
                <a:lnTo>
                  <a:pt x="2519590" y="834836"/>
                </a:lnTo>
                <a:lnTo>
                  <a:pt x="2515526" y="855156"/>
                </a:lnTo>
                <a:lnTo>
                  <a:pt x="2515526" y="875476"/>
                </a:lnTo>
                <a:lnTo>
                  <a:pt x="2523654" y="893719"/>
                </a:lnTo>
                <a:lnTo>
                  <a:pt x="2523654" y="863284"/>
                </a:lnTo>
                <a:lnTo>
                  <a:pt x="2525641" y="826708"/>
                </a:lnTo>
                <a:lnTo>
                  <a:pt x="2525641" y="786068"/>
                </a:lnTo>
                <a:lnTo>
                  <a:pt x="2525641" y="745428"/>
                </a:lnTo>
                <a:lnTo>
                  <a:pt x="2523654" y="714993"/>
                </a:lnTo>
                <a:lnTo>
                  <a:pt x="2515526" y="696750"/>
                </a:lnTo>
                <a:lnTo>
                  <a:pt x="2515526" y="696750"/>
                </a:lnTo>
                <a:lnTo>
                  <a:pt x="2515526" y="696750"/>
                </a:lnTo>
                <a:close/>
                <a:moveTo>
                  <a:pt x="7946927" y="690609"/>
                </a:moveTo>
                <a:lnTo>
                  <a:pt x="7942862" y="712916"/>
                </a:lnTo>
                <a:lnTo>
                  <a:pt x="7942862" y="737300"/>
                </a:lnTo>
                <a:lnTo>
                  <a:pt x="7946927" y="759607"/>
                </a:lnTo>
                <a:lnTo>
                  <a:pt x="7952977" y="777849"/>
                </a:lnTo>
                <a:lnTo>
                  <a:pt x="7952977" y="745337"/>
                </a:lnTo>
                <a:lnTo>
                  <a:pt x="7952977" y="714903"/>
                </a:lnTo>
                <a:lnTo>
                  <a:pt x="7961105" y="690519"/>
                </a:lnTo>
                <a:lnTo>
                  <a:pt x="7946927" y="690519"/>
                </a:lnTo>
                <a:lnTo>
                  <a:pt x="7946927" y="690609"/>
                </a:lnTo>
                <a:lnTo>
                  <a:pt x="7946927" y="690609"/>
                </a:lnTo>
                <a:close/>
                <a:moveTo>
                  <a:pt x="7459247" y="690609"/>
                </a:moveTo>
                <a:lnTo>
                  <a:pt x="7459247" y="696660"/>
                </a:lnTo>
                <a:lnTo>
                  <a:pt x="7463311" y="712916"/>
                </a:lnTo>
                <a:lnTo>
                  <a:pt x="7463311" y="733236"/>
                </a:lnTo>
                <a:lnTo>
                  <a:pt x="7463311" y="755543"/>
                </a:lnTo>
                <a:lnTo>
                  <a:pt x="7465297" y="777849"/>
                </a:lnTo>
                <a:lnTo>
                  <a:pt x="7473425" y="777849"/>
                </a:lnTo>
                <a:lnTo>
                  <a:pt x="7473425" y="915935"/>
                </a:lnTo>
                <a:lnTo>
                  <a:pt x="7481553" y="915935"/>
                </a:lnTo>
                <a:lnTo>
                  <a:pt x="7473425" y="940319"/>
                </a:lnTo>
                <a:lnTo>
                  <a:pt x="7487604" y="940319"/>
                </a:lnTo>
                <a:lnTo>
                  <a:pt x="7505847" y="690519"/>
                </a:lnTo>
                <a:lnTo>
                  <a:pt x="7459247" y="690519"/>
                </a:lnTo>
                <a:lnTo>
                  <a:pt x="7459247" y="690609"/>
                </a:lnTo>
                <a:lnTo>
                  <a:pt x="7459247" y="690609"/>
                </a:lnTo>
                <a:close/>
                <a:moveTo>
                  <a:pt x="5360236" y="690609"/>
                </a:moveTo>
                <a:lnTo>
                  <a:pt x="5368364" y="771889"/>
                </a:lnTo>
                <a:lnTo>
                  <a:pt x="5374414" y="771889"/>
                </a:lnTo>
                <a:lnTo>
                  <a:pt x="5374414" y="731249"/>
                </a:lnTo>
                <a:lnTo>
                  <a:pt x="5368364" y="731249"/>
                </a:lnTo>
                <a:lnTo>
                  <a:pt x="5370351" y="719057"/>
                </a:lnTo>
                <a:lnTo>
                  <a:pt x="5374414" y="713006"/>
                </a:lnTo>
                <a:lnTo>
                  <a:pt x="5374414" y="708942"/>
                </a:lnTo>
                <a:lnTo>
                  <a:pt x="5370351" y="700814"/>
                </a:lnTo>
                <a:lnTo>
                  <a:pt x="5368364" y="696750"/>
                </a:lnTo>
                <a:lnTo>
                  <a:pt x="5360236" y="690609"/>
                </a:lnTo>
                <a:lnTo>
                  <a:pt x="5360236" y="690609"/>
                </a:lnTo>
                <a:lnTo>
                  <a:pt x="5360236" y="690609"/>
                </a:lnTo>
                <a:close/>
                <a:moveTo>
                  <a:pt x="4695817" y="690609"/>
                </a:moveTo>
                <a:lnTo>
                  <a:pt x="4695817" y="723121"/>
                </a:lnTo>
                <a:lnTo>
                  <a:pt x="4701958" y="723121"/>
                </a:lnTo>
                <a:lnTo>
                  <a:pt x="4701958" y="690609"/>
                </a:lnTo>
                <a:lnTo>
                  <a:pt x="4695817" y="690609"/>
                </a:lnTo>
                <a:lnTo>
                  <a:pt x="4695817" y="690609"/>
                </a:lnTo>
                <a:lnTo>
                  <a:pt x="4695817" y="690609"/>
                </a:lnTo>
                <a:close/>
                <a:moveTo>
                  <a:pt x="388067" y="690609"/>
                </a:moveTo>
                <a:lnTo>
                  <a:pt x="384003" y="712916"/>
                </a:lnTo>
                <a:lnTo>
                  <a:pt x="384003" y="737300"/>
                </a:lnTo>
                <a:lnTo>
                  <a:pt x="388067" y="759607"/>
                </a:lnTo>
                <a:lnTo>
                  <a:pt x="394118" y="777849"/>
                </a:lnTo>
                <a:lnTo>
                  <a:pt x="394118" y="745337"/>
                </a:lnTo>
                <a:lnTo>
                  <a:pt x="394118" y="714903"/>
                </a:lnTo>
                <a:lnTo>
                  <a:pt x="402246" y="690519"/>
                </a:lnTo>
                <a:lnTo>
                  <a:pt x="388067" y="690519"/>
                </a:lnTo>
                <a:lnTo>
                  <a:pt x="388067" y="690609"/>
                </a:lnTo>
                <a:lnTo>
                  <a:pt x="388067" y="690609"/>
                </a:lnTo>
                <a:close/>
                <a:moveTo>
                  <a:pt x="125984" y="672366"/>
                </a:moveTo>
                <a:lnTo>
                  <a:pt x="125984" y="723121"/>
                </a:lnTo>
                <a:lnTo>
                  <a:pt x="132035" y="723121"/>
                </a:lnTo>
                <a:lnTo>
                  <a:pt x="132035" y="672366"/>
                </a:lnTo>
                <a:lnTo>
                  <a:pt x="125984" y="672366"/>
                </a:lnTo>
                <a:lnTo>
                  <a:pt x="125984" y="672366"/>
                </a:lnTo>
                <a:lnTo>
                  <a:pt x="125984" y="672366"/>
                </a:lnTo>
                <a:close/>
                <a:moveTo>
                  <a:pt x="9334737" y="664238"/>
                </a:moveTo>
                <a:lnTo>
                  <a:pt x="9334737" y="713006"/>
                </a:lnTo>
                <a:lnTo>
                  <a:pt x="9342865" y="713006"/>
                </a:lnTo>
                <a:lnTo>
                  <a:pt x="9342865" y="664238"/>
                </a:lnTo>
                <a:lnTo>
                  <a:pt x="9334737" y="664238"/>
                </a:lnTo>
                <a:lnTo>
                  <a:pt x="9334737" y="664238"/>
                </a:lnTo>
                <a:lnTo>
                  <a:pt x="9334737" y="664238"/>
                </a:lnTo>
                <a:close/>
                <a:moveTo>
                  <a:pt x="9247316" y="664238"/>
                </a:moveTo>
                <a:lnTo>
                  <a:pt x="9247316" y="686545"/>
                </a:lnTo>
                <a:lnTo>
                  <a:pt x="9253367" y="712916"/>
                </a:lnTo>
                <a:lnTo>
                  <a:pt x="9261495" y="731159"/>
                </a:lnTo>
                <a:lnTo>
                  <a:pt x="9261495" y="700814"/>
                </a:lnTo>
                <a:lnTo>
                  <a:pt x="9257431" y="678507"/>
                </a:lnTo>
                <a:lnTo>
                  <a:pt x="9247316" y="664238"/>
                </a:lnTo>
                <a:lnTo>
                  <a:pt x="9247316" y="664238"/>
                </a:lnTo>
                <a:lnTo>
                  <a:pt x="9247316" y="664238"/>
                </a:lnTo>
                <a:close/>
                <a:moveTo>
                  <a:pt x="6605807" y="664238"/>
                </a:moveTo>
                <a:lnTo>
                  <a:pt x="6601742" y="690609"/>
                </a:lnTo>
                <a:lnTo>
                  <a:pt x="6601742" y="723121"/>
                </a:lnTo>
                <a:lnTo>
                  <a:pt x="6605807" y="749492"/>
                </a:lnTo>
                <a:lnTo>
                  <a:pt x="6611857" y="771799"/>
                </a:lnTo>
                <a:lnTo>
                  <a:pt x="6611857" y="741364"/>
                </a:lnTo>
                <a:lnTo>
                  <a:pt x="6611857" y="712916"/>
                </a:lnTo>
                <a:lnTo>
                  <a:pt x="6611857" y="682481"/>
                </a:lnTo>
                <a:lnTo>
                  <a:pt x="6605807" y="664238"/>
                </a:lnTo>
                <a:lnTo>
                  <a:pt x="6605807" y="664238"/>
                </a:lnTo>
                <a:lnTo>
                  <a:pt x="6605807" y="664238"/>
                </a:lnTo>
                <a:close/>
                <a:moveTo>
                  <a:pt x="1775878" y="664238"/>
                </a:moveTo>
                <a:lnTo>
                  <a:pt x="1775878" y="713006"/>
                </a:lnTo>
                <a:lnTo>
                  <a:pt x="1784006" y="713006"/>
                </a:lnTo>
                <a:lnTo>
                  <a:pt x="1784006" y="664238"/>
                </a:lnTo>
                <a:lnTo>
                  <a:pt x="1775878" y="664238"/>
                </a:lnTo>
                <a:lnTo>
                  <a:pt x="1775878" y="664238"/>
                </a:lnTo>
                <a:lnTo>
                  <a:pt x="1775878" y="664238"/>
                </a:lnTo>
                <a:close/>
                <a:moveTo>
                  <a:pt x="1688547" y="664238"/>
                </a:moveTo>
                <a:lnTo>
                  <a:pt x="1688547" y="686545"/>
                </a:lnTo>
                <a:lnTo>
                  <a:pt x="1694688" y="712916"/>
                </a:lnTo>
                <a:lnTo>
                  <a:pt x="1702816" y="731159"/>
                </a:lnTo>
                <a:lnTo>
                  <a:pt x="1702816" y="700814"/>
                </a:lnTo>
                <a:lnTo>
                  <a:pt x="1698752" y="678507"/>
                </a:lnTo>
                <a:lnTo>
                  <a:pt x="1688547" y="664238"/>
                </a:lnTo>
                <a:lnTo>
                  <a:pt x="1688547" y="664238"/>
                </a:lnTo>
                <a:lnTo>
                  <a:pt x="1688547" y="664238"/>
                </a:lnTo>
                <a:close/>
                <a:moveTo>
                  <a:pt x="11063924" y="637777"/>
                </a:moveTo>
                <a:lnTo>
                  <a:pt x="11063924" y="664148"/>
                </a:lnTo>
                <a:lnTo>
                  <a:pt x="11063924" y="700724"/>
                </a:lnTo>
                <a:lnTo>
                  <a:pt x="11063924" y="737300"/>
                </a:lnTo>
                <a:lnTo>
                  <a:pt x="11063924" y="771799"/>
                </a:lnTo>
                <a:lnTo>
                  <a:pt x="11067988" y="800247"/>
                </a:lnTo>
                <a:lnTo>
                  <a:pt x="11076115" y="818489"/>
                </a:lnTo>
                <a:lnTo>
                  <a:pt x="11076115" y="794105"/>
                </a:lnTo>
                <a:lnTo>
                  <a:pt x="11076115" y="759607"/>
                </a:lnTo>
                <a:lnTo>
                  <a:pt x="11076115" y="723031"/>
                </a:lnTo>
                <a:lnTo>
                  <a:pt x="11076115" y="686455"/>
                </a:lnTo>
                <a:lnTo>
                  <a:pt x="11072052" y="656020"/>
                </a:lnTo>
                <a:lnTo>
                  <a:pt x="11063924" y="637777"/>
                </a:lnTo>
                <a:lnTo>
                  <a:pt x="11063924" y="637777"/>
                </a:lnTo>
                <a:lnTo>
                  <a:pt x="11063924" y="637777"/>
                </a:lnTo>
                <a:close/>
                <a:moveTo>
                  <a:pt x="7952977" y="637777"/>
                </a:moveTo>
                <a:lnTo>
                  <a:pt x="7952977" y="678417"/>
                </a:lnTo>
                <a:lnTo>
                  <a:pt x="7961105" y="678417"/>
                </a:lnTo>
                <a:lnTo>
                  <a:pt x="7961105" y="637777"/>
                </a:lnTo>
                <a:lnTo>
                  <a:pt x="7952977" y="637777"/>
                </a:lnTo>
                <a:lnTo>
                  <a:pt x="7952977" y="637777"/>
                </a:lnTo>
                <a:lnTo>
                  <a:pt x="7952977" y="637777"/>
                </a:lnTo>
                <a:close/>
                <a:moveTo>
                  <a:pt x="3505065" y="637777"/>
                </a:moveTo>
                <a:lnTo>
                  <a:pt x="3505065" y="664148"/>
                </a:lnTo>
                <a:lnTo>
                  <a:pt x="3505065" y="700724"/>
                </a:lnTo>
                <a:lnTo>
                  <a:pt x="3505065" y="737300"/>
                </a:lnTo>
                <a:lnTo>
                  <a:pt x="3505065" y="771799"/>
                </a:lnTo>
                <a:lnTo>
                  <a:pt x="3509129" y="800247"/>
                </a:lnTo>
                <a:lnTo>
                  <a:pt x="3517257" y="818489"/>
                </a:lnTo>
                <a:lnTo>
                  <a:pt x="3517257" y="794105"/>
                </a:lnTo>
                <a:lnTo>
                  <a:pt x="3517257" y="759607"/>
                </a:lnTo>
                <a:lnTo>
                  <a:pt x="3517257" y="723031"/>
                </a:lnTo>
                <a:lnTo>
                  <a:pt x="3517257" y="686455"/>
                </a:lnTo>
                <a:lnTo>
                  <a:pt x="3513193" y="656020"/>
                </a:lnTo>
                <a:lnTo>
                  <a:pt x="3505065" y="637777"/>
                </a:lnTo>
                <a:lnTo>
                  <a:pt x="3505065" y="637777"/>
                </a:lnTo>
                <a:lnTo>
                  <a:pt x="3505065" y="637777"/>
                </a:lnTo>
                <a:close/>
                <a:moveTo>
                  <a:pt x="394208" y="637777"/>
                </a:moveTo>
                <a:lnTo>
                  <a:pt x="394208" y="678417"/>
                </a:lnTo>
                <a:lnTo>
                  <a:pt x="402336" y="678417"/>
                </a:lnTo>
                <a:lnTo>
                  <a:pt x="402336" y="637777"/>
                </a:lnTo>
                <a:lnTo>
                  <a:pt x="394208" y="637777"/>
                </a:lnTo>
                <a:lnTo>
                  <a:pt x="394208" y="637777"/>
                </a:lnTo>
                <a:lnTo>
                  <a:pt x="394208" y="637777"/>
                </a:lnTo>
                <a:close/>
                <a:moveTo>
                  <a:pt x="9342865" y="631726"/>
                </a:moveTo>
                <a:lnTo>
                  <a:pt x="9342865" y="656110"/>
                </a:lnTo>
                <a:lnTo>
                  <a:pt x="9350993" y="656110"/>
                </a:lnTo>
                <a:lnTo>
                  <a:pt x="9350993" y="631726"/>
                </a:lnTo>
                <a:lnTo>
                  <a:pt x="9342865" y="631726"/>
                </a:lnTo>
                <a:lnTo>
                  <a:pt x="9342865" y="631726"/>
                </a:lnTo>
                <a:lnTo>
                  <a:pt x="9342865" y="631726"/>
                </a:lnTo>
                <a:close/>
                <a:moveTo>
                  <a:pt x="8416273" y="631726"/>
                </a:moveTo>
                <a:lnTo>
                  <a:pt x="8416273" y="678417"/>
                </a:lnTo>
                <a:lnTo>
                  <a:pt x="8422324" y="678417"/>
                </a:lnTo>
                <a:lnTo>
                  <a:pt x="8422324" y="631726"/>
                </a:lnTo>
                <a:lnTo>
                  <a:pt x="8416273" y="631726"/>
                </a:lnTo>
                <a:lnTo>
                  <a:pt x="8416273" y="631726"/>
                </a:lnTo>
                <a:lnTo>
                  <a:pt x="8416273" y="631726"/>
                </a:lnTo>
                <a:close/>
                <a:moveTo>
                  <a:pt x="1784006" y="631726"/>
                </a:moveTo>
                <a:lnTo>
                  <a:pt x="1784006" y="656110"/>
                </a:lnTo>
                <a:lnTo>
                  <a:pt x="1792134" y="656110"/>
                </a:lnTo>
                <a:lnTo>
                  <a:pt x="1792134" y="631726"/>
                </a:lnTo>
                <a:lnTo>
                  <a:pt x="1784006" y="631726"/>
                </a:lnTo>
                <a:lnTo>
                  <a:pt x="1784006" y="631726"/>
                </a:lnTo>
                <a:lnTo>
                  <a:pt x="1784006" y="631726"/>
                </a:lnTo>
                <a:close/>
                <a:moveTo>
                  <a:pt x="857504" y="631726"/>
                </a:moveTo>
                <a:lnTo>
                  <a:pt x="857504" y="678417"/>
                </a:lnTo>
                <a:lnTo>
                  <a:pt x="863555" y="678417"/>
                </a:lnTo>
                <a:lnTo>
                  <a:pt x="863555" y="631726"/>
                </a:lnTo>
                <a:lnTo>
                  <a:pt x="857504" y="631726"/>
                </a:lnTo>
                <a:lnTo>
                  <a:pt x="857504" y="631726"/>
                </a:lnTo>
                <a:lnTo>
                  <a:pt x="857504" y="631726"/>
                </a:lnTo>
                <a:close/>
                <a:moveTo>
                  <a:pt x="9938195" y="623598"/>
                </a:moveTo>
                <a:lnTo>
                  <a:pt x="9938195" y="637777"/>
                </a:lnTo>
                <a:lnTo>
                  <a:pt x="9944247" y="637777"/>
                </a:lnTo>
                <a:lnTo>
                  <a:pt x="9944247" y="623598"/>
                </a:lnTo>
                <a:lnTo>
                  <a:pt x="9938195" y="623598"/>
                </a:lnTo>
                <a:lnTo>
                  <a:pt x="9938195" y="623598"/>
                </a:lnTo>
                <a:lnTo>
                  <a:pt x="9938195" y="623598"/>
                </a:lnTo>
                <a:close/>
                <a:moveTo>
                  <a:pt x="8887697" y="623598"/>
                </a:moveTo>
                <a:lnTo>
                  <a:pt x="8887697" y="649969"/>
                </a:lnTo>
                <a:lnTo>
                  <a:pt x="8885710" y="674353"/>
                </a:lnTo>
                <a:lnTo>
                  <a:pt x="8887697" y="696660"/>
                </a:lnTo>
                <a:lnTo>
                  <a:pt x="8895825" y="712916"/>
                </a:lnTo>
                <a:lnTo>
                  <a:pt x="8895825" y="690609"/>
                </a:lnTo>
                <a:lnTo>
                  <a:pt x="8895825" y="664238"/>
                </a:lnTo>
                <a:lnTo>
                  <a:pt x="8895825" y="641931"/>
                </a:lnTo>
                <a:lnTo>
                  <a:pt x="8887697" y="623598"/>
                </a:lnTo>
                <a:lnTo>
                  <a:pt x="8887697" y="623598"/>
                </a:lnTo>
                <a:lnTo>
                  <a:pt x="8887697" y="623598"/>
                </a:lnTo>
                <a:close/>
                <a:moveTo>
                  <a:pt x="7093487" y="623598"/>
                </a:moveTo>
                <a:lnTo>
                  <a:pt x="7089422" y="649969"/>
                </a:lnTo>
                <a:lnTo>
                  <a:pt x="7093487" y="678417"/>
                </a:lnTo>
                <a:lnTo>
                  <a:pt x="7099537" y="696660"/>
                </a:lnTo>
                <a:lnTo>
                  <a:pt x="7099537" y="672276"/>
                </a:lnTo>
                <a:lnTo>
                  <a:pt x="7099537" y="641841"/>
                </a:lnTo>
                <a:lnTo>
                  <a:pt x="7093487" y="623598"/>
                </a:lnTo>
                <a:lnTo>
                  <a:pt x="7093487" y="623598"/>
                </a:lnTo>
                <a:lnTo>
                  <a:pt x="7093487" y="623598"/>
                </a:lnTo>
                <a:close/>
                <a:moveTo>
                  <a:pt x="6774508" y="623598"/>
                </a:moveTo>
                <a:lnTo>
                  <a:pt x="6772521" y="678417"/>
                </a:lnTo>
                <a:lnTo>
                  <a:pt x="6768457" y="737300"/>
                </a:lnTo>
                <a:lnTo>
                  <a:pt x="6768457" y="796183"/>
                </a:lnTo>
                <a:lnTo>
                  <a:pt x="6774508" y="853079"/>
                </a:lnTo>
                <a:lnTo>
                  <a:pt x="6774508" y="877463"/>
                </a:lnTo>
                <a:lnTo>
                  <a:pt x="6774508" y="903833"/>
                </a:lnTo>
                <a:lnTo>
                  <a:pt x="6782636" y="926140"/>
                </a:lnTo>
                <a:lnTo>
                  <a:pt x="6782636" y="875385"/>
                </a:lnTo>
                <a:lnTo>
                  <a:pt x="6790764" y="875385"/>
                </a:lnTo>
                <a:lnTo>
                  <a:pt x="6790764" y="867257"/>
                </a:lnTo>
                <a:lnTo>
                  <a:pt x="6782636" y="867257"/>
                </a:lnTo>
                <a:lnTo>
                  <a:pt x="6790764" y="834745"/>
                </a:lnTo>
                <a:lnTo>
                  <a:pt x="6782636" y="834745"/>
                </a:lnTo>
                <a:lnTo>
                  <a:pt x="6782636" y="696750"/>
                </a:lnTo>
                <a:lnTo>
                  <a:pt x="6782636" y="668302"/>
                </a:lnTo>
                <a:lnTo>
                  <a:pt x="6782636" y="641931"/>
                </a:lnTo>
                <a:lnTo>
                  <a:pt x="6774508" y="623598"/>
                </a:lnTo>
                <a:lnTo>
                  <a:pt x="6774508" y="623598"/>
                </a:lnTo>
                <a:lnTo>
                  <a:pt x="6774508" y="623598"/>
                </a:lnTo>
                <a:close/>
                <a:moveTo>
                  <a:pt x="4986348" y="623598"/>
                </a:moveTo>
                <a:lnTo>
                  <a:pt x="4986348" y="678417"/>
                </a:lnTo>
                <a:lnTo>
                  <a:pt x="4994476" y="678417"/>
                </a:lnTo>
                <a:lnTo>
                  <a:pt x="4994476" y="623598"/>
                </a:lnTo>
                <a:lnTo>
                  <a:pt x="4986348" y="623598"/>
                </a:lnTo>
                <a:lnTo>
                  <a:pt x="4986348" y="623598"/>
                </a:lnTo>
                <a:lnTo>
                  <a:pt x="4986348" y="623598"/>
                </a:lnTo>
                <a:close/>
                <a:moveTo>
                  <a:pt x="2379427" y="623598"/>
                </a:moveTo>
                <a:lnTo>
                  <a:pt x="2379427" y="637777"/>
                </a:lnTo>
                <a:lnTo>
                  <a:pt x="2385478" y="637777"/>
                </a:lnTo>
                <a:lnTo>
                  <a:pt x="2385478" y="623598"/>
                </a:lnTo>
                <a:lnTo>
                  <a:pt x="2379427" y="623598"/>
                </a:lnTo>
                <a:lnTo>
                  <a:pt x="2379427" y="623598"/>
                </a:lnTo>
                <a:lnTo>
                  <a:pt x="2379427" y="623598"/>
                </a:lnTo>
                <a:close/>
                <a:moveTo>
                  <a:pt x="1328928" y="623598"/>
                </a:moveTo>
                <a:lnTo>
                  <a:pt x="1328928" y="649969"/>
                </a:lnTo>
                <a:lnTo>
                  <a:pt x="1326941" y="674353"/>
                </a:lnTo>
                <a:lnTo>
                  <a:pt x="1328928" y="696660"/>
                </a:lnTo>
                <a:lnTo>
                  <a:pt x="1337056" y="712916"/>
                </a:lnTo>
                <a:lnTo>
                  <a:pt x="1337056" y="690609"/>
                </a:lnTo>
                <a:lnTo>
                  <a:pt x="1337056" y="664238"/>
                </a:lnTo>
                <a:lnTo>
                  <a:pt x="1337056" y="641931"/>
                </a:lnTo>
                <a:lnTo>
                  <a:pt x="1328928" y="623598"/>
                </a:lnTo>
                <a:lnTo>
                  <a:pt x="1328928" y="623598"/>
                </a:lnTo>
                <a:lnTo>
                  <a:pt x="1328928" y="623598"/>
                </a:lnTo>
                <a:close/>
                <a:moveTo>
                  <a:pt x="10657524" y="615470"/>
                </a:moveTo>
                <a:lnTo>
                  <a:pt x="10657524" y="737390"/>
                </a:lnTo>
                <a:lnTo>
                  <a:pt x="10669715" y="737390"/>
                </a:lnTo>
                <a:lnTo>
                  <a:pt x="10669715" y="745518"/>
                </a:lnTo>
                <a:lnTo>
                  <a:pt x="10657524" y="745518"/>
                </a:lnTo>
                <a:lnTo>
                  <a:pt x="10657524" y="771889"/>
                </a:lnTo>
                <a:lnTo>
                  <a:pt x="10661588" y="800337"/>
                </a:lnTo>
                <a:lnTo>
                  <a:pt x="10669715" y="818580"/>
                </a:lnTo>
                <a:lnTo>
                  <a:pt x="10669715" y="844951"/>
                </a:lnTo>
                <a:lnTo>
                  <a:pt x="10669715" y="871321"/>
                </a:lnTo>
                <a:lnTo>
                  <a:pt x="10675767" y="893628"/>
                </a:lnTo>
                <a:lnTo>
                  <a:pt x="10675767" y="840796"/>
                </a:lnTo>
                <a:lnTo>
                  <a:pt x="10675767" y="785977"/>
                </a:lnTo>
                <a:lnTo>
                  <a:pt x="10675767" y="733326"/>
                </a:lnTo>
                <a:lnTo>
                  <a:pt x="10669715" y="690699"/>
                </a:lnTo>
                <a:lnTo>
                  <a:pt x="10665652" y="660264"/>
                </a:lnTo>
                <a:lnTo>
                  <a:pt x="10665652" y="633894"/>
                </a:lnTo>
                <a:lnTo>
                  <a:pt x="10657524" y="615470"/>
                </a:lnTo>
                <a:lnTo>
                  <a:pt x="10657524" y="615470"/>
                </a:lnTo>
                <a:lnTo>
                  <a:pt x="10657524" y="615470"/>
                </a:lnTo>
                <a:close/>
                <a:moveTo>
                  <a:pt x="3098665" y="615470"/>
                </a:moveTo>
                <a:lnTo>
                  <a:pt x="3098665" y="737390"/>
                </a:lnTo>
                <a:lnTo>
                  <a:pt x="3110857" y="737390"/>
                </a:lnTo>
                <a:lnTo>
                  <a:pt x="3110857" y="745518"/>
                </a:lnTo>
                <a:lnTo>
                  <a:pt x="3098665" y="745518"/>
                </a:lnTo>
                <a:lnTo>
                  <a:pt x="3098665" y="771889"/>
                </a:lnTo>
                <a:lnTo>
                  <a:pt x="3102729" y="800337"/>
                </a:lnTo>
                <a:lnTo>
                  <a:pt x="3110857" y="818580"/>
                </a:lnTo>
                <a:lnTo>
                  <a:pt x="3110857" y="844951"/>
                </a:lnTo>
                <a:lnTo>
                  <a:pt x="3110857" y="871321"/>
                </a:lnTo>
                <a:lnTo>
                  <a:pt x="3116908" y="893628"/>
                </a:lnTo>
                <a:lnTo>
                  <a:pt x="3116908" y="840796"/>
                </a:lnTo>
                <a:lnTo>
                  <a:pt x="3116908" y="785977"/>
                </a:lnTo>
                <a:lnTo>
                  <a:pt x="3116908" y="733326"/>
                </a:lnTo>
                <a:lnTo>
                  <a:pt x="3110857" y="690699"/>
                </a:lnTo>
                <a:lnTo>
                  <a:pt x="3106793" y="660264"/>
                </a:lnTo>
                <a:lnTo>
                  <a:pt x="3106793" y="633894"/>
                </a:lnTo>
                <a:lnTo>
                  <a:pt x="3098665" y="615470"/>
                </a:lnTo>
                <a:lnTo>
                  <a:pt x="3098665" y="615470"/>
                </a:lnTo>
                <a:lnTo>
                  <a:pt x="3098665" y="615470"/>
                </a:lnTo>
                <a:close/>
                <a:moveTo>
                  <a:pt x="11766906" y="609419"/>
                </a:moveTo>
                <a:lnTo>
                  <a:pt x="11766906" y="623598"/>
                </a:lnTo>
                <a:lnTo>
                  <a:pt x="11772956" y="623598"/>
                </a:lnTo>
                <a:lnTo>
                  <a:pt x="11772956" y="609419"/>
                </a:lnTo>
                <a:lnTo>
                  <a:pt x="11766906" y="609419"/>
                </a:lnTo>
                <a:lnTo>
                  <a:pt x="11766906" y="609419"/>
                </a:lnTo>
                <a:lnTo>
                  <a:pt x="11766906" y="609419"/>
                </a:lnTo>
                <a:close/>
                <a:moveTo>
                  <a:pt x="9513553" y="609419"/>
                </a:moveTo>
                <a:lnTo>
                  <a:pt x="9537937" y="759697"/>
                </a:lnTo>
                <a:lnTo>
                  <a:pt x="9537937" y="790132"/>
                </a:lnTo>
                <a:lnTo>
                  <a:pt x="9537937" y="814516"/>
                </a:lnTo>
                <a:lnTo>
                  <a:pt x="9546065" y="834836"/>
                </a:lnTo>
                <a:lnTo>
                  <a:pt x="9546065" y="690609"/>
                </a:lnTo>
                <a:lnTo>
                  <a:pt x="9531886" y="678417"/>
                </a:lnTo>
                <a:lnTo>
                  <a:pt x="9531886" y="664238"/>
                </a:lnTo>
                <a:lnTo>
                  <a:pt x="9546065" y="664238"/>
                </a:lnTo>
                <a:lnTo>
                  <a:pt x="9546065" y="631726"/>
                </a:lnTo>
                <a:lnTo>
                  <a:pt x="9537937" y="631726"/>
                </a:lnTo>
                <a:lnTo>
                  <a:pt x="9537937" y="623598"/>
                </a:lnTo>
                <a:lnTo>
                  <a:pt x="9546065" y="623598"/>
                </a:lnTo>
                <a:lnTo>
                  <a:pt x="9546065" y="609419"/>
                </a:lnTo>
                <a:lnTo>
                  <a:pt x="9513553" y="609419"/>
                </a:lnTo>
                <a:lnTo>
                  <a:pt x="9513553" y="609419"/>
                </a:lnTo>
                <a:lnTo>
                  <a:pt x="9513553" y="609419"/>
                </a:lnTo>
                <a:close/>
                <a:moveTo>
                  <a:pt x="4208137" y="609419"/>
                </a:moveTo>
                <a:lnTo>
                  <a:pt x="4208137" y="623598"/>
                </a:lnTo>
                <a:lnTo>
                  <a:pt x="4214188" y="623598"/>
                </a:lnTo>
                <a:lnTo>
                  <a:pt x="4214188" y="609419"/>
                </a:lnTo>
                <a:lnTo>
                  <a:pt x="4208137" y="609419"/>
                </a:lnTo>
                <a:lnTo>
                  <a:pt x="4208137" y="609419"/>
                </a:lnTo>
                <a:lnTo>
                  <a:pt x="4208137" y="609419"/>
                </a:lnTo>
                <a:close/>
                <a:moveTo>
                  <a:pt x="1954694" y="609419"/>
                </a:moveTo>
                <a:lnTo>
                  <a:pt x="1979078" y="759697"/>
                </a:lnTo>
                <a:lnTo>
                  <a:pt x="1979078" y="790132"/>
                </a:lnTo>
                <a:lnTo>
                  <a:pt x="1979078" y="814516"/>
                </a:lnTo>
                <a:lnTo>
                  <a:pt x="1987206" y="834836"/>
                </a:lnTo>
                <a:lnTo>
                  <a:pt x="1987206" y="690609"/>
                </a:lnTo>
                <a:lnTo>
                  <a:pt x="1973027" y="678417"/>
                </a:lnTo>
                <a:lnTo>
                  <a:pt x="1973027" y="664238"/>
                </a:lnTo>
                <a:lnTo>
                  <a:pt x="1987206" y="664238"/>
                </a:lnTo>
                <a:lnTo>
                  <a:pt x="1987206" y="631726"/>
                </a:lnTo>
                <a:lnTo>
                  <a:pt x="1979078" y="631726"/>
                </a:lnTo>
                <a:lnTo>
                  <a:pt x="1979078" y="623598"/>
                </a:lnTo>
                <a:lnTo>
                  <a:pt x="1987206" y="623598"/>
                </a:lnTo>
                <a:lnTo>
                  <a:pt x="1987206" y="609419"/>
                </a:lnTo>
                <a:lnTo>
                  <a:pt x="1954694" y="609419"/>
                </a:lnTo>
                <a:lnTo>
                  <a:pt x="1954694" y="609419"/>
                </a:lnTo>
                <a:lnTo>
                  <a:pt x="1954694" y="609419"/>
                </a:lnTo>
                <a:close/>
                <a:moveTo>
                  <a:pt x="10927735" y="601291"/>
                </a:moveTo>
                <a:lnTo>
                  <a:pt x="10927735" y="631726"/>
                </a:lnTo>
                <a:lnTo>
                  <a:pt x="10927735" y="660174"/>
                </a:lnTo>
                <a:lnTo>
                  <a:pt x="10935863" y="678417"/>
                </a:lnTo>
                <a:lnTo>
                  <a:pt x="10937940" y="649969"/>
                </a:lnTo>
                <a:lnTo>
                  <a:pt x="10935863" y="619534"/>
                </a:lnTo>
                <a:lnTo>
                  <a:pt x="10927735" y="601291"/>
                </a:lnTo>
                <a:lnTo>
                  <a:pt x="10927735" y="601291"/>
                </a:lnTo>
                <a:lnTo>
                  <a:pt x="10927735" y="601291"/>
                </a:lnTo>
                <a:close/>
                <a:moveTo>
                  <a:pt x="6173036" y="601291"/>
                </a:moveTo>
                <a:lnTo>
                  <a:pt x="6140524" y="605355"/>
                </a:lnTo>
                <a:lnTo>
                  <a:pt x="6099884" y="609419"/>
                </a:lnTo>
                <a:lnTo>
                  <a:pt x="6091756" y="641931"/>
                </a:lnTo>
                <a:lnTo>
                  <a:pt x="6087692" y="682571"/>
                </a:lnTo>
                <a:lnTo>
                  <a:pt x="6087692" y="727275"/>
                </a:lnTo>
                <a:lnTo>
                  <a:pt x="6091756" y="771979"/>
                </a:lnTo>
                <a:lnTo>
                  <a:pt x="6099884" y="771979"/>
                </a:lnTo>
                <a:lnTo>
                  <a:pt x="6099884" y="794286"/>
                </a:lnTo>
                <a:lnTo>
                  <a:pt x="6105934" y="794286"/>
                </a:lnTo>
                <a:lnTo>
                  <a:pt x="6124177" y="672366"/>
                </a:lnTo>
                <a:lnTo>
                  <a:pt x="6146484" y="672366"/>
                </a:lnTo>
                <a:lnTo>
                  <a:pt x="6142420" y="696750"/>
                </a:lnTo>
                <a:lnTo>
                  <a:pt x="6140433" y="727185"/>
                </a:lnTo>
                <a:lnTo>
                  <a:pt x="6140433" y="755633"/>
                </a:lnTo>
                <a:lnTo>
                  <a:pt x="6146484" y="777940"/>
                </a:lnTo>
                <a:lnTo>
                  <a:pt x="6150548" y="712916"/>
                </a:lnTo>
                <a:lnTo>
                  <a:pt x="6162740" y="651956"/>
                </a:lnTo>
                <a:lnTo>
                  <a:pt x="6173036" y="601291"/>
                </a:lnTo>
                <a:lnTo>
                  <a:pt x="6173036" y="601291"/>
                </a:lnTo>
                <a:lnTo>
                  <a:pt x="6173036" y="601291"/>
                </a:lnTo>
                <a:close/>
                <a:moveTo>
                  <a:pt x="3368966" y="601291"/>
                </a:moveTo>
                <a:lnTo>
                  <a:pt x="3368966" y="631726"/>
                </a:lnTo>
                <a:lnTo>
                  <a:pt x="3368966" y="660174"/>
                </a:lnTo>
                <a:lnTo>
                  <a:pt x="3377094" y="678417"/>
                </a:lnTo>
                <a:lnTo>
                  <a:pt x="3379171" y="649969"/>
                </a:lnTo>
                <a:lnTo>
                  <a:pt x="3377094" y="619534"/>
                </a:lnTo>
                <a:lnTo>
                  <a:pt x="3368966" y="601291"/>
                </a:lnTo>
                <a:lnTo>
                  <a:pt x="3368966" y="601291"/>
                </a:lnTo>
                <a:lnTo>
                  <a:pt x="3368966" y="601291"/>
                </a:lnTo>
                <a:close/>
                <a:moveTo>
                  <a:pt x="5896684" y="574830"/>
                </a:moveTo>
                <a:lnTo>
                  <a:pt x="5880428" y="731249"/>
                </a:lnTo>
                <a:lnTo>
                  <a:pt x="5888556" y="731249"/>
                </a:lnTo>
                <a:lnTo>
                  <a:pt x="5888556" y="723121"/>
                </a:lnTo>
                <a:lnTo>
                  <a:pt x="5896684" y="708942"/>
                </a:lnTo>
                <a:lnTo>
                  <a:pt x="5898671" y="682571"/>
                </a:lnTo>
                <a:lnTo>
                  <a:pt x="5902734" y="650059"/>
                </a:lnTo>
                <a:lnTo>
                  <a:pt x="5902734" y="615560"/>
                </a:lnTo>
                <a:lnTo>
                  <a:pt x="5902734" y="591176"/>
                </a:lnTo>
                <a:lnTo>
                  <a:pt x="5896684" y="574830"/>
                </a:lnTo>
                <a:lnTo>
                  <a:pt x="5896684" y="574830"/>
                </a:lnTo>
                <a:lnTo>
                  <a:pt x="5896684" y="574830"/>
                </a:lnTo>
                <a:close/>
                <a:moveTo>
                  <a:pt x="11754713" y="568779"/>
                </a:moveTo>
                <a:lnTo>
                  <a:pt x="11754713" y="582958"/>
                </a:lnTo>
                <a:lnTo>
                  <a:pt x="11766906" y="582958"/>
                </a:lnTo>
                <a:lnTo>
                  <a:pt x="11766906" y="568779"/>
                </a:lnTo>
                <a:lnTo>
                  <a:pt x="11754713" y="568779"/>
                </a:lnTo>
                <a:lnTo>
                  <a:pt x="11754713" y="568779"/>
                </a:lnTo>
                <a:lnTo>
                  <a:pt x="11754713" y="568779"/>
                </a:lnTo>
                <a:close/>
                <a:moveTo>
                  <a:pt x="4195945" y="568779"/>
                </a:moveTo>
                <a:lnTo>
                  <a:pt x="4195945" y="582958"/>
                </a:lnTo>
                <a:lnTo>
                  <a:pt x="4208137" y="582958"/>
                </a:lnTo>
                <a:lnTo>
                  <a:pt x="4208137" y="568779"/>
                </a:lnTo>
                <a:lnTo>
                  <a:pt x="4195945" y="568779"/>
                </a:lnTo>
                <a:lnTo>
                  <a:pt x="4195945" y="568779"/>
                </a:lnTo>
                <a:lnTo>
                  <a:pt x="4195945" y="568779"/>
                </a:lnTo>
                <a:close/>
                <a:moveTo>
                  <a:pt x="7784367" y="556587"/>
                </a:moveTo>
                <a:lnTo>
                  <a:pt x="7784367" y="696750"/>
                </a:lnTo>
                <a:lnTo>
                  <a:pt x="7790417" y="696750"/>
                </a:lnTo>
                <a:lnTo>
                  <a:pt x="7790417" y="723121"/>
                </a:lnTo>
                <a:lnTo>
                  <a:pt x="7798545" y="723121"/>
                </a:lnTo>
                <a:lnTo>
                  <a:pt x="7798545" y="759697"/>
                </a:lnTo>
                <a:lnTo>
                  <a:pt x="7806673" y="759697"/>
                </a:lnTo>
                <a:lnTo>
                  <a:pt x="7806673" y="812529"/>
                </a:lnTo>
                <a:lnTo>
                  <a:pt x="7812724" y="812529"/>
                </a:lnTo>
                <a:lnTo>
                  <a:pt x="7816788" y="767825"/>
                </a:lnTo>
                <a:lnTo>
                  <a:pt x="7812724" y="719057"/>
                </a:lnTo>
                <a:lnTo>
                  <a:pt x="7812724" y="668302"/>
                </a:lnTo>
                <a:lnTo>
                  <a:pt x="7806673" y="623598"/>
                </a:lnTo>
                <a:lnTo>
                  <a:pt x="7798545" y="582958"/>
                </a:lnTo>
                <a:lnTo>
                  <a:pt x="7784367" y="556587"/>
                </a:lnTo>
                <a:lnTo>
                  <a:pt x="7784367" y="556587"/>
                </a:lnTo>
                <a:lnTo>
                  <a:pt x="7784367" y="556587"/>
                </a:lnTo>
                <a:close/>
                <a:moveTo>
                  <a:pt x="6790764" y="556587"/>
                </a:moveTo>
                <a:lnTo>
                  <a:pt x="6792751" y="574830"/>
                </a:lnTo>
                <a:lnTo>
                  <a:pt x="6796814" y="605265"/>
                </a:lnTo>
                <a:lnTo>
                  <a:pt x="6804942" y="633713"/>
                </a:lnTo>
                <a:lnTo>
                  <a:pt x="6809007" y="660084"/>
                </a:lnTo>
                <a:lnTo>
                  <a:pt x="6815057" y="672276"/>
                </a:lnTo>
                <a:lnTo>
                  <a:pt x="6809007" y="556497"/>
                </a:lnTo>
                <a:lnTo>
                  <a:pt x="6790764" y="556497"/>
                </a:lnTo>
                <a:lnTo>
                  <a:pt x="6790764" y="556587"/>
                </a:lnTo>
                <a:lnTo>
                  <a:pt x="6790764" y="556587"/>
                </a:lnTo>
                <a:close/>
                <a:moveTo>
                  <a:pt x="5902734" y="550446"/>
                </a:moveTo>
                <a:lnTo>
                  <a:pt x="5902734" y="568689"/>
                </a:lnTo>
                <a:lnTo>
                  <a:pt x="5914927" y="568689"/>
                </a:lnTo>
                <a:lnTo>
                  <a:pt x="5914927" y="550446"/>
                </a:lnTo>
                <a:lnTo>
                  <a:pt x="5902734" y="550446"/>
                </a:lnTo>
                <a:lnTo>
                  <a:pt x="5902734" y="550446"/>
                </a:lnTo>
                <a:lnTo>
                  <a:pt x="5902734" y="550446"/>
                </a:lnTo>
                <a:close/>
                <a:moveTo>
                  <a:pt x="11748663" y="542318"/>
                </a:moveTo>
                <a:lnTo>
                  <a:pt x="11748663" y="556497"/>
                </a:lnTo>
                <a:lnTo>
                  <a:pt x="11754804" y="556497"/>
                </a:lnTo>
                <a:lnTo>
                  <a:pt x="11754804" y="542318"/>
                </a:lnTo>
                <a:lnTo>
                  <a:pt x="11748663" y="542318"/>
                </a:lnTo>
                <a:lnTo>
                  <a:pt x="11748663" y="542318"/>
                </a:lnTo>
                <a:lnTo>
                  <a:pt x="11748663" y="542318"/>
                </a:lnTo>
                <a:close/>
                <a:moveTo>
                  <a:pt x="4189803" y="542318"/>
                </a:moveTo>
                <a:lnTo>
                  <a:pt x="4189803" y="556497"/>
                </a:lnTo>
                <a:lnTo>
                  <a:pt x="4195855" y="556497"/>
                </a:lnTo>
                <a:lnTo>
                  <a:pt x="4195855" y="542318"/>
                </a:lnTo>
                <a:lnTo>
                  <a:pt x="4189803" y="542318"/>
                </a:lnTo>
                <a:lnTo>
                  <a:pt x="4189803" y="542318"/>
                </a:lnTo>
                <a:lnTo>
                  <a:pt x="4189803" y="542318"/>
                </a:lnTo>
                <a:close/>
                <a:moveTo>
                  <a:pt x="11691767" y="534190"/>
                </a:moveTo>
                <a:lnTo>
                  <a:pt x="11691767" y="550446"/>
                </a:lnTo>
                <a:lnTo>
                  <a:pt x="11699895" y="550446"/>
                </a:lnTo>
                <a:lnTo>
                  <a:pt x="11699895" y="534190"/>
                </a:lnTo>
                <a:lnTo>
                  <a:pt x="11691767" y="534190"/>
                </a:lnTo>
                <a:lnTo>
                  <a:pt x="11691767" y="534190"/>
                </a:lnTo>
                <a:lnTo>
                  <a:pt x="11691767" y="534190"/>
                </a:lnTo>
                <a:close/>
                <a:moveTo>
                  <a:pt x="4742508" y="534190"/>
                </a:moveTo>
                <a:lnTo>
                  <a:pt x="4740431" y="568689"/>
                </a:lnTo>
                <a:lnTo>
                  <a:pt x="4740431" y="597137"/>
                </a:lnTo>
                <a:lnTo>
                  <a:pt x="4750545" y="631636"/>
                </a:lnTo>
                <a:lnTo>
                  <a:pt x="4750545" y="664148"/>
                </a:lnTo>
                <a:lnTo>
                  <a:pt x="4758673" y="664148"/>
                </a:lnTo>
                <a:lnTo>
                  <a:pt x="4758673" y="631636"/>
                </a:lnTo>
                <a:lnTo>
                  <a:pt x="4754609" y="593073"/>
                </a:lnTo>
                <a:lnTo>
                  <a:pt x="4750545" y="556497"/>
                </a:lnTo>
                <a:lnTo>
                  <a:pt x="4742508" y="534190"/>
                </a:lnTo>
                <a:lnTo>
                  <a:pt x="4742508" y="534190"/>
                </a:lnTo>
                <a:lnTo>
                  <a:pt x="4742508" y="534190"/>
                </a:lnTo>
                <a:close/>
                <a:moveTo>
                  <a:pt x="4132998" y="534190"/>
                </a:moveTo>
                <a:lnTo>
                  <a:pt x="4132998" y="550446"/>
                </a:lnTo>
                <a:lnTo>
                  <a:pt x="4141126" y="550446"/>
                </a:lnTo>
                <a:lnTo>
                  <a:pt x="4141126" y="534190"/>
                </a:lnTo>
                <a:lnTo>
                  <a:pt x="4132998" y="534190"/>
                </a:lnTo>
                <a:lnTo>
                  <a:pt x="4132998" y="534190"/>
                </a:lnTo>
                <a:lnTo>
                  <a:pt x="4132998" y="534190"/>
                </a:lnTo>
                <a:close/>
                <a:moveTo>
                  <a:pt x="6971567" y="501678"/>
                </a:moveTo>
                <a:lnTo>
                  <a:pt x="6967502" y="568689"/>
                </a:lnTo>
                <a:lnTo>
                  <a:pt x="6959374" y="633713"/>
                </a:lnTo>
                <a:lnTo>
                  <a:pt x="6959374" y="700724"/>
                </a:lnTo>
                <a:lnTo>
                  <a:pt x="6971567" y="759607"/>
                </a:lnTo>
                <a:lnTo>
                  <a:pt x="6971567" y="826617"/>
                </a:lnTo>
                <a:lnTo>
                  <a:pt x="6977617" y="826617"/>
                </a:lnTo>
                <a:lnTo>
                  <a:pt x="6981681" y="773785"/>
                </a:lnTo>
                <a:lnTo>
                  <a:pt x="6985745" y="714903"/>
                </a:lnTo>
                <a:lnTo>
                  <a:pt x="6989809" y="656020"/>
                </a:lnTo>
                <a:lnTo>
                  <a:pt x="6985745" y="601201"/>
                </a:lnTo>
                <a:lnTo>
                  <a:pt x="6977617" y="550446"/>
                </a:lnTo>
                <a:lnTo>
                  <a:pt x="6977617" y="501678"/>
                </a:lnTo>
                <a:lnTo>
                  <a:pt x="6971567" y="501678"/>
                </a:lnTo>
                <a:lnTo>
                  <a:pt x="6971567" y="501678"/>
                </a:lnTo>
                <a:lnTo>
                  <a:pt x="6971567" y="501678"/>
                </a:lnTo>
                <a:close/>
                <a:moveTo>
                  <a:pt x="8603217" y="493550"/>
                </a:moveTo>
                <a:lnTo>
                  <a:pt x="8603217" y="509806"/>
                </a:lnTo>
                <a:lnTo>
                  <a:pt x="8611345" y="509806"/>
                </a:lnTo>
                <a:lnTo>
                  <a:pt x="8611345" y="493550"/>
                </a:lnTo>
                <a:lnTo>
                  <a:pt x="8603217" y="493550"/>
                </a:lnTo>
                <a:lnTo>
                  <a:pt x="8603217" y="493550"/>
                </a:lnTo>
                <a:lnTo>
                  <a:pt x="8603217" y="493550"/>
                </a:lnTo>
                <a:close/>
                <a:moveTo>
                  <a:pt x="8172433" y="493550"/>
                </a:moveTo>
                <a:lnTo>
                  <a:pt x="8172433" y="519921"/>
                </a:lnTo>
                <a:lnTo>
                  <a:pt x="8168369" y="550356"/>
                </a:lnTo>
                <a:lnTo>
                  <a:pt x="8168369" y="578804"/>
                </a:lnTo>
                <a:lnTo>
                  <a:pt x="8172433" y="605175"/>
                </a:lnTo>
                <a:lnTo>
                  <a:pt x="8178484" y="623417"/>
                </a:lnTo>
                <a:lnTo>
                  <a:pt x="8182548" y="597047"/>
                </a:lnTo>
                <a:lnTo>
                  <a:pt x="8182548" y="568599"/>
                </a:lnTo>
                <a:lnTo>
                  <a:pt x="8182548" y="538254"/>
                </a:lnTo>
                <a:lnTo>
                  <a:pt x="8178484" y="511883"/>
                </a:lnTo>
                <a:lnTo>
                  <a:pt x="8172433" y="493550"/>
                </a:lnTo>
                <a:lnTo>
                  <a:pt x="8172433" y="493550"/>
                </a:lnTo>
                <a:lnTo>
                  <a:pt x="8172433" y="493550"/>
                </a:lnTo>
                <a:close/>
                <a:moveTo>
                  <a:pt x="1044448" y="493550"/>
                </a:moveTo>
                <a:lnTo>
                  <a:pt x="1044448" y="509806"/>
                </a:lnTo>
                <a:lnTo>
                  <a:pt x="1052576" y="509806"/>
                </a:lnTo>
                <a:lnTo>
                  <a:pt x="1052576" y="493550"/>
                </a:lnTo>
                <a:lnTo>
                  <a:pt x="1044448" y="493550"/>
                </a:lnTo>
                <a:lnTo>
                  <a:pt x="1044448" y="493550"/>
                </a:lnTo>
                <a:lnTo>
                  <a:pt x="1044448" y="493550"/>
                </a:lnTo>
                <a:close/>
                <a:moveTo>
                  <a:pt x="613664" y="493550"/>
                </a:moveTo>
                <a:lnTo>
                  <a:pt x="613664" y="519921"/>
                </a:lnTo>
                <a:lnTo>
                  <a:pt x="609600" y="550356"/>
                </a:lnTo>
                <a:lnTo>
                  <a:pt x="609600" y="578804"/>
                </a:lnTo>
                <a:lnTo>
                  <a:pt x="613664" y="605175"/>
                </a:lnTo>
                <a:lnTo>
                  <a:pt x="619715" y="623417"/>
                </a:lnTo>
                <a:lnTo>
                  <a:pt x="623779" y="597047"/>
                </a:lnTo>
                <a:lnTo>
                  <a:pt x="623779" y="568599"/>
                </a:lnTo>
                <a:lnTo>
                  <a:pt x="623779" y="538254"/>
                </a:lnTo>
                <a:lnTo>
                  <a:pt x="619715" y="511883"/>
                </a:lnTo>
                <a:lnTo>
                  <a:pt x="613664" y="493550"/>
                </a:lnTo>
                <a:lnTo>
                  <a:pt x="613664" y="493550"/>
                </a:lnTo>
                <a:lnTo>
                  <a:pt x="613664" y="493550"/>
                </a:lnTo>
                <a:close/>
                <a:moveTo>
                  <a:pt x="9383505" y="487499"/>
                </a:moveTo>
                <a:lnTo>
                  <a:pt x="9383505" y="515947"/>
                </a:lnTo>
                <a:lnTo>
                  <a:pt x="9379441" y="556587"/>
                </a:lnTo>
                <a:lnTo>
                  <a:pt x="9379441" y="597227"/>
                </a:lnTo>
                <a:lnTo>
                  <a:pt x="9383505" y="633803"/>
                </a:lnTo>
                <a:lnTo>
                  <a:pt x="9391633" y="656110"/>
                </a:lnTo>
                <a:lnTo>
                  <a:pt x="9391633" y="627662"/>
                </a:lnTo>
                <a:lnTo>
                  <a:pt x="9393620" y="587022"/>
                </a:lnTo>
                <a:lnTo>
                  <a:pt x="9393620" y="542318"/>
                </a:lnTo>
                <a:lnTo>
                  <a:pt x="9391633" y="505742"/>
                </a:lnTo>
                <a:lnTo>
                  <a:pt x="9383505" y="487499"/>
                </a:lnTo>
                <a:lnTo>
                  <a:pt x="9383505" y="487499"/>
                </a:lnTo>
                <a:lnTo>
                  <a:pt x="9383505" y="487499"/>
                </a:lnTo>
                <a:close/>
                <a:moveTo>
                  <a:pt x="1824646" y="487499"/>
                </a:moveTo>
                <a:lnTo>
                  <a:pt x="1824646" y="515947"/>
                </a:lnTo>
                <a:lnTo>
                  <a:pt x="1820582" y="556587"/>
                </a:lnTo>
                <a:lnTo>
                  <a:pt x="1820582" y="597227"/>
                </a:lnTo>
                <a:lnTo>
                  <a:pt x="1824646" y="633803"/>
                </a:lnTo>
                <a:lnTo>
                  <a:pt x="1832774" y="656110"/>
                </a:lnTo>
                <a:lnTo>
                  <a:pt x="1832774" y="627662"/>
                </a:lnTo>
                <a:lnTo>
                  <a:pt x="1834761" y="587022"/>
                </a:lnTo>
                <a:lnTo>
                  <a:pt x="1834761" y="542318"/>
                </a:lnTo>
                <a:lnTo>
                  <a:pt x="1832774" y="505742"/>
                </a:lnTo>
                <a:lnTo>
                  <a:pt x="1824646" y="487499"/>
                </a:lnTo>
                <a:lnTo>
                  <a:pt x="1824646" y="487499"/>
                </a:lnTo>
                <a:lnTo>
                  <a:pt x="1824646" y="487499"/>
                </a:lnTo>
                <a:close/>
                <a:moveTo>
                  <a:pt x="6227854" y="469256"/>
                </a:moveTo>
                <a:lnTo>
                  <a:pt x="6221804" y="524075"/>
                </a:lnTo>
                <a:lnTo>
                  <a:pt x="6205548" y="574830"/>
                </a:lnTo>
                <a:lnTo>
                  <a:pt x="6205548" y="637777"/>
                </a:lnTo>
                <a:lnTo>
                  <a:pt x="6199497" y="637777"/>
                </a:lnTo>
                <a:lnTo>
                  <a:pt x="6195342" y="668302"/>
                </a:lnTo>
                <a:lnTo>
                  <a:pt x="6191278" y="708942"/>
                </a:lnTo>
                <a:lnTo>
                  <a:pt x="6195342" y="753646"/>
                </a:lnTo>
                <a:lnTo>
                  <a:pt x="6199407" y="796273"/>
                </a:lnTo>
                <a:lnTo>
                  <a:pt x="6203471" y="836913"/>
                </a:lnTo>
                <a:lnTo>
                  <a:pt x="6205457" y="859220"/>
                </a:lnTo>
                <a:lnTo>
                  <a:pt x="6205457" y="881527"/>
                </a:lnTo>
                <a:lnTo>
                  <a:pt x="6205457" y="903833"/>
                </a:lnTo>
                <a:lnTo>
                  <a:pt x="6205457" y="922076"/>
                </a:lnTo>
                <a:lnTo>
                  <a:pt x="6213585" y="940319"/>
                </a:lnTo>
                <a:lnTo>
                  <a:pt x="6221713" y="771708"/>
                </a:lnTo>
                <a:lnTo>
                  <a:pt x="6227764" y="771708"/>
                </a:lnTo>
                <a:lnTo>
                  <a:pt x="6227764" y="591086"/>
                </a:lnTo>
                <a:lnTo>
                  <a:pt x="6231828" y="564715"/>
                </a:lnTo>
                <a:lnTo>
                  <a:pt x="6231828" y="534280"/>
                </a:lnTo>
                <a:lnTo>
                  <a:pt x="6235892" y="509896"/>
                </a:lnTo>
                <a:lnTo>
                  <a:pt x="6235892" y="483526"/>
                </a:lnTo>
                <a:lnTo>
                  <a:pt x="6227854" y="469256"/>
                </a:lnTo>
                <a:lnTo>
                  <a:pt x="6227854" y="469256"/>
                </a:lnTo>
                <a:lnTo>
                  <a:pt x="6227854" y="469256"/>
                </a:lnTo>
                <a:close/>
                <a:moveTo>
                  <a:pt x="8544244" y="453000"/>
                </a:moveTo>
                <a:lnTo>
                  <a:pt x="8540180" y="475307"/>
                </a:lnTo>
                <a:lnTo>
                  <a:pt x="8534129" y="511883"/>
                </a:lnTo>
                <a:lnTo>
                  <a:pt x="8530065" y="552523"/>
                </a:lnTo>
                <a:lnTo>
                  <a:pt x="8526001" y="597227"/>
                </a:lnTo>
                <a:lnTo>
                  <a:pt x="8526001" y="631726"/>
                </a:lnTo>
                <a:lnTo>
                  <a:pt x="8530065" y="649969"/>
                </a:lnTo>
                <a:lnTo>
                  <a:pt x="8538193" y="605265"/>
                </a:lnTo>
                <a:lnTo>
                  <a:pt x="8544244" y="564625"/>
                </a:lnTo>
                <a:lnTo>
                  <a:pt x="8552372" y="528049"/>
                </a:lnTo>
                <a:lnTo>
                  <a:pt x="8544244" y="487409"/>
                </a:lnTo>
                <a:lnTo>
                  <a:pt x="8544244" y="475217"/>
                </a:lnTo>
                <a:lnTo>
                  <a:pt x="8544244" y="469166"/>
                </a:lnTo>
                <a:lnTo>
                  <a:pt x="8548308" y="465102"/>
                </a:lnTo>
                <a:lnTo>
                  <a:pt x="8552372" y="456974"/>
                </a:lnTo>
                <a:lnTo>
                  <a:pt x="8556436" y="452910"/>
                </a:lnTo>
                <a:lnTo>
                  <a:pt x="8544244" y="452910"/>
                </a:lnTo>
                <a:lnTo>
                  <a:pt x="8544244" y="453000"/>
                </a:lnTo>
                <a:lnTo>
                  <a:pt x="8544244" y="453000"/>
                </a:lnTo>
                <a:close/>
                <a:moveTo>
                  <a:pt x="985475" y="453000"/>
                </a:moveTo>
                <a:lnTo>
                  <a:pt x="981411" y="475307"/>
                </a:lnTo>
                <a:lnTo>
                  <a:pt x="975360" y="511883"/>
                </a:lnTo>
                <a:lnTo>
                  <a:pt x="971296" y="552523"/>
                </a:lnTo>
                <a:lnTo>
                  <a:pt x="967232" y="597227"/>
                </a:lnTo>
                <a:lnTo>
                  <a:pt x="967232" y="631726"/>
                </a:lnTo>
                <a:lnTo>
                  <a:pt x="971296" y="649969"/>
                </a:lnTo>
                <a:lnTo>
                  <a:pt x="979424" y="605265"/>
                </a:lnTo>
                <a:lnTo>
                  <a:pt x="985475" y="564625"/>
                </a:lnTo>
                <a:lnTo>
                  <a:pt x="993603" y="528049"/>
                </a:lnTo>
                <a:lnTo>
                  <a:pt x="985475" y="487409"/>
                </a:lnTo>
                <a:lnTo>
                  <a:pt x="985475" y="475217"/>
                </a:lnTo>
                <a:lnTo>
                  <a:pt x="985475" y="469166"/>
                </a:lnTo>
                <a:lnTo>
                  <a:pt x="989539" y="465102"/>
                </a:lnTo>
                <a:lnTo>
                  <a:pt x="993603" y="456974"/>
                </a:lnTo>
                <a:lnTo>
                  <a:pt x="997667" y="452910"/>
                </a:lnTo>
                <a:lnTo>
                  <a:pt x="985475" y="452910"/>
                </a:lnTo>
                <a:lnTo>
                  <a:pt x="985475" y="453000"/>
                </a:lnTo>
                <a:lnTo>
                  <a:pt x="985475" y="453000"/>
                </a:lnTo>
                <a:close/>
                <a:moveTo>
                  <a:pt x="11699895" y="446859"/>
                </a:moveTo>
                <a:lnTo>
                  <a:pt x="11699895" y="469166"/>
                </a:lnTo>
                <a:lnTo>
                  <a:pt x="11708023" y="469166"/>
                </a:lnTo>
                <a:lnTo>
                  <a:pt x="11708023" y="446859"/>
                </a:lnTo>
                <a:lnTo>
                  <a:pt x="11699895" y="446859"/>
                </a:lnTo>
                <a:lnTo>
                  <a:pt x="11699895" y="446859"/>
                </a:lnTo>
                <a:lnTo>
                  <a:pt x="11699895" y="446859"/>
                </a:lnTo>
                <a:close/>
                <a:moveTo>
                  <a:pt x="4141126" y="446859"/>
                </a:moveTo>
                <a:lnTo>
                  <a:pt x="4141126" y="469166"/>
                </a:lnTo>
                <a:lnTo>
                  <a:pt x="4149254" y="469166"/>
                </a:lnTo>
                <a:lnTo>
                  <a:pt x="4149254" y="446859"/>
                </a:lnTo>
                <a:lnTo>
                  <a:pt x="4141126" y="446859"/>
                </a:lnTo>
                <a:lnTo>
                  <a:pt x="4141126" y="446859"/>
                </a:lnTo>
                <a:lnTo>
                  <a:pt x="4141126" y="446859"/>
                </a:lnTo>
                <a:close/>
                <a:moveTo>
                  <a:pt x="6985745" y="434667"/>
                </a:moveTo>
                <a:lnTo>
                  <a:pt x="6985745" y="448846"/>
                </a:lnTo>
                <a:lnTo>
                  <a:pt x="6985745" y="465102"/>
                </a:lnTo>
                <a:lnTo>
                  <a:pt x="6981681" y="471153"/>
                </a:lnTo>
                <a:lnTo>
                  <a:pt x="6977617" y="483345"/>
                </a:lnTo>
                <a:lnTo>
                  <a:pt x="6977617" y="493460"/>
                </a:lnTo>
                <a:lnTo>
                  <a:pt x="6993873" y="493460"/>
                </a:lnTo>
                <a:lnTo>
                  <a:pt x="6993873" y="434577"/>
                </a:lnTo>
                <a:lnTo>
                  <a:pt x="6985745" y="434577"/>
                </a:lnTo>
                <a:lnTo>
                  <a:pt x="6985745" y="434667"/>
                </a:lnTo>
                <a:lnTo>
                  <a:pt x="6985745" y="434667"/>
                </a:lnTo>
                <a:close/>
                <a:moveTo>
                  <a:pt x="4677484" y="434667"/>
                </a:moveTo>
                <a:lnTo>
                  <a:pt x="4677484" y="469166"/>
                </a:lnTo>
                <a:lnTo>
                  <a:pt x="4677484" y="509806"/>
                </a:lnTo>
                <a:lnTo>
                  <a:pt x="4673419" y="560561"/>
                </a:lnTo>
                <a:lnTo>
                  <a:pt x="4677484" y="605265"/>
                </a:lnTo>
                <a:lnTo>
                  <a:pt x="4679471" y="641841"/>
                </a:lnTo>
                <a:lnTo>
                  <a:pt x="4683534" y="664148"/>
                </a:lnTo>
                <a:lnTo>
                  <a:pt x="4695727" y="609329"/>
                </a:lnTo>
                <a:lnTo>
                  <a:pt x="4701868" y="609329"/>
                </a:lnTo>
                <a:lnTo>
                  <a:pt x="4705932" y="574830"/>
                </a:lnTo>
                <a:lnTo>
                  <a:pt x="4701868" y="530126"/>
                </a:lnTo>
                <a:lnTo>
                  <a:pt x="4699791" y="489486"/>
                </a:lnTo>
                <a:lnTo>
                  <a:pt x="4687598" y="456974"/>
                </a:lnTo>
                <a:lnTo>
                  <a:pt x="4677484" y="434667"/>
                </a:lnTo>
                <a:lnTo>
                  <a:pt x="4677484" y="434667"/>
                </a:lnTo>
                <a:lnTo>
                  <a:pt x="4677484" y="434667"/>
                </a:lnTo>
                <a:close/>
                <a:moveTo>
                  <a:pt x="9009617" y="428616"/>
                </a:moveTo>
                <a:lnTo>
                  <a:pt x="9003566" y="479371"/>
                </a:lnTo>
                <a:lnTo>
                  <a:pt x="9003566" y="538254"/>
                </a:lnTo>
                <a:lnTo>
                  <a:pt x="9003566" y="601201"/>
                </a:lnTo>
                <a:lnTo>
                  <a:pt x="9007630" y="664148"/>
                </a:lnTo>
                <a:lnTo>
                  <a:pt x="9007630" y="718967"/>
                </a:lnTo>
                <a:lnTo>
                  <a:pt x="9003566" y="759607"/>
                </a:lnTo>
                <a:lnTo>
                  <a:pt x="9003566" y="781913"/>
                </a:lnTo>
                <a:lnTo>
                  <a:pt x="9007630" y="808284"/>
                </a:lnTo>
                <a:lnTo>
                  <a:pt x="9013681" y="836732"/>
                </a:lnTo>
                <a:lnTo>
                  <a:pt x="9017745" y="852988"/>
                </a:lnTo>
                <a:lnTo>
                  <a:pt x="9021809" y="777849"/>
                </a:lnTo>
                <a:lnTo>
                  <a:pt x="9027950" y="704697"/>
                </a:lnTo>
                <a:lnTo>
                  <a:pt x="9032014" y="633623"/>
                </a:lnTo>
                <a:lnTo>
                  <a:pt x="9027950" y="560471"/>
                </a:lnTo>
                <a:lnTo>
                  <a:pt x="9017745" y="493460"/>
                </a:lnTo>
                <a:lnTo>
                  <a:pt x="9017745" y="428436"/>
                </a:lnTo>
                <a:lnTo>
                  <a:pt x="9009617" y="428436"/>
                </a:lnTo>
                <a:lnTo>
                  <a:pt x="9009617" y="428616"/>
                </a:lnTo>
                <a:lnTo>
                  <a:pt x="9009617" y="428616"/>
                </a:lnTo>
                <a:close/>
                <a:moveTo>
                  <a:pt x="1450758" y="428616"/>
                </a:moveTo>
                <a:lnTo>
                  <a:pt x="1444707" y="479371"/>
                </a:lnTo>
                <a:lnTo>
                  <a:pt x="1444707" y="538254"/>
                </a:lnTo>
                <a:lnTo>
                  <a:pt x="1444707" y="601201"/>
                </a:lnTo>
                <a:lnTo>
                  <a:pt x="1448771" y="664148"/>
                </a:lnTo>
                <a:lnTo>
                  <a:pt x="1448771" y="718967"/>
                </a:lnTo>
                <a:lnTo>
                  <a:pt x="1444707" y="759607"/>
                </a:lnTo>
                <a:lnTo>
                  <a:pt x="1444707" y="781913"/>
                </a:lnTo>
                <a:lnTo>
                  <a:pt x="1448771" y="808284"/>
                </a:lnTo>
                <a:lnTo>
                  <a:pt x="1454822" y="836732"/>
                </a:lnTo>
                <a:lnTo>
                  <a:pt x="1458886" y="852988"/>
                </a:lnTo>
                <a:lnTo>
                  <a:pt x="1462950" y="777849"/>
                </a:lnTo>
                <a:lnTo>
                  <a:pt x="1469001" y="704697"/>
                </a:lnTo>
                <a:lnTo>
                  <a:pt x="1473065" y="633623"/>
                </a:lnTo>
                <a:lnTo>
                  <a:pt x="1469001" y="560471"/>
                </a:lnTo>
                <a:lnTo>
                  <a:pt x="1458886" y="493460"/>
                </a:lnTo>
                <a:lnTo>
                  <a:pt x="1458886" y="428436"/>
                </a:lnTo>
                <a:lnTo>
                  <a:pt x="1450758" y="428436"/>
                </a:lnTo>
                <a:lnTo>
                  <a:pt x="1450758" y="428616"/>
                </a:lnTo>
                <a:lnTo>
                  <a:pt x="1450758" y="428616"/>
                </a:lnTo>
                <a:close/>
                <a:moveTo>
                  <a:pt x="11157306" y="420488"/>
                </a:moveTo>
                <a:lnTo>
                  <a:pt x="11163447" y="564715"/>
                </a:lnTo>
                <a:lnTo>
                  <a:pt x="11171575" y="713006"/>
                </a:lnTo>
                <a:lnTo>
                  <a:pt x="11185753" y="713006"/>
                </a:lnTo>
                <a:lnTo>
                  <a:pt x="11197946" y="678507"/>
                </a:lnTo>
                <a:lnTo>
                  <a:pt x="11203996" y="678507"/>
                </a:lnTo>
                <a:lnTo>
                  <a:pt x="11185663" y="487590"/>
                </a:lnTo>
                <a:lnTo>
                  <a:pt x="11179613" y="487590"/>
                </a:lnTo>
                <a:lnTo>
                  <a:pt x="11179613" y="469347"/>
                </a:lnTo>
                <a:lnTo>
                  <a:pt x="11171484" y="469347"/>
                </a:lnTo>
                <a:lnTo>
                  <a:pt x="11163356" y="420579"/>
                </a:lnTo>
                <a:lnTo>
                  <a:pt x="11157306" y="420579"/>
                </a:lnTo>
                <a:lnTo>
                  <a:pt x="11157306" y="420488"/>
                </a:lnTo>
                <a:lnTo>
                  <a:pt x="11157306" y="420488"/>
                </a:lnTo>
                <a:close/>
                <a:moveTo>
                  <a:pt x="3598537" y="420488"/>
                </a:moveTo>
                <a:lnTo>
                  <a:pt x="3604588" y="564715"/>
                </a:lnTo>
                <a:lnTo>
                  <a:pt x="3612715" y="713006"/>
                </a:lnTo>
                <a:lnTo>
                  <a:pt x="3626894" y="713006"/>
                </a:lnTo>
                <a:lnTo>
                  <a:pt x="3639086" y="678507"/>
                </a:lnTo>
                <a:lnTo>
                  <a:pt x="3645137" y="678507"/>
                </a:lnTo>
                <a:lnTo>
                  <a:pt x="3626894" y="487590"/>
                </a:lnTo>
                <a:lnTo>
                  <a:pt x="3620843" y="487590"/>
                </a:lnTo>
                <a:lnTo>
                  <a:pt x="3620843" y="469347"/>
                </a:lnTo>
                <a:lnTo>
                  <a:pt x="3612715" y="469347"/>
                </a:lnTo>
                <a:lnTo>
                  <a:pt x="3604588" y="420579"/>
                </a:lnTo>
                <a:lnTo>
                  <a:pt x="3598537" y="420579"/>
                </a:lnTo>
                <a:lnTo>
                  <a:pt x="3598537" y="420488"/>
                </a:lnTo>
                <a:lnTo>
                  <a:pt x="3598537" y="420488"/>
                </a:lnTo>
                <a:close/>
                <a:moveTo>
                  <a:pt x="12065655" y="412360"/>
                </a:moveTo>
                <a:lnTo>
                  <a:pt x="12065655" y="434667"/>
                </a:lnTo>
                <a:lnTo>
                  <a:pt x="12073783" y="434667"/>
                </a:lnTo>
                <a:lnTo>
                  <a:pt x="12073783" y="412360"/>
                </a:lnTo>
                <a:lnTo>
                  <a:pt x="12065655" y="412360"/>
                </a:lnTo>
                <a:lnTo>
                  <a:pt x="12065655" y="412360"/>
                </a:lnTo>
                <a:lnTo>
                  <a:pt x="12065655" y="412360"/>
                </a:lnTo>
                <a:close/>
                <a:moveTo>
                  <a:pt x="4506796" y="412360"/>
                </a:moveTo>
                <a:lnTo>
                  <a:pt x="4506796" y="434667"/>
                </a:lnTo>
                <a:lnTo>
                  <a:pt x="4514924" y="434667"/>
                </a:lnTo>
                <a:lnTo>
                  <a:pt x="4514924" y="412360"/>
                </a:lnTo>
                <a:lnTo>
                  <a:pt x="4506796" y="412360"/>
                </a:lnTo>
                <a:lnTo>
                  <a:pt x="4506796" y="412360"/>
                </a:lnTo>
                <a:lnTo>
                  <a:pt x="4506796" y="412360"/>
                </a:lnTo>
                <a:close/>
                <a:moveTo>
                  <a:pt x="4886825" y="398091"/>
                </a:moveTo>
                <a:lnTo>
                  <a:pt x="4876619" y="471243"/>
                </a:lnTo>
                <a:lnTo>
                  <a:pt x="4858377" y="542318"/>
                </a:lnTo>
                <a:lnTo>
                  <a:pt x="4850249" y="578894"/>
                </a:lnTo>
                <a:lnTo>
                  <a:pt x="4850249" y="627662"/>
                </a:lnTo>
                <a:lnTo>
                  <a:pt x="4858377" y="674353"/>
                </a:lnTo>
                <a:lnTo>
                  <a:pt x="4862441" y="719057"/>
                </a:lnTo>
                <a:lnTo>
                  <a:pt x="4864518" y="753556"/>
                </a:lnTo>
                <a:lnTo>
                  <a:pt x="4864518" y="786068"/>
                </a:lnTo>
                <a:lnTo>
                  <a:pt x="4864518" y="822644"/>
                </a:lnTo>
                <a:lnTo>
                  <a:pt x="4868582" y="863284"/>
                </a:lnTo>
                <a:lnTo>
                  <a:pt x="4872646" y="895796"/>
                </a:lnTo>
                <a:lnTo>
                  <a:pt x="4880774" y="916116"/>
                </a:lnTo>
                <a:lnTo>
                  <a:pt x="4882851" y="822644"/>
                </a:lnTo>
                <a:lnTo>
                  <a:pt x="4895043" y="737300"/>
                </a:lnTo>
                <a:lnTo>
                  <a:pt x="4903171" y="645905"/>
                </a:lnTo>
                <a:lnTo>
                  <a:pt x="4905248" y="550446"/>
                </a:lnTo>
                <a:lnTo>
                  <a:pt x="4905248" y="515947"/>
                </a:lnTo>
                <a:lnTo>
                  <a:pt x="4905248" y="483435"/>
                </a:lnTo>
                <a:lnTo>
                  <a:pt x="4905248" y="446859"/>
                </a:lnTo>
                <a:lnTo>
                  <a:pt x="4903171" y="416424"/>
                </a:lnTo>
                <a:lnTo>
                  <a:pt x="4886825" y="398091"/>
                </a:lnTo>
                <a:lnTo>
                  <a:pt x="4886825" y="398091"/>
                </a:lnTo>
                <a:lnTo>
                  <a:pt x="4886825" y="398091"/>
                </a:lnTo>
                <a:close/>
                <a:moveTo>
                  <a:pt x="11632793" y="365670"/>
                </a:moveTo>
                <a:lnTo>
                  <a:pt x="11618615" y="550536"/>
                </a:lnTo>
                <a:lnTo>
                  <a:pt x="11626743" y="550536"/>
                </a:lnTo>
                <a:lnTo>
                  <a:pt x="11626743" y="546382"/>
                </a:lnTo>
                <a:lnTo>
                  <a:pt x="11628730" y="538254"/>
                </a:lnTo>
                <a:lnTo>
                  <a:pt x="11628730" y="534190"/>
                </a:lnTo>
                <a:lnTo>
                  <a:pt x="11632793" y="528139"/>
                </a:lnTo>
                <a:lnTo>
                  <a:pt x="11636858" y="524075"/>
                </a:lnTo>
                <a:lnTo>
                  <a:pt x="11644986" y="528139"/>
                </a:lnTo>
                <a:lnTo>
                  <a:pt x="11644986" y="534190"/>
                </a:lnTo>
                <a:lnTo>
                  <a:pt x="11651127" y="534190"/>
                </a:lnTo>
                <a:lnTo>
                  <a:pt x="11632793" y="601201"/>
                </a:lnTo>
                <a:lnTo>
                  <a:pt x="11622678" y="678417"/>
                </a:lnTo>
                <a:lnTo>
                  <a:pt x="11618615" y="759697"/>
                </a:lnTo>
                <a:lnTo>
                  <a:pt x="11618615" y="786068"/>
                </a:lnTo>
                <a:lnTo>
                  <a:pt x="11618615" y="812439"/>
                </a:lnTo>
                <a:lnTo>
                  <a:pt x="11618615" y="834745"/>
                </a:lnTo>
                <a:lnTo>
                  <a:pt x="11626743" y="852988"/>
                </a:lnTo>
                <a:lnTo>
                  <a:pt x="11626743" y="785977"/>
                </a:lnTo>
                <a:lnTo>
                  <a:pt x="11632793" y="785977"/>
                </a:lnTo>
                <a:lnTo>
                  <a:pt x="11651127" y="678327"/>
                </a:lnTo>
                <a:lnTo>
                  <a:pt x="11667383" y="672276"/>
                </a:lnTo>
                <a:lnTo>
                  <a:pt x="11667383" y="556587"/>
                </a:lnTo>
                <a:lnTo>
                  <a:pt x="11673433" y="556587"/>
                </a:lnTo>
                <a:lnTo>
                  <a:pt x="11673433" y="487499"/>
                </a:lnTo>
                <a:lnTo>
                  <a:pt x="11677498" y="483435"/>
                </a:lnTo>
                <a:lnTo>
                  <a:pt x="11677498" y="483435"/>
                </a:lnTo>
                <a:lnTo>
                  <a:pt x="11681561" y="479371"/>
                </a:lnTo>
                <a:lnTo>
                  <a:pt x="11685626" y="475307"/>
                </a:lnTo>
                <a:lnTo>
                  <a:pt x="11685626" y="469256"/>
                </a:lnTo>
                <a:lnTo>
                  <a:pt x="11673433" y="469256"/>
                </a:lnTo>
                <a:lnTo>
                  <a:pt x="11667383" y="430694"/>
                </a:lnTo>
                <a:lnTo>
                  <a:pt x="11655191" y="394118"/>
                </a:lnTo>
                <a:lnTo>
                  <a:pt x="11632793" y="365670"/>
                </a:lnTo>
                <a:lnTo>
                  <a:pt x="11632793" y="365670"/>
                </a:lnTo>
                <a:lnTo>
                  <a:pt x="11632793" y="365670"/>
                </a:lnTo>
                <a:close/>
                <a:moveTo>
                  <a:pt x="4074025" y="365670"/>
                </a:moveTo>
                <a:lnTo>
                  <a:pt x="4059846" y="550536"/>
                </a:lnTo>
                <a:lnTo>
                  <a:pt x="4067974" y="550536"/>
                </a:lnTo>
                <a:lnTo>
                  <a:pt x="4067974" y="546382"/>
                </a:lnTo>
                <a:lnTo>
                  <a:pt x="4069961" y="538254"/>
                </a:lnTo>
                <a:lnTo>
                  <a:pt x="4069961" y="534190"/>
                </a:lnTo>
                <a:lnTo>
                  <a:pt x="4074025" y="528139"/>
                </a:lnTo>
                <a:lnTo>
                  <a:pt x="4078089" y="524075"/>
                </a:lnTo>
                <a:lnTo>
                  <a:pt x="4086217" y="528139"/>
                </a:lnTo>
                <a:lnTo>
                  <a:pt x="4086217" y="534190"/>
                </a:lnTo>
                <a:lnTo>
                  <a:pt x="4092268" y="534190"/>
                </a:lnTo>
                <a:lnTo>
                  <a:pt x="4074025" y="601201"/>
                </a:lnTo>
                <a:lnTo>
                  <a:pt x="4063820" y="678417"/>
                </a:lnTo>
                <a:lnTo>
                  <a:pt x="4059755" y="759697"/>
                </a:lnTo>
                <a:lnTo>
                  <a:pt x="4059755" y="786068"/>
                </a:lnTo>
                <a:lnTo>
                  <a:pt x="4059755" y="812439"/>
                </a:lnTo>
                <a:lnTo>
                  <a:pt x="4059755" y="834745"/>
                </a:lnTo>
                <a:lnTo>
                  <a:pt x="4067883" y="852988"/>
                </a:lnTo>
                <a:lnTo>
                  <a:pt x="4067883" y="785977"/>
                </a:lnTo>
                <a:lnTo>
                  <a:pt x="4074025" y="785977"/>
                </a:lnTo>
                <a:lnTo>
                  <a:pt x="4092268" y="678327"/>
                </a:lnTo>
                <a:lnTo>
                  <a:pt x="4108523" y="672276"/>
                </a:lnTo>
                <a:lnTo>
                  <a:pt x="4108523" y="556587"/>
                </a:lnTo>
                <a:lnTo>
                  <a:pt x="4114574" y="556587"/>
                </a:lnTo>
                <a:lnTo>
                  <a:pt x="4114574" y="487499"/>
                </a:lnTo>
                <a:lnTo>
                  <a:pt x="4118638" y="483435"/>
                </a:lnTo>
                <a:lnTo>
                  <a:pt x="4118638" y="483435"/>
                </a:lnTo>
                <a:lnTo>
                  <a:pt x="4122702" y="479371"/>
                </a:lnTo>
                <a:lnTo>
                  <a:pt x="4126766" y="475307"/>
                </a:lnTo>
                <a:lnTo>
                  <a:pt x="4126766" y="469256"/>
                </a:lnTo>
                <a:lnTo>
                  <a:pt x="4114574" y="469256"/>
                </a:lnTo>
                <a:lnTo>
                  <a:pt x="4108523" y="430694"/>
                </a:lnTo>
                <a:lnTo>
                  <a:pt x="4096331" y="394118"/>
                </a:lnTo>
                <a:lnTo>
                  <a:pt x="4074025" y="365670"/>
                </a:lnTo>
                <a:lnTo>
                  <a:pt x="4074025" y="365670"/>
                </a:lnTo>
                <a:lnTo>
                  <a:pt x="4074025" y="365670"/>
                </a:lnTo>
                <a:close/>
                <a:moveTo>
                  <a:pt x="10813943" y="339208"/>
                </a:moveTo>
                <a:lnTo>
                  <a:pt x="10813943" y="446859"/>
                </a:lnTo>
                <a:lnTo>
                  <a:pt x="10819993" y="446859"/>
                </a:lnTo>
                <a:lnTo>
                  <a:pt x="10813943" y="469166"/>
                </a:lnTo>
                <a:lnTo>
                  <a:pt x="10819993" y="469166"/>
                </a:lnTo>
                <a:lnTo>
                  <a:pt x="10819993" y="609329"/>
                </a:lnTo>
                <a:lnTo>
                  <a:pt x="10832186" y="609329"/>
                </a:lnTo>
                <a:lnTo>
                  <a:pt x="10832186" y="637777"/>
                </a:lnTo>
                <a:lnTo>
                  <a:pt x="10838327" y="637777"/>
                </a:lnTo>
                <a:lnTo>
                  <a:pt x="10838327" y="672276"/>
                </a:lnTo>
                <a:lnTo>
                  <a:pt x="10846455" y="672276"/>
                </a:lnTo>
                <a:lnTo>
                  <a:pt x="10846455" y="731159"/>
                </a:lnTo>
                <a:lnTo>
                  <a:pt x="10854583" y="731159"/>
                </a:lnTo>
                <a:lnTo>
                  <a:pt x="10854583" y="678327"/>
                </a:lnTo>
                <a:lnTo>
                  <a:pt x="10860724" y="678327"/>
                </a:lnTo>
                <a:lnTo>
                  <a:pt x="10864788" y="678327"/>
                </a:lnTo>
                <a:lnTo>
                  <a:pt x="10868852" y="674263"/>
                </a:lnTo>
                <a:lnTo>
                  <a:pt x="10868852" y="674263"/>
                </a:lnTo>
                <a:lnTo>
                  <a:pt x="10868852" y="674263"/>
                </a:lnTo>
                <a:lnTo>
                  <a:pt x="10872915" y="674263"/>
                </a:lnTo>
                <a:lnTo>
                  <a:pt x="10878967" y="672185"/>
                </a:lnTo>
                <a:lnTo>
                  <a:pt x="10872915" y="718876"/>
                </a:lnTo>
                <a:lnTo>
                  <a:pt x="10864788" y="763580"/>
                </a:lnTo>
                <a:lnTo>
                  <a:pt x="10860724" y="818399"/>
                </a:lnTo>
                <a:lnTo>
                  <a:pt x="10872915" y="818399"/>
                </a:lnTo>
                <a:lnTo>
                  <a:pt x="10872915" y="755452"/>
                </a:lnTo>
                <a:lnTo>
                  <a:pt x="10883121" y="704697"/>
                </a:lnTo>
                <a:lnTo>
                  <a:pt x="10895313" y="655929"/>
                </a:lnTo>
                <a:lnTo>
                  <a:pt x="10897300" y="609239"/>
                </a:lnTo>
                <a:lnTo>
                  <a:pt x="10887095" y="564535"/>
                </a:lnTo>
                <a:lnTo>
                  <a:pt x="10878967" y="527959"/>
                </a:lnTo>
                <a:lnTo>
                  <a:pt x="10895223" y="527959"/>
                </a:lnTo>
                <a:lnTo>
                  <a:pt x="10901273" y="550265"/>
                </a:lnTo>
                <a:lnTo>
                  <a:pt x="10913466" y="550265"/>
                </a:lnTo>
                <a:lnTo>
                  <a:pt x="10913466" y="493370"/>
                </a:lnTo>
                <a:lnTo>
                  <a:pt x="10917530" y="489305"/>
                </a:lnTo>
                <a:lnTo>
                  <a:pt x="10917530" y="489305"/>
                </a:lnTo>
                <a:lnTo>
                  <a:pt x="10917530" y="487319"/>
                </a:lnTo>
                <a:lnTo>
                  <a:pt x="10917530" y="487319"/>
                </a:lnTo>
                <a:lnTo>
                  <a:pt x="10917530" y="483255"/>
                </a:lnTo>
                <a:lnTo>
                  <a:pt x="10919516" y="479191"/>
                </a:lnTo>
                <a:lnTo>
                  <a:pt x="10901273" y="456884"/>
                </a:lnTo>
                <a:lnTo>
                  <a:pt x="10891068" y="434577"/>
                </a:lnTo>
                <a:lnTo>
                  <a:pt x="10878876" y="412270"/>
                </a:lnTo>
                <a:lnTo>
                  <a:pt x="10860633" y="406219"/>
                </a:lnTo>
                <a:lnTo>
                  <a:pt x="10860633" y="387976"/>
                </a:lnTo>
                <a:lnTo>
                  <a:pt x="10846455" y="379848"/>
                </a:lnTo>
                <a:lnTo>
                  <a:pt x="10820084" y="339208"/>
                </a:lnTo>
                <a:lnTo>
                  <a:pt x="10813943" y="339208"/>
                </a:lnTo>
                <a:lnTo>
                  <a:pt x="10813943" y="339208"/>
                </a:lnTo>
                <a:lnTo>
                  <a:pt x="10813943" y="339208"/>
                </a:lnTo>
                <a:close/>
                <a:moveTo>
                  <a:pt x="7568974" y="339208"/>
                </a:moveTo>
                <a:lnTo>
                  <a:pt x="7568974" y="550446"/>
                </a:lnTo>
                <a:lnTo>
                  <a:pt x="7581167" y="550446"/>
                </a:lnTo>
                <a:lnTo>
                  <a:pt x="7587308" y="623598"/>
                </a:lnTo>
                <a:lnTo>
                  <a:pt x="7603564" y="623598"/>
                </a:lnTo>
                <a:lnTo>
                  <a:pt x="7603564" y="564715"/>
                </a:lnTo>
                <a:lnTo>
                  <a:pt x="7599409" y="505742"/>
                </a:lnTo>
                <a:lnTo>
                  <a:pt x="7587217" y="452910"/>
                </a:lnTo>
                <a:lnTo>
                  <a:pt x="7585140" y="424462"/>
                </a:lnTo>
                <a:lnTo>
                  <a:pt x="7585140" y="389963"/>
                </a:lnTo>
                <a:lnTo>
                  <a:pt x="7581076" y="361515"/>
                </a:lnTo>
                <a:lnTo>
                  <a:pt x="7568974" y="339208"/>
                </a:lnTo>
                <a:lnTo>
                  <a:pt x="7568974" y="339208"/>
                </a:lnTo>
                <a:lnTo>
                  <a:pt x="7568974" y="339208"/>
                </a:lnTo>
                <a:close/>
                <a:moveTo>
                  <a:pt x="3255174" y="339208"/>
                </a:moveTo>
                <a:lnTo>
                  <a:pt x="3255174" y="446859"/>
                </a:lnTo>
                <a:lnTo>
                  <a:pt x="3261225" y="446859"/>
                </a:lnTo>
                <a:lnTo>
                  <a:pt x="3255174" y="469166"/>
                </a:lnTo>
                <a:lnTo>
                  <a:pt x="3261225" y="469166"/>
                </a:lnTo>
                <a:lnTo>
                  <a:pt x="3261225" y="609329"/>
                </a:lnTo>
                <a:lnTo>
                  <a:pt x="3273417" y="609329"/>
                </a:lnTo>
                <a:lnTo>
                  <a:pt x="3273417" y="637777"/>
                </a:lnTo>
                <a:lnTo>
                  <a:pt x="3279468" y="637777"/>
                </a:lnTo>
                <a:lnTo>
                  <a:pt x="3279468" y="672276"/>
                </a:lnTo>
                <a:lnTo>
                  <a:pt x="3287595" y="672276"/>
                </a:lnTo>
                <a:lnTo>
                  <a:pt x="3287595" y="731159"/>
                </a:lnTo>
                <a:lnTo>
                  <a:pt x="3295723" y="731159"/>
                </a:lnTo>
                <a:lnTo>
                  <a:pt x="3295723" y="678327"/>
                </a:lnTo>
                <a:lnTo>
                  <a:pt x="3301774" y="678327"/>
                </a:lnTo>
                <a:lnTo>
                  <a:pt x="3305838" y="678327"/>
                </a:lnTo>
                <a:lnTo>
                  <a:pt x="3309902" y="674263"/>
                </a:lnTo>
                <a:lnTo>
                  <a:pt x="3309902" y="674263"/>
                </a:lnTo>
                <a:lnTo>
                  <a:pt x="3309902" y="674263"/>
                </a:lnTo>
                <a:lnTo>
                  <a:pt x="3313966" y="674263"/>
                </a:lnTo>
                <a:lnTo>
                  <a:pt x="3320017" y="672185"/>
                </a:lnTo>
                <a:lnTo>
                  <a:pt x="3313966" y="718876"/>
                </a:lnTo>
                <a:lnTo>
                  <a:pt x="3305838" y="763580"/>
                </a:lnTo>
                <a:lnTo>
                  <a:pt x="3301774" y="818399"/>
                </a:lnTo>
                <a:lnTo>
                  <a:pt x="3313966" y="818399"/>
                </a:lnTo>
                <a:lnTo>
                  <a:pt x="3313966" y="755452"/>
                </a:lnTo>
                <a:lnTo>
                  <a:pt x="3324081" y="704697"/>
                </a:lnTo>
                <a:lnTo>
                  <a:pt x="3336273" y="655929"/>
                </a:lnTo>
                <a:lnTo>
                  <a:pt x="3338350" y="609239"/>
                </a:lnTo>
                <a:lnTo>
                  <a:pt x="3328235" y="564535"/>
                </a:lnTo>
                <a:lnTo>
                  <a:pt x="3320108" y="527959"/>
                </a:lnTo>
                <a:lnTo>
                  <a:pt x="3336363" y="527959"/>
                </a:lnTo>
                <a:lnTo>
                  <a:pt x="3342414" y="550265"/>
                </a:lnTo>
                <a:lnTo>
                  <a:pt x="3354606" y="550265"/>
                </a:lnTo>
                <a:lnTo>
                  <a:pt x="3354606" y="493370"/>
                </a:lnTo>
                <a:lnTo>
                  <a:pt x="3358670" y="489305"/>
                </a:lnTo>
                <a:lnTo>
                  <a:pt x="3358670" y="489305"/>
                </a:lnTo>
                <a:lnTo>
                  <a:pt x="3358670" y="487319"/>
                </a:lnTo>
                <a:lnTo>
                  <a:pt x="3358670" y="487319"/>
                </a:lnTo>
                <a:lnTo>
                  <a:pt x="3358670" y="483255"/>
                </a:lnTo>
                <a:lnTo>
                  <a:pt x="3360748" y="479191"/>
                </a:lnTo>
                <a:lnTo>
                  <a:pt x="3342505" y="456884"/>
                </a:lnTo>
                <a:lnTo>
                  <a:pt x="3332390" y="434577"/>
                </a:lnTo>
                <a:lnTo>
                  <a:pt x="3320198" y="412270"/>
                </a:lnTo>
                <a:lnTo>
                  <a:pt x="3301955" y="406219"/>
                </a:lnTo>
                <a:lnTo>
                  <a:pt x="3301955" y="387976"/>
                </a:lnTo>
                <a:lnTo>
                  <a:pt x="3287776" y="379848"/>
                </a:lnTo>
                <a:lnTo>
                  <a:pt x="3261405" y="339208"/>
                </a:lnTo>
                <a:lnTo>
                  <a:pt x="3255174" y="339208"/>
                </a:lnTo>
                <a:lnTo>
                  <a:pt x="3255174" y="339208"/>
                </a:lnTo>
                <a:lnTo>
                  <a:pt x="3255174" y="339208"/>
                </a:lnTo>
                <a:close/>
                <a:moveTo>
                  <a:pt x="4872556" y="312838"/>
                </a:moveTo>
                <a:lnTo>
                  <a:pt x="4872556" y="325030"/>
                </a:lnTo>
                <a:lnTo>
                  <a:pt x="4846185" y="347336"/>
                </a:lnTo>
                <a:lnTo>
                  <a:pt x="4821801" y="383912"/>
                </a:lnTo>
                <a:lnTo>
                  <a:pt x="4795430" y="428616"/>
                </a:lnTo>
                <a:lnTo>
                  <a:pt x="4777187" y="475307"/>
                </a:lnTo>
                <a:lnTo>
                  <a:pt x="4764995" y="515947"/>
                </a:lnTo>
                <a:lnTo>
                  <a:pt x="4777187" y="515947"/>
                </a:lnTo>
                <a:lnTo>
                  <a:pt x="4777187" y="542318"/>
                </a:lnTo>
                <a:lnTo>
                  <a:pt x="4783238" y="542318"/>
                </a:lnTo>
                <a:lnTo>
                  <a:pt x="4783238" y="534190"/>
                </a:lnTo>
                <a:lnTo>
                  <a:pt x="4787302" y="528139"/>
                </a:lnTo>
                <a:lnTo>
                  <a:pt x="4787302" y="524075"/>
                </a:lnTo>
                <a:lnTo>
                  <a:pt x="4791366" y="524075"/>
                </a:lnTo>
                <a:lnTo>
                  <a:pt x="4799494" y="520011"/>
                </a:lnTo>
                <a:lnTo>
                  <a:pt x="4805545" y="515947"/>
                </a:lnTo>
                <a:lnTo>
                  <a:pt x="4799494" y="556587"/>
                </a:lnTo>
                <a:lnTo>
                  <a:pt x="4791366" y="556587"/>
                </a:lnTo>
                <a:lnTo>
                  <a:pt x="4791366" y="578894"/>
                </a:lnTo>
                <a:lnTo>
                  <a:pt x="4795430" y="601201"/>
                </a:lnTo>
                <a:lnTo>
                  <a:pt x="4801481" y="631636"/>
                </a:lnTo>
                <a:lnTo>
                  <a:pt x="4809609" y="651956"/>
                </a:lnTo>
                <a:lnTo>
                  <a:pt x="4817737" y="664148"/>
                </a:lnTo>
                <a:lnTo>
                  <a:pt x="4821801" y="590996"/>
                </a:lnTo>
                <a:lnTo>
                  <a:pt x="4835979" y="519921"/>
                </a:lnTo>
                <a:lnTo>
                  <a:pt x="4854222" y="452910"/>
                </a:lnTo>
                <a:lnTo>
                  <a:pt x="4872465" y="387886"/>
                </a:lnTo>
                <a:lnTo>
                  <a:pt x="4898836" y="379758"/>
                </a:lnTo>
                <a:lnTo>
                  <a:pt x="4890708" y="347246"/>
                </a:lnTo>
                <a:lnTo>
                  <a:pt x="4880593" y="312747"/>
                </a:lnTo>
                <a:lnTo>
                  <a:pt x="4872556" y="312747"/>
                </a:lnTo>
                <a:lnTo>
                  <a:pt x="4872556" y="312838"/>
                </a:lnTo>
                <a:lnTo>
                  <a:pt x="4872556" y="312838"/>
                </a:lnTo>
                <a:close/>
                <a:moveTo>
                  <a:pt x="11592153" y="306696"/>
                </a:moveTo>
                <a:lnTo>
                  <a:pt x="11586103" y="357451"/>
                </a:lnTo>
                <a:lnTo>
                  <a:pt x="11577975" y="357451"/>
                </a:lnTo>
                <a:lnTo>
                  <a:pt x="11569847" y="542318"/>
                </a:lnTo>
                <a:lnTo>
                  <a:pt x="11577975" y="542318"/>
                </a:lnTo>
                <a:lnTo>
                  <a:pt x="11582038" y="564625"/>
                </a:lnTo>
                <a:lnTo>
                  <a:pt x="11577975" y="586932"/>
                </a:lnTo>
                <a:lnTo>
                  <a:pt x="11577975" y="609239"/>
                </a:lnTo>
                <a:lnTo>
                  <a:pt x="11586103" y="623417"/>
                </a:lnTo>
                <a:lnTo>
                  <a:pt x="11588090" y="574649"/>
                </a:lnTo>
                <a:lnTo>
                  <a:pt x="11592153" y="529946"/>
                </a:lnTo>
                <a:lnTo>
                  <a:pt x="11604346" y="493370"/>
                </a:lnTo>
                <a:lnTo>
                  <a:pt x="11604346" y="420217"/>
                </a:lnTo>
                <a:lnTo>
                  <a:pt x="11610487" y="420217"/>
                </a:lnTo>
                <a:lnTo>
                  <a:pt x="11610487" y="357271"/>
                </a:lnTo>
                <a:lnTo>
                  <a:pt x="11618615" y="357271"/>
                </a:lnTo>
                <a:lnTo>
                  <a:pt x="11618615" y="347156"/>
                </a:lnTo>
                <a:lnTo>
                  <a:pt x="11610487" y="347156"/>
                </a:lnTo>
                <a:lnTo>
                  <a:pt x="11610487" y="343092"/>
                </a:lnTo>
                <a:lnTo>
                  <a:pt x="11610487" y="339028"/>
                </a:lnTo>
                <a:lnTo>
                  <a:pt x="11610487" y="334964"/>
                </a:lnTo>
                <a:lnTo>
                  <a:pt x="11614551" y="334964"/>
                </a:lnTo>
                <a:lnTo>
                  <a:pt x="11614551" y="330900"/>
                </a:lnTo>
                <a:lnTo>
                  <a:pt x="11618615" y="330900"/>
                </a:lnTo>
                <a:lnTo>
                  <a:pt x="11610487" y="306516"/>
                </a:lnTo>
                <a:lnTo>
                  <a:pt x="11592153" y="306516"/>
                </a:lnTo>
                <a:lnTo>
                  <a:pt x="11592153" y="306696"/>
                </a:lnTo>
                <a:lnTo>
                  <a:pt x="11592153" y="306696"/>
                </a:lnTo>
                <a:close/>
                <a:moveTo>
                  <a:pt x="4033385" y="306696"/>
                </a:moveTo>
                <a:lnTo>
                  <a:pt x="4027334" y="357451"/>
                </a:lnTo>
                <a:lnTo>
                  <a:pt x="4019206" y="357451"/>
                </a:lnTo>
                <a:lnTo>
                  <a:pt x="4011078" y="542318"/>
                </a:lnTo>
                <a:lnTo>
                  <a:pt x="4019206" y="542318"/>
                </a:lnTo>
                <a:lnTo>
                  <a:pt x="4023270" y="564625"/>
                </a:lnTo>
                <a:lnTo>
                  <a:pt x="4019206" y="587022"/>
                </a:lnTo>
                <a:lnTo>
                  <a:pt x="4019206" y="609329"/>
                </a:lnTo>
                <a:lnTo>
                  <a:pt x="4027334" y="623508"/>
                </a:lnTo>
                <a:lnTo>
                  <a:pt x="4029411" y="574740"/>
                </a:lnTo>
                <a:lnTo>
                  <a:pt x="4033475" y="530036"/>
                </a:lnTo>
                <a:lnTo>
                  <a:pt x="4045667" y="493460"/>
                </a:lnTo>
                <a:lnTo>
                  <a:pt x="4045667" y="420308"/>
                </a:lnTo>
                <a:lnTo>
                  <a:pt x="4051718" y="420308"/>
                </a:lnTo>
                <a:lnTo>
                  <a:pt x="4051718" y="357361"/>
                </a:lnTo>
                <a:lnTo>
                  <a:pt x="4059846" y="357361"/>
                </a:lnTo>
                <a:lnTo>
                  <a:pt x="4059846" y="347246"/>
                </a:lnTo>
                <a:lnTo>
                  <a:pt x="4051718" y="347246"/>
                </a:lnTo>
                <a:lnTo>
                  <a:pt x="4051718" y="343182"/>
                </a:lnTo>
                <a:lnTo>
                  <a:pt x="4051718" y="339118"/>
                </a:lnTo>
                <a:lnTo>
                  <a:pt x="4051718" y="335054"/>
                </a:lnTo>
                <a:lnTo>
                  <a:pt x="4055782" y="335054"/>
                </a:lnTo>
                <a:lnTo>
                  <a:pt x="4055782" y="330990"/>
                </a:lnTo>
                <a:lnTo>
                  <a:pt x="4059846" y="330990"/>
                </a:lnTo>
                <a:lnTo>
                  <a:pt x="4051718" y="306606"/>
                </a:lnTo>
                <a:lnTo>
                  <a:pt x="4033385" y="306606"/>
                </a:lnTo>
                <a:lnTo>
                  <a:pt x="4033385" y="306696"/>
                </a:lnTo>
                <a:lnTo>
                  <a:pt x="4033385" y="306696"/>
                </a:lnTo>
                <a:close/>
                <a:moveTo>
                  <a:pt x="11732407" y="257928"/>
                </a:moveTo>
                <a:lnTo>
                  <a:pt x="11730420" y="284299"/>
                </a:lnTo>
                <a:lnTo>
                  <a:pt x="11722292" y="316811"/>
                </a:lnTo>
                <a:lnTo>
                  <a:pt x="11714164" y="353387"/>
                </a:lnTo>
                <a:lnTo>
                  <a:pt x="11710100" y="387886"/>
                </a:lnTo>
                <a:lnTo>
                  <a:pt x="11710100" y="416334"/>
                </a:lnTo>
                <a:lnTo>
                  <a:pt x="11714164" y="434577"/>
                </a:lnTo>
                <a:lnTo>
                  <a:pt x="11718228" y="408206"/>
                </a:lnTo>
                <a:lnTo>
                  <a:pt x="11722292" y="371630"/>
                </a:lnTo>
                <a:lnTo>
                  <a:pt x="11730420" y="335054"/>
                </a:lnTo>
                <a:lnTo>
                  <a:pt x="11732407" y="302542"/>
                </a:lnTo>
                <a:lnTo>
                  <a:pt x="11736471" y="272107"/>
                </a:lnTo>
                <a:lnTo>
                  <a:pt x="11732407" y="257928"/>
                </a:lnTo>
                <a:lnTo>
                  <a:pt x="11732407" y="257928"/>
                </a:lnTo>
                <a:lnTo>
                  <a:pt x="11732407" y="257928"/>
                </a:lnTo>
                <a:close/>
                <a:moveTo>
                  <a:pt x="4173638" y="257928"/>
                </a:moveTo>
                <a:lnTo>
                  <a:pt x="4171561" y="284299"/>
                </a:lnTo>
                <a:lnTo>
                  <a:pt x="4163433" y="316811"/>
                </a:lnTo>
                <a:lnTo>
                  <a:pt x="4155305" y="353387"/>
                </a:lnTo>
                <a:lnTo>
                  <a:pt x="4151241" y="387886"/>
                </a:lnTo>
                <a:lnTo>
                  <a:pt x="4151241" y="416334"/>
                </a:lnTo>
                <a:lnTo>
                  <a:pt x="4155305" y="434577"/>
                </a:lnTo>
                <a:lnTo>
                  <a:pt x="4159369" y="408206"/>
                </a:lnTo>
                <a:lnTo>
                  <a:pt x="4163433" y="371630"/>
                </a:lnTo>
                <a:lnTo>
                  <a:pt x="4171561" y="335054"/>
                </a:lnTo>
                <a:lnTo>
                  <a:pt x="4173638" y="302542"/>
                </a:lnTo>
                <a:lnTo>
                  <a:pt x="4177702" y="272107"/>
                </a:lnTo>
                <a:lnTo>
                  <a:pt x="4173638" y="257928"/>
                </a:lnTo>
                <a:lnTo>
                  <a:pt x="4173638" y="257928"/>
                </a:lnTo>
                <a:lnTo>
                  <a:pt x="4173638" y="257928"/>
                </a:lnTo>
                <a:close/>
                <a:moveTo>
                  <a:pt x="11626743" y="249800"/>
                </a:moveTo>
                <a:lnTo>
                  <a:pt x="11618615" y="266056"/>
                </a:lnTo>
                <a:lnTo>
                  <a:pt x="11622678" y="266056"/>
                </a:lnTo>
                <a:lnTo>
                  <a:pt x="11626743" y="261992"/>
                </a:lnTo>
                <a:lnTo>
                  <a:pt x="11628730" y="257928"/>
                </a:lnTo>
                <a:lnTo>
                  <a:pt x="11632793" y="253864"/>
                </a:lnTo>
                <a:lnTo>
                  <a:pt x="11636858" y="253864"/>
                </a:lnTo>
                <a:lnTo>
                  <a:pt x="11632793" y="249800"/>
                </a:lnTo>
                <a:lnTo>
                  <a:pt x="11626743" y="249800"/>
                </a:lnTo>
                <a:lnTo>
                  <a:pt x="11626743" y="249800"/>
                </a:lnTo>
                <a:lnTo>
                  <a:pt x="11626743" y="249800"/>
                </a:lnTo>
                <a:close/>
                <a:moveTo>
                  <a:pt x="4067974" y="249800"/>
                </a:moveTo>
                <a:lnTo>
                  <a:pt x="4059846" y="266056"/>
                </a:lnTo>
                <a:lnTo>
                  <a:pt x="4063910" y="266056"/>
                </a:lnTo>
                <a:lnTo>
                  <a:pt x="4067974" y="261992"/>
                </a:lnTo>
                <a:lnTo>
                  <a:pt x="4069961" y="257928"/>
                </a:lnTo>
                <a:lnTo>
                  <a:pt x="4074025" y="253864"/>
                </a:lnTo>
                <a:lnTo>
                  <a:pt x="4078089" y="253864"/>
                </a:lnTo>
                <a:lnTo>
                  <a:pt x="4074025" y="249800"/>
                </a:lnTo>
                <a:lnTo>
                  <a:pt x="4067974" y="249800"/>
                </a:lnTo>
                <a:lnTo>
                  <a:pt x="4067974" y="249800"/>
                </a:lnTo>
                <a:lnTo>
                  <a:pt x="4067974" y="249800"/>
                </a:lnTo>
                <a:close/>
                <a:moveTo>
                  <a:pt x="11545463" y="243750"/>
                </a:moveTo>
                <a:lnTo>
                  <a:pt x="11545463" y="266056"/>
                </a:lnTo>
                <a:lnTo>
                  <a:pt x="11547540" y="294504"/>
                </a:lnTo>
                <a:lnTo>
                  <a:pt x="11551604" y="324939"/>
                </a:lnTo>
                <a:lnTo>
                  <a:pt x="11563795" y="339118"/>
                </a:lnTo>
                <a:lnTo>
                  <a:pt x="11578065" y="265966"/>
                </a:lnTo>
                <a:lnTo>
                  <a:pt x="11563795" y="257838"/>
                </a:lnTo>
                <a:lnTo>
                  <a:pt x="11563795" y="243659"/>
                </a:lnTo>
                <a:lnTo>
                  <a:pt x="11545463" y="243659"/>
                </a:lnTo>
                <a:lnTo>
                  <a:pt x="11545463" y="243750"/>
                </a:lnTo>
                <a:lnTo>
                  <a:pt x="11545463" y="243750"/>
                </a:lnTo>
                <a:close/>
                <a:moveTo>
                  <a:pt x="3986694" y="243750"/>
                </a:moveTo>
                <a:lnTo>
                  <a:pt x="3986694" y="266056"/>
                </a:lnTo>
                <a:lnTo>
                  <a:pt x="3988771" y="294504"/>
                </a:lnTo>
                <a:lnTo>
                  <a:pt x="3992835" y="324939"/>
                </a:lnTo>
                <a:lnTo>
                  <a:pt x="4005027" y="339118"/>
                </a:lnTo>
                <a:lnTo>
                  <a:pt x="4019206" y="265966"/>
                </a:lnTo>
                <a:lnTo>
                  <a:pt x="4005027" y="257838"/>
                </a:lnTo>
                <a:lnTo>
                  <a:pt x="4005027" y="243659"/>
                </a:lnTo>
                <a:lnTo>
                  <a:pt x="3986694" y="243659"/>
                </a:lnTo>
                <a:lnTo>
                  <a:pt x="3986694" y="243750"/>
                </a:lnTo>
                <a:lnTo>
                  <a:pt x="3986694" y="243750"/>
                </a:lnTo>
                <a:close/>
                <a:moveTo>
                  <a:pt x="5183497" y="154342"/>
                </a:moveTo>
                <a:lnTo>
                  <a:pt x="5183497" y="162470"/>
                </a:lnTo>
                <a:lnTo>
                  <a:pt x="5171305" y="180712"/>
                </a:lnTo>
                <a:lnTo>
                  <a:pt x="5167241" y="203019"/>
                </a:lnTo>
                <a:lnTo>
                  <a:pt x="5167241" y="225326"/>
                </a:lnTo>
                <a:lnTo>
                  <a:pt x="5165254" y="249710"/>
                </a:lnTo>
                <a:lnTo>
                  <a:pt x="5157126" y="249710"/>
                </a:lnTo>
                <a:lnTo>
                  <a:pt x="5148998" y="347246"/>
                </a:lnTo>
                <a:lnTo>
                  <a:pt x="5142947" y="347246"/>
                </a:lnTo>
                <a:lnTo>
                  <a:pt x="5142947" y="420398"/>
                </a:lnTo>
                <a:lnTo>
                  <a:pt x="5130755" y="420398"/>
                </a:lnTo>
                <a:lnTo>
                  <a:pt x="5130755" y="509806"/>
                </a:lnTo>
                <a:lnTo>
                  <a:pt x="5124614" y="509806"/>
                </a:lnTo>
                <a:lnTo>
                  <a:pt x="5120550" y="538254"/>
                </a:lnTo>
                <a:lnTo>
                  <a:pt x="5120550" y="574830"/>
                </a:lnTo>
                <a:lnTo>
                  <a:pt x="5124614" y="611406"/>
                </a:lnTo>
                <a:lnTo>
                  <a:pt x="5130755" y="631726"/>
                </a:lnTo>
                <a:lnTo>
                  <a:pt x="5134819" y="593163"/>
                </a:lnTo>
                <a:lnTo>
                  <a:pt x="5147011" y="560651"/>
                </a:lnTo>
                <a:lnTo>
                  <a:pt x="5157126" y="534280"/>
                </a:lnTo>
                <a:lnTo>
                  <a:pt x="5165254" y="501768"/>
                </a:lnTo>
                <a:lnTo>
                  <a:pt x="5183497" y="501768"/>
                </a:lnTo>
                <a:lnTo>
                  <a:pt x="5175369" y="530216"/>
                </a:lnTo>
                <a:lnTo>
                  <a:pt x="5167241" y="552523"/>
                </a:lnTo>
                <a:lnTo>
                  <a:pt x="5157126" y="574830"/>
                </a:lnTo>
                <a:lnTo>
                  <a:pt x="5157126" y="601201"/>
                </a:lnTo>
                <a:lnTo>
                  <a:pt x="5148998" y="601201"/>
                </a:lnTo>
                <a:lnTo>
                  <a:pt x="5157126" y="615380"/>
                </a:lnTo>
                <a:lnTo>
                  <a:pt x="5148998" y="615380"/>
                </a:lnTo>
                <a:lnTo>
                  <a:pt x="5142947" y="678327"/>
                </a:lnTo>
                <a:lnTo>
                  <a:pt x="5130755" y="678327"/>
                </a:lnTo>
                <a:lnTo>
                  <a:pt x="5130755" y="704697"/>
                </a:lnTo>
                <a:lnTo>
                  <a:pt x="5130755" y="731068"/>
                </a:lnTo>
                <a:lnTo>
                  <a:pt x="5134819" y="755452"/>
                </a:lnTo>
                <a:lnTo>
                  <a:pt x="5142947" y="771708"/>
                </a:lnTo>
                <a:lnTo>
                  <a:pt x="5147011" y="696569"/>
                </a:lnTo>
                <a:lnTo>
                  <a:pt x="5161190" y="627482"/>
                </a:lnTo>
                <a:lnTo>
                  <a:pt x="5183497" y="568599"/>
                </a:lnTo>
                <a:lnTo>
                  <a:pt x="5189548" y="509716"/>
                </a:lnTo>
                <a:lnTo>
                  <a:pt x="5197676" y="509716"/>
                </a:lnTo>
                <a:lnTo>
                  <a:pt x="5201739" y="505652"/>
                </a:lnTo>
                <a:lnTo>
                  <a:pt x="5201739" y="505652"/>
                </a:lnTo>
                <a:lnTo>
                  <a:pt x="5201739" y="505652"/>
                </a:lnTo>
                <a:lnTo>
                  <a:pt x="5205804" y="505652"/>
                </a:lnTo>
                <a:lnTo>
                  <a:pt x="5207881" y="505652"/>
                </a:lnTo>
                <a:lnTo>
                  <a:pt x="5211945" y="501588"/>
                </a:lnTo>
                <a:lnTo>
                  <a:pt x="5205804" y="546292"/>
                </a:lnTo>
                <a:lnTo>
                  <a:pt x="5189548" y="582868"/>
                </a:lnTo>
                <a:lnTo>
                  <a:pt x="5189548" y="623508"/>
                </a:lnTo>
                <a:lnTo>
                  <a:pt x="5183497" y="623508"/>
                </a:lnTo>
                <a:lnTo>
                  <a:pt x="5183497" y="826617"/>
                </a:lnTo>
                <a:lnTo>
                  <a:pt x="5189548" y="826617"/>
                </a:lnTo>
                <a:lnTo>
                  <a:pt x="5189548" y="818489"/>
                </a:lnTo>
                <a:lnTo>
                  <a:pt x="5197676" y="796183"/>
                </a:lnTo>
                <a:lnTo>
                  <a:pt x="5201739" y="771799"/>
                </a:lnTo>
                <a:lnTo>
                  <a:pt x="5201739" y="741364"/>
                </a:lnTo>
                <a:lnTo>
                  <a:pt x="5205804" y="712916"/>
                </a:lnTo>
                <a:lnTo>
                  <a:pt x="5211945" y="712916"/>
                </a:lnTo>
                <a:lnTo>
                  <a:pt x="5211945" y="678417"/>
                </a:lnTo>
                <a:lnTo>
                  <a:pt x="5224137" y="678417"/>
                </a:lnTo>
                <a:lnTo>
                  <a:pt x="5230188" y="609329"/>
                </a:lnTo>
                <a:lnTo>
                  <a:pt x="5238316" y="609329"/>
                </a:lnTo>
                <a:lnTo>
                  <a:pt x="5238316" y="501678"/>
                </a:lnTo>
                <a:lnTo>
                  <a:pt x="5238316" y="430603"/>
                </a:lnTo>
                <a:lnTo>
                  <a:pt x="5234252" y="365579"/>
                </a:lnTo>
                <a:lnTo>
                  <a:pt x="5224047" y="306696"/>
                </a:lnTo>
                <a:lnTo>
                  <a:pt x="5224047" y="266056"/>
                </a:lnTo>
                <a:lnTo>
                  <a:pt x="5211854" y="266056"/>
                </a:lnTo>
                <a:lnTo>
                  <a:pt x="5211854" y="243750"/>
                </a:lnTo>
                <a:lnTo>
                  <a:pt x="5205713" y="243750"/>
                </a:lnTo>
                <a:lnTo>
                  <a:pt x="5205713" y="209251"/>
                </a:lnTo>
                <a:lnTo>
                  <a:pt x="5197585" y="209251"/>
                </a:lnTo>
                <a:lnTo>
                  <a:pt x="5189457" y="154432"/>
                </a:lnTo>
                <a:lnTo>
                  <a:pt x="5183497" y="154432"/>
                </a:lnTo>
                <a:lnTo>
                  <a:pt x="5183497" y="154342"/>
                </a:lnTo>
                <a:lnTo>
                  <a:pt x="5183497" y="154342"/>
                </a:lnTo>
                <a:close/>
                <a:moveTo>
                  <a:pt x="7568974" y="0"/>
                </a:moveTo>
                <a:lnTo>
                  <a:pt x="7595345" y="0"/>
                </a:lnTo>
                <a:lnTo>
                  <a:pt x="7595345" y="6051"/>
                </a:lnTo>
                <a:lnTo>
                  <a:pt x="7587217" y="24294"/>
                </a:lnTo>
                <a:lnTo>
                  <a:pt x="7587217" y="50665"/>
                </a:lnTo>
                <a:lnTo>
                  <a:pt x="7587217" y="81280"/>
                </a:lnTo>
                <a:lnTo>
                  <a:pt x="7581076" y="81280"/>
                </a:lnTo>
                <a:lnTo>
                  <a:pt x="7581076" y="249891"/>
                </a:lnTo>
                <a:lnTo>
                  <a:pt x="7568884" y="249891"/>
                </a:lnTo>
                <a:lnTo>
                  <a:pt x="7568884" y="258019"/>
                </a:lnTo>
                <a:lnTo>
                  <a:pt x="7581076" y="258019"/>
                </a:lnTo>
                <a:lnTo>
                  <a:pt x="7581076" y="284390"/>
                </a:lnTo>
                <a:lnTo>
                  <a:pt x="7568884" y="284390"/>
                </a:lnTo>
                <a:lnTo>
                  <a:pt x="7568884" y="290440"/>
                </a:lnTo>
                <a:lnTo>
                  <a:pt x="7587127" y="298568"/>
                </a:lnTo>
                <a:lnTo>
                  <a:pt x="7587127" y="339208"/>
                </a:lnTo>
                <a:lnTo>
                  <a:pt x="7595255" y="339208"/>
                </a:lnTo>
                <a:lnTo>
                  <a:pt x="7595255" y="371720"/>
                </a:lnTo>
                <a:lnTo>
                  <a:pt x="7603383" y="371720"/>
                </a:lnTo>
                <a:lnTo>
                  <a:pt x="7603383" y="412360"/>
                </a:lnTo>
                <a:lnTo>
                  <a:pt x="7609434" y="412360"/>
                </a:lnTo>
                <a:lnTo>
                  <a:pt x="7621626" y="501768"/>
                </a:lnTo>
                <a:lnTo>
                  <a:pt x="7627676" y="501768"/>
                </a:lnTo>
                <a:lnTo>
                  <a:pt x="7627676" y="515947"/>
                </a:lnTo>
                <a:lnTo>
                  <a:pt x="7643933" y="528139"/>
                </a:lnTo>
                <a:lnTo>
                  <a:pt x="7643933" y="556587"/>
                </a:lnTo>
                <a:lnTo>
                  <a:pt x="7650074" y="556587"/>
                </a:lnTo>
                <a:lnTo>
                  <a:pt x="7635805" y="365670"/>
                </a:lnTo>
                <a:lnTo>
                  <a:pt x="7625690" y="335235"/>
                </a:lnTo>
                <a:lnTo>
                  <a:pt x="7621626" y="298659"/>
                </a:lnTo>
                <a:lnTo>
                  <a:pt x="7627676" y="298659"/>
                </a:lnTo>
                <a:lnTo>
                  <a:pt x="7627676" y="306787"/>
                </a:lnTo>
                <a:lnTo>
                  <a:pt x="7649984" y="298659"/>
                </a:lnTo>
                <a:lnTo>
                  <a:pt x="7649984" y="306787"/>
                </a:lnTo>
                <a:lnTo>
                  <a:pt x="7662175" y="306787"/>
                </a:lnTo>
                <a:lnTo>
                  <a:pt x="7662175" y="331171"/>
                </a:lnTo>
                <a:lnTo>
                  <a:pt x="7668227" y="331171"/>
                </a:lnTo>
                <a:lnTo>
                  <a:pt x="7662175" y="249891"/>
                </a:lnTo>
                <a:lnTo>
                  <a:pt x="7684483" y="249891"/>
                </a:lnTo>
                <a:lnTo>
                  <a:pt x="7690533" y="298659"/>
                </a:lnTo>
                <a:lnTo>
                  <a:pt x="7702725" y="339299"/>
                </a:lnTo>
                <a:lnTo>
                  <a:pt x="7702725" y="412451"/>
                </a:lnTo>
                <a:lnTo>
                  <a:pt x="7708776" y="412451"/>
                </a:lnTo>
                <a:lnTo>
                  <a:pt x="7708776" y="469347"/>
                </a:lnTo>
                <a:lnTo>
                  <a:pt x="7716904" y="469347"/>
                </a:lnTo>
                <a:lnTo>
                  <a:pt x="7716904" y="487590"/>
                </a:lnTo>
                <a:lnTo>
                  <a:pt x="7725032" y="487590"/>
                </a:lnTo>
                <a:lnTo>
                  <a:pt x="7731083" y="534280"/>
                </a:lnTo>
                <a:lnTo>
                  <a:pt x="7743275" y="534280"/>
                </a:lnTo>
                <a:lnTo>
                  <a:pt x="7743275" y="469256"/>
                </a:lnTo>
                <a:lnTo>
                  <a:pt x="7747339" y="408296"/>
                </a:lnTo>
                <a:lnTo>
                  <a:pt x="7757544" y="357542"/>
                </a:lnTo>
                <a:lnTo>
                  <a:pt x="7765672" y="357542"/>
                </a:lnTo>
                <a:lnTo>
                  <a:pt x="7765672" y="365670"/>
                </a:lnTo>
                <a:lnTo>
                  <a:pt x="7771813" y="365670"/>
                </a:lnTo>
                <a:lnTo>
                  <a:pt x="7771813" y="371720"/>
                </a:lnTo>
                <a:lnTo>
                  <a:pt x="7765672" y="387976"/>
                </a:lnTo>
                <a:lnTo>
                  <a:pt x="7784005" y="379848"/>
                </a:lnTo>
                <a:lnTo>
                  <a:pt x="7784005" y="515947"/>
                </a:lnTo>
                <a:lnTo>
                  <a:pt x="7798184" y="538254"/>
                </a:lnTo>
                <a:lnTo>
                  <a:pt x="7812363" y="570766"/>
                </a:lnTo>
                <a:lnTo>
                  <a:pt x="7824555" y="609329"/>
                </a:lnTo>
                <a:lnTo>
                  <a:pt x="7830606" y="649969"/>
                </a:lnTo>
                <a:lnTo>
                  <a:pt x="7838733" y="678417"/>
                </a:lnTo>
                <a:lnTo>
                  <a:pt x="7842798" y="678417"/>
                </a:lnTo>
                <a:lnTo>
                  <a:pt x="7842798" y="678417"/>
                </a:lnTo>
                <a:lnTo>
                  <a:pt x="7842798" y="678417"/>
                </a:lnTo>
                <a:lnTo>
                  <a:pt x="7842798" y="678417"/>
                </a:lnTo>
                <a:lnTo>
                  <a:pt x="7846862" y="674353"/>
                </a:lnTo>
                <a:lnTo>
                  <a:pt x="7846862" y="672276"/>
                </a:lnTo>
                <a:lnTo>
                  <a:pt x="7852912" y="672276"/>
                </a:lnTo>
                <a:lnTo>
                  <a:pt x="7846862" y="637777"/>
                </a:lnTo>
                <a:lnTo>
                  <a:pt x="7848849" y="597137"/>
                </a:lnTo>
                <a:lnTo>
                  <a:pt x="7848849" y="546382"/>
                </a:lnTo>
                <a:lnTo>
                  <a:pt x="7848849" y="497614"/>
                </a:lnTo>
                <a:lnTo>
                  <a:pt x="7852912" y="452910"/>
                </a:lnTo>
                <a:lnTo>
                  <a:pt x="7865105" y="452910"/>
                </a:lnTo>
                <a:lnTo>
                  <a:pt x="7852912" y="434667"/>
                </a:lnTo>
                <a:lnTo>
                  <a:pt x="7865105" y="434667"/>
                </a:lnTo>
                <a:lnTo>
                  <a:pt x="7865105" y="365579"/>
                </a:lnTo>
                <a:lnTo>
                  <a:pt x="7871155" y="365579"/>
                </a:lnTo>
                <a:lnTo>
                  <a:pt x="7871155" y="312747"/>
                </a:lnTo>
                <a:lnTo>
                  <a:pt x="7887411" y="268043"/>
                </a:lnTo>
                <a:lnTo>
                  <a:pt x="7893463" y="217288"/>
                </a:lnTo>
                <a:lnTo>
                  <a:pt x="7911705" y="217288"/>
                </a:lnTo>
                <a:lnTo>
                  <a:pt x="7893463" y="339118"/>
                </a:lnTo>
                <a:lnTo>
                  <a:pt x="7887411" y="339118"/>
                </a:lnTo>
                <a:lnTo>
                  <a:pt x="7887411" y="412270"/>
                </a:lnTo>
                <a:lnTo>
                  <a:pt x="7879284" y="412270"/>
                </a:lnTo>
                <a:lnTo>
                  <a:pt x="7887411" y="428526"/>
                </a:lnTo>
                <a:lnTo>
                  <a:pt x="7887411" y="434577"/>
                </a:lnTo>
                <a:lnTo>
                  <a:pt x="7883347" y="442705"/>
                </a:lnTo>
                <a:lnTo>
                  <a:pt x="7879284" y="442705"/>
                </a:lnTo>
                <a:lnTo>
                  <a:pt x="7879284" y="446769"/>
                </a:lnTo>
                <a:lnTo>
                  <a:pt x="7887411" y="528049"/>
                </a:lnTo>
                <a:lnTo>
                  <a:pt x="7887411" y="656020"/>
                </a:lnTo>
                <a:lnTo>
                  <a:pt x="7893463" y="656020"/>
                </a:lnTo>
                <a:lnTo>
                  <a:pt x="7897526" y="682391"/>
                </a:lnTo>
                <a:lnTo>
                  <a:pt x="7897526" y="708761"/>
                </a:lnTo>
                <a:lnTo>
                  <a:pt x="7905654" y="731068"/>
                </a:lnTo>
                <a:lnTo>
                  <a:pt x="7911705" y="664057"/>
                </a:lnTo>
                <a:lnTo>
                  <a:pt x="7919833" y="664057"/>
                </a:lnTo>
                <a:lnTo>
                  <a:pt x="7919833" y="649879"/>
                </a:lnTo>
                <a:lnTo>
                  <a:pt x="7927961" y="649879"/>
                </a:lnTo>
                <a:lnTo>
                  <a:pt x="7934012" y="609239"/>
                </a:lnTo>
                <a:lnTo>
                  <a:pt x="7968511" y="582868"/>
                </a:lnTo>
                <a:lnTo>
                  <a:pt x="7970498" y="519921"/>
                </a:lnTo>
                <a:lnTo>
                  <a:pt x="7974562" y="448846"/>
                </a:lnTo>
                <a:lnTo>
                  <a:pt x="7986754" y="375694"/>
                </a:lnTo>
                <a:lnTo>
                  <a:pt x="8000932" y="312747"/>
                </a:lnTo>
                <a:lnTo>
                  <a:pt x="8004997" y="290440"/>
                </a:lnTo>
                <a:lnTo>
                  <a:pt x="8004997" y="268134"/>
                </a:lnTo>
                <a:lnTo>
                  <a:pt x="8011047" y="249891"/>
                </a:lnTo>
                <a:lnTo>
                  <a:pt x="8027303" y="231648"/>
                </a:lnTo>
                <a:lnTo>
                  <a:pt x="8027303" y="225597"/>
                </a:lnTo>
                <a:lnTo>
                  <a:pt x="8033445" y="225597"/>
                </a:lnTo>
                <a:lnTo>
                  <a:pt x="8033445" y="266237"/>
                </a:lnTo>
                <a:lnTo>
                  <a:pt x="8027303" y="266237"/>
                </a:lnTo>
                <a:lnTo>
                  <a:pt x="8009061" y="388157"/>
                </a:lnTo>
                <a:lnTo>
                  <a:pt x="8000932" y="428797"/>
                </a:lnTo>
                <a:lnTo>
                  <a:pt x="7996868" y="483616"/>
                </a:lnTo>
                <a:lnTo>
                  <a:pt x="7996868" y="550627"/>
                </a:lnTo>
                <a:lnTo>
                  <a:pt x="7996868" y="619715"/>
                </a:lnTo>
                <a:lnTo>
                  <a:pt x="7996868" y="686726"/>
                </a:lnTo>
                <a:lnTo>
                  <a:pt x="8000932" y="741544"/>
                </a:lnTo>
                <a:lnTo>
                  <a:pt x="8009061" y="778120"/>
                </a:lnTo>
                <a:lnTo>
                  <a:pt x="8011047" y="800427"/>
                </a:lnTo>
                <a:lnTo>
                  <a:pt x="8009061" y="826798"/>
                </a:lnTo>
                <a:lnTo>
                  <a:pt x="8009061" y="849105"/>
                </a:lnTo>
                <a:lnTo>
                  <a:pt x="8015111" y="867348"/>
                </a:lnTo>
                <a:lnTo>
                  <a:pt x="8015111" y="574830"/>
                </a:lnTo>
                <a:lnTo>
                  <a:pt x="8009061" y="574830"/>
                </a:lnTo>
                <a:lnTo>
                  <a:pt x="8009061" y="509806"/>
                </a:lnTo>
                <a:lnTo>
                  <a:pt x="8033445" y="515857"/>
                </a:lnTo>
                <a:lnTo>
                  <a:pt x="8041572" y="574740"/>
                </a:lnTo>
                <a:lnTo>
                  <a:pt x="8049701" y="574740"/>
                </a:lnTo>
                <a:lnTo>
                  <a:pt x="8067943" y="420398"/>
                </a:lnTo>
                <a:lnTo>
                  <a:pt x="8073994" y="420398"/>
                </a:lnTo>
                <a:lnTo>
                  <a:pt x="8073994" y="398091"/>
                </a:lnTo>
                <a:lnTo>
                  <a:pt x="8082122" y="398091"/>
                </a:lnTo>
                <a:lnTo>
                  <a:pt x="8082122" y="365579"/>
                </a:lnTo>
                <a:lnTo>
                  <a:pt x="8090250" y="365579"/>
                </a:lnTo>
                <a:lnTo>
                  <a:pt x="8090250" y="343272"/>
                </a:lnTo>
                <a:lnTo>
                  <a:pt x="8082122" y="316902"/>
                </a:lnTo>
                <a:lnTo>
                  <a:pt x="8072007" y="290531"/>
                </a:lnTo>
                <a:lnTo>
                  <a:pt x="8067943" y="266147"/>
                </a:lnTo>
                <a:lnTo>
                  <a:pt x="8073994" y="268224"/>
                </a:lnTo>
                <a:lnTo>
                  <a:pt x="8082122" y="268224"/>
                </a:lnTo>
                <a:lnTo>
                  <a:pt x="8086186" y="272288"/>
                </a:lnTo>
                <a:lnTo>
                  <a:pt x="8086186" y="276352"/>
                </a:lnTo>
                <a:lnTo>
                  <a:pt x="8090250" y="280416"/>
                </a:lnTo>
                <a:lnTo>
                  <a:pt x="8090250" y="290531"/>
                </a:lnTo>
                <a:lnTo>
                  <a:pt x="8104429" y="312838"/>
                </a:lnTo>
                <a:lnTo>
                  <a:pt x="8112557" y="347336"/>
                </a:lnTo>
                <a:lnTo>
                  <a:pt x="8114634" y="375784"/>
                </a:lnTo>
                <a:lnTo>
                  <a:pt x="8118698" y="406219"/>
                </a:lnTo>
                <a:lnTo>
                  <a:pt x="8130890" y="428526"/>
                </a:lnTo>
                <a:lnTo>
                  <a:pt x="8130890" y="412270"/>
                </a:lnTo>
                <a:lnTo>
                  <a:pt x="8136941" y="389963"/>
                </a:lnTo>
                <a:lnTo>
                  <a:pt x="8136941" y="365579"/>
                </a:lnTo>
                <a:lnTo>
                  <a:pt x="8130890" y="339208"/>
                </a:lnTo>
                <a:lnTo>
                  <a:pt x="8155274" y="339208"/>
                </a:lnTo>
                <a:lnTo>
                  <a:pt x="8155274" y="306696"/>
                </a:lnTo>
                <a:lnTo>
                  <a:pt x="8177581" y="306696"/>
                </a:lnTo>
                <a:lnTo>
                  <a:pt x="8171530" y="406219"/>
                </a:lnTo>
                <a:lnTo>
                  <a:pt x="8189773" y="412270"/>
                </a:lnTo>
                <a:lnTo>
                  <a:pt x="8189773" y="446769"/>
                </a:lnTo>
                <a:lnTo>
                  <a:pt x="8195824" y="446769"/>
                </a:lnTo>
                <a:lnTo>
                  <a:pt x="8203952" y="479281"/>
                </a:lnTo>
                <a:lnTo>
                  <a:pt x="8212080" y="479281"/>
                </a:lnTo>
                <a:lnTo>
                  <a:pt x="8230323" y="550356"/>
                </a:lnTo>
                <a:lnTo>
                  <a:pt x="8244502" y="550356"/>
                </a:lnTo>
                <a:lnTo>
                  <a:pt x="8252629" y="623508"/>
                </a:lnTo>
                <a:lnTo>
                  <a:pt x="8258680" y="623508"/>
                </a:lnTo>
                <a:lnTo>
                  <a:pt x="8258680" y="615380"/>
                </a:lnTo>
                <a:lnTo>
                  <a:pt x="8276923" y="586932"/>
                </a:lnTo>
                <a:lnTo>
                  <a:pt x="8280987" y="546292"/>
                </a:lnTo>
                <a:lnTo>
                  <a:pt x="8280987" y="497524"/>
                </a:lnTo>
                <a:lnTo>
                  <a:pt x="8276923" y="448756"/>
                </a:lnTo>
                <a:lnTo>
                  <a:pt x="8274937" y="402065"/>
                </a:lnTo>
                <a:lnTo>
                  <a:pt x="8270872" y="365489"/>
                </a:lnTo>
                <a:lnTo>
                  <a:pt x="8276923" y="365489"/>
                </a:lnTo>
                <a:lnTo>
                  <a:pt x="8276923" y="371540"/>
                </a:lnTo>
                <a:lnTo>
                  <a:pt x="8280987" y="375604"/>
                </a:lnTo>
                <a:lnTo>
                  <a:pt x="8280987" y="375604"/>
                </a:lnTo>
                <a:lnTo>
                  <a:pt x="8280987" y="371540"/>
                </a:lnTo>
                <a:lnTo>
                  <a:pt x="8285051" y="367476"/>
                </a:lnTo>
                <a:lnTo>
                  <a:pt x="8285051" y="361425"/>
                </a:lnTo>
                <a:lnTo>
                  <a:pt x="8285051" y="357361"/>
                </a:lnTo>
                <a:lnTo>
                  <a:pt x="8285051" y="357361"/>
                </a:lnTo>
                <a:lnTo>
                  <a:pt x="8276923" y="357361"/>
                </a:lnTo>
                <a:lnTo>
                  <a:pt x="8258680" y="249710"/>
                </a:lnTo>
                <a:lnTo>
                  <a:pt x="8252629" y="249710"/>
                </a:lnTo>
                <a:lnTo>
                  <a:pt x="8252629" y="203019"/>
                </a:lnTo>
                <a:lnTo>
                  <a:pt x="8244502" y="203019"/>
                </a:lnTo>
                <a:lnTo>
                  <a:pt x="8236374" y="162379"/>
                </a:lnTo>
                <a:lnTo>
                  <a:pt x="8258680" y="162379"/>
                </a:lnTo>
                <a:lnTo>
                  <a:pt x="8270872" y="227403"/>
                </a:lnTo>
                <a:lnTo>
                  <a:pt x="8289116" y="294414"/>
                </a:lnTo>
                <a:lnTo>
                  <a:pt x="8311422" y="357361"/>
                </a:lnTo>
                <a:lnTo>
                  <a:pt x="8325601" y="487319"/>
                </a:lnTo>
                <a:lnTo>
                  <a:pt x="8329665" y="483255"/>
                </a:lnTo>
                <a:lnTo>
                  <a:pt x="8329665" y="483255"/>
                </a:lnTo>
                <a:lnTo>
                  <a:pt x="8329665" y="483255"/>
                </a:lnTo>
                <a:lnTo>
                  <a:pt x="8329665" y="483255"/>
                </a:lnTo>
                <a:lnTo>
                  <a:pt x="8333729" y="479191"/>
                </a:lnTo>
                <a:lnTo>
                  <a:pt x="8333729" y="479191"/>
                </a:lnTo>
                <a:lnTo>
                  <a:pt x="8347908" y="460948"/>
                </a:lnTo>
                <a:lnTo>
                  <a:pt x="8351972" y="442705"/>
                </a:lnTo>
                <a:lnTo>
                  <a:pt x="8351972" y="420398"/>
                </a:lnTo>
                <a:lnTo>
                  <a:pt x="8358022" y="398091"/>
                </a:lnTo>
                <a:lnTo>
                  <a:pt x="8380330" y="316811"/>
                </a:lnTo>
                <a:lnTo>
                  <a:pt x="8398662" y="231467"/>
                </a:lnTo>
                <a:lnTo>
                  <a:pt x="8414919" y="231467"/>
                </a:lnTo>
                <a:lnTo>
                  <a:pt x="8410854" y="290350"/>
                </a:lnTo>
                <a:lnTo>
                  <a:pt x="8396676" y="343182"/>
                </a:lnTo>
                <a:lnTo>
                  <a:pt x="8384484" y="393937"/>
                </a:lnTo>
                <a:lnTo>
                  <a:pt x="8374369" y="446769"/>
                </a:lnTo>
                <a:lnTo>
                  <a:pt x="8380420" y="446769"/>
                </a:lnTo>
                <a:lnTo>
                  <a:pt x="8380420" y="428526"/>
                </a:lnTo>
                <a:lnTo>
                  <a:pt x="8396676" y="402155"/>
                </a:lnTo>
                <a:lnTo>
                  <a:pt x="8410854" y="361515"/>
                </a:lnTo>
                <a:lnTo>
                  <a:pt x="8416996" y="312747"/>
                </a:lnTo>
                <a:lnTo>
                  <a:pt x="8429187" y="268043"/>
                </a:lnTo>
                <a:lnTo>
                  <a:pt x="8439393" y="231467"/>
                </a:lnTo>
                <a:lnTo>
                  <a:pt x="8447521" y="231467"/>
                </a:lnTo>
                <a:lnTo>
                  <a:pt x="8447521" y="284299"/>
                </a:lnTo>
                <a:lnTo>
                  <a:pt x="8439393" y="284299"/>
                </a:lnTo>
                <a:lnTo>
                  <a:pt x="8439393" y="324939"/>
                </a:lnTo>
                <a:lnTo>
                  <a:pt x="8433251" y="324939"/>
                </a:lnTo>
                <a:lnTo>
                  <a:pt x="8416996" y="383822"/>
                </a:lnTo>
                <a:lnTo>
                  <a:pt x="8416996" y="446769"/>
                </a:lnTo>
                <a:lnTo>
                  <a:pt x="8421060" y="511793"/>
                </a:lnTo>
                <a:lnTo>
                  <a:pt x="8421060" y="582868"/>
                </a:lnTo>
                <a:lnTo>
                  <a:pt x="8439302" y="582868"/>
                </a:lnTo>
                <a:lnTo>
                  <a:pt x="8439302" y="631636"/>
                </a:lnTo>
                <a:lnTo>
                  <a:pt x="8447430" y="631636"/>
                </a:lnTo>
                <a:lnTo>
                  <a:pt x="8447430" y="623508"/>
                </a:lnTo>
                <a:lnTo>
                  <a:pt x="8455559" y="623508"/>
                </a:lnTo>
                <a:lnTo>
                  <a:pt x="8473801" y="528049"/>
                </a:lnTo>
                <a:lnTo>
                  <a:pt x="8479852" y="528049"/>
                </a:lnTo>
                <a:lnTo>
                  <a:pt x="8479852" y="493550"/>
                </a:lnTo>
                <a:lnTo>
                  <a:pt x="8487980" y="493550"/>
                </a:lnTo>
                <a:lnTo>
                  <a:pt x="8487980" y="452910"/>
                </a:lnTo>
                <a:lnTo>
                  <a:pt x="8496108" y="452910"/>
                </a:lnTo>
                <a:lnTo>
                  <a:pt x="8496108" y="428526"/>
                </a:lnTo>
                <a:lnTo>
                  <a:pt x="8502249" y="428526"/>
                </a:lnTo>
                <a:lnTo>
                  <a:pt x="8502249" y="398091"/>
                </a:lnTo>
                <a:lnTo>
                  <a:pt x="8514441" y="398091"/>
                </a:lnTo>
                <a:lnTo>
                  <a:pt x="8514441" y="357451"/>
                </a:lnTo>
                <a:lnTo>
                  <a:pt x="8524646" y="316811"/>
                </a:lnTo>
                <a:lnTo>
                  <a:pt x="8532774" y="280235"/>
                </a:lnTo>
                <a:lnTo>
                  <a:pt x="8536839" y="231467"/>
                </a:lnTo>
                <a:lnTo>
                  <a:pt x="8561222" y="231467"/>
                </a:lnTo>
                <a:lnTo>
                  <a:pt x="8561222" y="243659"/>
                </a:lnTo>
                <a:lnTo>
                  <a:pt x="8555171" y="243659"/>
                </a:lnTo>
                <a:lnTo>
                  <a:pt x="8555171" y="290350"/>
                </a:lnTo>
                <a:lnTo>
                  <a:pt x="8542980" y="290350"/>
                </a:lnTo>
                <a:lnTo>
                  <a:pt x="8520673" y="428436"/>
                </a:lnTo>
                <a:lnTo>
                  <a:pt x="8528801" y="428436"/>
                </a:lnTo>
                <a:lnTo>
                  <a:pt x="8561313" y="312657"/>
                </a:lnTo>
                <a:lnTo>
                  <a:pt x="8577569" y="312657"/>
                </a:lnTo>
                <a:lnTo>
                  <a:pt x="8569441" y="357361"/>
                </a:lnTo>
                <a:lnTo>
                  <a:pt x="8555262" y="393937"/>
                </a:lnTo>
                <a:lnTo>
                  <a:pt x="8543070" y="434577"/>
                </a:lnTo>
                <a:lnTo>
                  <a:pt x="8561313" y="434577"/>
                </a:lnTo>
                <a:lnTo>
                  <a:pt x="8561313" y="469076"/>
                </a:lnTo>
                <a:lnTo>
                  <a:pt x="8569441" y="469076"/>
                </a:lnTo>
                <a:lnTo>
                  <a:pt x="8573505" y="438641"/>
                </a:lnTo>
                <a:lnTo>
                  <a:pt x="8583620" y="412270"/>
                </a:lnTo>
                <a:lnTo>
                  <a:pt x="8595811" y="387886"/>
                </a:lnTo>
                <a:lnTo>
                  <a:pt x="8595811" y="347246"/>
                </a:lnTo>
                <a:lnTo>
                  <a:pt x="8601862" y="347246"/>
                </a:lnTo>
                <a:lnTo>
                  <a:pt x="8605926" y="343182"/>
                </a:lnTo>
                <a:lnTo>
                  <a:pt x="8605926" y="343182"/>
                </a:lnTo>
                <a:lnTo>
                  <a:pt x="8605926" y="343182"/>
                </a:lnTo>
                <a:lnTo>
                  <a:pt x="8609990" y="343182"/>
                </a:lnTo>
                <a:lnTo>
                  <a:pt x="8614054" y="343182"/>
                </a:lnTo>
                <a:lnTo>
                  <a:pt x="8618119" y="339118"/>
                </a:lnTo>
                <a:lnTo>
                  <a:pt x="8618119" y="365489"/>
                </a:lnTo>
                <a:lnTo>
                  <a:pt x="8609990" y="398001"/>
                </a:lnTo>
                <a:lnTo>
                  <a:pt x="8609990" y="428436"/>
                </a:lnTo>
                <a:lnTo>
                  <a:pt x="8609990" y="456884"/>
                </a:lnTo>
                <a:lnTo>
                  <a:pt x="8618119" y="479191"/>
                </a:lnTo>
                <a:lnTo>
                  <a:pt x="8620196" y="430423"/>
                </a:lnTo>
                <a:lnTo>
                  <a:pt x="8632387" y="389783"/>
                </a:lnTo>
                <a:lnTo>
                  <a:pt x="8642593" y="349143"/>
                </a:lnTo>
                <a:lnTo>
                  <a:pt x="8650721" y="306516"/>
                </a:lnTo>
                <a:lnTo>
                  <a:pt x="8677091" y="306516"/>
                </a:lnTo>
                <a:lnTo>
                  <a:pt x="8664900" y="383732"/>
                </a:lnTo>
                <a:lnTo>
                  <a:pt x="8658849" y="465012"/>
                </a:lnTo>
                <a:lnTo>
                  <a:pt x="8650721" y="550356"/>
                </a:lnTo>
                <a:lnTo>
                  <a:pt x="8654785" y="631636"/>
                </a:lnTo>
                <a:lnTo>
                  <a:pt x="8664990" y="704788"/>
                </a:lnTo>
                <a:lnTo>
                  <a:pt x="8669054" y="731159"/>
                </a:lnTo>
                <a:lnTo>
                  <a:pt x="8673118" y="759607"/>
                </a:lnTo>
                <a:lnTo>
                  <a:pt x="8673118" y="790041"/>
                </a:lnTo>
                <a:lnTo>
                  <a:pt x="8673118" y="814425"/>
                </a:lnTo>
                <a:lnTo>
                  <a:pt x="8683323" y="834745"/>
                </a:lnTo>
                <a:lnTo>
                  <a:pt x="8683323" y="631726"/>
                </a:lnTo>
                <a:lnTo>
                  <a:pt x="8691451" y="631726"/>
                </a:lnTo>
                <a:lnTo>
                  <a:pt x="8695515" y="597227"/>
                </a:lnTo>
                <a:lnTo>
                  <a:pt x="8695515" y="560651"/>
                </a:lnTo>
                <a:lnTo>
                  <a:pt x="8691451" y="534280"/>
                </a:lnTo>
                <a:lnTo>
                  <a:pt x="8705630" y="534280"/>
                </a:lnTo>
                <a:lnTo>
                  <a:pt x="8705630" y="501768"/>
                </a:lnTo>
                <a:lnTo>
                  <a:pt x="8732001" y="501768"/>
                </a:lnTo>
                <a:lnTo>
                  <a:pt x="8723873" y="550536"/>
                </a:lnTo>
                <a:lnTo>
                  <a:pt x="8717731" y="550536"/>
                </a:lnTo>
                <a:lnTo>
                  <a:pt x="8717731" y="570856"/>
                </a:lnTo>
                <a:lnTo>
                  <a:pt x="8721796" y="601291"/>
                </a:lnTo>
                <a:lnTo>
                  <a:pt x="8727846" y="637867"/>
                </a:lnTo>
                <a:lnTo>
                  <a:pt x="8735974" y="672366"/>
                </a:lnTo>
                <a:lnTo>
                  <a:pt x="8742025" y="700814"/>
                </a:lnTo>
                <a:lnTo>
                  <a:pt x="8746089" y="713006"/>
                </a:lnTo>
                <a:lnTo>
                  <a:pt x="8754217" y="631726"/>
                </a:lnTo>
                <a:lnTo>
                  <a:pt x="8762345" y="550446"/>
                </a:lnTo>
                <a:lnTo>
                  <a:pt x="8764332" y="461038"/>
                </a:lnTo>
                <a:lnTo>
                  <a:pt x="8764332" y="387886"/>
                </a:lnTo>
                <a:lnTo>
                  <a:pt x="8758281" y="387886"/>
                </a:lnTo>
                <a:lnTo>
                  <a:pt x="8758281" y="330990"/>
                </a:lnTo>
                <a:lnTo>
                  <a:pt x="8746089" y="330990"/>
                </a:lnTo>
                <a:lnTo>
                  <a:pt x="8746089" y="276171"/>
                </a:lnTo>
                <a:lnTo>
                  <a:pt x="8731820" y="209160"/>
                </a:lnTo>
                <a:lnTo>
                  <a:pt x="8717641" y="144137"/>
                </a:lnTo>
                <a:lnTo>
                  <a:pt x="8739948" y="154251"/>
                </a:lnTo>
                <a:lnTo>
                  <a:pt x="8786639" y="420308"/>
                </a:lnTo>
                <a:lnTo>
                  <a:pt x="8790703" y="448756"/>
                </a:lnTo>
                <a:lnTo>
                  <a:pt x="8786639" y="483255"/>
                </a:lnTo>
                <a:lnTo>
                  <a:pt x="8786639" y="511703"/>
                </a:lnTo>
                <a:lnTo>
                  <a:pt x="8798831" y="534010"/>
                </a:lnTo>
                <a:lnTo>
                  <a:pt x="8853650" y="208980"/>
                </a:lnTo>
                <a:lnTo>
                  <a:pt x="8867828" y="208980"/>
                </a:lnTo>
                <a:lnTo>
                  <a:pt x="8839381" y="428346"/>
                </a:lnTo>
                <a:lnTo>
                  <a:pt x="8845431" y="428346"/>
                </a:lnTo>
                <a:lnTo>
                  <a:pt x="8853560" y="371450"/>
                </a:lnTo>
                <a:lnTo>
                  <a:pt x="8879930" y="371450"/>
                </a:lnTo>
                <a:lnTo>
                  <a:pt x="8879930" y="434396"/>
                </a:lnTo>
                <a:lnTo>
                  <a:pt x="8883995" y="497343"/>
                </a:lnTo>
                <a:lnTo>
                  <a:pt x="8894200" y="550175"/>
                </a:lnTo>
                <a:lnTo>
                  <a:pt x="8886071" y="574559"/>
                </a:lnTo>
                <a:lnTo>
                  <a:pt x="8902327" y="574559"/>
                </a:lnTo>
                <a:lnTo>
                  <a:pt x="8908378" y="631455"/>
                </a:lnTo>
                <a:lnTo>
                  <a:pt x="8920570" y="631455"/>
                </a:lnTo>
                <a:lnTo>
                  <a:pt x="8920570" y="623327"/>
                </a:lnTo>
                <a:lnTo>
                  <a:pt x="8989658" y="405948"/>
                </a:lnTo>
                <a:lnTo>
                  <a:pt x="8989658" y="371450"/>
                </a:lnTo>
                <a:lnTo>
                  <a:pt x="9001850" y="371450"/>
                </a:lnTo>
                <a:lnTo>
                  <a:pt x="9007901" y="312567"/>
                </a:lnTo>
                <a:lnTo>
                  <a:pt x="9016029" y="312567"/>
                </a:lnTo>
                <a:lnTo>
                  <a:pt x="9020093" y="312567"/>
                </a:lnTo>
                <a:lnTo>
                  <a:pt x="9020093" y="308503"/>
                </a:lnTo>
                <a:lnTo>
                  <a:pt x="9020093" y="308503"/>
                </a:lnTo>
                <a:lnTo>
                  <a:pt x="9024157" y="308503"/>
                </a:lnTo>
                <a:lnTo>
                  <a:pt x="9026235" y="308503"/>
                </a:lnTo>
                <a:lnTo>
                  <a:pt x="9030298" y="306516"/>
                </a:lnTo>
                <a:lnTo>
                  <a:pt x="9007901" y="420308"/>
                </a:lnTo>
                <a:lnTo>
                  <a:pt x="9024157" y="420308"/>
                </a:lnTo>
                <a:lnTo>
                  <a:pt x="9026235" y="452820"/>
                </a:lnTo>
                <a:lnTo>
                  <a:pt x="9038426" y="479191"/>
                </a:lnTo>
                <a:lnTo>
                  <a:pt x="9048631" y="501497"/>
                </a:lnTo>
                <a:lnTo>
                  <a:pt x="9048631" y="542137"/>
                </a:lnTo>
                <a:lnTo>
                  <a:pt x="9056760" y="542137"/>
                </a:lnTo>
                <a:lnTo>
                  <a:pt x="9056760" y="568508"/>
                </a:lnTo>
                <a:lnTo>
                  <a:pt x="9064887" y="568508"/>
                </a:lnTo>
                <a:lnTo>
                  <a:pt x="9071028" y="655839"/>
                </a:lnTo>
                <a:lnTo>
                  <a:pt x="9083221" y="655839"/>
                </a:lnTo>
                <a:lnTo>
                  <a:pt x="9087284" y="686274"/>
                </a:lnTo>
                <a:lnTo>
                  <a:pt x="9087284" y="714722"/>
                </a:lnTo>
                <a:lnTo>
                  <a:pt x="9087284" y="741093"/>
                </a:lnTo>
                <a:lnTo>
                  <a:pt x="9097490" y="759336"/>
                </a:lnTo>
                <a:lnTo>
                  <a:pt x="9097490" y="745157"/>
                </a:lnTo>
                <a:lnTo>
                  <a:pt x="9111668" y="726914"/>
                </a:lnTo>
                <a:lnTo>
                  <a:pt x="9115733" y="696479"/>
                </a:lnTo>
                <a:lnTo>
                  <a:pt x="9111668" y="663967"/>
                </a:lnTo>
                <a:lnTo>
                  <a:pt x="9105618" y="663967"/>
                </a:lnTo>
                <a:lnTo>
                  <a:pt x="9105618" y="609148"/>
                </a:lnTo>
                <a:lnTo>
                  <a:pt x="9097490" y="609148"/>
                </a:lnTo>
                <a:lnTo>
                  <a:pt x="9097490" y="568508"/>
                </a:lnTo>
                <a:lnTo>
                  <a:pt x="9089362" y="568508"/>
                </a:lnTo>
                <a:lnTo>
                  <a:pt x="9089362" y="550265"/>
                </a:lnTo>
                <a:lnTo>
                  <a:pt x="9083311" y="550265"/>
                </a:lnTo>
                <a:lnTo>
                  <a:pt x="9083311" y="542137"/>
                </a:lnTo>
                <a:lnTo>
                  <a:pt x="9089362" y="542137"/>
                </a:lnTo>
                <a:lnTo>
                  <a:pt x="9093426" y="538074"/>
                </a:lnTo>
                <a:lnTo>
                  <a:pt x="9093426" y="538074"/>
                </a:lnTo>
                <a:lnTo>
                  <a:pt x="9093426" y="538074"/>
                </a:lnTo>
                <a:lnTo>
                  <a:pt x="9097490" y="538074"/>
                </a:lnTo>
                <a:lnTo>
                  <a:pt x="9101554" y="534010"/>
                </a:lnTo>
                <a:lnTo>
                  <a:pt x="9105618" y="534010"/>
                </a:lnTo>
                <a:lnTo>
                  <a:pt x="9105618" y="556316"/>
                </a:lnTo>
                <a:lnTo>
                  <a:pt x="9111668" y="556316"/>
                </a:lnTo>
                <a:lnTo>
                  <a:pt x="9111668" y="527868"/>
                </a:lnTo>
                <a:lnTo>
                  <a:pt x="9138040" y="527868"/>
                </a:lnTo>
                <a:lnTo>
                  <a:pt x="9142103" y="568508"/>
                </a:lnTo>
                <a:lnTo>
                  <a:pt x="9152218" y="605084"/>
                </a:lnTo>
                <a:lnTo>
                  <a:pt x="9164410" y="637596"/>
                </a:lnTo>
                <a:lnTo>
                  <a:pt x="9164410" y="704607"/>
                </a:lnTo>
                <a:lnTo>
                  <a:pt x="9174525" y="781823"/>
                </a:lnTo>
                <a:lnTo>
                  <a:pt x="9178589" y="875295"/>
                </a:lnTo>
                <a:lnTo>
                  <a:pt x="9178589" y="895615"/>
                </a:lnTo>
                <a:lnTo>
                  <a:pt x="9182653" y="911871"/>
                </a:lnTo>
                <a:lnTo>
                  <a:pt x="9182653" y="921986"/>
                </a:lnTo>
                <a:lnTo>
                  <a:pt x="9178589" y="940229"/>
                </a:lnTo>
                <a:lnTo>
                  <a:pt x="9204960" y="940229"/>
                </a:lnTo>
                <a:lnTo>
                  <a:pt x="9211011" y="637596"/>
                </a:lnTo>
                <a:lnTo>
                  <a:pt x="9200896" y="609148"/>
                </a:lnTo>
                <a:lnTo>
                  <a:pt x="9188704" y="574649"/>
                </a:lnTo>
                <a:lnTo>
                  <a:pt x="9186717" y="534010"/>
                </a:lnTo>
                <a:lnTo>
                  <a:pt x="9192858" y="534010"/>
                </a:lnTo>
                <a:lnTo>
                  <a:pt x="9196922" y="542137"/>
                </a:lnTo>
                <a:lnTo>
                  <a:pt x="9196922" y="542137"/>
                </a:lnTo>
                <a:lnTo>
                  <a:pt x="9196922" y="546201"/>
                </a:lnTo>
                <a:lnTo>
                  <a:pt x="9196922" y="546201"/>
                </a:lnTo>
                <a:lnTo>
                  <a:pt x="9200986" y="546201"/>
                </a:lnTo>
                <a:lnTo>
                  <a:pt x="9205050" y="550265"/>
                </a:lnTo>
                <a:lnTo>
                  <a:pt x="9205050" y="527959"/>
                </a:lnTo>
                <a:lnTo>
                  <a:pt x="9192858" y="501588"/>
                </a:lnTo>
                <a:lnTo>
                  <a:pt x="9188795" y="471153"/>
                </a:lnTo>
                <a:lnTo>
                  <a:pt x="9186807" y="446769"/>
                </a:lnTo>
                <a:lnTo>
                  <a:pt x="9146167" y="330990"/>
                </a:lnTo>
                <a:lnTo>
                  <a:pt x="9148244" y="326926"/>
                </a:lnTo>
                <a:lnTo>
                  <a:pt x="9148244" y="326926"/>
                </a:lnTo>
                <a:lnTo>
                  <a:pt x="9152308" y="326926"/>
                </a:lnTo>
                <a:lnTo>
                  <a:pt x="9152308" y="326926"/>
                </a:lnTo>
                <a:lnTo>
                  <a:pt x="9152308" y="326926"/>
                </a:lnTo>
                <a:lnTo>
                  <a:pt x="9152308" y="324939"/>
                </a:lnTo>
                <a:lnTo>
                  <a:pt x="9156373" y="324939"/>
                </a:lnTo>
                <a:lnTo>
                  <a:pt x="9160437" y="326926"/>
                </a:lnTo>
                <a:lnTo>
                  <a:pt x="9160437" y="326926"/>
                </a:lnTo>
                <a:lnTo>
                  <a:pt x="9160437" y="326926"/>
                </a:lnTo>
                <a:lnTo>
                  <a:pt x="9160437" y="326926"/>
                </a:lnTo>
                <a:lnTo>
                  <a:pt x="9164501" y="330990"/>
                </a:lnTo>
                <a:lnTo>
                  <a:pt x="9174616" y="353297"/>
                </a:lnTo>
                <a:lnTo>
                  <a:pt x="9182743" y="375604"/>
                </a:lnTo>
                <a:lnTo>
                  <a:pt x="9186807" y="406039"/>
                </a:lnTo>
                <a:lnTo>
                  <a:pt x="9192948" y="406039"/>
                </a:lnTo>
                <a:lnTo>
                  <a:pt x="9192948" y="446679"/>
                </a:lnTo>
                <a:lnTo>
                  <a:pt x="9205141" y="446679"/>
                </a:lnTo>
                <a:lnTo>
                  <a:pt x="9205141" y="468986"/>
                </a:lnTo>
                <a:lnTo>
                  <a:pt x="9211191" y="468986"/>
                </a:lnTo>
                <a:lnTo>
                  <a:pt x="9211191" y="515676"/>
                </a:lnTo>
                <a:lnTo>
                  <a:pt x="9219320" y="515676"/>
                </a:lnTo>
                <a:lnTo>
                  <a:pt x="9219320" y="550175"/>
                </a:lnTo>
                <a:lnTo>
                  <a:pt x="9229524" y="590815"/>
                </a:lnTo>
                <a:lnTo>
                  <a:pt x="9245781" y="631455"/>
                </a:lnTo>
                <a:lnTo>
                  <a:pt x="9251831" y="631455"/>
                </a:lnTo>
                <a:lnTo>
                  <a:pt x="9251831" y="542047"/>
                </a:lnTo>
                <a:lnTo>
                  <a:pt x="9245781" y="542047"/>
                </a:lnTo>
                <a:lnTo>
                  <a:pt x="9245781" y="493279"/>
                </a:lnTo>
                <a:lnTo>
                  <a:pt x="9233588" y="493279"/>
                </a:lnTo>
                <a:lnTo>
                  <a:pt x="9227538" y="446588"/>
                </a:lnTo>
                <a:lnTo>
                  <a:pt x="9211282" y="434396"/>
                </a:lnTo>
                <a:lnTo>
                  <a:pt x="9205231" y="405948"/>
                </a:lnTo>
                <a:lnTo>
                  <a:pt x="9219410" y="411999"/>
                </a:lnTo>
                <a:lnTo>
                  <a:pt x="9193039" y="330719"/>
                </a:lnTo>
                <a:lnTo>
                  <a:pt x="9211282" y="330719"/>
                </a:lnTo>
                <a:lnTo>
                  <a:pt x="9314869" y="637416"/>
                </a:lnTo>
                <a:lnTo>
                  <a:pt x="9314869" y="631365"/>
                </a:lnTo>
                <a:lnTo>
                  <a:pt x="9322996" y="627301"/>
                </a:lnTo>
                <a:lnTo>
                  <a:pt x="9322996" y="623237"/>
                </a:lnTo>
                <a:lnTo>
                  <a:pt x="9322996" y="619534"/>
                </a:lnTo>
                <a:lnTo>
                  <a:pt x="9322996" y="619534"/>
                </a:lnTo>
                <a:lnTo>
                  <a:pt x="9322996" y="615470"/>
                </a:lnTo>
                <a:lnTo>
                  <a:pt x="9322996" y="611406"/>
                </a:lnTo>
                <a:lnTo>
                  <a:pt x="9327061" y="609419"/>
                </a:lnTo>
                <a:lnTo>
                  <a:pt x="9333111" y="609419"/>
                </a:lnTo>
                <a:lnTo>
                  <a:pt x="9333111" y="615470"/>
                </a:lnTo>
                <a:lnTo>
                  <a:pt x="9337176" y="611406"/>
                </a:lnTo>
                <a:lnTo>
                  <a:pt x="9337176" y="611406"/>
                </a:lnTo>
                <a:lnTo>
                  <a:pt x="9337176" y="609419"/>
                </a:lnTo>
                <a:lnTo>
                  <a:pt x="9337176" y="609419"/>
                </a:lnTo>
                <a:lnTo>
                  <a:pt x="9341239" y="605355"/>
                </a:lnTo>
                <a:lnTo>
                  <a:pt x="9341239" y="601291"/>
                </a:lnTo>
                <a:lnTo>
                  <a:pt x="9327061" y="601291"/>
                </a:lnTo>
                <a:lnTo>
                  <a:pt x="9314869" y="534280"/>
                </a:lnTo>
                <a:lnTo>
                  <a:pt x="9333111" y="534280"/>
                </a:lnTo>
                <a:lnTo>
                  <a:pt x="9333111" y="516038"/>
                </a:lnTo>
                <a:lnTo>
                  <a:pt x="9349367" y="516038"/>
                </a:lnTo>
                <a:lnTo>
                  <a:pt x="9349367" y="550536"/>
                </a:lnTo>
                <a:lnTo>
                  <a:pt x="9345304" y="570856"/>
                </a:lnTo>
                <a:lnTo>
                  <a:pt x="9349367" y="591176"/>
                </a:lnTo>
                <a:lnTo>
                  <a:pt x="9355419" y="591176"/>
                </a:lnTo>
                <a:lnTo>
                  <a:pt x="9367610" y="479462"/>
                </a:lnTo>
                <a:lnTo>
                  <a:pt x="9381789" y="469347"/>
                </a:lnTo>
                <a:lnTo>
                  <a:pt x="9381789" y="447040"/>
                </a:lnTo>
                <a:lnTo>
                  <a:pt x="9389917" y="447040"/>
                </a:lnTo>
                <a:lnTo>
                  <a:pt x="9389917" y="434848"/>
                </a:lnTo>
                <a:lnTo>
                  <a:pt x="9381789" y="434848"/>
                </a:lnTo>
                <a:lnTo>
                  <a:pt x="9381789" y="331080"/>
                </a:lnTo>
                <a:lnTo>
                  <a:pt x="9373662" y="331080"/>
                </a:lnTo>
                <a:lnTo>
                  <a:pt x="9373662" y="325030"/>
                </a:lnTo>
                <a:lnTo>
                  <a:pt x="9381789" y="325030"/>
                </a:lnTo>
                <a:lnTo>
                  <a:pt x="9381789" y="312838"/>
                </a:lnTo>
                <a:lnTo>
                  <a:pt x="9373662" y="312838"/>
                </a:lnTo>
                <a:lnTo>
                  <a:pt x="9373662" y="308774"/>
                </a:lnTo>
                <a:lnTo>
                  <a:pt x="9377725" y="302723"/>
                </a:lnTo>
                <a:lnTo>
                  <a:pt x="9381789" y="298659"/>
                </a:lnTo>
                <a:lnTo>
                  <a:pt x="9381789" y="298659"/>
                </a:lnTo>
                <a:lnTo>
                  <a:pt x="9373662" y="284480"/>
                </a:lnTo>
                <a:lnTo>
                  <a:pt x="9373662" y="276352"/>
                </a:lnTo>
                <a:lnTo>
                  <a:pt x="9381789" y="276352"/>
                </a:lnTo>
                <a:lnTo>
                  <a:pt x="9381789" y="266237"/>
                </a:lnTo>
                <a:lnTo>
                  <a:pt x="9373662" y="266237"/>
                </a:lnTo>
                <a:lnTo>
                  <a:pt x="9381789" y="217469"/>
                </a:lnTo>
                <a:lnTo>
                  <a:pt x="9395968" y="217469"/>
                </a:lnTo>
                <a:lnTo>
                  <a:pt x="9395968" y="339299"/>
                </a:lnTo>
                <a:lnTo>
                  <a:pt x="9414302" y="339299"/>
                </a:lnTo>
                <a:lnTo>
                  <a:pt x="9430557" y="631816"/>
                </a:lnTo>
                <a:lnTo>
                  <a:pt x="9436608" y="631816"/>
                </a:lnTo>
                <a:lnTo>
                  <a:pt x="9440672" y="660264"/>
                </a:lnTo>
                <a:lnTo>
                  <a:pt x="9440672" y="692776"/>
                </a:lnTo>
                <a:lnTo>
                  <a:pt x="9444736" y="723211"/>
                </a:lnTo>
                <a:lnTo>
                  <a:pt x="9454851" y="745518"/>
                </a:lnTo>
                <a:lnTo>
                  <a:pt x="9448710" y="656110"/>
                </a:lnTo>
                <a:lnTo>
                  <a:pt x="9454851" y="656110"/>
                </a:lnTo>
                <a:lnTo>
                  <a:pt x="9462978" y="668302"/>
                </a:lnTo>
                <a:lnTo>
                  <a:pt x="9471107" y="674353"/>
                </a:lnTo>
                <a:lnTo>
                  <a:pt x="9477158" y="678417"/>
                </a:lnTo>
                <a:lnTo>
                  <a:pt x="9477158" y="601201"/>
                </a:lnTo>
                <a:lnTo>
                  <a:pt x="9462978" y="601201"/>
                </a:lnTo>
                <a:lnTo>
                  <a:pt x="9462978" y="582958"/>
                </a:lnTo>
                <a:lnTo>
                  <a:pt x="9477158" y="582958"/>
                </a:lnTo>
                <a:lnTo>
                  <a:pt x="9471107" y="217288"/>
                </a:lnTo>
                <a:lnTo>
                  <a:pt x="9495491" y="217288"/>
                </a:lnTo>
                <a:lnTo>
                  <a:pt x="9495491" y="225416"/>
                </a:lnTo>
                <a:lnTo>
                  <a:pt x="9489440" y="245736"/>
                </a:lnTo>
                <a:lnTo>
                  <a:pt x="9485376" y="280235"/>
                </a:lnTo>
                <a:lnTo>
                  <a:pt x="9485376" y="316811"/>
                </a:lnTo>
                <a:lnTo>
                  <a:pt x="9489440" y="347246"/>
                </a:lnTo>
                <a:lnTo>
                  <a:pt x="9511747" y="582868"/>
                </a:lnTo>
                <a:lnTo>
                  <a:pt x="9521952" y="582868"/>
                </a:lnTo>
                <a:lnTo>
                  <a:pt x="9530080" y="586932"/>
                </a:lnTo>
                <a:lnTo>
                  <a:pt x="9536131" y="586932"/>
                </a:lnTo>
                <a:lnTo>
                  <a:pt x="9544258" y="590996"/>
                </a:lnTo>
                <a:lnTo>
                  <a:pt x="9544258" y="479371"/>
                </a:lnTo>
                <a:lnTo>
                  <a:pt x="9570630" y="479371"/>
                </a:lnTo>
                <a:lnTo>
                  <a:pt x="9574693" y="546382"/>
                </a:lnTo>
                <a:lnTo>
                  <a:pt x="9592936" y="609329"/>
                </a:lnTo>
                <a:lnTo>
                  <a:pt x="9599078" y="609329"/>
                </a:lnTo>
                <a:lnTo>
                  <a:pt x="9599078" y="290440"/>
                </a:lnTo>
                <a:lnTo>
                  <a:pt x="9625449" y="298568"/>
                </a:lnTo>
                <a:lnTo>
                  <a:pt x="9633576" y="383912"/>
                </a:lnTo>
                <a:lnTo>
                  <a:pt x="9651910" y="453000"/>
                </a:lnTo>
                <a:lnTo>
                  <a:pt x="9651910" y="515947"/>
                </a:lnTo>
                <a:lnTo>
                  <a:pt x="9657961" y="515947"/>
                </a:lnTo>
                <a:lnTo>
                  <a:pt x="9666089" y="609419"/>
                </a:lnTo>
                <a:lnTo>
                  <a:pt x="9680267" y="615470"/>
                </a:lnTo>
                <a:lnTo>
                  <a:pt x="9680267" y="637777"/>
                </a:lnTo>
                <a:lnTo>
                  <a:pt x="9688396" y="656020"/>
                </a:lnTo>
                <a:lnTo>
                  <a:pt x="9698601" y="668212"/>
                </a:lnTo>
                <a:lnTo>
                  <a:pt x="9710793" y="682391"/>
                </a:lnTo>
                <a:lnTo>
                  <a:pt x="9720998" y="690519"/>
                </a:lnTo>
                <a:lnTo>
                  <a:pt x="9739241" y="696569"/>
                </a:lnTo>
                <a:lnTo>
                  <a:pt x="9739241" y="704697"/>
                </a:lnTo>
                <a:lnTo>
                  <a:pt x="9743304" y="708761"/>
                </a:lnTo>
                <a:lnTo>
                  <a:pt x="9743304" y="712825"/>
                </a:lnTo>
                <a:lnTo>
                  <a:pt x="9747369" y="714812"/>
                </a:lnTo>
                <a:lnTo>
                  <a:pt x="9751433" y="718876"/>
                </a:lnTo>
                <a:lnTo>
                  <a:pt x="9755496" y="722940"/>
                </a:lnTo>
                <a:lnTo>
                  <a:pt x="9757484" y="722940"/>
                </a:lnTo>
                <a:lnTo>
                  <a:pt x="9757484" y="727004"/>
                </a:lnTo>
                <a:lnTo>
                  <a:pt x="9757484" y="727004"/>
                </a:lnTo>
                <a:lnTo>
                  <a:pt x="9757484" y="727004"/>
                </a:lnTo>
                <a:lnTo>
                  <a:pt x="9761547" y="727004"/>
                </a:lnTo>
                <a:lnTo>
                  <a:pt x="9761547" y="731068"/>
                </a:lnTo>
                <a:lnTo>
                  <a:pt x="9761547" y="712825"/>
                </a:lnTo>
                <a:lnTo>
                  <a:pt x="9755406" y="712825"/>
                </a:lnTo>
                <a:lnTo>
                  <a:pt x="9755406" y="655929"/>
                </a:lnTo>
                <a:lnTo>
                  <a:pt x="9747279" y="655929"/>
                </a:lnTo>
                <a:lnTo>
                  <a:pt x="9733099" y="582777"/>
                </a:lnTo>
                <a:lnTo>
                  <a:pt x="9720907" y="582777"/>
                </a:lnTo>
                <a:lnTo>
                  <a:pt x="9720907" y="556407"/>
                </a:lnTo>
                <a:lnTo>
                  <a:pt x="9714766" y="556407"/>
                </a:lnTo>
                <a:lnTo>
                  <a:pt x="9710702" y="552343"/>
                </a:lnTo>
                <a:lnTo>
                  <a:pt x="9710702" y="546382"/>
                </a:lnTo>
                <a:lnTo>
                  <a:pt x="9710702" y="542318"/>
                </a:lnTo>
                <a:lnTo>
                  <a:pt x="9706639" y="534190"/>
                </a:lnTo>
                <a:lnTo>
                  <a:pt x="9706639" y="528139"/>
                </a:lnTo>
                <a:lnTo>
                  <a:pt x="9714766" y="528139"/>
                </a:lnTo>
                <a:lnTo>
                  <a:pt x="9728945" y="546382"/>
                </a:lnTo>
                <a:lnTo>
                  <a:pt x="9739060" y="568689"/>
                </a:lnTo>
                <a:lnTo>
                  <a:pt x="9747188" y="590996"/>
                </a:lnTo>
                <a:lnTo>
                  <a:pt x="9755315" y="590996"/>
                </a:lnTo>
                <a:lnTo>
                  <a:pt x="9739060" y="542228"/>
                </a:lnTo>
                <a:lnTo>
                  <a:pt x="9716753" y="493460"/>
                </a:lnTo>
                <a:lnTo>
                  <a:pt x="9698510" y="446769"/>
                </a:lnTo>
                <a:lnTo>
                  <a:pt x="9706639" y="446769"/>
                </a:lnTo>
                <a:lnTo>
                  <a:pt x="9714766" y="448756"/>
                </a:lnTo>
                <a:lnTo>
                  <a:pt x="9716753" y="448756"/>
                </a:lnTo>
                <a:lnTo>
                  <a:pt x="9716753" y="452820"/>
                </a:lnTo>
                <a:lnTo>
                  <a:pt x="9720817" y="460948"/>
                </a:lnTo>
                <a:lnTo>
                  <a:pt x="9720817" y="469076"/>
                </a:lnTo>
                <a:lnTo>
                  <a:pt x="9743124" y="497524"/>
                </a:lnTo>
                <a:lnTo>
                  <a:pt x="9757303" y="534100"/>
                </a:lnTo>
                <a:lnTo>
                  <a:pt x="9769495" y="574740"/>
                </a:lnTo>
                <a:lnTo>
                  <a:pt x="9779610" y="615380"/>
                </a:lnTo>
                <a:lnTo>
                  <a:pt x="9787738" y="615380"/>
                </a:lnTo>
                <a:lnTo>
                  <a:pt x="9787738" y="656020"/>
                </a:lnTo>
                <a:lnTo>
                  <a:pt x="9795866" y="656020"/>
                </a:lnTo>
                <a:lnTo>
                  <a:pt x="9779610" y="487409"/>
                </a:lnTo>
                <a:lnTo>
                  <a:pt x="9773558" y="487409"/>
                </a:lnTo>
                <a:lnTo>
                  <a:pt x="9773558" y="452910"/>
                </a:lnTo>
                <a:lnTo>
                  <a:pt x="9761367" y="452910"/>
                </a:lnTo>
                <a:lnTo>
                  <a:pt x="9755226" y="387886"/>
                </a:lnTo>
                <a:lnTo>
                  <a:pt x="9747098" y="387886"/>
                </a:lnTo>
                <a:lnTo>
                  <a:pt x="9747098" y="371630"/>
                </a:lnTo>
                <a:lnTo>
                  <a:pt x="9738970" y="371630"/>
                </a:lnTo>
                <a:lnTo>
                  <a:pt x="9738970" y="347246"/>
                </a:lnTo>
                <a:lnTo>
                  <a:pt x="9732918" y="347246"/>
                </a:lnTo>
                <a:lnTo>
                  <a:pt x="9720727" y="312747"/>
                </a:lnTo>
                <a:lnTo>
                  <a:pt x="9714586" y="312747"/>
                </a:lnTo>
                <a:lnTo>
                  <a:pt x="9714586" y="290440"/>
                </a:lnTo>
                <a:lnTo>
                  <a:pt x="9706458" y="290440"/>
                </a:lnTo>
                <a:lnTo>
                  <a:pt x="9692278" y="243750"/>
                </a:lnTo>
                <a:lnTo>
                  <a:pt x="9680087" y="243750"/>
                </a:lnTo>
                <a:lnTo>
                  <a:pt x="9680087" y="225507"/>
                </a:lnTo>
                <a:lnTo>
                  <a:pt x="9665908" y="199136"/>
                </a:lnTo>
                <a:lnTo>
                  <a:pt x="9651729" y="172765"/>
                </a:lnTo>
                <a:lnTo>
                  <a:pt x="9639537" y="136189"/>
                </a:lnTo>
                <a:lnTo>
                  <a:pt x="9665908" y="144317"/>
                </a:lnTo>
                <a:lnTo>
                  <a:pt x="9674035" y="180893"/>
                </a:lnTo>
                <a:lnTo>
                  <a:pt x="9692369" y="205277"/>
                </a:lnTo>
                <a:lnTo>
                  <a:pt x="9706548" y="231648"/>
                </a:lnTo>
                <a:lnTo>
                  <a:pt x="9706548" y="249891"/>
                </a:lnTo>
                <a:lnTo>
                  <a:pt x="9714675" y="249891"/>
                </a:lnTo>
                <a:lnTo>
                  <a:pt x="9714675" y="266147"/>
                </a:lnTo>
                <a:lnTo>
                  <a:pt x="9720817" y="266147"/>
                </a:lnTo>
                <a:lnTo>
                  <a:pt x="9720817" y="284390"/>
                </a:lnTo>
                <a:lnTo>
                  <a:pt x="9733009" y="284390"/>
                </a:lnTo>
                <a:lnTo>
                  <a:pt x="9733009" y="298568"/>
                </a:lnTo>
                <a:lnTo>
                  <a:pt x="9739060" y="298568"/>
                </a:lnTo>
                <a:lnTo>
                  <a:pt x="9755315" y="347336"/>
                </a:lnTo>
                <a:lnTo>
                  <a:pt x="9761457" y="347336"/>
                </a:lnTo>
                <a:lnTo>
                  <a:pt x="9761457" y="371720"/>
                </a:lnTo>
                <a:lnTo>
                  <a:pt x="9773649" y="371720"/>
                </a:lnTo>
                <a:lnTo>
                  <a:pt x="9773649" y="387976"/>
                </a:lnTo>
                <a:lnTo>
                  <a:pt x="9779700" y="387976"/>
                </a:lnTo>
                <a:lnTo>
                  <a:pt x="9795955" y="461128"/>
                </a:lnTo>
                <a:lnTo>
                  <a:pt x="9802007" y="461128"/>
                </a:lnTo>
                <a:lnTo>
                  <a:pt x="9802007" y="479371"/>
                </a:lnTo>
                <a:lnTo>
                  <a:pt x="9814198" y="479371"/>
                </a:lnTo>
                <a:lnTo>
                  <a:pt x="9814198" y="515947"/>
                </a:lnTo>
                <a:lnTo>
                  <a:pt x="9820340" y="515947"/>
                </a:lnTo>
                <a:lnTo>
                  <a:pt x="9824404" y="442795"/>
                </a:lnTo>
                <a:lnTo>
                  <a:pt x="9828468" y="361515"/>
                </a:lnTo>
                <a:lnTo>
                  <a:pt x="9820340" y="284299"/>
                </a:lnTo>
                <a:lnTo>
                  <a:pt x="9802007" y="209160"/>
                </a:lnTo>
                <a:lnTo>
                  <a:pt x="9828378" y="209160"/>
                </a:lnTo>
                <a:lnTo>
                  <a:pt x="9838493" y="272107"/>
                </a:lnTo>
                <a:lnTo>
                  <a:pt x="9854748" y="330990"/>
                </a:lnTo>
                <a:lnTo>
                  <a:pt x="9854748" y="361425"/>
                </a:lnTo>
                <a:lnTo>
                  <a:pt x="9854748" y="393937"/>
                </a:lnTo>
                <a:lnTo>
                  <a:pt x="9850684" y="424372"/>
                </a:lnTo>
                <a:lnTo>
                  <a:pt x="9860799" y="446679"/>
                </a:lnTo>
                <a:lnTo>
                  <a:pt x="9868927" y="365399"/>
                </a:lnTo>
                <a:lnTo>
                  <a:pt x="9883106" y="365399"/>
                </a:lnTo>
                <a:lnTo>
                  <a:pt x="9895298" y="397911"/>
                </a:lnTo>
                <a:lnTo>
                  <a:pt x="9901439" y="397911"/>
                </a:lnTo>
                <a:lnTo>
                  <a:pt x="9901439" y="428346"/>
                </a:lnTo>
                <a:lnTo>
                  <a:pt x="9909567" y="428346"/>
                </a:lnTo>
                <a:lnTo>
                  <a:pt x="9917696" y="501497"/>
                </a:lnTo>
                <a:lnTo>
                  <a:pt x="9923836" y="501497"/>
                </a:lnTo>
                <a:lnTo>
                  <a:pt x="9923836" y="550265"/>
                </a:lnTo>
                <a:lnTo>
                  <a:pt x="9942079" y="556316"/>
                </a:lnTo>
                <a:lnTo>
                  <a:pt x="9942079" y="574559"/>
                </a:lnTo>
                <a:lnTo>
                  <a:pt x="9950207" y="574559"/>
                </a:lnTo>
                <a:lnTo>
                  <a:pt x="9950207" y="600930"/>
                </a:lnTo>
                <a:lnTo>
                  <a:pt x="9958336" y="600930"/>
                </a:lnTo>
                <a:lnTo>
                  <a:pt x="9964386" y="649698"/>
                </a:lnTo>
                <a:lnTo>
                  <a:pt x="9976578" y="649698"/>
                </a:lnTo>
                <a:lnTo>
                  <a:pt x="9980642" y="590815"/>
                </a:lnTo>
                <a:lnTo>
                  <a:pt x="9990847" y="537983"/>
                </a:lnTo>
                <a:lnTo>
                  <a:pt x="10009181" y="487228"/>
                </a:lnTo>
                <a:lnTo>
                  <a:pt x="10023359" y="434396"/>
                </a:lnTo>
                <a:lnTo>
                  <a:pt x="10017308" y="312476"/>
                </a:lnTo>
                <a:lnTo>
                  <a:pt x="10039616" y="312476"/>
                </a:lnTo>
                <a:lnTo>
                  <a:pt x="10045666" y="434396"/>
                </a:lnTo>
                <a:lnTo>
                  <a:pt x="10063909" y="434396"/>
                </a:lnTo>
                <a:lnTo>
                  <a:pt x="10072037" y="468895"/>
                </a:lnTo>
                <a:lnTo>
                  <a:pt x="10057858" y="468895"/>
                </a:lnTo>
                <a:lnTo>
                  <a:pt x="10057858" y="452639"/>
                </a:lnTo>
                <a:lnTo>
                  <a:pt x="10045666" y="452639"/>
                </a:lnTo>
                <a:lnTo>
                  <a:pt x="10045666" y="663877"/>
                </a:lnTo>
                <a:lnTo>
                  <a:pt x="10057858" y="663877"/>
                </a:lnTo>
                <a:lnTo>
                  <a:pt x="10057858" y="690248"/>
                </a:lnTo>
                <a:lnTo>
                  <a:pt x="10063909" y="690248"/>
                </a:lnTo>
                <a:lnTo>
                  <a:pt x="10067974" y="686184"/>
                </a:lnTo>
                <a:lnTo>
                  <a:pt x="10067974" y="682120"/>
                </a:lnTo>
                <a:lnTo>
                  <a:pt x="10067974" y="682120"/>
                </a:lnTo>
                <a:lnTo>
                  <a:pt x="10067974" y="682120"/>
                </a:lnTo>
                <a:lnTo>
                  <a:pt x="10072037" y="678056"/>
                </a:lnTo>
                <a:lnTo>
                  <a:pt x="10086215" y="690248"/>
                </a:lnTo>
                <a:lnTo>
                  <a:pt x="10086215" y="615109"/>
                </a:lnTo>
                <a:lnTo>
                  <a:pt x="10080075" y="615109"/>
                </a:lnTo>
                <a:lnTo>
                  <a:pt x="10080075" y="550085"/>
                </a:lnTo>
                <a:lnTo>
                  <a:pt x="10057768" y="479010"/>
                </a:lnTo>
                <a:lnTo>
                  <a:pt x="10080075" y="479010"/>
                </a:lnTo>
                <a:lnTo>
                  <a:pt x="10086215" y="515586"/>
                </a:lnTo>
                <a:lnTo>
                  <a:pt x="10098408" y="515586"/>
                </a:lnTo>
                <a:lnTo>
                  <a:pt x="10098408" y="556226"/>
                </a:lnTo>
                <a:lnTo>
                  <a:pt x="10104458" y="556226"/>
                </a:lnTo>
                <a:lnTo>
                  <a:pt x="10104458" y="574469"/>
                </a:lnTo>
                <a:lnTo>
                  <a:pt x="10112587" y="574469"/>
                </a:lnTo>
                <a:lnTo>
                  <a:pt x="10112587" y="608968"/>
                </a:lnTo>
                <a:lnTo>
                  <a:pt x="10120715" y="608968"/>
                </a:lnTo>
                <a:lnTo>
                  <a:pt x="10120715" y="637416"/>
                </a:lnTo>
                <a:lnTo>
                  <a:pt x="10126855" y="637416"/>
                </a:lnTo>
                <a:lnTo>
                  <a:pt x="10139048" y="696299"/>
                </a:lnTo>
                <a:lnTo>
                  <a:pt x="10145098" y="696299"/>
                </a:lnTo>
                <a:lnTo>
                  <a:pt x="10153227" y="678056"/>
                </a:lnTo>
                <a:lnTo>
                  <a:pt x="10161355" y="659813"/>
                </a:lnTo>
                <a:lnTo>
                  <a:pt x="10161355" y="631365"/>
                </a:lnTo>
                <a:lnTo>
                  <a:pt x="10139048" y="556226"/>
                </a:lnTo>
                <a:lnTo>
                  <a:pt x="10161355" y="568418"/>
                </a:lnTo>
                <a:lnTo>
                  <a:pt x="10163341" y="582597"/>
                </a:lnTo>
                <a:lnTo>
                  <a:pt x="10171470" y="611045"/>
                </a:lnTo>
                <a:lnTo>
                  <a:pt x="10179598" y="645544"/>
                </a:lnTo>
                <a:lnTo>
                  <a:pt x="10185648" y="673992"/>
                </a:lnTo>
                <a:lnTo>
                  <a:pt x="10197840" y="700363"/>
                </a:lnTo>
                <a:lnTo>
                  <a:pt x="10201904" y="712555"/>
                </a:lnTo>
                <a:lnTo>
                  <a:pt x="10203891" y="673992"/>
                </a:lnTo>
                <a:lnTo>
                  <a:pt x="10207956" y="641480"/>
                </a:lnTo>
                <a:lnTo>
                  <a:pt x="10207956" y="600840"/>
                </a:lnTo>
                <a:lnTo>
                  <a:pt x="10201904" y="550085"/>
                </a:lnTo>
                <a:lnTo>
                  <a:pt x="10226288" y="550085"/>
                </a:lnTo>
                <a:lnTo>
                  <a:pt x="10230353" y="596776"/>
                </a:lnTo>
                <a:lnTo>
                  <a:pt x="10244531" y="641480"/>
                </a:lnTo>
                <a:lnTo>
                  <a:pt x="10260788" y="678056"/>
                </a:lnTo>
                <a:lnTo>
                  <a:pt x="10260788" y="722760"/>
                </a:lnTo>
                <a:lnTo>
                  <a:pt x="10266928" y="722760"/>
                </a:lnTo>
                <a:lnTo>
                  <a:pt x="10242544" y="452639"/>
                </a:lnTo>
                <a:lnTo>
                  <a:pt x="10234416" y="452639"/>
                </a:lnTo>
                <a:lnTo>
                  <a:pt x="10226288" y="405948"/>
                </a:lnTo>
                <a:lnTo>
                  <a:pt x="10220238" y="393756"/>
                </a:lnTo>
                <a:lnTo>
                  <a:pt x="10216173" y="387706"/>
                </a:lnTo>
                <a:lnTo>
                  <a:pt x="10208045" y="379578"/>
                </a:lnTo>
                <a:lnTo>
                  <a:pt x="10203981" y="371450"/>
                </a:lnTo>
                <a:lnTo>
                  <a:pt x="10197930" y="361335"/>
                </a:lnTo>
                <a:lnTo>
                  <a:pt x="10193867" y="347156"/>
                </a:lnTo>
                <a:lnTo>
                  <a:pt x="10220238" y="365399"/>
                </a:lnTo>
                <a:lnTo>
                  <a:pt x="10242544" y="393847"/>
                </a:lnTo>
                <a:lnTo>
                  <a:pt x="10260788" y="430423"/>
                </a:lnTo>
                <a:lnTo>
                  <a:pt x="10274966" y="475127"/>
                </a:lnTo>
                <a:lnTo>
                  <a:pt x="10289145" y="515767"/>
                </a:lnTo>
                <a:lnTo>
                  <a:pt x="10301337" y="550265"/>
                </a:lnTo>
                <a:lnTo>
                  <a:pt x="10301337" y="601020"/>
                </a:lnTo>
                <a:lnTo>
                  <a:pt x="10315515" y="609148"/>
                </a:lnTo>
                <a:lnTo>
                  <a:pt x="10307387" y="623327"/>
                </a:lnTo>
                <a:lnTo>
                  <a:pt x="10323644" y="631455"/>
                </a:lnTo>
                <a:lnTo>
                  <a:pt x="10323644" y="663967"/>
                </a:lnTo>
                <a:lnTo>
                  <a:pt x="10329785" y="663967"/>
                </a:lnTo>
                <a:lnTo>
                  <a:pt x="10329785" y="690338"/>
                </a:lnTo>
                <a:lnTo>
                  <a:pt x="10341977" y="690338"/>
                </a:lnTo>
                <a:lnTo>
                  <a:pt x="10346041" y="714722"/>
                </a:lnTo>
                <a:lnTo>
                  <a:pt x="10346041" y="741093"/>
                </a:lnTo>
                <a:lnTo>
                  <a:pt x="10356246" y="759336"/>
                </a:lnTo>
                <a:lnTo>
                  <a:pt x="10360311" y="704517"/>
                </a:lnTo>
                <a:lnTo>
                  <a:pt x="10364374" y="651685"/>
                </a:lnTo>
                <a:lnTo>
                  <a:pt x="10356246" y="609058"/>
                </a:lnTo>
                <a:lnTo>
                  <a:pt x="10356246" y="542047"/>
                </a:lnTo>
                <a:lnTo>
                  <a:pt x="10348118" y="542047"/>
                </a:lnTo>
                <a:lnTo>
                  <a:pt x="10342068" y="487228"/>
                </a:lnTo>
                <a:lnTo>
                  <a:pt x="10329876" y="487228"/>
                </a:lnTo>
                <a:lnTo>
                  <a:pt x="10325811" y="475036"/>
                </a:lnTo>
                <a:lnTo>
                  <a:pt x="10319760" y="470972"/>
                </a:lnTo>
                <a:lnTo>
                  <a:pt x="10315696" y="464921"/>
                </a:lnTo>
                <a:lnTo>
                  <a:pt x="10311633" y="460857"/>
                </a:lnTo>
                <a:lnTo>
                  <a:pt x="10307568" y="448666"/>
                </a:lnTo>
                <a:lnTo>
                  <a:pt x="10307568" y="434487"/>
                </a:lnTo>
                <a:lnTo>
                  <a:pt x="10323824" y="446679"/>
                </a:lnTo>
                <a:lnTo>
                  <a:pt x="10275056" y="357271"/>
                </a:lnTo>
                <a:lnTo>
                  <a:pt x="10289236" y="357271"/>
                </a:lnTo>
                <a:lnTo>
                  <a:pt x="10364374" y="468986"/>
                </a:lnTo>
                <a:lnTo>
                  <a:pt x="10364374" y="487228"/>
                </a:lnTo>
                <a:lnTo>
                  <a:pt x="10370425" y="487228"/>
                </a:lnTo>
                <a:lnTo>
                  <a:pt x="10370425" y="501407"/>
                </a:lnTo>
                <a:lnTo>
                  <a:pt x="10382617" y="501407"/>
                </a:lnTo>
                <a:lnTo>
                  <a:pt x="10388667" y="550175"/>
                </a:lnTo>
                <a:lnTo>
                  <a:pt x="10396795" y="550175"/>
                </a:lnTo>
                <a:lnTo>
                  <a:pt x="10396795" y="568418"/>
                </a:lnTo>
                <a:lnTo>
                  <a:pt x="10404924" y="568418"/>
                </a:lnTo>
                <a:lnTo>
                  <a:pt x="10404924" y="600930"/>
                </a:lnTo>
                <a:lnTo>
                  <a:pt x="10410975" y="600930"/>
                </a:lnTo>
                <a:lnTo>
                  <a:pt x="10423167" y="655749"/>
                </a:lnTo>
                <a:lnTo>
                  <a:pt x="10429218" y="655749"/>
                </a:lnTo>
                <a:lnTo>
                  <a:pt x="10433282" y="586661"/>
                </a:lnTo>
                <a:lnTo>
                  <a:pt x="10437345" y="515586"/>
                </a:lnTo>
                <a:lnTo>
                  <a:pt x="10441410" y="442434"/>
                </a:lnTo>
                <a:lnTo>
                  <a:pt x="10441410" y="371359"/>
                </a:lnTo>
                <a:lnTo>
                  <a:pt x="10429218" y="306335"/>
                </a:lnTo>
                <a:lnTo>
                  <a:pt x="10429218" y="243388"/>
                </a:lnTo>
                <a:lnTo>
                  <a:pt x="10423167" y="243388"/>
                </a:lnTo>
                <a:lnTo>
                  <a:pt x="10415038" y="212954"/>
                </a:lnTo>
                <a:lnTo>
                  <a:pt x="10415038" y="186583"/>
                </a:lnTo>
                <a:lnTo>
                  <a:pt x="10419102" y="164276"/>
                </a:lnTo>
                <a:lnTo>
                  <a:pt x="10419102" y="146033"/>
                </a:lnTo>
                <a:lnTo>
                  <a:pt x="10410975" y="135918"/>
                </a:lnTo>
                <a:lnTo>
                  <a:pt x="10415038" y="131854"/>
                </a:lnTo>
                <a:lnTo>
                  <a:pt x="10415038" y="131854"/>
                </a:lnTo>
                <a:lnTo>
                  <a:pt x="10415038" y="131854"/>
                </a:lnTo>
                <a:lnTo>
                  <a:pt x="10415038" y="131854"/>
                </a:lnTo>
                <a:lnTo>
                  <a:pt x="10419102" y="131854"/>
                </a:lnTo>
                <a:lnTo>
                  <a:pt x="10423167" y="127790"/>
                </a:lnTo>
                <a:lnTo>
                  <a:pt x="10423167" y="121920"/>
                </a:lnTo>
                <a:lnTo>
                  <a:pt x="10427230" y="121920"/>
                </a:lnTo>
                <a:lnTo>
                  <a:pt x="10429307" y="121920"/>
                </a:lnTo>
                <a:lnTo>
                  <a:pt x="10433372" y="121920"/>
                </a:lnTo>
                <a:lnTo>
                  <a:pt x="10433372" y="123907"/>
                </a:lnTo>
                <a:lnTo>
                  <a:pt x="10433372" y="123907"/>
                </a:lnTo>
                <a:lnTo>
                  <a:pt x="10437435" y="127971"/>
                </a:lnTo>
                <a:lnTo>
                  <a:pt x="10445564" y="146214"/>
                </a:lnTo>
                <a:lnTo>
                  <a:pt x="10445564" y="172585"/>
                </a:lnTo>
                <a:lnTo>
                  <a:pt x="10441500" y="198955"/>
                </a:lnTo>
                <a:lnTo>
                  <a:pt x="10445564" y="225326"/>
                </a:lnTo>
                <a:lnTo>
                  <a:pt x="10463897" y="294414"/>
                </a:lnTo>
                <a:lnTo>
                  <a:pt x="10478075" y="367566"/>
                </a:lnTo>
                <a:lnTo>
                  <a:pt x="10492255" y="434577"/>
                </a:lnTo>
                <a:lnTo>
                  <a:pt x="10492255" y="493460"/>
                </a:lnTo>
                <a:lnTo>
                  <a:pt x="10504447" y="493460"/>
                </a:lnTo>
                <a:lnTo>
                  <a:pt x="10508510" y="523895"/>
                </a:lnTo>
                <a:lnTo>
                  <a:pt x="10508510" y="560471"/>
                </a:lnTo>
                <a:lnTo>
                  <a:pt x="10504447" y="592983"/>
                </a:lnTo>
                <a:lnTo>
                  <a:pt x="10508510" y="627482"/>
                </a:lnTo>
                <a:lnTo>
                  <a:pt x="10518625" y="649788"/>
                </a:lnTo>
                <a:lnTo>
                  <a:pt x="10532805" y="446679"/>
                </a:lnTo>
                <a:lnTo>
                  <a:pt x="10544996" y="446679"/>
                </a:lnTo>
                <a:lnTo>
                  <a:pt x="10549060" y="412180"/>
                </a:lnTo>
                <a:lnTo>
                  <a:pt x="10549060" y="367476"/>
                </a:lnTo>
                <a:lnTo>
                  <a:pt x="10544996" y="320785"/>
                </a:lnTo>
                <a:lnTo>
                  <a:pt x="10544996" y="267953"/>
                </a:lnTo>
                <a:lnTo>
                  <a:pt x="10544996" y="225326"/>
                </a:lnTo>
                <a:lnTo>
                  <a:pt x="10567303" y="231377"/>
                </a:lnTo>
                <a:lnTo>
                  <a:pt x="10551048" y="664057"/>
                </a:lnTo>
                <a:lnTo>
                  <a:pt x="10551048" y="690428"/>
                </a:lnTo>
                <a:lnTo>
                  <a:pt x="10549060" y="722940"/>
                </a:lnTo>
                <a:lnTo>
                  <a:pt x="10549060" y="759516"/>
                </a:lnTo>
                <a:lnTo>
                  <a:pt x="10549060" y="796092"/>
                </a:lnTo>
                <a:lnTo>
                  <a:pt x="10551048" y="826527"/>
                </a:lnTo>
                <a:lnTo>
                  <a:pt x="10559175" y="844770"/>
                </a:lnTo>
                <a:lnTo>
                  <a:pt x="10563239" y="818399"/>
                </a:lnTo>
                <a:lnTo>
                  <a:pt x="10567303" y="781823"/>
                </a:lnTo>
                <a:lnTo>
                  <a:pt x="10577418" y="741183"/>
                </a:lnTo>
                <a:lnTo>
                  <a:pt x="10585546" y="708671"/>
                </a:lnTo>
                <a:lnTo>
                  <a:pt x="10591597" y="690428"/>
                </a:lnTo>
                <a:lnTo>
                  <a:pt x="10595661" y="686364"/>
                </a:lnTo>
                <a:lnTo>
                  <a:pt x="10595661" y="682300"/>
                </a:lnTo>
                <a:lnTo>
                  <a:pt x="10595661" y="682300"/>
                </a:lnTo>
                <a:lnTo>
                  <a:pt x="10599724" y="682300"/>
                </a:lnTo>
                <a:lnTo>
                  <a:pt x="10603789" y="682300"/>
                </a:lnTo>
                <a:lnTo>
                  <a:pt x="10607852" y="678236"/>
                </a:lnTo>
                <a:lnTo>
                  <a:pt x="10607852" y="722940"/>
                </a:lnTo>
                <a:lnTo>
                  <a:pt x="10613904" y="722940"/>
                </a:lnTo>
                <a:lnTo>
                  <a:pt x="10626096" y="590905"/>
                </a:lnTo>
                <a:lnTo>
                  <a:pt x="10630160" y="578714"/>
                </a:lnTo>
                <a:lnTo>
                  <a:pt x="10636210" y="560471"/>
                </a:lnTo>
                <a:lnTo>
                  <a:pt x="10644339" y="538164"/>
                </a:lnTo>
                <a:lnTo>
                  <a:pt x="10640275" y="515857"/>
                </a:lnTo>
                <a:lnTo>
                  <a:pt x="10626096" y="509806"/>
                </a:lnTo>
                <a:lnTo>
                  <a:pt x="10626096" y="493550"/>
                </a:lnTo>
                <a:lnTo>
                  <a:pt x="10640275" y="493550"/>
                </a:lnTo>
                <a:lnTo>
                  <a:pt x="10666645" y="209160"/>
                </a:lnTo>
                <a:lnTo>
                  <a:pt x="10680825" y="209160"/>
                </a:lnTo>
                <a:lnTo>
                  <a:pt x="10666645" y="568689"/>
                </a:lnTo>
                <a:lnTo>
                  <a:pt x="10672696" y="568689"/>
                </a:lnTo>
                <a:lnTo>
                  <a:pt x="10672696" y="590996"/>
                </a:lnTo>
                <a:lnTo>
                  <a:pt x="10680825" y="590996"/>
                </a:lnTo>
                <a:lnTo>
                  <a:pt x="10684888" y="611316"/>
                </a:lnTo>
                <a:lnTo>
                  <a:pt x="10688952" y="637687"/>
                </a:lnTo>
                <a:lnTo>
                  <a:pt x="10688952" y="664057"/>
                </a:lnTo>
                <a:lnTo>
                  <a:pt x="10695003" y="678236"/>
                </a:lnTo>
                <a:lnTo>
                  <a:pt x="10735643" y="312567"/>
                </a:lnTo>
                <a:lnTo>
                  <a:pt x="10753976" y="312567"/>
                </a:lnTo>
                <a:lnTo>
                  <a:pt x="10762105" y="357271"/>
                </a:lnTo>
                <a:lnTo>
                  <a:pt x="10762105" y="361335"/>
                </a:lnTo>
                <a:lnTo>
                  <a:pt x="10758040" y="361335"/>
                </a:lnTo>
                <a:lnTo>
                  <a:pt x="10758040" y="361335"/>
                </a:lnTo>
                <a:lnTo>
                  <a:pt x="10753976" y="357271"/>
                </a:lnTo>
                <a:lnTo>
                  <a:pt x="10753976" y="361335"/>
                </a:lnTo>
                <a:lnTo>
                  <a:pt x="10753976" y="365399"/>
                </a:lnTo>
                <a:lnTo>
                  <a:pt x="10762105" y="365399"/>
                </a:lnTo>
                <a:lnTo>
                  <a:pt x="10762105" y="468986"/>
                </a:lnTo>
                <a:lnTo>
                  <a:pt x="10770232" y="468986"/>
                </a:lnTo>
                <a:lnTo>
                  <a:pt x="10788565" y="312567"/>
                </a:lnTo>
                <a:lnTo>
                  <a:pt x="10762195" y="306516"/>
                </a:lnTo>
                <a:lnTo>
                  <a:pt x="10762195" y="290260"/>
                </a:lnTo>
                <a:lnTo>
                  <a:pt x="10772310" y="286196"/>
                </a:lnTo>
                <a:lnTo>
                  <a:pt x="10780437" y="286196"/>
                </a:lnTo>
                <a:lnTo>
                  <a:pt x="10788565" y="284209"/>
                </a:lnTo>
                <a:lnTo>
                  <a:pt x="10794616" y="280145"/>
                </a:lnTo>
                <a:lnTo>
                  <a:pt x="10802745" y="276081"/>
                </a:lnTo>
                <a:lnTo>
                  <a:pt x="10810872" y="276081"/>
                </a:lnTo>
                <a:lnTo>
                  <a:pt x="10810872" y="312657"/>
                </a:lnTo>
                <a:lnTo>
                  <a:pt x="10833179" y="330900"/>
                </a:lnTo>
                <a:lnTo>
                  <a:pt x="10857563" y="361335"/>
                </a:lnTo>
                <a:lnTo>
                  <a:pt x="10883934" y="393847"/>
                </a:lnTo>
                <a:lnTo>
                  <a:pt x="10906241" y="428346"/>
                </a:lnTo>
                <a:lnTo>
                  <a:pt x="10916356" y="452730"/>
                </a:lnTo>
                <a:lnTo>
                  <a:pt x="10924484" y="452730"/>
                </a:lnTo>
                <a:lnTo>
                  <a:pt x="10902177" y="349143"/>
                </a:lnTo>
                <a:lnTo>
                  <a:pt x="10875806" y="257748"/>
                </a:lnTo>
                <a:lnTo>
                  <a:pt x="10869755" y="190737"/>
                </a:lnTo>
                <a:lnTo>
                  <a:pt x="10853499" y="154161"/>
                </a:lnTo>
                <a:lnTo>
                  <a:pt x="10843385" y="109457"/>
                </a:lnTo>
                <a:lnTo>
                  <a:pt x="10857563" y="109457"/>
                </a:lnTo>
                <a:lnTo>
                  <a:pt x="10910395" y="275991"/>
                </a:lnTo>
                <a:lnTo>
                  <a:pt x="10910395" y="306426"/>
                </a:lnTo>
                <a:lnTo>
                  <a:pt x="10916446" y="306426"/>
                </a:lnTo>
                <a:lnTo>
                  <a:pt x="10924574" y="365308"/>
                </a:lnTo>
                <a:lnTo>
                  <a:pt x="10932702" y="365308"/>
                </a:lnTo>
                <a:lnTo>
                  <a:pt x="10932702" y="357180"/>
                </a:lnTo>
                <a:lnTo>
                  <a:pt x="10938753" y="357180"/>
                </a:lnTo>
                <a:lnTo>
                  <a:pt x="10957086" y="365308"/>
                </a:lnTo>
                <a:lnTo>
                  <a:pt x="10955099" y="397820"/>
                </a:lnTo>
                <a:lnTo>
                  <a:pt x="10951035" y="434396"/>
                </a:lnTo>
                <a:lnTo>
                  <a:pt x="10938843" y="434396"/>
                </a:lnTo>
                <a:lnTo>
                  <a:pt x="10938843" y="442524"/>
                </a:lnTo>
                <a:lnTo>
                  <a:pt x="10942906" y="442524"/>
                </a:lnTo>
                <a:lnTo>
                  <a:pt x="10942906" y="442524"/>
                </a:lnTo>
                <a:lnTo>
                  <a:pt x="10946971" y="438460"/>
                </a:lnTo>
                <a:lnTo>
                  <a:pt x="10946971" y="442524"/>
                </a:lnTo>
                <a:lnTo>
                  <a:pt x="10951035" y="446588"/>
                </a:lnTo>
                <a:lnTo>
                  <a:pt x="10951035" y="493279"/>
                </a:lnTo>
                <a:lnTo>
                  <a:pt x="10965214" y="493279"/>
                </a:lnTo>
                <a:lnTo>
                  <a:pt x="10961150" y="470972"/>
                </a:lnTo>
                <a:lnTo>
                  <a:pt x="10965214" y="446588"/>
                </a:lnTo>
                <a:lnTo>
                  <a:pt x="10965214" y="412090"/>
                </a:lnTo>
                <a:lnTo>
                  <a:pt x="10965214" y="168611"/>
                </a:lnTo>
                <a:lnTo>
                  <a:pt x="10979393" y="168611"/>
                </a:lnTo>
                <a:lnTo>
                  <a:pt x="10979393" y="276262"/>
                </a:lnTo>
                <a:lnTo>
                  <a:pt x="10991584" y="276262"/>
                </a:lnTo>
                <a:lnTo>
                  <a:pt x="10979393" y="290440"/>
                </a:lnTo>
                <a:lnTo>
                  <a:pt x="10991584" y="312747"/>
                </a:lnTo>
                <a:lnTo>
                  <a:pt x="10987521" y="316811"/>
                </a:lnTo>
                <a:lnTo>
                  <a:pt x="10983457" y="316811"/>
                </a:lnTo>
                <a:lnTo>
                  <a:pt x="10979393" y="316811"/>
                </a:lnTo>
                <a:lnTo>
                  <a:pt x="10979393" y="320875"/>
                </a:lnTo>
                <a:lnTo>
                  <a:pt x="10979393" y="324939"/>
                </a:lnTo>
                <a:lnTo>
                  <a:pt x="10991584" y="324939"/>
                </a:lnTo>
                <a:lnTo>
                  <a:pt x="10991584" y="387886"/>
                </a:lnTo>
                <a:lnTo>
                  <a:pt x="10997636" y="387886"/>
                </a:lnTo>
                <a:lnTo>
                  <a:pt x="10997636" y="330990"/>
                </a:lnTo>
                <a:lnTo>
                  <a:pt x="11013892" y="330990"/>
                </a:lnTo>
                <a:lnTo>
                  <a:pt x="11020033" y="387886"/>
                </a:lnTo>
                <a:lnTo>
                  <a:pt x="11036289" y="442705"/>
                </a:lnTo>
                <a:lnTo>
                  <a:pt x="11046404" y="497524"/>
                </a:lnTo>
                <a:lnTo>
                  <a:pt x="11054532" y="556407"/>
                </a:lnTo>
                <a:lnTo>
                  <a:pt x="11072774" y="556407"/>
                </a:lnTo>
                <a:lnTo>
                  <a:pt x="11076839" y="586842"/>
                </a:lnTo>
                <a:lnTo>
                  <a:pt x="11082889" y="619353"/>
                </a:lnTo>
                <a:lnTo>
                  <a:pt x="11095082" y="637596"/>
                </a:lnTo>
                <a:lnTo>
                  <a:pt x="11097068" y="596956"/>
                </a:lnTo>
                <a:lnTo>
                  <a:pt x="11101132" y="560380"/>
                </a:lnTo>
                <a:lnTo>
                  <a:pt x="11113325" y="527868"/>
                </a:lnTo>
                <a:lnTo>
                  <a:pt x="11113325" y="460857"/>
                </a:lnTo>
                <a:lnTo>
                  <a:pt x="11119465" y="460857"/>
                </a:lnTo>
                <a:lnTo>
                  <a:pt x="11119465" y="387706"/>
                </a:lnTo>
                <a:lnTo>
                  <a:pt x="11127593" y="387706"/>
                </a:lnTo>
                <a:lnTo>
                  <a:pt x="11131657" y="353207"/>
                </a:lnTo>
                <a:lnTo>
                  <a:pt x="11131657" y="316631"/>
                </a:lnTo>
                <a:lnTo>
                  <a:pt x="11131657" y="280055"/>
                </a:lnTo>
                <a:lnTo>
                  <a:pt x="11135722" y="249620"/>
                </a:lnTo>
                <a:lnTo>
                  <a:pt x="11141772" y="249620"/>
                </a:lnTo>
                <a:lnTo>
                  <a:pt x="11141772" y="379578"/>
                </a:lnTo>
                <a:lnTo>
                  <a:pt x="11160105" y="379578"/>
                </a:lnTo>
                <a:lnTo>
                  <a:pt x="11158028" y="389692"/>
                </a:lnTo>
                <a:lnTo>
                  <a:pt x="11158028" y="397820"/>
                </a:lnTo>
                <a:lnTo>
                  <a:pt x="11153965" y="405948"/>
                </a:lnTo>
                <a:lnTo>
                  <a:pt x="11153965" y="411999"/>
                </a:lnTo>
                <a:lnTo>
                  <a:pt x="11176271" y="405948"/>
                </a:lnTo>
                <a:lnTo>
                  <a:pt x="11168143" y="420127"/>
                </a:lnTo>
                <a:lnTo>
                  <a:pt x="11182321" y="428255"/>
                </a:lnTo>
                <a:lnTo>
                  <a:pt x="11182321" y="452639"/>
                </a:lnTo>
                <a:lnTo>
                  <a:pt x="11194514" y="452639"/>
                </a:lnTo>
                <a:lnTo>
                  <a:pt x="11194514" y="468895"/>
                </a:lnTo>
                <a:lnTo>
                  <a:pt x="11200564" y="468895"/>
                </a:lnTo>
                <a:lnTo>
                  <a:pt x="11200564" y="493279"/>
                </a:lnTo>
                <a:lnTo>
                  <a:pt x="11208693" y="493279"/>
                </a:lnTo>
                <a:lnTo>
                  <a:pt x="11208693" y="515586"/>
                </a:lnTo>
                <a:lnTo>
                  <a:pt x="11216821" y="515586"/>
                </a:lnTo>
                <a:lnTo>
                  <a:pt x="11216821" y="541957"/>
                </a:lnTo>
                <a:lnTo>
                  <a:pt x="11222961" y="541957"/>
                </a:lnTo>
                <a:lnTo>
                  <a:pt x="11222961" y="574469"/>
                </a:lnTo>
                <a:lnTo>
                  <a:pt x="11235154" y="574469"/>
                </a:lnTo>
                <a:lnTo>
                  <a:pt x="11241204" y="649608"/>
                </a:lnTo>
                <a:lnTo>
                  <a:pt x="11249333" y="649608"/>
                </a:lnTo>
                <a:lnTo>
                  <a:pt x="11253396" y="671915"/>
                </a:lnTo>
                <a:lnTo>
                  <a:pt x="11253396" y="700363"/>
                </a:lnTo>
                <a:lnTo>
                  <a:pt x="11253396" y="732875"/>
                </a:lnTo>
                <a:lnTo>
                  <a:pt x="11257461" y="759245"/>
                </a:lnTo>
                <a:lnTo>
                  <a:pt x="11263601" y="777488"/>
                </a:lnTo>
                <a:lnTo>
                  <a:pt x="11263601" y="733326"/>
                </a:lnTo>
                <a:lnTo>
                  <a:pt x="11263601" y="686635"/>
                </a:lnTo>
                <a:lnTo>
                  <a:pt x="11263601" y="645995"/>
                </a:lnTo>
                <a:lnTo>
                  <a:pt x="11263601" y="615560"/>
                </a:lnTo>
                <a:lnTo>
                  <a:pt x="11267666" y="615560"/>
                </a:lnTo>
                <a:lnTo>
                  <a:pt x="11267666" y="611406"/>
                </a:lnTo>
                <a:lnTo>
                  <a:pt x="11271730" y="609419"/>
                </a:lnTo>
                <a:lnTo>
                  <a:pt x="11275794" y="601291"/>
                </a:lnTo>
                <a:lnTo>
                  <a:pt x="11275794" y="591176"/>
                </a:lnTo>
                <a:lnTo>
                  <a:pt x="11263601" y="591176"/>
                </a:lnTo>
                <a:lnTo>
                  <a:pt x="11263601" y="550536"/>
                </a:lnTo>
                <a:lnTo>
                  <a:pt x="11257461" y="550536"/>
                </a:lnTo>
                <a:lnTo>
                  <a:pt x="11253396" y="546472"/>
                </a:lnTo>
                <a:lnTo>
                  <a:pt x="11253396" y="538344"/>
                </a:lnTo>
                <a:lnTo>
                  <a:pt x="11253396" y="534280"/>
                </a:lnTo>
                <a:lnTo>
                  <a:pt x="11249333" y="528230"/>
                </a:lnTo>
                <a:lnTo>
                  <a:pt x="11249333" y="516038"/>
                </a:lnTo>
                <a:lnTo>
                  <a:pt x="11263601" y="528230"/>
                </a:lnTo>
                <a:lnTo>
                  <a:pt x="11263601" y="501859"/>
                </a:lnTo>
                <a:lnTo>
                  <a:pt x="11289973" y="509987"/>
                </a:lnTo>
                <a:lnTo>
                  <a:pt x="11294036" y="534371"/>
                </a:lnTo>
                <a:lnTo>
                  <a:pt x="11300178" y="556678"/>
                </a:lnTo>
                <a:lnTo>
                  <a:pt x="11304241" y="574920"/>
                </a:lnTo>
                <a:lnTo>
                  <a:pt x="11304241" y="623688"/>
                </a:lnTo>
                <a:lnTo>
                  <a:pt x="11330613" y="631816"/>
                </a:lnTo>
                <a:lnTo>
                  <a:pt x="11330613" y="637867"/>
                </a:lnTo>
                <a:lnTo>
                  <a:pt x="11322484" y="652046"/>
                </a:lnTo>
                <a:lnTo>
                  <a:pt x="11320407" y="678417"/>
                </a:lnTo>
                <a:lnTo>
                  <a:pt x="11320407" y="708852"/>
                </a:lnTo>
                <a:lnTo>
                  <a:pt x="11322484" y="731159"/>
                </a:lnTo>
                <a:lnTo>
                  <a:pt x="11330613" y="731159"/>
                </a:lnTo>
                <a:lnTo>
                  <a:pt x="11344791" y="940409"/>
                </a:lnTo>
                <a:lnTo>
                  <a:pt x="11363124" y="940409"/>
                </a:lnTo>
                <a:lnTo>
                  <a:pt x="11367189" y="871321"/>
                </a:lnTo>
                <a:lnTo>
                  <a:pt x="11371253" y="794105"/>
                </a:lnTo>
                <a:lnTo>
                  <a:pt x="11371253" y="712825"/>
                </a:lnTo>
                <a:lnTo>
                  <a:pt x="11371253" y="623417"/>
                </a:lnTo>
                <a:lnTo>
                  <a:pt x="11363124" y="623417"/>
                </a:lnTo>
                <a:lnTo>
                  <a:pt x="11363124" y="574649"/>
                </a:lnTo>
                <a:lnTo>
                  <a:pt x="11357074" y="574649"/>
                </a:lnTo>
                <a:lnTo>
                  <a:pt x="11344881" y="515767"/>
                </a:lnTo>
                <a:lnTo>
                  <a:pt x="11357074" y="515767"/>
                </a:lnTo>
                <a:lnTo>
                  <a:pt x="11357074" y="527959"/>
                </a:lnTo>
                <a:lnTo>
                  <a:pt x="11367279" y="542137"/>
                </a:lnTo>
                <a:lnTo>
                  <a:pt x="11375407" y="556316"/>
                </a:lnTo>
                <a:lnTo>
                  <a:pt x="11375407" y="574559"/>
                </a:lnTo>
                <a:lnTo>
                  <a:pt x="11379471" y="600930"/>
                </a:lnTo>
                <a:lnTo>
                  <a:pt x="11385521" y="600930"/>
                </a:lnTo>
                <a:lnTo>
                  <a:pt x="11385521" y="649698"/>
                </a:lnTo>
                <a:lnTo>
                  <a:pt x="11397714" y="649698"/>
                </a:lnTo>
                <a:lnTo>
                  <a:pt x="11397714" y="678146"/>
                </a:lnTo>
                <a:lnTo>
                  <a:pt x="11403855" y="678146"/>
                </a:lnTo>
                <a:lnTo>
                  <a:pt x="11407919" y="708581"/>
                </a:lnTo>
                <a:lnTo>
                  <a:pt x="11407919" y="732965"/>
                </a:lnTo>
                <a:lnTo>
                  <a:pt x="11407919" y="755272"/>
                </a:lnTo>
                <a:lnTo>
                  <a:pt x="11420111" y="777578"/>
                </a:lnTo>
                <a:lnTo>
                  <a:pt x="11422098" y="714632"/>
                </a:lnTo>
                <a:lnTo>
                  <a:pt x="11426161" y="651685"/>
                </a:lnTo>
                <a:lnTo>
                  <a:pt x="11430226" y="590725"/>
                </a:lnTo>
                <a:lnTo>
                  <a:pt x="11420111" y="533829"/>
                </a:lnTo>
                <a:lnTo>
                  <a:pt x="11420111" y="479010"/>
                </a:lnTo>
                <a:lnTo>
                  <a:pt x="11411983" y="479010"/>
                </a:lnTo>
                <a:lnTo>
                  <a:pt x="11403855" y="428255"/>
                </a:lnTo>
                <a:lnTo>
                  <a:pt x="11385521" y="420127"/>
                </a:lnTo>
                <a:lnTo>
                  <a:pt x="11363215" y="379487"/>
                </a:lnTo>
                <a:lnTo>
                  <a:pt x="11385521" y="379487"/>
                </a:lnTo>
                <a:lnTo>
                  <a:pt x="11385521" y="371359"/>
                </a:lnTo>
                <a:lnTo>
                  <a:pt x="11367279" y="349052"/>
                </a:lnTo>
                <a:lnTo>
                  <a:pt x="11348946" y="320604"/>
                </a:lnTo>
                <a:lnTo>
                  <a:pt x="11338831" y="290170"/>
                </a:lnTo>
                <a:lnTo>
                  <a:pt x="11363215" y="290170"/>
                </a:lnTo>
                <a:lnTo>
                  <a:pt x="11367279" y="306426"/>
                </a:lnTo>
                <a:lnTo>
                  <a:pt x="11375407" y="316540"/>
                </a:lnTo>
                <a:lnTo>
                  <a:pt x="11381458" y="326655"/>
                </a:lnTo>
                <a:lnTo>
                  <a:pt x="11389586" y="334783"/>
                </a:lnTo>
                <a:lnTo>
                  <a:pt x="11397714" y="346975"/>
                </a:lnTo>
                <a:lnTo>
                  <a:pt x="11397714" y="365218"/>
                </a:lnTo>
                <a:lnTo>
                  <a:pt x="11403855" y="365218"/>
                </a:lnTo>
                <a:lnTo>
                  <a:pt x="11403855" y="379397"/>
                </a:lnTo>
                <a:lnTo>
                  <a:pt x="11420111" y="387525"/>
                </a:lnTo>
                <a:lnTo>
                  <a:pt x="11426161" y="428165"/>
                </a:lnTo>
                <a:lnTo>
                  <a:pt x="11438354" y="428165"/>
                </a:lnTo>
                <a:lnTo>
                  <a:pt x="11444404" y="460677"/>
                </a:lnTo>
                <a:lnTo>
                  <a:pt x="11452533" y="460677"/>
                </a:lnTo>
                <a:lnTo>
                  <a:pt x="11452533" y="487048"/>
                </a:lnTo>
                <a:lnTo>
                  <a:pt x="11460661" y="487048"/>
                </a:lnTo>
                <a:lnTo>
                  <a:pt x="11460661" y="527688"/>
                </a:lnTo>
                <a:lnTo>
                  <a:pt x="11466801" y="527688"/>
                </a:lnTo>
                <a:lnTo>
                  <a:pt x="11485044" y="631275"/>
                </a:lnTo>
                <a:lnTo>
                  <a:pt x="11493173" y="631275"/>
                </a:lnTo>
                <a:lnTo>
                  <a:pt x="11497236" y="541867"/>
                </a:lnTo>
                <a:lnTo>
                  <a:pt x="11503378" y="452459"/>
                </a:lnTo>
                <a:lnTo>
                  <a:pt x="11507441" y="357000"/>
                </a:lnTo>
                <a:lnTo>
                  <a:pt x="11493173" y="357000"/>
                </a:lnTo>
                <a:lnTo>
                  <a:pt x="11485044" y="316360"/>
                </a:lnTo>
                <a:lnTo>
                  <a:pt x="11466801" y="285925"/>
                </a:lnTo>
                <a:lnTo>
                  <a:pt x="11448469" y="257477"/>
                </a:lnTo>
                <a:lnTo>
                  <a:pt x="11430136" y="227042"/>
                </a:lnTo>
                <a:lnTo>
                  <a:pt x="11420021" y="190466"/>
                </a:lnTo>
                <a:lnTo>
                  <a:pt x="11438354" y="190466"/>
                </a:lnTo>
                <a:lnTo>
                  <a:pt x="11444404" y="216837"/>
                </a:lnTo>
                <a:lnTo>
                  <a:pt x="11460661" y="224965"/>
                </a:lnTo>
                <a:lnTo>
                  <a:pt x="11485044" y="271656"/>
                </a:lnTo>
                <a:lnTo>
                  <a:pt x="11501301" y="324488"/>
                </a:lnTo>
                <a:lnTo>
                  <a:pt x="11507441" y="324488"/>
                </a:lnTo>
                <a:lnTo>
                  <a:pt x="11507441" y="176739"/>
                </a:lnTo>
                <a:lnTo>
                  <a:pt x="11519634" y="176739"/>
                </a:lnTo>
                <a:lnTo>
                  <a:pt x="11519634" y="109728"/>
                </a:lnTo>
                <a:lnTo>
                  <a:pt x="11525684" y="109728"/>
                </a:lnTo>
                <a:lnTo>
                  <a:pt x="11529749" y="103677"/>
                </a:lnTo>
                <a:lnTo>
                  <a:pt x="11529749" y="95549"/>
                </a:lnTo>
                <a:lnTo>
                  <a:pt x="11529749" y="87421"/>
                </a:lnTo>
                <a:lnTo>
                  <a:pt x="11533813" y="81370"/>
                </a:lnTo>
                <a:lnTo>
                  <a:pt x="11537876" y="81370"/>
                </a:lnTo>
                <a:lnTo>
                  <a:pt x="11537876" y="83357"/>
                </a:lnTo>
                <a:lnTo>
                  <a:pt x="11537876" y="83357"/>
                </a:lnTo>
                <a:lnTo>
                  <a:pt x="11537876" y="83357"/>
                </a:lnTo>
                <a:lnTo>
                  <a:pt x="11541941" y="83357"/>
                </a:lnTo>
                <a:lnTo>
                  <a:pt x="11541941" y="87421"/>
                </a:lnTo>
                <a:lnTo>
                  <a:pt x="11548081" y="87421"/>
                </a:lnTo>
                <a:lnTo>
                  <a:pt x="11541941" y="176829"/>
                </a:lnTo>
                <a:lnTo>
                  <a:pt x="11533813" y="176829"/>
                </a:lnTo>
                <a:lnTo>
                  <a:pt x="11541941" y="217469"/>
                </a:lnTo>
                <a:lnTo>
                  <a:pt x="11556119" y="225597"/>
                </a:lnTo>
                <a:lnTo>
                  <a:pt x="11564247" y="231648"/>
                </a:lnTo>
                <a:lnTo>
                  <a:pt x="11574453" y="239776"/>
                </a:lnTo>
                <a:lnTo>
                  <a:pt x="11584567" y="245827"/>
                </a:lnTo>
                <a:lnTo>
                  <a:pt x="11600824" y="249891"/>
                </a:lnTo>
                <a:lnTo>
                  <a:pt x="11600824" y="243840"/>
                </a:lnTo>
                <a:lnTo>
                  <a:pt x="11623130" y="225597"/>
                </a:lnTo>
                <a:lnTo>
                  <a:pt x="11623130" y="191098"/>
                </a:lnTo>
                <a:lnTo>
                  <a:pt x="11647514" y="191098"/>
                </a:lnTo>
                <a:lnTo>
                  <a:pt x="11647514" y="209341"/>
                </a:lnTo>
                <a:lnTo>
                  <a:pt x="11641373" y="209341"/>
                </a:lnTo>
                <a:lnTo>
                  <a:pt x="11641373" y="217469"/>
                </a:lnTo>
                <a:lnTo>
                  <a:pt x="11647514" y="217469"/>
                </a:lnTo>
                <a:lnTo>
                  <a:pt x="11645437" y="221533"/>
                </a:lnTo>
                <a:lnTo>
                  <a:pt x="11645437" y="221533"/>
                </a:lnTo>
                <a:lnTo>
                  <a:pt x="11645437" y="221533"/>
                </a:lnTo>
                <a:lnTo>
                  <a:pt x="11641373" y="221533"/>
                </a:lnTo>
                <a:lnTo>
                  <a:pt x="11641373" y="225597"/>
                </a:lnTo>
                <a:lnTo>
                  <a:pt x="11641373" y="284480"/>
                </a:lnTo>
                <a:lnTo>
                  <a:pt x="11629182" y="284480"/>
                </a:lnTo>
                <a:lnTo>
                  <a:pt x="11641373" y="306787"/>
                </a:lnTo>
                <a:lnTo>
                  <a:pt x="11629182" y="306787"/>
                </a:lnTo>
                <a:lnTo>
                  <a:pt x="11629182" y="312838"/>
                </a:lnTo>
                <a:lnTo>
                  <a:pt x="11641373" y="312838"/>
                </a:lnTo>
                <a:lnTo>
                  <a:pt x="11641373" y="331080"/>
                </a:lnTo>
                <a:lnTo>
                  <a:pt x="11655642" y="339208"/>
                </a:lnTo>
                <a:lnTo>
                  <a:pt x="11682013" y="412360"/>
                </a:lnTo>
                <a:lnTo>
                  <a:pt x="11688154" y="412360"/>
                </a:lnTo>
                <a:lnTo>
                  <a:pt x="11692219" y="357542"/>
                </a:lnTo>
                <a:lnTo>
                  <a:pt x="11700347" y="308774"/>
                </a:lnTo>
                <a:lnTo>
                  <a:pt x="11710551" y="266147"/>
                </a:lnTo>
                <a:lnTo>
                  <a:pt x="11722744" y="217379"/>
                </a:lnTo>
                <a:lnTo>
                  <a:pt x="11745050" y="209251"/>
                </a:lnTo>
                <a:lnTo>
                  <a:pt x="11745050" y="191008"/>
                </a:lnTo>
                <a:lnTo>
                  <a:pt x="11769434" y="203200"/>
                </a:lnTo>
                <a:lnTo>
                  <a:pt x="11763384" y="249891"/>
                </a:lnTo>
                <a:lnTo>
                  <a:pt x="11751191" y="249891"/>
                </a:lnTo>
                <a:lnTo>
                  <a:pt x="11751191" y="325030"/>
                </a:lnTo>
                <a:lnTo>
                  <a:pt x="11745050" y="325030"/>
                </a:lnTo>
                <a:lnTo>
                  <a:pt x="11736922" y="420488"/>
                </a:lnTo>
                <a:lnTo>
                  <a:pt x="11728794" y="420488"/>
                </a:lnTo>
                <a:lnTo>
                  <a:pt x="11728794" y="493640"/>
                </a:lnTo>
                <a:lnTo>
                  <a:pt x="11722744" y="493640"/>
                </a:lnTo>
                <a:lnTo>
                  <a:pt x="11728794" y="609419"/>
                </a:lnTo>
                <a:lnTo>
                  <a:pt x="11736922" y="609419"/>
                </a:lnTo>
                <a:lnTo>
                  <a:pt x="11740987" y="633803"/>
                </a:lnTo>
                <a:lnTo>
                  <a:pt x="11740987" y="656110"/>
                </a:lnTo>
                <a:lnTo>
                  <a:pt x="11740987" y="678417"/>
                </a:lnTo>
                <a:lnTo>
                  <a:pt x="11751191" y="696660"/>
                </a:lnTo>
                <a:lnTo>
                  <a:pt x="11747127" y="637777"/>
                </a:lnTo>
                <a:lnTo>
                  <a:pt x="11736922" y="582958"/>
                </a:lnTo>
                <a:lnTo>
                  <a:pt x="11728794" y="528139"/>
                </a:lnTo>
                <a:lnTo>
                  <a:pt x="11732859" y="528139"/>
                </a:lnTo>
                <a:lnTo>
                  <a:pt x="11732859" y="530126"/>
                </a:lnTo>
                <a:lnTo>
                  <a:pt x="11732859" y="530126"/>
                </a:lnTo>
                <a:lnTo>
                  <a:pt x="11732859" y="530126"/>
                </a:lnTo>
                <a:lnTo>
                  <a:pt x="11732859" y="530126"/>
                </a:lnTo>
                <a:lnTo>
                  <a:pt x="11736922" y="534190"/>
                </a:lnTo>
                <a:lnTo>
                  <a:pt x="11763384" y="528139"/>
                </a:lnTo>
                <a:lnTo>
                  <a:pt x="11763384" y="534190"/>
                </a:lnTo>
                <a:lnTo>
                  <a:pt x="11773499" y="560561"/>
                </a:lnTo>
                <a:lnTo>
                  <a:pt x="11785690" y="593073"/>
                </a:lnTo>
                <a:lnTo>
                  <a:pt x="11795896" y="631636"/>
                </a:lnTo>
                <a:lnTo>
                  <a:pt x="11804024" y="664148"/>
                </a:lnTo>
                <a:lnTo>
                  <a:pt x="11804024" y="712916"/>
                </a:lnTo>
                <a:lnTo>
                  <a:pt x="11810074" y="712916"/>
                </a:lnTo>
                <a:lnTo>
                  <a:pt x="11810074" y="627662"/>
                </a:lnTo>
                <a:lnTo>
                  <a:pt x="11818202" y="542318"/>
                </a:lnTo>
                <a:lnTo>
                  <a:pt x="11832382" y="456974"/>
                </a:lnTo>
                <a:lnTo>
                  <a:pt x="11850714" y="387886"/>
                </a:lnTo>
                <a:lnTo>
                  <a:pt x="11866970" y="284299"/>
                </a:lnTo>
                <a:lnTo>
                  <a:pt x="11873022" y="284299"/>
                </a:lnTo>
                <a:lnTo>
                  <a:pt x="11877085" y="280235"/>
                </a:lnTo>
                <a:lnTo>
                  <a:pt x="11881149" y="276171"/>
                </a:lnTo>
                <a:lnTo>
                  <a:pt x="11881149" y="276171"/>
                </a:lnTo>
                <a:lnTo>
                  <a:pt x="11881149" y="276171"/>
                </a:lnTo>
                <a:lnTo>
                  <a:pt x="11885213" y="276171"/>
                </a:lnTo>
                <a:lnTo>
                  <a:pt x="11891264" y="276171"/>
                </a:lnTo>
                <a:lnTo>
                  <a:pt x="11889277" y="326926"/>
                </a:lnTo>
                <a:lnTo>
                  <a:pt x="11889277" y="389873"/>
                </a:lnTo>
                <a:lnTo>
                  <a:pt x="11885213" y="452820"/>
                </a:lnTo>
                <a:lnTo>
                  <a:pt x="11881149" y="497524"/>
                </a:lnTo>
                <a:lnTo>
                  <a:pt x="11881149" y="552343"/>
                </a:lnTo>
                <a:lnTo>
                  <a:pt x="11889277" y="615289"/>
                </a:lnTo>
                <a:lnTo>
                  <a:pt x="11899482" y="678236"/>
                </a:lnTo>
                <a:lnTo>
                  <a:pt x="11909597" y="737119"/>
                </a:lnTo>
                <a:lnTo>
                  <a:pt x="11925853" y="785887"/>
                </a:lnTo>
                <a:lnTo>
                  <a:pt x="11929917" y="814335"/>
                </a:lnTo>
                <a:lnTo>
                  <a:pt x="11929917" y="852898"/>
                </a:lnTo>
                <a:lnTo>
                  <a:pt x="11929917" y="885410"/>
                </a:lnTo>
                <a:lnTo>
                  <a:pt x="11929917" y="917922"/>
                </a:lnTo>
                <a:lnTo>
                  <a:pt x="11940122" y="940229"/>
                </a:lnTo>
                <a:lnTo>
                  <a:pt x="11954391" y="704607"/>
                </a:lnTo>
                <a:lnTo>
                  <a:pt x="11948250" y="704607"/>
                </a:lnTo>
                <a:lnTo>
                  <a:pt x="11948250" y="609419"/>
                </a:lnTo>
                <a:lnTo>
                  <a:pt x="11931994" y="568779"/>
                </a:lnTo>
                <a:lnTo>
                  <a:pt x="11925853" y="528139"/>
                </a:lnTo>
                <a:lnTo>
                  <a:pt x="11948250" y="534190"/>
                </a:lnTo>
                <a:lnTo>
                  <a:pt x="11950237" y="556497"/>
                </a:lnTo>
                <a:lnTo>
                  <a:pt x="11962429" y="586932"/>
                </a:lnTo>
                <a:lnTo>
                  <a:pt x="11970557" y="619444"/>
                </a:lnTo>
                <a:lnTo>
                  <a:pt x="11980672" y="649879"/>
                </a:lnTo>
                <a:lnTo>
                  <a:pt x="11988800" y="664057"/>
                </a:lnTo>
                <a:lnTo>
                  <a:pt x="11988800" y="649879"/>
                </a:lnTo>
                <a:lnTo>
                  <a:pt x="11994942" y="631636"/>
                </a:lnTo>
                <a:lnTo>
                  <a:pt x="11999005" y="601201"/>
                </a:lnTo>
                <a:lnTo>
                  <a:pt x="11999005" y="560561"/>
                </a:lnTo>
                <a:lnTo>
                  <a:pt x="11999005" y="528049"/>
                </a:lnTo>
                <a:lnTo>
                  <a:pt x="11994942" y="501678"/>
                </a:lnTo>
                <a:lnTo>
                  <a:pt x="11988800" y="501678"/>
                </a:lnTo>
                <a:lnTo>
                  <a:pt x="11988800" y="371720"/>
                </a:lnTo>
                <a:lnTo>
                  <a:pt x="11980672" y="371720"/>
                </a:lnTo>
                <a:lnTo>
                  <a:pt x="11980672" y="325030"/>
                </a:lnTo>
                <a:lnTo>
                  <a:pt x="11972544" y="325030"/>
                </a:lnTo>
                <a:lnTo>
                  <a:pt x="11972544" y="276262"/>
                </a:lnTo>
                <a:lnTo>
                  <a:pt x="11966493" y="276262"/>
                </a:lnTo>
                <a:lnTo>
                  <a:pt x="11966493" y="231558"/>
                </a:lnTo>
                <a:lnTo>
                  <a:pt x="11954302" y="231558"/>
                </a:lnTo>
                <a:lnTo>
                  <a:pt x="11954302" y="176739"/>
                </a:lnTo>
                <a:lnTo>
                  <a:pt x="11948160" y="176739"/>
                </a:lnTo>
                <a:lnTo>
                  <a:pt x="11940032" y="127971"/>
                </a:lnTo>
                <a:lnTo>
                  <a:pt x="11966403" y="136099"/>
                </a:lnTo>
                <a:lnTo>
                  <a:pt x="12021221" y="434667"/>
                </a:lnTo>
                <a:lnTo>
                  <a:pt x="12025286" y="461038"/>
                </a:lnTo>
                <a:lnTo>
                  <a:pt x="12021221" y="483345"/>
                </a:lnTo>
                <a:lnTo>
                  <a:pt x="12021221" y="501588"/>
                </a:lnTo>
                <a:lnTo>
                  <a:pt x="12029350" y="515767"/>
                </a:lnTo>
                <a:lnTo>
                  <a:pt x="12053733" y="330900"/>
                </a:lnTo>
                <a:lnTo>
                  <a:pt x="12072067" y="265876"/>
                </a:lnTo>
                <a:lnTo>
                  <a:pt x="12088323" y="190737"/>
                </a:lnTo>
                <a:lnTo>
                  <a:pt x="12110720" y="202929"/>
                </a:lnTo>
                <a:lnTo>
                  <a:pt x="12106656" y="221172"/>
                </a:lnTo>
                <a:lnTo>
                  <a:pt x="12094464" y="249620"/>
                </a:lnTo>
                <a:lnTo>
                  <a:pt x="12088323" y="286196"/>
                </a:lnTo>
                <a:lnTo>
                  <a:pt x="12080195" y="324759"/>
                </a:lnTo>
                <a:lnTo>
                  <a:pt x="12076131" y="361335"/>
                </a:lnTo>
                <a:lnTo>
                  <a:pt x="12072067" y="387706"/>
                </a:lnTo>
                <a:lnTo>
                  <a:pt x="12076131" y="405948"/>
                </a:lnTo>
                <a:lnTo>
                  <a:pt x="12080195" y="387706"/>
                </a:lnTo>
                <a:lnTo>
                  <a:pt x="12080195" y="375514"/>
                </a:lnTo>
                <a:lnTo>
                  <a:pt x="12084258" y="365399"/>
                </a:lnTo>
                <a:lnTo>
                  <a:pt x="12092387" y="357271"/>
                </a:lnTo>
                <a:lnTo>
                  <a:pt x="12098528" y="349143"/>
                </a:lnTo>
                <a:lnTo>
                  <a:pt x="12110720" y="347156"/>
                </a:lnTo>
                <a:lnTo>
                  <a:pt x="12110720" y="428436"/>
                </a:lnTo>
                <a:lnTo>
                  <a:pt x="12116771" y="428436"/>
                </a:lnTo>
                <a:lnTo>
                  <a:pt x="12116771" y="412180"/>
                </a:lnTo>
                <a:lnTo>
                  <a:pt x="12143141" y="389873"/>
                </a:lnTo>
                <a:lnTo>
                  <a:pt x="12161384" y="361425"/>
                </a:lnTo>
                <a:lnTo>
                  <a:pt x="12183691" y="339118"/>
                </a:lnTo>
                <a:lnTo>
                  <a:pt x="12183691" y="371630"/>
                </a:lnTo>
                <a:lnTo>
                  <a:pt x="12161384" y="393937"/>
                </a:lnTo>
                <a:lnTo>
                  <a:pt x="12147206" y="424372"/>
                </a:lnTo>
                <a:lnTo>
                  <a:pt x="12128963" y="452820"/>
                </a:lnTo>
                <a:lnTo>
                  <a:pt x="12110720" y="479191"/>
                </a:lnTo>
                <a:lnTo>
                  <a:pt x="12151360" y="623417"/>
                </a:lnTo>
                <a:lnTo>
                  <a:pt x="12157411" y="623417"/>
                </a:lnTo>
                <a:lnTo>
                  <a:pt x="12161475" y="592983"/>
                </a:lnTo>
                <a:lnTo>
                  <a:pt x="12169603" y="574740"/>
                </a:lnTo>
                <a:lnTo>
                  <a:pt x="12175744" y="556497"/>
                </a:lnTo>
                <a:lnTo>
                  <a:pt x="12175744" y="515857"/>
                </a:lnTo>
                <a:lnTo>
                  <a:pt x="12183872" y="515857"/>
                </a:lnTo>
                <a:lnTo>
                  <a:pt x="12183872" y="1328386"/>
                </a:lnTo>
                <a:lnTo>
                  <a:pt x="0" y="1328386"/>
                </a:lnTo>
                <a:lnTo>
                  <a:pt x="0" y="501678"/>
                </a:lnTo>
                <a:lnTo>
                  <a:pt x="4064" y="501678"/>
                </a:lnTo>
                <a:lnTo>
                  <a:pt x="4064" y="515857"/>
                </a:lnTo>
                <a:lnTo>
                  <a:pt x="10115" y="515857"/>
                </a:lnTo>
                <a:lnTo>
                  <a:pt x="10115" y="550356"/>
                </a:lnTo>
                <a:lnTo>
                  <a:pt x="22307" y="550356"/>
                </a:lnTo>
                <a:lnTo>
                  <a:pt x="28358" y="623508"/>
                </a:lnTo>
                <a:lnTo>
                  <a:pt x="50665" y="623508"/>
                </a:lnTo>
                <a:lnTo>
                  <a:pt x="50665" y="656020"/>
                </a:lnTo>
                <a:lnTo>
                  <a:pt x="62857" y="656020"/>
                </a:lnTo>
                <a:lnTo>
                  <a:pt x="62857" y="818489"/>
                </a:lnTo>
                <a:lnTo>
                  <a:pt x="68907" y="818489"/>
                </a:lnTo>
                <a:lnTo>
                  <a:pt x="68907" y="881436"/>
                </a:lnTo>
                <a:lnTo>
                  <a:pt x="77035" y="881436"/>
                </a:lnTo>
                <a:lnTo>
                  <a:pt x="85163" y="609239"/>
                </a:lnTo>
                <a:lnTo>
                  <a:pt x="77035" y="574740"/>
                </a:lnTo>
                <a:lnTo>
                  <a:pt x="67011" y="546382"/>
                </a:lnTo>
                <a:lnTo>
                  <a:pt x="62947" y="509806"/>
                </a:lnTo>
                <a:lnTo>
                  <a:pt x="68998" y="509806"/>
                </a:lnTo>
                <a:lnTo>
                  <a:pt x="68998" y="515857"/>
                </a:lnTo>
                <a:lnTo>
                  <a:pt x="77126" y="515857"/>
                </a:lnTo>
                <a:lnTo>
                  <a:pt x="85254" y="542228"/>
                </a:lnTo>
                <a:lnTo>
                  <a:pt x="91305" y="564535"/>
                </a:lnTo>
                <a:lnTo>
                  <a:pt x="103497" y="582777"/>
                </a:lnTo>
                <a:lnTo>
                  <a:pt x="109547" y="420308"/>
                </a:lnTo>
                <a:lnTo>
                  <a:pt x="91305" y="412180"/>
                </a:lnTo>
                <a:lnTo>
                  <a:pt x="85254" y="379668"/>
                </a:lnTo>
                <a:lnTo>
                  <a:pt x="103497" y="379668"/>
                </a:lnTo>
                <a:lnTo>
                  <a:pt x="91305" y="353297"/>
                </a:lnTo>
                <a:lnTo>
                  <a:pt x="85254" y="326926"/>
                </a:lnTo>
                <a:lnTo>
                  <a:pt x="77126" y="298478"/>
                </a:lnTo>
                <a:lnTo>
                  <a:pt x="87241" y="302542"/>
                </a:lnTo>
                <a:lnTo>
                  <a:pt x="95369" y="306606"/>
                </a:lnTo>
                <a:lnTo>
                  <a:pt x="95369" y="306606"/>
                </a:lnTo>
                <a:lnTo>
                  <a:pt x="99433" y="308593"/>
                </a:lnTo>
                <a:lnTo>
                  <a:pt x="95369" y="312657"/>
                </a:lnTo>
                <a:lnTo>
                  <a:pt x="95369" y="316721"/>
                </a:lnTo>
                <a:lnTo>
                  <a:pt x="95369" y="320785"/>
                </a:lnTo>
                <a:lnTo>
                  <a:pt x="99433" y="324849"/>
                </a:lnTo>
                <a:lnTo>
                  <a:pt x="103497" y="330900"/>
                </a:lnTo>
                <a:lnTo>
                  <a:pt x="109547" y="330900"/>
                </a:lnTo>
                <a:lnTo>
                  <a:pt x="103497" y="249620"/>
                </a:lnTo>
                <a:lnTo>
                  <a:pt x="125803" y="249620"/>
                </a:lnTo>
                <a:lnTo>
                  <a:pt x="131854" y="298388"/>
                </a:lnTo>
                <a:lnTo>
                  <a:pt x="144046" y="339028"/>
                </a:lnTo>
                <a:lnTo>
                  <a:pt x="144046" y="412180"/>
                </a:lnTo>
                <a:lnTo>
                  <a:pt x="150097" y="412180"/>
                </a:lnTo>
                <a:lnTo>
                  <a:pt x="150097" y="469076"/>
                </a:lnTo>
                <a:lnTo>
                  <a:pt x="158225" y="469076"/>
                </a:lnTo>
                <a:lnTo>
                  <a:pt x="158225" y="487319"/>
                </a:lnTo>
                <a:lnTo>
                  <a:pt x="166353" y="487319"/>
                </a:lnTo>
                <a:lnTo>
                  <a:pt x="172404" y="534010"/>
                </a:lnTo>
                <a:lnTo>
                  <a:pt x="184596" y="534010"/>
                </a:lnTo>
                <a:lnTo>
                  <a:pt x="184596" y="468986"/>
                </a:lnTo>
                <a:lnTo>
                  <a:pt x="188660" y="408026"/>
                </a:lnTo>
                <a:lnTo>
                  <a:pt x="198775" y="357271"/>
                </a:lnTo>
                <a:lnTo>
                  <a:pt x="206903" y="357271"/>
                </a:lnTo>
                <a:lnTo>
                  <a:pt x="206903" y="365399"/>
                </a:lnTo>
                <a:lnTo>
                  <a:pt x="208890" y="383642"/>
                </a:lnTo>
                <a:lnTo>
                  <a:pt x="208890" y="412090"/>
                </a:lnTo>
                <a:lnTo>
                  <a:pt x="202839" y="446588"/>
                </a:lnTo>
                <a:lnTo>
                  <a:pt x="194711" y="479100"/>
                </a:lnTo>
                <a:lnTo>
                  <a:pt x="198775" y="509535"/>
                </a:lnTo>
                <a:lnTo>
                  <a:pt x="206903" y="509535"/>
                </a:lnTo>
                <a:lnTo>
                  <a:pt x="206903" y="574559"/>
                </a:lnTo>
                <a:lnTo>
                  <a:pt x="212954" y="574559"/>
                </a:lnTo>
                <a:lnTo>
                  <a:pt x="212954" y="655839"/>
                </a:lnTo>
                <a:lnTo>
                  <a:pt x="225146" y="655839"/>
                </a:lnTo>
                <a:lnTo>
                  <a:pt x="225146" y="696479"/>
                </a:lnTo>
                <a:lnTo>
                  <a:pt x="231196" y="696479"/>
                </a:lnTo>
                <a:lnTo>
                  <a:pt x="231196" y="722850"/>
                </a:lnTo>
                <a:lnTo>
                  <a:pt x="239324" y="722850"/>
                </a:lnTo>
                <a:lnTo>
                  <a:pt x="243840" y="745428"/>
                </a:lnTo>
                <a:lnTo>
                  <a:pt x="243840" y="771799"/>
                </a:lnTo>
                <a:lnTo>
                  <a:pt x="247904" y="794105"/>
                </a:lnTo>
                <a:lnTo>
                  <a:pt x="253955" y="812348"/>
                </a:lnTo>
                <a:lnTo>
                  <a:pt x="247904" y="615289"/>
                </a:lnTo>
                <a:lnTo>
                  <a:pt x="235712" y="582777"/>
                </a:lnTo>
                <a:lnTo>
                  <a:pt x="225597" y="552343"/>
                </a:lnTo>
                <a:lnTo>
                  <a:pt x="213405" y="515767"/>
                </a:lnTo>
                <a:lnTo>
                  <a:pt x="239776" y="527959"/>
                </a:lnTo>
                <a:lnTo>
                  <a:pt x="280416" y="678236"/>
                </a:lnTo>
                <a:lnTo>
                  <a:pt x="284480" y="678236"/>
                </a:lnTo>
                <a:lnTo>
                  <a:pt x="284480" y="678236"/>
                </a:lnTo>
                <a:lnTo>
                  <a:pt x="284480" y="678236"/>
                </a:lnTo>
                <a:lnTo>
                  <a:pt x="284480" y="678236"/>
                </a:lnTo>
                <a:lnTo>
                  <a:pt x="288544" y="674172"/>
                </a:lnTo>
                <a:lnTo>
                  <a:pt x="288544" y="672095"/>
                </a:lnTo>
                <a:lnTo>
                  <a:pt x="294595" y="672095"/>
                </a:lnTo>
                <a:lnTo>
                  <a:pt x="288544" y="637596"/>
                </a:lnTo>
                <a:lnTo>
                  <a:pt x="290531" y="596956"/>
                </a:lnTo>
                <a:lnTo>
                  <a:pt x="290531" y="546382"/>
                </a:lnTo>
                <a:lnTo>
                  <a:pt x="290531" y="497614"/>
                </a:lnTo>
                <a:lnTo>
                  <a:pt x="294595" y="452910"/>
                </a:lnTo>
                <a:lnTo>
                  <a:pt x="306787" y="452910"/>
                </a:lnTo>
                <a:lnTo>
                  <a:pt x="294595" y="434667"/>
                </a:lnTo>
                <a:lnTo>
                  <a:pt x="306787" y="434667"/>
                </a:lnTo>
                <a:lnTo>
                  <a:pt x="306787" y="365579"/>
                </a:lnTo>
                <a:lnTo>
                  <a:pt x="312838" y="365579"/>
                </a:lnTo>
                <a:lnTo>
                  <a:pt x="312838" y="312747"/>
                </a:lnTo>
                <a:lnTo>
                  <a:pt x="329094" y="268043"/>
                </a:lnTo>
                <a:lnTo>
                  <a:pt x="335145" y="217288"/>
                </a:lnTo>
                <a:lnTo>
                  <a:pt x="353387" y="217288"/>
                </a:lnTo>
                <a:lnTo>
                  <a:pt x="335145" y="339118"/>
                </a:lnTo>
                <a:lnTo>
                  <a:pt x="329094" y="339118"/>
                </a:lnTo>
                <a:lnTo>
                  <a:pt x="329094" y="412270"/>
                </a:lnTo>
                <a:lnTo>
                  <a:pt x="320966" y="412270"/>
                </a:lnTo>
                <a:lnTo>
                  <a:pt x="329094" y="428526"/>
                </a:lnTo>
                <a:lnTo>
                  <a:pt x="329094" y="434577"/>
                </a:lnTo>
                <a:lnTo>
                  <a:pt x="325120" y="442795"/>
                </a:lnTo>
                <a:lnTo>
                  <a:pt x="321056" y="442795"/>
                </a:lnTo>
                <a:lnTo>
                  <a:pt x="321056" y="446859"/>
                </a:lnTo>
                <a:lnTo>
                  <a:pt x="329184" y="528139"/>
                </a:lnTo>
                <a:lnTo>
                  <a:pt x="329184" y="656110"/>
                </a:lnTo>
                <a:lnTo>
                  <a:pt x="335235" y="656110"/>
                </a:lnTo>
                <a:lnTo>
                  <a:pt x="339299" y="682481"/>
                </a:lnTo>
                <a:lnTo>
                  <a:pt x="339299" y="708852"/>
                </a:lnTo>
                <a:lnTo>
                  <a:pt x="347427" y="731159"/>
                </a:lnTo>
                <a:lnTo>
                  <a:pt x="353478" y="664148"/>
                </a:lnTo>
                <a:lnTo>
                  <a:pt x="361606" y="664148"/>
                </a:lnTo>
                <a:lnTo>
                  <a:pt x="361606" y="649969"/>
                </a:lnTo>
                <a:lnTo>
                  <a:pt x="369734" y="649969"/>
                </a:lnTo>
                <a:lnTo>
                  <a:pt x="375785" y="609329"/>
                </a:lnTo>
                <a:lnTo>
                  <a:pt x="410283" y="582958"/>
                </a:lnTo>
                <a:lnTo>
                  <a:pt x="412270" y="520011"/>
                </a:lnTo>
                <a:lnTo>
                  <a:pt x="416334" y="448936"/>
                </a:lnTo>
                <a:lnTo>
                  <a:pt x="428526" y="375784"/>
                </a:lnTo>
                <a:lnTo>
                  <a:pt x="442705" y="312838"/>
                </a:lnTo>
                <a:lnTo>
                  <a:pt x="446769" y="290531"/>
                </a:lnTo>
                <a:lnTo>
                  <a:pt x="446769" y="268224"/>
                </a:lnTo>
                <a:lnTo>
                  <a:pt x="452820" y="249981"/>
                </a:lnTo>
                <a:lnTo>
                  <a:pt x="469076" y="231738"/>
                </a:lnTo>
                <a:lnTo>
                  <a:pt x="469076" y="231738"/>
                </a:lnTo>
                <a:lnTo>
                  <a:pt x="469076" y="227674"/>
                </a:lnTo>
                <a:lnTo>
                  <a:pt x="469076" y="227674"/>
                </a:lnTo>
                <a:lnTo>
                  <a:pt x="473140" y="227674"/>
                </a:lnTo>
                <a:lnTo>
                  <a:pt x="473140" y="227674"/>
                </a:lnTo>
                <a:lnTo>
                  <a:pt x="475127" y="225687"/>
                </a:lnTo>
                <a:lnTo>
                  <a:pt x="475127" y="266327"/>
                </a:lnTo>
                <a:lnTo>
                  <a:pt x="469076" y="266327"/>
                </a:lnTo>
                <a:lnTo>
                  <a:pt x="450833" y="388247"/>
                </a:lnTo>
                <a:lnTo>
                  <a:pt x="442705" y="428887"/>
                </a:lnTo>
                <a:lnTo>
                  <a:pt x="438641" y="483706"/>
                </a:lnTo>
                <a:lnTo>
                  <a:pt x="438641" y="550717"/>
                </a:lnTo>
                <a:lnTo>
                  <a:pt x="438641" y="619805"/>
                </a:lnTo>
                <a:lnTo>
                  <a:pt x="438641" y="686816"/>
                </a:lnTo>
                <a:lnTo>
                  <a:pt x="442705" y="741635"/>
                </a:lnTo>
                <a:lnTo>
                  <a:pt x="450833" y="778211"/>
                </a:lnTo>
                <a:lnTo>
                  <a:pt x="452820" y="800518"/>
                </a:lnTo>
                <a:lnTo>
                  <a:pt x="450833" y="826888"/>
                </a:lnTo>
                <a:lnTo>
                  <a:pt x="450833" y="849195"/>
                </a:lnTo>
                <a:lnTo>
                  <a:pt x="456884" y="867438"/>
                </a:lnTo>
                <a:lnTo>
                  <a:pt x="456884" y="574830"/>
                </a:lnTo>
                <a:lnTo>
                  <a:pt x="450833" y="574830"/>
                </a:lnTo>
                <a:lnTo>
                  <a:pt x="450833" y="509806"/>
                </a:lnTo>
                <a:lnTo>
                  <a:pt x="475217" y="515857"/>
                </a:lnTo>
                <a:lnTo>
                  <a:pt x="483345" y="574740"/>
                </a:lnTo>
                <a:lnTo>
                  <a:pt x="491473" y="574740"/>
                </a:lnTo>
                <a:lnTo>
                  <a:pt x="509716" y="420398"/>
                </a:lnTo>
                <a:lnTo>
                  <a:pt x="515767" y="420398"/>
                </a:lnTo>
                <a:lnTo>
                  <a:pt x="515767" y="398091"/>
                </a:lnTo>
                <a:lnTo>
                  <a:pt x="523895" y="398091"/>
                </a:lnTo>
                <a:lnTo>
                  <a:pt x="523895" y="365579"/>
                </a:lnTo>
                <a:lnTo>
                  <a:pt x="532023" y="365579"/>
                </a:lnTo>
                <a:lnTo>
                  <a:pt x="532023" y="343272"/>
                </a:lnTo>
                <a:lnTo>
                  <a:pt x="523895" y="316902"/>
                </a:lnTo>
                <a:lnTo>
                  <a:pt x="513780" y="290531"/>
                </a:lnTo>
                <a:lnTo>
                  <a:pt x="509716" y="266147"/>
                </a:lnTo>
                <a:lnTo>
                  <a:pt x="515767" y="268224"/>
                </a:lnTo>
                <a:lnTo>
                  <a:pt x="523895" y="268224"/>
                </a:lnTo>
                <a:lnTo>
                  <a:pt x="527959" y="272288"/>
                </a:lnTo>
                <a:lnTo>
                  <a:pt x="527959" y="276352"/>
                </a:lnTo>
                <a:lnTo>
                  <a:pt x="532023" y="280416"/>
                </a:lnTo>
                <a:lnTo>
                  <a:pt x="532023" y="290531"/>
                </a:lnTo>
                <a:lnTo>
                  <a:pt x="546202" y="312838"/>
                </a:lnTo>
                <a:lnTo>
                  <a:pt x="554330" y="347336"/>
                </a:lnTo>
                <a:lnTo>
                  <a:pt x="556316" y="375784"/>
                </a:lnTo>
                <a:lnTo>
                  <a:pt x="560380" y="406219"/>
                </a:lnTo>
                <a:lnTo>
                  <a:pt x="572572" y="428526"/>
                </a:lnTo>
                <a:lnTo>
                  <a:pt x="572572" y="412270"/>
                </a:lnTo>
                <a:lnTo>
                  <a:pt x="578623" y="389963"/>
                </a:lnTo>
                <a:lnTo>
                  <a:pt x="578623" y="365579"/>
                </a:lnTo>
                <a:lnTo>
                  <a:pt x="572572" y="339208"/>
                </a:lnTo>
                <a:lnTo>
                  <a:pt x="596956" y="339208"/>
                </a:lnTo>
                <a:lnTo>
                  <a:pt x="596956" y="306696"/>
                </a:lnTo>
                <a:lnTo>
                  <a:pt x="619263" y="306696"/>
                </a:lnTo>
                <a:lnTo>
                  <a:pt x="613212" y="406219"/>
                </a:lnTo>
                <a:lnTo>
                  <a:pt x="631455" y="412270"/>
                </a:lnTo>
                <a:lnTo>
                  <a:pt x="631455" y="446769"/>
                </a:lnTo>
                <a:lnTo>
                  <a:pt x="637506" y="446769"/>
                </a:lnTo>
                <a:lnTo>
                  <a:pt x="645634" y="479281"/>
                </a:lnTo>
                <a:lnTo>
                  <a:pt x="653762" y="479281"/>
                </a:lnTo>
                <a:lnTo>
                  <a:pt x="672005" y="550356"/>
                </a:lnTo>
                <a:lnTo>
                  <a:pt x="686184" y="550356"/>
                </a:lnTo>
                <a:lnTo>
                  <a:pt x="694312" y="623508"/>
                </a:lnTo>
                <a:lnTo>
                  <a:pt x="700363" y="623508"/>
                </a:lnTo>
                <a:lnTo>
                  <a:pt x="700363" y="615380"/>
                </a:lnTo>
                <a:lnTo>
                  <a:pt x="719328" y="587022"/>
                </a:lnTo>
                <a:lnTo>
                  <a:pt x="723392" y="546382"/>
                </a:lnTo>
                <a:lnTo>
                  <a:pt x="723392" y="497614"/>
                </a:lnTo>
                <a:lnTo>
                  <a:pt x="719328" y="448846"/>
                </a:lnTo>
                <a:lnTo>
                  <a:pt x="717341" y="402155"/>
                </a:lnTo>
                <a:lnTo>
                  <a:pt x="713277" y="365579"/>
                </a:lnTo>
                <a:lnTo>
                  <a:pt x="719328" y="365579"/>
                </a:lnTo>
                <a:lnTo>
                  <a:pt x="719328" y="371630"/>
                </a:lnTo>
                <a:lnTo>
                  <a:pt x="723392" y="375694"/>
                </a:lnTo>
                <a:lnTo>
                  <a:pt x="723392" y="375694"/>
                </a:lnTo>
                <a:lnTo>
                  <a:pt x="723392" y="371630"/>
                </a:lnTo>
                <a:lnTo>
                  <a:pt x="727456" y="367566"/>
                </a:lnTo>
                <a:lnTo>
                  <a:pt x="727456" y="361515"/>
                </a:lnTo>
                <a:lnTo>
                  <a:pt x="727456" y="357451"/>
                </a:lnTo>
                <a:lnTo>
                  <a:pt x="727456" y="357451"/>
                </a:lnTo>
                <a:lnTo>
                  <a:pt x="719328" y="357451"/>
                </a:lnTo>
                <a:lnTo>
                  <a:pt x="701085" y="249800"/>
                </a:lnTo>
                <a:lnTo>
                  <a:pt x="695034" y="249800"/>
                </a:lnTo>
                <a:lnTo>
                  <a:pt x="695034" y="203110"/>
                </a:lnTo>
                <a:lnTo>
                  <a:pt x="686906" y="203110"/>
                </a:lnTo>
                <a:lnTo>
                  <a:pt x="678778" y="162470"/>
                </a:lnTo>
                <a:lnTo>
                  <a:pt x="701085" y="162470"/>
                </a:lnTo>
                <a:lnTo>
                  <a:pt x="713277" y="227494"/>
                </a:lnTo>
                <a:lnTo>
                  <a:pt x="731520" y="294504"/>
                </a:lnTo>
                <a:lnTo>
                  <a:pt x="753827" y="357451"/>
                </a:lnTo>
                <a:lnTo>
                  <a:pt x="768006" y="487409"/>
                </a:lnTo>
                <a:lnTo>
                  <a:pt x="776134" y="487409"/>
                </a:lnTo>
                <a:lnTo>
                  <a:pt x="776134" y="479281"/>
                </a:lnTo>
                <a:lnTo>
                  <a:pt x="790313" y="461038"/>
                </a:lnTo>
                <a:lnTo>
                  <a:pt x="794377" y="442795"/>
                </a:lnTo>
                <a:lnTo>
                  <a:pt x="794377" y="420488"/>
                </a:lnTo>
                <a:lnTo>
                  <a:pt x="800427" y="398182"/>
                </a:lnTo>
                <a:lnTo>
                  <a:pt x="822734" y="316902"/>
                </a:lnTo>
                <a:lnTo>
                  <a:pt x="840977" y="231558"/>
                </a:lnTo>
                <a:lnTo>
                  <a:pt x="857233" y="231558"/>
                </a:lnTo>
                <a:lnTo>
                  <a:pt x="853169" y="290440"/>
                </a:lnTo>
                <a:lnTo>
                  <a:pt x="838990" y="343272"/>
                </a:lnTo>
                <a:lnTo>
                  <a:pt x="826798" y="394027"/>
                </a:lnTo>
                <a:lnTo>
                  <a:pt x="816683" y="446859"/>
                </a:lnTo>
                <a:lnTo>
                  <a:pt x="822734" y="446859"/>
                </a:lnTo>
                <a:lnTo>
                  <a:pt x="822734" y="428616"/>
                </a:lnTo>
                <a:lnTo>
                  <a:pt x="838990" y="402246"/>
                </a:lnTo>
                <a:lnTo>
                  <a:pt x="853169" y="361606"/>
                </a:lnTo>
                <a:lnTo>
                  <a:pt x="859220" y="312838"/>
                </a:lnTo>
                <a:lnTo>
                  <a:pt x="871412" y="268134"/>
                </a:lnTo>
                <a:lnTo>
                  <a:pt x="881527" y="231558"/>
                </a:lnTo>
                <a:lnTo>
                  <a:pt x="889655" y="231558"/>
                </a:lnTo>
                <a:lnTo>
                  <a:pt x="889655" y="284390"/>
                </a:lnTo>
                <a:lnTo>
                  <a:pt x="881527" y="284390"/>
                </a:lnTo>
                <a:lnTo>
                  <a:pt x="881527" y="325030"/>
                </a:lnTo>
                <a:lnTo>
                  <a:pt x="875476" y="325030"/>
                </a:lnTo>
                <a:lnTo>
                  <a:pt x="859220" y="383912"/>
                </a:lnTo>
                <a:lnTo>
                  <a:pt x="859220" y="446859"/>
                </a:lnTo>
                <a:lnTo>
                  <a:pt x="863284" y="511883"/>
                </a:lnTo>
                <a:lnTo>
                  <a:pt x="863284" y="582958"/>
                </a:lnTo>
                <a:lnTo>
                  <a:pt x="881527" y="582958"/>
                </a:lnTo>
                <a:lnTo>
                  <a:pt x="881527" y="631726"/>
                </a:lnTo>
                <a:lnTo>
                  <a:pt x="889655" y="631726"/>
                </a:lnTo>
                <a:lnTo>
                  <a:pt x="889655" y="623598"/>
                </a:lnTo>
                <a:lnTo>
                  <a:pt x="897783" y="623598"/>
                </a:lnTo>
                <a:lnTo>
                  <a:pt x="916026" y="528139"/>
                </a:lnTo>
                <a:lnTo>
                  <a:pt x="922076" y="528139"/>
                </a:lnTo>
                <a:lnTo>
                  <a:pt x="922076" y="493640"/>
                </a:lnTo>
                <a:lnTo>
                  <a:pt x="930204" y="493640"/>
                </a:lnTo>
                <a:lnTo>
                  <a:pt x="930204" y="453000"/>
                </a:lnTo>
                <a:lnTo>
                  <a:pt x="938332" y="453000"/>
                </a:lnTo>
                <a:lnTo>
                  <a:pt x="938332" y="428616"/>
                </a:lnTo>
                <a:lnTo>
                  <a:pt x="944383" y="428616"/>
                </a:lnTo>
                <a:lnTo>
                  <a:pt x="944383" y="398182"/>
                </a:lnTo>
                <a:lnTo>
                  <a:pt x="956575" y="398182"/>
                </a:lnTo>
                <a:lnTo>
                  <a:pt x="956575" y="357542"/>
                </a:lnTo>
                <a:lnTo>
                  <a:pt x="966690" y="316902"/>
                </a:lnTo>
                <a:lnTo>
                  <a:pt x="974818" y="280326"/>
                </a:lnTo>
                <a:lnTo>
                  <a:pt x="978882" y="231558"/>
                </a:lnTo>
                <a:lnTo>
                  <a:pt x="1003266" y="231558"/>
                </a:lnTo>
                <a:lnTo>
                  <a:pt x="1003266" y="243750"/>
                </a:lnTo>
                <a:lnTo>
                  <a:pt x="997215" y="243750"/>
                </a:lnTo>
                <a:lnTo>
                  <a:pt x="997215" y="290440"/>
                </a:lnTo>
                <a:lnTo>
                  <a:pt x="985023" y="290440"/>
                </a:lnTo>
                <a:lnTo>
                  <a:pt x="962716" y="428526"/>
                </a:lnTo>
                <a:lnTo>
                  <a:pt x="970844" y="428526"/>
                </a:lnTo>
                <a:lnTo>
                  <a:pt x="1003356" y="312747"/>
                </a:lnTo>
                <a:lnTo>
                  <a:pt x="1019612" y="312747"/>
                </a:lnTo>
                <a:lnTo>
                  <a:pt x="1011484" y="357451"/>
                </a:lnTo>
                <a:lnTo>
                  <a:pt x="997306" y="394027"/>
                </a:lnTo>
                <a:lnTo>
                  <a:pt x="985114" y="434667"/>
                </a:lnTo>
                <a:lnTo>
                  <a:pt x="1003356" y="434667"/>
                </a:lnTo>
                <a:lnTo>
                  <a:pt x="1003356" y="469166"/>
                </a:lnTo>
                <a:lnTo>
                  <a:pt x="1011484" y="469166"/>
                </a:lnTo>
                <a:lnTo>
                  <a:pt x="1015548" y="438731"/>
                </a:lnTo>
                <a:lnTo>
                  <a:pt x="1025663" y="412360"/>
                </a:lnTo>
                <a:lnTo>
                  <a:pt x="1037855" y="387976"/>
                </a:lnTo>
                <a:lnTo>
                  <a:pt x="1037855" y="347336"/>
                </a:lnTo>
                <a:lnTo>
                  <a:pt x="1043906" y="347336"/>
                </a:lnTo>
                <a:lnTo>
                  <a:pt x="1047970" y="343272"/>
                </a:lnTo>
                <a:lnTo>
                  <a:pt x="1047970" y="343272"/>
                </a:lnTo>
                <a:lnTo>
                  <a:pt x="1047970" y="343272"/>
                </a:lnTo>
                <a:lnTo>
                  <a:pt x="1052034" y="343272"/>
                </a:lnTo>
                <a:lnTo>
                  <a:pt x="1056640" y="343272"/>
                </a:lnTo>
                <a:lnTo>
                  <a:pt x="1060704" y="339208"/>
                </a:lnTo>
                <a:lnTo>
                  <a:pt x="1060704" y="365579"/>
                </a:lnTo>
                <a:lnTo>
                  <a:pt x="1052576" y="398091"/>
                </a:lnTo>
                <a:lnTo>
                  <a:pt x="1052576" y="428526"/>
                </a:lnTo>
                <a:lnTo>
                  <a:pt x="1052576" y="456974"/>
                </a:lnTo>
                <a:lnTo>
                  <a:pt x="1060704" y="479281"/>
                </a:lnTo>
                <a:lnTo>
                  <a:pt x="1062691" y="430513"/>
                </a:lnTo>
                <a:lnTo>
                  <a:pt x="1074883" y="389873"/>
                </a:lnTo>
                <a:lnTo>
                  <a:pt x="1084998" y="349233"/>
                </a:lnTo>
                <a:lnTo>
                  <a:pt x="1093126" y="306606"/>
                </a:lnTo>
                <a:lnTo>
                  <a:pt x="1119497" y="306606"/>
                </a:lnTo>
                <a:lnTo>
                  <a:pt x="1107305" y="383822"/>
                </a:lnTo>
                <a:lnTo>
                  <a:pt x="1101254" y="465102"/>
                </a:lnTo>
                <a:lnTo>
                  <a:pt x="1093126" y="550446"/>
                </a:lnTo>
                <a:lnTo>
                  <a:pt x="1097190" y="631726"/>
                </a:lnTo>
                <a:lnTo>
                  <a:pt x="1107305" y="704878"/>
                </a:lnTo>
                <a:lnTo>
                  <a:pt x="1111369" y="731249"/>
                </a:lnTo>
                <a:lnTo>
                  <a:pt x="1115433" y="759697"/>
                </a:lnTo>
                <a:lnTo>
                  <a:pt x="1115433" y="790132"/>
                </a:lnTo>
                <a:lnTo>
                  <a:pt x="1115433" y="814516"/>
                </a:lnTo>
                <a:lnTo>
                  <a:pt x="1125547" y="834836"/>
                </a:lnTo>
                <a:lnTo>
                  <a:pt x="1125547" y="631726"/>
                </a:lnTo>
                <a:lnTo>
                  <a:pt x="1133675" y="631726"/>
                </a:lnTo>
                <a:lnTo>
                  <a:pt x="1137739" y="597227"/>
                </a:lnTo>
                <a:lnTo>
                  <a:pt x="1137739" y="560651"/>
                </a:lnTo>
                <a:lnTo>
                  <a:pt x="1133675" y="534280"/>
                </a:lnTo>
                <a:lnTo>
                  <a:pt x="1147854" y="534280"/>
                </a:lnTo>
                <a:lnTo>
                  <a:pt x="1147854" y="501768"/>
                </a:lnTo>
                <a:lnTo>
                  <a:pt x="1174225" y="501768"/>
                </a:lnTo>
                <a:lnTo>
                  <a:pt x="1166097" y="550536"/>
                </a:lnTo>
                <a:lnTo>
                  <a:pt x="1160046" y="550536"/>
                </a:lnTo>
                <a:lnTo>
                  <a:pt x="1160046" y="570856"/>
                </a:lnTo>
                <a:lnTo>
                  <a:pt x="1164110" y="601291"/>
                </a:lnTo>
                <a:lnTo>
                  <a:pt x="1170161" y="637867"/>
                </a:lnTo>
                <a:lnTo>
                  <a:pt x="1178289" y="672366"/>
                </a:lnTo>
                <a:lnTo>
                  <a:pt x="1184340" y="700814"/>
                </a:lnTo>
                <a:lnTo>
                  <a:pt x="1188404" y="713006"/>
                </a:lnTo>
                <a:lnTo>
                  <a:pt x="1196532" y="631726"/>
                </a:lnTo>
                <a:lnTo>
                  <a:pt x="1204660" y="550446"/>
                </a:lnTo>
                <a:lnTo>
                  <a:pt x="1206647" y="461038"/>
                </a:lnTo>
                <a:lnTo>
                  <a:pt x="1206647" y="387886"/>
                </a:lnTo>
                <a:lnTo>
                  <a:pt x="1200596" y="387886"/>
                </a:lnTo>
                <a:lnTo>
                  <a:pt x="1200596" y="330990"/>
                </a:lnTo>
                <a:lnTo>
                  <a:pt x="1188404" y="330990"/>
                </a:lnTo>
                <a:lnTo>
                  <a:pt x="1188404" y="276171"/>
                </a:lnTo>
                <a:lnTo>
                  <a:pt x="1174225" y="209160"/>
                </a:lnTo>
                <a:lnTo>
                  <a:pt x="1160046" y="144137"/>
                </a:lnTo>
                <a:lnTo>
                  <a:pt x="1182353" y="154251"/>
                </a:lnTo>
                <a:lnTo>
                  <a:pt x="1229044" y="420308"/>
                </a:lnTo>
                <a:lnTo>
                  <a:pt x="1233108" y="448756"/>
                </a:lnTo>
                <a:lnTo>
                  <a:pt x="1229044" y="483255"/>
                </a:lnTo>
                <a:lnTo>
                  <a:pt x="1229044" y="511703"/>
                </a:lnTo>
                <a:lnTo>
                  <a:pt x="1241236" y="534010"/>
                </a:lnTo>
                <a:lnTo>
                  <a:pt x="1296055" y="208980"/>
                </a:lnTo>
                <a:lnTo>
                  <a:pt x="1310234" y="208980"/>
                </a:lnTo>
                <a:lnTo>
                  <a:pt x="1281786" y="428346"/>
                </a:lnTo>
                <a:lnTo>
                  <a:pt x="1287837" y="428346"/>
                </a:lnTo>
                <a:lnTo>
                  <a:pt x="1295965" y="371450"/>
                </a:lnTo>
                <a:lnTo>
                  <a:pt x="1322335" y="371450"/>
                </a:lnTo>
                <a:lnTo>
                  <a:pt x="1322335" y="434396"/>
                </a:lnTo>
                <a:lnTo>
                  <a:pt x="1326399" y="497343"/>
                </a:lnTo>
                <a:lnTo>
                  <a:pt x="1336514" y="550175"/>
                </a:lnTo>
                <a:lnTo>
                  <a:pt x="1328386" y="574559"/>
                </a:lnTo>
                <a:lnTo>
                  <a:pt x="1344642" y="574559"/>
                </a:lnTo>
                <a:lnTo>
                  <a:pt x="1350693" y="631455"/>
                </a:lnTo>
                <a:lnTo>
                  <a:pt x="1362885" y="631455"/>
                </a:lnTo>
                <a:lnTo>
                  <a:pt x="1362885" y="623327"/>
                </a:lnTo>
                <a:lnTo>
                  <a:pt x="1431973" y="405948"/>
                </a:lnTo>
                <a:lnTo>
                  <a:pt x="1431973" y="371450"/>
                </a:lnTo>
                <a:lnTo>
                  <a:pt x="1444165" y="371450"/>
                </a:lnTo>
                <a:lnTo>
                  <a:pt x="1450216" y="312567"/>
                </a:lnTo>
                <a:lnTo>
                  <a:pt x="1458344" y="312567"/>
                </a:lnTo>
                <a:lnTo>
                  <a:pt x="1462408" y="312567"/>
                </a:lnTo>
                <a:lnTo>
                  <a:pt x="1462408" y="308503"/>
                </a:lnTo>
                <a:lnTo>
                  <a:pt x="1462408" y="308503"/>
                </a:lnTo>
                <a:lnTo>
                  <a:pt x="1466472" y="308503"/>
                </a:lnTo>
                <a:lnTo>
                  <a:pt x="1468459" y="308503"/>
                </a:lnTo>
                <a:lnTo>
                  <a:pt x="1472523" y="306516"/>
                </a:lnTo>
                <a:lnTo>
                  <a:pt x="1450216" y="420308"/>
                </a:lnTo>
                <a:lnTo>
                  <a:pt x="1466472" y="420308"/>
                </a:lnTo>
                <a:lnTo>
                  <a:pt x="1468459" y="452820"/>
                </a:lnTo>
                <a:lnTo>
                  <a:pt x="1480651" y="479191"/>
                </a:lnTo>
                <a:lnTo>
                  <a:pt x="1490766" y="501497"/>
                </a:lnTo>
                <a:lnTo>
                  <a:pt x="1490766" y="542137"/>
                </a:lnTo>
                <a:lnTo>
                  <a:pt x="1498894" y="542137"/>
                </a:lnTo>
                <a:lnTo>
                  <a:pt x="1498894" y="568508"/>
                </a:lnTo>
                <a:lnTo>
                  <a:pt x="1507022" y="568508"/>
                </a:lnTo>
                <a:lnTo>
                  <a:pt x="1513163" y="655839"/>
                </a:lnTo>
                <a:lnTo>
                  <a:pt x="1525355" y="655839"/>
                </a:lnTo>
                <a:lnTo>
                  <a:pt x="1529419" y="686274"/>
                </a:lnTo>
                <a:lnTo>
                  <a:pt x="1529419" y="714722"/>
                </a:lnTo>
                <a:lnTo>
                  <a:pt x="1529419" y="741093"/>
                </a:lnTo>
                <a:lnTo>
                  <a:pt x="1539534" y="759336"/>
                </a:lnTo>
                <a:lnTo>
                  <a:pt x="1539534" y="745157"/>
                </a:lnTo>
                <a:lnTo>
                  <a:pt x="1553712" y="726914"/>
                </a:lnTo>
                <a:lnTo>
                  <a:pt x="1557776" y="696479"/>
                </a:lnTo>
                <a:lnTo>
                  <a:pt x="1553712" y="663967"/>
                </a:lnTo>
                <a:lnTo>
                  <a:pt x="1547662" y="663967"/>
                </a:lnTo>
                <a:lnTo>
                  <a:pt x="1547662" y="609148"/>
                </a:lnTo>
                <a:lnTo>
                  <a:pt x="1539534" y="609148"/>
                </a:lnTo>
                <a:lnTo>
                  <a:pt x="1539534" y="568508"/>
                </a:lnTo>
                <a:lnTo>
                  <a:pt x="1531406" y="568508"/>
                </a:lnTo>
                <a:lnTo>
                  <a:pt x="1531406" y="550265"/>
                </a:lnTo>
                <a:lnTo>
                  <a:pt x="1525355" y="550265"/>
                </a:lnTo>
                <a:lnTo>
                  <a:pt x="1521291" y="546201"/>
                </a:lnTo>
                <a:lnTo>
                  <a:pt x="1521291" y="546201"/>
                </a:lnTo>
                <a:lnTo>
                  <a:pt x="1525355" y="546201"/>
                </a:lnTo>
                <a:lnTo>
                  <a:pt x="1525355" y="546201"/>
                </a:lnTo>
                <a:lnTo>
                  <a:pt x="1529419" y="546201"/>
                </a:lnTo>
                <a:lnTo>
                  <a:pt x="1531406" y="542137"/>
                </a:lnTo>
                <a:lnTo>
                  <a:pt x="1535470" y="538074"/>
                </a:lnTo>
                <a:lnTo>
                  <a:pt x="1535470" y="538074"/>
                </a:lnTo>
                <a:lnTo>
                  <a:pt x="1535470" y="538074"/>
                </a:lnTo>
                <a:lnTo>
                  <a:pt x="1539534" y="538074"/>
                </a:lnTo>
                <a:lnTo>
                  <a:pt x="1543598" y="534010"/>
                </a:lnTo>
                <a:lnTo>
                  <a:pt x="1547662" y="534010"/>
                </a:lnTo>
                <a:lnTo>
                  <a:pt x="1547662" y="556316"/>
                </a:lnTo>
                <a:lnTo>
                  <a:pt x="1553712" y="556316"/>
                </a:lnTo>
                <a:lnTo>
                  <a:pt x="1553712" y="527868"/>
                </a:lnTo>
                <a:lnTo>
                  <a:pt x="1580083" y="527868"/>
                </a:lnTo>
                <a:lnTo>
                  <a:pt x="1584147" y="568508"/>
                </a:lnTo>
                <a:lnTo>
                  <a:pt x="1594262" y="605084"/>
                </a:lnTo>
                <a:lnTo>
                  <a:pt x="1606454" y="637596"/>
                </a:lnTo>
                <a:lnTo>
                  <a:pt x="1606454" y="704607"/>
                </a:lnTo>
                <a:lnTo>
                  <a:pt x="1616569" y="781823"/>
                </a:lnTo>
                <a:lnTo>
                  <a:pt x="1620633" y="875295"/>
                </a:lnTo>
                <a:lnTo>
                  <a:pt x="1620633" y="895615"/>
                </a:lnTo>
                <a:lnTo>
                  <a:pt x="1624697" y="911871"/>
                </a:lnTo>
                <a:lnTo>
                  <a:pt x="1624697" y="921986"/>
                </a:lnTo>
                <a:lnTo>
                  <a:pt x="1620633" y="940229"/>
                </a:lnTo>
                <a:lnTo>
                  <a:pt x="1647004" y="940229"/>
                </a:lnTo>
                <a:lnTo>
                  <a:pt x="1653055" y="637596"/>
                </a:lnTo>
                <a:lnTo>
                  <a:pt x="1642940" y="609148"/>
                </a:lnTo>
                <a:lnTo>
                  <a:pt x="1630748" y="574649"/>
                </a:lnTo>
                <a:lnTo>
                  <a:pt x="1628761" y="534010"/>
                </a:lnTo>
                <a:lnTo>
                  <a:pt x="1634902" y="534010"/>
                </a:lnTo>
                <a:lnTo>
                  <a:pt x="1638966" y="542137"/>
                </a:lnTo>
                <a:lnTo>
                  <a:pt x="1638966" y="542137"/>
                </a:lnTo>
                <a:lnTo>
                  <a:pt x="1638966" y="546201"/>
                </a:lnTo>
                <a:lnTo>
                  <a:pt x="1638966" y="546201"/>
                </a:lnTo>
                <a:lnTo>
                  <a:pt x="1643030" y="546201"/>
                </a:lnTo>
                <a:lnTo>
                  <a:pt x="1647094" y="550265"/>
                </a:lnTo>
                <a:lnTo>
                  <a:pt x="1647094" y="527959"/>
                </a:lnTo>
                <a:lnTo>
                  <a:pt x="1634902" y="501588"/>
                </a:lnTo>
                <a:lnTo>
                  <a:pt x="1630838" y="471153"/>
                </a:lnTo>
                <a:lnTo>
                  <a:pt x="1628851" y="446769"/>
                </a:lnTo>
                <a:lnTo>
                  <a:pt x="1588211" y="330990"/>
                </a:lnTo>
                <a:lnTo>
                  <a:pt x="1594262" y="330990"/>
                </a:lnTo>
                <a:lnTo>
                  <a:pt x="1594262" y="324939"/>
                </a:lnTo>
                <a:lnTo>
                  <a:pt x="1606454" y="324939"/>
                </a:lnTo>
                <a:lnTo>
                  <a:pt x="1606454" y="330990"/>
                </a:lnTo>
                <a:lnTo>
                  <a:pt x="1616569" y="353297"/>
                </a:lnTo>
                <a:lnTo>
                  <a:pt x="1624697" y="375604"/>
                </a:lnTo>
                <a:lnTo>
                  <a:pt x="1628761" y="406039"/>
                </a:lnTo>
                <a:lnTo>
                  <a:pt x="1634902" y="406039"/>
                </a:lnTo>
                <a:lnTo>
                  <a:pt x="1634902" y="446679"/>
                </a:lnTo>
                <a:lnTo>
                  <a:pt x="1647094" y="446679"/>
                </a:lnTo>
                <a:lnTo>
                  <a:pt x="1647094" y="468986"/>
                </a:lnTo>
                <a:lnTo>
                  <a:pt x="1653145" y="468986"/>
                </a:lnTo>
                <a:lnTo>
                  <a:pt x="1653145" y="515676"/>
                </a:lnTo>
                <a:lnTo>
                  <a:pt x="1661273" y="515676"/>
                </a:lnTo>
                <a:lnTo>
                  <a:pt x="1661273" y="550175"/>
                </a:lnTo>
                <a:lnTo>
                  <a:pt x="1671388" y="590815"/>
                </a:lnTo>
                <a:lnTo>
                  <a:pt x="1687644" y="631455"/>
                </a:lnTo>
                <a:lnTo>
                  <a:pt x="1693785" y="631455"/>
                </a:lnTo>
                <a:lnTo>
                  <a:pt x="1693785" y="542047"/>
                </a:lnTo>
                <a:lnTo>
                  <a:pt x="1687644" y="542047"/>
                </a:lnTo>
                <a:lnTo>
                  <a:pt x="1687644" y="493279"/>
                </a:lnTo>
                <a:lnTo>
                  <a:pt x="1675452" y="493279"/>
                </a:lnTo>
                <a:lnTo>
                  <a:pt x="1669401" y="446588"/>
                </a:lnTo>
                <a:lnTo>
                  <a:pt x="1653145" y="434396"/>
                </a:lnTo>
                <a:lnTo>
                  <a:pt x="1647094" y="405948"/>
                </a:lnTo>
                <a:lnTo>
                  <a:pt x="1661273" y="411999"/>
                </a:lnTo>
                <a:lnTo>
                  <a:pt x="1634902" y="330719"/>
                </a:lnTo>
                <a:lnTo>
                  <a:pt x="1653145" y="330719"/>
                </a:lnTo>
                <a:lnTo>
                  <a:pt x="1756732" y="637416"/>
                </a:lnTo>
                <a:lnTo>
                  <a:pt x="1756732" y="631365"/>
                </a:lnTo>
                <a:lnTo>
                  <a:pt x="1764860" y="627301"/>
                </a:lnTo>
                <a:lnTo>
                  <a:pt x="1764860" y="623237"/>
                </a:lnTo>
                <a:lnTo>
                  <a:pt x="1764860" y="619534"/>
                </a:lnTo>
                <a:lnTo>
                  <a:pt x="1764860" y="619534"/>
                </a:lnTo>
                <a:lnTo>
                  <a:pt x="1764860" y="615470"/>
                </a:lnTo>
                <a:lnTo>
                  <a:pt x="1764860" y="611406"/>
                </a:lnTo>
                <a:lnTo>
                  <a:pt x="1768924" y="609419"/>
                </a:lnTo>
                <a:lnTo>
                  <a:pt x="1774975" y="609419"/>
                </a:lnTo>
                <a:lnTo>
                  <a:pt x="1774975" y="615470"/>
                </a:lnTo>
                <a:lnTo>
                  <a:pt x="1779039" y="611406"/>
                </a:lnTo>
                <a:lnTo>
                  <a:pt x="1779039" y="611406"/>
                </a:lnTo>
                <a:lnTo>
                  <a:pt x="1779039" y="609419"/>
                </a:lnTo>
                <a:lnTo>
                  <a:pt x="1779039" y="609419"/>
                </a:lnTo>
                <a:lnTo>
                  <a:pt x="1783103" y="605355"/>
                </a:lnTo>
                <a:lnTo>
                  <a:pt x="1783103" y="601291"/>
                </a:lnTo>
                <a:lnTo>
                  <a:pt x="1768924" y="601291"/>
                </a:lnTo>
                <a:lnTo>
                  <a:pt x="1756732" y="534280"/>
                </a:lnTo>
                <a:lnTo>
                  <a:pt x="1774975" y="534280"/>
                </a:lnTo>
                <a:lnTo>
                  <a:pt x="1774975" y="516038"/>
                </a:lnTo>
                <a:lnTo>
                  <a:pt x="1791231" y="516038"/>
                </a:lnTo>
                <a:lnTo>
                  <a:pt x="1791231" y="550536"/>
                </a:lnTo>
                <a:lnTo>
                  <a:pt x="1787167" y="570856"/>
                </a:lnTo>
                <a:lnTo>
                  <a:pt x="1791231" y="591176"/>
                </a:lnTo>
                <a:lnTo>
                  <a:pt x="1797281" y="591176"/>
                </a:lnTo>
                <a:lnTo>
                  <a:pt x="1809473" y="479462"/>
                </a:lnTo>
                <a:lnTo>
                  <a:pt x="1823652" y="469347"/>
                </a:lnTo>
                <a:lnTo>
                  <a:pt x="1823652" y="447040"/>
                </a:lnTo>
                <a:lnTo>
                  <a:pt x="1831780" y="447040"/>
                </a:lnTo>
                <a:lnTo>
                  <a:pt x="1831780" y="434848"/>
                </a:lnTo>
                <a:lnTo>
                  <a:pt x="1823652" y="434848"/>
                </a:lnTo>
                <a:lnTo>
                  <a:pt x="1823652" y="331080"/>
                </a:lnTo>
                <a:lnTo>
                  <a:pt x="1815524" y="331080"/>
                </a:lnTo>
                <a:lnTo>
                  <a:pt x="1815524" y="325030"/>
                </a:lnTo>
                <a:lnTo>
                  <a:pt x="1823652" y="325030"/>
                </a:lnTo>
                <a:lnTo>
                  <a:pt x="1823652" y="312838"/>
                </a:lnTo>
                <a:lnTo>
                  <a:pt x="1815524" y="312838"/>
                </a:lnTo>
                <a:lnTo>
                  <a:pt x="1815524" y="308774"/>
                </a:lnTo>
                <a:lnTo>
                  <a:pt x="1819588" y="302723"/>
                </a:lnTo>
                <a:lnTo>
                  <a:pt x="1823652" y="298659"/>
                </a:lnTo>
                <a:lnTo>
                  <a:pt x="1823652" y="298659"/>
                </a:lnTo>
                <a:lnTo>
                  <a:pt x="1815524" y="284480"/>
                </a:lnTo>
                <a:lnTo>
                  <a:pt x="1815524" y="276352"/>
                </a:lnTo>
                <a:lnTo>
                  <a:pt x="1823652" y="276352"/>
                </a:lnTo>
                <a:lnTo>
                  <a:pt x="1823652" y="266237"/>
                </a:lnTo>
                <a:lnTo>
                  <a:pt x="1815524" y="266237"/>
                </a:lnTo>
                <a:lnTo>
                  <a:pt x="1823652" y="217469"/>
                </a:lnTo>
                <a:lnTo>
                  <a:pt x="1837831" y="217469"/>
                </a:lnTo>
                <a:lnTo>
                  <a:pt x="1837831" y="339299"/>
                </a:lnTo>
                <a:lnTo>
                  <a:pt x="1856074" y="339299"/>
                </a:lnTo>
                <a:lnTo>
                  <a:pt x="1872330" y="631816"/>
                </a:lnTo>
                <a:lnTo>
                  <a:pt x="1878381" y="631816"/>
                </a:lnTo>
                <a:lnTo>
                  <a:pt x="1882445" y="660264"/>
                </a:lnTo>
                <a:lnTo>
                  <a:pt x="1882445" y="692776"/>
                </a:lnTo>
                <a:lnTo>
                  <a:pt x="1886509" y="723211"/>
                </a:lnTo>
                <a:lnTo>
                  <a:pt x="1896624" y="745518"/>
                </a:lnTo>
                <a:lnTo>
                  <a:pt x="1890573" y="656110"/>
                </a:lnTo>
                <a:lnTo>
                  <a:pt x="1896624" y="656110"/>
                </a:lnTo>
                <a:lnTo>
                  <a:pt x="1904752" y="668302"/>
                </a:lnTo>
                <a:lnTo>
                  <a:pt x="1912880" y="674353"/>
                </a:lnTo>
                <a:lnTo>
                  <a:pt x="1918931" y="678417"/>
                </a:lnTo>
                <a:lnTo>
                  <a:pt x="1918931" y="601201"/>
                </a:lnTo>
                <a:lnTo>
                  <a:pt x="1904752" y="601201"/>
                </a:lnTo>
                <a:lnTo>
                  <a:pt x="1904752" y="582958"/>
                </a:lnTo>
                <a:lnTo>
                  <a:pt x="1918931" y="582958"/>
                </a:lnTo>
                <a:lnTo>
                  <a:pt x="1912880" y="217288"/>
                </a:lnTo>
                <a:lnTo>
                  <a:pt x="1937264" y="217288"/>
                </a:lnTo>
                <a:lnTo>
                  <a:pt x="1937264" y="225416"/>
                </a:lnTo>
                <a:lnTo>
                  <a:pt x="1931213" y="245736"/>
                </a:lnTo>
                <a:lnTo>
                  <a:pt x="1927149" y="280235"/>
                </a:lnTo>
                <a:lnTo>
                  <a:pt x="1927149" y="316811"/>
                </a:lnTo>
                <a:lnTo>
                  <a:pt x="1931213" y="347246"/>
                </a:lnTo>
                <a:lnTo>
                  <a:pt x="1953520" y="582868"/>
                </a:lnTo>
                <a:lnTo>
                  <a:pt x="1963634" y="582868"/>
                </a:lnTo>
                <a:lnTo>
                  <a:pt x="1971763" y="586932"/>
                </a:lnTo>
                <a:lnTo>
                  <a:pt x="1977813" y="586932"/>
                </a:lnTo>
                <a:lnTo>
                  <a:pt x="1985941" y="590996"/>
                </a:lnTo>
                <a:lnTo>
                  <a:pt x="1985941" y="479371"/>
                </a:lnTo>
                <a:lnTo>
                  <a:pt x="2012312" y="479371"/>
                </a:lnTo>
                <a:lnTo>
                  <a:pt x="2016376" y="546382"/>
                </a:lnTo>
                <a:lnTo>
                  <a:pt x="2034619" y="609329"/>
                </a:lnTo>
                <a:lnTo>
                  <a:pt x="2040670" y="609329"/>
                </a:lnTo>
                <a:lnTo>
                  <a:pt x="2040670" y="290440"/>
                </a:lnTo>
                <a:lnTo>
                  <a:pt x="2067041" y="298568"/>
                </a:lnTo>
                <a:lnTo>
                  <a:pt x="2075169" y="383912"/>
                </a:lnTo>
                <a:lnTo>
                  <a:pt x="2093412" y="453000"/>
                </a:lnTo>
                <a:lnTo>
                  <a:pt x="2093412" y="515947"/>
                </a:lnTo>
                <a:lnTo>
                  <a:pt x="2099463" y="515947"/>
                </a:lnTo>
                <a:lnTo>
                  <a:pt x="2107590" y="609419"/>
                </a:lnTo>
                <a:lnTo>
                  <a:pt x="2121769" y="615470"/>
                </a:lnTo>
                <a:lnTo>
                  <a:pt x="2121769" y="637777"/>
                </a:lnTo>
                <a:lnTo>
                  <a:pt x="2129897" y="656020"/>
                </a:lnTo>
                <a:lnTo>
                  <a:pt x="2140012" y="668212"/>
                </a:lnTo>
                <a:lnTo>
                  <a:pt x="2152204" y="682391"/>
                </a:lnTo>
                <a:lnTo>
                  <a:pt x="2162319" y="690519"/>
                </a:lnTo>
                <a:lnTo>
                  <a:pt x="2180562" y="696569"/>
                </a:lnTo>
                <a:lnTo>
                  <a:pt x="2180562" y="704697"/>
                </a:lnTo>
                <a:lnTo>
                  <a:pt x="2184626" y="708761"/>
                </a:lnTo>
                <a:lnTo>
                  <a:pt x="2184626" y="712825"/>
                </a:lnTo>
                <a:lnTo>
                  <a:pt x="2188690" y="714812"/>
                </a:lnTo>
                <a:lnTo>
                  <a:pt x="2192754" y="718876"/>
                </a:lnTo>
                <a:lnTo>
                  <a:pt x="2196818" y="722940"/>
                </a:lnTo>
                <a:lnTo>
                  <a:pt x="2196818" y="731068"/>
                </a:lnTo>
                <a:lnTo>
                  <a:pt x="2202869" y="731068"/>
                </a:lnTo>
                <a:lnTo>
                  <a:pt x="2202869" y="712825"/>
                </a:lnTo>
                <a:lnTo>
                  <a:pt x="2196818" y="712825"/>
                </a:lnTo>
                <a:lnTo>
                  <a:pt x="2196818" y="655929"/>
                </a:lnTo>
                <a:lnTo>
                  <a:pt x="2188690" y="655929"/>
                </a:lnTo>
                <a:lnTo>
                  <a:pt x="2174511" y="582777"/>
                </a:lnTo>
                <a:lnTo>
                  <a:pt x="2162319" y="582777"/>
                </a:lnTo>
                <a:lnTo>
                  <a:pt x="2162319" y="556407"/>
                </a:lnTo>
                <a:lnTo>
                  <a:pt x="2156268" y="556407"/>
                </a:lnTo>
                <a:lnTo>
                  <a:pt x="2152204" y="552343"/>
                </a:lnTo>
                <a:lnTo>
                  <a:pt x="2152204" y="546382"/>
                </a:lnTo>
                <a:lnTo>
                  <a:pt x="2148140" y="538254"/>
                </a:lnTo>
                <a:lnTo>
                  <a:pt x="2148140" y="528139"/>
                </a:lnTo>
                <a:lnTo>
                  <a:pt x="2156268" y="528139"/>
                </a:lnTo>
                <a:lnTo>
                  <a:pt x="2170447" y="546382"/>
                </a:lnTo>
                <a:lnTo>
                  <a:pt x="2180562" y="568689"/>
                </a:lnTo>
                <a:lnTo>
                  <a:pt x="2188690" y="590996"/>
                </a:lnTo>
                <a:lnTo>
                  <a:pt x="2196818" y="590996"/>
                </a:lnTo>
                <a:lnTo>
                  <a:pt x="2180562" y="542228"/>
                </a:lnTo>
                <a:lnTo>
                  <a:pt x="2158255" y="493460"/>
                </a:lnTo>
                <a:lnTo>
                  <a:pt x="2140012" y="446769"/>
                </a:lnTo>
                <a:lnTo>
                  <a:pt x="2148140" y="446769"/>
                </a:lnTo>
                <a:lnTo>
                  <a:pt x="2156268" y="448756"/>
                </a:lnTo>
                <a:lnTo>
                  <a:pt x="2158255" y="448756"/>
                </a:lnTo>
                <a:lnTo>
                  <a:pt x="2158255" y="452820"/>
                </a:lnTo>
                <a:lnTo>
                  <a:pt x="2162319" y="460948"/>
                </a:lnTo>
                <a:lnTo>
                  <a:pt x="2162319" y="469076"/>
                </a:lnTo>
                <a:lnTo>
                  <a:pt x="2184626" y="497524"/>
                </a:lnTo>
                <a:lnTo>
                  <a:pt x="2198805" y="534100"/>
                </a:lnTo>
                <a:lnTo>
                  <a:pt x="2210997" y="574740"/>
                </a:lnTo>
                <a:lnTo>
                  <a:pt x="2221112" y="615380"/>
                </a:lnTo>
                <a:lnTo>
                  <a:pt x="2229240" y="615380"/>
                </a:lnTo>
                <a:lnTo>
                  <a:pt x="2229240" y="656020"/>
                </a:lnTo>
                <a:lnTo>
                  <a:pt x="2237368" y="656020"/>
                </a:lnTo>
                <a:lnTo>
                  <a:pt x="2221112" y="487409"/>
                </a:lnTo>
                <a:lnTo>
                  <a:pt x="2215061" y="487409"/>
                </a:lnTo>
                <a:lnTo>
                  <a:pt x="2215061" y="452910"/>
                </a:lnTo>
                <a:lnTo>
                  <a:pt x="2202869" y="452910"/>
                </a:lnTo>
                <a:lnTo>
                  <a:pt x="2196818" y="387886"/>
                </a:lnTo>
                <a:lnTo>
                  <a:pt x="2188690" y="387886"/>
                </a:lnTo>
                <a:lnTo>
                  <a:pt x="2188690" y="371630"/>
                </a:lnTo>
                <a:lnTo>
                  <a:pt x="2180562" y="371630"/>
                </a:lnTo>
                <a:lnTo>
                  <a:pt x="2180562" y="347246"/>
                </a:lnTo>
                <a:lnTo>
                  <a:pt x="2174511" y="347246"/>
                </a:lnTo>
                <a:lnTo>
                  <a:pt x="2162319" y="312747"/>
                </a:lnTo>
                <a:lnTo>
                  <a:pt x="2156268" y="312747"/>
                </a:lnTo>
                <a:lnTo>
                  <a:pt x="2156268" y="290440"/>
                </a:lnTo>
                <a:lnTo>
                  <a:pt x="2148140" y="290440"/>
                </a:lnTo>
                <a:lnTo>
                  <a:pt x="2133961" y="243750"/>
                </a:lnTo>
                <a:lnTo>
                  <a:pt x="2121769" y="243750"/>
                </a:lnTo>
                <a:lnTo>
                  <a:pt x="2121769" y="225507"/>
                </a:lnTo>
                <a:lnTo>
                  <a:pt x="2107590" y="199136"/>
                </a:lnTo>
                <a:lnTo>
                  <a:pt x="2093412" y="172765"/>
                </a:lnTo>
                <a:lnTo>
                  <a:pt x="2081220" y="136189"/>
                </a:lnTo>
                <a:lnTo>
                  <a:pt x="2107590" y="144317"/>
                </a:lnTo>
                <a:lnTo>
                  <a:pt x="2115719" y="180893"/>
                </a:lnTo>
                <a:lnTo>
                  <a:pt x="2133961" y="205277"/>
                </a:lnTo>
                <a:lnTo>
                  <a:pt x="2148140" y="231648"/>
                </a:lnTo>
                <a:lnTo>
                  <a:pt x="2148140" y="249891"/>
                </a:lnTo>
                <a:lnTo>
                  <a:pt x="2156268" y="249891"/>
                </a:lnTo>
                <a:lnTo>
                  <a:pt x="2156268" y="266147"/>
                </a:lnTo>
                <a:lnTo>
                  <a:pt x="2162319" y="266147"/>
                </a:lnTo>
                <a:lnTo>
                  <a:pt x="2162319" y="284390"/>
                </a:lnTo>
                <a:lnTo>
                  <a:pt x="2174511" y="284390"/>
                </a:lnTo>
                <a:lnTo>
                  <a:pt x="2174511" y="298568"/>
                </a:lnTo>
                <a:lnTo>
                  <a:pt x="2180562" y="298568"/>
                </a:lnTo>
                <a:lnTo>
                  <a:pt x="2196818" y="347336"/>
                </a:lnTo>
                <a:lnTo>
                  <a:pt x="2202869" y="347336"/>
                </a:lnTo>
                <a:lnTo>
                  <a:pt x="2202869" y="371720"/>
                </a:lnTo>
                <a:lnTo>
                  <a:pt x="2215061" y="371720"/>
                </a:lnTo>
                <a:lnTo>
                  <a:pt x="2215061" y="387976"/>
                </a:lnTo>
                <a:lnTo>
                  <a:pt x="2221112" y="387976"/>
                </a:lnTo>
                <a:lnTo>
                  <a:pt x="2237368" y="461128"/>
                </a:lnTo>
                <a:lnTo>
                  <a:pt x="2243418" y="461128"/>
                </a:lnTo>
                <a:lnTo>
                  <a:pt x="2243418" y="479371"/>
                </a:lnTo>
                <a:lnTo>
                  <a:pt x="2255610" y="479371"/>
                </a:lnTo>
                <a:lnTo>
                  <a:pt x="2255610" y="515947"/>
                </a:lnTo>
                <a:lnTo>
                  <a:pt x="2261661" y="515947"/>
                </a:lnTo>
                <a:lnTo>
                  <a:pt x="2265725" y="442795"/>
                </a:lnTo>
                <a:lnTo>
                  <a:pt x="2269789" y="361515"/>
                </a:lnTo>
                <a:lnTo>
                  <a:pt x="2261661" y="284299"/>
                </a:lnTo>
                <a:lnTo>
                  <a:pt x="2243418" y="209160"/>
                </a:lnTo>
                <a:lnTo>
                  <a:pt x="2269789" y="209160"/>
                </a:lnTo>
                <a:lnTo>
                  <a:pt x="2279904" y="272107"/>
                </a:lnTo>
                <a:lnTo>
                  <a:pt x="2296160" y="330990"/>
                </a:lnTo>
                <a:lnTo>
                  <a:pt x="2296160" y="361425"/>
                </a:lnTo>
                <a:lnTo>
                  <a:pt x="2296160" y="393937"/>
                </a:lnTo>
                <a:lnTo>
                  <a:pt x="2292096" y="424372"/>
                </a:lnTo>
                <a:lnTo>
                  <a:pt x="2302211" y="446679"/>
                </a:lnTo>
                <a:lnTo>
                  <a:pt x="2310339" y="365399"/>
                </a:lnTo>
                <a:lnTo>
                  <a:pt x="2324518" y="365399"/>
                </a:lnTo>
                <a:lnTo>
                  <a:pt x="2336710" y="397911"/>
                </a:lnTo>
                <a:lnTo>
                  <a:pt x="2342761" y="397911"/>
                </a:lnTo>
                <a:lnTo>
                  <a:pt x="2342761" y="428346"/>
                </a:lnTo>
                <a:lnTo>
                  <a:pt x="2350889" y="428346"/>
                </a:lnTo>
                <a:lnTo>
                  <a:pt x="2359017" y="501497"/>
                </a:lnTo>
                <a:lnTo>
                  <a:pt x="2365068" y="501497"/>
                </a:lnTo>
                <a:lnTo>
                  <a:pt x="2365068" y="550265"/>
                </a:lnTo>
                <a:lnTo>
                  <a:pt x="2383310" y="556316"/>
                </a:lnTo>
                <a:lnTo>
                  <a:pt x="2383310" y="574559"/>
                </a:lnTo>
                <a:lnTo>
                  <a:pt x="2391438" y="574559"/>
                </a:lnTo>
                <a:lnTo>
                  <a:pt x="2391438" y="600930"/>
                </a:lnTo>
                <a:lnTo>
                  <a:pt x="2399566" y="600930"/>
                </a:lnTo>
                <a:lnTo>
                  <a:pt x="2405617" y="649698"/>
                </a:lnTo>
                <a:lnTo>
                  <a:pt x="2417809" y="649698"/>
                </a:lnTo>
                <a:lnTo>
                  <a:pt x="2421873" y="590815"/>
                </a:lnTo>
                <a:lnTo>
                  <a:pt x="2432078" y="537983"/>
                </a:lnTo>
                <a:lnTo>
                  <a:pt x="2450321" y="487228"/>
                </a:lnTo>
                <a:lnTo>
                  <a:pt x="2464500" y="434396"/>
                </a:lnTo>
                <a:lnTo>
                  <a:pt x="2458449" y="312476"/>
                </a:lnTo>
                <a:lnTo>
                  <a:pt x="2480756" y="312476"/>
                </a:lnTo>
                <a:lnTo>
                  <a:pt x="2486807" y="434396"/>
                </a:lnTo>
                <a:lnTo>
                  <a:pt x="2505050" y="434396"/>
                </a:lnTo>
                <a:lnTo>
                  <a:pt x="2513178" y="468895"/>
                </a:lnTo>
                <a:lnTo>
                  <a:pt x="2498999" y="468895"/>
                </a:lnTo>
                <a:lnTo>
                  <a:pt x="2498999" y="452639"/>
                </a:lnTo>
                <a:lnTo>
                  <a:pt x="2486807" y="452639"/>
                </a:lnTo>
                <a:lnTo>
                  <a:pt x="2486807" y="663877"/>
                </a:lnTo>
                <a:lnTo>
                  <a:pt x="2498999" y="663877"/>
                </a:lnTo>
                <a:lnTo>
                  <a:pt x="2498999" y="690248"/>
                </a:lnTo>
                <a:lnTo>
                  <a:pt x="2505050" y="690248"/>
                </a:lnTo>
                <a:lnTo>
                  <a:pt x="2505050" y="678056"/>
                </a:lnTo>
                <a:lnTo>
                  <a:pt x="2513178" y="678056"/>
                </a:lnTo>
                <a:lnTo>
                  <a:pt x="2527357" y="690248"/>
                </a:lnTo>
                <a:lnTo>
                  <a:pt x="2527357" y="615109"/>
                </a:lnTo>
                <a:lnTo>
                  <a:pt x="2521306" y="615109"/>
                </a:lnTo>
                <a:lnTo>
                  <a:pt x="2521306" y="550085"/>
                </a:lnTo>
                <a:lnTo>
                  <a:pt x="2498999" y="479010"/>
                </a:lnTo>
                <a:lnTo>
                  <a:pt x="2521306" y="479010"/>
                </a:lnTo>
                <a:lnTo>
                  <a:pt x="2527357" y="515586"/>
                </a:lnTo>
                <a:lnTo>
                  <a:pt x="2539549" y="515586"/>
                </a:lnTo>
                <a:lnTo>
                  <a:pt x="2539549" y="556226"/>
                </a:lnTo>
                <a:lnTo>
                  <a:pt x="2545599" y="556226"/>
                </a:lnTo>
                <a:lnTo>
                  <a:pt x="2545599" y="574469"/>
                </a:lnTo>
                <a:lnTo>
                  <a:pt x="2553727" y="574469"/>
                </a:lnTo>
                <a:lnTo>
                  <a:pt x="2553727" y="608968"/>
                </a:lnTo>
                <a:lnTo>
                  <a:pt x="2561856" y="608968"/>
                </a:lnTo>
                <a:lnTo>
                  <a:pt x="2561856" y="637416"/>
                </a:lnTo>
                <a:lnTo>
                  <a:pt x="2567906" y="637416"/>
                </a:lnTo>
                <a:lnTo>
                  <a:pt x="2580098" y="696299"/>
                </a:lnTo>
                <a:lnTo>
                  <a:pt x="2586149" y="696299"/>
                </a:lnTo>
                <a:lnTo>
                  <a:pt x="2594277" y="678056"/>
                </a:lnTo>
                <a:lnTo>
                  <a:pt x="2602405" y="659813"/>
                </a:lnTo>
                <a:lnTo>
                  <a:pt x="2602405" y="631365"/>
                </a:lnTo>
                <a:lnTo>
                  <a:pt x="2580098" y="556226"/>
                </a:lnTo>
                <a:lnTo>
                  <a:pt x="2602405" y="568418"/>
                </a:lnTo>
                <a:lnTo>
                  <a:pt x="2604482" y="582597"/>
                </a:lnTo>
                <a:lnTo>
                  <a:pt x="2612610" y="611045"/>
                </a:lnTo>
                <a:lnTo>
                  <a:pt x="2620738" y="645544"/>
                </a:lnTo>
                <a:lnTo>
                  <a:pt x="2626879" y="673992"/>
                </a:lnTo>
                <a:lnTo>
                  <a:pt x="2639071" y="700363"/>
                </a:lnTo>
                <a:lnTo>
                  <a:pt x="2643136" y="712555"/>
                </a:lnTo>
                <a:lnTo>
                  <a:pt x="2645122" y="673992"/>
                </a:lnTo>
                <a:lnTo>
                  <a:pt x="2649186" y="641480"/>
                </a:lnTo>
                <a:lnTo>
                  <a:pt x="2649186" y="600840"/>
                </a:lnTo>
                <a:lnTo>
                  <a:pt x="2643136" y="550085"/>
                </a:lnTo>
                <a:lnTo>
                  <a:pt x="2667519" y="550085"/>
                </a:lnTo>
                <a:lnTo>
                  <a:pt x="2671583" y="596776"/>
                </a:lnTo>
                <a:lnTo>
                  <a:pt x="2685762" y="641480"/>
                </a:lnTo>
                <a:lnTo>
                  <a:pt x="2702018" y="678056"/>
                </a:lnTo>
                <a:lnTo>
                  <a:pt x="2702018" y="722760"/>
                </a:lnTo>
                <a:lnTo>
                  <a:pt x="2708069" y="722760"/>
                </a:lnTo>
                <a:lnTo>
                  <a:pt x="2683685" y="452639"/>
                </a:lnTo>
                <a:lnTo>
                  <a:pt x="2675557" y="452639"/>
                </a:lnTo>
                <a:lnTo>
                  <a:pt x="2667429" y="405948"/>
                </a:lnTo>
                <a:lnTo>
                  <a:pt x="2661378" y="393756"/>
                </a:lnTo>
                <a:lnTo>
                  <a:pt x="2657314" y="387706"/>
                </a:lnTo>
                <a:lnTo>
                  <a:pt x="2649186" y="379578"/>
                </a:lnTo>
                <a:lnTo>
                  <a:pt x="2645122" y="371450"/>
                </a:lnTo>
                <a:lnTo>
                  <a:pt x="2639071" y="361335"/>
                </a:lnTo>
                <a:lnTo>
                  <a:pt x="2635007" y="347156"/>
                </a:lnTo>
                <a:lnTo>
                  <a:pt x="2661378" y="365399"/>
                </a:lnTo>
                <a:lnTo>
                  <a:pt x="2683685" y="393847"/>
                </a:lnTo>
                <a:lnTo>
                  <a:pt x="2701928" y="430423"/>
                </a:lnTo>
                <a:lnTo>
                  <a:pt x="2716107" y="475127"/>
                </a:lnTo>
                <a:lnTo>
                  <a:pt x="2730286" y="515767"/>
                </a:lnTo>
                <a:lnTo>
                  <a:pt x="2742478" y="550265"/>
                </a:lnTo>
                <a:lnTo>
                  <a:pt x="2742478" y="601020"/>
                </a:lnTo>
                <a:lnTo>
                  <a:pt x="2756656" y="609148"/>
                </a:lnTo>
                <a:lnTo>
                  <a:pt x="2748528" y="623327"/>
                </a:lnTo>
                <a:lnTo>
                  <a:pt x="2764785" y="631455"/>
                </a:lnTo>
                <a:lnTo>
                  <a:pt x="2764785" y="663967"/>
                </a:lnTo>
                <a:lnTo>
                  <a:pt x="2770835" y="663967"/>
                </a:lnTo>
                <a:lnTo>
                  <a:pt x="2770835" y="690338"/>
                </a:lnTo>
                <a:lnTo>
                  <a:pt x="2783027" y="690338"/>
                </a:lnTo>
                <a:lnTo>
                  <a:pt x="2787091" y="714722"/>
                </a:lnTo>
                <a:lnTo>
                  <a:pt x="2787091" y="741093"/>
                </a:lnTo>
                <a:lnTo>
                  <a:pt x="2797206" y="759336"/>
                </a:lnTo>
                <a:lnTo>
                  <a:pt x="2801270" y="704517"/>
                </a:lnTo>
                <a:lnTo>
                  <a:pt x="2805334" y="651685"/>
                </a:lnTo>
                <a:lnTo>
                  <a:pt x="2797206" y="609058"/>
                </a:lnTo>
                <a:lnTo>
                  <a:pt x="2797206" y="542047"/>
                </a:lnTo>
                <a:lnTo>
                  <a:pt x="2789078" y="542047"/>
                </a:lnTo>
                <a:lnTo>
                  <a:pt x="2783027" y="487228"/>
                </a:lnTo>
                <a:lnTo>
                  <a:pt x="2770835" y="487228"/>
                </a:lnTo>
                <a:lnTo>
                  <a:pt x="2766771" y="475036"/>
                </a:lnTo>
                <a:lnTo>
                  <a:pt x="2760721" y="470972"/>
                </a:lnTo>
                <a:lnTo>
                  <a:pt x="2756656" y="464921"/>
                </a:lnTo>
                <a:lnTo>
                  <a:pt x="2752593" y="460857"/>
                </a:lnTo>
                <a:lnTo>
                  <a:pt x="2748528" y="448666"/>
                </a:lnTo>
                <a:lnTo>
                  <a:pt x="2748528" y="434487"/>
                </a:lnTo>
                <a:lnTo>
                  <a:pt x="2764785" y="446679"/>
                </a:lnTo>
                <a:lnTo>
                  <a:pt x="2716016" y="357271"/>
                </a:lnTo>
                <a:lnTo>
                  <a:pt x="2730195" y="357271"/>
                </a:lnTo>
                <a:lnTo>
                  <a:pt x="2805334" y="468986"/>
                </a:lnTo>
                <a:lnTo>
                  <a:pt x="2805334" y="487228"/>
                </a:lnTo>
                <a:lnTo>
                  <a:pt x="2811385" y="487228"/>
                </a:lnTo>
                <a:lnTo>
                  <a:pt x="2811385" y="501407"/>
                </a:lnTo>
                <a:lnTo>
                  <a:pt x="2823577" y="501407"/>
                </a:lnTo>
                <a:lnTo>
                  <a:pt x="2829718" y="550175"/>
                </a:lnTo>
                <a:lnTo>
                  <a:pt x="2837846" y="550175"/>
                </a:lnTo>
                <a:lnTo>
                  <a:pt x="2837846" y="568418"/>
                </a:lnTo>
                <a:lnTo>
                  <a:pt x="2845974" y="568418"/>
                </a:lnTo>
                <a:lnTo>
                  <a:pt x="2845974" y="600930"/>
                </a:lnTo>
                <a:lnTo>
                  <a:pt x="2852025" y="600930"/>
                </a:lnTo>
                <a:lnTo>
                  <a:pt x="2864217" y="655749"/>
                </a:lnTo>
                <a:lnTo>
                  <a:pt x="2870268" y="655749"/>
                </a:lnTo>
                <a:lnTo>
                  <a:pt x="2874332" y="586661"/>
                </a:lnTo>
                <a:lnTo>
                  <a:pt x="2878396" y="515586"/>
                </a:lnTo>
                <a:lnTo>
                  <a:pt x="2882460" y="442434"/>
                </a:lnTo>
                <a:lnTo>
                  <a:pt x="2882460" y="371359"/>
                </a:lnTo>
                <a:lnTo>
                  <a:pt x="2870268" y="306335"/>
                </a:lnTo>
                <a:lnTo>
                  <a:pt x="2870268" y="243388"/>
                </a:lnTo>
                <a:lnTo>
                  <a:pt x="2864217" y="243388"/>
                </a:lnTo>
                <a:lnTo>
                  <a:pt x="2856089" y="212954"/>
                </a:lnTo>
                <a:lnTo>
                  <a:pt x="2856089" y="186583"/>
                </a:lnTo>
                <a:lnTo>
                  <a:pt x="2860153" y="164276"/>
                </a:lnTo>
                <a:lnTo>
                  <a:pt x="2860153" y="146033"/>
                </a:lnTo>
                <a:lnTo>
                  <a:pt x="2852025" y="135918"/>
                </a:lnTo>
                <a:lnTo>
                  <a:pt x="2852025" y="127790"/>
                </a:lnTo>
                <a:lnTo>
                  <a:pt x="2864217" y="127790"/>
                </a:lnTo>
                <a:lnTo>
                  <a:pt x="2864217" y="121920"/>
                </a:lnTo>
                <a:lnTo>
                  <a:pt x="2868281" y="121920"/>
                </a:lnTo>
                <a:lnTo>
                  <a:pt x="2870268" y="121920"/>
                </a:lnTo>
                <a:lnTo>
                  <a:pt x="2874332" y="121920"/>
                </a:lnTo>
                <a:lnTo>
                  <a:pt x="2874332" y="123907"/>
                </a:lnTo>
                <a:lnTo>
                  <a:pt x="2874332" y="123907"/>
                </a:lnTo>
                <a:lnTo>
                  <a:pt x="2878396" y="127971"/>
                </a:lnTo>
                <a:lnTo>
                  <a:pt x="2886524" y="146214"/>
                </a:lnTo>
                <a:lnTo>
                  <a:pt x="2886524" y="172585"/>
                </a:lnTo>
                <a:lnTo>
                  <a:pt x="2882460" y="198955"/>
                </a:lnTo>
                <a:lnTo>
                  <a:pt x="2886524" y="225326"/>
                </a:lnTo>
                <a:lnTo>
                  <a:pt x="2904767" y="294414"/>
                </a:lnTo>
                <a:lnTo>
                  <a:pt x="2918945" y="367566"/>
                </a:lnTo>
                <a:lnTo>
                  <a:pt x="2933124" y="434577"/>
                </a:lnTo>
                <a:lnTo>
                  <a:pt x="2933124" y="493460"/>
                </a:lnTo>
                <a:lnTo>
                  <a:pt x="2945316" y="493460"/>
                </a:lnTo>
                <a:lnTo>
                  <a:pt x="2949380" y="523895"/>
                </a:lnTo>
                <a:lnTo>
                  <a:pt x="2949380" y="560471"/>
                </a:lnTo>
                <a:lnTo>
                  <a:pt x="2945316" y="592983"/>
                </a:lnTo>
                <a:lnTo>
                  <a:pt x="2949380" y="627482"/>
                </a:lnTo>
                <a:lnTo>
                  <a:pt x="2959585" y="649788"/>
                </a:lnTo>
                <a:lnTo>
                  <a:pt x="2973764" y="446679"/>
                </a:lnTo>
                <a:lnTo>
                  <a:pt x="2985956" y="446679"/>
                </a:lnTo>
                <a:lnTo>
                  <a:pt x="2990020" y="412180"/>
                </a:lnTo>
                <a:lnTo>
                  <a:pt x="2990020" y="367476"/>
                </a:lnTo>
                <a:lnTo>
                  <a:pt x="2985956" y="320785"/>
                </a:lnTo>
                <a:lnTo>
                  <a:pt x="2985956" y="267953"/>
                </a:lnTo>
                <a:lnTo>
                  <a:pt x="2985956" y="225326"/>
                </a:lnTo>
                <a:lnTo>
                  <a:pt x="3008263" y="231377"/>
                </a:lnTo>
                <a:lnTo>
                  <a:pt x="2992007" y="664057"/>
                </a:lnTo>
                <a:lnTo>
                  <a:pt x="2992007" y="690428"/>
                </a:lnTo>
                <a:lnTo>
                  <a:pt x="2990020" y="722940"/>
                </a:lnTo>
                <a:lnTo>
                  <a:pt x="2990020" y="759516"/>
                </a:lnTo>
                <a:lnTo>
                  <a:pt x="2990020" y="796092"/>
                </a:lnTo>
                <a:lnTo>
                  <a:pt x="2992007" y="826527"/>
                </a:lnTo>
                <a:lnTo>
                  <a:pt x="3000135" y="844770"/>
                </a:lnTo>
                <a:lnTo>
                  <a:pt x="3004199" y="818399"/>
                </a:lnTo>
                <a:lnTo>
                  <a:pt x="3008263" y="781823"/>
                </a:lnTo>
                <a:lnTo>
                  <a:pt x="3018468" y="741183"/>
                </a:lnTo>
                <a:lnTo>
                  <a:pt x="3026596" y="708671"/>
                </a:lnTo>
                <a:lnTo>
                  <a:pt x="3032647" y="690428"/>
                </a:lnTo>
                <a:lnTo>
                  <a:pt x="3036711" y="686364"/>
                </a:lnTo>
                <a:lnTo>
                  <a:pt x="3036711" y="682300"/>
                </a:lnTo>
                <a:lnTo>
                  <a:pt x="3036711" y="682300"/>
                </a:lnTo>
                <a:lnTo>
                  <a:pt x="3040775" y="682300"/>
                </a:lnTo>
                <a:lnTo>
                  <a:pt x="3044839" y="682300"/>
                </a:lnTo>
                <a:lnTo>
                  <a:pt x="3048903" y="678236"/>
                </a:lnTo>
                <a:lnTo>
                  <a:pt x="3048903" y="722940"/>
                </a:lnTo>
                <a:lnTo>
                  <a:pt x="3054954" y="722940"/>
                </a:lnTo>
                <a:lnTo>
                  <a:pt x="3067146" y="590905"/>
                </a:lnTo>
                <a:lnTo>
                  <a:pt x="3071210" y="578714"/>
                </a:lnTo>
                <a:lnTo>
                  <a:pt x="3077351" y="560471"/>
                </a:lnTo>
                <a:lnTo>
                  <a:pt x="3085479" y="538164"/>
                </a:lnTo>
                <a:lnTo>
                  <a:pt x="3081415" y="515857"/>
                </a:lnTo>
                <a:lnTo>
                  <a:pt x="3067236" y="509806"/>
                </a:lnTo>
                <a:lnTo>
                  <a:pt x="3067236" y="493550"/>
                </a:lnTo>
                <a:lnTo>
                  <a:pt x="3081415" y="493550"/>
                </a:lnTo>
                <a:lnTo>
                  <a:pt x="3107786" y="209160"/>
                </a:lnTo>
                <a:lnTo>
                  <a:pt x="3121965" y="209160"/>
                </a:lnTo>
                <a:lnTo>
                  <a:pt x="3107786" y="568689"/>
                </a:lnTo>
                <a:lnTo>
                  <a:pt x="3113837" y="568689"/>
                </a:lnTo>
                <a:lnTo>
                  <a:pt x="3113837" y="590996"/>
                </a:lnTo>
                <a:lnTo>
                  <a:pt x="3121965" y="590996"/>
                </a:lnTo>
                <a:lnTo>
                  <a:pt x="3126029" y="611316"/>
                </a:lnTo>
                <a:lnTo>
                  <a:pt x="3130093" y="637687"/>
                </a:lnTo>
                <a:lnTo>
                  <a:pt x="3130093" y="664057"/>
                </a:lnTo>
                <a:lnTo>
                  <a:pt x="3136144" y="678236"/>
                </a:lnTo>
                <a:lnTo>
                  <a:pt x="3176784" y="312567"/>
                </a:lnTo>
                <a:lnTo>
                  <a:pt x="3195027" y="312567"/>
                </a:lnTo>
                <a:lnTo>
                  <a:pt x="3203155" y="357271"/>
                </a:lnTo>
                <a:lnTo>
                  <a:pt x="3203155" y="361335"/>
                </a:lnTo>
                <a:lnTo>
                  <a:pt x="3199091" y="361335"/>
                </a:lnTo>
                <a:lnTo>
                  <a:pt x="3199091" y="361335"/>
                </a:lnTo>
                <a:lnTo>
                  <a:pt x="3195027" y="357271"/>
                </a:lnTo>
                <a:lnTo>
                  <a:pt x="3195027" y="361335"/>
                </a:lnTo>
                <a:lnTo>
                  <a:pt x="3195027" y="365399"/>
                </a:lnTo>
                <a:lnTo>
                  <a:pt x="3203155" y="365399"/>
                </a:lnTo>
                <a:lnTo>
                  <a:pt x="3203155" y="468986"/>
                </a:lnTo>
                <a:lnTo>
                  <a:pt x="3211282" y="468986"/>
                </a:lnTo>
                <a:lnTo>
                  <a:pt x="3229526" y="312567"/>
                </a:lnTo>
                <a:lnTo>
                  <a:pt x="3203155" y="306516"/>
                </a:lnTo>
                <a:lnTo>
                  <a:pt x="3203155" y="290260"/>
                </a:lnTo>
                <a:lnTo>
                  <a:pt x="3213269" y="286196"/>
                </a:lnTo>
                <a:lnTo>
                  <a:pt x="3221398" y="286196"/>
                </a:lnTo>
                <a:lnTo>
                  <a:pt x="3229526" y="284209"/>
                </a:lnTo>
                <a:lnTo>
                  <a:pt x="3235576" y="280145"/>
                </a:lnTo>
                <a:lnTo>
                  <a:pt x="3239640" y="276081"/>
                </a:lnTo>
                <a:lnTo>
                  <a:pt x="3251832" y="276081"/>
                </a:lnTo>
                <a:lnTo>
                  <a:pt x="3251832" y="312657"/>
                </a:lnTo>
                <a:lnTo>
                  <a:pt x="3274139" y="330900"/>
                </a:lnTo>
                <a:lnTo>
                  <a:pt x="3298523" y="361335"/>
                </a:lnTo>
                <a:lnTo>
                  <a:pt x="3324894" y="393847"/>
                </a:lnTo>
                <a:lnTo>
                  <a:pt x="3347201" y="428346"/>
                </a:lnTo>
                <a:lnTo>
                  <a:pt x="3357406" y="452730"/>
                </a:lnTo>
                <a:lnTo>
                  <a:pt x="3365534" y="452730"/>
                </a:lnTo>
                <a:lnTo>
                  <a:pt x="3343227" y="349143"/>
                </a:lnTo>
                <a:lnTo>
                  <a:pt x="3316856" y="257748"/>
                </a:lnTo>
                <a:lnTo>
                  <a:pt x="3310806" y="190737"/>
                </a:lnTo>
                <a:lnTo>
                  <a:pt x="3294549" y="154161"/>
                </a:lnTo>
                <a:lnTo>
                  <a:pt x="3284435" y="109457"/>
                </a:lnTo>
                <a:lnTo>
                  <a:pt x="3298613" y="109457"/>
                </a:lnTo>
                <a:lnTo>
                  <a:pt x="3351446" y="275991"/>
                </a:lnTo>
                <a:lnTo>
                  <a:pt x="3351446" y="306426"/>
                </a:lnTo>
                <a:lnTo>
                  <a:pt x="3357496" y="306426"/>
                </a:lnTo>
                <a:lnTo>
                  <a:pt x="3365624" y="365308"/>
                </a:lnTo>
                <a:lnTo>
                  <a:pt x="3373752" y="365308"/>
                </a:lnTo>
                <a:lnTo>
                  <a:pt x="3373752" y="357180"/>
                </a:lnTo>
                <a:lnTo>
                  <a:pt x="3379803" y="357180"/>
                </a:lnTo>
                <a:lnTo>
                  <a:pt x="3398046" y="365308"/>
                </a:lnTo>
                <a:lnTo>
                  <a:pt x="3395969" y="397820"/>
                </a:lnTo>
                <a:lnTo>
                  <a:pt x="3391905" y="434396"/>
                </a:lnTo>
                <a:lnTo>
                  <a:pt x="3379713" y="434396"/>
                </a:lnTo>
                <a:lnTo>
                  <a:pt x="3379713" y="446588"/>
                </a:lnTo>
                <a:lnTo>
                  <a:pt x="3391905" y="446588"/>
                </a:lnTo>
                <a:lnTo>
                  <a:pt x="3391905" y="493279"/>
                </a:lnTo>
                <a:lnTo>
                  <a:pt x="3406084" y="493279"/>
                </a:lnTo>
                <a:lnTo>
                  <a:pt x="3402020" y="470972"/>
                </a:lnTo>
                <a:lnTo>
                  <a:pt x="3406084" y="446588"/>
                </a:lnTo>
                <a:lnTo>
                  <a:pt x="3406084" y="412090"/>
                </a:lnTo>
                <a:lnTo>
                  <a:pt x="3406084" y="168611"/>
                </a:lnTo>
                <a:lnTo>
                  <a:pt x="3420263" y="168611"/>
                </a:lnTo>
                <a:lnTo>
                  <a:pt x="3420263" y="276262"/>
                </a:lnTo>
                <a:lnTo>
                  <a:pt x="3432455" y="276262"/>
                </a:lnTo>
                <a:lnTo>
                  <a:pt x="3420263" y="290440"/>
                </a:lnTo>
                <a:lnTo>
                  <a:pt x="3432455" y="312747"/>
                </a:lnTo>
                <a:lnTo>
                  <a:pt x="3428390" y="316811"/>
                </a:lnTo>
                <a:lnTo>
                  <a:pt x="3424327" y="316811"/>
                </a:lnTo>
                <a:lnTo>
                  <a:pt x="3420263" y="316811"/>
                </a:lnTo>
                <a:lnTo>
                  <a:pt x="3420263" y="320875"/>
                </a:lnTo>
                <a:lnTo>
                  <a:pt x="3420263" y="324939"/>
                </a:lnTo>
                <a:lnTo>
                  <a:pt x="3432455" y="324939"/>
                </a:lnTo>
                <a:lnTo>
                  <a:pt x="3432455" y="387886"/>
                </a:lnTo>
                <a:lnTo>
                  <a:pt x="3438505" y="387886"/>
                </a:lnTo>
                <a:lnTo>
                  <a:pt x="3438505" y="330990"/>
                </a:lnTo>
                <a:lnTo>
                  <a:pt x="3454761" y="330990"/>
                </a:lnTo>
                <a:lnTo>
                  <a:pt x="3460812" y="387886"/>
                </a:lnTo>
                <a:lnTo>
                  <a:pt x="3477068" y="442705"/>
                </a:lnTo>
                <a:lnTo>
                  <a:pt x="3487183" y="497524"/>
                </a:lnTo>
                <a:lnTo>
                  <a:pt x="3495311" y="556407"/>
                </a:lnTo>
                <a:lnTo>
                  <a:pt x="3513554" y="556407"/>
                </a:lnTo>
                <a:lnTo>
                  <a:pt x="3517618" y="586842"/>
                </a:lnTo>
                <a:lnTo>
                  <a:pt x="3523669" y="619353"/>
                </a:lnTo>
                <a:lnTo>
                  <a:pt x="3535861" y="637596"/>
                </a:lnTo>
                <a:lnTo>
                  <a:pt x="3537938" y="596956"/>
                </a:lnTo>
                <a:lnTo>
                  <a:pt x="3542002" y="560380"/>
                </a:lnTo>
                <a:lnTo>
                  <a:pt x="3554194" y="527868"/>
                </a:lnTo>
                <a:lnTo>
                  <a:pt x="3554194" y="460857"/>
                </a:lnTo>
                <a:lnTo>
                  <a:pt x="3560245" y="460857"/>
                </a:lnTo>
                <a:lnTo>
                  <a:pt x="3560245" y="387706"/>
                </a:lnTo>
                <a:lnTo>
                  <a:pt x="3568373" y="387706"/>
                </a:lnTo>
                <a:lnTo>
                  <a:pt x="3572437" y="353207"/>
                </a:lnTo>
                <a:lnTo>
                  <a:pt x="3572437" y="316631"/>
                </a:lnTo>
                <a:lnTo>
                  <a:pt x="3572437" y="280055"/>
                </a:lnTo>
                <a:lnTo>
                  <a:pt x="3576501" y="249620"/>
                </a:lnTo>
                <a:lnTo>
                  <a:pt x="3582552" y="249620"/>
                </a:lnTo>
                <a:lnTo>
                  <a:pt x="3582552" y="379578"/>
                </a:lnTo>
                <a:lnTo>
                  <a:pt x="3600794" y="379578"/>
                </a:lnTo>
                <a:lnTo>
                  <a:pt x="3598717" y="389692"/>
                </a:lnTo>
                <a:lnTo>
                  <a:pt x="3598717" y="397820"/>
                </a:lnTo>
                <a:lnTo>
                  <a:pt x="3594653" y="405948"/>
                </a:lnTo>
                <a:lnTo>
                  <a:pt x="3594653" y="411999"/>
                </a:lnTo>
                <a:lnTo>
                  <a:pt x="3616960" y="405948"/>
                </a:lnTo>
                <a:lnTo>
                  <a:pt x="3608832" y="420127"/>
                </a:lnTo>
                <a:lnTo>
                  <a:pt x="3623011" y="428255"/>
                </a:lnTo>
                <a:lnTo>
                  <a:pt x="3623011" y="452639"/>
                </a:lnTo>
                <a:lnTo>
                  <a:pt x="3635203" y="452639"/>
                </a:lnTo>
                <a:lnTo>
                  <a:pt x="3635203" y="468895"/>
                </a:lnTo>
                <a:lnTo>
                  <a:pt x="3641254" y="468895"/>
                </a:lnTo>
                <a:lnTo>
                  <a:pt x="3641254" y="493279"/>
                </a:lnTo>
                <a:lnTo>
                  <a:pt x="3649382" y="493279"/>
                </a:lnTo>
                <a:lnTo>
                  <a:pt x="3649382" y="515586"/>
                </a:lnTo>
                <a:lnTo>
                  <a:pt x="3657510" y="515586"/>
                </a:lnTo>
                <a:lnTo>
                  <a:pt x="3657510" y="541957"/>
                </a:lnTo>
                <a:lnTo>
                  <a:pt x="3663561" y="541957"/>
                </a:lnTo>
                <a:lnTo>
                  <a:pt x="3663561" y="574469"/>
                </a:lnTo>
                <a:lnTo>
                  <a:pt x="3675753" y="574469"/>
                </a:lnTo>
                <a:lnTo>
                  <a:pt x="3681803" y="649608"/>
                </a:lnTo>
                <a:lnTo>
                  <a:pt x="3689931" y="649608"/>
                </a:lnTo>
                <a:lnTo>
                  <a:pt x="3693995" y="671915"/>
                </a:lnTo>
                <a:lnTo>
                  <a:pt x="3693995" y="700363"/>
                </a:lnTo>
                <a:lnTo>
                  <a:pt x="3693995" y="732875"/>
                </a:lnTo>
                <a:lnTo>
                  <a:pt x="3698060" y="759245"/>
                </a:lnTo>
                <a:lnTo>
                  <a:pt x="3704110" y="777488"/>
                </a:lnTo>
                <a:lnTo>
                  <a:pt x="3704110" y="733326"/>
                </a:lnTo>
                <a:lnTo>
                  <a:pt x="3704110" y="686635"/>
                </a:lnTo>
                <a:lnTo>
                  <a:pt x="3704110" y="645995"/>
                </a:lnTo>
                <a:lnTo>
                  <a:pt x="3704110" y="615560"/>
                </a:lnTo>
                <a:lnTo>
                  <a:pt x="3708174" y="615560"/>
                </a:lnTo>
                <a:lnTo>
                  <a:pt x="3708174" y="611406"/>
                </a:lnTo>
                <a:lnTo>
                  <a:pt x="3712238" y="609419"/>
                </a:lnTo>
                <a:lnTo>
                  <a:pt x="3716302" y="601291"/>
                </a:lnTo>
                <a:lnTo>
                  <a:pt x="3716302" y="591176"/>
                </a:lnTo>
                <a:lnTo>
                  <a:pt x="3704110" y="591176"/>
                </a:lnTo>
                <a:lnTo>
                  <a:pt x="3704110" y="550536"/>
                </a:lnTo>
                <a:lnTo>
                  <a:pt x="3698060" y="550536"/>
                </a:lnTo>
                <a:lnTo>
                  <a:pt x="3693995" y="546472"/>
                </a:lnTo>
                <a:lnTo>
                  <a:pt x="3693995" y="538344"/>
                </a:lnTo>
                <a:lnTo>
                  <a:pt x="3693995" y="534280"/>
                </a:lnTo>
                <a:lnTo>
                  <a:pt x="3689931" y="528230"/>
                </a:lnTo>
                <a:lnTo>
                  <a:pt x="3689931" y="516038"/>
                </a:lnTo>
                <a:lnTo>
                  <a:pt x="3704110" y="528230"/>
                </a:lnTo>
                <a:lnTo>
                  <a:pt x="3704110" y="501859"/>
                </a:lnTo>
                <a:lnTo>
                  <a:pt x="3730481" y="509987"/>
                </a:lnTo>
                <a:lnTo>
                  <a:pt x="3734545" y="534371"/>
                </a:lnTo>
                <a:lnTo>
                  <a:pt x="3740596" y="556678"/>
                </a:lnTo>
                <a:lnTo>
                  <a:pt x="3744660" y="574920"/>
                </a:lnTo>
                <a:lnTo>
                  <a:pt x="3744660" y="623688"/>
                </a:lnTo>
                <a:lnTo>
                  <a:pt x="3771031" y="631816"/>
                </a:lnTo>
                <a:lnTo>
                  <a:pt x="3771031" y="637867"/>
                </a:lnTo>
                <a:lnTo>
                  <a:pt x="3762903" y="652046"/>
                </a:lnTo>
                <a:lnTo>
                  <a:pt x="3760916" y="678417"/>
                </a:lnTo>
                <a:lnTo>
                  <a:pt x="3760916" y="708852"/>
                </a:lnTo>
                <a:lnTo>
                  <a:pt x="3762903" y="731159"/>
                </a:lnTo>
                <a:lnTo>
                  <a:pt x="3771031" y="731159"/>
                </a:lnTo>
                <a:lnTo>
                  <a:pt x="3785210" y="940409"/>
                </a:lnTo>
                <a:lnTo>
                  <a:pt x="3803453" y="940409"/>
                </a:lnTo>
                <a:lnTo>
                  <a:pt x="3807517" y="871321"/>
                </a:lnTo>
                <a:lnTo>
                  <a:pt x="3811580" y="794105"/>
                </a:lnTo>
                <a:lnTo>
                  <a:pt x="3811580" y="712825"/>
                </a:lnTo>
                <a:lnTo>
                  <a:pt x="3811580" y="623417"/>
                </a:lnTo>
                <a:lnTo>
                  <a:pt x="3803453" y="623417"/>
                </a:lnTo>
                <a:lnTo>
                  <a:pt x="3803453" y="574649"/>
                </a:lnTo>
                <a:lnTo>
                  <a:pt x="3797402" y="574649"/>
                </a:lnTo>
                <a:lnTo>
                  <a:pt x="3785210" y="515767"/>
                </a:lnTo>
                <a:lnTo>
                  <a:pt x="3797402" y="515767"/>
                </a:lnTo>
                <a:lnTo>
                  <a:pt x="3797402" y="527959"/>
                </a:lnTo>
                <a:lnTo>
                  <a:pt x="3807517" y="542137"/>
                </a:lnTo>
                <a:lnTo>
                  <a:pt x="3815645" y="556316"/>
                </a:lnTo>
                <a:lnTo>
                  <a:pt x="3815645" y="574559"/>
                </a:lnTo>
                <a:lnTo>
                  <a:pt x="3819709" y="600930"/>
                </a:lnTo>
                <a:lnTo>
                  <a:pt x="3825759" y="600930"/>
                </a:lnTo>
                <a:lnTo>
                  <a:pt x="3825759" y="649698"/>
                </a:lnTo>
                <a:lnTo>
                  <a:pt x="3837951" y="649698"/>
                </a:lnTo>
                <a:lnTo>
                  <a:pt x="3837951" y="678146"/>
                </a:lnTo>
                <a:lnTo>
                  <a:pt x="3844002" y="678146"/>
                </a:lnTo>
                <a:lnTo>
                  <a:pt x="3848066" y="708581"/>
                </a:lnTo>
                <a:lnTo>
                  <a:pt x="3848066" y="732965"/>
                </a:lnTo>
                <a:lnTo>
                  <a:pt x="3848066" y="755272"/>
                </a:lnTo>
                <a:lnTo>
                  <a:pt x="3860258" y="777578"/>
                </a:lnTo>
                <a:lnTo>
                  <a:pt x="3862336" y="714632"/>
                </a:lnTo>
                <a:lnTo>
                  <a:pt x="3866399" y="651685"/>
                </a:lnTo>
                <a:lnTo>
                  <a:pt x="3870463" y="590725"/>
                </a:lnTo>
                <a:lnTo>
                  <a:pt x="3860349" y="533829"/>
                </a:lnTo>
                <a:lnTo>
                  <a:pt x="3860349" y="479010"/>
                </a:lnTo>
                <a:lnTo>
                  <a:pt x="3852220" y="479010"/>
                </a:lnTo>
                <a:lnTo>
                  <a:pt x="3844093" y="428255"/>
                </a:lnTo>
                <a:lnTo>
                  <a:pt x="3825850" y="420127"/>
                </a:lnTo>
                <a:lnTo>
                  <a:pt x="3803543" y="379487"/>
                </a:lnTo>
                <a:lnTo>
                  <a:pt x="3825850" y="379487"/>
                </a:lnTo>
                <a:lnTo>
                  <a:pt x="3825850" y="371359"/>
                </a:lnTo>
                <a:lnTo>
                  <a:pt x="3807607" y="349052"/>
                </a:lnTo>
                <a:lnTo>
                  <a:pt x="3789364" y="320604"/>
                </a:lnTo>
                <a:lnTo>
                  <a:pt x="3779249" y="290170"/>
                </a:lnTo>
                <a:lnTo>
                  <a:pt x="3803633" y="290170"/>
                </a:lnTo>
                <a:lnTo>
                  <a:pt x="3807697" y="306426"/>
                </a:lnTo>
                <a:lnTo>
                  <a:pt x="3815825" y="316540"/>
                </a:lnTo>
                <a:lnTo>
                  <a:pt x="3821966" y="326655"/>
                </a:lnTo>
                <a:lnTo>
                  <a:pt x="3830094" y="334783"/>
                </a:lnTo>
                <a:lnTo>
                  <a:pt x="3838222" y="346975"/>
                </a:lnTo>
                <a:lnTo>
                  <a:pt x="3838222" y="365218"/>
                </a:lnTo>
                <a:lnTo>
                  <a:pt x="3844273" y="365218"/>
                </a:lnTo>
                <a:lnTo>
                  <a:pt x="3844273" y="379397"/>
                </a:lnTo>
                <a:lnTo>
                  <a:pt x="3860529" y="387525"/>
                </a:lnTo>
                <a:lnTo>
                  <a:pt x="3866580" y="428165"/>
                </a:lnTo>
                <a:lnTo>
                  <a:pt x="3878772" y="428165"/>
                </a:lnTo>
                <a:lnTo>
                  <a:pt x="3884823" y="460677"/>
                </a:lnTo>
                <a:lnTo>
                  <a:pt x="3892951" y="460677"/>
                </a:lnTo>
                <a:lnTo>
                  <a:pt x="3892951" y="487048"/>
                </a:lnTo>
                <a:lnTo>
                  <a:pt x="3901079" y="487048"/>
                </a:lnTo>
                <a:lnTo>
                  <a:pt x="3901079" y="527688"/>
                </a:lnTo>
                <a:lnTo>
                  <a:pt x="3907130" y="527688"/>
                </a:lnTo>
                <a:lnTo>
                  <a:pt x="3925373" y="631275"/>
                </a:lnTo>
                <a:lnTo>
                  <a:pt x="3933500" y="631275"/>
                </a:lnTo>
                <a:lnTo>
                  <a:pt x="3937565" y="541867"/>
                </a:lnTo>
                <a:lnTo>
                  <a:pt x="3943616" y="452459"/>
                </a:lnTo>
                <a:lnTo>
                  <a:pt x="3947679" y="357000"/>
                </a:lnTo>
                <a:lnTo>
                  <a:pt x="3933500" y="357000"/>
                </a:lnTo>
                <a:lnTo>
                  <a:pt x="3925373" y="316360"/>
                </a:lnTo>
                <a:lnTo>
                  <a:pt x="3907130" y="285925"/>
                </a:lnTo>
                <a:lnTo>
                  <a:pt x="3888887" y="257477"/>
                </a:lnTo>
                <a:lnTo>
                  <a:pt x="3870644" y="227042"/>
                </a:lnTo>
                <a:lnTo>
                  <a:pt x="3860529" y="190466"/>
                </a:lnTo>
                <a:lnTo>
                  <a:pt x="3878772" y="190466"/>
                </a:lnTo>
                <a:lnTo>
                  <a:pt x="3884823" y="216837"/>
                </a:lnTo>
                <a:lnTo>
                  <a:pt x="3901079" y="224965"/>
                </a:lnTo>
                <a:lnTo>
                  <a:pt x="3925463" y="271656"/>
                </a:lnTo>
                <a:lnTo>
                  <a:pt x="3941719" y="324488"/>
                </a:lnTo>
                <a:lnTo>
                  <a:pt x="3947770" y="324488"/>
                </a:lnTo>
                <a:lnTo>
                  <a:pt x="3947770" y="176739"/>
                </a:lnTo>
                <a:lnTo>
                  <a:pt x="3959962" y="176739"/>
                </a:lnTo>
                <a:lnTo>
                  <a:pt x="3959962" y="109728"/>
                </a:lnTo>
                <a:lnTo>
                  <a:pt x="3966013" y="109728"/>
                </a:lnTo>
                <a:lnTo>
                  <a:pt x="3970077" y="103677"/>
                </a:lnTo>
                <a:lnTo>
                  <a:pt x="3970077" y="95549"/>
                </a:lnTo>
                <a:lnTo>
                  <a:pt x="3970077" y="87421"/>
                </a:lnTo>
                <a:lnTo>
                  <a:pt x="3978566" y="81280"/>
                </a:lnTo>
                <a:lnTo>
                  <a:pt x="3986694" y="81280"/>
                </a:lnTo>
                <a:lnTo>
                  <a:pt x="3986694" y="87331"/>
                </a:lnTo>
                <a:lnTo>
                  <a:pt x="3992745" y="87331"/>
                </a:lnTo>
                <a:lnTo>
                  <a:pt x="3986694" y="176739"/>
                </a:lnTo>
                <a:lnTo>
                  <a:pt x="3978566" y="176739"/>
                </a:lnTo>
                <a:lnTo>
                  <a:pt x="3986694" y="217379"/>
                </a:lnTo>
                <a:lnTo>
                  <a:pt x="4000873" y="225507"/>
                </a:lnTo>
                <a:lnTo>
                  <a:pt x="4009001" y="231558"/>
                </a:lnTo>
                <a:lnTo>
                  <a:pt x="4019206" y="239686"/>
                </a:lnTo>
                <a:lnTo>
                  <a:pt x="4029321" y="245736"/>
                </a:lnTo>
                <a:lnTo>
                  <a:pt x="4045577" y="249800"/>
                </a:lnTo>
                <a:lnTo>
                  <a:pt x="4045577" y="243750"/>
                </a:lnTo>
                <a:lnTo>
                  <a:pt x="4067883" y="225507"/>
                </a:lnTo>
                <a:lnTo>
                  <a:pt x="4067883" y="191008"/>
                </a:lnTo>
                <a:lnTo>
                  <a:pt x="4092268" y="191008"/>
                </a:lnTo>
                <a:lnTo>
                  <a:pt x="4092268" y="209251"/>
                </a:lnTo>
                <a:lnTo>
                  <a:pt x="4086217" y="209251"/>
                </a:lnTo>
                <a:lnTo>
                  <a:pt x="4086217" y="217379"/>
                </a:lnTo>
                <a:lnTo>
                  <a:pt x="4092268" y="217379"/>
                </a:lnTo>
                <a:lnTo>
                  <a:pt x="4090281" y="221443"/>
                </a:lnTo>
                <a:lnTo>
                  <a:pt x="4090281" y="221443"/>
                </a:lnTo>
                <a:lnTo>
                  <a:pt x="4090281" y="221443"/>
                </a:lnTo>
                <a:lnTo>
                  <a:pt x="4086217" y="221443"/>
                </a:lnTo>
                <a:lnTo>
                  <a:pt x="4086217" y="225507"/>
                </a:lnTo>
                <a:lnTo>
                  <a:pt x="4086217" y="284390"/>
                </a:lnTo>
                <a:lnTo>
                  <a:pt x="4074025" y="284390"/>
                </a:lnTo>
                <a:lnTo>
                  <a:pt x="4086217" y="306696"/>
                </a:lnTo>
                <a:lnTo>
                  <a:pt x="4074025" y="306696"/>
                </a:lnTo>
                <a:lnTo>
                  <a:pt x="4074025" y="312747"/>
                </a:lnTo>
                <a:lnTo>
                  <a:pt x="4086217" y="312747"/>
                </a:lnTo>
                <a:lnTo>
                  <a:pt x="4086217" y="330990"/>
                </a:lnTo>
                <a:lnTo>
                  <a:pt x="4100395" y="339118"/>
                </a:lnTo>
                <a:lnTo>
                  <a:pt x="4126766" y="412270"/>
                </a:lnTo>
                <a:lnTo>
                  <a:pt x="4132817" y="412270"/>
                </a:lnTo>
                <a:lnTo>
                  <a:pt x="4136881" y="357451"/>
                </a:lnTo>
                <a:lnTo>
                  <a:pt x="4145009" y="308683"/>
                </a:lnTo>
                <a:lnTo>
                  <a:pt x="4155124" y="266056"/>
                </a:lnTo>
                <a:lnTo>
                  <a:pt x="4167316" y="217288"/>
                </a:lnTo>
                <a:lnTo>
                  <a:pt x="4189623" y="209160"/>
                </a:lnTo>
                <a:lnTo>
                  <a:pt x="4189623" y="190918"/>
                </a:lnTo>
                <a:lnTo>
                  <a:pt x="4214007" y="203110"/>
                </a:lnTo>
                <a:lnTo>
                  <a:pt x="4207956" y="249800"/>
                </a:lnTo>
                <a:lnTo>
                  <a:pt x="4195764" y="249800"/>
                </a:lnTo>
                <a:lnTo>
                  <a:pt x="4195764" y="324939"/>
                </a:lnTo>
                <a:lnTo>
                  <a:pt x="4189713" y="324939"/>
                </a:lnTo>
                <a:lnTo>
                  <a:pt x="4181585" y="420398"/>
                </a:lnTo>
                <a:lnTo>
                  <a:pt x="4173457" y="420398"/>
                </a:lnTo>
                <a:lnTo>
                  <a:pt x="4173457" y="493550"/>
                </a:lnTo>
                <a:lnTo>
                  <a:pt x="4167406" y="493550"/>
                </a:lnTo>
                <a:lnTo>
                  <a:pt x="4173457" y="609329"/>
                </a:lnTo>
                <a:lnTo>
                  <a:pt x="4181585" y="609329"/>
                </a:lnTo>
                <a:lnTo>
                  <a:pt x="4185649" y="633713"/>
                </a:lnTo>
                <a:lnTo>
                  <a:pt x="4185649" y="656020"/>
                </a:lnTo>
                <a:lnTo>
                  <a:pt x="4185649" y="678327"/>
                </a:lnTo>
                <a:lnTo>
                  <a:pt x="4195764" y="696569"/>
                </a:lnTo>
                <a:lnTo>
                  <a:pt x="4191700" y="637687"/>
                </a:lnTo>
                <a:lnTo>
                  <a:pt x="4181585" y="582868"/>
                </a:lnTo>
                <a:lnTo>
                  <a:pt x="4173457" y="528049"/>
                </a:lnTo>
                <a:lnTo>
                  <a:pt x="4177521" y="528049"/>
                </a:lnTo>
                <a:lnTo>
                  <a:pt x="4177521" y="530036"/>
                </a:lnTo>
                <a:lnTo>
                  <a:pt x="4177521" y="530036"/>
                </a:lnTo>
                <a:lnTo>
                  <a:pt x="4177521" y="530036"/>
                </a:lnTo>
                <a:lnTo>
                  <a:pt x="4177521" y="530036"/>
                </a:lnTo>
                <a:lnTo>
                  <a:pt x="4181585" y="534100"/>
                </a:lnTo>
                <a:lnTo>
                  <a:pt x="4207956" y="528049"/>
                </a:lnTo>
                <a:lnTo>
                  <a:pt x="4207956" y="534100"/>
                </a:lnTo>
                <a:lnTo>
                  <a:pt x="4218071" y="560471"/>
                </a:lnTo>
                <a:lnTo>
                  <a:pt x="4230263" y="592983"/>
                </a:lnTo>
                <a:lnTo>
                  <a:pt x="4240378" y="631545"/>
                </a:lnTo>
                <a:lnTo>
                  <a:pt x="4248506" y="664057"/>
                </a:lnTo>
                <a:lnTo>
                  <a:pt x="4248506" y="712825"/>
                </a:lnTo>
                <a:lnTo>
                  <a:pt x="4254557" y="712825"/>
                </a:lnTo>
                <a:lnTo>
                  <a:pt x="4254557" y="627662"/>
                </a:lnTo>
                <a:lnTo>
                  <a:pt x="4262685" y="542318"/>
                </a:lnTo>
                <a:lnTo>
                  <a:pt x="4276864" y="456974"/>
                </a:lnTo>
                <a:lnTo>
                  <a:pt x="4295106" y="387886"/>
                </a:lnTo>
                <a:lnTo>
                  <a:pt x="4311363" y="284299"/>
                </a:lnTo>
                <a:lnTo>
                  <a:pt x="4317413" y="284299"/>
                </a:lnTo>
                <a:lnTo>
                  <a:pt x="4321477" y="280235"/>
                </a:lnTo>
                <a:lnTo>
                  <a:pt x="4325541" y="276171"/>
                </a:lnTo>
                <a:lnTo>
                  <a:pt x="4325541" y="276171"/>
                </a:lnTo>
                <a:lnTo>
                  <a:pt x="4325541" y="276171"/>
                </a:lnTo>
                <a:lnTo>
                  <a:pt x="4329605" y="276171"/>
                </a:lnTo>
                <a:lnTo>
                  <a:pt x="4335746" y="276171"/>
                </a:lnTo>
                <a:lnTo>
                  <a:pt x="4333669" y="326926"/>
                </a:lnTo>
                <a:lnTo>
                  <a:pt x="4333669" y="389873"/>
                </a:lnTo>
                <a:lnTo>
                  <a:pt x="4329605" y="452820"/>
                </a:lnTo>
                <a:lnTo>
                  <a:pt x="4325541" y="497524"/>
                </a:lnTo>
                <a:lnTo>
                  <a:pt x="4325541" y="552343"/>
                </a:lnTo>
                <a:lnTo>
                  <a:pt x="4333669" y="615289"/>
                </a:lnTo>
                <a:lnTo>
                  <a:pt x="4343874" y="678236"/>
                </a:lnTo>
                <a:lnTo>
                  <a:pt x="4353989" y="737119"/>
                </a:lnTo>
                <a:lnTo>
                  <a:pt x="4370245" y="785887"/>
                </a:lnTo>
                <a:lnTo>
                  <a:pt x="4374309" y="814335"/>
                </a:lnTo>
                <a:lnTo>
                  <a:pt x="4374309" y="852898"/>
                </a:lnTo>
                <a:lnTo>
                  <a:pt x="4374309" y="885410"/>
                </a:lnTo>
                <a:lnTo>
                  <a:pt x="4374309" y="917922"/>
                </a:lnTo>
                <a:lnTo>
                  <a:pt x="4384514" y="940229"/>
                </a:lnTo>
                <a:lnTo>
                  <a:pt x="4398693" y="704607"/>
                </a:lnTo>
                <a:lnTo>
                  <a:pt x="4392643" y="704607"/>
                </a:lnTo>
                <a:lnTo>
                  <a:pt x="4392643" y="609419"/>
                </a:lnTo>
                <a:lnTo>
                  <a:pt x="4376386" y="568779"/>
                </a:lnTo>
                <a:lnTo>
                  <a:pt x="4370245" y="528139"/>
                </a:lnTo>
                <a:lnTo>
                  <a:pt x="4392552" y="534190"/>
                </a:lnTo>
                <a:lnTo>
                  <a:pt x="4394539" y="556497"/>
                </a:lnTo>
                <a:lnTo>
                  <a:pt x="4406731" y="586932"/>
                </a:lnTo>
                <a:lnTo>
                  <a:pt x="4414859" y="619444"/>
                </a:lnTo>
                <a:lnTo>
                  <a:pt x="4424974" y="649879"/>
                </a:lnTo>
                <a:lnTo>
                  <a:pt x="4433102" y="664057"/>
                </a:lnTo>
                <a:lnTo>
                  <a:pt x="4433102" y="649879"/>
                </a:lnTo>
                <a:lnTo>
                  <a:pt x="4439153" y="631636"/>
                </a:lnTo>
                <a:lnTo>
                  <a:pt x="4443217" y="601201"/>
                </a:lnTo>
                <a:lnTo>
                  <a:pt x="4443217" y="560561"/>
                </a:lnTo>
                <a:lnTo>
                  <a:pt x="4443217" y="528049"/>
                </a:lnTo>
                <a:lnTo>
                  <a:pt x="4439153" y="501678"/>
                </a:lnTo>
                <a:lnTo>
                  <a:pt x="4433102" y="501678"/>
                </a:lnTo>
                <a:lnTo>
                  <a:pt x="4433102" y="371720"/>
                </a:lnTo>
                <a:lnTo>
                  <a:pt x="4424974" y="371720"/>
                </a:lnTo>
                <a:lnTo>
                  <a:pt x="4424974" y="325030"/>
                </a:lnTo>
                <a:lnTo>
                  <a:pt x="4416846" y="325030"/>
                </a:lnTo>
                <a:lnTo>
                  <a:pt x="4416846" y="276262"/>
                </a:lnTo>
                <a:lnTo>
                  <a:pt x="4410795" y="276262"/>
                </a:lnTo>
                <a:lnTo>
                  <a:pt x="4410795" y="231558"/>
                </a:lnTo>
                <a:lnTo>
                  <a:pt x="4398603" y="231558"/>
                </a:lnTo>
                <a:lnTo>
                  <a:pt x="4398603" y="176739"/>
                </a:lnTo>
                <a:lnTo>
                  <a:pt x="4392552" y="176739"/>
                </a:lnTo>
                <a:lnTo>
                  <a:pt x="4384424" y="127971"/>
                </a:lnTo>
                <a:lnTo>
                  <a:pt x="4410795" y="136099"/>
                </a:lnTo>
                <a:lnTo>
                  <a:pt x="4465614" y="434667"/>
                </a:lnTo>
                <a:lnTo>
                  <a:pt x="4469678" y="461038"/>
                </a:lnTo>
                <a:lnTo>
                  <a:pt x="4465614" y="483345"/>
                </a:lnTo>
                <a:lnTo>
                  <a:pt x="4465614" y="501588"/>
                </a:lnTo>
                <a:lnTo>
                  <a:pt x="4473742" y="515767"/>
                </a:lnTo>
                <a:lnTo>
                  <a:pt x="4498126" y="330900"/>
                </a:lnTo>
                <a:lnTo>
                  <a:pt x="4516369" y="265876"/>
                </a:lnTo>
                <a:lnTo>
                  <a:pt x="4532625" y="190737"/>
                </a:lnTo>
                <a:lnTo>
                  <a:pt x="4554931" y="202929"/>
                </a:lnTo>
                <a:lnTo>
                  <a:pt x="4550867" y="221172"/>
                </a:lnTo>
                <a:lnTo>
                  <a:pt x="4538675" y="249620"/>
                </a:lnTo>
                <a:lnTo>
                  <a:pt x="4532534" y="286196"/>
                </a:lnTo>
                <a:lnTo>
                  <a:pt x="4524406" y="324759"/>
                </a:lnTo>
                <a:lnTo>
                  <a:pt x="4520342" y="361335"/>
                </a:lnTo>
                <a:lnTo>
                  <a:pt x="4516278" y="387706"/>
                </a:lnTo>
                <a:lnTo>
                  <a:pt x="4520342" y="405948"/>
                </a:lnTo>
                <a:lnTo>
                  <a:pt x="4524406" y="387706"/>
                </a:lnTo>
                <a:lnTo>
                  <a:pt x="4524406" y="375514"/>
                </a:lnTo>
                <a:lnTo>
                  <a:pt x="4528470" y="365399"/>
                </a:lnTo>
                <a:lnTo>
                  <a:pt x="4536598" y="357271"/>
                </a:lnTo>
                <a:lnTo>
                  <a:pt x="4542649" y="349143"/>
                </a:lnTo>
                <a:lnTo>
                  <a:pt x="4554841" y="347156"/>
                </a:lnTo>
                <a:lnTo>
                  <a:pt x="4554841" y="428436"/>
                </a:lnTo>
                <a:lnTo>
                  <a:pt x="4560982" y="428436"/>
                </a:lnTo>
                <a:lnTo>
                  <a:pt x="4560982" y="412180"/>
                </a:lnTo>
                <a:lnTo>
                  <a:pt x="4587353" y="389873"/>
                </a:lnTo>
                <a:lnTo>
                  <a:pt x="4605596" y="365489"/>
                </a:lnTo>
                <a:lnTo>
                  <a:pt x="4623839" y="339118"/>
                </a:lnTo>
                <a:lnTo>
                  <a:pt x="4646146" y="312747"/>
                </a:lnTo>
                <a:lnTo>
                  <a:pt x="4676581" y="298568"/>
                </a:lnTo>
                <a:lnTo>
                  <a:pt x="4672517" y="312747"/>
                </a:lnTo>
                <a:lnTo>
                  <a:pt x="4668452" y="320875"/>
                </a:lnTo>
                <a:lnTo>
                  <a:pt x="4660325" y="330990"/>
                </a:lnTo>
                <a:lnTo>
                  <a:pt x="4654274" y="339118"/>
                </a:lnTo>
                <a:lnTo>
                  <a:pt x="4642082" y="339118"/>
                </a:lnTo>
                <a:lnTo>
                  <a:pt x="4642082" y="357361"/>
                </a:lnTo>
                <a:lnTo>
                  <a:pt x="4627903" y="365489"/>
                </a:lnTo>
                <a:lnTo>
                  <a:pt x="4627903" y="371540"/>
                </a:lnTo>
                <a:lnTo>
                  <a:pt x="4613724" y="379668"/>
                </a:lnTo>
                <a:lnTo>
                  <a:pt x="4613724" y="397911"/>
                </a:lnTo>
                <a:lnTo>
                  <a:pt x="4595481" y="406039"/>
                </a:lnTo>
                <a:lnTo>
                  <a:pt x="4583289" y="430423"/>
                </a:lnTo>
                <a:lnTo>
                  <a:pt x="4573174" y="456794"/>
                </a:lnTo>
                <a:lnTo>
                  <a:pt x="4554931" y="479100"/>
                </a:lnTo>
                <a:lnTo>
                  <a:pt x="4595571" y="623327"/>
                </a:lnTo>
                <a:lnTo>
                  <a:pt x="4601622" y="623327"/>
                </a:lnTo>
                <a:lnTo>
                  <a:pt x="4605686" y="601020"/>
                </a:lnTo>
                <a:lnTo>
                  <a:pt x="4609750" y="586842"/>
                </a:lnTo>
                <a:lnTo>
                  <a:pt x="4613814" y="574649"/>
                </a:lnTo>
                <a:lnTo>
                  <a:pt x="4619865" y="556407"/>
                </a:lnTo>
                <a:lnTo>
                  <a:pt x="4636121" y="460948"/>
                </a:lnTo>
                <a:lnTo>
                  <a:pt x="4701145" y="276081"/>
                </a:lnTo>
                <a:lnTo>
                  <a:pt x="4717401" y="276081"/>
                </a:lnTo>
                <a:lnTo>
                  <a:pt x="4695094" y="387796"/>
                </a:lnTo>
                <a:lnTo>
                  <a:pt x="4691030" y="389783"/>
                </a:lnTo>
                <a:lnTo>
                  <a:pt x="4691030" y="393847"/>
                </a:lnTo>
                <a:lnTo>
                  <a:pt x="4686966" y="389783"/>
                </a:lnTo>
                <a:lnTo>
                  <a:pt x="4686966" y="389783"/>
                </a:lnTo>
                <a:lnTo>
                  <a:pt x="4682903" y="397911"/>
                </a:lnTo>
                <a:lnTo>
                  <a:pt x="4701145" y="406039"/>
                </a:lnTo>
                <a:lnTo>
                  <a:pt x="4723452" y="515767"/>
                </a:lnTo>
                <a:lnTo>
                  <a:pt x="4727516" y="515767"/>
                </a:lnTo>
                <a:lnTo>
                  <a:pt x="4731580" y="511703"/>
                </a:lnTo>
                <a:lnTo>
                  <a:pt x="4731580" y="511703"/>
                </a:lnTo>
                <a:lnTo>
                  <a:pt x="4731580" y="511703"/>
                </a:lnTo>
                <a:lnTo>
                  <a:pt x="4731580" y="509716"/>
                </a:lnTo>
                <a:lnTo>
                  <a:pt x="4735644" y="501588"/>
                </a:lnTo>
                <a:lnTo>
                  <a:pt x="4735644" y="483345"/>
                </a:lnTo>
                <a:lnTo>
                  <a:pt x="4731580" y="452910"/>
                </a:lnTo>
                <a:lnTo>
                  <a:pt x="4723452" y="420398"/>
                </a:lnTo>
                <a:lnTo>
                  <a:pt x="4713247" y="389963"/>
                </a:lnTo>
                <a:lnTo>
                  <a:pt x="4709183" y="365579"/>
                </a:lnTo>
                <a:lnTo>
                  <a:pt x="4735554" y="371630"/>
                </a:lnTo>
                <a:lnTo>
                  <a:pt x="4739618" y="402065"/>
                </a:lnTo>
                <a:lnTo>
                  <a:pt x="4745759" y="430513"/>
                </a:lnTo>
                <a:lnTo>
                  <a:pt x="4757951" y="452820"/>
                </a:lnTo>
                <a:lnTo>
                  <a:pt x="4757951" y="446769"/>
                </a:lnTo>
                <a:lnTo>
                  <a:pt x="4776194" y="424462"/>
                </a:lnTo>
                <a:lnTo>
                  <a:pt x="4786308" y="398091"/>
                </a:lnTo>
                <a:lnTo>
                  <a:pt x="4798501" y="371720"/>
                </a:lnTo>
                <a:lnTo>
                  <a:pt x="4822885" y="357542"/>
                </a:lnTo>
                <a:lnTo>
                  <a:pt x="4822885" y="339299"/>
                </a:lnTo>
                <a:lnTo>
                  <a:pt x="4831012" y="331171"/>
                </a:lnTo>
                <a:lnTo>
                  <a:pt x="4835077" y="327107"/>
                </a:lnTo>
                <a:lnTo>
                  <a:pt x="4841127" y="325120"/>
                </a:lnTo>
                <a:lnTo>
                  <a:pt x="4849255" y="316992"/>
                </a:lnTo>
                <a:lnTo>
                  <a:pt x="4853320" y="312928"/>
                </a:lnTo>
                <a:lnTo>
                  <a:pt x="4861447" y="302813"/>
                </a:lnTo>
                <a:lnTo>
                  <a:pt x="4863525" y="290621"/>
                </a:lnTo>
                <a:lnTo>
                  <a:pt x="4879781" y="290621"/>
                </a:lnTo>
                <a:lnTo>
                  <a:pt x="4879781" y="284570"/>
                </a:lnTo>
                <a:lnTo>
                  <a:pt x="4875717" y="280506"/>
                </a:lnTo>
                <a:lnTo>
                  <a:pt x="4871652" y="276442"/>
                </a:lnTo>
                <a:lnTo>
                  <a:pt x="4867588" y="272378"/>
                </a:lnTo>
                <a:lnTo>
                  <a:pt x="4867588" y="272378"/>
                </a:lnTo>
                <a:lnTo>
                  <a:pt x="4863525" y="266327"/>
                </a:lnTo>
                <a:lnTo>
                  <a:pt x="4863525" y="258199"/>
                </a:lnTo>
                <a:lnTo>
                  <a:pt x="4885831" y="258199"/>
                </a:lnTo>
                <a:lnTo>
                  <a:pt x="4885831" y="276442"/>
                </a:lnTo>
                <a:lnTo>
                  <a:pt x="4904074" y="276442"/>
                </a:lnTo>
                <a:lnTo>
                  <a:pt x="4897933" y="298749"/>
                </a:lnTo>
                <a:lnTo>
                  <a:pt x="4904074" y="298749"/>
                </a:lnTo>
                <a:lnTo>
                  <a:pt x="4904074" y="325120"/>
                </a:lnTo>
                <a:lnTo>
                  <a:pt x="4912202" y="325120"/>
                </a:lnTo>
                <a:lnTo>
                  <a:pt x="4912202" y="357632"/>
                </a:lnTo>
                <a:lnTo>
                  <a:pt x="4920330" y="357632"/>
                </a:lnTo>
                <a:lnTo>
                  <a:pt x="4920330" y="388067"/>
                </a:lnTo>
                <a:lnTo>
                  <a:pt x="4926471" y="388067"/>
                </a:lnTo>
                <a:lnTo>
                  <a:pt x="4926471" y="420579"/>
                </a:lnTo>
                <a:lnTo>
                  <a:pt x="4938663" y="420579"/>
                </a:lnTo>
                <a:lnTo>
                  <a:pt x="4944714" y="479462"/>
                </a:lnTo>
                <a:lnTo>
                  <a:pt x="4952842" y="479462"/>
                </a:lnTo>
                <a:lnTo>
                  <a:pt x="4952842" y="509896"/>
                </a:lnTo>
                <a:lnTo>
                  <a:pt x="4960970" y="509896"/>
                </a:lnTo>
                <a:lnTo>
                  <a:pt x="4962957" y="534280"/>
                </a:lnTo>
                <a:lnTo>
                  <a:pt x="4962957" y="560651"/>
                </a:lnTo>
                <a:lnTo>
                  <a:pt x="4967021" y="582958"/>
                </a:lnTo>
                <a:lnTo>
                  <a:pt x="4979213" y="601201"/>
                </a:lnTo>
                <a:lnTo>
                  <a:pt x="4979213" y="568689"/>
                </a:lnTo>
                <a:lnTo>
                  <a:pt x="5001520" y="568689"/>
                </a:lnTo>
                <a:lnTo>
                  <a:pt x="5001520" y="556497"/>
                </a:lnTo>
                <a:lnTo>
                  <a:pt x="4997456" y="556497"/>
                </a:lnTo>
                <a:lnTo>
                  <a:pt x="4993392" y="556497"/>
                </a:lnTo>
                <a:lnTo>
                  <a:pt x="4989328" y="556497"/>
                </a:lnTo>
                <a:lnTo>
                  <a:pt x="4989328" y="556497"/>
                </a:lnTo>
                <a:lnTo>
                  <a:pt x="4989328" y="552433"/>
                </a:lnTo>
                <a:lnTo>
                  <a:pt x="4985264" y="550446"/>
                </a:lnTo>
                <a:lnTo>
                  <a:pt x="4993392" y="530126"/>
                </a:lnTo>
                <a:lnTo>
                  <a:pt x="5003507" y="497614"/>
                </a:lnTo>
                <a:lnTo>
                  <a:pt x="5007571" y="452910"/>
                </a:lnTo>
                <a:lnTo>
                  <a:pt x="5015699" y="408206"/>
                </a:lnTo>
                <a:lnTo>
                  <a:pt x="5015699" y="367566"/>
                </a:lnTo>
                <a:lnTo>
                  <a:pt x="5019763" y="339118"/>
                </a:lnTo>
                <a:lnTo>
                  <a:pt x="5042069" y="347246"/>
                </a:lnTo>
                <a:lnTo>
                  <a:pt x="5044147" y="371630"/>
                </a:lnTo>
                <a:lnTo>
                  <a:pt x="5048211" y="402065"/>
                </a:lnTo>
                <a:lnTo>
                  <a:pt x="5060403" y="420308"/>
                </a:lnTo>
                <a:lnTo>
                  <a:pt x="5025904" y="184686"/>
                </a:lnTo>
                <a:lnTo>
                  <a:pt x="5042160" y="184686"/>
                </a:lnTo>
                <a:lnTo>
                  <a:pt x="5060403" y="284209"/>
                </a:lnTo>
                <a:lnTo>
                  <a:pt x="5082709" y="379668"/>
                </a:lnTo>
                <a:lnTo>
                  <a:pt x="5084787" y="406039"/>
                </a:lnTo>
                <a:lnTo>
                  <a:pt x="5084787" y="434487"/>
                </a:lnTo>
                <a:lnTo>
                  <a:pt x="5084787" y="464921"/>
                </a:lnTo>
                <a:lnTo>
                  <a:pt x="5088851" y="489305"/>
                </a:lnTo>
                <a:lnTo>
                  <a:pt x="5101043" y="509625"/>
                </a:lnTo>
                <a:lnTo>
                  <a:pt x="5107184" y="406039"/>
                </a:lnTo>
                <a:lnTo>
                  <a:pt x="5129491" y="312567"/>
                </a:lnTo>
                <a:lnTo>
                  <a:pt x="5147734" y="190737"/>
                </a:lnTo>
                <a:lnTo>
                  <a:pt x="5155862" y="190737"/>
                </a:lnTo>
                <a:lnTo>
                  <a:pt x="5155862" y="168430"/>
                </a:lnTo>
                <a:lnTo>
                  <a:pt x="5163989" y="168430"/>
                </a:lnTo>
                <a:lnTo>
                  <a:pt x="5163989" y="127790"/>
                </a:lnTo>
                <a:lnTo>
                  <a:pt x="5170040" y="127790"/>
                </a:lnTo>
                <a:lnTo>
                  <a:pt x="5142857" y="32512"/>
                </a:lnTo>
                <a:lnTo>
                  <a:pt x="5148908" y="32512"/>
                </a:lnTo>
                <a:lnTo>
                  <a:pt x="5148908" y="40640"/>
                </a:lnTo>
                <a:lnTo>
                  <a:pt x="5157036" y="40640"/>
                </a:lnTo>
                <a:lnTo>
                  <a:pt x="5179342" y="91395"/>
                </a:lnTo>
                <a:lnTo>
                  <a:pt x="5205713" y="146214"/>
                </a:lnTo>
                <a:lnTo>
                  <a:pt x="5228020" y="203110"/>
                </a:lnTo>
                <a:lnTo>
                  <a:pt x="5238225" y="266056"/>
                </a:lnTo>
                <a:lnTo>
                  <a:pt x="5252404" y="266056"/>
                </a:lnTo>
                <a:lnTo>
                  <a:pt x="5256468" y="308683"/>
                </a:lnTo>
                <a:lnTo>
                  <a:pt x="5268660" y="347246"/>
                </a:lnTo>
                <a:lnTo>
                  <a:pt x="5278775" y="379758"/>
                </a:lnTo>
                <a:lnTo>
                  <a:pt x="5278775" y="434577"/>
                </a:lnTo>
                <a:lnTo>
                  <a:pt x="5286903" y="434577"/>
                </a:lnTo>
                <a:lnTo>
                  <a:pt x="5292954" y="357361"/>
                </a:lnTo>
                <a:lnTo>
                  <a:pt x="5286903" y="357361"/>
                </a:lnTo>
                <a:lnTo>
                  <a:pt x="5286903" y="298478"/>
                </a:lnTo>
                <a:lnTo>
                  <a:pt x="5311287" y="306606"/>
                </a:lnTo>
                <a:lnTo>
                  <a:pt x="5319415" y="375694"/>
                </a:lnTo>
                <a:lnTo>
                  <a:pt x="5333594" y="434577"/>
                </a:lnTo>
                <a:lnTo>
                  <a:pt x="5359965" y="672276"/>
                </a:lnTo>
                <a:lnTo>
                  <a:pt x="5374144" y="672276"/>
                </a:lnTo>
                <a:lnTo>
                  <a:pt x="5386335" y="412270"/>
                </a:lnTo>
                <a:lnTo>
                  <a:pt x="5345695" y="190827"/>
                </a:lnTo>
                <a:lnTo>
                  <a:pt x="5368003" y="203019"/>
                </a:lnTo>
                <a:lnTo>
                  <a:pt x="5374053" y="268043"/>
                </a:lnTo>
                <a:lnTo>
                  <a:pt x="5392296" y="330990"/>
                </a:lnTo>
                <a:lnTo>
                  <a:pt x="5392296" y="387886"/>
                </a:lnTo>
                <a:lnTo>
                  <a:pt x="5400424" y="387886"/>
                </a:lnTo>
                <a:lnTo>
                  <a:pt x="5400424" y="379758"/>
                </a:lnTo>
                <a:lnTo>
                  <a:pt x="5408552" y="357451"/>
                </a:lnTo>
                <a:lnTo>
                  <a:pt x="5414693" y="327016"/>
                </a:lnTo>
                <a:lnTo>
                  <a:pt x="5414693" y="298568"/>
                </a:lnTo>
                <a:lnTo>
                  <a:pt x="5432936" y="298568"/>
                </a:lnTo>
                <a:lnTo>
                  <a:pt x="5432936" y="420488"/>
                </a:lnTo>
                <a:lnTo>
                  <a:pt x="5426885" y="420488"/>
                </a:lnTo>
                <a:lnTo>
                  <a:pt x="5432936" y="672366"/>
                </a:lnTo>
                <a:lnTo>
                  <a:pt x="5467435" y="672366"/>
                </a:lnTo>
                <a:lnTo>
                  <a:pt x="5495883" y="845041"/>
                </a:lnTo>
                <a:lnTo>
                  <a:pt x="5508075" y="845041"/>
                </a:lnTo>
                <a:lnTo>
                  <a:pt x="5495883" y="534280"/>
                </a:lnTo>
                <a:lnTo>
                  <a:pt x="5489832" y="534280"/>
                </a:lnTo>
                <a:lnTo>
                  <a:pt x="5489832" y="469256"/>
                </a:lnTo>
                <a:lnTo>
                  <a:pt x="5481704" y="469256"/>
                </a:lnTo>
                <a:lnTo>
                  <a:pt x="5481704" y="398182"/>
                </a:lnTo>
                <a:lnTo>
                  <a:pt x="5473576" y="398182"/>
                </a:lnTo>
                <a:lnTo>
                  <a:pt x="5473576" y="339299"/>
                </a:lnTo>
                <a:lnTo>
                  <a:pt x="5467525" y="339299"/>
                </a:lnTo>
                <a:lnTo>
                  <a:pt x="5467525" y="290531"/>
                </a:lnTo>
                <a:lnTo>
                  <a:pt x="5455333" y="290531"/>
                </a:lnTo>
                <a:lnTo>
                  <a:pt x="5455333" y="249891"/>
                </a:lnTo>
                <a:lnTo>
                  <a:pt x="5449283" y="249891"/>
                </a:lnTo>
                <a:lnTo>
                  <a:pt x="5449283" y="209251"/>
                </a:lnTo>
                <a:lnTo>
                  <a:pt x="5441154" y="209251"/>
                </a:lnTo>
                <a:lnTo>
                  <a:pt x="5441154" y="203200"/>
                </a:lnTo>
                <a:lnTo>
                  <a:pt x="5449283" y="203200"/>
                </a:lnTo>
                <a:lnTo>
                  <a:pt x="5449283" y="191008"/>
                </a:lnTo>
                <a:lnTo>
                  <a:pt x="5455333" y="191008"/>
                </a:lnTo>
                <a:lnTo>
                  <a:pt x="5455333" y="203200"/>
                </a:lnTo>
                <a:lnTo>
                  <a:pt x="5467525" y="221443"/>
                </a:lnTo>
                <a:lnTo>
                  <a:pt x="5471589" y="239686"/>
                </a:lnTo>
                <a:lnTo>
                  <a:pt x="5473576" y="266056"/>
                </a:lnTo>
                <a:lnTo>
                  <a:pt x="5481704" y="266056"/>
                </a:lnTo>
                <a:lnTo>
                  <a:pt x="5481704" y="312747"/>
                </a:lnTo>
                <a:lnTo>
                  <a:pt x="5495883" y="375694"/>
                </a:lnTo>
                <a:lnTo>
                  <a:pt x="5508075" y="442705"/>
                </a:lnTo>
                <a:lnTo>
                  <a:pt x="5522253" y="501588"/>
                </a:lnTo>
                <a:lnTo>
                  <a:pt x="5526318" y="527959"/>
                </a:lnTo>
                <a:lnTo>
                  <a:pt x="5526318" y="560471"/>
                </a:lnTo>
                <a:lnTo>
                  <a:pt x="5530382" y="586842"/>
                </a:lnTo>
                <a:lnTo>
                  <a:pt x="5536432" y="609148"/>
                </a:lnTo>
                <a:lnTo>
                  <a:pt x="5548625" y="412090"/>
                </a:lnTo>
                <a:lnTo>
                  <a:pt x="5536432" y="412090"/>
                </a:lnTo>
                <a:lnTo>
                  <a:pt x="5536432" y="231558"/>
                </a:lnTo>
                <a:lnTo>
                  <a:pt x="5522253" y="164547"/>
                </a:lnTo>
                <a:lnTo>
                  <a:pt x="5514126" y="95459"/>
                </a:lnTo>
                <a:lnTo>
                  <a:pt x="5530382" y="95459"/>
                </a:lnTo>
                <a:lnTo>
                  <a:pt x="5536432" y="154342"/>
                </a:lnTo>
                <a:lnTo>
                  <a:pt x="5548625" y="154342"/>
                </a:lnTo>
                <a:lnTo>
                  <a:pt x="5548625" y="190918"/>
                </a:lnTo>
                <a:lnTo>
                  <a:pt x="5554675" y="190918"/>
                </a:lnTo>
                <a:lnTo>
                  <a:pt x="5554675" y="231558"/>
                </a:lnTo>
                <a:lnTo>
                  <a:pt x="5562804" y="231558"/>
                </a:lnTo>
                <a:lnTo>
                  <a:pt x="5562804" y="266056"/>
                </a:lnTo>
                <a:lnTo>
                  <a:pt x="5570931" y="266056"/>
                </a:lnTo>
                <a:lnTo>
                  <a:pt x="5570931" y="306696"/>
                </a:lnTo>
                <a:lnTo>
                  <a:pt x="5581137" y="357451"/>
                </a:lnTo>
                <a:lnTo>
                  <a:pt x="5593329" y="412270"/>
                </a:lnTo>
                <a:lnTo>
                  <a:pt x="5603533" y="461038"/>
                </a:lnTo>
                <a:lnTo>
                  <a:pt x="5603533" y="528049"/>
                </a:lnTo>
                <a:lnTo>
                  <a:pt x="5611662" y="528049"/>
                </a:lnTo>
                <a:lnTo>
                  <a:pt x="5613739" y="552433"/>
                </a:lnTo>
                <a:lnTo>
                  <a:pt x="5613739" y="578804"/>
                </a:lnTo>
                <a:lnTo>
                  <a:pt x="5617803" y="605175"/>
                </a:lnTo>
                <a:lnTo>
                  <a:pt x="5629995" y="623417"/>
                </a:lnTo>
                <a:lnTo>
                  <a:pt x="5634059" y="570585"/>
                </a:lnTo>
                <a:lnTo>
                  <a:pt x="5648238" y="519831"/>
                </a:lnTo>
                <a:lnTo>
                  <a:pt x="5658443" y="479191"/>
                </a:lnTo>
                <a:lnTo>
                  <a:pt x="5676686" y="397911"/>
                </a:lnTo>
                <a:lnTo>
                  <a:pt x="5684813" y="397911"/>
                </a:lnTo>
                <a:lnTo>
                  <a:pt x="5684813" y="365399"/>
                </a:lnTo>
                <a:lnTo>
                  <a:pt x="5692942" y="365399"/>
                </a:lnTo>
                <a:lnTo>
                  <a:pt x="5692942" y="347156"/>
                </a:lnTo>
                <a:lnTo>
                  <a:pt x="5698992" y="347156"/>
                </a:lnTo>
                <a:lnTo>
                  <a:pt x="5711185" y="306516"/>
                </a:lnTo>
                <a:lnTo>
                  <a:pt x="5733491" y="306516"/>
                </a:lnTo>
                <a:lnTo>
                  <a:pt x="5711185" y="379668"/>
                </a:lnTo>
                <a:lnTo>
                  <a:pt x="5725364" y="379668"/>
                </a:lnTo>
                <a:lnTo>
                  <a:pt x="5698992" y="452820"/>
                </a:lnTo>
                <a:lnTo>
                  <a:pt x="5692942" y="452820"/>
                </a:lnTo>
                <a:lnTo>
                  <a:pt x="5692942" y="501588"/>
                </a:lnTo>
                <a:lnTo>
                  <a:pt x="5684813" y="501588"/>
                </a:lnTo>
                <a:lnTo>
                  <a:pt x="5684813" y="509716"/>
                </a:lnTo>
                <a:lnTo>
                  <a:pt x="5692942" y="509716"/>
                </a:lnTo>
                <a:lnTo>
                  <a:pt x="5692942" y="515767"/>
                </a:lnTo>
                <a:lnTo>
                  <a:pt x="5684813" y="515767"/>
                </a:lnTo>
                <a:lnTo>
                  <a:pt x="5684813" y="527959"/>
                </a:lnTo>
                <a:lnTo>
                  <a:pt x="5692942" y="527959"/>
                </a:lnTo>
                <a:lnTo>
                  <a:pt x="5684813" y="568599"/>
                </a:lnTo>
                <a:lnTo>
                  <a:pt x="5684813" y="570585"/>
                </a:lnTo>
                <a:lnTo>
                  <a:pt x="5688878" y="570585"/>
                </a:lnTo>
                <a:lnTo>
                  <a:pt x="5688878" y="570585"/>
                </a:lnTo>
                <a:lnTo>
                  <a:pt x="5692942" y="570585"/>
                </a:lnTo>
                <a:lnTo>
                  <a:pt x="5692942" y="574649"/>
                </a:lnTo>
                <a:lnTo>
                  <a:pt x="5692942" y="605084"/>
                </a:lnTo>
                <a:lnTo>
                  <a:pt x="5692942" y="637596"/>
                </a:lnTo>
                <a:lnTo>
                  <a:pt x="5688878" y="672095"/>
                </a:lnTo>
                <a:lnTo>
                  <a:pt x="5692942" y="700543"/>
                </a:lnTo>
                <a:lnTo>
                  <a:pt x="5698992" y="722850"/>
                </a:lnTo>
                <a:lnTo>
                  <a:pt x="5711185" y="678146"/>
                </a:lnTo>
                <a:lnTo>
                  <a:pt x="5717235" y="678146"/>
                </a:lnTo>
                <a:lnTo>
                  <a:pt x="5717235" y="663967"/>
                </a:lnTo>
                <a:lnTo>
                  <a:pt x="5725364" y="663967"/>
                </a:lnTo>
                <a:lnTo>
                  <a:pt x="5725364" y="601020"/>
                </a:lnTo>
                <a:lnTo>
                  <a:pt x="5733491" y="601020"/>
                </a:lnTo>
                <a:lnTo>
                  <a:pt x="5751734" y="501497"/>
                </a:lnTo>
                <a:lnTo>
                  <a:pt x="5765913" y="501497"/>
                </a:lnTo>
                <a:lnTo>
                  <a:pt x="5774041" y="560380"/>
                </a:lnTo>
                <a:lnTo>
                  <a:pt x="5792284" y="615199"/>
                </a:lnTo>
                <a:lnTo>
                  <a:pt x="5792284" y="672095"/>
                </a:lnTo>
                <a:lnTo>
                  <a:pt x="5798335" y="672095"/>
                </a:lnTo>
                <a:lnTo>
                  <a:pt x="5806463" y="611135"/>
                </a:lnTo>
                <a:lnTo>
                  <a:pt x="5820642" y="552252"/>
                </a:lnTo>
                <a:lnTo>
                  <a:pt x="5838885" y="501497"/>
                </a:lnTo>
                <a:lnTo>
                  <a:pt x="5847012" y="501497"/>
                </a:lnTo>
                <a:lnTo>
                  <a:pt x="5847012" y="509625"/>
                </a:lnTo>
                <a:lnTo>
                  <a:pt x="5855141" y="509625"/>
                </a:lnTo>
                <a:lnTo>
                  <a:pt x="5855141" y="515676"/>
                </a:lnTo>
                <a:lnTo>
                  <a:pt x="5855141" y="523804"/>
                </a:lnTo>
                <a:lnTo>
                  <a:pt x="5851077" y="533919"/>
                </a:lnTo>
                <a:lnTo>
                  <a:pt x="5847012" y="546111"/>
                </a:lnTo>
                <a:lnTo>
                  <a:pt x="5847012" y="556226"/>
                </a:lnTo>
                <a:lnTo>
                  <a:pt x="5847012" y="568418"/>
                </a:lnTo>
                <a:lnTo>
                  <a:pt x="5855141" y="568418"/>
                </a:lnTo>
                <a:lnTo>
                  <a:pt x="5861191" y="609058"/>
                </a:lnTo>
                <a:lnTo>
                  <a:pt x="5873383" y="609058"/>
                </a:lnTo>
                <a:lnTo>
                  <a:pt x="5877447" y="574559"/>
                </a:lnTo>
                <a:lnTo>
                  <a:pt x="5883498" y="537983"/>
                </a:lnTo>
                <a:lnTo>
                  <a:pt x="5895690" y="509535"/>
                </a:lnTo>
                <a:lnTo>
                  <a:pt x="5913933" y="501407"/>
                </a:lnTo>
                <a:lnTo>
                  <a:pt x="5913933" y="483164"/>
                </a:lnTo>
                <a:lnTo>
                  <a:pt x="5905805" y="456794"/>
                </a:lnTo>
                <a:lnTo>
                  <a:pt x="5895690" y="430423"/>
                </a:lnTo>
                <a:lnTo>
                  <a:pt x="5883498" y="406039"/>
                </a:lnTo>
                <a:lnTo>
                  <a:pt x="5879434" y="387796"/>
                </a:lnTo>
                <a:lnTo>
                  <a:pt x="5901741" y="397911"/>
                </a:lnTo>
                <a:lnTo>
                  <a:pt x="5901741" y="371540"/>
                </a:lnTo>
                <a:lnTo>
                  <a:pt x="5895690" y="371540"/>
                </a:lnTo>
                <a:lnTo>
                  <a:pt x="5887562" y="312657"/>
                </a:lnTo>
                <a:lnTo>
                  <a:pt x="5901741" y="312657"/>
                </a:lnTo>
                <a:lnTo>
                  <a:pt x="5928112" y="387796"/>
                </a:lnTo>
                <a:lnTo>
                  <a:pt x="5936240" y="446679"/>
                </a:lnTo>
                <a:lnTo>
                  <a:pt x="5942291" y="446679"/>
                </a:lnTo>
                <a:lnTo>
                  <a:pt x="5942291" y="493370"/>
                </a:lnTo>
                <a:lnTo>
                  <a:pt x="5954483" y="493370"/>
                </a:lnTo>
                <a:lnTo>
                  <a:pt x="5954483" y="542137"/>
                </a:lnTo>
                <a:lnTo>
                  <a:pt x="5960534" y="542137"/>
                </a:lnTo>
                <a:lnTo>
                  <a:pt x="5964598" y="570585"/>
                </a:lnTo>
                <a:lnTo>
                  <a:pt x="5964598" y="601020"/>
                </a:lnTo>
                <a:lnTo>
                  <a:pt x="5968662" y="623327"/>
                </a:lnTo>
                <a:lnTo>
                  <a:pt x="5976789" y="623327"/>
                </a:lnTo>
                <a:lnTo>
                  <a:pt x="5978867" y="568508"/>
                </a:lnTo>
                <a:lnTo>
                  <a:pt x="5995123" y="515676"/>
                </a:lnTo>
                <a:lnTo>
                  <a:pt x="6009302" y="470972"/>
                </a:lnTo>
                <a:lnTo>
                  <a:pt x="6023571" y="428346"/>
                </a:lnTo>
                <a:lnTo>
                  <a:pt x="6023571" y="397911"/>
                </a:lnTo>
                <a:lnTo>
                  <a:pt x="6035763" y="397911"/>
                </a:lnTo>
                <a:lnTo>
                  <a:pt x="6035763" y="371540"/>
                </a:lnTo>
                <a:lnTo>
                  <a:pt x="6041814" y="371540"/>
                </a:lnTo>
                <a:lnTo>
                  <a:pt x="6041814" y="339028"/>
                </a:lnTo>
                <a:lnTo>
                  <a:pt x="6080377" y="227313"/>
                </a:lnTo>
                <a:lnTo>
                  <a:pt x="6104760" y="109457"/>
                </a:lnTo>
                <a:lnTo>
                  <a:pt x="6131131" y="109457"/>
                </a:lnTo>
                <a:lnTo>
                  <a:pt x="6090491" y="265876"/>
                </a:lnTo>
                <a:lnTo>
                  <a:pt x="6090491" y="330900"/>
                </a:lnTo>
                <a:lnTo>
                  <a:pt x="6082363" y="330900"/>
                </a:lnTo>
                <a:lnTo>
                  <a:pt x="6082363" y="397911"/>
                </a:lnTo>
                <a:lnTo>
                  <a:pt x="6076312" y="397911"/>
                </a:lnTo>
                <a:lnTo>
                  <a:pt x="6076312" y="468986"/>
                </a:lnTo>
                <a:lnTo>
                  <a:pt x="6064120" y="468986"/>
                </a:lnTo>
                <a:lnTo>
                  <a:pt x="6060057" y="493370"/>
                </a:lnTo>
                <a:lnTo>
                  <a:pt x="6064120" y="527868"/>
                </a:lnTo>
                <a:lnTo>
                  <a:pt x="6068184" y="556316"/>
                </a:lnTo>
                <a:lnTo>
                  <a:pt x="6076312" y="574559"/>
                </a:lnTo>
                <a:lnTo>
                  <a:pt x="6098619" y="468895"/>
                </a:lnTo>
                <a:lnTo>
                  <a:pt x="6104670" y="468895"/>
                </a:lnTo>
                <a:lnTo>
                  <a:pt x="6104670" y="446588"/>
                </a:lnTo>
                <a:lnTo>
                  <a:pt x="6116862" y="446588"/>
                </a:lnTo>
                <a:lnTo>
                  <a:pt x="6179809" y="208890"/>
                </a:lnTo>
                <a:lnTo>
                  <a:pt x="6198052" y="208890"/>
                </a:lnTo>
                <a:lnTo>
                  <a:pt x="6185860" y="279964"/>
                </a:lnTo>
                <a:lnTo>
                  <a:pt x="6161476" y="349052"/>
                </a:lnTo>
                <a:lnTo>
                  <a:pt x="6139169" y="411999"/>
                </a:lnTo>
                <a:lnTo>
                  <a:pt x="6139169" y="446498"/>
                </a:lnTo>
                <a:lnTo>
                  <a:pt x="6131041" y="446498"/>
                </a:lnTo>
                <a:lnTo>
                  <a:pt x="6131041" y="479010"/>
                </a:lnTo>
                <a:lnTo>
                  <a:pt x="6122913" y="479010"/>
                </a:lnTo>
                <a:lnTo>
                  <a:pt x="6122913" y="501317"/>
                </a:lnTo>
                <a:lnTo>
                  <a:pt x="6116862" y="501317"/>
                </a:lnTo>
                <a:lnTo>
                  <a:pt x="6116862" y="533829"/>
                </a:lnTo>
                <a:lnTo>
                  <a:pt x="6104670" y="533829"/>
                </a:lnTo>
                <a:lnTo>
                  <a:pt x="6104670" y="550085"/>
                </a:lnTo>
                <a:lnTo>
                  <a:pt x="6100606" y="564264"/>
                </a:lnTo>
                <a:lnTo>
                  <a:pt x="6100606" y="578443"/>
                </a:lnTo>
                <a:lnTo>
                  <a:pt x="6098619" y="590635"/>
                </a:lnTo>
                <a:lnTo>
                  <a:pt x="6116862" y="590635"/>
                </a:lnTo>
                <a:lnTo>
                  <a:pt x="6116862" y="582507"/>
                </a:lnTo>
                <a:lnTo>
                  <a:pt x="6171681" y="582507"/>
                </a:lnTo>
                <a:lnTo>
                  <a:pt x="6171681" y="574379"/>
                </a:lnTo>
                <a:lnTo>
                  <a:pt x="6179809" y="574379"/>
                </a:lnTo>
                <a:lnTo>
                  <a:pt x="6189924" y="519560"/>
                </a:lnTo>
                <a:lnTo>
                  <a:pt x="6208166" y="468805"/>
                </a:lnTo>
                <a:lnTo>
                  <a:pt x="6226410" y="420037"/>
                </a:lnTo>
                <a:lnTo>
                  <a:pt x="6230474" y="389602"/>
                </a:lnTo>
                <a:lnTo>
                  <a:pt x="6226410" y="365218"/>
                </a:lnTo>
                <a:lnTo>
                  <a:pt x="6222345" y="342911"/>
                </a:lnTo>
                <a:lnTo>
                  <a:pt x="6226410" y="324668"/>
                </a:lnTo>
                <a:lnTo>
                  <a:pt x="6234538" y="330719"/>
                </a:lnTo>
                <a:lnTo>
                  <a:pt x="6242665" y="338847"/>
                </a:lnTo>
                <a:lnTo>
                  <a:pt x="6252780" y="346975"/>
                </a:lnTo>
                <a:lnTo>
                  <a:pt x="6256844" y="308412"/>
                </a:lnTo>
                <a:lnTo>
                  <a:pt x="6262895" y="275900"/>
                </a:lnTo>
                <a:lnTo>
                  <a:pt x="6275087" y="243388"/>
                </a:lnTo>
                <a:lnTo>
                  <a:pt x="6285293" y="208890"/>
                </a:lnTo>
                <a:lnTo>
                  <a:pt x="6301548" y="208890"/>
                </a:lnTo>
                <a:lnTo>
                  <a:pt x="6267050" y="346975"/>
                </a:lnTo>
                <a:lnTo>
                  <a:pt x="6260999" y="346975"/>
                </a:lnTo>
                <a:lnTo>
                  <a:pt x="6252871" y="397730"/>
                </a:lnTo>
                <a:lnTo>
                  <a:pt x="6260999" y="397730"/>
                </a:lnTo>
                <a:lnTo>
                  <a:pt x="6260999" y="434306"/>
                </a:lnTo>
                <a:lnTo>
                  <a:pt x="6267050" y="434306"/>
                </a:lnTo>
                <a:lnTo>
                  <a:pt x="6267050" y="501317"/>
                </a:lnTo>
                <a:lnTo>
                  <a:pt x="6279241" y="501317"/>
                </a:lnTo>
                <a:lnTo>
                  <a:pt x="6285293" y="452549"/>
                </a:lnTo>
                <a:lnTo>
                  <a:pt x="6301548" y="405858"/>
                </a:lnTo>
                <a:lnTo>
                  <a:pt x="6319791" y="361154"/>
                </a:lnTo>
                <a:lnTo>
                  <a:pt x="6333970" y="312386"/>
                </a:lnTo>
                <a:lnTo>
                  <a:pt x="6348149" y="312386"/>
                </a:lnTo>
                <a:lnTo>
                  <a:pt x="6348149" y="342821"/>
                </a:lnTo>
                <a:lnTo>
                  <a:pt x="6342098" y="375333"/>
                </a:lnTo>
                <a:lnTo>
                  <a:pt x="6338034" y="405768"/>
                </a:lnTo>
                <a:lnTo>
                  <a:pt x="6333970" y="434216"/>
                </a:lnTo>
                <a:lnTo>
                  <a:pt x="6342098" y="452459"/>
                </a:lnTo>
                <a:lnTo>
                  <a:pt x="6344085" y="424011"/>
                </a:lnTo>
                <a:lnTo>
                  <a:pt x="6356277" y="401704"/>
                </a:lnTo>
                <a:lnTo>
                  <a:pt x="6366482" y="379397"/>
                </a:lnTo>
                <a:lnTo>
                  <a:pt x="6388789" y="283938"/>
                </a:lnTo>
                <a:lnTo>
                  <a:pt x="6407122" y="283938"/>
                </a:lnTo>
                <a:lnTo>
                  <a:pt x="6396917" y="357090"/>
                </a:lnTo>
                <a:lnTo>
                  <a:pt x="6382738" y="434306"/>
                </a:lnTo>
                <a:lnTo>
                  <a:pt x="6370546" y="509445"/>
                </a:lnTo>
                <a:lnTo>
                  <a:pt x="6364495" y="582597"/>
                </a:lnTo>
                <a:lnTo>
                  <a:pt x="6374610" y="655749"/>
                </a:lnTo>
                <a:lnTo>
                  <a:pt x="6378674" y="686184"/>
                </a:lnTo>
                <a:lnTo>
                  <a:pt x="6382738" y="714632"/>
                </a:lnTo>
                <a:lnTo>
                  <a:pt x="6388789" y="736938"/>
                </a:lnTo>
                <a:lnTo>
                  <a:pt x="6388789" y="730888"/>
                </a:lnTo>
                <a:lnTo>
                  <a:pt x="6411186" y="696389"/>
                </a:lnTo>
                <a:lnTo>
                  <a:pt x="6419314" y="655749"/>
                </a:lnTo>
                <a:lnTo>
                  <a:pt x="6419314" y="615109"/>
                </a:lnTo>
                <a:lnTo>
                  <a:pt x="6411186" y="570405"/>
                </a:lnTo>
                <a:lnTo>
                  <a:pt x="6407122" y="527778"/>
                </a:lnTo>
                <a:lnTo>
                  <a:pt x="6429429" y="527778"/>
                </a:lnTo>
                <a:lnTo>
                  <a:pt x="6429429" y="556226"/>
                </a:lnTo>
                <a:lnTo>
                  <a:pt x="6437557" y="578533"/>
                </a:lnTo>
                <a:lnTo>
                  <a:pt x="6447672" y="600840"/>
                </a:lnTo>
                <a:lnTo>
                  <a:pt x="6455800" y="523624"/>
                </a:lnTo>
                <a:lnTo>
                  <a:pt x="6469978" y="452549"/>
                </a:lnTo>
                <a:lnTo>
                  <a:pt x="6488221" y="387525"/>
                </a:lnTo>
                <a:lnTo>
                  <a:pt x="6488221" y="361154"/>
                </a:lnTo>
                <a:lnTo>
                  <a:pt x="6486144" y="334783"/>
                </a:lnTo>
                <a:lnTo>
                  <a:pt x="6482080" y="312476"/>
                </a:lnTo>
                <a:lnTo>
                  <a:pt x="6482080" y="225146"/>
                </a:lnTo>
                <a:lnTo>
                  <a:pt x="6465824" y="184506"/>
                </a:lnTo>
                <a:lnTo>
                  <a:pt x="6455710" y="135738"/>
                </a:lnTo>
                <a:lnTo>
                  <a:pt x="6482080" y="135738"/>
                </a:lnTo>
                <a:lnTo>
                  <a:pt x="6486144" y="172314"/>
                </a:lnTo>
                <a:lnTo>
                  <a:pt x="6496350" y="202748"/>
                </a:lnTo>
                <a:lnTo>
                  <a:pt x="6496350" y="257567"/>
                </a:lnTo>
                <a:lnTo>
                  <a:pt x="6504477" y="257567"/>
                </a:lnTo>
                <a:lnTo>
                  <a:pt x="6528861" y="40188"/>
                </a:lnTo>
                <a:lnTo>
                  <a:pt x="6545117" y="40188"/>
                </a:lnTo>
                <a:lnTo>
                  <a:pt x="6528861" y="243298"/>
                </a:lnTo>
                <a:lnTo>
                  <a:pt x="6522720" y="265605"/>
                </a:lnTo>
                <a:lnTo>
                  <a:pt x="6514592" y="298117"/>
                </a:lnTo>
                <a:lnTo>
                  <a:pt x="6506464" y="338757"/>
                </a:lnTo>
                <a:lnTo>
                  <a:pt x="6504387" y="375333"/>
                </a:lnTo>
                <a:lnTo>
                  <a:pt x="6504387" y="405768"/>
                </a:lnTo>
                <a:lnTo>
                  <a:pt x="6510528" y="405768"/>
                </a:lnTo>
                <a:lnTo>
                  <a:pt x="6510528" y="434216"/>
                </a:lnTo>
                <a:lnTo>
                  <a:pt x="6504387" y="434216"/>
                </a:lnTo>
                <a:lnTo>
                  <a:pt x="6504387" y="446408"/>
                </a:lnTo>
                <a:lnTo>
                  <a:pt x="6510528" y="446408"/>
                </a:lnTo>
                <a:lnTo>
                  <a:pt x="6510528" y="501227"/>
                </a:lnTo>
                <a:lnTo>
                  <a:pt x="6522720" y="501227"/>
                </a:lnTo>
                <a:lnTo>
                  <a:pt x="6526784" y="446408"/>
                </a:lnTo>
                <a:lnTo>
                  <a:pt x="6541054" y="387525"/>
                </a:lnTo>
                <a:lnTo>
                  <a:pt x="6559296" y="330629"/>
                </a:lnTo>
                <a:lnTo>
                  <a:pt x="6577539" y="283938"/>
                </a:lnTo>
                <a:lnTo>
                  <a:pt x="6581603" y="257567"/>
                </a:lnTo>
                <a:lnTo>
                  <a:pt x="6581603" y="239324"/>
                </a:lnTo>
                <a:lnTo>
                  <a:pt x="6585667" y="225146"/>
                </a:lnTo>
                <a:lnTo>
                  <a:pt x="6603910" y="208890"/>
                </a:lnTo>
                <a:lnTo>
                  <a:pt x="6603910" y="202839"/>
                </a:lnTo>
                <a:lnTo>
                  <a:pt x="6609961" y="202839"/>
                </a:lnTo>
                <a:lnTo>
                  <a:pt x="6609961" y="231287"/>
                </a:lnTo>
                <a:lnTo>
                  <a:pt x="6601742" y="249800"/>
                </a:lnTo>
                <a:lnTo>
                  <a:pt x="6597678" y="266056"/>
                </a:lnTo>
                <a:lnTo>
                  <a:pt x="6597678" y="284299"/>
                </a:lnTo>
                <a:lnTo>
                  <a:pt x="6593614" y="306606"/>
                </a:lnTo>
                <a:lnTo>
                  <a:pt x="6583499" y="343182"/>
                </a:lnTo>
                <a:lnTo>
                  <a:pt x="6571308" y="379758"/>
                </a:lnTo>
                <a:lnTo>
                  <a:pt x="6565257" y="420398"/>
                </a:lnTo>
                <a:lnTo>
                  <a:pt x="6571308" y="420398"/>
                </a:lnTo>
                <a:lnTo>
                  <a:pt x="6575372" y="398091"/>
                </a:lnTo>
                <a:lnTo>
                  <a:pt x="6583499" y="375784"/>
                </a:lnTo>
                <a:lnTo>
                  <a:pt x="6587564" y="357542"/>
                </a:lnTo>
                <a:lnTo>
                  <a:pt x="6605807" y="357542"/>
                </a:lnTo>
                <a:lnTo>
                  <a:pt x="6605807" y="534280"/>
                </a:lnTo>
                <a:lnTo>
                  <a:pt x="6611857" y="534280"/>
                </a:lnTo>
                <a:lnTo>
                  <a:pt x="6619985" y="556587"/>
                </a:lnTo>
                <a:lnTo>
                  <a:pt x="6605807" y="556587"/>
                </a:lnTo>
                <a:lnTo>
                  <a:pt x="6605807" y="568779"/>
                </a:lnTo>
                <a:lnTo>
                  <a:pt x="6619985" y="568779"/>
                </a:lnTo>
                <a:lnTo>
                  <a:pt x="6619985" y="593163"/>
                </a:lnTo>
                <a:lnTo>
                  <a:pt x="6628113" y="619534"/>
                </a:lnTo>
                <a:lnTo>
                  <a:pt x="6634164" y="637777"/>
                </a:lnTo>
                <a:lnTo>
                  <a:pt x="6642292" y="597137"/>
                </a:lnTo>
                <a:lnTo>
                  <a:pt x="6652407" y="560561"/>
                </a:lnTo>
                <a:lnTo>
                  <a:pt x="6668663" y="528049"/>
                </a:lnTo>
                <a:lnTo>
                  <a:pt x="6686906" y="452910"/>
                </a:lnTo>
                <a:lnTo>
                  <a:pt x="6692956" y="452910"/>
                </a:lnTo>
                <a:lnTo>
                  <a:pt x="6692956" y="434667"/>
                </a:lnTo>
                <a:lnTo>
                  <a:pt x="6701085" y="434667"/>
                </a:lnTo>
                <a:lnTo>
                  <a:pt x="6701085" y="412360"/>
                </a:lnTo>
                <a:lnTo>
                  <a:pt x="6755904" y="290440"/>
                </a:lnTo>
                <a:lnTo>
                  <a:pt x="6768095" y="290440"/>
                </a:lnTo>
                <a:lnTo>
                  <a:pt x="6768095" y="324939"/>
                </a:lnTo>
                <a:lnTo>
                  <a:pt x="6749853" y="349323"/>
                </a:lnTo>
                <a:lnTo>
                  <a:pt x="6733596" y="398091"/>
                </a:lnTo>
                <a:lnTo>
                  <a:pt x="6723482" y="452910"/>
                </a:lnTo>
                <a:lnTo>
                  <a:pt x="6711290" y="509806"/>
                </a:lnTo>
                <a:lnTo>
                  <a:pt x="6709303" y="550446"/>
                </a:lnTo>
                <a:lnTo>
                  <a:pt x="6709303" y="574830"/>
                </a:lnTo>
                <a:lnTo>
                  <a:pt x="6709303" y="605265"/>
                </a:lnTo>
                <a:lnTo>
                  <a:pt x="6709303" y="631636"/>
                </a:lnTo>
                <a:lnTo>
                  <a:pt x="6715354" y="649879"/>
                </a:lnTo>
                <a:lnTo>
                  <a:pt x="6727546" y="509716"/>
                </a:lnTo>
                <a:lnTo>
                  <a:pt x="6749853" y="509716"/>
                </a:lnTo>
                <a:lnTo>
                  <a:pt x="6749853" y="515767"/>
                </a:lnTo>
                <a:lnTo>
                  <a:pt x="6741725" y="515767"/>
                </a:lnTo>
                <a:lnTo>
                  <a:pt x="6741725" y="582777"/>
                </a:lnTo>
                <a:lnTo>
                  <a:pt x="6737661" y="605084"/>
                </a:lnTo>
                <a:lnTo>
                  <a:pt x="6733596" y="631455"/>
                </a:lnTo>
                <a:lnTo>
                  <a:pt x="6731610" y="659903"/>
                </a:lnTo>
                <a:lnTo>
                  <a:pt x="6733596" y="686274"/>
                </a:lnTo>
                <a:lnTo>
                  <a:pt x="6741725" y="704517"/>
                </a:lnTo>
                <a:lnTo>
                  <a:pt x="6755904" y="609058"/>
                </a:lnTo>
                <a:lnTo>
                  <a:pt x="6768095" y="609058"/>
                </a:lnTo>
                <a:lnTo>
                  <a:pt x="6768095" y="582687"/>
                </a:lnTo>
                <a:lnTo>
                  <a:pt x="6774147" y="582687"/>
                </a:lnTo>
                <a:lnTo>
                  <a:pt x="6768095" y="527868"/>
                </a:lnTo>
                <a:lnTo>
                  <a:pt x="6774147" y="527868"/>
                </a:lnTo>
                <a:lnTo>
                  <a:pt x="6774147" y="533919"/>
                </a:lnTo>
                <a:lnTo>
                  <a:pt x="6778210" y="533919"/>
                </a:lnTo>
                <a:lnTo>
                  <a:pt x="6786338" y="529855"/>
                </a:lnTo>
                <a:lnTo>
                  <a:pt x="6796544" y="527868"/>
                </a:lnTo>
                <a:lnTo>
                  <a:pt x="6808735" y="527868"/>
                </a:lnTo>
                <a:lnTo>
                  <a:pt x="6808735" y="529855"/>
                </a:lnTo>
                <a:lnTo>
                  <a:pt x="6814787" y="533919"/>
                </a:lnTo>
                <a:lnTo>
                  <a:pt x="6818850" y="537983"/>
                </a:lnTo>
                <a:lnTo>
                  <a:pt x="6822914" y="542047"/>
                </a:lnTo>
                <a:lnTo>
                  <a:pt x="6822914" y="542047"/>
                </a:lnTo>
                <a:lnTo>
                  <a:pt x="6822914" y="582687"/>
                </a:lnTo>
                <a:lnTo>
                  <a:pt x="6831043" y="582687"/>
                </a:lnTo>
                <a:lnTo>
                  <a:pt x="6831043" y="615199"/>
                </a:lnTo>
                <a:lnTo>
                  <a:pt x="6837093" y="615199"/>
                </a:lnTo>
                <a:lnTo>
                  <a:pt x="6841157" y="641570"/>
                </a:lnTo>
                <a:lnTo>
                  <a:pt x="6845582" y="668302"/>
                </a:lnTo>
                <a:lnTo>
                  <a:pt x="6849647" y="690609"/>
                </a:lnTo>
                <a:lnTo>
                  <a:pt x="6855788" y="690609"/>
                </a:lnTo>
                <a:lnTo>
                  <a:pt x="6859852" y="645905"/>
                </a:lnTo>
                <a:lnTo>
                  <a:pt x="6872044" y="609329"/>
                </a:lnTo>
                <a:lnTo>
                  <a:pt x="6882249" y="570766"/>
                </a:lnTo>
                <a:lnTo>
                  <a:pt x="6890377" y="534190"/>
                </a:lnTo>
                <a:lnTo>
                  <a:pt x="6912774" y="534190"/>
                </a:lnTo>
                <a:lnTo>
                  <a:pt x="6890377" y="609329"/>
                </a:lnTo>
                <a:lnTo>
                  <a:pt x="6890377" y="649969"/>
                </a:lnTo>
                <a:lnTo>
                  <a:pt x="6878185" y="649969"/>
                </a:lnTo>
                <a:lnTo>
                  <a:pt x="6878185" y="812439"/>
                </a:lnTo>
                <a:lnTo>
                  <a:pt x="6878185" y="836823"/>
                </a:lnTo>
                <a:lnTo>
                  <a:pt x="6878185" y="867257"/>
                </a:lnTo>
                <a:lnTo>
                  <a:pt x="6878185" y="895705"/>
                </a:lnTo>
                <a:lnTo>
                  <a:pt x="6890377" y="916025"/>
                </a:lnTo>
                <a:lnTo>
                  <a:pt x="6894441" y="796183"/>
                </a:lnTo>
                <a:lnTo>
                  <a:pt x="6908710" y="686455"/>
                </a:lnTo>
                <a:lnTo>
                  <a:pt x="6934991" y="587022"/>
                </a:lnTo>
                <a:lnTo>
                  <a:pt x="6959374" y="493550"/>
                </a:lnTo>
                <a:lnTo>
                  <a:pt x="6959374" y="452910"/>
                </a:lnTo>
                <a:lnTo>
                  <a:pt x="6971567" y="452910"/>
                </a:lnTo>
                <a:lnTo>
                  <a:pt x="6977617" y="420398"/>
                </a:lnTo>
                <a:lnTo>
                  <a:pt x="6985745" y="420398"/>
                </a:lnTo>
                <a:lnTo>
                  <a:pt x="6985745" y="389963"/>
                </a:lnTo>
                <a:lnTo>
                  <a:pt x="6977617" y="361515"/>
                </a:lnTo>
                <a:lnTo>
                  <a:pt x="6967502" y="327016"/>
                </a:lnTo>
                <a:lnTo>
                  <a:pt x="6959374" y="298568"/>
                </a:lnTo>
                <a:lnTo>
                  <a:pt x="6977617" y="298568"/>
                </a:lnTo>
                <a:lnTo>
                  <a:pt x="6985745" y="331080"/>
                </a:lnTo>
                <a:lnTo>
                  <a:pt x="6993873" y="331080"/>
                </a:lnTo>
                <a:lnTo>
                  <a:pt x="6993873" y="365579"/>
                </a:lnTo>
                <a:lnTo>
                  <a:pt x="6999924" y="365579"/>
                </a:lnTo>
                <a:lnTo>
                  <a:pt x="6999924" y="387886"/>
                </a:lnTo>
                <a:lnTo>
                  <a:pt x="7012116" y="387886"/>
                </a:lnTo>
                <a:lnTo>
                  <a:pt x="7012116" y="412270"/>
                </a:lnTo>
                <a:lnTo>
                  <a:pt x="7018167" y="412270"/>
                </a:lnTo>
                <a:lnTo>
                  <a:pt x="7040474" y="528049"/>
                </a:lnTo>
                <a:lnTo>
                  <a:pt x="7052666" y="528049"/>
                </a:lnTo>
                <a:lnTo>
                  <a:pt x="7052666" y="568689"/>
                </a:lnTo>
                <a:lnTo>
                  <a:pt x="7058716" y="568689"/>
                </a:lnTo>
                <a:lnTo>
                  <a:pt x="7062781" y="593073"/>
                </a:lnTo>
                <a:lnTo>
                  <a:pt x="7062781" y="619444"/>
                </a:lnTo>
                <a:lnTo>
                  <a:pt x="7074973" y="637687"/>
                </a:lnTo>
                <a:lnTo>
                  <a:pt x="7076959" y="592983"/>
                </a:lnTo>
                <a:lnTo>
                  <a:pt x="7093215" y="550356"/>
                </a:lnTo>
                <a:lnTo>
                  <a:pt x="7099267" y="550356"/>
                </a:lnTo>
                <a:lnTo>
                  <a:pt x="7099267" y="534100"/>
                </a:lnTo>
                <a:lnTo>
                  <a:pt x="7107394" y="534100"/>
                </a:lnTo>
                <a:lnTo>
                  <a:pt x="7115523" y="371630"/>
                </a:lnTo>
                <a:lnTo>
                  <a:pt x="7139907" y="371630"/>
                </a:lnTo>
                <a:lnTo>
                  <a:pt x="7139907" y="398001"/>
                </a:lnTo>
                <a:lnTo>
                  <a:pt x="7143970" y="420308"/>
                </a:lnTo>
                <a:lnTo>
                  <a:pt x="7156163" y="434487"/>
                </a:lnTo>
                <a:lnTo>
                  <a:pt x="7152098" y="379668"/>
                </a:lnTo>
                <a:lnTo>
                  <a:pt x="7137829" y="324849"/>
                </a:lnTo>
                <a:lnTo>
                  <a:pt x="7125637" y="272017"/>
                </a:lnTo>
                <a:lnTo>
                  <a:pt x="7115523" y="217198"/>
                </a:lnTo>
                <a:lnTo>
                  <a:pt x="7139907" y="225326"/>
                </a:lnTo>
                <a:lnTo>
                  <a:pt x="7148034" y="284209"/>
                </a:lnTo>
                <a:lnTo>
                  <a:pt x="7162304" y="330900"/>
                </a:lnTo>
                <a:lnTo>
                  <a:pt x="7162304" y="379668"/>
                </a:lnTo>
                <a:lnTo>
                  <a:pt x="7174495" y="379668"/>
                </a:lnTo>
                <a:lnTo>
                  <a:pt x="7174495" y="428436"/>
                </a:lnTo>
                <a:lnTo>
                  <a:pt x="7180547" y="428436"/>
                </a:lnTo>
                <a:lnTo>
                  <a:pt x="7184610" y="452820"/>
                </a:lnTo>
                <a:lnTo>
                  <a:pt x="7184610" y="475127"/>
                </a:lnTo>
                <a:lnTo>
                  <a:pt x="7188674" y="501497"/>
                </a:lnTo>
                <a:lnTo>
                  <a:pt x="7196803" y="515676"/>
                </a:lnTo>
                <a:lnTo>
                  <a:pt x="7198879" y="483164"/>
                </a:lnTo>
                <a:lnTo>
                  <a:pt x="7202944" y="448666"/>
                </a:lnTo>
                <a:lnTo>
                  <a:pt x="7215135" y="420217"/>
                </a:lnTo>
                <a:lnTo>
                  <a:pt x="7215135" y="365399"/>
                </a:lnTo>
                <a:lnTo>
                  <a:pt x="7221187" y="365399"/>
                </a:lnTo>
                <a:lnTo>
                  <a:pt x="7221187" y="306516"/>
                </a:lnTo>
                <a:lnTo>
                  <a:pt x="7229314" y="306516"/>
                </a:lnTo>
                <a:lnTo>
                  <a:pt x="7229314" y="257748"/>
                </a:lnTo>
                <a:lnTo>
                  <a:pt x="7237443" y="257748"/>
                </a:lnTo>
                <a:lnTo>
                  <a:pt x="7237443" y="217108"/>
                </a:lnTo>
                <a:lnTo>
                  <a:pt x="7243493" y="217108"/>
                </a:lnTo>
                <a:lnTo>
                  <a:pt x="7247557" y="190737"/>
                </a:lnTo>
                <a:lnTo>
                  <a:pt x="7251621" y="172494"/>
                </a:lnTo>
                <a:lnTo>
                  <a:pt x="7261827" y="154251"/>
                </a:lnTo>
                <a:lnTo>
                  <a:pt x="7265890" y="150187"/>
                </a:lnTo>
                <a:lnTo>
                  <a:pt x="7265890" y="146123"/>
                </a:lnTo>
                <a:lnTo>
                  <a:pt x="7265890" y="146123"/>
                </a:lnTo>
                <a:lnTo>
                  <a:pt x="7269954" y="146123"/>
                </a:lnTo>
                <a:lnTo>
                  <a:pt x="7274018" y="146123"/>
                </a:lnTo>
                <a:lnTo>
                  <a:pt x="7278083" y="144137"/>
                </a:lnTo>
                <a:lnTo>
                  <a:pt x="7265890" y="209160"/>
                </a:lnTo>
                <a:lnTo>
                  <a:pt x="7251982" y="284390"/>
                </a:lnTo>
                <a:lnTo>
                  <a:pt x="7237804" y="347336"/>
                </a:lnTo>
                <a:lnTo>
                  <a:pt x="7237804" y="398091"/>
                </a:lnTo>
                <a:lnTo>
                  <a:pt x="7229676" y="398091"/>
                </a:lnTo>
                <a:lnTo>
                  <a:pt x="7229676" y="515947"/>
                </a:lnTo>
                <a:lnTo>
                  <a:pt x="7221548" y="515947"/>
                </a:lnTo>
                <a:lnTo>
                  <a:pt x="7221548" y="550446"/>
                </a:lnTo>
                <a:lnTo>
                  <a:pt x="7229676" y="550446"/>
                </a:lnTo>
                <a:lnTo>
                  <a:pt x="7233739" y="578894"/>
                </a:lnTo>
                <a:lnTo>
                  <a:pt x="7229676" y="611406"/>
                </a:lnTo>
                <a:lnTo>
                  <a:pt x="7225612" y="645905"/>
                </a:lnTo>
                <a:lnTo>
                  <a:pt x="7225612" y="678417"/>
                </a:lnTo>
                <a:lnTo>
                  <a:pt x="7229676" y="708852"/>
                </a:lnTo>
                <a:lnTo>
                  <a:pt x="7237804" y="731159"/>
                </a:lnTo>
                <a:lnTo>
                  <a:pt x="7237804" y="649879"/>
                </a:lnTo>
                <a:lnTo>
                  <a:pt x="7256047" y="637687"/>
                </a:lnTo>
                <a:lnTo>
                  <a:pt x="7278444" y="534100"/>
                </a:lnTo>
                <a:lnTo>
                  <a:pt x="7296687" y="534100"/>
                </a:lnTo>
                <a:lnTo>
                  <a:pt x="7292622" y="550356"/>
                </a:lnTo>
                <a:lnTo>
                  <a:pt x="7288558" y="574740"/>
                </a:lnTo>
                <a:lnTo>
                  <a:pt x="7280431" y="601111"/>
                </a:lnTo>
                <a:lnTo>
                  <a:pt x="7274289" y="623417"/>
                </a:lnTo>
                <a:lnTo>
                  <a:pt x="7270225" y="631545"/>
                </a:lnTo>
                <a:lnTo>
                  <a:pt x="7270225" y="637596"/>
                </a:lnTo>
                <a:lnTo>
                  <a:pt x="7284494" y="637596"/>
                </a:lnTo>
                <a:lnTo>
                  <a:pt x="7288558" y="690428"/>
                </a:lnTo>
                <a:lnTo>
                  <a:pt x="7288558" y="745247"/>
                </a:lnTo>
                <a:lnTo>
                  <a:pt x="7288558" y="800066"/>
                </a:lnTo>
                <a:lnTo>
                  <a:pt x="7278444" y="844770"/>
                </a:lnTo>
                <a:lnTo>
                  <a:pt x="7284494" y="844770"/>
                </a:lnTo>
                <a:lnTo>
                  <a:pt x="7284494" y="834655"/>
                </a:lnTo>
                <a:lnTo>
                  <a:pt x="7296687" y="834655"/>
                </a:lnTo>
                <a:lnTo>
                  <a:pt x="7310865" y="712735"/>
                </a:lnTo>
                <a:lnTo>
                  <a:pt x="7318993" y="712735"/>
                </a:lnTo>
                <a:lnTo>
                  <a:pt x="7318993" y="663967"/>
                </a:lnTo>
                <a:lnTo>
                  <a:pt x="7325044" y="663967"/>
                </a:lnTo>
                <a:lnTo>
                  <a:pt x="7325044" y="637596"/>
                </a:lnTo>
                <a:lnTo>
                  <a:pt x="7337236" y="637596"/>
                </a:lnTo>
                <a:lnTo>
                  <a:pt x="7337236" y="501678"/>
                </a:lnTo>
                <a:lnTo>
                  <a:pt x="7343287" y="501678"/>
                </a:lnTo>
                <a:lnTo>
                  <a:pt x="7337236" y="487499"/>
                </a:lnTo>
                <a:lnTo>
                  <a:pt x="7337236" y="331080"/>
                </a:lnTo>
                <a:lnTo>
                  <a:pt x="7325044" y="331080"/>
                </a:lnTo>
                <a:lnTo>
                  <a:pt x="7325044" y="298568"/>
                </a:lnTo>
                <a:lnTo>
                  <a:pt x="7351415" y="298568"/>
                </a:lnTo>
                <a:lnTo>
                  <a:pt x="7355479" y="343272"/>
                </a:lnTo>
                <a:lnTo>
                  <a:pt x="7365594" y="379848"/>
                </a:lnTo>
                <a:lnTo>
                  <a:pt x="7377786" y="412360"/>
                </a:lnTo>
                <a:lnTo>
                  <a:pt x="7381850" y="442795"/>
                </a:lnTo>
                <a:lnTo>
                  <a:pt x="7381850" y="471243"/>
                </a:lnTo>
                <a:lnTo>
                  <a:pt x="7392055" y="493550"/>
                </a:lnTo>
                <a:lnTo>
                  <a:pt x="7383927" y="331080"/>
                </a:lnTo>
                <a:lnTo>
                  <a:pt x="7400183" y="331080"/>
                </a:lnTo>
                <a:lnTo>
                  <a:pt x="7400183" y="266056"/>
                </a:lnTo>
                <a:lnTo>
                  <a:pt x="7406234" y="266056"/>
                </a:lnTo>
                <a:lnTo>
                  <a:pt x="7406234" y="203110"/>
                </a:lnTo>
                <a:lnTo>
                  <a:pt x="7410298" y="140163"/>
                </a:lnTo>
                <a:lnTo>
                  <a:pt x="7424476" y="87331"/>
                </a:lnTo>
                <a:lnTo>
                  <a:pt x="7432605" y="87331"/>
                </a:lnTo>
                <a:lnTo>
                  <a:pt x="7432605" y="217288"/>
                </a:lnTo>
                <a:lnTo>
                  <a:pt x="7424476" y="239595"/>
                </a:lnTo>
                <a:lnTo>
                  <a:pt x="7422490" y="268043"/>
                </a:lnTo>
                <a:lnTo>
                  <a:pt x="7424476" y="302542"/>
                </a:lnTo>
                <a:lnTo>
                  <a:pt x="7424476" y="335054"/>
                </a:lnTo>
                <a:lnTo>
                  <a:pt x="7424476" y="365489"/>
                </a:lnTo>
                <a:lnTo>
                  <a:pt x="7418426" y="406129"/>
                </a:lnTo>
                <a:lnTo>
                  <a:pt x="7424476" y="452820"/>
                </a:lnTo>
                <a:lnTo>
                  <a:pt x="7432605" y="452820"/>
                </a:lnTo>
                <a:lnTo>
                  <a:pt x="7432605" y="487319"/>
                </a:lnTo>
                <a:lnTo>
                  <a:pt x="7440733" y="487319"/>
                </a:lnTo>
                <a:lnTo>
                  <a:pt x="7458975" y="637596"/>
                </a:lnTo>
                <a:lnTo>
                  <a:pt x="7499615" y="637596"/>
                </a:lnTo>
                <a:lnTo>
                  <a:pt x="7491488" y="523804"/>
                </a:lnTo>
                <a:lnTo>
                  <a:pt x="7481373" y="416154"/>
                </a:lnTo>
                <a:lnTo>
                  <a:pt x="7463130" y="316631"/>
                </a:lnTo>
                <a:lnTo>
                  <a:pt x="7440823" y="217108"/>
                </a:lnTo>
                <a:lnTo>
                  <a:pt x="7465207" y="225236"/>
                </a:lnTo>
                <a:lnTo>
                  <a:pt x="7473335" y="280055"/>
                </a:lnTo>
                <a:lnTo>
                  <a:pt x="7487514" y="330810"/>
                </a:lnTo>
                <a:lnTo>
                  <a:pt x="7487514" y="379578"/>
                </a:lnTo>
                <a:lnTo>
                  <a:pt x="7499706" y="379578"/>
                </a:lnTo>
                <a:lnTo>
                  <a:pt x="7499706" y="428346"/>
                </a:lnTo>
                <a:lnTo>
                  <a:pt x="7505756" y="428346"/>
                </a:lnTo>
                <a:lnTo>
                  <a:pt x="7505756" y="468986"/>
                </a:lnTo>
                <a:lnTo>
                  <a:pt x="7513885" y="468986"/>
                </a:lnTo>
                <a:lnTo>
                  <a:pt x="7517949" y="493370"/>
                </a:lnTo>
                <a:lnTo>
                  <a:pt x="7517949" y="523804"/>
                </a:lnTo>
                <a:lnTo>
                  <a:pt x="7522013" y="546111"/>
                </a:lnTo>
                <a:lnTo>
                  <a:pt x="7528064" y="568418"/>
                </a:lnTo>
                <a:lnTo>
                  <a:pt x="7568974" y="0"/>
                </a:lnTo>
                <a:lnTo>
                  <a:pt x="7568974" y="0"/>
                </a:lnTo>
                <a:lnTo>
                  <a:pt x="7568974" y="0"/>
                </a:lnTo>
                <a:close/>
              </a:path>
            </a:pathLst>
          </a:custGeom>
          <a:solidFill>
            <a:srgbClr val="B0D46C"/>
          </a:solidFill>
          <a:ln w="903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D089916-FEF8-4523-B8F9-15BF2728325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27CD7F8-8AEC-49BA-AEBA-3DE9417BA4B7}"/>
              </a:ext>
            </a:extLst>
          </p:cNvPr>
          <p:cNvSpPr/>
          <p:nvPr/>
        </p:nvSpPr>
        <p:spPr>
          <a:xfrm>
            <a:off x="2819401" y="933450"/>
            <a:ext cx="8810624" cy="4991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57E1841-BFE9-4CBC-8366-F2E6CE51E24E}"/>
              </a:ext>
            </a:extLst>
          </p:cNvPr>
          <p:cNvSpPr txBox="1"/>
          <p:nvPr/>
        </p:nvSpPr>
        <p:spPr>
          <a:xfrm>
            <a:off x="3550987" y="1601226"/>
            <a:ext cx="343332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DE91F8F-2119-4845-84A6-0CBCA53D8A95}"/>
              </a:ext>
            </a:extLst>
          </p:cNvPr>
          <p:cNvSpPr txBox="1"/>
          <p:nvPr/>
        </p:nvSpPr>
        <p:spPr>
          <a:xfrm>
            <a:off x="3550987" y="2221012"/>
            <a:ext cx="343332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3D1D47E-30DA-452C-9271-7713B81B9AA4}"/>
              </a:ext>
            </a:extLst>
          </p:cNvPr>
          <p:cNvSpPr txBox="1"/>
          <p:nvPr/>
        </p:nvSpPr>
        <p:spPr>
          <a:xfrm>
            <a:off x="3948908" y="3681857"/>
            <a:ext cx="3035407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Power PowerPoint Presentation 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직사각형 1">
            <a:extLst>
              <a:ext uri="{FF2B5EF4-FFF2-40B4-BE49-F238E27FC236}">
                <a16:creationId xmlns:a16="http://schemas.microsoft.com/office/drawing/2014/main" id="{BE85D2A3-1698-4F72-94CD-9BA59F527303}"/>
              </a:ext>
            </a:extLst>
          </p:cNvPr>
          <p:cNvSpPr/>
          <p:nvPr/>
        </p:nvSpPr>
        <p:spPr>
          <a:xfrm>
            <a:off x="3923190" y="4072830"/>
            <a:ext cx="306112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</a:rPr>
              <a:t>2008 ~ 2015  Text here</a:t>
            </a:r>
          </a:p>
          <a:p>
            <a:pPr algn="r"/>
            <a:r>
              <a:rPr lang="en-US" altLang="ko-KR" sz="1200" dirty="0">
                <a:solidFill>
                  <a:schemeClr val="bg1"/>
                </a:solidFill>
              </a:rPr>
              <a:t>Example Text : Get a modern PowerPoint  Presentation that is beautifully designed.</a:t>
            </a:r>
          </a:p>
          <a:p>
            <a:pPr algn="r"/>
            <a:endParaRPr lang="en-US" altLang="ko-KR" sz="1200" dirty="0">
              <a:solidFill>
                <a:schemeClr val="bg1"/>
              </a:solidFill>
            </a:endParaRPr>
          </a:p>
          <a:p>
            <a:pPr algn="r"/>
            <a:r>
              <a:rPr lang="en-US" altLang="ko-KR" sz="1200" dirty="0">
                <a:solidFill>
                  <a:schemeClr val="bg1"/>
                </a:solidFill>
              </a:rPr>
              <a:t>2016 ~ 2020 Text here</a:t>
            </a:r>
          </a:p>
          <a:p>
            <a:pPr algn="r"/>
            <a:r>
              <a:rPr lang="en-US" altLang="ko-KR" sz="1200" dirty="0">
                <a:solidFill>
                  <a:schemeClr val="bg1"/>
                </a:solidFill>
              </a:rPr>
              <a:t>Example Text : Get a modern PowerPoint  Presentation that is beautifully designed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F55D195-9819-4321-9BC1-45B4CE789D6A}"/>
              </a:ext>
            </a:extLst>
          </p:cNvPr>
          <p:cNvSpPr txBox="1"/>
          <p:nvPr/>
        </p:nvSpPr>
        <p:spPr>
          <a:xfrm rot="16200000">
            <a:off x="10190061" y="3290501"/>
            <a:ext cx="3433328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1200" b="1" dirty="0">
                <a:solidFill>
                  <a:schemeClr val="accent4"/>
                </a:solidFill>
                <a:cs typeface="Arial" pitchFamily="34" charset="0"/>
              </a:rPr>
              <a:t>PRESENTATION</a:t>
            </a:r>
            <a:endParaRPr lang="ko-KR" altLang="en-US" sz="12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5499A6D-DBA1-451A-B6D3-F5FB0D1A0FA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606C909B-624B-492E-BFD1-538EE8308AB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28293788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0234840-A303-4D3A-8D5A-830749061207}"/>
              </a:ext>
            </a:extLst>
          </p:cNvPr>
          <p:cNvGrpSpPr/>
          <p:nvPr/>
        </p:nvGrpSpPr>
        <p:grpSpPr>
          <a:xfrm>
            <a:off x="867651" y="1252482"/>
            <a:ext cx="3354813" cy="5149606"/>
            <a:chOff x="867651" y="1252482"/>
            <a:chExt cx="3354813" cy="5149606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F064437A-2D07-4323-BC25-3F6E91D98FD8}"/>
                </a:ext>
              </a:extLst>
            </p:cNvPr>
            <p:cNvGrpSpPr/>
            <p:nvPr/>
          </p:nvGrpSpPr>
          <p:grpSpPr>
            <a:xfrm>
              <a:off x="1473874" y="3286057"/>
              <a:ext cx="2509284" cy="2508016"/>
              <a:chOff x="2120176" y="3985924"/>
              <a:chExt cx="1660513" cy="1659674"/>
            </a:xfrm>
          </p:grpSpPr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072156FF-3110-469C-AC8B-A5C6878FE541}"/>
                  </a:ext>
                </a:extLst>
              </p:cNvPr>
              <p:cNvSpPr/>
              <p:nvPr/>
            </p:nvSpPr>
            <p:spPr>
              <a:xfrm>
                <a:off x="2120176" y="3985924"/>
                <a:ext cx="1659675" cy="1659674"/>
              </a:xfrm>
              <a:custGeom>
                <a:avLst/>
                <a:gdLst>
                  <a:gd name="connsiteX0" fmla="*/ 5063164 w 5063163"/>
                  <a:gd name="connsiteY0" fmla="*/ 2531582 h 5063163"/>
                  <a:gd name="connsiteX1" fmla="*/ 2531582 w 5063163"/>
                  <a:gd name="connsiteY1" fmla="*/ 5063164 h 5063163"/>
                  <a:gd name="connsiteX2" fmla="*/ 0 w 5063163"/>
                  <a:gd name="connsiteY2" fmla="*/ 2531582 h 5063163"/>
                  <a:gd name="connsiteX3" fmla="*/ 2531582 w 5063163"/>
                  <a:gd name="connsiteY3" fmla="*/ 0 h 5063163"/>
                  <a:gd name="connsiteX4" fmla="*/ 5063164 w 5063163"/>
                  <a:gd name="connsiteY4" fmla="*/ 2531582 h 50631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063163" h="5063163">
                    <a:moveTo>
                      <a:pt x="5063164" y="2531582"/>
                    </a:moveTo>
                    <a:cubicBezTo>
                      <a:pt x="5063164" y="3929736"/>
                      <a:pt x="3929736" y="5063164"/>
                      <a:pt x="2531582" y="5063164"/>
                    </a:cubicBezTo>
                    <a:cubicBezTo>
                      <a:pt x="1133428" y="5063164"/>
                      <a:pt x="0" y="3929736"/>
                      <a:pt x="0" y="2531582"/>
                    </a:cubicBezTo>
                    <a:cubicBezTo>
                      <a:pt x="0" y="1133428"/>
                      <a:pt x="1133428" y="0"/>
                      <a:pt x="2531582" y="0"/>
                    </a:cubicBezTo>
                    <a:cubicBezTo>
                      <a:pt x="3929736" y="0"/>
                      <a:pt x="5063164" y="1133428"/>
                      <a:pt x="5063164" y="2531582"/>
                    </a:cubicBez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 w="85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600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C0A81958-0CF0-4F0F-B0FC-18E2A10C1A7E}"/>
                  </a:ext>
                </a:extLst>
              </p:cNvPr>
              <p:cNvSpPr/>
              <p:nvPr/>
            </p:nvSpPr>
            <p:spPr>
              <a:xfrm>
                <a:off x="2465811" y="3987317"/>
                <a:ext cx="1314878" cy="1651368"/>
              </a:xfrm>
              <a:custGeom>
                <a:avLst/>
                <a:gdLst>
                  <a:gd name="connsiteX0" fmla="*/ 848114 w 1878869"/>
                  <a:gd name="connsiteY0" fmla="*/ 1699384 h 2359692"/>
                  <a:gd name="connsiteX1" fmla="*/ 868186 w 1878869"/>
                  <a:gd name="connsiteY1" fmla="*/ 1703335 h 2359692"/>
                  <a:gd name="connsiteX2" fmla="*/ 870779 w 1878869"/>
                  <a:gd name="connsiteY2" fmla="*/ 1705131 h 2359692"/>
                  <a:gd name="connsiteX3" fmla="*/ 893804 w 1878869"/>
                  <a:gd name="connsiteY3" fmla="*/ 1729272 h 2359692"/>
                  <a:gd name="connsiteX4" fmla="*/ 894722 w 1878869"/>
                  <a:gd name="connsiteY4" fmla="*/ 1731268 h 2359692"/>
                  <a:gd name="connsiteX5" fmla="*/ 808170 w 1878869"/>
                  <a:gd name="connsiteY5" fmla="*/ 1726639 h 2359692"/>
                  <a:gd name="connsiteX6" fmla="*/ 800988 w 1878869"/>
                  <a:gd name="connsiteY6" fmla="*/ 1715067 h 2359692"/>
                  <a:gd name="connsiteX7" fmla="*/ 810286 w 1878869"/>
                  <a:gd name="connsiteY7" fmla="*/ 1707046 h 2359692"/>
                  <a:gd name="connsiteX8" fmla="*/ 848114 w 1878869"/>
                  <a:gd name="connsiteY8" fmla="*/ 1699384 h 2359692"/>
                  <a:gd name="connsiteX9" fmla="*/ 626249 w 1878869"/>
                  <a:gd name="connsiteY9" fmla="*/ 1653335 h 2359692"/>
                  <a:gd name="connsiteX10" fmla="*/ 708890 w 1878869"/>
                  <a:gd name="connsiteY10" fmla="*/ 1676319 h 2359692"/>
                  <a:gd name="connsiteX11" fmla="*/ 737262 w 1878869"/>
                  <a:gd name="connsiteY11" fmla="*/ 1679911 h 2359692"/>
                  <a:gd name="connsiteX12" fmla="*/ 779679 w 1878869"/>
                  <a:gd name="connsiteY12" fmla="*/ 1693838 h 2359692"/>
                  <a:gd name="connsiteX13" fmla="*/ 782752 w 1878869"/>
                  <a:gd name="connsiteY13" fmla="*/ 1699623 h 2359692"/>
                  <a:gd name="connsiteX14" fmla="*/ 772935 w 1878869"/>
                  <a:gd name="connsiteY14" fmla="*/ 1711874 h 2359692"/>
                  <a:gd name="connsiteX15" fmla="*/ 741252 w 1878869"/>
                  <a:gd name="connsiteY15" fmla="*/ 1716264 h 2359692"/>
                  <a:gd name="connsiteX16" fmla="*/ 731356 w 1878869"/>
                  <a:gd name="connsiteY16" fmla="*/ 1712393 h 2359692"/>
                  <a:gd name="connsiteX17" fmla="*/ 687022 w 1878869"/>
                  <a:gd name="connsiteY17" fmla="*/ 1683821 h 2359692"/>
                  <a:gd name="connsiteX18" fmla="*/ 598077 w 1878869"/>
                  <a:gd name="connsiteY18" fmla="*/ 1660318 h 2359692"/>
                  <a:gd name="connsiteX19" fmla="*/ 626249 w 1878869"/>
                  <a:gd name="connsiteY19" fmla="*/ 1653335 h 2359692"/>
                  <a:gd name="connsiteX20" fmla="*/ 976644 w 1878869"/>
                  <a:gd name="connsiteY20" fmla="*/ 1025170 h 2359692"/>
                  <a:gd name="connsiteX21" fmla="*/ 1048151 w 1878869"/>
                  <a:gd name="connsiteY21" fmla="*/ 1085664 h 2359692"/>
                  <a:gd name="connsiteX22" fmla="*/ 1051384 w 1878869"/>
                  <a:gd name="connsiteY22" fmla="*/ 1088657 h 2359692"/>
                  <a:gd name="connsiteX23" fmla="*/ 1057848 w 1878869"/>
                  <a:gd name="connsiteY23" fmla="*/ 1105177 h 2359692"/>
                  <a:gd name="connsiteX24" fmla="*/ 1043562 w 1878869"/>
                  <a:gd name="connsiteY24" fmla="*/ 1107013 h 2359692"/>
                  <a:gd name="connsiteX25" fmla="*/ 992526 w 1878869"/>
                  <a:gd name="connsiteY25" fmla="*/ 1084387 h 2359692"/>
                  <a:gd name="connsiteX26" fmla="*/ 976085 w 1878869"/>
                  <a:gd name="connsiteY26" fmla="*/ 1059966 h 2359692"/>
                  <a:gd name="connsiteX27" fmla="*/ 976644 w 1878869"/>
                  <a:gd name="connsiteY27" fmla="*/ 1025170 h 2359692"/>
                  <a:gd name="connsiteX28" fmla="*/ 656018 w 1878869"/>
                  <a:gd name="connsiteY28" fmla="*/ 705342 h 2359692"/>
                  <a:gd name="connsiteX29" fmla="*/ 660168 w 1878869"/>
                  <a:gd name="connsiteY29" fmla="*/ 706579 h 2359692"/>
                  <a:gd name="connsiteX30" fmla="*/ 658053 w 1878869"/>
                  <a:gd name="connsiteY30" fmla="*/ 708455 h 2359692"/>
                  <a:gd name="connsiteX31" fmla="*/ 656018 w 1878869"/>
                  <a:gd name="connsiteY31" fmla="*/ 705342 h 2359692"/>
                  <a:gd name="connsiteX32" fmla="*/ 637621 w 1878869"/>
                  <a:gd name="connsiteY32" fmla="*/ 632677 h 2359692"/>
                  <a:gd name="connsiteX33" fmla="*/ 727724 w 1878869"/>
                  <a:gd name="connsiteY33" fmla="*/ 672581 h 2359692"/>
                  <a:gd name="connsiteX34" fmla="*/ 758091 w 1878869"/>
                  <a:gd name="connsiteY34" fmla="*/ 705821 h 2359692"/>
                  <a:gd name="connsiteX35" fmla="*/ 788897 w 1878869"/>
                  <a:gd name="connsiteY35" fmla="*/ 736387 h 2359692"/>
                  <a:gd name="connsiteX36" fmla="*/ 832711 w 1878869"/>
                  <a:gd name="connsiteY36" fmla="*/ 779443 h 2359692"/>
                  <a:gd name="connsiteX37" fmla="*/ 831155 w 1878869"/>
                  <a:gd name="connsiteY37" fmla="*/ 787943 h 2359692"/>
                  <a:gd name="connsiteX38" fmla="*/ 812440 w 1878869"/>
                  <a:gd name="connsiteY38" fmla="*/ 826370 h 2359692"/>
                  <a:gd name="connsiteX39" fmla="*/ 804260 w 1878869"/>
                  <a:gd name="connsiteY39" fmla="*/ 835229 h 2359692"/>
                  <a:gd name="connsiteX40" fmla="*/ 772297 w 1878869"/>
                  <a:gd name="connsiteY40" fmla="*/ 833314 h 2359692"/>
                  <a:gd name="connsiteX41" fmla="*/ 691492 w 1878869"/>
                  <a:gd name="connsiteY41" fmla="*/ 811286 h 2359692"/>
                  <a:gd name="connsiteX42" fmla="*/ 698116 w 1878869"/>
                  <a:gd name="connsiteY42" fmla="*/ 806179 h 2359692"/>
                  <a:gd name="connsiteX43" fmla="*/ 727565 w 1878869"/>
                  <a:gd name="connsiteY43" fmla="*/ 748718 h 2359692"/>
                  <a:gd name="connsiteX44" fmla="*/ 701388 w 1878869"/>
                  <a:gd name="connsiteY44" fmla="*/ 713363 h 2359692"/>
                  <a:gd name="connsiteX45" fmla="*/ 644285 w 1878869"/>
                  <a:gd name="connsiteY45" fmla="*/ 693890 h 2359692"/>
                  <a:gd name="connsiteX46" fmla="*/ 607175 w 1878869"/>
                  <a:gd name="connsiteY46" fmla="*/ 654145 h 2359692"/>
                  <a:gd name="connsiteX47" fmla="*/ 606855 w 1878869"/>
                  <a:gd name="connsiteY47" fmla="*/ 650993 h 2359692"/>
                  <a:gd name="connsiteX48" fmla="*/ 637621 w 1878869"/>
                  <a:gd name="connsiteY48" fmla="*/ 632677 h 2359692"/>
                  <a:gd name="connsiteX49" fmla="*/ 1144399 w 1878869"/>
                  <a:gd name="connsiteY49" fmla="*/ 569070 h 2359692"/>
                  <a:gd name="connsiteX50" fmla="*/ 1169739 w 1878869"/>
                  <a:gd name="connsiteY50" fmla="*/ 584792 h 2359692"/>
                  <a:gd name="connsiteX51" fmla="*/ 1168422 w 1878869"/>
                  <a:gd name="connsiteY51" fmla="*/ 599916 h 2359692"/>
                  <a:gd name="connsiteX52" fmla="*/ 1134344 w 1878869"/>
                  <a:gd name="connsiteY52" fmla="*/ 661008 h 2359692"/>
                  <a:gd name="connsiteX53" fmla="*/ 1120537 w 1878869"/>
                  <a:gd name="connsiteY53" fmla="*/ 664320 h 2359692"/>
                  <a:gd name="connsiteX54" fmla="*/ 1087936 w 1878869"/>
                  <a:gd name="connsiteY54" fmla="*/ 606660 h 2359692"/>
                  <a:gd name="connsiteX55" fmla="*/ 1094600 w 1878869"/>
                  <a:gd name="connsiteY55" fmla="*/ 598240 h 2359692"/>
                  <a:gd name="connsiteX56" fmla="*/ 1110681 w 1878869"/>
                  <a:gd name="connsiteY56" fmla="*/ 586309 h 2359692"/>
                  <a:gd name="connsiteX57" fmla="*/ 1144399 w 1878869"/>
                  <a:gd name="connsiteY57" fmla="*/ 569070 h 2359692"/>
                  <a:gd name="connsiteX58" fmla="*/ 2514 w 1878869"/>
                  <a:gd name="connsiteY58" fmla="*/ 557698 h 2359692"/>
                  <a:gd name="connsiteX59" fmla="*/ 1117 w 1878869"/>
                  <a:gd name="connsiteY59" fmla="*/ 559295 h 2359692"/>
                  <a:gd name="connsiteX60" fmla="*/ 0 w 1878869"/>
                  <a:gd name="connsiteY60" fmla="*/ 557858 h 2359692"/>
                  <a:gd name="connsiteX61" fmla="*/ 2514 w 1878869"/>
                  <a:gd name="connsiteY61" fmla="*/ 557698 h 2359692"/>
                  <a:gd name="connsiteX62" fmla="*/ 1302583 w 1878869"/>
                  <a:gd name="connsiteY62" fmla="*/ 552430 h 2359692"/>
                  <a:gd name="connsiteX63" fmla="*/ 1311637 w 1878869"/>
                  <a:gd name="connsiteY63" fmla="*/ 554585 h 2359692"/>
                  <a:gd name="connsiteX64" fmla="*/ 1394916 w 1878869"/>
                  <a:gd name="connsiteY64" fmla="*/ 601791 h 2359692"/>
                  <a:gd name="connsiteX65" fmla="*/ 1426799 w 1878869"/>
                  <a:gd name="connsiteY65" fmla="*/ 616715 h 2359692"/>
                  <a:gd name="connsiteX66" fmla="*/ 1438051 w 1878869"/>
                  <a:gd name="connsiteY66" fmla="*/ 645526 h 2359692"/>
                  <a:gd name="connsiteX67" fmla="*/ 1436136 w 1878869"/>
                  <a:gd name="connsiteY67" fmla="*/ 660729 h 2359692"/>
                  <a:gd name="connsiteX68" fmla="*/ 1425961 w 1878869"/>
                  <a:gd name="connsiteY68" fmla="*/ 668231 h 2359692"/>
                  <a:gd name="connsiteX69" fmla="*/ 1366663 w 1878869"/>
                  <a:gd name="connsiteY69" fmla="*/ 641735 h 2359692"/>
                  <a:gd name="connsiteX70" fmla="*/ 1364669 w 1878869"/>
                  <a:gd name="connsiteY70" fmla="*/ 640817 h 2359692"/>
                  <a:gd name="connsiteX71" fmla="*/ 1350263 w 1878869"/>
                  <a:gd name="connsiteY71" fmla="*/ 638702 h 2359692"/>
                  <a:gd name="connsiteX72" fmla="*/ 1355411 w 1878869"/>
                  <a:gd name="connsiteY72" fmla="*/ 657657 h 2359692"/>
                  <a:gd name="connsiteX73" fmla="*/ 1374525 w 1878869"/>
                  <a:gd name="connsiteY73" fmla="*/ 674336 h 2359692"/>
                  <a:gd name="connsiteX74" fmla="*/ 1386935 w 1878869"/>
                  <a:gd name="connsiteY74" fmla="*/ 695326 h 2359692"/>
                  <a:gd name="connsiteX75" fmla="*/ 1361636 w 1878869"/>
                  <a:gd name="connsiteY75" fmla="*/ 688223 h 2359692"/>
                  <a:gd name="connsiteX76" fmla="*/ 1328915 w 1878869"/>
                  <a:gd name="connsiteY76" fmla="*/ 637346 h 2359692"/>
                  <a:gd name="connsiteX77" fmla="*/ 1306130 w 1878869"/>
                  <a:gd name="connsiteY77" fmla="*/ 587785 h 2359692"/>
                  <a:gd name="connsiteX78" fmla="*/ 1294438 w 1878869"/>
                  <a:gd name="connsiteY78" fmla="*/ 566676 h 2359692"/>
                  <a:gd name="connsiteX79" fmla="*/ 1294039 w 1878869"/>
                  <a:gd name="connsiteY79" fmla="*/ 557578 h 2359692"/>
                  <a:gd name="connsiteX80" fmla="*/ 1302583 w 1878869"/>
                  <a:gd name="connsiteY80" fmla="*/ 552430 h 2359692"/>
                  <a:gd name="connsiteX81" fmla="*/ 1665263 w 1878869"/>
                  <a:gd name="connsiteY81" fmla="*/ 505903 h 2359692"/>
                  <a:gd name="connsiteX82" fmla="*/ 1694114 w 1878869"/>
                  <a:gd name="connsiteY82" fmla="*/ 548041 h 2359692"/>
                  <a:gd name="connsiteX83" fmla="*/ 1797983 w 1878869"/>
                  <a:gd name="connsiteY83" fmla="*/ 749396 h 2359692"/>
                  <a:gd name="connsiteX84" fmla="*/ 1844112 w 1878869"/>
                  <a:gd name="connsiteY84" fmla="*/ 893927 h 2359692"/>
                  <a:gd name="connsiteX85" fmla="*/ 1877232 w 1878869"/>
                  <a:gd name="connsiteY85" fmla="*/ 1243883 h 2359692"/>
                  <a:gd name="connsiteX86" fmla="*/ 1872803 w 1878869"/>
                  <a:gd name="connsiteY86" fmla="*/ 1299947 h 2359692"/>
                  <a:gd name="connsiteX87" fmla="*/ 1863705 w 1878869"/>
                  <a:gd name="connsiteY87" fmla="*/ 1311839 h 2359692"/>
                  <a:gd name="connsiteX88" fmla="*/ 1837727 w 1878869"/>
                  <a:gd name="connsiteY88" fmla="*/ 1333706 h 2359692"/>
                  <a:gd name="connsiteX89" fmla="*/ 1807082 w 1878869"/>
                  <a:gd name="connsiteY89" fmla="*/ 1382109 h 2359692"/>
                  <a:gd name="connsiteX90" fmla="*/ 1794472 w 1878869"/>
                  <a:gd name="connsiteY90" fmla="*/ 1387616 h 2359692"/>
                  <a:gd name="connsiteX91" fmla="*/ 1762269 w 1878869"/>
                  <a:gd name="connsiteY91" fmla="*/ 1380234 h 2359692"/>
                  <a:gd name="connsiteX92" fmla="*/ 1754808 w 1878869"/>
                  <a:gd name="connsiteY92" fmla="*/ 1375964 h 2359692"/>
                  <a:gd name="connsiteX93" fmla="*/ 1705446 w 1878869"/>
                  <a:gd name="connsiteY93" fmla="*/ 1310522 h 2359692"/>
                  <a:gd name="connsiteX94" fmla="*/ 1668974 w 1878869"/>
                  <a:gd name="connsiteY94" fmla="*/ 1210204 h 2359692"/>
                  <a:gd name="connsiteX95" fmla="*/ 1658879 w 1878869"/>
                  <a:gd name="connsiteY95" fmla="*/ 1138537 h 2359692"/>
                  <a:gd name="connsiteX96" fmla="*/ 1660475 w 1878869"/>
                  <a:gd name="connsiteY96" fmla="*/ 1022736 h 2359692"/>
                  <a:gd name="connsiteX97" fmla="*/ 1650459 w 1878869"/>
                  <a:gd name="connsiteY97" fmla="*/ 987262 h 2359692"/>
                  <a:gd name="connsiteX98" fmla="*/ 1624482 w 1878869"/>
                  <a:gd name="connsiteY98" fmla="*/ 918348 h 2359692"/>
                  <a:gd name="connsiteX99" fmla="*/ 1632981 w 1878869"/>
                  <a:gd name="connsiteY99" fmla="*/ 881836 h 2359692"/>
                  <a:gd name="connsiteX100" fmla="*/ 1643077 w 1878869"/>
                  <a:gd name="connsiteY100" fmla="*/ 829721 h 2359692"/>
                  <a:gd name="connsiteX101" fmla="*/ 1645272 w 1878869"/>
                  <a:gd name="connsiteY101" fmla="*/ 806937 h 2359692"/>
                  <a:gd name="connsiteX102" fmla="*/ 1647387 w 1878869"/>
                  <a:gd name="connsiteY102" fmla="*/ 769906 h 2359692"/>
                  <a:gd name="connsiteX103" fmla="*/ 1649222 w 1878869"/>
                  <a:gd name="connsiteY103" fmla="*/ 697242 h 2359692"/>
                  <a:gd name="connsiteX104" fmla="*/ 1657522 w 1878869"/>
                  <a:gd name="connsiteY104" fmla="*/ 689062 h 2359692"/>
                  <a:gd name="connsiteX105" fmla="*/ 1683819 w 1878869"/>
                  <a:gd name="connsiteY105" fmla="*/ 694169 h 2359692"/>
                  <a:gd name="connsiteX106" fmla="*/ 1691480 w 1878869"/>
                  <a:gd name="connsiteY106" fmla="*/ 689261 h 2359692"/>
                  <a:gd name="connsiteX107" fmla="*/ 1688368 w 1878869"/>
                  <a:gd name="connsiteY107" fmla="*/ 642254 h 2359692"/>
                  <a:gd name="connsiteX108" fmla="*/ 1668017 w 1878869"/>
                  <a:gd name="connsiteY108" fmla="*/ 614162 h 2359692"/>
                  <a:gd name="connsiteX109" fmla="*/ 1649821 w 1878869"/>
                  <a:gd name="connsiteY109" fmla="*/ 586669 h 2359692"/>
                  <a:gd name="connsiteX110" fmla="*/ 1669653 w 1878869"/>
                  <a:gd name="connsiteY110" fmla="*/ 553708 h 2359692"/>
                  <a:gd name="connsiteX111" fmla="*/ 1665263 w 1878869"/>
                  <a:gd name="connsiteY111" fmla="*/ 505903 h 2359692"/>
                  <a:gd name="connsiteX112" fmla="*/ 252470 w 1878869"/>
                  <a:gd name="connsiteY112" fmla="*/ 456128 h 2359692"/>
                  <a:gd name="connsiteX113" fmla="*/ 282119 w 1878869"/>
                  <a:gd name="connsiteY113" fmla="*/ 464403 h 2359692"/>
                  <a:gd name="connsiteX114" fmla="*/ 286748 w 1878869"/>
                  <a:gd name="connsiteY114" fmla="*/ 472583 h 2359692"/>
                  <a:gd name="connsiteX115" fmla="*/ 295048 w 1878869"/>
                  <a:gd name="connsiteY115" fmla="*/ 532359 h 2359692"/>
                  <a:gd name="connsiteX116" fmla="*/ 300555 w 1878869"/>
                  <a:gd name="connsiteY116" fmla="*/ 549558 h 2359692"/>
                  <a:gd name="connsiteX117" fmla="*/ 327888 w 1878869"/>
                  <a:gd name="connsiteY117" fmla="*/ 585989 h 2359692"/>
                  <a:gd name="connsiteX118" fmla="*/ 374695 w 1878869"/>
                  <a:gd name="connsiteY118" fmla="*/ 625854 h 2359692"/>
                  <a:gd name="connsiteX119" fmla="*/ 461367 w 1878869"/>
                  <a:gd name="connsiteY119" fmla="*/ 693530 h 2359692"/>
                  <a:gd name="connsiteX120" fmla="*/ 471742 w 1878869"/>
                  <a:gd name="connsiteY120" fmla="*/ 689101 h 2359692"/>
                  <a:gd name="connsiteX121" fmla="*/ 474973 w 1878869"/>
                  <a:gd name="connsiteY121" fmla="*/ 669628 h 2359692"/>
                  <a:gd name="connsiteX122" fmla="*/ 471941 w 1878869"/>
                  <a:gd name="connsiteY122" fmla="*/ 662086 h 2359692"/>
                  <a:gd name="connsiteX123" fmla="*/ 459730 w 1878869"/>
                  <a:gd name="connsiteY123" fmla="*/ 652669 h 2359692"/>
                  <a:gd name="connsiteX124" fmla="*/ 440218 w 1878869"/>
                  <a:gd name="connsiteY124" fmla="*/ 619509 h 2359692"/>
                  <a:gd name="connsiteX125" fmla="*/ 423139 w 1878869"/>
                  <a:gd name="connsiteY125" fmla="*/ 599158 h 2359692"/>
                  <a:gd name="connsiteX126" fmla="*/ 422979 w 1878869"/>
                  <a:gd name="connsiteY126" fmla="*/ 582718 h 2359692"/>
                  <a:gd name="connsiteX127" fmla="*/ 463162 w 1878869"/>
                  <a:gd name="connsiteY127" fmla="*/ 572223 h 2359692"/>
                  <a:gd name="connsiteX128" fmla="*/ 470066 w 1878869"/>
                  <a:gd name="connsiteY128" fmla="*/ 578527 h 2359692"/>
                  <a:gd name="connsiteX129" fmla="*/ 507934 w 1878869"/>
                  <a:gd name="connsiteY129" fmla="*/ 614880 h 2359692"/>
                  <a:gd name="connsiteX130" fmla="*/ 514399 w 1878869"/>
                  <a:gd name="connsiteY130" fmla="*/ 623060 h 2359692"/>
                  <a:gd name="connsiteX131" fmla="*/ 524375 w 1878869"/>
                  <a:gd name="connsiteY131" fmla="*/ 683914 h 2359692"/>
                  <a:gd name="connsiteX132" fmla="*/ 539498 w 1878869"/>
                  <a:gd name="connsiteY132" fmla="*/ 709053 h 2359692"/>
                  <a:gd name="connsiteX133" fmla="*/ 546362 w 1878869"/>
                  <a:gd name="connsiteY133" fmla="*/ 708973 h 2359692"/>
                  <a:gd name="connsiteX134" fmla="*/ 565675 w 1878869"/>
                  <a:gd name="connsiteY134" fmla="*/ 682517 h 2359692"/>
                  <a:gd name="connsiteX135" fmla="*/ 569107 w 1878869"/>
                  <a:gd name="connsiteY135" fmla="*/ 663004 h 2359692"/>
                  <a:gd name="connsiteX136" fmla="*/ 580719 w 1878869"/>
                  <a:gd name="connsiteY136" fmla="*/ 653786 h 2359692"/>
                  <a:gd name="connsiteX137" fmla="*/ 588420 w 1878869"/>
                  <a:gd name="connsiteY137" fmla="*/ 664201 h 2359692"/>
                  <a:gd name="connsiteX138" fmla="*/ 593967 w 1878869"/>
                  <a:gd name="connsiteY138" fmla="*/ 704584 h 2359692"/>
                  <a:gd name="connsiteX139" fmla="*/ 601828 w 1878869"/>
                  <a:gd name="connsiteY139" fmla="*/ 713602 h 2359692"/>
                  <a:gd name="connsiteX140" fmla="*/ 647836 w 1878869"/>
                  <a:gd name="connsiteY140" fmla="*/ 714200 h 2359692"/>
                  <a:gd name="connsiteX141" fmla="*/ 662322 w 1878869"/>
                  <a:gd name="connsiteY141" fmla="*/ 719548 h 2359692"/>
                  <a:gd name="connsiteX142" fmla="*/ 663679 w 1878869"/>
                  <a:gd name="connsiteY142" fmla="*/ 745644 h 2359692"/>
                  <a:gd name="connsiteX143" fmla="*/ 624054 w 1878869"/>
                  <a:gd name="connsiteY143" fmla="*/ 778645 h 2359692"/>
                  <a:gd name="connsiteX144" fmla="*/ 546960 w 1878869"/>
                  <a:gd name="connsiteY144" fmla="*/ 866952 h 2359692"/>
                  <a:gd name="connsiteX145" fmla="*/ 544566 w 1878869"/>
                  <a:gd name="connsiteY145" fmla="*/ 877566 h 2359692"/>
                  <a:gd name="connsiteX146" fmla="*/ 541054 w 1878869"/>
                  <a:gd name="connsiteY146" fmla="*/ 917150 h 2359692"/>
                  <a:gd name="connsiteX147" fmla="*/ 567790 w 1878869"/>
                  <a:gd name="connsiteY147" fmla="*/ 954341 h 2359692"/>
                  <a:gd name="connsiteX148" fmla="*/ 623735 w 1878869"/>
                  <a:gd name="connsiteY148" fmla="*/ 970701 h 2359692"/>
                  <a:gd name="connsiteX149" fmla="*/ 637222 w 1878869"/>
                  <a:gd name="connsiteY149" fmla="*/ 990414 h 2359692"/>
                  <a:gd name="connsiteX150" fmla="*/ 682353 w 1878869"/>
                  <a:gd name="connsiteY150" fmla="*/ 1063278 h 2359692"/>
                  <a:gd name="connsiteX151" fmla="*/ 688578 w 1878869"/>
                  <a:gd name="connsiteY151" fmla="*/ 1059168 h 2359692"/>
                  <a:gd name="connsiteX152" fmla="*/ 700031 w 1878869"/>
                  <a:gd name="connsiteY152" fmla="*/ 989536 h 2359692"/>
                  <a:gd name="connsiteX153" fmla="*/ 711084 w 1878869"/>
                  <a:gd name="connsiteY153" fmla="*/ 963678 h 2359692"/>
                  <a:gd name="connsiteX154" fmla="*/ 710445 w 1878869"/>
                  <a:gd name="connsiteY154" fmla="*/ 951428 h 2359692"/>
                  <a:gd name="connsiteX155" fmla="*/ 696719 w 1878869"/>
                  <a:gd name="connsiteY155" fmla="*/ 916033 h 2359692"/>
                  <a:gd name="connsiteX156" fmla="*/ 694923 w 1878869"/>
                  <a:gd name="connsiteY156" fmla="*/ 862003 h 2359692"/>
                  <a:gd name="connsiteX157" fmla="*/ 720462 w 1878869"/>
                  <a:gd name="connsiteY157" fmla="*/ 844087 h 2359692"/>
                  <a:gd name="connsiteX158" fmla="*/ 774012 w 1878869"/>
                  <a:gd name="connsiteY158" fmla="*/ 867191 h 2359692"/>
                  <a:gd name="connsiteX159" fmla="*/ 793525 w 1878869"/>
                  <a:gd name="connsiteY159" fmla="*/ 889019 h 2359692"/>
                  <a:gd name="connsiteX160" fmla="*/ 809686 w 1878869"/>
                  <a:gd name="connsiteY160" fmla="*/ 898835 h 2359692"/>
                  <a:gd name="connsiteX161" fmla="*/ 843485 w 1878869"/>
                  <a:gd name="connsiteY161" fmla="*/ 903264 h 2359692"/>
                  <a:gd name="connsiteX162" fmla="*/ 870500 w 1878869"/>
                  <a:gd name="connsiteY162" fmla="*/ 913480 h 2359692"/>
                  <a:gd name="connsiteX163" fmla="*/ 952502 w 1878869"/>
                  <a:gd name="connsiteY163" fmla="*/ 988179 h 2359692"/>
                  <a:gd name="connsiteX164" fmla="*/ 968025 w 1878869"/>
                  <a:gd name="connsiteY164" fmla="*/ 1024292 h 2359692"/>
                  <a:gd name="connsiteX165" fmla="*/ 951863 w 1878869"/>
                  <a:gd name="connsiteY165" fmla="*/ 1052424 h 2359692"/>
                  <a:gd name="connsiteX166" fmla="*/ 904817 w 1878869"/>
                  <a:gd name="connsiteY166" fmla="*/ 1066670 h 2359692"/>
                  <a:gd name="connsiteX167" fmla="*/ 853142 w 1878869"/>
                  <a:gd name="connsiteY167" fmla="*/ 1092129 h 2359692"/>
                  <a:gd name="connsiteX168" fmla="*/ 833709 w 1878869"/>
                  <a:gd name="connsiteY168" fmla="*/ 1111641 h 2359692"/>
                  <a:gd name="connsiteX169" fmla="*/ 832112 w 1878869"/>
                  <a:gd name="connsiteY169" fmla="*/ 1127643 h 2359692"/>
                  <a:gd name="connsiteX170" fmla="*/ 844323 w 1878869"/>
                  <a:gd name="connsiteY170" fmla="*/ 1126605 h 2359692"/>
                  <a:gd name="connsiteX171" fmla="*/ 873014 w 1878869"/>
                  <a:gd name="connsiteY171" fmla="*/ 1108609 h 2359692"/>
                  <a:gd name="connsiteX172" fmla="*/ 899909 w 1878869"/>
                  <a:gd name="connsiteY172" fmla="*/ 1104698 h 2359692"/>
                  <a:gd name="connsiteX173" fmla="*/ 905735 w 1878869"/>
                  <a:gd name="connsiteY173" fmla="*/ 1117428 h 2359692"/>
                  <a:gd name="connsiteX174" fmla="*/ 929438 w 1878869"/>
                  <a:gd name="connsiteY174" fmla="*/ 1135903 h 2359692"/>
                  <a:gd name="connsiteX175" fmla="*/ 944761 w 1878869"/>
                  <a:gd name="connsiteY175" fmla="*/ 1134027 h 2359692"/>
                  <a:gd name="connsiteX176" fmla="*/ 965910 w 1878869"/>
                  <a:gd name="connsiteY176" fmla="*/ 1147914 h 2359692"/>
                  <a:gd name="connsiteX177" fmla="*/ 962079 w 1878869"/>
                  <a:gd name="connsiteY177" fmla="*/ 1154378 h 2359692"/>
                  <a:gd name="connsiteX178" fmla="*/ 925607 w 1878869"/>
                  <a:gd name="connsiteY178" fmla="*/ 1175009 h 2359692"/>
                  <a:gd name="connsiteX179" fmla="*/ 898273 w 1878869"/>
                  <a:gd name="connsiteY179" fmla="*/ 1196597 h 2359692"/>
                  <a:gd name="connsiteX180" fmla="*/ 885424 w 1878869"/>
                  <a:gd name="connsiteY180" fmla="*/ 1198472 h 2359692"/>
                  <a:gd name="connsiteX181" fmla="*/ 844722 w 1878869"/>
                  <a:gd name="connsiteY181" fmla="*/ 1210284 h 2359692"/>
                  <a:gd name="connsiteX182" fmla="*/ 820022 w 1878869"/>
                  <a:gd name="connsiteY182" fmla="*/ 1255574 h 2359692"/>
                  <a:gd name="connsiteX183" fmla="*/ 813637 w 1878869"/>
                  <a:gd name="connsiteY183" fmla="*/ 1262557 h 2359692"/>
                  <a:gd name="connsiteX184" fmla="*/ 777324 w 1878869"/>
                  <a:gd name="connsiteY184" fmla="*/ 1304097 h 2359692"/>
                  <a:gd name="connsiteX185" fmla="*/ 760964 w 1878869"/>
                  <a:gd name="connsiteY185" fmla="*/ 1347233 h 2359692"/>
                  <a:gd name="connsiteX186" fmla="*/ 757692 w 1878869"/>
                  <a:gd name="connsiteY186" fmla="*/ 1385461 h 2359692"/>
                  <a:gd name="connsiteX187" fmla="*/ 749432 w 1878869"/>
                  <a:gd name="connsiteY187" fmla="*/ 1402260 h 2359692"/>
                  <a:gd name="connsiteX188" fmla="*/ 691731 w 1878869"/>
                  <a:gd name="connsiteY188" fmla="*/ 1446633 h 2359692"/>
                  <a:gd name="connsiteX189" fmla="*/ 664078 w 1878869"/>
                  <a:gd name="connsiteY189" fmla="*/ 1490328 h 2359692"/>
                  <a:gd name="connsiteX190" fmla="*/ 659848 w 1878869"/>
                  <a:gd name="connsiteY190" fmla="*/ 1510759 h 2359692"/>
                  <a:gd name="connsiteX191" fmla="*/ 665115 w 1878869"/>
                  <a:gd name="connsiteY191" fmla="*/ 1536975 h 2359692"/>
                  <a:gd name="connsiteX192" fmla="*/ 678882 w 1878869"/>
                  <a:gd name="connsiteY192" fmla="*/ 1580830 h 2359692"/>
                  <a:gd name="connsiteX193" fmla="*/ 675171 w 1878869"/>
                  <a:gd name="connsiteY193" fmla="*/ 1590088 h 2359692"/>
                  <a:gd name="connsiteX194" fmla="*/ 657054 w 1878869"/>
                  <a:gd name="connsiteY194" fmla="*/ 1589928 h 2359692"/>
                  <a:gd name="connsiteX195" fmla="*/ 620343 w 1878869"/>
                  <a:gd name="connsiteY195" fmla="*/ 1536218 h 2359692"/>
                  <a:gd name="connsiteX196" fmla="*/ 600391 w 1878869"/>
                  <a:gd name="connsiteY196" fmla="*/ 1520176 h 2359692"/>
                  <a:gd name="connsiteX197" fmla="*/ 548676 w 1878869"/>
                  <a:gd name="connsiteY197" fmla="*/ 1506689 h 2359692"/>
                  <a:gd name="connsiteX198" fmla="*/ 521421 w 1878869"/>
                  <a:gd name="connsiteY198" fmla="*/ 1512036 h 2359692"/>
                  <a:gd name="connsiteX199" fmla="*/ 475133 w 1878869"/>
                  <a:gd name="connsiteY199" fmla="*/ 1512874 h 2359692"/>
                  <a:gd name="connsiteX200" fmla="*/ 433513 w 1878869"/>
                  <a:gd name="connsiteY200" fmla="*/ 1506130 h 2359692"/>
                  <a:gd name="connsiteX201" fmla="*/ 392532 w 1878869"/>
                  <a:gd name="connsiteY201" fmla="*/ 1514709 h 2359692"/>
                  <a:gd name="connsiteX202" fmla="*/ 383674 w 1878869"/>
                  <a:gd name="connsiteY202" fmla="*/ 1520735 h 2359692"/>
                  <a:gd name="connsiteX203" fmla="*/ 352868 w 1878869"/>
                  <a:gd name="connsiteY203" fmla="*/ 1562434 h 2359692"/>
                  <a:gd name="connsiteX204" fmla="*/ 347481 w 1878869"/>
                  <a:gd name="connsiteY204" fmla="*/ 1580112 h 2359692"/>
                  <a:gd name="connsiteX205" fmla="*/ 347242 w 1878869"/>
                  <a:gd name="connsiteY205" fmla="*/ 1651340 h 2359692"/>
                  <a:gd name="connsiteX206" fmla="*/ 354903 w 1878869"/>
                  <a:gd name="connsiteY206" fmla="*/ 1664029 h 2359692"/>
                  <a:gd name="connsiteX207" fmla="*/ 378845 w 1878869"/>
                  <a:gd name="connsiteY207" fmla="*/ 1683542 h 2359692"/>
                  <a:gd name="connsiteX208" fmla="*/ 425772 w 1878869"/>
                  <a:gd name="connsiteY208" fmla="*/ 1706686 h 2359692"/>
                  <a:gd name="connsiteX209" fmla="*/ 459371 w 1878869"/>
                  <a:gd name="connsiteY209" fmla="*/ 1693079 h 2359692"/>
                  <a:gd name="connsiteX210" fmla="*/ 497878 w 1878869"/>
                  <a:gd name="connsiteY210" fmla="*/ 1665625 h 2359692"/>
                  <a:gd name="connsiteX211" fmla="*/ 517710 w 1878869"/>
                  <a:gd name="connsiteY211" fmla="*/ 1673087 h 2359692"/>
                  <a:gd name="connsiteX212" fmla="*/ 525292 w 1878869"/>
                  <a:gd name="connsiteY212" fmla="*/ 1689727 h 2359692"/>
                  <a:gd name="connsiteX213" fmla="*/ 509131 w 1878869"/>
                  <a:gd name="connsiteY213" fmla="*/ 1742759 h 2359692"/>
                  <a:gd name="connsiteX214" fmla="*/ 511725 w 1878869"/>
                  <a:gd name="connsiteY214" fmla="*/ 1768099 h 2359692"/>
                  <a:gd name="connsiteX215" fmla="*/ 526489 w 1878869"/>
                  <a:gd name="connsiteY215" fmla="*/ 1771251 h 2359692"/>
                  <a:gd name="connsiteX216" fmla="*/ 593288 w 1878869"/>
                  <a:gd name="connsiteY216" fmla="*/ 1782065 h 2359692"/>
                  <a:gd name="connsiteX217" fmla="*/ 618707 w 1878869"/>
                  <a:gd name="connsiteY217" fmla="*/ 1798106 h 2359692"/>
                  <a:gd name="connsiteX218" fmla="*/ 620063 w 1878869"/>
                  <a:gd name="connsiteY218" fmla="*/ 1808322 h 2359692"/>
                  <a:gd name="connsiteX219" fmla="*/ 611125 w 1878869"/>
                  <a:gd name="connsiteY219" fmla="*/ 1851817 h 2359692"/>
                  <a:gd name="connsiteX220" fmla="*/ 621420 w 1878869"/>
                  <a:gd name="connsiteY220" fmla="*/ 1883699 h 2359692"/>
                  <a:gd name="connsiteX221" fmla="*/ 622338 w 1878869"/>
                  <a:gd name="connsiteY221" fmla="*/ 1884298 h 2359692"/>
                  <a:gd name="connsiteX222" fmla="*/ 709049 w 1878869"/>
                  <a:gd name="connsiteY222" fmla="*/ 1914784 h 2359692"/>
                  <a:gd name="connsiteX223" fmla="*/ 745960 w 1878869"/>
                  <a:gd name="connsiteY223" fmla="*/ 1902574 h 2359692"/>
                  <a:gd name="connsiteX224" fmla="*/ 812919 w 1878869"/>
                  <a:gd name="connsiteY224" fmla="*/ 1858400 h 2359692"/>
                  <a:gd name="connsiteX225" fmla="*/ 826366 w 1878869"/>
                  <a:gd name="connsiteY225" fmla="*/ 1860356 h 2359692"/>
                  <a:gd name="connsiteX226" fmla="*/ 853581 w 1878869"/>
                  <a:gd name="connsiteY226" fmla="*/ 1870292 h 2359692"/>
                  <a:gd name="connsiteX227" fmla="*/ 890970 w 1878869"/>
                  <a:gd name="connsiteY227" fmla="*/ 1868097 h 2359692"/>
                  <a:gd name="connsiteX228" fmla="*/ 919462 w 1878869"/>
                  <a:gd name="connsiteY228" fmla="*/ 1861353 h 2359692"/>
                  <a:gd name="connsiteX229" fmla="*/ 1030753 w 1878869"/>
                  <a:gd name="connsiteY229" fmla="*/ 1848864 h 2359692"/>
                  <a:gd name="connsiteX230" fmla="*/ 1042485 w 1878869"/>
                  <a:gd name="connsiteY230" fmla="*/ 1849701 h 2359692"/>
                  <a:gd name="connsiteX231" fmla="*/ 1102381 w 1878869"/>
                  <a:gd name="connsiteY231" fmla="*/ 1874921 h 2359692"/>
                  <a:gd name="connsiteX232" fmla="*/ 1146554 w 1878869"/>
                  <a:gd name="connsiteY232" fmla="*/ 1884019 h 2359692"/>
                  <a:gd name="connsiteX233" fmla="*/ 1237894 w 1878869"/>
                  <a:gd name="connsiteY233" fmla="*/ 1886214 h 2359692"/>
                  <a:gd name="connsiteX234" fmla="*/ 1258484 w 1878869"/>
                  <a:gd name="connsiteY234" fmla="*/ 1895710 h 2359692"/>
                  <a:gd name="connsiteX235" fmla="*/ 1293559 w 1878869"/>
                  <a:gd name="connsiteY235" fmla="*/ 1938128 h 2359692"/>
                  <a:gd name="connsiteX236" fmla="*/ 1314948 w 1878869"/>
                  <a:gd name="connsiteY236" fmla="*/ 1945351 h 2359692"/>
                  <a:gd name="connsiteX237" fmla="*/ 1440366 w 1878869"/>
                  <a:gd name="connsiteY237" fmla="*/ 1921129 h 2359692"/>
                  <a:gd name="connsiteX238" fmla="*/ 1475002 w 1878869"/>
                  <a:gd name="connsiteY238" fmla="*/ 1907083 h 2359692"/>
                  <a:gd name="connsiteX239" fmla="*/ 1504850 w 1878869"/>
                  <a:gd name="connsiteY239" fmla="*/ 1910235 h 2359692"/>
                  <a:gd name="connsiteX240" fmla="*/ 1511674 w 1878869"/>
                  <a:gd name="connsiteY240" fmla="*/ 1948543 h 2359692"/>
                  <a:gd name="connsiteX241" fmla="*/ 1480589 w 1878869"/>
                  <a:gd name="connsiteY241" fmla="*/ 1992797 h 2359692"/>
                  <a:gd name="connsiteX242" fmla="*/ 1448346 w 1878869"/>
                  <a:gd name="connsiteY242" fmla="*/ 2085852 h 2359692"/>
                  <a:gd name="connsiteX243" fmla="*/ 1443718 w 1878869"/>
                  <a:gd name="connsiteY243" fmla="*/ 2097504 h 2359692"/>
                  <a:gd name="connsiteX244" fmla="*/ 1324485 w 1878869"/>
                  <a:gd name="connsiteY244" fmla="*/ 2183018 h 2359692"/>
                  <a:gd name="connsiteX245" fmla="*/ 1197072 w 1878869"/>
                  <a:gd name="connsiteY245" fmla="*/ 2253368 h 2359692"/>
                  <a:gd name="connsiteX246" fmla="*/ 1100665 w 1878869"/>
                  <a:gd name="connsiteY246" fmla="*/ 2293910 h 2359692"/>
                  <a:gd name="connsiteX247" fmla="*/ 918863 w 1878869"/>
                  <a:gd name="connsiteY247" fmla="*/ 2345825 h 2359692"/>
                  <a:gd name="connsiteX248" fmla="*/ 858289 w 1878869"/>
                  <a:gd name="connsiteY248" fmla="*/ 2357237 h 2359692"/>
                  <a:gd name="connsiteX249" fmla="*/ 845241 w 1878869"/>
                  <a:gd name="connsiteY249" fmla="*/ 2357437 h 2359692"/>
                  <a:gd name="connsiteX250" fmla="*/ 841889 w 1878869"/>
                  <a:gd name="connsiteY250" fmla="*/ 2335410 h 2359692"/>
                  <a:gd name="connsiteX251" fmla="*/ 844802 w 1878869"/>
                  <a:gd name="connsiteY251" fmla="*/ 2329464 h 2359692"/>
                  <a:gd name="connsiteX252" fmla="*/ 851426 w 1878869"/>
                  <a:gd name="connsiteY252" fmla="*/ 2282657 h 2359692"/>
                  <a:gd name="connsiteX253" fmla="*/ 842607 w 1878869"/>
                  <a:gd name="connsiteY253" fmla="*/ 2275595 h 2359692"/>
                  <a:gd name="connsiteX254" fmla="*/ 805217 w 1878869"/>
                  <a:gd name="connsiteY254" fmla="*/ 2256042 h 2359692"/>
                  <a:gd name="connsiteX255" fmla="*/ 733830 w 1878869"/>
                  <a:gd name="connsiteY255" fmla="*/ 2182459 h 2359692"/>
                  <a:gd name="connsiteX256" fmla="*/ 694843 w 1878869"/>
                  <a:gd name="connsiteY256" fmla="*/ 2157639 h 2359692"/>
                  <a:gd name="connsiteX257" fmla="*/ 682513 w 1878869"/>
                  <a:gd name="connsiteY257" fmla="*/ 2150376 h 2359692"/>
                  <a:gd name="connsiteX258" fmla="*/ 650031 w 1878869"/>
                  <a:gd name="connsiteY258" fmla="*/ 2077752 h 2359692"/>
                  <a:gd name="connsiteX259" fmla="*/ 685785 w 1878869"/>
                  <a:gd name="connsiteY259" fmla="*/ 2033857 h 2359692"/>
                  <a:gd name="connsiteX260" fmla="*/ 721339 w 1878869"/>
                  <a:gd name="connsiteY260" fmla="*/ 1985294 h 2359692"/>
                  <a:gd name="connsiteX261" fmla="*/ 725968 w 1878869"/>
                  <a:gd name="connsiteY261" fmla="*/ 1934018 h 2359692"/>
                  <a:gd name="connsiteX262" fmla="*/ 721618 w 1878869"/>
                  <a:gd name="connsiteY262" fmla="*/ 1927514 h 2359692"/>
                  <a:gd name="connsiteX263" fmla="*/ 673335 w 1878869"/>
                  <a:gd name="connsiteY263" fmla="*/ 1925678 h 2359692"/>
                  <a:gd name="connsiteX264" fmla="*/ 598914 w 1878869"/>
                  <a:gd name="connsiteY264" fmla="*/ 1912351 h 2359692"/>
                  <a:gd name="connsiteX265" fmla="*/ 548716 w 1878869"/>
                  <a:gd name="connsiteY265" fmla="*/ 1864825 h 2359692"/>
                  <a:gd name="connsiteX266" fmla="*/ 488501 w 1878869"/>
                  <a:gd name="connsiteY266" fmla="*/ 1800341 h 2359692"/>
                  <a:gd name="connsiteX267" fmla="*/ 381399 w 1878869"/>
                  <a:gd name="connsiteY267" fmla="*/ 1752177 h 2359692"/>
                  <a:gd name="connsiteX268" fmla="*/ 304665 w 1878869"/>
                  <a:gd name="connsiteY268" fmla="*/ 1725042 h 2359692"/>
                  <a:gd name="connsiteX269" fmla="*/ 289900 w 1878869"/>
                  <a:gd name="connsiteY269" fmla="*/ 1715665 h 2359692"/>
                  <a:gd name="connsiteX270" fmla="*/ 266277 w 1878869"/>
                  <a:gd name="connsiteY270" fmla="*/ 1694077 h 2359692"/>
                  <a:gd name="connsiteX271" fmla="*/ 196006 w 1878869"/>
                  <a:gd name="connsiteY271" fmla="*/ 1645594 h 2359692"/>
                  <a:gd name="connsiteX272" fmla="*/ 171585 w 1878869"/>
                  <a:gd name="connsiteY272" fmla="*/ 1612833 h 2359692"/>
                  <a:gd name="connsiteX273" fmla="*/ 176972 w 1878869"/>
                  <a:gd name="connsiteY273" fmla="*/ 1594996 h 2359692"/>
                  <a:gd name="connsiteX274" fmla="*/ 177731 w 1878869"/>
                  <a:gd name="connsiteY274" fmla="*/ 1579513 h 2359692"/>
                  <a:gd name="connsiteX275" fmla="*/ 149199 w 1878869"/>
                  <a:gd name="connsiteY275" fmla="*/ 1507168 h 2359692"/>
                  <a:gd name="connsiteX276" fmla="*/ 121586 w 1878869"/>
                  <a:gd name="connsiteY276" fmla="*/ 1428517 h 2359692"/>
                  <a:gd name="connsiteX277" fmla="*/ 108178 w 1878869"/>
                  <a:gd name="connsiteY277" fmla="*/ 1383067 h 2359692"/>
                  <a:gd name="connsiteX278" fmla="*/ 94571 w 1878869"/>
                  <a:gd name="connsiteY278" fmla="*/ 1379076 h 2359692"/>
                  <a:gd name="connsiteX279" fmla="*/ 83917 w 1878869"/>
                  <a:gd name="connsiteY279" fmla="*/ 1389452 h 2359692"/>
                  <a:gd name="connsiteX280" fmla="*/ 108857 w 1878869"/>
                  <a:gd name="connsiteY280" fmla="*/ 1492004 h 2359692"/>
                  <a:gd name="connsiteX281" fmla="*/ 125337 w 1878869"/>
                  <a:gd name="connsiteY281" fmla="*/ 1515188 h 2359692"/>
                  <a:gd name="connsiteX282" fmla="*/ 109375 w 1878869"/>
                  <a:gd name="connsiteY282" fmla="*/ 1506489 h 2359692"/>
                  <a:gd name="connsiteX283" fmla="*/ 72265 w 1878869"/>
                  <a:gd name="connsiteY283" fmla="*/ 1442963 h 2359692"/>
                  <a:gd name="connsiteX284" fmla="*/ 22146 w 1878869"/>
                  <a:gd name="connsiteY284" fmla="*/ 1275167 h 2359692"/>
                  <a:gd name="connsiteX285" fmla="*/ 22465 w 1878869"/>
                  <a:gd name="connsiteY285" fmla="*/ 1248831 h 2359692"/>
                  <a:gd name="connsiteX286" fmla="*/ 37908 w 1878869"/>
                  <a:gd name="connsiteY286" fmla="*/ 1119662 h 2359692"/>
                  <a:gd name="connsiteX287" fmla="*/ 68195 w 1878869"/>
                  <a:gd name="connsiteY287" fmla="*/ 1044404 h 2359692"/>
                  <a:gd name="connsiteX288" fmla="*/ 113166 w 1878869"/>
                  <a:gd name="connsiteY288" fmla="*/ 979241 h 2359692"/>
                  <a:gd name="connsiteX289" fmla="*/ 116438 w 1878869"/>
                  <a:gd name="connsiteY289" fmla="*/ 965354 h 2359692"/>
                  <a:gd name="connsiteX290" fmla="*/ 124938 w 1878869"/>
                  <a:gd name="connsiteY290" fmla="*/ 817830 h 2359692"/>
                  <a:gd name="connsiteX291" fmla="*/ 148561 w 1878869"/>
                  <a:gd name="connsiteY291" fmla="*/ 723299 h 2359692"/>
                  <a:gd name="connsiteX292" fmla="*/ 138106 w 1878869"/>
                  <a:gd name="connsiteY292" fmla="*/ 648878 h 2359692"/>
                  <a:gd name="connsiteX293" fmla="*/ 118833 w 1878869"/>
                  <a:gd name="connsiteY293" fmla="*/ 626652 h 2359692"/>
                  <a:gd name="connsiteX294" fmla="*/ 23582 w 1878869"/>
                  <a:gd name="connsiteY294" fmla="*/ 586389 h 2359692"/>
                  <a:gd name="connsiteX295" fmla="*/ 5107 w 1878869"/>
                  <a:gd name="connsiteY295" fmla="*/ 563284 h 2359692"/>
                  <a:gd name="connsiteX296" fmla="*/ 6504 w 1878869"/>
                  <a:gd name="connsiteY296" fmla="*/ 561648 h 2359692"/>
                  <a:gd name="connsiteX297" fmla="*/ 42696 w 1878869"/>
                  <a:gd name="connsiteY297" fmla="*/ 577929 h 2359692"/>
                  <a:gd name="connsiteX298" fmla="*/ 54069 w 1878869"/>
                  <a:gd name="connsiteY298" fmla="*/ 571465 h 2359692"/>
                  <a:gd name="connsiteX299" fmla="*/ 67077 w 1878869"/>
                  <a:gd name="connsiteY299" fmla="*/ 536389 h 2359692"/>
                  <a:gd name="connsiteX300" fmla="*/ 87189 w 1878869"/>
                  <a:gd name="connsiteY300" fmla="*/ 508297 h 2359692"/>
                  <a:gd name="connsiteX301" fmla="*/ 124100 w 1878869"/>
                  <a:gd name="connsiteY301" fmla="*/ 501952 h 2359692"/>
                  <a:gd name="connsiteX302" fmla="*/ 161051 w 1878869"/>
                  <a:gd name="connsiteY302" fmla="*/ 482878 h 2359692"/>
                  <a:gd name="connsiteX303" fmla="*/ 161530 w 1878869"/>
                  <a:gd name="connsiteY303" fmla="*/ 481881 h 2359692"/>
                  <a:gd name="connsiteX304" fmla="*/ 194730 w 1878869"/>
                  <a:gd name="connsiteY304" fmla="*/ 464961 h 2359692"/>
                  <a:gd name="connsiteX305" fmla="*/ 222702 w 1878869"/>
                  <a:gd name="connsiteY305" fmla="*/ 461410 h 2359692"/>
                  <a:gd name="connsiteX306" fmla="*/ 252470 w 1878869"/>
                  <a:gd name="connsiteY306" fmla="*/ 456128 h 2359692"/>
                  <a:gd name="connsiteX307" fmla="*/ 804500 w 1878869"/>
                  <a:gd name="connsiteY307" fmla="*/ 439343 h 2359692"/>
                  <a:gd name="connsiteX308" fmla="*/ 805617 w 1878869"/>
                  <a:gd name="connsiteY308" fmla="*/ 439343 h 2359692"/>
                  <a:gd name="connsiteX309" fmla="*/ 887420 w 1878869"/>
                  <a:gd name="connsiteY309" fmla="*/ 463045 h 2359692"/>
                  <a:gd name="connsiteX310" fmla="*/ 918505 w 1878869"/>
                  <a:gd name="connsiteY310" fmla="*/ 476493 h 2359692"/>
                  <a:gd name="connsiteX311" fmla="*/ 1005575 w 1878869"/>
                  <a:gd name="connsiteY311" fmla="*/ 525814 h 2359692"/>
                  <a:gd name="connsiteX312" fmla="*/ 1026285 w 1878869"/>
                  <a:gd name="connsiteY312" fmla="*/ 545606 h 2359692"/>
                  <a:gd name="connsiteX313" fmla="*/ 1046755 w 1878869"/>
                  <a:gd name="connsiteY313" fmla="*/ 595087 h 2359692"/>
                  <a:gd name="connsiteX314" fmla="*/ 1039293 w 1878869"/>
                  <a:gd name="connsiteY314" fmla="*/ 612166 h 2359692"/>
                  <a:gd name="connsiteX315" fmla="*/ 1016868 w 1878869"/>
                  <a:gd name="connsiteY315" fmla="*/ 658773 h 2359692"/>
                  <a:gd name="connsiteX316" fmla="*/ 1011161 w 1878869"/>
                  <a:gd name="connsiteY316" fmla="*/ 748995 h 2359692"/>
                  <a:gd name="connsiteX317" fmla="*/ 1033826 w 1878869"/>
                  <a:gd name="connsiteY317" fmla="*/ 784270 h 2359692"/>
                  <a:gd name="connsiteX318" fmla="*/ 1071177 w 1878869"/>
                  <a:gd name="connsiteY318" fmla="*/ 798436 h 2359692"/>
                  <a:gd name="connsiteX319" fmla="*/ 1029956 w 1878869"/>
                  <a:gd name="connsiteY319" fmla="*/ 812761 h 2359692"/>
                  <a:gd name="connsiteX320" fmla="*/ 1003779 w 1878869"/>
                  <a:gd name="connsiteY320" fmla="*/ 821181 h 2359692"/>
                  <a:gd name="connsiteX321" fmla="*/ 966270 w 1878869"/>
                  <a:gd name="connsiteY321" fmla="*/ 815874 h 2359692"/>
                  <a:gd name="connsiteX322" fmla="*/ 944881 w 1878869"/>
                  <a:gd name="connsiteY322" fmla="*/ 802267 h 2359692"/>
                  <a:gd name="connsiteX323" fmla="*/ 922695 w 1878869"/>
                  <a:gd name="connsiteY323" fmla="*/ 772259 h 2359692"/>
                  <a:gd name="connsiteX324" fmla="*/ 906015 w 1878869"/>
                  <a:gd name="connsiteY324" fmla="*/ 758293 h 2359692"/>
                  <a:gd name="connsiteX325" fmla="*/ 891171 w 1878869"/>
                  <a:gd name="connsiteY325" fmla="*/ 736426 h 2359692"/>
                  <a:gd name="connsiteX326" fmla="*/ 884786 w 1878869"/>
                  <a:gd name="connsiteY326" fmla="*/ 687225 h 2359692"/>
                  <a:gd name="connsiteX327" fmla="*/ 878241 w 1878869"/>
                  <a:gd name="connsiteY327" fmla="*/ 676171 h 2359692"/>
                  <a:gd name="connsiteX328" fmla="*/ 798833 w 1878869"/>
                  <a:gd name="connsiteY328" fmla="*/ 609612 h 2359692"/>
                  <a:gd name="connsiteX329" fmla="*/ 789336 w 1878869"/>
                  <a:gd name="connsiteY329" fmla="*/ 604105 h 2359692"/>
                  <a:gd name="connsiteX330" fmla="*/ 735147 w 1878869"/>
                  <a:gd name="connsiteY330" fmla="*/ 564042 h 2359692"/>
                  <a:gd name="connsiteX331" fmla="*/ 723694 w 1878869"/>
                  <a:gd name="connsiteY331" fmla="*/ 533715 h 2359692"/>
                  <a:gd name="connsiteX332" fmla="*/ 721300 w 1878869"/>
                  <a:gd name="connsiteY332" fmla="*/ 525255 h 2359692"/>
                  <a:gd name="connsiteX333" fmla="*/ 714357 w 1878869"/>
                  <a:gd name="connsiteY333" fmla="*/ 523220 h 2359692"/>
                  <a:gd name="connsiteX334" fmla="*/ 695363 w 1878869"/>
                  <a:gd name="connsiteY334" fmla="*/ 549836 h 2359692"/>
                  <a:gd name="connsiteX335" fmla="*/ 681316 w 1878869"/>
                  <a:gd name="connsiteY335" fmla="*/ 596603 h 2359692"/>
                  <a:gd name="connsiteX336" fmla="*/ 633552 w 1878869"/>
                  <a:gd name="connsiteY336" fmla="*/ 556859 h 2359692"/>
                  <a:gd name="connsiteX337" fmla="*/ 632474 w 1878869"/>
                  <a:gd name="connsiteY337" fmla="*/ 541776 h 2359692"/>
                  <a:gd name="connsiteX338" fmla="*/ 638420 w 1878869"/>
                  <a:gd name="connsiteY338" fmla="*/ 527570 h 2359692"/>
                  <a:gd name="connsiteX339" fmla="*/ 642490 w 1878869"/>
                  <a:gd name="connsiteY339" fmla="*/ 488065 h 2359692"/>
                  <a:gd name="connsiteX340" fmla="*/ 645084 w 1878869"/>
                  <a:gd name="connsiteY340" fmla="*/ 478887 h 2359692"/>
                  <a:gd name="connsiteX341" fmla="*/ 698315 w 1878869"/>
                  <a:gd name="connsiteY341" fmla="*/ 463804 h 2359692"/>
                  <a:gd name="connsiteX342" fmla="*/ 708850 w 1878869"/>
                  <a:gd name="connsiteY342" fmla="*/ 473740 h 2359692"/>
                  <a:gd name="connsiteX343" fmla="*/ 718946 w 1878869"/>
                  <a:gd name="connsiteY343" fmla="*/ 482439 h 2359692"/>
                  <a:gd name="connsiteX344" fmla="*/ 746719 w 1878869"/>
                  <a:gd name="connsiteY344" fmla="*/ 468273 h 2359692"/>
                  <a:gd name="connsiteX345" fmla="*/ 804500 w 1878869"/>
                  <a:gd name="connsiteY345" fmla="*/ 439343 h 2359692"/>
                  <a:gd name="connsiteX346" fmla="*/ 691048 w 1878869"/>
                  <a:gd name="connsiteY346" fmla="*/ 24 h 2359692"/>
                  <a:gd name="connsiteX347" fmla="*/ 819144 w 1878869"/>
                  <a:gd name="connsiteY347" fmla="*/ 8264 h 2359692"/>
                  <a:gd name="connsiteX348" fmla="*/ 1048231 w 1878869"/>
                  <a:gd name="connsiteY348" fmla="*/ 56667 h 2359692"/>
                  <a:gd name="connsiteX349" fmla="*/ 1201861 w 1878869"/>
                  <a:gd name="connsiteY349" fmla="*/ 116682 h 2359692"/>
                  <a:gd name="connsiteX350" fmla="*/ 1357126 w 1878869"/>
                  <a:gd name="connsiteY350" fmla="*/ 204750 h 2359692"/>
                  <a:gd name="connsiteX351" fmla="*/ 1571769 w 1878869"/>
                  <a:gd name="connsiteY351" fmla="*/ 389065 h 2359692"/>
                  <a:gd name="connsiteX352" fmla="*/ 1582542 w 1878869"/>
                  <a:gd name="connsiteY352" fmla="*/ 415082 h 2359692"/>
                  <a:gd name="connsiteX353" fmla="*/ 1593955 w 1878869"/>
                  <a:gd name="connsiteY353" fmla="*/ 477731 h 2359692"/>
                  <a:gd name="connsiteX354" fmla="*/ 1623683 w 1878869"/>
                  <a:gd name="connsiteY354" fmla="*/ 531442 h 2359692"/>
                  <a:gd name="connsiteX355" fmla="*/ 1633939 w 1878869"/>
                  <a:gd name="connsiteY355" fmla="*/ 558696 h 2359692"/>
                  <a:gd name="connsiteX356" fmla="*/ 1629151 w 1878869"/>
                  <a:gd name="connsiteY356" fmla="*/ 562806 h 2359692"/>
                  <a:gd name="connsiteX357" fmla="*/ 1594953 w 1878869"/>
                  <a:gd name="connsiteY357" fmla="*/ 569270 h 2359692"/>
                  <a:gd name="connsiteX358" fmla="*/ 1564706 w 1878869"/>
                  <a:gd name="connsiteY358" fmla="*/ 580643 h 2359692"/>
                  <a:gd name="connsiteX359" fmla="*/ 1568098 w 1878869"/>
                  <a:gd name="connsiteY359" fmla="*/ 587706 h 2359692"/>
                  <a:gd name="connsiteX360" fmla="*/ 1604370 w 1878869"/>
                  <a:gd name="connsiteY360" fmla="*/ 603707 h 2359692"/>
                  <a:gd name="connsiteX361" fmla="*/ 1610954 w 1878869"/>
                  <a:gd name="connsiteY361" fmla="*/ 612486 h 2359692"/>
                  <a:gd name="connsiteX362" fmla="*/ 1600021 w 1878869"/>
                  <a:gd name="connsiteY362" fmla="*/ 624816 h 2359692"/>
                  <a:gd name="connsiteX363" fmla="*/ 1566900 w 1878869"/>
                  <a:gd name="connsiteY363" fmla="*/ 625176 h 2359692"/>
                  <a:gd name="connsiteX364" fmla="*/ 1560675 w 1878869"/>
                  <a:gd name="connsiteY364" fmla="*/ 633037 h 2359692"/>
                  <a:gd name="connsiteX365" fmla="*/ 1569574 w 1878869"/>
                  <a:gd name="connsiteY365" fmla="*/ 668112 h 2359692"/>
                  <a:gd name="connsiteX366" fmla="*/ 1576836 w 1878869"/>
                  <a:gd name="connsiteY366" fmla="*/ 697721 h 2359692"/>
                  <a:gd name="connsiteX367" fmla="*/ 1592000 w 1878869"/>
                  <a:gd name="connsiteY367" fmla="*/ 748917 h 2359692"/>
                  <a:gd name="connsiteX368" fmla="*/ 1606725 w 1878869"/>
                  <a:gd name="connsiteY368" fmla="*/ 774735 h 2359692"/>
                  <a:gd name="connsiteX369" fmla="*/ 1631185 w 1878869"/>
                  <a:gd name="connsiteY369" fmla="*/ 806498 h 2359692"/>
                  <a:gd name="connsiteX370" fmla="*/ 1635056 w 1878869"/>
                  <a:gd name="connsiteY370" fmla="*/ 822579 h 2359692"/>
                  <a:gd name="connsiteX371" fmla="*/ 1621369 w 1878869"/>
                  <a:gd name="connsiteY371" fmla="*/ 865236 h 2359692"/>
                  <a:gd name="connsiteX372" fmla="*/ 1593477 w 1878869"/>
                  <a:gd name="connsiteY372" fmla="*/ 899872 h 2359692"/>
                  <a:gd name="connsiteX373" fmla="*/ 1586493 w 1878869"/>
                  <a:gd name="connsiteY373" fmla="*/ 899035 h 2359692"/>
                  <a:gd name="connsiteX374" fmla="*/ 1553652 w 1878869"/>
                  <a:gd name="connsiteY374" fmla="*/ 878724 h 2359692"/>
                  <a:gd name="connsiteX375" fmla="*/ 1548226 w 1878869"/>
                  <a:gd name="connsiteY375" fmla="*/ 869865 h 2359692"/>
                  <a:gd name="connsiteX376" fmla="*/ 1528713 w 1878869"/>
                  <a:gd name="connsiteY376" fmla="*/ 834391 h 2359692"/>
                  <a:gd name="connsiteX377" fmla="*/ 1527037 w 1878869"/>
                  <a:gd name="connsiteY377" fmla="*/ 789778 h 2359692"/>
                  <a:gd name="connsiteX378" fmla="*/ 1540604 w 1878869"/>
                  <a:gd name="connsiteY378" fmla="*/ 740138 h 2359692"/>
                  <a:gd name="connsiteX379" fmla="*/ 1532942 w 1878869"/>
                  <a:gd name="connsiteY379" fmla="*/ 732277 h 2359692"/>
                  <a:gd name="connsiteX380" fmla="*/ 1481187 w 1878869"/>
                  <a:gd name="connsiteY380" fmla="*/ 722900 h 2359692"/>
                  <a:gd name="connsiteX381" fmla="*/ 1463669 w 1878869"/>
                  <a:gd name="connsiteY381" fmla="*/ 699317 h 2359692"/>
                  <a:gd name="connsiteX382" fmla="*/ 1465066 w 1878869"/>
                  <a:gd name="connsiteY382" fmla="*/ 670666 h 2359692"/>
                  <a:gd name="connsiteX383" fmla="*/ 1456487 w 1878869"/>
                  <a:gd name="connsiteY383" fmla="*/ 627689 h 2359692"/>
                  <a:gd name="connsiteX384" fmla="*/ 1445912 w 1878869"/>
                  <a:gd name="connsiteY384" fmla="*/ 608376 h 2359692"/>
                  <a:gd name="connsiteX385" fmla="*/ 1416463 w 1878869"/>
                  <a:gd name="connsiteY385" fmla="*/ 575655 h 2359692"/>
                  <a:gd name="connsiteX386" fmla="*/ 1400901 w 1878869"/>
                  <a:gd name="connsiteY386" fmla="*/ 554745 h 2359692"/>
                  <a:gd name="connsiteX387" fmla="*/ 1389089 w 1878869"/>
                  <a:gd name="connsiteY387" fmla="*/ 490899 h 2359692"/>
                  <a:gd name="connsiteX388" fmla="*/ 1381827 w 1878869"/>
                  <a:gd name="connsiteY388" fmla="*/ 471666 h 2359692"/>
                  <a:gd name="connsiteX389" fmla="*/ 1353136 w 1878869"/>
                  <a:gd name="connsiteY389" fmla="*/ 429807 h 2359692"/>
                  <a:gd name="connsiteX390" fmla="*/ 1342282 w 1878869"/>
                  <a:gd name="connsiteY390" fmla="*/ 393175 h 2359692"/>
                  <a:gd name="connsiteX391" fmla="*/ 1326879 w 1878869"/>
                  <a:gd name="connsiteY391" fmla="*/ 375897 h 2359692"/>
                  <a:gd name="connsiteX392" fmla="*/ 1262315 w 1878869"/>
                  <a:gd name="connsiteY392" fmla="*/ 342897 h 2359692"/>
                  <a:gd name="connsiteX393" fmla="*/ 1243600 w 1878869"/>
                  <a:gd name="connsiteY393" fmla="*/ 348922 h 2359692"/>
                  <a:gd name="connsiteX394" fmla="*/ 1247032 w 1878869"/>
                  <a:gd name="connsiteY394" fmla="*/ 362010 h 2359692"/>
                  <a:gd name="connsiteX395" fmla="*/ 1245196 w 1878869"/>
                  <a:gd name="connsiteY395" fmla="*/ 380007 h 2359692"/>
                  <a:gd name="connsiteX396" fmla="*/ 1244359 w 1878869"/>
                  <a:gd name="connsiteY396" fmla="*/ 380725 h 2359692"/>
                  <a:gd name="connsiteX397" fmla="*/ 1230672 w 1878869"/>
                  <a:gd name="connsiteY397" fmla="*/ 393375 h 2359692"/>
                  <a:gd name="connsiteX398" fmla="*/ 1248668 w 1878869"/>
                  <a:gd name="connsiteY398" fmla="*/ 400917 h 2359692"/>
                  <a:gd name="connsiteX399" fmla="*/ 1263433 w 1878869"/>
                  <a:gd name="connsiteY399" fmla="*/ 407780 h 2359692"/>
                  <a:gd name="connsiteX400" fmla="*/ 1347949 w 1878869"/>
                  <a:gd name="connsiteY400" fmla="*/ 469990 h 2359692"/>
                  <a:gd name="connsiteX401" fmla="*/ 1327598 w 1878869"/>
                  <a:gd name="connsiteY401" fmla="*/ 480844 h 2359692"/>
                  <a:gd name="connsiteX402" fmla="*/ 1309003 w 1878869"/>
                  <a:gd name="connsiteY402" fmla="*/ 499439 h 2359692"/>
                  <a:gd name="connsiteX403" fmla="*/ 1293400 w 1878869"/>
                  <a:gd name="connsiteY403" fmla="*/ 507739 h 2359692"/>
                  <a:gd name="connsiteX404" fmla="*/ 1237654 w 1878869"/>
                  <a:gd name="connsiteY404" fmla="*/ 485113 h 2359692"/>
                  <a:gd name="connsiteX405" fmla="*/ 1230392 w 1878869"/>
                  <a:gd name="connsiteY405" fmla="*/ 477013 h 2359692"/>
                  <a:gd name="connsiteX406" fmla="*/ 1131670 w 1878869"/>
                  <a:gd name="connsiteY406" fmla="*/ 389864 h 2359692"/>
                  <a:gd name="connsiteX407" fmla="*/ 1090410 w 1878869"/>
                  <a:gd name="connsiteY407" fmla="*/ 368874 h 2359692"/>
                  <a:gd name="connsiteX408" fmla="*/ 1066547 w 1878869"/>
                  <a:gd name="connsiteY408" fmla="*/ 340462 h 2359692"/>
                  <a:gd name="connsiteX409" fmla="*/ 1070019 w 1878869"/>
                  <a:gd name="connsiteY409" fmla="*/ 322147 h 2359692"/>
                  <a:gd name="connsiteX410" fmla="*/ 1132907 w 1878869"/>
                  <a:gd name="connsiteY410" fmla="*/ 303911 h 2359692"/>
                  <a:gd name="connsiteX411" fmla="*/ 1147512 w 1878869"/>
                  <a:gd name="connsiteY411" fmla="*/ 296528 h 2359692"/>
                  <a:gd name="connsiteX412" fmla="*/ 1133506 w 1878869"/>
                  <a:gd name="connsiteY412" fmla="*/ 269394 h 2359692"/>
                  <a:gd name="connsiteX413" fmla="*/ 1120936 w 1878869"/>
                  <a:gd name="connsiteY413" fmla="*/ 265284 h 2359692"/>
                  <a:gd name="connsiteX414" fmla="*/ 1111160 w 1878869"/>
                  <a:gd name="connsiteY414" fmla="*/ 269155 h 2359692"/>
                  <a:gd name="connsiteX415" fmla="*/ 1095837 w 1878869"/>
                  <a:gd name="connsiteY415" fmla="*/ 277973 h 2359692"/>
                  <a:gd name="connsiteX416" fmla="*/ 1092525 w 1878869"/>
                  <a:gd name="connsiteY416" fmla="*/ 278013 h 2359692"/>
                  <a:gd name="connsiteX417" fmla="*/ 1074368 w 1878869"/>
                  <a:gd name="connsiteY417" fmla="*/ 277295 h 2359692"/>
                  <a:gd name="connsiteX418" fmla="*/ 1076883 w 1878869"/>
                  <a:gd name="connsiteY418" fmla="*/ 260296 h 2359692"/>
                  <a:gd name="connsiteX419" fmla="*/ 1071615 w 1878869"/>
                  <a:gd name="connsiteY419" fmla="*/ 251118 h 2359692"/>
                  <a:gd name="connsiteX420" fmla="*/ 1037657 w 1878869"/>
                  <a:gd name="connsiteY420" fmla="*/ 223664 h 2359692"/>
                  <a:gd name="connsiteX421" fmla="*/ 1020418 w 1878869"/>
                  <a:gd name="connsiteY421" fmla="*/ 210257 h 2359692"/>
                  <a:gd name="connsiteX422" fmla="*/ 926685 w 1878869"/>
                  <a:gd name="connsiteY422" fmla="*/ 147967 h 2359692"/>
                  <a:gd name="connsiteX423" fmla="*/ 895280 w 1878869"/>
                  <a:gd name="connsiteY423" fmla="*/ 152596 h 2359692"/>
                  <a:gd name="connsiteX424" fmla="*/ 878202 w 1878869"/>
                  <a:gd name="connsiteY424" fmla="*/ 167280 h 2359692"/>
                  <a:gd name="connsiteX425" fmla="*/ 839734 w 1878869"/>
                  <a:gd name="connsiteY425" fmla="*/ 167121 h 2359692"/>
                  <a:gd name="connsiteX426" fmla="*/ 791251 w 1878869"/>
                  <a:gd name="connsiteY426" fmla="*/ 159419 h 2359692"/>
                  <a:gd name="connsiteX427" fmla="*/ 764835 w 1878869"/>
                  <a:gd name="connsiteY427" fmla="*/ 161454 h 2359692"/>
                  <a:gd name="connsiteX428" fmla="*/ 747237 w 1878869"/>
                  <a:gd name="connsiteY428" fmla="*/ 166921 h 2359692"/>
                  <a:gd name="connsiteX429" fmla="*/ 679960 w 1878869"/>
                  <a:gd name="connsiteY429" fmla="*/ 183242 h 2359692"/>
                  <a:gd name="connsiteX430" fmla="*/ 622817 w 1878869"/>
                  <a:gd name="connsiteY430" fmla="*/ 172508 h 2359692"/>
                  <a:gd name="connsiteX431" fmla="*/ 607295 w 1878869"/>
                  <a:gd name="connsiteY431" fmla="*/ 154630 h 2359692"/>
                  <a:gd name="connsiteX432" fmla="*/ 593807 w 1878869"/>
                  <a:gd name="connsiteY432" fmla="*/ 143218 h 2359692"/>
                  <a:gd name="connsiteX433" fmla="*/ 577287 w 1878869"/>
                  <a:gd name="connsiteY433" fmla="*/ 142181 h 2359692"/>
                  <a:gd name="connsiteX434" fmla="*/ 541174 w 1878869"/>
                  <a:gd name="connsiteY434" fmla="*/ 154750 h 2359692"/>
                  <a:gd name="connsiteX435" fmla="*/ 530440 w 1878869"/>
                  <a:gd name="connsiteY435" fmla="*/ 159140 h 2359692"/>
                  <a:gd name="connsiteX436" fmla="*/ 450912 w 1878869"/>
                  <a:gd name="connsiteY436" fmla="*/ 170512 h 2359692"/>
                  <a:gd name="connsiteX437" fmla="*/ 441175 w 1878869"/>
                  <a:gd name="connsiteY437" fmla="*/ 181925 h 2359692"/>
                  <a:gd name="connsiteX438" fmla="*/ 412524 w 1878869"/>
                  <a:gd name="connsiteY438" fmla="*/ 213409 h 2359692"/>
                  <a:gd name="connsiteX439" fmla="*/ 378527 w 1878869"/>
                  <a:gd name="connsiteY439" fmla="*/ 217240 h 2359692"/>
                  <a:gd name="connsiteX440" fmla="*/ 366316 w 1878869"/>
                  <a:gd name="connsiteY440" fmla="*/ 221709 h 2359692"/>
                  <a:gd name="connsiteX441" fmla="*/ 355422 w 1878869"/>
                  <a:gd name="connsiteY441" fmla="*/ 250719 h 2359692"/>
                  <a:gd name="connsiteX442" fmla="*/ 351432 w 1878869"/>
                  <a:gd name="connsiteY442" fmla="*/ 261293 h 2359692"/>
                  <a:gd name="connsiteX443" fmla="*/ 315997 w 1878869"/>
                  <a:gd name="connsiteY443" fmla="*/ 271509 h 2359692"/>
                  <a:gd name="connsiteX444" fmla="*/ 299637 w 1878869"/>
                  <a:gd name="connsiteY444" fmla="*/ 273743 h 2359692"/>
                  <a:gd name="connsiteX445" fmla="*/ 274378 w 1878869"/>
                  <a:gd name="connsiteY445" fmla="*/ 300678 h 2359692"/>
                  <a:gd name="connsiteX446" fmla="*/ 254705 w 1878869"/>
                  <a:gd name="connsiteY446" fmla="*/ 337270 h 2359692"/>
                  <a:gd name="connsiteX447" fmla="*/ 216517 w 1878869"/>
                  <a:gd name="connsiteY447" fmla="*/ 375338 h 2359692"/>
                  <a:gd name="connsiteX448" fmla="*/ 187786 w 1878869"/>
                  <a:gd name="connsiteY448" fmla="*/ 402752 h 2359692"/>
                  <a:gd name="connsiteX449" fmla="*/ 140101 w 1878869"/>
                  <a:gd name="connsiteY449" fmla="*/ 421667 h 2359692"/>
                  <a:gd name="connsiteX450" fmla="*/ 159375 w 1878869"/>
                  <a:gd name="connsiteY450" fmla="*/ 391898 h 2359692"/>
                  <a:gd name="connsiteX451" fmla="*/ 158537 w 1878869"/>
                  <a:gd name="connsiteY451" fmla="*/ 369073 h 2359692"/>
                  <a:gd name="connsiteX452" fmla="*/ 145010 w 1878869"/>
                  <a:gd name="connsiteY452" fmla="*/ 365522 h 2359692"/>
                  <a:gd name="connsiteX453" fmla="*/ 115880 w 1878869"/>
                  <a:gd name="connsiteY453" fmla="*/ 350518 h 2359692"/>
                  <a:gd name="connsiteX454" fmla="*/ 114643 w 1878869"/>
                  <a:gd name="connsiteY454" fmla="*/ 348683 h 2359692"/>
                  <a:gd name="connsiteX455" fmla="*/ 119232 w 1878869"/>
                  <a:gd name="connsiteY455" fmla="*/ 298125 h 2359692"/>
                  <a:gd name="connsiteX456" fmla="*/ 161091 w 1878869"/>
                  <a:gd name="connsiteY456" fmla="*/ 274462 h 2359692"/>
                  <a:gd name="connsiteX457" fmla="*/ 165042 w 1878869"/>
                  <a:gd name="connsiteY457" fmla="*/ 272986 h 2359692"/>
                  <a:gd name="connsiteX458" fmla="*/ 183876 w 1878869"/>
                  <a:gd name="connsiteY458" fmla="*/ 223185 h 2359692"/>
                  <a:gd name="connsiteX459" fmla="*/ 201833 w 1878869"/>
                  <a:gd name="connsiteY459" fmla="*/ 188190 h 2359692"/>
                  <a:gd name="connsiteX460" fmla="*/ 239542 w 1878869"/>
                  <a:gd name="connsiteY460" fmla="*/ 170034 h 2359692"/>
                  <a:gd name="connsiteX461" fmla="*/ 247881 w 1878869"/>
                  <a:gd name="connsiteY461" fmla="*/ 157304 h 2359692"/>
                  <a:gd name="connsiteX462" fmla="*/ 248400 w 1878869"/>
                  <a:gd name="connsiteY462" fmla="*/ 140784 h 2359692"/>
                  <a:gd name="connsiteX463" fmla="*/ 241656 w 1878869"/>
                  <a:gd name="connsiteY463" fmla="*/ 111734 h 2359692"/>
                  <a:gd name="connsiteX464" fmla="*/ 215081 w 1878869"/>
                  <a:gd name="connsiteY464" fmla="*/ 93379 h 2359692"/>
                  <a:gd name="connsiteX465" fmla="*/ 252470 w 1878869"/>
                  <a:gd name="connsiteY465" fmla="*/ 79771 h 2359692"/>
                  <a:gd name="connsiteX466" fmla="*/ 415717 w 1878869"/>
                  <a:gd name="connsiteY466" fmla="*/ 30450 h 2359692"/>
                  <a:gd name="connsiteX467" fmla="*/ 562563 w 1878869"/>
                  <a:gd name="connsiteY467" fmla="*/ 7226 h 2359692"/>
                  <a:gd name="connsiteX468" fmla="*/ 691048 w 1878869"/>
                  <a:gd name="connsiteY468" fmla="*/ 24 h 23596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</a:cxnLst>
                <a:rect l="l" t="t" r="r" b="b"/>
                <a:pathLst>
                  <a:path w="1878869" h="2359692">
                    <a:moveTo>
                      <a:pt x="848114" y="1699384"/>
                    </a:moveTo>
                    <a:cubicBezTo>
                      <a:pt x="855656" y="1697589"/>
                      <a:pt x="861801" y="1700582"/>
                      <a:pt x="868186" y="1703335"/>
                    </a:cubicBezTo>
                    <a:cubicBezTo>
                      <a:pt x="869183" y="1703774"/>
                      <a:pt x="870859" y="1704692"/>
                      <a:pt x="870779" y="1705131"/>
                    </a:cubicBezTo>
                    <a:cubicBezTo>
                      <a:pt x="867946" y="1723287"/>
                      <a:pt x="886302" y="1721132"/>
                      <a:pt x="893804" y="1729272"/>
                    </a:cubicBezTo>
                    <a:cubicBezTo>
                      <a:pt x="894083" y="1729592"/>
                      <a:pt x="894123" y="1729951"/>
                      <a:pt x="894722" y="1731268"/>
                    </a:cubicBezTo>
                    <a:cubicBezTo>
                      <a:pt x="865033" y="1739129"/>
                      <a:pt x="836383" y="1739448"/>
                      <a:pt x="808170" y="1726639"/>
                    </a:cubicBezTo>
                    <a:cubicBezTo>
                      <a:pt x="802424" y="1724045"/>
                      <a:pt x="800828" y="1721132"/>
                      <a:pt x="800988" y="1715067"/>
                    </a:cubicBezTo>
                    <a:cubicBezTo>
                      <a:pt x="801227" y="1708123"/>
                      <a:pt x="805337" y="1707924"/>
                      <a:pt x="810286" y="1707046"/>
                    </a:cubicBezTo>
                    <a:cubicBezTo>
                      <a:pt x="822935" y="1704771"/>
                      <a:pt x="835584" y="1702337"/>
                      <a:pt x="848114" y="1699384"/>
                    </a:cubicBezTo>
                    <a:close/>
                    <a:moveTo>
                      <a:pt x="626249" y="1653335"/>
                    </a:moveTo>
                    <a:cubicBezTo>
                      <a:pt x="654102" y="1660039"/>
                      <a:pt x="681515" y="1668059"/>
                      <a:pt x="708890" y="1676319"/>
                    </a:cubicBezTo>
                    <a:cubicBezTo>
                      <a:pt x="717908" y="1679033"/>
                      <a:pt x="727764" y="1679951"/>
                      <a:pt x="737262" y="1679911"/>
                    </a:cubicBezTo>
                    <a:cubicBezTo>
                      <a:pt x="753183" y="1679831"/>
                      <a:pt x="765912" y="1688171"/>
                      <a:pt x="779679" y="1693838"/>
                    </a:cubicBezTo>
                    <a:cubicBezTo>
                      <a:pt x="782233" y="1694875"/>
                      <a:pt x="784787" y="1696790"/>
                      <a:pt x="782752" y="1699623"/>
                    </a:cubicBezTo>
                    <a:cubicBezTo>
                      <a:pt x="779719" y="1703853"/>
                      <a:pt x="779839" y="1710877"/>
                      <a:pt x="772935" y="1711874"/>
                    </a:cubicBezTo>
                    <a:cubicBezTo>
                      <a:pt x="762401" y="1713430"/>
                      <a:pt x="751826" y="1714707"/>
                      <a:pt x="741252" y="1716264"/>
                    </a:cubicBezTo>
                    <a:cubicBezTo>
                      <a:pt x="737062" y="1716862"/>
                      <a:pt x="734428" y="1714348"/>
                      <a:pt x="731356" y="1712393"/>
                    </a:cubicBezTo>
                    <a:cubicBezTo>
                      <a:pt x="716551" y="1702936"/>
                      <a:pt x="702625" y="1692401"/>
                      <a:pt x="687022" y="1683821"/>
                    </a:cubicBezTo>
                    <a:cubicBezTo>
                      <a:pt x="659728" y="1668818"/>
                      <a:pt x="630040" y="1665585"/>
                      <a:pt x="598077" y="1660318"/>
                    </a:cubicBezTo>
                    <a:cubicBezTo>
                      <a:pt x="608132" y="1654372"/>
                      <a:pt x="615555" y="1650781"/>
                      <a:pt x="626249" y="1653335"/>
                    </a:cubicBezTo>
                    <a:close/>
                    <a:moveTo>
                      <a:pt x="976644" y="1025170"/>
                    </a:moveTo>
                    <a:cubicBezTo>
                      <a:pt x="999469" y="1046718"/>
                      <a:pt x="1024568" y="1065273"/>
                      <a:pt x="1048151" y="1085664"/>
                    </a:cubicBezTo>
                    <a:cubicBezTo>
                      <a:pt x="1049269" y="1086622"/>
                      <a:pt x="1050705" y="1087420"/>
                      <a:pt x="1051384" y="1088657"/>
                    </a:cubicBezTo>
                    <a:cubicBezTo>
                      <a:pt x="1054257" y="1094004"/>
                      <a:pt x="1060202" y="1099591"/>
                      <a:pt x="1057848" y="1105177"/>
                    </a:cubicBezTo>
                    <a:cubicBezTo>
                      <a:pt x="1056053" y="1109447"/>
                      <a:pt x="1048471" y="1106095"/>
                      <a:pt x="1043562" y="1107013"/>
                    </a:cubicBezTo>
                    <a:cubicBezTo>
                      <a:pt x="1021336" y="1111163"/>
                      <a:pt x="1004856" y="1103501"/>
                      <a:pt x="992526" y="1084387"/>
                    </a:cubicBezTo>
                    <a:cubicBezTo>
                      <a:pt x="987218" y="1076207"/>
                      <a:pt x="979916" y="1069543"/>
                      <a:pt x="976085" y="1059966"/>
                    </a:cubicBezTo>
                    <a:cubicBezTo>
                      <a:pt x="970139" y="1045242"/>
                      <a:pt x="969581" y="1041052"/>
                      <a:pt x="976644" y="1025170"/>
                    </a:cubicBezTo>
                    <a:close/>
                    <a:moveTo>
                      <a:pt x="656018" y="705342"/>
                    </a:moveTo>
                    <a:cubicBezTo>
                      <a:pt x="657854" y="704185"/>
                      <a:pt x="659171" y="704903"/>
                      <a:pt x="660168" y="706579"/>
                    </a:cubicBezTo>
                    <a:cubicBezTo>
                      <a:pt x="659450" y="707218"/>
                      <a:pt x="658771" y="707816"/>
                      <a:pt x="658053" y="708455"/>
                    </a:cubicBezTo>
                    <a:cubicBezTo>
                      <a:pt x="657375" y="707417"/>
                      <a:pt x="656696" y="706380"/>
                      <a:pt x="656018" y="705342"/>
                    </a:cubicBezTo>
                    <a:close/>
                    <a:moveTo>
                      <a:pt x="637621" y="632677"/>
                    </a:moveTo>
                    <a:cubicBezTo>
                      <a:pt x="670861" y="638903"/>
                      <a:pt x="697717" y="659293"/>
                      <a:pt x="727724" y="672581"/>
                    </a:cubicBezTo>
                    <a:cubicBezTo>
                      <a:pt x="743207" y="679444"/>
                      <a:pt x="753422" y="689740"/>
                      <a:pt x="758091" y="705821"/>
                    </a:cubicBezTo>
                    <a:cubicBezTo>
                      <a:pt x="762680" y="721663"/>
                      <a:pt x="773933" y="731958"/>
                      <a:pt x="788897" y="736387"/>
                    </a:cubicBezTo>
                    <a:cubicBezTo>
                      <a:pt x="811682" y="743131"/>
                      <a:pt x="823015" y="760010"/>
                      <a:pt x="832711" y="779443"/>
                    </a:cubicBezTo>
                    <a:cubicBezTo>
                      <a:pt x="834667" y="783354"/>
                      <a:pt x="833909" y="785548"/>
                      <a:pt x="831155" y="787943"/>
                    </a:cubicBezTo>
                    <a:cubicBezTo>
                      <a:pt x="819503" y="798118"/>
                      <a:pt x="813957" y="811327"/>
                      <a:pt x="812440" y="826370"/>
                    </a:cubicBezTo>
                    <a:cubicBezTo>
                      <a:pt x="811922" y="831558"/>
                      <a:pt x="809248" y="834071"/>
                      <a:pt x="804260" y="835229"/>
                    </a:cubicBezTo>
                    <a:cubicBezTo>
                      <a:pt x="793366" y="837743"/>
                      <a:pt x="783430" y="838461"/>
                      <a:pt x="772297" y="833314"/>
                    </a:cubicBezTo>
                    <a:cubicBezTo>
                      <a:pt x="747676" y="821981"/>
                      <a:pt x="721539" y="814758"/>
                      <a:pt x="691492" y="811286"/>
                    </a:cubicBezTo>
                    <a:cubicBezTo>
                      <a:pt x="695322" y="808294"/>
                      <a:pt x="696559" y="806897"/>
                      <a:pt x="698116" y="806179"/>
                    </a:cubicBezTo>
                    <a:cubicBezTo>
                      <a:pt x="723295" y="794846"/>
                      <a:pt x="728881" y="773777"/>
                      <a:pt x="727565" y="748718"/>
                    </a:cubicBezTo>
                    <a:cubicBezTo>
                      <a:pt x="727046" y="738821"/>
                      <a:pt x="711124" y="716236"/>
                      <a:pt x="701388" y="713363"/>
                    </a:cubicBezTo>
                    <a:cubicBezTo>
                      <a:pt x="682074" y="707737"/>
                      <a:pt x="662641" y="702589"/>
                      <a:pt x="644285" y="693890"/>
                    </a:cubicBezTo>
                    <a:cubicBezTo>
                      <a:pt x="626409" y="685430"/>
                      <a:pt x="619585" y="667314"/>
                      <a:pt x="607175" y="654145"/>
                    </a:cubicBezTo>
                    <a:cubicBezTo>
                      <a:pt x="606576" y="653507"/>
                      <a:pt x="606616" y="651991"/>
                      <a:pt x="606855" y="650993"/>
                    </a:cubicBezTo>
                    <a:cubicBezTo>
                      <a:pt x="608771" y="643252"/>
                      <a:pt x="629601" y="631161"/>
                      <a:pt x="637621" y="632677"/>
                    </a:cubicBezTo>
                    <a:close/>
                    <a:moveTo>
                      <a:pt x="1144399" y="569070"/>
                    </a:moveTo>
                    <a:cubicBezTo>
                      <a:pt x="1154216" y="568073"/>
                      <a:pt x="1161998" y="578408"/>
                      <a:pt x="1169739" y="584792"/>
                    </a:cubicBezTo>
                    <a:cubicBezTo>
                      <a:pt x="1174966" y="589062"/>
                      <a:pt x="1169140" y="594808"/>
                      <a:pt x="1168422" y="599916"/>
                    </a:cubicBezTo>
                    <a:cubicBezTo>
                      <a:pt x="1164870" y="624616"/>
                      <a:pt x="1151463" y="643770"/>
                      <a:pt x="1134344" y="661008"/>
                    </a:cubicBezTo>
                    <a:cubicBezTo>
                      <a:pt x="1129955" y="665438"/>
                      <a:pt x="1127121" y="666435"/>
                      <a:pt x="1120537" y="664320"/>
                    </a:cubicBezTo>
                    <a:cubicBezTo>
                      <a:pt x="1091567" y="655103"/>
                      <a:pt x="1090490" y="630921"/>
                      <a:pt x="1087936" y="606660"/>
                    </a:cubicBezTo>
                    <a:cubicBezTo>
                      <a:pt x="1086460" y="601392"/>
                      <a:pt x="1089333" y="599158"/>
                      <a:pt x="1094600" y="598240"/>
                    </a:cubicBezTo>
                    <a:cubicBezTo>
                      <a:pt x="1101862" y="596963"/>
                      <a:pt x="1107249" y="592933"/>
                      <a:pt x="1110681" y="586309"/>
                    </a:cubicBezTo>
                    <a:cubicBezTo>
                      <a:pt x="1117784" y="572701"/>
                      <a:pt x="1131990" y="570307"/>
                      <a:pt x="1144399" y="569070"/>
                    </a:cubicBezTo>
                    <a:close/>
                    <a:moveTo>
                      <a:pt x="2514" y="557698"/>
                    </a:moveTo>
                    <a:cubicBezTo>
                      <a:pt x="2075" y="558217"/>
                      <a:pt x="1596" y="558736"/>
                      <a:pt x="1117" y="559295"/>
                    </a:cubicBezTo>
                    <a:cubicBezTo>
                      <a:pt x="758" y="558815"/>
                      <a:pt x="359" y="558337"/>
                      <a:pt x="0" y="557858"/>
                    </a:cubicBezTo>
                    <a:cubicBezTo>
                      <a:pt x="838" y="557818"/>
                      <a:pt x="1676" y="557778"/>
                      <a:pt x="2514" y="557698"/>
                    </a:cubicBezTo>
                    <a:close/>
                    <a:moveTo>
                      <a:pt x="1302583" y="552430"/>
                    </a:moveTo>
                    <a:cubicBezTo>
                      <a:pt x="1305531" y="551034"/>
                      <a:pt x="1308564" y="550854"/>
                      <a:pt x="1311637" y="554585"/>
                    </a:cubicBezTo>
                    <a:cubicBezTo>
                      <a:pt x="1333464" y="581081"/>
                      <a:pt x="1365826" y="588424"/>
                      <a:pt x="1394916" y="601791"/>
                    </a:cubicBezTo>
                    <a:cubicBezTo>
                      <a:pt x="1405570" y="606700"/>
                      <a:pt x="1416863" y="610131"/>
                      <a:pt x="1426799" y="616715"/>
                    </a:cubicBezTo>
                    <a:cubicBezTo>
                      <a:pt x="1437613" y="623898"/>
                      <a:pt x="1441443" y="632558"/>
                      <a:pt x="1438051" y="645526"/>
                    </a:cubicBezTo>
                    <a:cubicBezTo>
                      <a:pt x="1436735" y="650554"/>
                      <a:pt x="1435538" y="655542"/>
                      <a:pt x="1436136" y="660729"/>
                    </a:cubicBezTo>
                    <a:cubicBezTo>
                      <a:pt x="1437094" y="669309"/>
                      <a:pt x="1433901" y="670625"/>
                      <a:pt x="1425961" y="668231"/>
                    </a:cubicBezTo>
                    <a:cubicBezTo>
                      <a:pt x="1405011" y="661926"/>
                      <a:pt x="1387055" y="649197"/>
                      <a:pt x="1366663" y="641735"/>
                    </a:cubicBezTo>
                    <a:cubicBezTo>
                      <a:pt x="1365985" y="641496"/>
                      <a:pt x="1365347" y="640937"/>
                      <a:pt x="1364669" y="640817"/>
                    </a:cubicBezTo>
                    <a:cubicBezTo>
                      <a:pt x="1359641" y="640019"/>
                      <a:pt x="1353136" y="632956"/>
                      <a:pt x="1350263" y="638702"/>
                    </a:cubicBezTo>
                    <a:cubicBezTo>
                      <a:pt x="1347670" y="643930"/>
                      <a:pt x="1349385" y="652429"/>
                      <a:pt x="1355411" y="657657"/>
                    </a:cubicBezTo>
                    <a:cubicBezTo>
                      <a:pt x="1361795" y="663203"/>
                      <a:pt x="1367821" y="669189"/>
                      <a:pt x="1374525" y="674336"/>
                    </a:cubicBezTo>
                    <a:cubicBezTo>
                      <a:pt x="1381428" y="679684"/>
                      <a:pt x="1383942" y="687026"/>
                      <a:pt x="1386935" y="695326"/>
                    </a:cubicBezTo>
                    <a:cubicBezTo>
                      <a:pt x="1377038" y="695605"/>
                      <a:pt x="1369617" y="693490"/>
                      <a:pt x="1361636" y="688223"/>
                    </a:cubicBezTo>
                    <a:cubicBezTo>
                      <a:pt x="1342881" y="675813"/>
                      <a:pt x="1332746" y="658974"/>
                      <a:pt x="1328915" y="637346"/>
                    </a:cubicBezTo>
                    <a:cubicBezTo>
                      <a:pt x="1325683" y="618910"/>
                      <a:pt x="1317542" y="602590"/>
                      <a:pt x="1306130" y="587785"/>
                    </a:cubicBezTo>
                    <a:cubicBezTo>
                      <a:pt x="1301182" y="581361"/>
                      <a:pt x="1296832" y="574497"/>
                      <a:pt x="1294438" y="566676"/>
                    </a:cubicBezTo>
                    <a:cubicBezTo>
                      <a:pt x="1293520" y="563763"/>
                      <a:pt x="1288213" y="560012"/>
                      <a:pt x="1294039" y="557578"/>
                    </a:cubicBezTo>
                    <a:cubicBezTo>
                      <a:pt x="1296772" y="556441"/>
                      <a:pt x="1299635" y="553827"/>
                      <a:pt x="1302583" y="552430"/>
                    </a:cubicBezTo>
                    <a:close/>
                    <a:moveTo>
                      <a:pt x="1665263" y="505903"/>
                    </a:moveTo>
                    <a:cubicBezTo>
                      <a:pt x="1675319" y="520548"/>
                      <a:pt x="1684896" y="534195"/>
                      <a:pt x="1694114" y="548041"/>
                    </a:cubicBezTo>
                    <a:cubicBezTo>
                      <a:pt x="1736252" y="611289"/>
                      <a:pt x="1769492" y="679205"/>
                      <a:pt x="1797983" y="749396"/>
                    </a:cubicBezTo>
                    <a:cubicBezTo>
                      <a:pt x="1817017" y="796322"/>
                      <a:pt x="1831941" y="844726"/>
                      <a:pt x="1844112" y="893927"/>
                    </a:cubicBezTo>
                    <a:cubicBezTo>
                      <a:pt x="1872564" y="1008929"/>
                      <a:pt x="1883298" y="1125648"/>
                      <a:pt x="1877232" y="1243883"/>
                    </a:cubicBezTo>
                    <a:cubicBezTo>
                      <a:pt x="1876275" y="1262597"/>
                      <a:pt x="1873880" y="1281232"/>
                      <a:pt x="1872803" y="1299947"/>
                    </a:cubicBezTo>
                    <a:cubicBezTo>
                      <a:pt x="1872444" y="1306611"/>
                      <a:pt x="1869650" y="1310083"/>
                      <a:pt x="1863705" y="1311839"/>
                    </a:cubicBezTo>
                    <a:cubicBezTo>
                      <a:pt x="1851773" y="1315270"/>
                      <a:pt x="1843912" y="1322852"/>
                      <a:pt x="1837727" y="1333706"/>
                    </a:cubicBezTo>
                    <a:cubicBezTo>
                      <a:pt x="1828270" y="1350266"/>
                      <a:pt x="1817097" y="1365869"/>
                      <a:pt x="1807082" y="1382109"/>
                    </a:cubicBezTo>
                    <a:cubicBezTo>
                      <a:pt x="1803889" y="1387297"/>
                      <a:pt x="1800457" y="1389132"/>
                      <a:pt x="1794472" y="1387616"/>
                    </a:cubicBezTo>
                    <a:cubicBezTo>
                      <a:pt x="1783817" y="1384862"/>
                      <a:pt x="1773044" y="1382548"/>
                      <a:pt x="1762269" y="1380234"/>
                    </a:cubicBezTo>
                    <a:cubicBezTo>
                      <a:pt x="1759237" y="1379595"/>
                      <a:pt x="1756842" y="1378238"/>
                      <a:pt x="1754808" y="1375964"/>
                    </a:cubicBezTo>
                    <a:cubicBezTo>
                      <a:pt x="1736492" y="1355573"/>
                      <a:pt x="1716979" y="1336659"/>
                      <a:pt x="1705446" y="1310522"/>
                    </a:cubicBezTo>
                    <a:cubicBezTo>
                      <a:pt x="1691002" y="1277801"/>
                      <a:pt x="1677673" y="1244840"/>
                      <a:pt x="1668974" y="1210204"/>
                    </a:cubicBezTo>
                    <a:cubicBezTo>
                      <a:pt x="1663069" y="1186740"/>
                      <a:pt x="1659797" y="1162519"/>
                      <a:pt x="1658879" y="1138537"/>
                    </a:cubicBezTo>
                    <a:cubicBezTo>
                      <a:pt x="1657442" y="1099990"/>
                      <a:pt x="1656804" y="1061243"/>
                      <a:pt x="1660475" y="1022736"/>
                    </a:cubicBezTo>
                    <a:cubicBezTo>
                      <a:pt x="1661752" y="1009209"/>
                      <a:pt x="1655567" y="998355"/>
                      <a:pt x="1650459" y="987262"/>
                    </a:cubicBezTo>
                    <a:cubicBezTo>
                      <a:pt x="1640124" y="964876"/>
                      <a:pt x="1631066" y="941971"/>
                      <a:pt x="1624482" y="918348"/>
                    </a:cubicBezTo>
                    <a:cubicBezTo>
                      <a:pt x="1620931" y="905619"/>
                      <a:pt x="1626317" y="892011"/>
                      <a:pt x="1632981" y="881836"/>
                    </a:cubicBezTo>
                    <a:cubicBezTo>
                      <a:pt x="1643795" y="865196"/>
                      <a:pt x="1646588" y="848556"/>
                      <a:pt x="1643077" y="829721"/>
                    </a:cubicBezTo>
                    <a:cubicBezTo>
                      <a:pt x="1641680" y="822180"/>
                      <a:pt x="1642199" y="814359"/>
                      <a:pt x="1645272" y="806937"/>
                    </a:cubicBezTo>
                    <a:cubicBezTo>
                      <a:pt x="1650260" y="794846"/>
                      <a:pt x="1648305" y="782236"/>
                      <a:pt x="1647387" y="769906"/>
                    </a:cubicBezTo>
                    <a:cubicBezTo>
                      <a:pt x="1645551" y="745605"/>
                      <a:pt x="1647227" y="721463"/>
                      <a:pt x="1649222" y="697242"/>
                    </a:cubicBezTo>
                    <a:cubicBezTo>
                      <a:pt x="1649701" y="691416"/>
                      <a:pt x="1650858" y="689141"/>
                      <a:pt x="1657522" y="689062"/>
                    </a:cubicBezTo>
                    <a:cubicBezTo>
                      <a:pt x="1666820" y="688981"/>
                      <a:pt x="1675479" y="690937"/>
                      <a:pt x="1683819" y="694169"/>
                    </a:cubicBezTo>
                    <a:cubicBezTo>
                      <a:pt x="1689765" y="696484"/>
                      <a:pt x="1691640" y="693970"/>
                      <a:pt x="1691480" y="689261"/>
                    </a:cubicBezTo>
                    <a:cubicBezTo>
                      <a:pt x="1691002" y="673499"/>
                      <a:pt x="1692398" y="657138"/>
                      <a:pt x="1688368" y="642254"/>
                    </a:cubicBezTo>
                    <a:cubicBezTo>
                      <a:pt x="1685534" y="631800"/>
                      <a:pt x="1675240" y="623340"/>
                      <a:pt x="1668017" y="614162"/>
                    </a:cubicBezTo>
                    <a:cubicBezTo>
                      <a:pt x="1661073" y="605503"/>
                      <a:pt x="1655168" y="596325"/>
                      <a:pt x="1649821" y="586669"/>
                    </a:cubicBezTo>
                    <a:cubicBezTo>
                      <a:pt x="1664266" y="583237"/>
                      <a:pt x="1673484" y="567914"/>
                      <a:pt x="1669653" y="553708"/>
                    </a:cubicBezTo>
                    <a:cubicBezTo>
                      <a:pt x="1665583" y="538585"/>
                      <a:pt x="1659637" y="523740"/>
                      <a:pt x="1665263" y="505903"/>
                    </a:cubicBezTo>
                    <a:close/>
                    <a:moveTo>
                      <a:pt x="252470" y="456128"/>
                    </a:moveTo>
                    <a:cubicBezTo>
                      <a:pt x="262456" y="456642"/>
                      <a:pt x="272422" y="459415"/>
                      <a:pt x="282119" y="464403"/>
                    </a:cubicBezTo>
                    <a:cubicBezTo>
                      <a:pt x="285631" y="466198"/>
                      <a:pt x="285989" y="469351"/>
                      <a:pt x="286748" y="472583"/>
                    </a:cubicBezTo>
                    <a:cubicBezTo>
                      <a:pt x="291297" y="492256"/>
                      <a:pt x="297003" y="511769"/>
                      <a:pt x="295048" y="532359"/>
                    </a:cubicBezTo>
                    <a:cubicBezTo>
                      <a:pt x="294409" y="538943"/>
                      <a:pt x="295925" y="544649"/>
                      <a:pt x="300555" y="549558"/>
                    </a:cubicBezTo>
                    <a:cubicBezTo>
                      <a:pt x="310929" y="560651"/>
                      <a:pt x="316157" y="575296"/>
                      <a:pt x="327888" y="585989"/>
                    </a:cubicBezTo>
                    <a:cubicBezTo>
                      <a:pt x="343052" y="599836"/>
                      <a:pt x="358894" y="612885"/>
                      <a:pt x="374695" y="625854"/>
                    </a:cubicBezTo>
                    <a:cubicBezTo>
                      <a:pt x="402987" y="649117"/>
                      <a:pt x="432636" y="670745"/>
                      <a:pt x="461367" y="693530"/>
                    </a:cubicBezTo>
                    <a:cubicBezTo>
                      <a:pt x="468988" y="699556"/>
                      <a:pt x="470904" y="697401"/>
                      <a:pt x="471742" y="689101"/>
                    </a:cubicBezTo>
                    <a:cubicBezTo>
                      <a:pt x="472380" y="682557"/>
                      <a:pt x="473497" y="676013"/>
                      <a:pt x="474973" y="669628"/>
                    </a:cubicBezTo>
                    <a:cubicBezTo>
                      <a:pt x="475811" y="665996"/>
                      <a:pt x="474295" y="663962"/>
                      <a:pt x="471941" y="662086"/>
                    </a:cubicBezTo>
                    <a:cubicBezTo>
                      <a:pt x="467950" y="658814"/>
                      <a:pt x="464160" y="655143"/>
                      <a:pt x="459730" y="652669"/>
                    </a:cubicBezTo>
                    <a:cubicBezTo>
                      <a:pt x="446682" y="645327"/>
                      <a:pt x="440856" y="634154"/>
                      <a:pt x="440218" y="619509"/>
                    </a:cubicBezTo>
                    <a:cubicBezTo>
                      <a:pt x="439738" y="608655"/>
                      <a:pt x="430002" y="604505"/>
                      <a:pt x="423139" y="599158"/>
                    </a:cubicBezTo>
                    <a:cubicBezTo>
                      <a:pt x="414878" y="592694"/>
                      <a:pt x="416595" y="589781"/>
                      <a:pt x="422979" y="582718"/>
                    </a:cubicBezTo>
                    <a:cubicBezTo>
                      <a:pt x="434631" y="569829"/>
                      <a:pt x="449675" y="574857"/>
                      <a:pt x="463162" y="572223"/>
                    </a:cubicBezTo>
                    <a:cubicBezTo>
                      <a:pt x="466833" y="571505"/>
                      <a:pt x="468430" y="575695"/>
                      <a:pt x="470066" y="578527"/>
                    </a:cubicBezTo>
                    <a:cubicBezTo>
                      <a:pt x="479123" y="594369"/>
                      <a:pt x="489459" y="608815"/>
                      <a:pt x="507934" y="614880"/>
                    </a:cubicBezTo>
                    <a:cubicBezTo>
                      <a:pt x="511685" y="616117"/>
                      <a:pt x="512842" y="619509"/>
                      <a:pt x="514399" y="623060"/>
                    </a:cubicBezTo>
                    <a:cubicBezTo>
                      <a:pt x="522938" y="642573"/>
                      <a:pt x="526849" y="662884"/>
                      <a:pt x="524375" y="683914"/>
                    </a:cubicBezTo>
                    <a:cubicBezTo>
                      <a:pt x="522818" y="697082"/>
                      <a:pt x="529961" y="703307"/>
                      <a:pt x="539498" y="709053"/>
                    </a:cubicBezTo>
                    <a:cubicBezTo>
                      <a:pt x="542092" y="710609"/>
                      <a:pt x="544167" y="711128"/>
                      <a:pt x="546362" y="708973"/>
                    </a:cubicBezTo>
                    <a:cubicBezTo>
                      <a:pt x="554183" y="701192"/>
                      <a:pt x="565396" y="696164"/>
                      <a:pt x="565675" y="682517"/>
                    </a:cubicBezTo>
                    <a:cubicBezTo>
                      <a:pt x="565795" y="676013"/>
                      <a:pt x="568588" y="669548"/>
                      <a:pt x="569107" y="663004"/>
                    </a:cubicBezTo>
                    <a:cubicBezTo>
                      <a:pt x="569745" y="655183"/>
                      <a:pt x="573775" y="653906"/>
                      <a:pt x="580719" y="653786"/>
                    </a:cubicBezTo>
                    <a:cubicBezTo>
                      <a:pt x="589178" y="653627"/>
                      <a:pt x="588380" y="659652"/>
                      <a:pt x="588420" y="664201"/>
                    </a:cubicBezTo>
                    <a:cubicBezTo>
                      <a:pt x="588580" y="677928"/>
                      <a:pt x="591492" y="691216"/>
                      <a:pt x="593967" y="704584"/>
                    </a:cubicBezTo>
                    <a:cubicBezTo>
                      <a:pt x="594845" y="709292"/>
                      <a:pt x="596800" y="711766"/>
                      <a:pt x="601828" y="713602"/>
                    </a:cubicBezTo>
                    <a:cubicBezTo>
                      <a:pt x="617270" y="719308"/>
                      <a:pt x="632274" y="723737"/>
                      <a:pt x="647836" y="714200"/>
                    </a:cubicBezTo>
                    <a:cubicBezTo>
                      <a:pt x="654740" y="709971"/>
                      <a:pt x="658371" y="715078"/>
                      <a:pt x="662322" y="719548"/>
                    </a:cubicBezTo>
                    <a:cubicBezTo>
                      <a:pt x="673654" y="732317"/>
                      <a:pt x="673335" y="732037"/>
                      <a:pt x="663679" y="745644"/>
                    </a:cubicBezTo>
                    <a:cubicBezTo>
                      <a:pt x="653343" y="760249"/>
                      <a:pt x="637262" y="767671"/>
                      <a:pt x="624054" y="778645"/>
                    </a:cubicBezTo>
                    <a:cubicBezTo>
                      <a:pt x="593568" y="803983"/>
                      <a:pt x="566393" y="832036"/>
                      <a:pt x="546960" y="866952"/>
                    </a:cubicBezTo>
                    <a:cubicBezTo>
                      <a:pt x="545085" y="870344"/>
                      <a:pt x="544845" y="873895"/>
                      <a:pt x="544566" y="877566"/>
                    </a:cubicBezTo>
                    <a:cubicBezTo>
                      <a:pt x="543488" y="890774"/>
                      <a:pt x="542411" y="903982"/>
                      <a:pt x="541054" y="917150"/>
                    </a:cubicBezTo>
                    <a:cubicBezTo>
                      <a:pt x="539857" y="929002"/>
                      <a:pt x="556298" y="951189"/>
                      <a:pt x="567790" y="954341"/>
                    </a:cubicBezTo>
                    <a:cubicBezTo>
                      <a:pt x="586504" y="959449"/>
                      <a:pt x="605658" y="962561"/>
                      <a:pt x="623735" y="970701"/>
                    </a:cubicBezTo>
                    <a:cubicBezTo>
                      <a:pt x="633671" y="975170"/>
                      <a:pt x="637342" y="981156"/>
                      <a:pt x="637222" y="990414"/>
                    </a:cubicBezTo>
                    <a:cubicBezTo>
                      <a:pt x="636704" y="1024452"/>
                      <a:pt x="660127" y="1043526"/>
                      <a:pt x="682353" y="1063278"/>
                    </a:cubicBezTo>
                    <a:cubicBezTo>
                      <a:pt x="687621" y="1067947"/>
                      <a:pt x="687940" y="1063079"/>
                      <a:pt x="688578" y="1059168"/>
                    </a:cubicBezTo>
                    <a:cubicBezTo>
                      <a:pt x="692449" y="1035984"/>
                      <a:pt x="697197" y="1012879"/>
                      <a:pt x="700031" y="989536"/>
                    </a:cubicBezTo>
                    <a:cubicBezTo>
                      <a:pt x="701268" y="979361"/>
                      <a:pt x="705777" y="971459"/>
                      <a:pt x="711084" y="963678"/>
                    </a:cubicBezTo>
                    <a:cubicBezTo>
                      <a:pt x="714316" y="958890"/>
                      <a:pt x="715194" y="955339"/>
                      <a:pt x="710445" y="951428"/>
                    </a:cubicBezTo>
                    <a:cubicBezTo>
                      <a:pt x="699233" y="942210"/>
                      <a:pt x="696559" y="930040"/>
                      <a:pt x="696719" y="916033"/>
                    </a:cubicBezTo>
                    <a:cubicBezTo>
                      <a:pt x="696919" y="898037"/>
                      <a:pt x="695362" y="880000"/>
                      <a:pt x="694923" y="862003"/>
                    </a:cubicBezTo>
                    <a:cubicBezTo>
                      <a:pt x="694604" y="848835"/>
                      <a:pt x="708251" y="839139"/>
                      <a:pt x="720462" y="844087"/>
                    </a:cubicBezTo>
                    <a:cubicBezTo>
                      <a:pt x="738458" y="851429"/>
                      <a:pt x="756335" y="859090"/>
                      <a:pt x="774012" y="867191"/>
                    </a:cubicBezTo>
                    <a:cubicBezTo>
                      <a:pt x="783430" y="871501"/>
                      <a:pt x="787340" y="881476"/>
                      <a:pt x="793525" y="889019"/>
                    </a:cubicBezTo>
                    <a:cubicBezTo>
                      <a:pt x="797955" y="894406"/>
                      <a:pt x="802344" y="897917"/>
                      <a:pt x="809686" y="898835"/>
                    </a:cubicBezTo>
                    <a:cubicBezTo>
                      <a:pt x="820940" y="900231"/>
                      <a:pt x="831993" y="903064"/>
                      <a:pt x="843485" y="903264"/>
                    </a:cubicBezTo>
                    <a:cubicBezTo>
                      <a:pt x="853541" y="903463"/>
                      <a:pt x="862120" y="907015"/>
                      <a:pt x="870500" y="913480"/>
                    </a:cubicBezTo>
                    <a:cubicBezTo>
                      <a:pt x="899949" y="936105"/>
                      <a:pt x="930196" y="957533"/>
                      <a:pt x="952502" y="988179"/>
                    </a:cubicBezTo>
                    <a:cubicBezTo>
                      <a:pt x="960563" y="999273"/>
                      <a:pt x="962718" y="1012361"/>
                      <a:pt x="968025" y="1024292"/>
                    </a:cubicBezTo>
                    <a:cubicBezTo>
                      <a:pt x="970299" y="1029400"/>
                      <a:pt x="957490" y="1049910"/>
                      <a:pt x="951863" y="1052424"/>
                    </a:cubicBezTo>
                    <a:cubicBezTo>
                      <a:pt x="936780" y="1059168"/>
                      <a:pt x="921537" y="1064276"/>
                      <a:pt x="904817" y="1066670"/>
                    </a:cubicBezTo>
                    <a:cubicBezTo>
                      <a:pt x="885504" y="1069423"/>
                      <a:pt x="869023" y="1081075"/>
                      <a:pt x="853142" y="1092129"/>
                    </a:cubicBezTo>
                    <a:cubicBezTo>
                      <a:pt x="845720" y="1097276"/>
                      <a:pt x="840413" y="1105377"/>
                      <a:pt x="833709" y="1111641"/>
                    </a:cubicBezTo>
                    <a:cubicBezTo>
                      <a:pt x="828242" y="1116789"/>
                      <a:pt x="829040" y="1122495"/>
                      <a:pt x="832112" y="1127643"/>
                    </a:cubicBezTo>
                    <a:cubicBezTo>
                      <a:pt x="836063" y="1134187"/>
                      <a:pt x="840572" y="1128082"/>
                      <a:pt x="844323" y="1126605"/>
                    </a:cubicBezTo>
                    <a:cubicBezTo>
                      <a:pt x="854977" y="1122455"/>
                      <a:pt x="865592" y="1117388"/>
                      <a:pt x="873014" y="1108609"/>
                    </a:cubicBezTo>
                    <a:cubicBezTo>
                      <a:pt x="881393" y="1098792"/>
                      <a:pt x="890372" y="1102105"/>
                      <a:pt x="899909" y="1104698"/>
                    </a:cubicBezTo>
                    <a:cubicBezTo>
                      <a:pt x="907012" y="1106614"/>
                      <a:pt x="905176" y="1112719"/>
                      <a:pt x="905735" y="1117428"/>
                    </a:cubicBezTo>
                    <a:cubicBezTo>
                      <a:pt x="907531" y="1132352"/>
                      <a:pt x="914235" y="1137739"/>
                      <a:pt x="929438" y="1135903"/>
                    </a:cubicBezTo>
                    <a:cubicBezTo>
                      <a:pt x="934546" y="1135304"/>
                      <a:pt x="939693" y="1134905"/>
                      <a:pt x="944761" y="1134027"/>
                    </a:cubicBezTo>
                    <a:cubicBezTo>
                      <a:pt x="959445" y="1131434"/>
                      <a:pt x="962159" y="1133429"/>
                      <a:pt x="965910" y="1147914"/>
                    </a:cubicBezTo>
                    <a:cubicBezTo>
                      <a:pt x="967027" y="1152303"/>
                      <a:pt x="964513" y="1152982"/>
                      <a:pt x="962079" y="1154378"/>
                    </a:cubicBezTo>
                    <a:cubicBezTo>
                      <a:pt x="949948" y="1161322"/>
                      <a:pt x="937977" y="1168504"/>
                      <a:pt x="925607" y="1175009"/>
                    </a:cubicBezTo>
                    <a:cubicBezTo>
                      <a:pt x="915072" y="1180515"/>
                      <a:pt x="905016" y="1186421"/>
                      <a:pt x="898273" y="1196597"/>
                    </a:cubicBezTo>
                    <a:cubicBezTo>
                      <a:pt x="894562" y="1202223"/>
                      <a:pt x="890851" y="1201385"/>
                      <a:pt x="885424" y="1198472"/>
                    </a:cubicBezTo>
                    <a:cubicBezTo>
                      <a:pt x="870061" y="1190172"/>
                      <a:pt x="854419" y="1195120"/>
                      <a:pt x="844722" y="1210284"/>
                    </a:cubicBezTo>
                    <a:cubicBezTo>
                      <a:pt x="835425" y="1224809"/>
                      <a:pt x="825249" y="1238855"/>
                      <a:pt x="820022" y="1255574"/>
                    </a:cubicBezTo>
                    <a:cubicBezTo>
                      <a:pt x="818984" y="1258926"/>
                      <a:pt x="817188" y="1261600"/>
                      <a:pt x="813637" y="1262557"/>
                    </a:cubicBezTo>
                    <a:cubicBezTo>
                      <a:pt x="792408" y="1268304"/>
                      <a:pt x="786462" y="1288176"/>
                      <a:pt x="777324" y="1304097"/>
                    </a:cubicBezTo>
                    <a:cubicBezTo>
                      <a:pt x="769743" y="1317265"/>
                      <a:pt x="765672" y="1332589"/>
                      <a:pt x="760964" y="1347233"/>
                    </a:cubicBezTo>
                    <a:cubicBezTo>
                      <a:pt x="757013" y="1359563"/>
                      <a:pt x="758490" y="1372692"/>
                      <a:pt x="757692" y="1385461"/>
                    </a:cubicBezTo>
                    <a:cubicBezTo>
                      <a:pt x="757253" y="1392763"/>
                      <a:pt x="754739" y="1397552"/>
                      <a:pt x="749432" y="1402260"/>
                    </a:cubicBezTo>
                    <a:cubicBezTo>
                      <a:pt x="731236" y="1418461"/>
                      <a:pt x="710845" y="1431709"/>
                      <a:pt x="691731" y="1446633"/>
                    </a:cubicBezTo>
                    <a:cubicBezTo>
                      <a:pt x="677446" y="1457767"/>
                      <a:pt x="669704" y="1473568"/>
                      <a:pt x="664078" y="1490328"/>
                    </a:cubicBezTo>
                    <a:cubicBezTo>
                      <a:pt x="661883" y="1496872"/>
                      <a:pt x="661484" y="1504015"/>
                      <a:pt x="659848" y="1510759"/>
                    </a:cubicBezTo>
                    <a:cubicBezTo>
                      <a:pt x="657533" y="1520376"/>
                      <a:pt x="660207" y="1529114"/>
                      <a:pt x="665115" y="1536975"/>
                    </a:cubicBezTo>
                    <a:cubicBezTo>
                      <a:pt x="673534" y="1550503"/>
                      <a:pt x="676089" y="1565667"/>
                      <a:pt x="678882" y="1580830"/>
                    </a:cubicBezTo>
                    <a:cubicBezTo>
                      <a:pt x="679520" y="1584222"/>
                      <a:pt x="681954" y="1589808"/>
                      <a:pt x="675171" y="1590088"/>
                    </a:cubicBezTo>
                    <a:cubicBezTo>
                      <a:pt x="669185" y="1590287"/>
                      <a:pt x="663399" y="1599465"/>
                      <a:pt x="657054" y="1589928"/>
                    </a:cubicBezTo>
                    <a:cubicBezTo>
                      <a:pt x="645083" y="1571852"/>
                      <a:pt x="632314" y="1554334"/>
                      <a:pt x="620343" y="1536218"/>
                    </a:cubicBezTo>
                    <a:cubicBezTo>
                      <a:pt x="615275" y="1528556"/>
                      <a:pt x="608931" y="1523887"/>
                      <a:pt x="600391" y="1520176"/>
                    </a:cubicBezTo>
                    <a:cubicBezTo>
                      <a:pt x="583711" y="1512953"/>
                      <a:pt x="566912" y="1508006"/>
                      <a:pt x="548676" y="1506689"/>
                    </a:cubicBezTo>
                    <a:cubicBezTo>
                      <a:pt x="538740" y="1505971"/>
                      <a:pt x="529961" y="1506609"/>
                      <a:pt x="521421" y="1512036"/>
                    </a:cubicBezTo>
                    <a:cubicBezTo>
                      <a:pt x="506298" y="1521652"/>
                      <a:pt x="491573" y="1522850"/>
                      <a:pt x="475133" y="1512874"/>
                    </a:cubicBezTo>
                    <a:cubicBezTo>
                      <a:pt x="462883" y="1505452"/>
                      <a:pt x="447759" y="1504374"/>
                      <a:pt x="433513" y="1506130"/>
                    </a:cubicBezTo>
                    <a:cubicBezTo>
                      <a:pt x="419707" y="1507846"/>
                      <a:pt x="406219" y="1511956"/>
                      <a:pt x="392532" y="1514709"/>
                    </a:cubicBezTo>
                    <a:cubicBezTo>
                      <a:pt x="388542" y="1515508"/>
                      <a:pt x="385908" y="1517702"/>
                      <a:pt x="383674" y="1520735"/>
                    </a:cubicBezTo>
                    <a:cubicBezTo>
                      <a:pt x="373379" y="1534621"/>
                      <a:pt x="363363" y="1548707"/>
                      <a:pt x="352868" y="1562434"/>
                    </a:cubicBezTo>
                    <a:cubicBezTo>
                      <a:pt x="348718" y="1567861"/>
                      <a:pt x="348878" y="1574086"/>
                      <a:pt x="347481" y="1580112"/>
                    </a:cubicBezTo>
                    <a:cubicBezTo>
                      <a:pt x="341895" y="1603854"/>
                      <a:pt x="344449" y="1627557"/>
                      <a:pt x="347242" y="1651340"/>
                    </a:cubicBezTo>
                    <a:cubicBezTo>
                      <a:pt x="347920" y="1656966"/>
                      <a:pt x="350554" y="1660717"/>
                      <a:pt x="354903" y="1664029"/>
                    </a:cubicBezTo>
                    <a:cubicBezTo>
                      <a:pt x="363083" y="1670294"/>
                      <a:pt x="371583" y="1676279"/>
                      <a:pt x="378845" y="1683542"/>
                    </a:cubicBezTo>
                    <a:cubicBezTo>
                      <a:pt x="391974" y="1696710"/>
                      <a:pt x="409133" y="1701100"/>
                      <a:pt x="425772" y="1706686"/>
                    </a:cubicBezTo>
                    <a:cubicBezTo>
                      <a:pt x="433594" y="1709320"/>
                      <a:pt x="456737" y="1700581"/>
                      <a:pt x="459371" y="1693079"/>
                    </a:cubicBezTo>
                    <a:cubicBezTo>
                      <a:pt x="465875" y="1674364"/>
                      <a:pt x="482516" y="1671012"/>
                      <a:pt x="497878" y="1665625"/>
                    </a:cubicBezTo>
                    <a:cubicBezTo>
                      <a:pt x="506178" y="1662712"/>
                      <a:pt x="511206" y="1670334"/>
                      <a:pt x="517710" y="1673087"/>
                    </a:cubicBezTo>
                    <a:cubicBezTo>
                      <a:pt x="525452" y="1676360"/>
                      <a:pt x="526609" y="1681627"/>
                      <a:pt x="525292" y="1689727"/>
                    </a:cubicBezTo>
                    <a:cubicBezTo>
                      <a:pt x="522300" y="1708203"/>
                      <a:pt x="519346" y="1726399"/>
                      <a:pt x="509131" y="1742759"/>
                    </a:cubicBezTo>
                    <a:cubicBezTo>
                      <a:pt x="503784" y="1751299"/>
                      <a:pt x="508692" y="1760157"/>
                      <a:pt x="511725" y="1768099"/>
                    </a:cubicBezTo>
                    <a:cubicBezTo>
                      <a:pt x="514239" y="1774682"/>
                      <a:pt x="521661" y="1771849"/>
                      <a:pt x="526489" y="1771251"/>
                    </a:cubicBezTo>
                    <a:cubicBezTo>
                      <a:pt x="549913" y="1768218"/>
                      <a:pt x="571780" y="1774882"/>
                      <a:pt x="593288" y="1782065"/>
                    </a:cubicBezTo>
                    <a:cubicBezTo>
                      <a:pt x="602546" y="1785137"/>
                      <a:pt x="610447" y="1792360"/>
                      <a:pt x="618707" y="1798106"/>
                    </a:cubicBezTo>
                    <a:cubicBezTo>
                      <a:pt x="622298" y="1800620"/>
                      <a:pt x="620622" y="1805448"/>
                      <a:pt x="620063" y="1808322"/>
                    </a:cubicBezTo>
                    <a:cubicBezTo>
                      <a:pt x="617231" y="1822847"/>
                      <a:pt x="616751" y="1837810"/>
                      <a:pt x="611125" y="1851817"/>
                    </a:cubicBezTo>
                    <a:cubicBezTo>
                      <a:pt x="607135" y="1861713"/>
                      <a:pt x="612642" y="1877275"/>
                      <a:pt x="621420" y="1883699"/>
                    </a:cubicBezTo>
                    <a:cubicBezTo>
                      <a:pt x="621700" y="1883899"/>
                      <a:pt x="622099" y="1884019"/>
                      <a:pt x="622338" y="1884298"/>
                    </a:cubicBezTo>
                    <a:cubicBezTo>
                      <a:pt x="645762" y="1910276"/>
                      <a:pt x="678323" y="1909078"/>
                      <a:pt x="709049" y="1914784"/>
                    </a:cubicBezTo>
                    <a:cubicBezTo>
                      <a:pt x="725170" y="1917778"/>
                      <a:pt x="735226" y="1914505"/>
                      <a:pt x="745960" y="1902574"/>
                    </a:cubicBezTo>
                    <a:cubicBezTo>
                      <a:pt x="764236" y="1882303"/>
                      <a:pt x="787220" y="1868097"/>
                      <a:pt x="812919" y="1858400"/>
                    </a:cubicBezTo>
                    <a:cubicBezTo>
                      <a:pt x="818066" y="1856445"/>
                      <a:pt x="822177" y="1859238"/>
                      <a:pt x="826366" y="1860356"/>
                    </a:cubicBezTo>
                    <a:cubicBezTo>
                      <a:pt x="835664" y="1862830"/>
                      <a:pt x="844722" y="1866461"/>
                      <a:pt x="853581" y="1870292"/>
                    </a:cubicBezTo>
                    <a:cubicBezTo>
                      <a:pt x="866550" y="1875918"/>
                      <a:pt x="878880" y="1875439"/>
                      <a:pt x="890970" y="1868097"/>
                    </a:cubicBezTo>
                    <a:cubicBezTo>
                      <a:pt x="899749" y="1862790"/>
                      <a:pt x="909247" y="1861353"/>
                      <a:pt x="919462" y="1861353"/>
                    </a:cubicBezTo>
                    <a:cubicBezTo>
                      <a:pt x="957011" y="1861274"/>
                      <a:pt x="994561" y="1861114"/>
                      <a:pt x="1030753" y="1848864"/>
                    </a:cubicBezTo>
                    <a:cubicBezTo>
                      <a:pt x="1034704" y="1847547"/>
                      <a:pt x="1038495" y="1847946"/>
                      <a:pt x="1042485" y="1849701"/>
                    </a:cubicBezTo>
                    <a:cubicBezTo>
                      <a:pt x="1062357" y="1858321"/>
                      <a:pt x="1082149" y="1867219"/>
                      <a:pt x="1102381" y="1874921"/>
                    </a:cubicBezTo>
                    <a:cubicBezTo>
                      <a:pt x="1116467" y="1880308"/>
                      <a:pt x="1131870" y="1880786"/>
                      <a:pt x="1146554" y="1884019"/>
                    </a:cubicBezTo>
                    <a:cubicBezTo>
                      <a:pt x="1176881" y="1890643"/>
                      <a:pt x="1207447" y="1886493"/>
                      <a:pt x="1237894" y="1886214"/>
                    </a:cubicBezTo>
                    <a:cubicBezTo>
                      <a:pt x="1246912" y="1886134"/>
                      <a:pt x="1252937" y="1888608"/>
                      <a:pt x="1258484" y="1895710"/>
                    </a:cubicBezTo>
                    <a:cubicBezTo>
                      <a:pt x="1269737" y="1910196"/>
                      <a:pt x="1281908" y="1923963"/>
                      <a:pt x="1293559" y="1938128"/>
                    </a:cubicBezTo>
                    <a:cubicBezTo>
                      <a:pt x="1299306" y="1945112"/>
                      <a:pt x="1306009" y="1946428"/>
                      <a:pt x="1314948" y="1945351"/>
                    </a:cubicBezTo>
                    <a:cubicBezTo>
                      <a:pt x="1357326" y="1940203"/>
                      <a:pt x="1399105" y="1931903"/>
                      <a:pt x="1440366" y="1921129"/>
                    </a:cubicBezTo>
                    <a:cubicBezTo>
                      <a:pt x="1452337" y="1918017"/>
                      <a:pt x="1463869" y="1912590"/>
                      <a:pt x="1475002" y="1907083"/>
                    </a:cubicBezTo>
                    <a:cubicBezTo>
                      <a:pt x="1486055" y="1901616"/>
                      <a:pt x="1495473" y="1903532"/>
                      <a:pt x="1504850" y="1910235"/>
                    </a:cubicBezTo>
                    <a:cubicBezTo>
                      <a:pt x="1527116" y="1926197"/>
                      <a:pt x="1527196" y="1926237"/>
                      <a:pt x="1511674" y="1948543"/>
                    </a:cubicBezTo>
                    <a:cubicBezTo>
                      <a:pt x="1501378" y="1963348"/>
                      <a:pt x="1490246" y="1977593"/>
                      <a:pt x="1480589" y="1992797"/>
                    </a:cubicBezTo>
                    <a:cubicBezTo>
                      <a:pt x="1462592" y="2021208"/>
                      <a:pt x="1447748" y="2050936"/>
                      <a:pt x="1448346" y="2085852"/>
                    </a:cubicBezTo>
                    <a:cubicBezTo>
                      <a:pt x="1448426" y="2090401"/>
                      <a:pt x="1447947" y="2094511"/>
                      <a:pt x="1443718" y="2097504"/>
                    </a:cubicBezTo>
                    <a:cubicBezTo>
                      <a:pt x="1403854" y="2125836"/>
                      <a:pt x="1366224" y="2157519"/>
                      <a:pt x="1324485" y="2183018"/>
                    </a:cubicBezTo>
                    <a:cubicBezTo>
                      <a:pt x="1283105" y="2208277"/>
                      <a:pt x="1240408" y="2231620"/>
                      <a:pt x="1197072" y="2253368"/>
                    </a:cubicBezTo>
                    <a:cubicBezTo>
                      <a:pt x="1165987" y="2269010"/>
                      <a:pt x="1133346" y="2281820"/>
                      <a:pt x="1100665" y="2293910"/>
                    </a:cubicBezTo>
                    <a:cubicBezTo>
                      <a:pt x="1041448" y="2315817"/>
                      <a:pt x="981113" y="2334293"/>
                      <a:pt x="918863" y="2345825"/>
                    </a:cubicBezTo>
                    <a:cubicBezTo>
                      <a:pt x="898672" y="2349576"/>
                      <a:pt x="878720" y="2354644"/>
                      <a:pt x="858289" y="2357237"/>
                    </a:cubicBezTo>
                    <a:cubicBezTo>
                      <a:pt x="853820" y="2357796"/>
                      <a:pt x="847595" y="2362345"/>
                      <a:pt x="845241" y="2357437"/>
                    </a:cubicBezTo>
                    <a:cubicBezTo>
                      <a:pt x="842089" y="2350933"/>
                      <a:pt x="837779" y="2343511"/>
                      <a:pt x="841889" y="2335410"/>
                    </a:cubicBezTo>
                    <a:cubicBezTo>
                      <a:pt x="842886" y="2333455"/>
                      <a:pt x="843565" y="2331260"/>
                      <a:pt x="844802" y="2329464"/>
                    </a:cubicBezTo>
                    <a:cubicBezTo>
                      <a:pt x="855017" y="2314980"/>
                      <a:pt x="851985" y="2298659"/>
                      <a:pt x="851426" y="2282657"/>
                    </a:cubicBezTo>
                    <a:cubicBezTo>
                      <a:pt x="851226" y="2276432"/>
                      <a:pt x="847356" y="2274956"/>
                      <a:pt x="842607" y="2275595"/>
                    </a:cubicBezTo>
                    <a:cubicBezTo>
                      <a:pt x="825329" y="2277989"/>
                      <a:pt x="814874" y="2268691"/>
                      <a:pt x="805217" y="2256042"/>
                    </a:cubicBezTo>
                    <a:cubicBezTo>
                      <a:pt x="784308" y="2228787"/>
                      <a:pt x="758649" y="2205962"/>
                      <a:pt x="733830" y="2182459"/>
                    </a:cubicBezTo>
                    <a:cubicBezTo>
                      <a:pt x="722616" y="2171845"/>
                      <a:pt x="707812" y="2166019"/>
                      <a:pt x="694843" y="2157639"/>
                    </a:cubicBezTo>
                    <a:cubicBezTo>
                      <a:pt x="690853" y="2155045"/>
                      <a:pt x="686823" y="2152292"/>
                      <a:pt x="682513" y="2150376"/>
                    </a:cubicBezTo>
                    <a:cubicBezTo>
                      <a:pt x="649752" y="2135932"/>
                      <a:pt x="643727" y="2108078"/>
                      <a:pt x="650031" y="2077752"/>
                    </a:cubicBezTo>
                    <a:cubicBezTo>
                      <a:pt x="653942" y="2058917"/>
                      <a:pt x="661763" y="2040242"/>
                      <a:pt x="685785" y="2033857"/>
                    </a:cubicBezTo>
                    <a:cubicBezTo>
                      <a:pt x="713199" y="2026555"/>
                      <a:pt x="720342" y="2013706"/>
                      <a:pt x="721339" y="1985294"/>
                    </a:cubicBezTo>
                    <a:cubicBezTo>
                      <a:pt x="721938" y="1968136"/>
                      <a:pt x="719464" y="1950618"/>
                      <a:pt x="725968" y="1934018"/>
                    </a:cubicBezTo>
                    <a:cubicBezTo>
                      <a:pt x="727724" y="1929549"/>
                      <a:pt x="725729" y="1927673"/>
                      <a:pt x="721618" y="1927514"/>
                    </a:cubicBezTo>
                    <a:cubicBezTo>
                      <a:pt x="705498" y="1926876"/>
                      <a:pt x="689337" y="1921409"/>
                      <a:pt x="673335" y="1925678"/>
                    </a:cubicBezTo>
                    <a:cubicBezTo>
                      <a:pt x="646161" y="1932901"/>
                      <a:pt x="623415" y="1919214"/>
                      <a:pt x="598914" y="1912351"/>
                    </a:cubicBezTo>
                    <a:cubicBezTo>
                      <a:pt x="573216" y="1905128"/>
                      <a:pt x="556577" y="1890683"/>
                      <a:pt x="548716" y="1864825"/>
                    </a:cubicBezTo>
                    <a:cubicBezTo>
                      <a:pt x="539299" y="1833820"/>
                      <a:pt x="513082" y="1817579"/>
                      <a:pt x="488501" y="1800341"/>
                    </a:cubicBezTo>
                    <a:cubicBezTo>
                      <a:pt x="455899" y="1777476"/>
                      <a:pt x="418230" y="1765584"/>
                      <a:pt x="381399" y="1752177"/>
                    </a:cubicBezTo>
                    <a:cubicBezTo>
                      <a:pt x="355901" y="1742879"/>
                      <a:pt x="329684" y="1735736"/>
                      <a:pt x="304665" y="1725042"/>
                    </a:cubicBezTo>
                    <a:cubicBezTo>
                      <a:pt x="299198" y="1722728"/>
                      <a:pt x="294249" y="1719814"/>
                      <a:pt x="289900" y="1715665"/>
                    </a:cubicBezTo>
                    <a:cubicBezTo>
                      <a:pt x="282159" y="1708322"/>
                      <a:pt x="273739" y="1701659"/>
                      <a:pt x="266277" y="1694077"/>
                    </a:cubicBezTo>
                    <a:cubicBezTo>
                      <a:pt x="245926" y="1673407"/>
                      <a:pt x="222463" y="1657685"/>
                      <a:pt x="196006" y="1645594"/>
                    </a:cubicBezTo>
                    <a:cubicBezTo>
                      <a:pt x="182918" y="1639608"/>
                      <a:pt x="177770" y="1624924"/>
                      <a:pt x="171585" y="1612833"/>
                    </a:cubicBezTo>
                    <a:cubicBezTo>
                      <a:pt x="169510" y="1608802"/>
                      <a:pt x="174538" y="1600862"/>
                      <a:pt x="176972" y="1594996"/>
                    </a:cubicBezTo>
                    <a:cubicBezTo>
                      <a:pt x="179127" y="1589768"/>
                      <a:pt x="178808" y="1584980"/>
                      <a:pt x="177731" y="1579513"/>
                    </a:cubicBezTo>
                    <a:cubicBezTo>
                      <a:pt x="172782" y="1553536"/>
                      <a:pt x="162128" y="1529873"/>
                      <a:pt x="149199" y="1507168"/>
                    </a:cubicBezTo>
                    <a:cubicBezTo>
                      <a:pt x="135193" y="1482587"/>
                      <a:pt x="127452" y="1455891"/>
                      <a:pt x="121586" y="1428517"/>
                    </a:cubicBezTo>
                    <a:cubicBezTo>
                      <a:pt x="118274" y="1413034"/>
                      <a:pt x="112967" y="1398150"/>
                      <a:pt x="108178" y="1383067"/>
                    </a:cubicBezTo>
                    <a:cubicBezTo>
                      <a:pt x="105505" y="1374687"/>
                      <a:pt x="99319" y="1377799"/>
                      <a:pt x="94571" y="1379076"/>
                    </a:cubicBezTo>
                    <a:cubicBezTo>
                      <a:pt x="89623" y="1380433"/>
                      <a:pt x="81602" y="1379954"/>
                      <a:pt x="83917" y="1389452"/>
                    </a:cubicBezTo>
                    <a:cubicBezTo>
                      <a:pt x="92257" y="1423609"/>
                      <a:pt x="94890" y="1459203"/>
                      <a:pt x="108857" y="1492004"/>
                    </a:cubicBezTo>
                    <a:cubicBezTo>
                      <a:pt x="112448" y="1500424"/>
                      <a:pt x="120987" y="1505372"/>
                      <a:pt x="125337" y="1515188"/>
                    </a:cubicBezTo>
                    <a:cubicBezTo>
                      <a:pt x="118074" y="1513791"/>
                      <a:pt x="113964" y="1510121"/>
                      <a:pt x="109375" y="1506489"/>
                    </a:cubicBezTo>
                    <a:cubicBezTo>
                      <a:pt x="88665" y="1490089"/>
                      <a:pt x="80086" y="1466825"/>
                      <a:pt x="72265" y="1442963"/>
                    </a:cubicBezTo>
                    <a:cubicBezTo>
                      <a:pt x="54069" y="1387456"/>
                      <a:pt x="39185" y="1330992"/>
                      <a:pt x="22146" y="1275167"/>
                    </a:cubicBezTo>
                    <a:cubicBezTo>
                      <a:pt x="19472" y="1266468"/>
                      <a:pt x="21587" y="1257530"/>
                      <a:pt x="22465" y="1248831"/>
                    </a:cubicBezTo>
                    <a:cubicBezTo>
                      <a:pt x="26894" y="1205695"/>
                      <a:pt x="29528" y="1162399"/>
                      <a:pt x="37908" y="1119662"/>
                    </a:cubicBezTo>
                    <a:cubicBezTo>
                      <a:pt x="43255" y="1092487"/>
                      <a:pt x="56264" y="1068625"/>
                      <a:pt x="68195" y="1044404"/>
                    </a:cubicBezTo>
                    <a:cubicBezTo>
                      <a:pt x="79887" y="1020661"/>
                      <a:pt x="94771" y="998634"/>
                      <a:pt x="113166" y="979241"/>
                    </a:cubicBezTo>
                    <a:cubicBezTo>
                      <a:pt x="117037" y="975131"/>
                      <a:pt x="117755" y="971140"/>
                      <a:pt x="116438" y="965354"/>
                    </a:cubicBezTo>
                    <a:cubicBezTo>
                      <a:pt x="105305" y="915435"/>
                      <a:pt x="109495" y="866273"/>
                      <a:pt x="124938" y="817830"/>
                    </a:cubicBezTo>
                    <a:cubicBezTo>
                      <a:pt x="134834" y="786825"/>
                      <a:pt x="144132" y="755421"/>
                      <a:pt x="148561" y="723299"/>
                    </a:cubicBezTo>
                    <a:cubicBezTo>
                      <a:pt x="151993" y="698279"/>
                      <a:pt x="148401" y="672900"/>
                      <a:pt x="138106" y="648878"/>
                    </a:cubicBezTo>
                    <a:cubicBezTo>
                      <a:pt x="133836" y="638902"/>
                      <a:pt x="128290" y="632358"/>
                      <a:pt x="118833" y="626652"/>
                    </a:cubicBezTo>
                    <a:cubicBezTo>
                      <a:pt x="88985" y="608535"/>
                      <a:pt x="54667" y="601353"/>
                      <a:pt x="23582" y="586389"/>
                    </a:cubicBezTo>
                    <a:cubicBezTo>
                      <a:pt x="12888" y="581241"/>
                      <a:pt x="6184" y="575056"/>
                      <a:pt x="5107" y="563284"/>
                    </a:cubicBezTo>
                    <a:cubicBezTo>
                      <a:pt x="5586" y="562726"/>
                      <a:pt x="6065" y="562207"/>
                      <a:pt x="6504" y="561648"/>
                    </a:cubicBezTo>
                    <a:cubicBezTo>
                      <a:pt x="16719" y="571225"/>
                      <a:pt x="28530" y="576772"/>
                      <a:pt x="42696" y="577929"/>
                    </a:cubicBezTo>
                    <a:cubicBezTo>
                      <a:pt x="48642" y="578408"/>
                      <a:pt x="52034" y="578248"/>
                      <a:pt x="54069" y="571465"/>
                    </a:cubicBezTo>
                    <a:cubicBezTo>
                      <a:pt x="57580" y="559534"/>
                      <a:pt x="61171" y="547483"/>
                      <a:pt x="67077" y="536389"/>
                    </a:cubicBezTo>
                    <a:cubicBezTo>
                      <a:pt x="72504" y="526174"/>
                      <a:pt x="76535" y="515719"/>
                      <a:pt x="87189" y="508297"/>
                    </a:cubicBezTo>
                    <a:cubicBezTo>
                      <a:pt x="99280" y="499877"/>
                      <a:pt x="110333" y="499199"/>
                      <a:pt x="124100" y="501952"/>
                    </a:cubicBezTo>
                    <a:cubicBezTo>
                      <a:pt x="151673" y="507459"/>
                      <a:pt x="146646" y="512926"/>
                      <a:pt x="161051" y="482878"/>
                    </a:cubicBezTo>
                    <a:cubicBezTo>
                      <a:pt x="161210" y="482559"/>
                      <a:pt x="161410" y="482240"/>
                      <a:pt x="161530" y="481881"/>
                    </a:cubicBezTo>
                    <a:cubicBezTo>
                      <a:pt x="168513" y="464443"/>
                      <a:pt x="175695" y="460253"/>
                      <a:pt x="194730" y="464961"/>
                    </a:cubicBezTo>
                    <a:cubicBezTo>
                      <a:pt x="204985" y="467516"/>
                      <a:pt x="212966" y="465480"/>
                      <a:pt x="222702" y="461410"/>
                    </a:cubicBezTo>
                    <a:cubicBezTo>
                      <a:pt x="232479" y="457360"/>
                      <a:pt x="242484" y="455614"/>
                      <a:pt x="252470" y="456128"/>
                    </a:cubicBezTo>
                    <a:close/>
                    <a:moveTo>
                      <a:pt x="804500" y="439343"/>
                    </a:moveTo>
                    <a:cubicBezTo>
                      <a:pt x="804859" y="439263"/>
                      <a:pt x="805218" y="439383"/>
                      <a:pt x="805617" y="439343"/>
                    </a:cubicBezTo>
                    <a:cubicBezTo>
                      <a:pt x="836103" y="436190"/>
                      <a:pt x="863637" y="442615"/>
                      <a:pt x="887420" y="463045"/>
                    </a:cubicBezTo>
                    <a:cubicBezTo>
                      <a:pt x="896198" y="470587"/>
                      <a:pt x="907371" y="474498"/>
                      <a:pt x="918505" y="476493"/>
                    </a:cubicBezTo>
                    <a:cubicBezTo>
                      <a:pt x="953461" y="482758"/>
                      <a:pt x="979398" y="504466"/>
                      <a:pt x="1005575" y="525814"/>
                    </a:cubicBezTo>
                    <a:cubicBezTo>
                      <a:pt x="1012957" y="531839"/>
                      <a:pt x="1018583" y="540139"/>
                      <a:pt x="1026285" y="545606"/>
                    </a:cubicBezTo>
                    <a:cubicBezTo>
                      <a:pt x="1043842" y="558016"/>
                      <a:pt x="1049070" y="574457"/>
                      <a:pt x="1046755" y="595087"/>
                    </a:cubicBezTo>
                    <a:cubicBezTo>
                      <a:pt x="1045957" y="602070"/>
                      <a:pt x="1045279" y="607936"/>
                      <a:pt x="1039293" y="612166"/>
                    </a:cubicBezTo>
                    <a:cubicBezTo>
                      <a:pt x="1023093" y="623538"/>
                      <a:pt x="1016868" y="638343"/>
                      <a:pt x="1016868" y="658773"/>
                    </a:cubicBezTo>
                    <a:cubicBezTo>
                      <a:pt x="1016868" y="688821"/>
                      <a:pt x="1015710" y="719068"/>
                      <a:pt x="1011161" y="748995"/>
                    </a:cubicBezTo>
                    <a:cubicBezTo>
                      <a:pt x="1009884" y="757495"/>
                      <a:pt x="1024848" y="780639"/>
                      <a:pt x="1033826" y="784270"/>
                    </a:cubicBezTo>
                    <a:cubicBezTo>
                      <a:pt x="1045359" y="788939"/>
                      <a:pt x="1057090" y="793129"/>
                      <a:pt x="1071177" y="798436"/>
                    </a:cubicBezTo>
                    <a:cubicBezTo>
                      <a:pt x="1056093" y="803703"/>
                      <a:pt x="1043084" y="808372"/>
                      <a:pt x="1029956" y="812761"/>
                    </a:cubicBezTo>
                    <a:cubicBezTo>
                      <a:pt x="1021257" y="815675"/>
                      <a:pt x="1011800" y="817031"/>
                      <a:pt x="1003779" y="821181"/>
                    </a:cubicBezTo>
                    <a:cubicBezTo>
                      <a:pt x="989493" y="828563"/>
                      <a:pt x="977922" y="823855"/>
                      <a:pt x="966270" y="815874"/>
                    </a:cubicBezTo>
                    <a:cubicBezTo>
                      <a:pt x="959286" y="811126"/>
                      <a:pt x="952383" y="806097"/>
                      <a:pt x="944881" y="802267"/>
                    </a:cubicBezTo>
                    <a:cubicBezTo>
                      <a:pt x="932271" y="795882"/>
                      <a:pt x="923852" y="787104"/>
                      <a:pt x="922695" y="772259"/>
                    </a:cubicBezTo>
                    <a:cubicBezTo>
                      <a:pt x="921936" y="762523"/>
                      <a:pt x="912559" y="760967"/>
                      <a:pt x="906015" y="758293"/>
                    </a:cubicBezTo>
                    <a:cubicBezTo>
                      <a:pt x="895560" y="754023"/>
                      <a:pt x="892088" y="746960"/>
                      <a:pt x="891171" y="736426"/>
                    </a:cubicBezTo>
                    <a:cubicBezTo>
                      <a:pt x="889694" y="719986"/>
                      <a:pt x="886821" y="703665"/>
                      <a:pt x="884786" y="687225"/>
                    </a:cubicBezTo>
                    <a:cubicBezTo>
                      <a:pt x="884187" y="682436"/>
                      <a:pt x="881474" y="679324"/>
                      <a:pt x="878241" y="676171"/>
                    </a:cubicBezTo>
                    <a:cubicBezTo>
                      <a:pt x="853581" y="651790"/>
                      <a:pt x="826607" y="630202"/>
                      <a:pt x="798833" y="609612"/>
                    </a:cubicBezTo>
                    <a:cubicBezTo>
                      <a:pt x="795920" y="607417"/>
                      <a:pt x="792768" y="605063"/>
                      <a:pt x="789336" y="604105"/>
                    </a:cubicBezTo>
                    <a:cubicBezTo>
                      <a:pt x="766192" y="597561"/>
                      <a:pt x="751108" y="580163"/>
                      <a:pt x="735147" y="564042"/>
                    </a:cubicBezTo>
                    <a:cubicBezTo>
                      <a:pt x="726926" y="555702"/>
                      <a:pt x="728123" y="543611"/>
                      <a:pt x="723694" y="533715"/>
                    </a:cubicBezTo>
                    <a:cubicBezTo>
                      <a:pt x="722497" y="531081"/>
                      <a:pt x="722058" y="528089"/>
                      <a:pt x="721300" y="525255"/>
                    </a:cubicBezTo>
                    <a:cubicBezTo>
                      <a:pt x="720103" y="520786"/>
                      <a:pt x="717389" y="519549"/>
                      <a:pt x="714357" y="523220"/>
                    </a:cubicBezTo>
                    <a:cubicBezTo>
                      <a:pt x="707413" y="531600"/>
                      <a:pt x="698515" y="538583"/>
                      <a:pt x="695363" y="549836"/>
                    </a:cubicBezTo>
                    <a:cubicBezTo>
                      <a:pt x="690933" y="565239"/>
                      <a:pt x="686105" y="580602"/>
                      <a:pt x="681316" y="596603"/>
                    </a:cubicBezTo>
                    <a:cubicBezTo>
                      <a:pt x="662522" y="586268"/>
                      <a:pt x="644166" y="576572"/>
                      <a:pt x="633552" y="556859"/>
                    </a:cubicBezTo>
                    <a:cubicBezTo>
                      <a:pt x="630599" y="551392"/>
                      <a:pt x="629402" y="547322"/>
                      <a:pt x="632474" y="541776"/>
                    </a:cubicBezTo>
                    <a:cubicBezTo>
                      <a:pt x="634949" y="537306"/>
                      <a:pt x="636305" y="532239"/>
                      <a:pt x="638420" y="527570"/>
                    </a:cubicBezTo>
                    <a:cubicBezTo>
                      <a:pt x="644206" y="514841"/>
                      <a:pt x="650710" y="502391"/>
                      <a:pt x="642490" y="488065"/>
                    </a:cubicBezTo>
                    <a:cubicBezTo>
                      <a:pt x="640854" y="485232"/>
                      <a:pt x="640016" y="480843"/>
                      <a:pt x="645084" y="478887"/>
                    </a:cubicBezTo>
                    <a:cubicBezTo>
                      <a:pt x="662322" y="472183"/>
                      <a:pt x="678204" y="461569"/>
                      <a:pt x="698315" y="463804"/>
                    </a:cubicBezTo>
                    <a:cubicBezTo>
                      <a:pt x="705737" y="464642"/>
                      <a:pt x="709369" y="466158"/>
                      <a:pt x="708850" y="473740"/>
                    </a:cubicBezTo>
                    <a:cubicBezTo>
                      <a:pt x="708331" y="481282"/>
                      <a:pt x="711962" y="482558"/>
                      <a:pt x="718946" y="482439"/>
                    </a:cubicBezTo>
                    <a:cubicBezTo>
                      <a:pt x="730877" y="482239"/>
                      <a:pt x="740254" y="478927"/>
                      <a:pt x="746719" y="468273"/>
                    </a:cubicBezTo>
                    <a:cubicBezTo>
                      <a:pt x="759847" y="446645"/>
                      <a:pt x="783151" y="444889"/>
                      <a:pt x="804500" y="439343"/>
                    </a:cubicBezTo>
                    <a:close/>
                    <a:moveTo>
                      <a:pt x="691048" y="24"/>
                    </a:moveTo>
                    <a:cubicBezTo>
                      <a:pt x="733839" y="313"/>
                      <a:pt x="776566" y="3176"/>
                      <a:pt x="819144" y="8264"/>
                    </a:cubicBezTo>
                    <a:cubicBezTo>
                      <a:pt x="896677" y="17522"/>
                      <a:pt x="973252" y="32725"/>
                      <a:pt x="1048231" y="56667"/>
                    </a:cubicBezTo>
                    <a:cubicBezTo>
                      <a:pt x="1100944" y="73506"/>
                      <a:pt x="1152340" y="92979"/>
                      <a:pt x="1201861" y="116682"/>
                    </a:cubicBezTo>
                    <a:cubicBezTo>
                      <a:pt x="1255492" y="142380"/>
                      <a:pt x="1307327" y="171710"/>
                      <a:pt x="1357126" y="204750"/>
                    </a:cubicBezTo>
                    <a:cubicBezTo>
                      <a:pt x="1436415" y="257423"/>
                      <a:pt x="1507564" y="319114"/>
                      <a:pt x="1571769" y="389065"/>
                    </a:cubicBezTo>
                    <a:cubicBezTo>
                      <a:pt x="1578712" y="396607"/>
                      <a:pt x="1577994" y="406703"/>
                      <a:pt x="1582542" y="415082"/>
                    </a:cubicBezTo>
                    <a:cubicBezTo>
                      <a:pt x="1593117" y="434516"/>
                      <a:pt x="1594714" y="455465"/>
                      <a:pt x="1593955" y="477731"/>
                    </a:cubicBezTo>
                    <a:cubicBezTo>
                      <a:pt x="1593197" y="499798"/>
                      <a:pt x="1599342" y="521067"/>
                      <a:pt x="1623683" y="531442"/>
                    </a:cubicBezTo>
                    <a:cubicBezTo>
                      <a:pt x="1634298" y="535951"/>
                      <a:pt x="1637809" y="548481"/>
                      <a:pt x="1633939" y="558696"/>
                    </a:cubicBezTo>
                    <a:cubicBezTo>
                      <a:pt x="1633061" y="561090"/>
                      <a:pt x="1631265" y="562207"/>
                      <a:pt x="1629151" y="562806"/>
                    </a:cubicBezTo>
                    <a:cubicBezTo>
                      <a:pt x="1617938" y="565879"/>
                      <a:pt x="1607483" y="571465"/>
                      <a:pt x="1594953" y="569270"/>
                    </a:cubicBezTo>
                    <a:cubicBezTo>
                      <a:pt x="1583221" y="567195"/>
                      <a:pt x="1573963" y="575256"/>
                      <a:pt x="1564706" y="580643"/>
                    </a:cubicBezTo>
                    <a:cubicBezTo>
                      <a:pt x="1558840" y="584075"/>
                      <a:pt x="1565344" y="586469"/>
                      <a:pt x="1568098" y="587706"/>
                    </a:cubicBezTo>
                    <a:cubicBezTo>
                      <a:pt x="1580109" y="593173"/>
                      <a:pt x="1592399" y="598121"/>
                      <a:pt x="1604370" y="603707"/>
                    </a:cubicBezTo>
                    <a:cubicBezTo>
                      <a:pt x="1607722" y="605264"/>
                      <a:pt x="1614146" y="605543"/>
                      <a:pt x="1610954" y="612486"/>
                    </a:cubicBezTo>
                    <a:cubicBezTo>
                      <a:pt x="1608560" y="617674"/>
                      <a:pt x="1609597" y="625255"/>
                      <a:pt x="1600021" y="624816"/>
                    </a:cubicBezTo>
                    <a:cubicBezTo>
                      <a:pt x="1589007" y="624298"/>
                      <a:pt x="1577954" y="625096"/>
                      <a:pt x="1566900" y="625176"/>
                    </a:cubicBezTo>
                    <a:cubicBezTo>
                      <a:pt x="1561314" y="625215"/>
                      <a:pt x="1559039" y="626532"/>
                      <a:pt x="1560675" y="633037"/>
                    </a:cubicBezTo>
                    <a:cubicBezTo>
                      <a:pt x="1563549" y="644728"/>
                      <a:pt x="1564746" y="656779"/>
                      <a:pt x="1569574" y="668112"/>
                    </a:cubicBezTo>
                    <a:cubicBezTo>
                      <a:pt x="1573564" y="677449"/>
                      <a:pt x="1578353" y="686907"/>
                      <a:pt x="1576836" y="697721"/>
                    </a:cubicBezTo>
                    <a:cubicBezTo>
                      <a:pt x="1574163" y="717074"/>
                      <a:pt x="1581066" y="733434"/>
                      <a:pt x="1592000" y="748917"/>
                    </a:cubicBezTo>
                    <a:cubicBezTo>
                      <a:pt x="1597706" y="756977"/>
                      <a:pt x="1602814" y="765676"/>
                      <a:pt x="1606725" y="774735"/>
                    </a:cubicBezTo>
                    <a:cubicBezTo>
                      <a:pt x="1612271" y="787544"/>
                      <a:pt x="1619573" y="798637"/>
                      <a:pt x="1631185" y="806498"/>
                    </a:cubicBezTo>
                    <a:cubicBezTo>
                      <a:pt x="1637490" y="810768"/>
                      <a:pt x="1639166" y="816633"/>
                      <a:pt x="1635056" y="822579"/>
                    </a:cubicBezTo>
                    <a:cubicBezTo>
                      <a:pt x="1626118" y="835508"/>
                      <a:pt x="1623365" y="850711"/>
                      <a:pt x="1621369" y="865236"/>
                    </a:cubicBezTo>
                    <a:cubicBezTo>
                      <a:pt x="1618855" y="883552"/>
                      <a:pt x="1605168" y="890335"/>
                      <a:pt x="1593477" y="899872"/>
                    </a:cubicBezTo>
                    <a:cubicBezTo>
                      <a:pt x="1590763" y="902067"/>
                      <a:pt x="1588568" y="900312"/>
                      <a:pt x="1586493" y="899035"/>
                    </a:cubicBezTo>
                    <a:cubicBezTo>
                      <a:pt x="1575520" y="892331"/>
                      <a:pt x="1564626" y="885427"/>
                      <a:pt x="1553652" y="878724"/>
                    </a:cubicBezTo>
                    <a:cubicBezTo>
                      <a:pt x="1550221" y="876648"/>
                      <a:pt x="1547707" y="873895"/>
                      <a:pt x="1548226" y="869865"/>
                    </a:cubicBezTo>
                    <a:cubicBezTo>
                      <a:pt x="1550500" y="853105"/>
                      <a:pt x="1540205" y="843688"/>
                      <a:pt x="1528713" y="834391"/>
                    </a:cubicBezTo>
                    <a:cubicBezTo>
                      <a:pt x="1517300" y="825212"/>
                      <a:pt x="1515465" y="798677"/>
                      <a:pt x="1527037" y="789778"/>
                    </a:cubicBezTo>
                    <a:cubicBezTo>
                      <a:pt x="1544914" y="776051"/>
                      <a:pt x="1542439" y="758454"/>
                      <a:pt x="1540604" y="740138"/>
                    </a:cubicBezTo>
                    <a:cubicBezTo>
                      <a:pt x="1540085" y="735190"/>
                      <a:pt x="1537292" y="732995"/>
                      <a:pt x="1532942" y="732277"/>
                    </a:cubicBezTo>
                    <a:cubicBezTo>
                      <a:pt x="1515624" y="729524"/>
                      <a:pt x="1499383" y="721344"/>
                      <a:pt x="1481187" y="722900"/>
                    </a:cubicBezTo>
                    <a:cubicBezTo>
                      <a:pt x="1474443" y="723498"/>
                      <a:pt x="1463709" y="708854"/>
                      <a:pt x="1463669" y="699317"/>
                    </a:cubicBezTo>
                    <a:cubicBezTo>
                      <a:pt x="1463589" y="689780"/>
                      <a:pt x="1463589" y="680083"/>
                      <a:pt x="1465066" y="670666"/>
                    </a:cubicBezTo>
                    <a:cubicBezTo>
                      <a:pt x="1467500" y="655103"/>
                      <a:pt x="1465665" y="640898"/>
                      <a:pt x="1456487" y="627689"/>
                    </a:cubicBezTo>
                    <a:cubicBezTo>
                      <a:pt x="1452297" y="621704"/>
                      <a:pt x="1448666" y="615120"/>
                      <a:pt x="1445912" y="608376"/>
                    </a:cubicBezTo>
                    <a:cubicBezTo>
                      <a:pt x="1439967" y="593811"/>
                      <a:pt x="1430470" y="582798"/>
                      <a:pt x="1416463" y="575655"/>
                    </a:cubicBezTo>
                    <a:cubicBezTo>
                      <a:pt x="1407844" y="571266"/>
                      <a:pt x="1403734" y="564562"/>
                      <a:pt x="1400901" y="554745"/>
                    </a:cubicBezTo>
                    <a:cubicBezTo>
                      <a:pt x="1394836" y="533756"/>
                      <a:pt x="1391763" y="512368"/>
                      <a:pt x="1389089" y="490899"/>
                    </a:cubicBezTo>
                    <a:cubicBezTo>
                      <a:pt x="1388172" y="483637"/>
                      <a:pt x="1385897" y="477532"/>
                      <a:pt x="1381827" y="471666"/>
                    </a:cubicBezTo>
                    <a:cubicBezTo>
                      <a:pt x="1372170" y="457779"/>
                      <a:pt x="1362952" y="443574"/>
                      <a:pt x="1353136" y="429807"/>
                    </a:cubicBezTo>
                    <a:cubicBezTo>
                      <a:pt x="1345235" y="418754"/>
                      <a:pt x="1345275" y="405466"/>
                      <a:pt x="1342282" y="393175"/>
                    </a:cubicBezTo>
                    <a:cubicBezTo>
                      <a:pt x="1340048" y="383997"/>
                      <a:pt x="1336416" y="378610"/>
                      <a:pt x="1326879" y="375897"/>
                    </a:cubicBezTo>
                    <a:cubicBezTo>
                      <a:pt x="1303296" y="369193"/>
                      <a:pt x="1282706" y="355945"/>
                      <a:pt x="1262315" y="342897"/>
                    </a:cubicBezTo>
                    <a:cubicBezTo>
                      <a:pt x="1251980" y="336273"/>
                      <a:pt x="1248947" y="343934"/>
                      <a:pt x="1243600" y="348922"/>
                    </a:cubicBezTo>
                    <a:cubicBezTo>
                      <a:pt x="1236537" y="355506"/>
                      <a:pt x="1243560" y="359178"/>
                      <a:pt x="1247032" y="362010"/>
                    </a:cubicBezTo>
                    <a:cubicBezTo>
                      <a:pt x="1256210" y="369512"/>
                      <a:pt x="1254135" y="374859"/>
                      <a:pt x="1245196" y="380007"/>
                    </a:cubicBezTo>
                    <a:cubicBezTo>
                      <a:pt x="1244877" y="380207"/>
                      <a:pt x="1244598" y="380446"/>
                      <a:pt x="1244359" y="380725"/>
                    </a:cubicBezTo>
                    <a:cubicBezTo>
                      <a:pt x="1239729" y="385274"/>
                      <a:pt x="1229554" y="387948"/>
                      <a:pt x="1230672" y="393375"/>
                    </a:cubicBezTo>
                    <a:cubicBezTo>
                      <a:pt x="1231988" y="399680"/>
                      <a:pt x="1242244" y="399201"/>
                      <a:pt x="1248668" y="400917"/>
                    </a:cubicBezTo>
                    <a:cubicBezTo>
                      <a:pt x="1254215" y="402353"/>
                      <a:pt x="1258724" y="404867"/>
                      <a:pt x="1263433" y="407780"/>
                    </a:cubicBezTo>
                    <a:cubicBezTo>
                      <a:pt x="1293041" y="426216"/>
                      <a:pt x="1311716" y="458737"/>
                      <a:pt x="1347949" y="469990"/>
                    </a:cubicBezTo>
                    <a:cubicBezTo>
                      <a:pt x="1340806" y="476694"/>
                      <a:pt x="1333863" y="478569"/>
                      <a:pt x="1327598" y="480844"/>
                    </a:cubicBezTo>
                    <a:cubicBezTo>
                      <a:pt x="1318101" y="484236"/>
                      <a:pt x="1311716" y="489982"/>
                      <a:pt x="1309003" y="499439"/>
                    </a:cubicBezTo>
                    <a:cubicBezTo>
                      <a:pt x="1306529" y="508058"/>
                      <a:pt x="1301660" y="508736"/>
                      <a:pt x="1293400" y="507739"/>
                    </a:cubicBezTo>
                    <a:cubicBezTo>
                      <a:pt x="1272531" y="505305"/>
                      <a:pt x="1255651" y="494012"/>
                      <a:pt x="1237654" y="485113"/>
                    </a:cubicBezTo>
                    <a:cubicBezTo>
                      <a:pt x="1234143" y="483358"/>
                      <a:pt x="1232068" y="480245"/>
                      <a:pt x="1230392" y="477013"/>
                    </a:cubicBezTo>
                    <a:cubicBezTo>
                      <a:pt x="1197152" y="413686"/>
                      <a:pt x="1184463" y="418155"/>
                      <a:pt x="1131670" y="389864"/>
                    </a:cubicBezTo>
                    <a:cubicBezTo>
                      <a:pt x="1118063" y="382561"/>
                      <a:pt x="1104017" y="376136"/>
                      <a:pt x="1090410" y="368874"/>
                    </a:cubicBezTo>
                    <a:cubicBezTo>
                      <a:pt x="1078757" y="362649"/>
                      <a:pt x="1075207" y="349281"/>
                      <a:pt x="1066547" y="340462"/>
                    </a:cubicBezTo>
                    <a:cubicBezTo>
                      <a:pt x="1058048" y="331843"/>
                      <a:pt x="1061440" y="328252"/>
                      <a:pt x="1070019" y="322147"/>
                    </a:cubicBezTo>
                    <a:cubicBezTo>
                      <a:pt x="1089173" y="308460"/>
                      <a:pt x="1111878" y="309537"/>
                      <a:pt x="1132907" y="303911"/>
                    </a:cubicBezTo>
                    <a:cubicBezTo>
                      <a:pt x="1138015" y="302554"/>
                      <a:pt x="1146914" y="306185"/>
                      <a:pt x="1147512" y="296528"/>
                    </a:cubicBezTo>
                    <a:cubicBezTo>
                      <a:pt x="1148190" y="285675"/>
                      <a:pt x="1140449" y="271589"/>
                      <a:pt x="1133506" y="269394"/>
                    </a:cubicBezTo>
                    <a:cubicBezTo>
                      <a:pt x="1129316" y="268037"/>
                      <a:pt x="1125046" y="266880"/>
                      <a:pt x="1120936" y="265284"/>
                    </a:cubicBezTo>
                    <a:cubicBezTo>
                      <a:pt x="1116307" y="263528"/>
                      <a:pt x="1112556" y="264446"/>
                      <a:pt x="1111160" y="269155"/>
                    </a:cubicBezTo>
                    <a:cubicBezTo>
                      <a:pt x="1108765" y="277295"/>
                      <a:pt x="1103019" y="278612"/>
                      <a:pt x="1095837" y="277973"/>
                    </a:cubicBezTo>
                    <a:cubicBezTo>
                      <a:pt x="1094759" y="277893"/>
                      <a:pt x="1093642" y="278013"/>
                      <a:pt x="1092525" y="278013"/>
                    </a:cubicBezTo>
                    <a:cubicBezTo>
                      <a:pt x="1086300" y="277973"/>
                      <a:pt x="1078039" y="280367"/>
                      <a:pt x="1074368" y="277295"/>
                    </a:cubicBezTo>
                    <a:cubicBezTo>
                      <a:pt x="1069500" y="273225"/>
                      <a:pt x="1075645" y="266122"/>
                      <a:pt x="1076883" y="260296"/>
                    </a:cubicBezTo>
                    <a:cubicBezTo>
                      <a:pt x="1077880" y="255388"/>
                      <a:pt x="1076324" y="252355"/>
                      <a:pt x="1071615" y="251118"/>
                    </a:cubicBezTo>
                    <a:cubicBezTo>
                      <a:pt x="1056132" y="247088"/>
                      <a:pt x="1045358" y="237431"/>
                      <a:pt x="1037657" y="223664"/>
                    </a:cubicBezTo>
                    <a:cubicBezTo>
                      <a:pt x="1033866" y="216881"/>
                      <a:pt x="1026564" y="214087"/>
                      <a:pt x="1020418" y="210257"/>
                    </a:cubicBezTo>
                    <a:cubicBezTo>
                      <a:pt x="988456" y="190544"/>
                      <a:pt x="957650" y="169156"/>
                      <a:pt x="926685" y="147967"/>
                    </a:cubicBezTo>
                    <a:cubicBezTo>
                      <a:pt x="913596" y="138988"/>
                      <a:pt x="905935" y="140146"/>
                      <a:pt x="895280" y="152596"/>
                    </a:cubicBezTo>
                    <a:cubicBezTo>
                      <a:pt x="890372" y="158342"/>
                      <a:pt x="886382" y="164287"/>
                      <a:pt x="878202" y="167280"/>
                    </a:cubicBezTo>
                    <a:cubicBezTo>
                      <a:pt x="864914" y="172188"/>
                      <a:pt x="853820" y="172947"/>
                      <a:pt x="839734" y="167121"/>
                    </a:cubicBezTo>
                    <a:cubicBezTo>
                      <a:pt x="824970" y="161055"/>
                      <a:pt x="808091" y="157663"/>
                      <a:pt x="791251" y="159419"/>
                    </a:cubicBezTo>
                    <a:cubicBezTo>
                      <a:pt x="782472" y="160337"/>
                      <a:pt x="773654" y="161095"/>
                      <a:pt x="764835" y="161454"/>
                    </a:cubicBezTo>
                    <a:cubicBezTo>
                      <a:pt x="758370" y="161734"/>
                      <a:pt x="752505" y="163130"/>
                      <a:pt x="747237" y="166921"/>
                    </a:cubicBezTo>
                    <a:cubicBezTo>
                      <a:pt x="727046" y="181486"/>
                      <a:pt x="703263" y="183082"/>
                      <a:pt x="679960" y="183242"/>
                    </a:cubicBezTo>
                    <a:cubicBezTo>
                      <a:pt x="660646" y="183361"/>
                      <a:pt x="641452" y="179092"/>
                      <a:pt x="622817" y="172508"/>
                    </a:cubicBezTo>
                    <a:cubicBezTo>
                      <a:pt x="613200" y="169116"/>
                      <a:pt x="607414" y="164567"/>
                      <a:pt x="607295" y="154630"/>
                    </a:cubicBezTo>
                    <a:cubicBezTo>
                      <a:pt x="607175" y="145094"/>
                      <a:pt x="601987" y="142979"/>
                      <a:pt x="593807" y="143218"/>
                    </a:cubicBezTo>
                    <a:cubicBezTo>
                      <a:pt x="588300" y="143378"/>
                      <a:pt x="582754" y="142939"/>
                      <a:pt x="577287" y="142181"/>
                    </a:cubicBezTo>
                    <a:cubicBezTo>
                      <a:pt x="563001" y="140146"/>
                      <a:pt x="550312" y="142181"/>
                      <a:pt x="541174" y="154750"/>
                    </a:cubicBezTo>
                    <a:cubicBezTo>
                      <a:pt x="538540" y="158382"/>
                      <a:pt x="534670" y="158821"/>
                      <a:pt x="530440" y="159140"/>
                    </a:cubicBezTo>
                    <a:cubicBezTo>
                      <a:pt x="503665" y="161015"/>
                      <a:pt x="476929" y="163170"/>
                      <a:pt x="450912" y="170512"/>
                    </a:cubicBezTo>
                    <a:cubicBezTo>
                      <a:pt x="444367" y="172348"/>
                      <a:pt x="441015" y="174184"/>
                      <a:pt x="441175" y="181925"/>
                    </a:cubicBezTo>
                    <a:cubicBezTo>
                      <a:pt x="441574" y="201318"/>
                      <a:pt x="432596" y="210775"/>
                      <a:pt x="412524" y="213409"/>
                    </a:cubicBezTo>
                    <a:cubicBezTo>
                      <a:pt x="401232" y="214885"/>
                      <a:pt x="389899" y="216122"/>
                      <a:pt x="378527" y="217240"/>
                    </a:cubicBezTo>
                    <a:cubicBezTo>
                      <a:pt x="374017" y="217679"/>
                      <a:pt x="370027" y="219035"/>
                      <a:pt x="366316" y="221709"/>
                    </a:cubicBezTo>
                    <a:cubicBezTo>
                      <a:pt x="350993" y="232643"/>
                      <a:pt x="350634" y="232682"/>
                      <a:pt x="355422" y="250719"/>
                    </a:cubicBezTo>
                    <a:cubicBezTo>
                      <a:pt x="356859" y="256066"/>
                      <a:pt x="355502" y="258181"/>
                      <a:pt x="351432" y="261293"/>
                    </a:cubicBezTo>
                    <a:cubicBezTo>
                      <a:pt x="340778" y="269354"/>
                      <a:pt x="328287" y="269873"/>
                      <a:pt x="315997" y="271509"/>
                    </a:cubicBezTo>
                    <a:cubicBezTo>
                      <a:pt x="310531" y="272227"/>
                      <a:pt x="305063" y="272866"/>
                      <a:pt x="299637" y="273743"/>
                    </a:cubicBezTo>
                    <a:cubicBezTo>
                      <a:pt x="276772" y="277454"/>
                      <a:pt x="275654" y="277415"/>
                      <a:pt x="274378" y="300678"/>
                    </a:cubicBezTo>
                    <a:cubicBezTo>
                      <a:pt x="273500" y="316760"/>
                      <a:pt x="269190" y="327613"/>
                      <a:pt x="254705" y="337270"/>
                    </a:cubicBezTo>
                    <a:cubicBezTo>
                      <a:pt x="240020" y="347047"/>
                      <a:pt x="228927" y="362290"/>
                      <a:pt x="216517" y="375338"/>
                    </a:cubicBezTo>
                    <a:cubicBezTo>
                      <a:pt x="207379" y="384955"/>
                      <a:pt x="197364" y="393574"/>
                      <a:pt x="187786" y="402752"/>
                    </a:cubicBezTo>
                    <a:cubicBezTo>
                      <a:pt x="174578" y="415402"/>
                      <a:pt x="159335" y="421467"/>
                      <a:pt x="140101" y="421667"/>
                    </a:cubicBezTo>
                    <a:cubicBezTo>
                      <a:pt x="146725" y="411331"/>
                      <a:pt x="152551" y="401236"/>
                      <a:pt x="159375" y="391898"/>
                    </a:cubicBezTo>
                    <a:cubicBezTo>
                      <a:pt x="165360" y="383678"/>
                      <a:pt x="161211" y="376376"/>
                      <a:pt x="158537" y="369073"/>
                    </a:cubicBezTo>
                    <a:cubicBezTo>
                      <a:pt x="156063" y="362290"/>
                      <a:pt x="149439" y="364844"/>
                      <a:pt x="145010" y="365522"/>
                    </a:cubicBezTo>
                    <a:cubicBezTo>
                      <a:pt x="131283" y="367677"/>
                      <a:pt x="121426" y="363607"/>
                      <a:pt x="115880" y="350518"/>
                    </a:cubicBezTo>
                    <a:cubicBezTo>
                      <a:pt x="115601" y="349840"/>
                      <a:pt x="115042" y="349321"/>
                      <a:pt x="114643" y="348683"/>
                    </a:cubicBezTo>
                    <a:cubicBezTo>
                      <a:pt x="95728" y="321428"/>
                      <a:pt x="95409" y="321109"/>
                      <a:pt x="119232" y="298125"/>
                    </a:cubicBezTo>
                    <a:cubicBezTo>
                      <a:pt x="130963" y="286832"/>
                      <a:pt x="142615" y="274342"/>
                      <a:pt x="161091" y="274462"/>
                    </a:cubicBezTo>
                    <a:cubicBezTo>
                      <a:pt x="162448" y="274462"/>
                      <a:pt x="164603" y="273903"/>
                      <a:pt x="165042" y="272986"/>
                    </a:cubicBezTo>
                    <a:cubicBezTo>
                      <a:pt x="172504" y="256864"/>
                      <a:pt x="188305" y="244135"/>
                      <a:pt x="183876" y="223185"/>
                    </a:cubicBezTo>
                    <a:cubicBezTo>
                      <a:pt x="178648" y="198605"/>
                      <a:pt x="179128" y="198645"/>
                      <a:pt x="201833" y="188190"/>
                    </a:cubicBezTo>
                    <a:cubicBezTo>
                      <a:pt x="214522" y="182364"/>
                      <a:pt x="226932" y="175939"/>
                      <a:pt x="239542" y="170034"/>
                    </a:cubicBezTo>
                    <a:cubicBezTo>
                      <a:pt x="245088" y="167440"/>
                      <a:pt x="248201" y="163888"/>
                      <a:pt x="247881" y="157304"/>
                    </a:cubicBezTo>
                    <a:cubicBezTo>
                      <a:pt x="247602" y="151798"/>
                      <a:pt x="248719" y="146251"/>
                      <a:pt x="248400" y="140784"/>
                    </a:cubicBezTo>
                    <a:cubicBezTo>
                      <a:pt x="247842" y="130808"/>
                      <a:pt x="253667" y="119515"/>
                      <a:pt x="241656" y="111734"/>
                    </a:cubicBezTo>
                    <a:cubicBezTo>
                      <a:pt x="232878" y="106108"/>
                      <a:pt x="227331" y="95613"/>
                      <a:pt x="215081" y="93379"/>
                    </a:cubicBezTo>
                    <a:cubicBezTo>
                      <a:pt x="227531" y="88869"/>
                      <a:pt x="240061" y="84480"/>
                      <a:pt x="252470" y="79771"/>
                    </a:cubicBezTo>
                    <a:cubicBezTo>
                      <a:pt x="305702" y="59460"/>
                      <a:pt x="360251" y="43379"/>
                      <a:pt x="415717" y="30450"/>
                    </a:cubicBezTo>
                    <a:cubicBezTo>
                      <a:pt x="464080" y="19158"/>
                      <a:pt x="513321" y="13212"/>
                      <a:pt x="562563" y="7226"/>
                    </a:cubicBezTo>
                    <a:cubicBezTo>
                      <a:pt x="605399" y="2019"/>
                      <a:pt x="648256" y="-266"/>
                      <a:pt x="691048" y="24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85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600"/>
              </a:p>
            </p:txBody>
          </p:sp>
        </p:grp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6D1F063C-105C-428C-B80F-8BEC05896D02}"/>
                </a:ext>
              </a:extLst>
            </p:cNvPr>
            <p:cNvSpPr/>
            <p:nvPr/>
          </p:nvSpPr>
          <p:spPr>
            <a:xfrm>
              <a:off x="2386715" y="1252482"/>
              <a:ext cx="1296206" cy="1954156"/>
            </a:xfrm>
            <a:custGeom>
              <a:avLst/>
              <a:gdLst>
                <a:gd name="connsiteX0" fmla="*/ 2545595 w 2646483"/>
                <a:gd name="connsiteY0" fmla="*/ 709670 h 3989829"/>
                <a:gd name="connsiteX1" fmla="*/ 2528410 w 2646483"/>
                <a:gd name="connsiteY1" fmla="*/ 658030 h 3989829"/>
                <a:gd name="connsiteX2" fmla="*/ 2514251 w 2646483"/>
                <a:gd name="connsiteY2" fmla="*/ 655330 h 3989829"/>
                <a:gd name="connsiteX3" fmla="*/ 2502222 w 2646483"/>
                <a:gd name="connsiteY3" fmla="*/ 692893 h 3989829"/>
                <a:gd name="connsiteX4" fmla="*/ 2440679 w 2646483"/>
                <a:gd name="connsiteY4" fmla="*/ 861806 h 3989829"/>
                <a:gd name="connsiteX5" fmla="*/ 2241487 w 2646483"/>
                <a:gd name="connsiteY5" fmla="*/ 1083832 h 3989829"/>
                <a:gd name="connsiteX6" fmla="*/ 1851775 w 2646483"/>
                <a:gd name="connsiteY6" fmla="*/ 1372555 h 3989829"/>
                <a:gd name="connsiteX7" fmla="*/ 1474749 w 2646483"/>
                <a:gd name="connsiteY7" fmla="*/ 1711773 h 3989829"/>
                <a:gd name="connsiteX8" fmla="*/ 1153209 w 2646483"/>
                <a:gd name="connsiteY8" fmla="*/ 2321545 h 3989829"/>
                <a:gd name="connsiteX9" fmla="*/ 1138560 w 2646483"/>
                <a:gd name="connsiteY9" fmla="*/ 2370894 h 3989829"/>
                <a:gd name="connsiteX10" fmla="*/ 1136186 w 2646483"/>
                <a:gd name="connsiteY10" fmla="*/ 2370157 h 3989829"/>
                <a:gd name="connsiteX11" fmla="*/ 1138805 w 2646483"/>
                <a:gd name="connsiteY11" fmla="*/ 2159098 h 3989829"/>
                <a:gd name="connsiteX12" fmla="*/ 1152963 w 2646483"/>
                <a:gd name="connsiteY12" fmla="*/ 1352178 h 3989829"/>
                <a:gd name="connsiteX13" fmla="*/ 1198956 w 2646483"/>
                <a:gd name="connsiteY13" fmla="*/ 1231631 h 3989829"/>
                <a:gd name="connsiteX14" fmla="*/ 1227026 w 2646483"/>
                <a:gd name="connsiteY14" fmla="*/ 1203315 h 3989829"/>
                <a:gd name="connsiteX15" fmla="*/ 1358867 w 2646483"/>
                <a:gd name="connsiteY15" fmla="*/ 1127942 h 3989829"/>
                <a:gd name="connsiteX16" fmla="*/ 1617965 w 2646483"/>
                <a:gd name="connsiteY16" fmla="*/ 1030801 h 3989829"/>
                <a:gd name="connsiteX17" fmla="*/ 1989836 w 2646483"/>
                <a:gd name="connsiteY17" fmla="*/ 458674 h 3989829"/>
                <a:gd name="connsiteX18" fmla="*/ 1949326 w 2646483"/>
                <a:gd name="connsiteY18" fmla="*/ 100634 h 3989829"/>
                <a:gd name="connsiteX19" fmla="*/ 1926248 w 2646483"/>
                <a:gd name="connsiteY19" fmla="*/ 9221 h 3989829"/>
                <a:gd name="connsiteX20" fmla="*/ 1917573 w 2646483"/>
                <a:gd name="connsiteY20" fmla="*/ 301 h 3989829"/>
                <a:gd name="connsiteX21" fmla="*/ 1914136 w 2646483"/>
                <a:gd name="connsiteY21" fmla="*/ 9303 h 3989829"/>
                <a:gd name="connsiteX22" fmla="*/ 1911353 w 2646483"/>
                <a:gd name="connsiteY22" fmla="*/ 14949 h 3989829"/>
                <a:gd name="connsiteX23" fmla="*/ 1757007 w 2646483"/>
                <a:gd name="connsiteY23" fmla="*/ 247041 h 3989829"/>
                <a:gd name="connsiteX24" fmla="*/ 1496027 w 2646483"/>
                <a:gd name="connsiteY24" fmla="*/ 441651 h 3989829"/>
                <a:gd name="connsiteX25" fmla="*/ 1200511 w 2646483"/>
                <a:gd name="connsiteY25" fmla="*/ 806484 h 3989829"/>
                <a:gd name="connsiteX26" fmla="*/ 1098623 w 2646483"/>
                <a:gd name="connsiteY26" fmla="*/ 1332455 h 3989829"/>
                <a:gd name="connsiteX27" fmla="*/ 1095595 w 2646483"/>
                <a:gd name="connsiteY27" fmla="*/ 1872256 h 3989829"/>
                <a:gd name="connsiteX28" fmla="*/ 1089784 w 2646483"/>
                <a:gd name="connsiteY28" fmla="*/ 1866691 h 3989829"/>
                <a:gd name="connsiteX29" fmla="*/ 926682 w 2646483"/>
                <a:gd name="connsiteY29" fmla="*/ 1480827 h 3989829"/>
                <a:gd name="connsiteX30" fmla="*/ 655308 w 2646483"/>
                <a:gd name="connsiteY30" fmla="*/ 1216818 h 3989829"/>
                <a:gd name="connsiteX31" fmla="*/ 393591 w 2646483"/>
                <a:gd name="connsiteY31" fmla="*/ 1019835 h 3989829"/>
                <a:gd name="connsiteX32" fmla="*/ 280000 w 2646483"/>
                <a:gd name="connsiteY32" fmla="*/ 854032 h 3989829"/>
                <a:gd name="connsiteX33" fmla="*/ 261996 w 2646483"/>
                <a:gd name="connsiteY33" fmla="*/ 794126 h 3989829"/>
                <a:gd name="connsiteX34" fmla="*/ 254958 w 2646483"/>
                <a:gd name="connsiteY34" fmla="*/ 790935 h 3989829"/>
                <a:gd name="connsiteX35" fmla="*/ 245219 w 2646483"/>
                <a:gd name="connsiteY35" fmla="*/ 816223 h 3989829"/>
                <a:gd name="connsiteX36" fmla="*/ 185478 w 2646483"/>
                <a:gd name="connsiteY36" fmla="*/ 1312568 h 3989829"/>
                <a:gd name="connsiteX37" fmla="*/ 508327 w 2646483"/>
                <a:gd name="connsiteY37" fmla="*/ 1842549 h 3989829"/>
                <a:gd name="connsiteX38" fmla="*/ 785512 w 2646483"/>
                <a:gd name="connsiteY38" fmla="*/ 1956140 h 3989829"/>
                <a:gd name="connsiteX39" fmla="*/ 979467 w 2646483"/>
                <a:gd name="connsiteY39" fmla="*/ 2053363 h 3989829"/>
                <a:gd name="connsiteX40" fmla="*/ 1058850 w 2646483"/>
                <a:gd name="connsiteY40" fmla="*/ 2169982 h 3989829"/>
                <a:gd name="connsiteX41" fmla="*/ 1076118 w 2646483"/>
                <a:gd name="connsiteY41" fmla="*/ 2704710 h 3989829"/>
                <a:gd name="connsiteX42" fmla="*/ 1067443 w 2646483"/>
                <a:gd name="connsiteY42" fmla="*/ 2799641 h 3989829"/>
                <a:gd name="connsiteX43" fmla="*/ 1056722 w 2646483"/>
                <a:gd name="connsiteY43" fmla="*/ 2891791 h 3989829"/>
                <a:gd name="connsiteX44" fmla="*/ 1051894 w 2646483"/>
                <a:gd name="connsiteY44" fmla="*/ 2869776 h 3989829"/>
                <a:gd name="connsiteX45" fmla="*/ 850982 w 2646483"/>
                <a:gd name="connsiteY45" fmla="*/ 2450767 h 3989829"/>
                <a:gd name="connsiteX46" fmla="*/ 556448 w 2646483"/>
                <a:gd name="connsiteY46" fmla="*/ 2174319 h 3989829"/>
                <a:gd name="connsiteX47" fmla="*/ 262160 w 2646483"/>
                <a:gd name="connsiteY47" fmla="*/ 1954503 h 3989829"/>
                <a:gd name="connsiteX48" fmla="*/ 111824 w 2646483"/>
                <a:gd name="connsiteY48" fmla="*/ 1739434 h 3989829"/>
                <a:gd name="connsiteX49" fmla="*/ 93656 w 2646483"/>
                <a:gd name="connsiteY49" fmla="*/ 1677401 h 3989829"/>
                <a:gd name="connsiteX50" fmla="*/ 84163 w 2646483"/>
                <a:gd name="connsiteY50" fmla="*/ 1672736 h 3989829"/>
                <a:gd name="connsiteX51" fmla="*/ 76715 w 2646483"/>
                <a:gd name="connsiteY51" fmla="*/ 1689840 h 3989829"/>
                <a:gd name="connsiteX52" fmla="*/ 44880 w 2646483"/>
                <a:gd name="connsiteY52" fmla="*/ 1824545 h 3989829"/>
                <a:gd name="connsiteX53" fmla="*/ 4698 w 2646483"/>
                <a:gd name="connsiteY53" fmla="*/ 2320973 h 3989829"/>
                <a:gd name="connsiteX54" fmla="*/ 391136 w 2646483"/>
                <a:gd name="connsiteY54" fmla="*/ 2916997 h 3989829"/>
                <a:gd name="connsiteX55" fmla="*/ 703510 w 2646483"/>
                <a:gd name="connsiteY55" fmla="*/ 3044336 h 3989829"/>
                <a:gd name="connsiteX56" fmla="*/ 903685 w 2646483"/>
                <a:gd name="connsiteY56" fmla="*/ 3134685 h 3989829"/>
                <a:gd name="connsiteX57" fmla="*/ 1020877 w 2646483"/>
                <a:gd name="connsiteY57" fmla="*/ 3261124 h 3989829"/>
                <a:gd name="connsiteX58" fmla="*/ 1044692 w 2646483"/>
                <a:gd name="connsiteY58" fmla="*/ 3389773 h 3989829"/>
                <a:gd name="connsiteX59" fmla="*/ 1052221 w 2646483"/>
                <a:gd name="connsiteY59" fmla="*/ 3988661 h 3989829"/>
                <a:gd name="connsiteX60" fmla="*/ 1129394 w 2646483"/>
                <a:gd name="connsiteY60" fmla="*/ 3988661 h 3989829"/>
                <a:gd name="connsiteX61" fmla="*/ 1139705 w 2646483"/>
                <a:gd name="connsiteY61" fmla="*/ 3495753 h 3989829"/>
                <a:gd name="connsiteX62" fmla="*/ 1157219 w 2646483"/>
                <a:gd name="connsiteY62" fmla="*/ 3037216 h 3989829"/>
                <a:gd name="connsiteX63" fmla="*/ 1218270 w 2646483"/>
                <a:gd name="connsiteY63" fmla="*/ 2873623 h 3989829"/>
                <a:gd name="connsiteX64" fmla="*/ 1343563 w 2646483"/>
                <a:gd name="connsiteY64" fmla="*/ 2756267 h 3989829"/>
                <a:gd name="connsiteX65" fmla="*/ 1628276 w 2646483"/>
                <a:gd name="connsiteY65" fmla="*/ 2624672 h 3989829"/>
                <a:gd name="connsiteX66" fmla="*/ 2045649 w 2646483"/>
                <a:gd name="connsiteY66" fmla="*/ 2460015 h 3989829"/>
                <a:gd name="connsiteX67" fmla="*/ 2418420 w 2646483"/>
                <a:gd name="connsiteY67" fmla="*/ 2168591 h 3989829"/>
                <a:gd name="connsiteX68" fmla="*/ 2644292 w 2646483"/>
                <a:gd name="connsiteY68" fmla="*/ 1530257 h 3989829"/>
                <a:gd name="connsiteX69" fmla="*/ 2545595 w 2646483"/>
                <a:gd name="connsiteY69" fmla="*/ 709670 h 3989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2646483" h="3989829">
                  <a:moveTo>
                    <a:pt x="2545595" y="709670"/>
                  </a:moveTo>
                  <a:cubicBezTo>
                    <a:pt x="2541258" y="691993"/>
                    <a:pt x="2536839" y="674316"/>
                    <a:pt x="2528410" y="658030"/>
                  </a:cubicBezTo>
                  <a:cubicBezTo>
                    <a:pt x="2525545" y="652465"/>
                    <a:pt x="2521944" y="639944"/>
                    <a:pt x="2514251" y="655330"/>
                  </a:cubicBezTo>
                  <a:cubicBezTo>
                    <a:pt x="2507132" y="666869"/>
                    <a:pt x="2505331" y="680126"/>
                    <a:pt x="2502222" y="692893"/>
                  </a:cubicBezTo>
                  <a:cubicBezTo>
                    <a:pt x="2487900" y="751489"/>
                    <a:pt x="2469486" y="808366"/>
                    <a:pt x="2440679" y="861806"/>
                  </a:cubicBezTo>
                  <a:cubicBezTo>
                    <a:pt x="2392150" y="951991"/>
                    <a:pt x="2319560" y="1020326"/>
                    <a:pt x="2241487" y="1083832"/>
                  </a:cubicBezTo>
                  <a:cubicBezTo>
                    <a:pt x="2115947" y="1185883"/>
                    <a:pt x="1981324" y="1275823"/>
                    <a:pt x="1851775" y="1372555"/>
                  </a:cubicBezTo>
                  <a:cubicBezTo>
                    <a:pt x="1715679" y="1474116"/>
                    <a:pt x="1585475" y="1582142"/>
                    <a:pt x="1474749" y="1711773"/>
                  </a:cubicBezTo>
                  <a:cubicBezTo>
                    <a:pt x="1321713" y="1890833"/>
                    <a:pt x="1220725" y="2097392"/>
                    <a:pt x="1153209" y="2321545"/>
                  </a:cubicBezTo>
                  <a:cubicBezTo>
                    <a:pt x="1148298" y="2337995"/>
                    <a:pt x="1143470" y="2354444"/>
                    <a:pt x="1138560" y="2370894"/>
                  </a:cubicBezTo>
                  <a:cubicBezTo>
                    <a:pt x="1137741" y="2370648"/>
                    <a:pt x="1137005" y="2370403"/>
                    <a:pt x="1136186" y="2370157"/>
                  </a:cubicBezTo>
                  <a:cubicBezTo>
                    <a:pt x="1128985" y="2368357"/>
                    <a:pt x="1138560" y="2176775"/>
                    <a:pt x="1138805" y="2159098"/>
                  </a:cubicBezTo>
                  <a:cubicBezTo>
                    <a:pt x="1139624" y="2082497"/>
                    <a:pt x="1141833" y="1444491"/>
                    <a:pt x="1152963" y="1352178"/>
                  </a:cubicBezTo>
                  <a:cubicBezTo>
                    <a:pt x="1158364" y="1307576"/>
                    <a:pt x="1167121" y="1265593"/>
                    <a:pt x="1198956" y="1231631"/>
                  </a:cubicBezTo>
                  <a:cubicBezTo>
                    <a:pt x="1209677" y="1223529"/>
                    <a:pt x="1218924" y="1214036"/>
                    <a:pt x="1227026" y="1203315"/>
                  </a:cubicBezTo>
                  <a:cubicBezTo>
                    <a:pt x="1266963" y="1171153"/>
                    <a:pt x="1311074" y="1146356"/>
                    <a:pt x="1358867" y="1127942"/>
                  </a:cubicBezTo>
                  <a:cubicBezTo>
                    <a:pt x="1444960" y="1094798"/>
                    <a:pt x="1533591" y="1068692"/>
                    <a:pt x="1617965" y="1030801"/>
                  </a:cubicBezTo>
                  <a:cubicBezTo>
                    <a:pt x="1865033" y="919829"/>
                    <a:pt x="1985825" y="727265"/>
                    <a:pt x="1989836" y="458674"/>
                  </a:cubicBezTo>
                  <a:cubicBezTo>
                    <a:pt x="1991636" y="337636"/>
                    <a:pt x="1973795" y="218725"/>
                    <a:pt x="1949326" y="100634"/>
                  </a:cubicBezTo>
                  <a:cubicBezTo>
                    <a:pt x="1942942" y="69863"/>
                    <a:pt x="1936559" y="39010"/>
                    <a:pt x="1926248" y="9221"/>
                  </a:cubicBezTo>
                  <a:cubicBezTo>
                    <a:pt x="1924857" y="5211"/>
                    <a:pt x="1924529" y="-1500"/>
                    <a:pt x="1917573" y="301"/>
                  </a:cubicBezTo>
                  <a:cubicBezTo>
                    <a:pt x="1913808" y="1283"/>
                    <a:pt x="1913890" y="5702"/>
                    <a:pt x="1914136" y="9303"/>
                  </a:cubicBezTo>
                  <a:cubicBezTo>
                    <a:pt x="1913153" y="11185"/>
                    <a:pt x="1911762" y="12985"/>
                    <a:pt x="1911353" y="14949"/>
                  </a:cubicBezTo>
                  <a:cubicBezTo>
                    <a:pt x="1892694" y="114137"/>
                    <a:pt x="1835899" y="187954"/>
                    <a:pt x="1757007" y="247041"/>
                  </a:cubicBezTo>
                  <a:cubicBezTo>
                    <a:pt x="1670096" y="312020"/>
                    <a:pt x="1582284" y="375854"/>
                    <a:pt x="1496027" y="441651"/>
                  </a:cubicBezTo>
                  <a:cubicBezTo>
                    <a:pt x="1368196" y="539202"/>
                    <a:pt x="1266145" y="657867"/>
                    <a:pt x="1200511" y="806484"/>
                  </a:cubicBezTo>
                  <a:cubicBezTo>
                    <a:pt x="1126366" y="974251"/>
                    <a:pt x="1101651" y="1151430"/>
                    <a:pt x="1098623" y="1332455"/>
                  </a:cubicBezTo>
                  <a:cubicBezTo>
                    <a:pt x="1096004" y="1490729"/>
                    <a:pt x="1095595" y="1861863"/>
                    <a:pt x="1095595" y="1872256"/>
                  </a:cubicBezTo>
                  <a:cubicBezTo>
                    <a:pt x="1090930" y="1870374"/>
                    <a:pt x="1090194" y="1868574"/>
                    <a:pt x="1089784" y="1866691"/>
                  </a:cubicBezTo>
                  <a:cubicBezTo>
                    <a:pt x="1059423" y="1727895"/>
                    <a:pt x="1008356" y="1597936"/>
                    <a:pt x="926682" y="1480827"/>
                  </a:cubicBezTo>
                  <a:cubicBezTo>
                    <a:pt x="853110" y="1375420"/>
                    <a:pt x="757196" y="1293091"/>
                    <a:pt x="655308" y="1216818"/>
                  </a:cubicBezTo>
                  <a:cubicBezTo>
                    <a:pt x="567905" y="1151348"/>
                    <a:pt x="476247" y="1091525"/>
                    <a:pt x="393591" y="1019835"/>
                  </a:cubicBezTo>
                  <a:cubicBezTo>
                    <a:pt x="341297" y="974415"/>
                    <a:pt x="300705" y="920975"/>
                    <a:pt x="280000" y="854032"/>
                  </a:cubicBezTo>
                  <a:cubicBezTo>
                    <a:pt x="273862" y="834145"/>
                    <a:pt x="267970" y="814095"/>
                    <a:pt x="261996" y="794126"/>
                  </a:cubicBezTo>
                  <a:cubicBezTo>
                    <a:pt x="261423" y="788971"/>
                    <a:pt x="258641" y="784879"/>
                    <a:pt x="254958" y="790935"/>
                  </a:cubicBezTo>
                  <a:cubicBezTo>
                    <a:pt x="250375" y="798627"/>
                    <a:pt x="247347" y="807466"/>
                    <a:pt x="245219" y="816223"/>
                  </a:cubicBezTo>
                  <a:cubicBezTo>
                    <a:pt x="205201" y="979243"/>
                    <a:pt x="176230" y="1143901"/>
                    <a:pt x="185478" y="1312568"/>
                  </a:cubicBezTo>
                  <a:cubicBezTo>
                    <a:pt x="198408" y="1546379"/>
                    <a:pt x="299969" y="1726994"/>
                    <a:pt x="508327" y="1842549"/>
                  </a:cubicBezTo>
                  <a:cubicBezTo>
                    <a:pt x="596385" y="1891324"/>
                    <a:pt x="690989" y="1923569"/>
                    <a:pt x="785512" y="1956140"/>
                  </a:cubicBezTo>
                  <a:cubicBezTo>
                    <a:pt x="854501" y="1979955"/>
                    <a:pt x="922835" y="2005243"/>
                    <a:pt x="979467" y="2053363"/>
                  </a:cubicBezTo>
                  <a:cubicBezTo>
                    <a:pt x="1016540" y="2084871"/>
                    <a:pt x="1049520" y="2119979"/>
                    <a:pt x="1058850" y="2169982"/>
                  </a:cubicBezTo>
                  <a:cubicBezTo>
                    <a:pt x="1081028" y="2288647"/>
                    <a:pt x="1079964" y="2646850"/>
                    <a:pt x="1076118" y="2704710"/>
                  </a:cubicBezTo>
                  <a:cubicBezTo>
                    <a:pt x="1073990" y="2736381"/>
                    <a:pt x="1070634" y="2768052"/>
                    <a:pt x="1067443" y="2799641"/>
                  </a:cubicBezTo>
                  <a:cubicBezTo>
                    <a:pt x="1065560" y="2818300"/>
                    <a:pt x="1060323" y="2852427"/>
                    <a:pt x="1056722" y="2891791"/>
                  </a:cubicBezTo>
                  <a:cubicBezTo>
                    <a:pt x="1053448" y="2879678"/>
                    <a:pt x="1053694" y="2876405"/>
                    <a:pt x="1051894" y="2869776"/>
                  </a:cubicBezTo>
                  <a:cubicBezTo>
                    <a:pt x="1010565" y="2717804"/>
                    <a:pt x="947305" y="2576306"/>
                    <a:pt x="850982" y="2450767"/>
                  </a:cubicBezTo>
                  <a:cubicBezTo>
                    <a:pt x="767999" y="2342496"/>
                    <a:pt x="664965" y="2255420"/>
                    <a:pt x="556448" y="2174319"/>
                  </a:cubicBezTo>
                  <a:cubicBezTo>
                    <a:pt x="458325" y="2101075"/>
                    <a:pt x="356273" y="2033231"/>
                    <a:pt x="262160" y="1954503"/>
                  </a:cubicBezTo>
                  <a:cubicBezTo>
                    <a:pt x="192598" y="1896317"/>
                    <a:pt x="137439" y="1828228"/>
                    <a:pt x="111824" y="1739434"/>
                  </a:cubicBezTo>
                  <a:cubicBezTo>
                    <a:pt x="105850" y="1718729"/>
                    <a:pt x="99712" y="1698024"/>
                    <a:pt x="93656" y="1677401"/>
                  </a:cubicBezTo>
                  <a:cubicBezTo>
                    <a:pt x="93165" y="1670281"/>
                    <a:pt x="90382" y="1665452"/>
                    <a:pt x="84163" y="1672736"/>
                  </a:cubicBezTo>
                  <a:cubicBezTo>
                    <a:pt x="80234" y="1677237"/>
                    <a:pt x="78434" y="1683866"/>
                    <a:pt x="76715" y="1689840"/>
                  </a:cubicBezTo>
                  <a:cubicBezTo>
                    <a:pt x="63458" y="1734114"/>
                    <a:pt x="53555" y="1779207"/>
                    <a:pt x="44880" y="1824545"/>
                  </a:cubicBezTo>
                  <a:cubicBezTo>
                    <a:pt x="13455" y="1988548"/>
                    <a:pt x="-10524" y="2153287"/>
                    <a:pt x="4698" y="2320973"/>
                  </a:cubicBezTo>
                  <a:cubicBezTo>
                    <a:pt x="28840" y="2587191"/>
                    <a:pt x="153888" y="2788429"/>
                    <a:pt x="391136" y="2916997"/>
                  </a:cubicBezTo>
                  <a:cubicBezTo>
                    <a:pt x="490650" y="2970928"/>
                    <a:pt x="597040" y="3007591"/>
                    <a:pt x="703510" y="3044336"/>
                  </a:cubicBezTo>
                  <a:cubicBezTo>
                    <a:pt x="772991" y="3068315"/>
                    <a:pt x="842389" y="3092538"/>
                    <a:pt x="903685" y="3134685"/>
                  </a:cubicBezTo>
                  <a:cubicBezTo>
                    <a:pt x="952133" y="3167993"/>
                    <a:pt x="995916" y="3206293"/>
                    <a:pt x="1020877" y="3261124"/>
                  </a:cubicBezTo>
                  <a:cubicBezTo>
                    <a:pt x="1039454" y="3301798"/>
                    <a:pt x="1041582" y="3347299"/>
                    <a:pt x="1044692" y="3389773"/>
                  </a:cubicBezTo>
                  <a:cubicBezTo>
                    <a:pt x="1045101" y="3421772"/>
                    <a:pt x="1052630" y="3985879"/>
                    <a:pt x="1052221" y="3988661"/>
                  </a:cubicBezTo>
                  <a:cubicBezTo>
                    <a:pt x="1095431" y="3991853"/>
                    <a:pt x="1119328" y="3987352"/>
                    <a:pt x="1129394" y="3988661"/>
                  </a:cubicBezTo>
                  <a:cubicBezTo>
                    <a:pt x="1135286" y="3891520"/>
                    <a:pt x="1139705" y="3576936"/>
                    <a:pt x="1139705" y="3495753"/>
                  </a:cubicBezTo>
                  <a:cubicBezTo>
                    <a:pt x="1142161" y="3343698"/>
                    <a:pt x="1135041" y="3187798"/>
                    <a:pt x="1157219" y="3037216"/>
                  </a:cubicBezTo>
                  <a:cubicBezTo>
                    <a:pt x="1165975" y="2977884"/>
                    <a:pt x="1179806" y="2921661"/>
                    <a:pt x="1218270" y="2873623"/>
                  </a:cubicBezTo>
                  <a:cubicBezTo>
                    <a:pt x="1254442" y="2828366"/>
                    <a:pt x="1296343" y="2789575"/>
                    <a:pt x="1343563" y="2756267"/>
                  </a:cubicBezTo>
                  <a:cubicBezTo>
                    <a:pt x="1430475" y="2694971"/>
                    <a:pt x="1529007" y="2658962"/>
                    <a:pt x="1628276" y="2624672"/>
                  </a:cubicBezTo>
                  <a:cubicBezTo>
                    <a:pt x="1769774" y="2575815"/>
                    <a:pt x="1911926" y="2528595"/>
                    <a:pt x="2045649" y="2460015"/>
                  </a:cubicBezTo>
                  <a:cubicBezTo>
                    <a:pt x="2188537" y="2386688"/>
                    <a:pt x="2317514" y="2295357"/>
                    <a:pt x="2418420" y="2168591"/>
                  </a:cubicBezTo>
                  <a:cubicBezTo>
                    <a:pt x="2567037" y="1981919"/>
                    <a:pt x="2633407" y="1764967"/>
                    <a:pt x="2644292" y="1530257"/>
                  </a:cubicBezTo>
                  <a:cubicBezTo>
                    <a:pt x="2657222" y="1251681"/>
                    <a:pt x="2611475" y="979243"/>
                    <a:pt x="2545595" y="709670"/>
                  </a:cubicBezTo>
                  <a:close/>
                </a:path>
              </a:pathLst>
            </a:custGeom>
            <a:solidFill>
              <a:srgbClr val="95C23E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69070919-2469-4D9B-BD84-7122538F88F5}"/>
                </a:ext>
              </a:extLst>
            </p:cNvPr>
            <p:cNvSpPr/>
            <p:nvPr/>
          </p:nvSpPr>
          <p:spPr>
            <a:xfrm>
              <a:off x="2022347" y="3176737"/>
              <a:ext cx="1497782" cy="405310"/>
            </a:xfrm>
            <a:custGeom>
              <a:avLst/>
              <a:gdLst>
                <a:gd name="connsiteX0" fmla="*/ 627072 w 1497782"/>
                <a:gd name="connsiteY0" fmla="*/ 719 h 405310"/>
                <a:gd name="connsiteX1" fmla="*/ 701802 w 1497782"/>
                <a:gd name="connsiteY1" fmla="*/ 33056 h 405310"/>
                <a:gd name="connsiteX2" fmla="*/ 731423 w 1497782"/>
                <a:gd name="connsiteY2" fmla="*/ 38347 h 405310"/>
                <a:gd name="connsiteX3" fmla="*/ 811949 w 1497782"/>
                <a:gd name="connsiteY3" fmla="*/ 32214 h 405310"/>
                <a:gd name="connsiteX4" fmla="*/ 828744 w 1497782"/>
                <a:gd name="connsiteY4" fmla="*/ 31252 h 405310"/>
                <a:gd name="connsiteX5" fmla="*/ 876202 w 1497782"/>
                <a:gd name="connsiteY5" fmla="*/ 23677 h 405310"/>
                <a:gd name="connsiteX6" fmla="*/ 899851 w 1497782"/>
                <a:gd name="connsiteY6" fmla="*/ 25921 h 405310"/>
                <a:gd name="connsiteX7" fmla="*/ 917247 w 1497782"/>
                <a:gd name="connsiteY7" fmla="*/ 30250 h 405310"/>
                <a:gd name="connsiteX8" fmla="*/ 974205 w 1497782"/>
                <a:gd name="connsiteY8" fmla="*/ 65964 h 405310"/>
                <a:gd name="connsiteX9" fmla="*/ 983303 w 1497782"/>
                <a:gd name="connsiteY9" fmla="*/ 67207 h 405310"/>
                <a:gd name="connsiteX10" fmla="*/ 1036814 w 1497782"/>
                <a:gd name="connsiteY10" fmla="*/ 47326 h 405310"/>
                <a:gd name="connsiteX11" fmla="*/ 1227288 w 1497782"/>
                <a:gd name="connsiteY11" fmla="*/ 133864 h 405310"/>
                <a:gd name="connsiteX12" fmla="*/ 1238390 w 1497782"/>
                <a:gd name="connsiteY12" fmla="*/ 143284 h 405310"/>
                <a:gd name="connsiteX13" fmla="*/ 1294106 w 1497782"/>
                <a:gd name="connsiteY13" fmla="*/ 165810 h 405310"/>
                <a:gd name="connsiteX14" fmla="*/ 1307293 w 1497782"/>
                <a:gd name="connsiteY14" fmla="*/ 170380 h 405310"/>
                <a:gd name="connsiteX15" fmla="*/ 1350623 w 1497782"/>
                <a:gd name="connsiteY15" fmla="*/ 178517 h 405310"/>
                <a:gd name="connsiteX16" fmla="*/ 1363168 w 1497782"/>
                <a:gd name="connsiteY16" fmla="*/ 181402 h 405310"/>
                <a:gd name="connsiteX17" fmla="*/ 1406578 w 1497782"/>
                <a:gd name="connsiteY17" fmla="*/ 202125 h 405310"/>
                <a:gd name="connsiteX18" fmla="*/ 1445779 w 1497782"/>
                <a:gd name="connsiteY18" fmla="*/ 231546 h 405310"/>
                <a:gd name="connsiteX19" fmla="*/ 1488828 w 1497782"/>
                <a:gd name="connsiteY19" fmla="*/ 298484 h 405310"/>
                <a:gd name="connsiteX20" fmla="*/ 1489630 w 1497782"/>
                <a:gd name="connsiteY20" fmla="*/ 395846 h 405310"/>
                <a:gd name="connsiteX21" fmla="*/ 1480651 w 1497782"/>
                <a:gd name="connsiteY21" fmla="*/ 405305 h 405310"/>
                <a:gd name="connsiteX22" fmla="*/ 1397680 w 1497782"/>
                <a:gd name="connsiteY22" fmla="*/ 368910 h 405310"/>
                <a:gd name="connsiteX23" fmla="*/ 1222838 w 1497782"/>
                <a:gd name="connsiteY23" fmla="*/ 339088 h 405310"/>
                <a:gd name="connsiteX24" fmla="*/ 1169854 w 1497782"/>
                <a:gd name="connsiteY24" fmla="*/ 334052 h 405310"/>
                <a:gd name="connsiteX25" fmla="*/ 1174665 w 1497782"/>
                <a:gd name="connsiteY25" fmla="*/ 347341 h 405310"/>
                <a:gd name="connsiteX26" fmla="*/ 1160619 w 1497782"/>
                <a:gd name="connsiteY26" fmla="*/ 346066 h 405310"/>
                <a:gd name="connsiteX27" fmla="*/ 1128571 w 1497782"/>
                <a:gd name="connsiteY27" fmla="*/ 345153 h 405310"/>
                <a:gd name="connsiteX28" fmla="*/ 1003700 w 1497782"/>
                <a:gd name="connsiteY28" fmla="*/ 352509 h 405310"/>
                <a:gd name="connsiteX29" fmla="*/ 696198 w 1497782"/>
                <a:gd name="connsiteY29" fmla="*/ 377540 h 405310"/>
                <a:gd name="connsiteX30" fmla="*/ 482122 w 1497782"/>
                <a:gd name="connsiteY30" fmla="*/ 368993 h 405310"/>
                <a:gd name="connsiteX31" fmla="*/ 272411 w 1497782"/>
                <a:gd name="connsiteY31" fmla="*/ 334196 h 405310"/>
                <a:gd name="connsiteX32" fmla="*/ 96012 w 1497782"/>
                <a:gd name="connsiteY32" fmla="*/ 315693 h 405310"/>
                <a:gd name="connsiteX33" fmla="*/ 6295 w 1497782"/>
                <a:gd name="connsiteY33" fmla="*/ 328330 h 405310"/>
                <a:gd name="connsiteX34" fmla="*/ 204 w 1497782"/>
                <a:gd name="connsiteY34" fmla="*/ 316797 h 405310"/>
                <a:gd name="connsiteX35" fmla="*/ 27269 w 1497782"/>
                <a:gd name="connsiteY35" fmla="*/ 223270 h 405310"/>
                <a:gd name="connsiteX36" fmla="*/ 86795 w 1497782"/>
                <a:gd name="connsiteY36" fmla="*/ 170444 h 405310"/>
                <a:gd name="connsiteX37" fmla="*/ 132484 w 1497782"/>
                <a:gd name="connsiteY37" fmla="*/ 152702 h 405310"/>
                <a:gd name="connsiteX38" fmla="*/ 179877 w 1497782"/>
                <a:gd name="connsiteY38" fmla="*/ 144472 h 405310"/>
                <a:gd name="connsiteX39" fmla="*/ 192736 w 1497782"/>
                <a:gd name="connsiteY39" fmla="*/ 145082 h 405310"/>
                <a:gd name="connsiteX40" fmla="*/ 236654 w 1497782"/>
                <a:gd name="connsiteY40" fmla="*/ 148948 h 405310"/>
                <a:gd name="connsiteX41" fmla="*/ 250585 w 1497782"/>
                <a:gd name="connsiteY41" fmla="*/ 148110 h 405310"/>
                <a:gd name="connsiteX42" fmla="*/ 310313 w 1497782"/>
                <a:gd name="connsiteY42" fmla="*/ 141466 h 405310"/>
                <a:gd name="connsiteX43" fmla="*/ 323547 w 1497782"/>
                <a:gd name="connsiteY43" fmla="*/ 135395 h 405310"/>
                <a:gd name="connsiteX44" fmla="*/ 351089 w 1497782"/>
                <a:gd name="connsiteY44" fmla="*/ 108190 h 405310"/>
                <a:gd name="connsiteX45" fmla="*/ 350556 w 1497782"/>
                <a:gd name="connsiteY45" fmla="*/ 108091 h 405310"/>
                <a:gd name="connsiteX46" fmla="*/ 360416 w 1497782"/>
                <a:gd name="connsiteY46" fmla="*/ 94303 h 405310"/>
                <a:gd name="connsiteX47" fmla="*/ 454932 w 1497782"/>
                <a:gd name="connsiteY47" fmla="*/ 49651 h 405310"/>
                <a:gd name="connsiteX48" fmla="*/ 481426 w 1497782"/>
                <a:gd name="connsiteY48" fmla="*/ 42315 h 405310"/>
                <a:gd name="connsiteX49" fmla="*/ 547924 w 1497782"/>
                <a:gd name="connsiteY49" fmla="*/ 17143 h 405310"/>
                <a:gd name="connsiteX50" fmla="*/ 627072 w 1497782"/>
                <a:gd name="connsiteY50" fmla="*/ 719 h 405310"/>
                <a:gd name="connsiteX0" fmla="*/ 627072 w 1497782"/>
                <a:gd name="connsiteY0" fmla="*/ 719 h 405310"/>
                <a:gd name="connsiteX1" fmla="*/ 701802 w 1497782"/>
                <a:gd name="connsiteY1" fmla="*/ 33056 h 405310"/>
                <a:gd name="connsiteX2" fmla="*/ 731423 w 1497782"/>
                <a:gd name="connsiteY2" fmla="*/ 38347 h 405310"/>
                <a:gd name="connsiteX3" fmla="*/ 811949 w 1497782"/>
                <a:gd name="connsiteY3" fmla="*/ 32214 h 405310"/>
                <a:gd name="connsiteX4" fmla="*/ 828744 w 1497782"/>
                <a:gd name="connsiteY4" fmla="*/ 31252 h 405310"/>
                <a:gd name="connsiteX5" fmla="*/ 876202 w 1497782"/>
                <a:gd name="connsiteY5" fmla="*/ 23677 h 405310"/>
                <a:gd name="connsiteX6" fmla="*/ 899851 w 1497782"/>
                <a:gd name="connsiteY6" fmla="*/ 25921 h 405310"/>
                <a:gd name="connsiteX7" fmla="*/ 917247 w 1497782"/>
                <a:gd name="connsiteY7" fmla="*/ 30250 h 405310"/>
                <a:gd name="connsiteX8" fmla="*/ 974205 w 1497782"/>
                <a:gd name="connsiteY8" fmla="*/ 65964 h 405310"/>
                <a:gd name="connsiteX9" fmla="*/ 983303 w 1497782"/>
                <a:gd name="connsiteY9" fmla="*/ 67207 h 405310"/>
                <a:gd name="connsiteX10" fmla="*/ 1036814 w 1497782"/>
                <a:gd name="connsiteY10" fmla="*/ 47326 h 405310"/>
                <a:gd name="connsiteX11" fmla="*/ 1227288 w 1497782"/>
                <a:gd name="connsiteY11" fmla="*/ 133864 h 405310"/>
                <a:gd name="connsiteX12" fmla="*/ 1238390 w 1497782"/>
                <a:gd name="connsiteY12" fmla="*/ 143284 h 405310"/>
                <a:gd name="connsiteX13" fmla="*/ 1294106 w 1497782"/>
                <a:gd name="connsiteY13" fmla="*/ 165810 h 405310"/>
                <a:gd name="connsiteX14" fmla="*/ 1307293 w 1497782"/>
                <a:gd name="connsiteY14" fmla="*/ 170380 h 405310"/>
                <a:gd name="connsiteX15" fmla="*/ 1350623 w 1497782"/>
                <a:gd name="connsiteY15" fmla="*/ 178517 h 405310"/>
                <a:gd name="connsiteX16" fmla="*/ 1363168 w 1497782"/>
                <a:gd name="connsiteY16" fmla="*/ 181402 h 405310"/>
                <a:gd name="connsiteX17" fmla="*/ 1406578 w 1497782"/>
                <a:gd name="connsiteY17" fmla="*/ 202125 h 405310"/>
                <a:gd name="connsiteX18" fmla="*/ 1445779 w 1497782"/>
                <a:gd name="connsiteY18" fmla="*/ 231546 h 405310"/>
                <a:gd name="connsiteX19" fmla="*/ 1488828 w 1497782"/>
                <a:gd name="connsiteY19" fmla="*/ 298484 h 405310"/>
                <a:gd name="connsiteX20" fmla="*/ 1489630 w 1497782"/>
                <a:gd name="connsiteY20" fmla="*/ 395846 h 405310"/>
                <a:gd name="connsiteX21" fmla="*/ 1480651 w 1497782"/>
                <a:gd name="connsiteY21" fmla="*/ 405305 h 405310"/>
                <a:gd name="connsiteX22" fmla="*/ 1397680 w 1497782"/>
                <a:gd name="connsiteY22" fmla="*/ 368910 h 405310"/>
                <a:gd name="connsiteX23" fmla="*/ 1222838 w 1497782"/>
                <a:gd name="connsiteY23" fmla="*/ 339088 h 405310"/>
                <a:gd name="connsiteX24" fmla="*/ 1169854 w 1497782"/>
                <a:gd name="connsiteY24" fmla="*/ 334052 h 405310"/>
                <a:gd name="connsiteX25" fmla="*/ 1160619 w 1497782"/>
                <a:gd name="connsiteY25" fmla="*/ 346066 h 405310"/>
                <a:gd name="connsiteX26" fmla="*/ 1128571 w 1497782"/>
                <a:gd name="connsiteY26" fmla="*/ 345153 h 405310"/>
                <a:gd name="connsiteX27" fmla="*/ 1003700 w 1497782"/>
                <a:gd name="connsiteY27" fmla="*/ 352509 h 405310"/>
                <a:gd name="connsiteX28" fmla="*/ 696198 w 1497782"/>
                <a:gd name="connsiteY28" fmla="*/ 377540 h 405310"/>
                <a:gd name="connsiteX29" fmla="*/ 482122 w 1497782"/>
                <a:gd name="connsiteY29" fmla="*/ 368993 h 405310"/>
                <a:gd name="connsiteX30" fmla="*/ 272411 w 1497782"/>
                <a:gd name="connsiteY30" fmla="*/ 334196 h 405310"/>
                <a:gd name="connsiteX31" fmla="*/ 96012 w 1497782"/>
                <a:gd name="connsiteY31" fmla="*/ 315693 h 405310"/>
                <a:gd name="connsiteX32" fmla="*/ 6295 w 1497782"/>
                <a:gd name="connsiteY32" fmla="*/ 328330 h 405310"/>
                <a:gd name="connsiteX33" fmla="*/ 204 w 1497782"/>
                <a:gd name="connsiteY33" fmla="*/ 316797 h 405310"/>
                <a:gd name="connsiteX34" fmla="*/ 27269 w 1497782"/>
                <a:gd name="connsiteY34" fmla="*/ 223270 h 405310"/>
                <a:gd name="connsiteX35" fmla="*/ 86795 w 1497782"/>
                <a:gd name="connsiteY35" fmla="*/ 170444 h 405310"/>
                <a:gd name="connsiteX36" fmla="*/ 132484 w 1497782"/>
                <a:gd name="connsiteY36" fmla="*/ 152702 h 405310"/>
                <a:gd name="connsiteX37" fmla="*/ 179877 w 1497782"/>
                <a:gd name="connsiteY37" fmla="*/ 144472 h 405310"/>
                <a:gd name="connsiteX38" fmla="*/ 192736 w 1497782"/>
                <a:gd name="connsiteY38" fmla="*/ 145082 h 405310"/>
                <a:gd name="connsiteX39" fmla="*/ 236654 w 1497782"/>
                <a:gd name="connsiteY39" fmla="*/ 148948 h 405310"/>
                <a:gd name="connsiteX40" fmla="*/ 250585 w 1497782"/>
                <a:gd name="connsiteY40" fmla="*/ 148110 h 405310"/>
                <a:gd name="connsiteX41" fmla="*/ 310313 w 1497782"/>
                <a:gd name="connsiteY41" fmla="*/ 141466 h 405310"/>
                <a:gd name="connsiteX42" fmla="*/ 323547 w 1497782"/>
                <a:gd name="connsiteY42" fmla="*/ 135395 h 405310"/>
                <a:gd name="connsiteX43" fmla="*/ 351089 w 1497782"/>
                <a:gd name="connsiteY43" fmla="*/ 108190 h 405310"/>
                <a:gd name="connsiteX44" fmla="*/ 350556 w 1497782"/>
                <a:gd name="connsiteY44" fmla="*/ 108091 h 405310"/>
                <a:gd name="connsiteX45" fmla="*/ 360416 w 1497782"/>
                <a:gd name="connsiteY45" fmla="*/ 94303 h 405310"/>
                <a:gd name="connsiteX46" fmla="*/ 454932 w 1497782"/>
                <a:gd name="connsiteY46" fmla="*/ 49651 h 405310"/>
                <a:gd name="connsiteX47" fmla="*/ 481426 w 1497782"/>
                <a:gd name="connsiteY47" fmla="*/ 42315 h 405310"/>
                <a:gd name="connsiteX48" fmla="*/ 547924 w 1497782"/>
                <a:gd name="connsiteY48" fmla="*/ 17143 h 405310"/>
                <a:gd name="connsiteX49" fmla="*/ 627072 w 1497782"/>
                <a:gd name="connsiteY49" fmla="*/ 719 h 405310"/>
                <a:gd name="connsiteX0" fmla="*/ 627072 w 1497782"/>
                <a:gd name="connsiteY0" fmla="*/ 719 h 405310"/>
                <a:gd name="connsiteX1" fmla="*/ 701802 w 1497782"/>
                <a:gd name="connsiteY1" fmla="*/ 33056 h 405310"/>
                <a:gd name="connsiteX2" fmla="*/ 731423 w 1497782"/>
                <a:gd name="connsiteY2" fmla="*/ 38347 h 405310"/>
                <a:gd name="connsiteX3" fmla="*/ 811949 w 1497782"/>
                <a:gd name="connsiteY3" fmla="*/ 32214 h 405310"/>
                <a:gd name="connsiteX4" fmla="*/ 828744 w 1497782"/>
                <a:gd name="connsiteY4" fmla="*/ 31252 h 405310"/>
                <a:gd name="connsiteX5" fmla="*/ 876202 w 1497782"/>
                <a:gd name="connsiteY5" fmla="*/ 23677 h 405310"/>
                <a:gd name="connsiteX6" fmla="*/ 899851 w 1497782"/>
                <a:gd name="connsiteY6" fmla="*/ 25921 h 405310"/>
                <a:gd name="connsiteX7" fmla="*/ 917247 w 1497782"/>
                <a:gd name="connsiteY7" fmla="*/ 30250 h 405310"/>
                <a:gd name="connsiteX8" fmla="*/ 974205 w 1497782"/>
                <a:gd name="connsiteY8" fmla="*/ 65964 h 405310"/>
                <a:gd name="connsiteX9" fmla="*/ 983303 w 1497782"/>
                <a:gd name="connsiteY9" fmla="*/ 67207 h 405310"/>
                <a:gd name="connsiteX10" fmla="*/ 1036814 w 1497782"/>
                <a:gd name="connsiteY10" fmla="*/ 47326 h 405310"/>
                <a:gd name="connsiteX11" fmla="*/ 1227288 w 1497782"/>
                <a:gd name="connsiteY11" fmla="*/ 133864 h 405310"/>
                <a:gd name="connsiteX12" fmla="*/ 1238390 w 1497782"/>
                <a:gd name="connsiteY12" fmla="*/ 143284 h 405310"/>
                <a:gd name="connsiteX13" fmla="*/ 1294106 w 1497782"/>
                <a:gd name="connsiteY13" fmla="*/ 165810 h 405310"/>
                <a:gd name="connsiteX14" fmla="*/ 1307293 w 1497782"/>
                <a:gd name="connsiteY14" fmla="*/ 170380 h 405310"/>
                <a:gd name="connsiteX15" fmla="*/ 1350623 w 1497782"/>
                <a:gd name="connsiteY15" fmla="*/ 178517 h 405310"/>
                <a:gd name="connsiteX16" fmla="*/ 1363168 w 1497782"/>
                <a:gd name="connsiteY16" fmla="*/ 181402 h 405310"/>
                <a:gd name="connsiteX17" fmla="*/ 1406578 w 1497782"/>
                <a:gd name="connsiteY17" fmla="*/ 202125 h 405310"/>
                <a:gd name="connsiteX18" fmla="*/ 1445779 w 1497782"/>
                <a:gd name="connsiteY18" fmla="*/ 231546 h 405310"/>
                <a:gd name="connsiteX19" fmla="*/ 1488828 w 1497782"/>
                <a:gd name="connsiteY19" fmla="*/ 298484 h 405310"/>
                <a:gd name="connsiteX20" fmla="*/ 1489630 w 1497782"/>
                <a:gd name="connsiteY20" fmla="*/ 395846 h 405310"/>
                <a:gd name="connsiteX21" fmla="*/ 1480651 w 1497782"/>
                <a:gd name="connsiteY21" fmla="*/ 405305 h 405310"/>
                <a:gd name="connsiteX22" fmla="*/ 1397680 w 1497782"/>
                <a:gd name="connsiteY22" fmla="*/ 368910 h 405310"/>
                <a:gd name="connsiteX23" fmla="*/ 1222838 w 1497782"/>
                <a:gd name="connsiteY23" fmla="*/ 339088 h 405310"/>
                <a:gd name="connsiteX24" fmla="*/ 1169854 w 1497782"/>
                <a:gd name="connsiteY24" fmla="*/ 334052 h 405310"/>
                <a:gd name="connsiteX25" fmla="*/ 1128571 w 1497782"/>
                <a:gd name="connsiteY25" fmla="*/ 345153 h 405310"/>
                <a:gd name="connsiteX26" fmla="*/ 1003700 w 1497782"/>
                <a:gd name="connsiteY26" fmla="*/ 352509 h 405310"/>
                <a:gd name="connsiteX27" fmla="*/ 696198 w 1497782"/>
                <a:gd name="connsiteY27" fmla="*/ 377540 h 405310"/>
                <a:gd name="connsiteX28" fmla="*/ 482122 w 1497782"/>
                <a:gd name="connsiteY28" fmla="*/ 368993 h 405310"/>
                <a:gd name="connsiteX29" fmla="*/ 272411 w 1497782"/>
                <a:gd name="connsiteY29" fmla="*/ 334196 h 405310"/>
                <a:gd name="connsiteX30" fmla="*/ 96012 w 1497782"/>
                <a:gd name="connsiteY30" fmla="*/ 315693 h 405310"/>
                <a:gd name="connsiteX31" fmla="*/ 6295 w 1497782"/>
                <a:gd name="connsiteY31" fmla="*/ 328330 h 405310"/>
                <a:gd name="connsiteX32" fmla="*/ 204 w 1497782"/>
                <a:gd name="connsiteY32" fmla="*/ 316797 h 405310"/>
                <a:gd name="connsiteX33" fmla="*/ 27269 w 1497782"/>
                <a:gd name="connsiteY33" fmla="*/ 223270 h 405310"/>
                <a:gd name="connsiteX34" fmla="*/ 86795 w 1497782"/>
                <a:gd name="connsiteY34" fmla="*/ 170444 h 405310"/>
                <a:gd name="connsiteX35" fmla="*/ 132484 w 1497782"/>
                <a:gd name="connsiteY35" fmla="*/ 152702 h 405310"/>
                <a:gd name="connsiteX36" fmla="*/ 179877 w 1497782"/>
                <a:gd name="connsiteY36" fmla="*/ 144472 h 405310"/>
                <a:gd name="connsiteX37" fmla="*/ 192736 w 1497782"/>
                <a:gd name="connsiteY37" fmla="*/ 145082 h 405310"/>
                <a:gd name="connsiteX38" fmla="*/ 236654 w 1497782"/>
                <a:gd name="connsiteY38" fmla="*/ 148948 h 405310"/>
                <a:gd name="connsiteX39" fmla="*/ 250585 w 1497782"/>
                <a:gd name="connsiteY39" fmla="*/ 148110 h 405310"/>
                <a:gd name="connsiteX40" fmla="*/ 310313 w 1497782"/>
                <a:gd name="connsiteY40" fmla="*/ 141466 h 405310"/>
                <a:gd name="connsiteX41" fmla="*/ 323547 w 1497782"/>
                <a:gd name="connsiteY41" fmla="*/ 135395 h 405310"/>
                <a:gd name="connsiteX42" fmla="*/ 351089 w 1497782"/>
                <a:gd name="connsiteY42" fmla="*/ 108190 h 405310"/>
                <a:gd name="connsiteX43" fmla="*/ 350556 w 1497782"/>
                <a:gd name="connsiteY43" fmla="*/ 108091 h 405310"/>
                <a:gd name="connsiteX44" fmla="*/ 360416 w 1497782"/>
                <a:gd name="connsiteY44" fmla="*/ 94303 h 405310"/>
                <a:gd name="connsiteX45" fmla="*/ 454932 w 1497782"/>
                <a:gd name="connsiteY45" fmla="*/ 49651 h 405310"/>
                <a:gd name="connsiteX46" fmla="*/ 481426 w 1497782"/>
                <a:gd name="connsiteY46" fmla="*/ 42315 h 405310"/>
                <a:gd name="connsiteX47" fmla="*/ 547924 w 1497782"/>
                <a:gd name="connsiteY47" fmla="*/ 17143 h 405310"/>
                <a:gd name="connsiteX48" fmla="*/ 627072 w 1497782"/>
                <a:gd name="connsiteY48" fmla="*/ 719 h 405310"/>
                <a:gd name="connsiteX0" fmla="*/ 627072 w 1497782"/>
                <a:gd name="connsiteY0" fmla="*/ 719 h 405310"/>
                <a:gd name="connsiteX1" fmla="*/ 701802 w 1497782"/>
                <a:gd name="connsiteY1" fmla="*/ 33056 h 405310"/>
                <a:gd name="connsiteX2" fmla="*/ 731423 w 1497782"/>
                <a:gd name="connsiteY2" fmla="*/ 38347 h 405310"/>
                <a:gd name="connsiteX3" fmla="*/ 811949 w 1497782"/>
                <a:gd name="connsiteY3" fmla="*/ 32214 h 405310"/>
                <a:gd name="connsiteX4" fmla="*/ 828744 w 1497782"/>
                <a:gd name="connsiteY4" fmla="*/ 31252 h 405310"/>
                <a:gd name="connsiteX5" fmla="*/ 876202 w 1497782"/>
                <a:gd name="connsiteY5" fmla="*/ 23677 h 405310"/>
                <a:gd name="connsiteX6" fmla="*/ 899851 w 1497782"/>
                <a:gd name="connsiteY6" fmla="*/ 25921 h 405310"/>
                <a:gd name="connsiteX7" fmla="*/ 917247 w 1497782"/>
                <a:gd name="connsiteY7" fmla="*/ 30250 h 405310"/>
                <a:gd name="connsiteX8" fmla="*/ 974205 w 1497782"/>
                <a:gd name="connsiteY8" fmla="*/ 65964 h 405310"/>
                <a:gd name="connsiteX9" fmla="*/ 983303 w 1497782"/>
                <a:gd name="connsiteY9" fmla="*/ 67207 h 405310"/>
                <a:gd name="connsiteX10" fmla="*/ 1036814 w 1497782"/>
                <a:gd name="connsiteY10" fmla="*/ 47326 h 405310"/>
                <a:gd name="connsiteX11" fmla="*/ 1227288 w 1497782"/>
                <a:gd name="connsiteY11" fmla="*/ 133864 h 405310"/>
                <a:gd name="connsiteX12" fmla="*/ 1238390 w 1497782"/>
                <a:gd name="connsiteY12" fmla="*/ 143284 h 405310"/>
                <a:gd name="connsiteX13" fmla="*/ 1294106 w 1497782"/>
                <a:gd name="connsiteY13" fmla="*/ 165810 h 405310"/>
                <a:gd name="connsiteX14" fmla="*/ 1307293 w 1497782"/>
                <a:gd name="connsiteY14" fmla="*/ 170380 h 405310"/>
                <a:gd name="connsiteX15" fmla="*/ 1350623 w 1497782"/>
                <a:gd name="connsiteY15" fmla="*/ 178517 h 405310"/>
                <a:gd name="connsiteX16" fmla="*/ 1363168 w 1497782"/>
                <a:gd name="connsiteY16" fmla="*/ 181402 h 405310"/>
                <a:gd name="connsiteX17" fmla="*/ 1406578 w 1497782"/>
                <a:gd name="connsiteY17" fmla="*/ 202125 h 405310"/>
                <a:gd name="connsiteX18" fmla="*/ 1445779 w 1497782"/>
                <a:gd name="connsiteY18" fmla="*/ 231546 h 405310"/>
                <a:gd name="connsiteX19" fmla="*/ 1488828 w 1497782"/>
                <a:gd name="connsiteY19" fmla="*/ 298484 h 405310"/>
                <a:gd name="connsiteX20" fmla="*/ 1489630 w 1497782"/>
                <a:gd name="connsiteY20" fmla="*/ 395846 h 405310"/>
                <a:gd name="connsiteX21" fmla="*/ 1480651 w 1497782"/>
                <a:gd name="connsiteY21" fmla="*/ 405305 h 405310"/>
                <a:gd name="connsiteX22" fmla="*/ 1397680 w 1497782"/>
                <a:gd name="connsiteY22" fmla="*/ 368910 h 405310"/>
                <a:gd name="connsiteX23" fmla="*/ 1222838 w 1497782"/>
                <a:gd name="connsiteY23" fmla="*/ 339088 h 405310"/>
                <a:gd name="connsiteX24" fmla="*/ 1169854 w 1497782"/>
                <a:gd name="connsiteY24" fmla="*/ 334052 h 405310"/>
                <a:gd name="connsiteX25" fmla="*/ 1003700 w 1497782"/>
                <a:gd name="connsiteY25" fmla="*/ 352509 h 405310"/>
                <a:gd name="connsiteX26" fmla="*/ 696198 w 1497782"/>
                <a:gd name="connsiteY26" fmla="*/ 377540 h 405310"/>
                <a:gd name="connsiteX27" fmla="*/ 482122 w 1497782"/>
                <a:gd name="connsiteY27" fmla="*/ 368993 h 405310"/>
                <a:gd name="connsiteX28" fmla="*/ 272411 w 1497782"/>
                <a:gd name="connsiteY28" fmla="*/ 334196 h 405310"/>
                <a:gd name="connsiteX29" fmla="*/ 96012 w 1497782"/>
                <a:gd name="connsiteY29" fmla="*/ 315693 h 405310"/>
                <a:gd name="connsiteX30" fmla="*/ 6295 w 1497782"/>
                <a:gd name="connsiteY30" fmla="*/ 328330 h 405310"/>
                <a:gd name="connsiteX31" fmla="*/ 204 w 1497782"/>
                <a:gd name="connsiteY31" fmla="*/ 316797 h 405310"/>
                <a:gd name="connsiteX32" fmla="*/ 27269 w 1497782"/>
                <a:gd name="connsiteY32" fmla="*/ 223270 h 405310"/>
                <a:gd name="connsiteX33" fmla="*/ 86795 w 1497782"/>
                <a:gd name="connsiteY33" fmla="*/ 170444 h 405310"/>
                <a:gd name="connsiteX34" fmla="*/ 132484 w 1497782"/>
                <a:gd name="connsiteY34" fmla="*/ 152702 h 405310"/>
                <a:gd name="connsiteX35" fmla="*/ 179877 w 1497782"/>
                <a:gd name="connsiteY35" fmla="*/ 144472 h 405310"/>
                <a:gd name="connsiteX36" fmla="*/ 192736 w 1497782"/>
                <a:gd name="connsiteY36" fmla="*/ 145082 h 405310"/>
                <a:gd name="connsiteX37" fmla="*/ 236654 w 1497782"/>
                <a:gd name="connsiteY37" fmla="*/ 148948 h 405310"/>
                <a:gd name="connsiteX38" fmla="*/ 250585 w 1497782"/>
                <a:gd name="connsiteY38" fmla="*/ 148110 h 405310"/>
                <a:gd name="connsiteX39" fmla="*/ 310313 w 1497782"/>
                <a:gd name="connsiteY39" fmla="*/ 141466 h 405310"/>
                <a:gd name="connsiteX40" fmla="*/ 323547 w 1497782"/>
                <a:gd name="connsiteY40" fmla="*/ 135395 h 405310"/>
                <a:gd name="connsiteX41" fmla="*/ 351089 w 1497782"/>
                <a:gd name="connsiteY41" fmla="*/ 108190 h 405310"/>
                <a:gd name="connsiteX42" fmla="*/ 350556 w 1497782"/>
                <a:gd name="connsiteY42" fmla="*/ 108091 h 405310"/>
                <a:gd name="connsiteX43" fmla="*/ 360416 w 1497782"/>
                <a:gd name="connsiteY43" fmla="*/ 94303 h 405310"/>
                <a:gd name="connsiteX44" fmla="*/ 454932 w 1497782"/>
                <a:gd name="connsiteY44" fmla="*/ 49651 h 405310"/>
                <a:gd name="connsiteX45" fmla="*/ 481426 w 1497782"/>
                <a:gd name="connsiteY45" fmla="*/ 42315 h 405310"/>
                <a:gd name="connsiteX46" fmla="*/ 547924 w 1497782"/>
                <a:gd name="connsiteY46" fmla="*/ 17143 h 405310"/>
                <a:gd name="connsiteX47" fmla="*/ 627072 w 1497782"/>
                <a:gd name="connsiteY47" fmla="*/ 719 h 405310"/>
                <a:gd name="connsiteX0" fmla="*/ 627072 w 1497782"/>
                <a:gd name="connsiteY0" fmla="*/ 719 h 405310"/>
                <a:gd name="connsiteX1" fmla="*/ 701802 w 1497782"/>
                <a:gd name="connsiteY1" fmla="*/ 33056 h 405310"/>
                <a:gd name="connsiteX2" fmla="*/ 731423 w 1497782"/>
                <a:gd name="connsiteY2" fmla="*/ 38347 h 405310"/>
                <a:gd name="connsiteX3" fmla="*/ 811949 w 1497782"/>
                <a:gd name="connsiteY3" fmla="*/ 32214 h 405310"/>
                <a:gd name="connsiteX4" fmla="*/ 828744 w 1497782"/>
                <a:gd name="connsiteY4" fmla="*/ 31252 h 405310"/>
                <a:gd name="connsiteX5" fmla="*/ 876202 w 1497782"/>
                <a:gd name="connsiteY5" fmla="*/ 23677 h 405310"/>
                <a:gd name="connsiteX6" fmla="*/ 899851 w 1497782"/>
                <a:gd name="connsiteY6" fmla="*/ 25921 h 405310"/>
                <a:gd name="connsiteX7" fmla="*/ 917247 w 1497782"/>
                <a:gd name="connsiteY7" fmla="*/ 30250 h 405310"/>
                <a:gd name="connsiteX8" fmla="*/ 974205 w 1497782"/>
                <a:gd name="connsiteY8" fmla="*/ 65964 h 405310"/>
                <a:gd name="connsiteX9" fmla="*/ 983303 w 1497782"/>
                <a:gd name="connsiteY9" fmla="*/ 67207 h 405310"/>
                <a:gd name="connsiteX10" fmla="*/ 1036814 w 1497782"/>
                <a:gd name="connsiteY10" fmla="*/ 47326 h 405310"/>
                <a:gd name="connsiteX11" fmla="*/ 1227288 w 1497782"/>
                <a:gd name="connsiteY11" fmla="*/ 133864 h 405310"/>
                <a:gd name="connsiteX12" fmla="*/ 1238390 w 1497782"/>
                <a:gd name="connsiteY12" fmla="*/ 143284 h 405310"/>
                <a:gd name="connsiteX13" fmla="*/ 1294106 w 1497782"/>
                <a:gd name="connsiteY13" fmla="*/ 165810 h 405310"/>
                <a:gd name="connsiteX14" fmla="*/ 1307293 w 1497782"/>
                <a:gd name="connsiteY14" fmla="*/ 170380 h 405310"/>
                <a:gd name="connsiteX15" fmla="*/ 1350623 w 1497782"/>
                <a:gd name="connsiteY15" fmla="*/ 178517 h 405310"/>
                <a:gd name="connsiteX16" fmla="*/ 1363168 w 1497782"/>
                <a:gd name="connsiteY16" fmla="*/ 181402 h 405310"/>
                <a:gd name="connsiteX17" fmla="*/ 1406578 w 1497782"/>
                <a:gd name="connsiteY17" fmla="*/ 202125 h 405310"/>
                <a:gd name="connsiteX18" fmla="*/ 1445779 w 1497782"/>
                <a:gd name="connsiteY18" fmla="*/ 231546 h 405310"/>
                <a:gd name="connsiteX19" fmla="*/ 1488828 w 1497782"/>
                <a:gd name="connsiteY19" fmla="*/ 298484 h 405310"/>
                <a:gd name="connsiteX20" fmla="*/ 1489630 w 1497782"/>
                <a:gd name="connsiteY20" fmla="*/ 395846 h 405310"/>
                <a:gd name="connsiteX21" fmla="*/ 1480651 w 1497782"/>
                <a:gd name="connsiteY21" fmla="*/ 405305 h 405310"/>
                <a:gd name="connsiteX22" fmla="*/ 1397680 w 1497782"/>
                <a:gd name="connsiteY22" fmla="*/ 368910 h 405310"/>
                <a:gd name="connsiteX23" fmla="*/ 1222838 w 1497782"/>
                <a:gd name="connsiteY23" fmla="*/ 339088 h 405310"/>
                <a:gd name="connsiteX24" fmla="*/ 1003700 w 1497782"/>
                <a:gd name="connsiteY24" fmla="*/ 352509 h 405310"/>
                <a:gd name="connsiteX25" fmla="*/ 696198 w 1497782"/>
                <a:gd name="connsiteY25" fmla="*/ 377540 h 405310"/>
                <a:gd name="connsiteX26" fmla="*/ 482122 w 1497782"/>
                <a:gd name="connsiteY26" fmla="*/ 368993 h 405310"/>
                <a:gd name="connsiteX27" fmla="*/ 272411 w 1497782"/>
                <a:gd name="connsiteY27" fmla="*/ 334196 h 405310"/>
                <a:gd name="connsiteX28" fmla="*/ 96012 w 1497782"/>
                <a:gd name="connsiteY28" fmla="*/ 315693 h 405310"/>
                <a:gd name="connsiteX29" fmla="*/ 6295 w 1497782"/>
                <a:gd name="connsiteY29" fmla="*/ 328330 h 405310"/>
                <a:gd name="connsiteX30" fmla="*/ 204 w 1497782"/>
                <a:gd name="connsiteY30" fmla="*/ 316797 h 405310"/>
                <a:gd name="connsiteX31" fmla="*/ 27269 w 1497782"/>
                <a:gd name="connsiteY31" fmla="*/ 223270 h 405310"/>
                <a:gd name="connsiteX32" fmla="*/ 86795 w 1497782"/>
                <a:gd name="connsiteY32" fmla="*/ 170444 h 405310"/>
                <a:gd name="connsiteX33" fmla="*/ 132484 w 1497782"/>
                <a:gd name="connsiteY33" fmla="*/ 152702 h 405310"/>
                <a:gd name="connsiteX34" fmla="*/ 179877 w 1497782"/>
                <a:gd name="connsiteY34" fmla="*/ 144472 h 405310"/>
                <a:gd name="connsiteX35" fmla="*/ 192736 w 1497782"/>
                <a:gd name="connsiteY35" fmla="*/ 145082 h 405310"/>
                <a:gd name="connsiteX36" fmla="*/ 236654 w 1497782"/>
                <a:gd name="connsiteY36" fmla="*/ 148948 h 405310"/>
                <a:gd name="connsiteX37" fmla="*/ 250585 w 1497782"/>
                <a:gd name="connsiteY37" fmla="*/ 148110 h 405310"/>
                <a:gd name="connsiteX38" fmla="*/ 310313 w 1497782"/>
                <a:gd name="connsiteY38" fmla="*/ 141466 h 405310"/>
                <a:gd name="connsiteX39" fmla="*/ 323547 w 1497782"/>
                <a:gd name="connsiteY39" fmla="*/ 135395 h 405310"/>
                <a:gd name="connsiteX40" fmla="*/ 351089 w 1497782"/>
                <a:gd name="connsiteY40" fmla="*/ 108190 h 405310"/>
                <a:gd name="connsiteX41" fmla="*/ 350556 w 1497782"/>
                <a:gd name="connsiteY41" fmla="*/ 108091 h 405310"/>
                <a:gd name="connsiteX42" fmla="*/ 360416 w 1497782"/>
                <a:gd name="connsiteY42" fmla="*/ 94303 h 405310"/>
                <a:gd name="connsiteX43" fmla="*/ 454932 w 1497782"/>
                <a:gd name="connsiteY43" fmla="*/ 49651 h 405310"/>
                <a:gd name="connsiteX44" fmla="*/ 481426 w 1497782"/>
                <a:gd name="connsiteY44" fmla="*/ 42315 h 405310"/>
                <a:gd name="connsiteX45" fmla="*/ 547924 w 1497782"/>
                <a:gd name="connsiteY45" fmla="*/ 17143 h 405310"/>
                <a:gd name="connsiteX46" fmla="*/ 627072 w 1497782"/>
                <a:gd name="connsiteY46" fmla="*/ 719 h 405310"/>
                <a:gd name="connsiteX0" fmla="*/ 627072 w 1497782"/>
                <a:gd name="connsiteY0" fmla="*/ 719 h 405310"/>
                <a:gd name="connsiteX1" fmla="*/ 701802 w 1497782"/>
                <a:gd name="connsiteY1" fmla="*/ 33056 h 405310"/>
                <a:gd name="connsiteX2" fmla="*/ 731423 w 1497782"/>
                <a:gd name="connsiteY2" fmla="*/ 38347 h 405310"/>
                <a:gd name="connsiteX3" fmla="*/ 811949 w 1497782"/>
                <a:gd name="connsiteY3" fmla="*/ 32214 h 405310"/>
                <a:gd name="connsiteX4" fmla="*/ 828744 w 1497782"/>
                <a:gd name="connsiteY4" fmla="*/ 31252 h 405310"/>
                <a:gd name="connsiteX5" fmla="*/ 876202 w 1497782"/>
                <a:gd name="connsiteY5" fmla="*/ 23677 h 405310"/>
                <a:gd name="connsiteX6" fmla="*/ 899851 w 1497782"/>
                <a:gd name="connsiteY6" fmla="*/ 25921 h 405310"/>
                <a:gd name="connsiteX7" fmla="*/ 917247 w 1497782"/>
                <a:gd name="connsiteY7" fmla="*/ 30250 h 405310"/>
                <a:gd name="connsiteX8" fmla="*/ 974205 w 1497782"/>
                <a:gd name="connsiteY8" fmla="*/ 65964 h 405310"/>
                <a:gd name="connsiteX9" fmla="*/ 983303 w 1497782"/>
                <a:gd name="connsiteY9" fmla="*/ 67207 h 405310"/>
                <a:gd name="connsiteX10" fmla="*/ 1036814 w 1497782"/>
                <a:gd name="connsiteY10" fmla="*/ 47326 h 405310"/>
                <a:gd name="connsiteX11" fmla="*/ 1227288 w 1497782"/>
                <a:gd name="connsiteY11" fmla="*/ 133864 h 405310"/>
                <a:gd name="connsiteX12" fmla="*/ 1238390 w 1497782"/>
                <a:gd name="connsiteY12" fmla="*/ 143284 h 405310"/>
                <a:gd name="connsiteX13" fmla="*/ 1294106 w 1497782"/>
                <a:gd name="connsiteY13" fmla="*/ 165810 h 405310"/>
                <a:gd name="connsiteX14" fmla="*/ 1307293 w 1497782"/>
                <a:gd name="connsiteY14" fmla="*/ 170380 h 405310"/>
                <a:gd name="connsiteX15" fmla="*/ 1350623 w 1497782"/>
                <a:gd name="connsiteY15" fmla="*/ 178517 h 405310"/>
                <a:gd name="connsiteX16" fmla="*/ 1363168 w 1497782"/>
                <a:gd name="connsiteY16" fmla="*/ 181402 h 405310"/>
                <a:gd name="connsiteX17" fmla="*/ 1406578 w 1497782"/>
                <a:gd name="connsiteY17" fmla="*/ 202125 h 405310"/>
                <a:gd name="connsiteX18" fmla="*/ 1445779 w 1497782"/>
                <a:gd name="connsiteY18" fmla="*/ 231546 h 405310"/>
                <a:gd name="connsiteX19" fmla="*/ 1488828 w 1497782"/>
                <a:gd name="connsiteY19" fmla="*/ 298484 h 405310"/>
                <a:gd name="connsiteX20" fmla="*/ 1489630 w 1497782"/>
                <a:gd name="connsiteY20" fmla="*/ 395846 h 405310"/>
                <a:gd name="connsiteX21" fmla="*/ 1480651 w 1497782"/>
                <a:gd name="connsiteY21" fmla="*/ 405305 h 405310"/>
                <a:gd name="connsiteX22" fmla="*/ 1397680 w 1497782"/>
                <a:gd name="connsiteY22" fmla="*/ 368910 h 405310"/>
                <a:gd name="connsiteX23" fmla="*/ 1003700 w 1497782"/>
                <a:gd name="connsiteY23" fmla="*/ 352509 h 405310"/>
                <a:gd name="connsiteX24" fmla="*/ 696198 w 1497782"/>
                <a:gd name="connsiteY24" fmla="*/ 377540 h 405310"/>
                <a:gd name="connsiteX25" fmla="*/ 482122 w 1497782"/>
                <a:gd name="connsiteY25" fmla="*/ 368993 h 405310"/>
                <a:gd name="connsiteX26" fmla="*/ 272411 w 1497782"/>
                <a:gd name="connsiteY26" fmla="*/ 334196 h 405310"/>
                <a:gd name="connsiteX27" fmla="*/ 96012 w 1497782"/>
                <a:gd name="connsiteY27" fmla="*/ 315693 h 405310"/>
                <a:gd name="connsiteX28" fmla="*/ 6295 w 1497782"/>
                <a:gd name="connsiteY28" fmla="*/ 328330 h 405310"/>
                <a:gd name="connsiteX29" fmla="*/ 204 w 1497782"/>
                <a:gd name="connsiteY29" fmla="*/ 316797 h 405310"/>
                <a:gd name="connsiteX30" fmla="*/ 27269 w 1497782"/>
                <a:gd name="connsiteY30" fmla="*/ 223270 h 405310"/>
                <a:gd name="connsiteX31" fmla="*/ 86795 w 1497782"/>
                <a:gd name="connsiteY31" fmla="*/ 170444 h 405310"/>
                <a:gd name="connsiteX32" fmla="*/ 132484 w 1497782"/>
                <a:gd name="connsiteY32" fmla="*/ 152702 h 405310"/>
                <a:gd name="connsiteX33" fmla="*/ 179877 w 1497782"/>
                <a:gd name="connsiteY33" fmla="*/ 144472 h 405310"/>
                <a:gd name="connsiteX34" fmla="*/ 192736 w 1497782"/>
                <a:gd name="connsiteY34" fmla="*/ 145082 h 405310"/>
                <a:gd name="connsiteX35" fmla="*/ 236654 w 1497782"/>
                <a:gd name="connsiteY35" fmla="*/ 148948 h 405310"/>
                <a:gd name="connsiteX36" fmla="*/ 250585 w 1497782"/>
                <a:gd name="connsiteY36" fmla="*/ 148110 h 405310"/>
                <a:gd name="connsiteX37" fmla="*/ 310313 w 1497782"/>
                <a:gd name="connsiteY37" fmla="*/ 141466 h 405310"/>
                <a:gd name="connsiteX38" fmla="*/ 323547 w 1497782"/>
                <a:gd name="connsiteY38" fmla="*/ 135395 h 405310"/>
                <a:gd name="connsiteX39" fmla="*/ 351089 w 1497782"/>
                <a:gd name="connsiteY39" fmla="*/ 108190 h 405310"/>
                <a:gd name="connsiteX40" fmla="*/ 350556 w 1497782"/>
                <a:gd name="connsiteY40" fmla="*/ 108091 h 405310"/>
                <a:gd name="connsiteX41" fmla="*/ 360416 w 1497782"/>
                <a:gd name="connsiteY41" fmla="*/ 94303 h 405310"/>
                <a:gd name="connsiteX42" fmla="*/ 454932 w 1497782"/>
                <a:gd name="connsiteY42" fmla="*/ 49651 h 405310"/>
                <a:gd name="connsiteX43" fmla="*/ 481426 w 1497782"/>
                <a:gd name="connsiteY43" fmla="*/ 42315 h 405310"/>
                <a:gd name="connsiteX44" fmla="*/ 547924 w 1497782"/>
                <a:gd name="connsiteY44" fmla="*/ 17143 h 405310"/>
                <a:gd name="connsiteX45" fmla="*/ 627072 w 1497782"/>
                <a:gd name="connsiteY45" fmla="*/ 719 h 405310"/>
                <a:gd name="connsiteX0" fmla="*/ 627072 w 1497782"/>
                <a:gd name="connsiteY0" fmla="*/ 719 h 405310"/>
                <a:gd name="connsiteX1" fmla="*/ 701802 w 1497782"/>
                <a:gd name="connsiteY1" fmla="*/ 33056 h 405310"/>
                <a:gd name="connsiteX2" fmla="*/ 731423 w 1497782"/>
                <a:gd name="connsiteY2" fmla="*/ 38347 h 405310"/>
                <a:gd name="connsiteX3" fmla="*/ 811949 w 1497782"/>
                <a:gd name="connsiteY3" fmla="*/ 32214 h 405310"/>
                <a:gd name="connsiteX4" fmla="*/ 828744 w 1497782"/>
                <a:gd name="connsiteY4" fmla="*/ 31252 h 405310"/>
                <a:gd name="connsiteX5" fmla="*/ 876202 w 1497782"/>
                <a:gd name="connsiteY5" fmla="*/ 23677 h 405310"/>
                <a:gd name="connsiteX6" fmla="*/ 899851 w 1497782"/>
                <a:gd name="connsiteY6" fmla="*/ 25921 h 405310"/>
                <a:gd name="connsiteX7" fmla="*/ 917247 w 1497782"/>
                <a:gd name="connsiteY7" fmla="*/ 30250 h 405310"/>
                <a:gd name="connsiteX8" fmla="*/ 974205 w 1497782"/>
                <a:gd name="connsiteY8" fmla="*/ 65964 h 405310"/>
                <a:gd name="connsiteX9" fmla="*/ 983303 w 1497782"/>
                <a:gd name="connsiteY9" fmla="*/ 67207 h 405310"/>
                <a:gd name="connsiteX10" fmla="*/ 1036814 w 1497782"/>
                <a:gd name="connsiteY10" fmla="*/ 47326 h 405310"/>
                <a:gd name="connsiteX11" fmla="*/ 1227288 w 1497782"/>
                <a:gd name="connsiteY11" fmla="*/ 133864 h 405310"/>
                <a:gd name="connsiteX12" fmla="*/ 1238390 w 1497782"/>
                <a:gd name="connsiteY12" fmla="*/ 143284 h 405310"/>
                <a:gd name="connsiteX13" fmla="*/ 1294106 w 1497782"/>
                <a:gd name="connsiteY13" fmla="*/ 165810 h 405310"/>
                <a:gd name="connsiteX14" fmla="*/ 1307293 w 1497782"/>
                <a:gd name="connsiteY14" fmla="*/ 170380 h 405310"/>
                <a:gd name="connsiteX15" fmla="*/ 1350623 w 1497782"/>
                <a:gd name="connsiteY15" fmla="*/ 178517 h 405310"/>
                <a:gd name="connsiteX16" fmla="*/ 1363168 w 1497782"/>
                <a:gd name="connsiteY16" fmla="*/ 181402 h 405310"/>
                <a:gd name="connsiteX17" fmla="*/ 1406578 w 1497782"/>
                <a:gd name="connsiteY17" fmla="*/ 202125 h 405310"/>
                <a:gd name="connsiteX18" fmla="*/ 1445779 w 1497782"/>
                <a:gd name="connsiteY18" fmla="*/ 231546 h 405310"/>
                <a:gd name="connsiteX19" fmla="*/ 1488828 w 1497782"/>
                <a:gd name="connsiteY19" fmla="*/ 298484 h 405310"/>
                <a:gd name="connsiteX20" fmla="*/ 1489630 w 1497782"/>
                <a:gd name="connsiteY20" fmla="*/ 395846 h 405310"/>
                <a:gd name="connsiteX21" fmla="*/ 1480651 w 1497782"/>
                <a:gd name="connsiteY21" fmla="*/ 405305 h 405310"/>
                <a:gd name="connsiteX22" fmla="*/ 1003700 w 1497782"/>
                <a:gd name="connsiteY22" fmla="*/ 352509 h 405310"/>
                <a:gd name="connsiteX23" fmla="*/ 696198 w 1497782"/>
                <a:gd name="connsiteY23" fmla="*/ 377540 h 405310"/>
                <a:gd name="connsiteX24" fmla="*/ 482122 w 1497782"/>
                <a:gd name="connsiteY24" fmla="*/ 368993 h 405310"/>
                <a:gd name="connsiteX25" fmla="*/ 272411 w 1497782"/>
                <a:gd name="connsiteY25" fmla="*/ 334196 h 405310"/>
                <a:gd name="connsiteX26" fmla="*/ 96012 w 1497782"/>
                <a:gd name="connsiteY26" fmla="*/ 315693 h 405310"/>
                <a:gd name="connsiteX27" fmla="*/ 6295 w 1497782"/>
                <a:gd name="connsiteY27" fmla="*/ 328330 h 405310"/>
                <a:gd name="connsiteX28" fmla="*/ 204 w 1497782"/>
                <a:gd name="connsiteY28" fmla="*/ 316797 h 405310"/>
                <a:gd name="connsiteX29" fmla="*/ 27269 w 1497782"/>
                <a:gd name="connsiteY29" fmla="*/ 223270 h 405310"/>
                <a:gd name="connsiteX30" fmla="*/ 86795 w 1497782"/>
                <a:gd name="connsiteY30" fmla="*/ 170444 h 405310"/>
                <a:gd name="connsiteX31" fmla="*/ 132484 w 1497782"/>
                <a:gd name="connsiteY31" fmla="*/ 152702 h 405310"/>
                <a:gd name="connsiteX32" fmla="*/ 179877 w 1497782"/>
                <a:gd name="connsiteY32" fmla="*/ 144472 h 405310"/>
                <a:gd name="connsiteX33" fmla="*/ 192736 w 1497782"/>
                <a:gd name="connsiteY33" fmla="*/ 145082 h 405310"/>
                <a:gd name="connsiteX34" fmla="*/ 236654 w 1497782"/>
                <a:gd name="connsiteY34" fmla="*/ 148948 h 405310"/>
                <a:gd name="connsiteX35" fmla="*/ 250585 w 1497782"/>
                <a:gd name="connsiteY35" fmla="*/ 148110 h 405310"/>
                <a:gd name="connsiteX36" fmla="*/ 310313 w 1497782"/>
                <a:gd name="connsiteY36" fmla="*/ 141466 h 405310"/>
                <a:gd name="connsiteX37" fmla="*/ 323547 w 1497782"/>
                <a:gd name="connsiteY37" fmla="*/ 135395 h 405310"/>
                <a:gd name="connsiteX38" fmla="*/ 351089 w 1497782"/>
                <a:gd name="connsiteY38" fmla="*/ 108190 h 405310"/>
                <a:gd name="connsiteX39" fmla="*/ 350556 w 1497782"/>
                <a:gd name="connsiteY39" fmla="*/ 108091 h 405310"/>
                <a:gd name="connsiteX40" fmla="*/ 360416 w 1497782"/>
                <a:gd name="connsiteY40" fmla="*/ 94303 h 405310"/>
                <a:gd name="connsiteX41" fmla="*/ 454932 w 1497782"/>
                <a:gd name="connsiteY41" fmla="*/ 49651 h 405310"/>
                <a:gd name="connsiteX42" fmla="*/ 481426 w 1497782"/>
                <a:gd name="connsiteY42" fmla="*/ 42315 h 405310"/>
                <a:gd name="connsiteX43" fmla="*/ 547924 w 1497782"/>
                <a:gd name="connsiteY43" fmla="*/ 17143 h 405310"/>
                <a:gd name="connsiteX44" fmla="*/ 627072 w 1497782"/>
                <a:gd name="connsiteY44" fmla="*/ 719 h 405310"/>
                <a:gd name="connsiteX0" fmla="*/ 627072 w 1497782"/>
                <a:gd name="connsiteY0" fmla="*/ 719 h 405310"/>
                <a:gd name="connsiteX1" fmla="*/ 701802 w 1497782"/>
                <a:gd name="connsiteY1" fmla="*/ 33056 h 405310"/>
                <a:gd name="connsiteX2" fmla="*/ 731423 w 1497782"/>
                <a:gd name="connsiteY2" fmla="*/ 38347 h 405310"/>
                <a:gd name="connsiteX3" fmla="*/ 811949 w 1497782"/>
                <a:gd name="connsiteY3" fmla="*/ 32214 h 405310"/>
                <a:gd name="connsiteX4" fmla="*/ 828744 w 1497782"/>
                <a:gd name="connsiteY4" fmla="*/ 31252 h 405310"/>
                <a:gd name="connsiteX5" fmla="*/ 876202 w 1497782"/>
                <a:gd name="connsiteY5" fmla="*/ 23677 h 405310"/>
                <a:gd name="connsiteX6" fmla="*/ 899851 w 1497782"/>
                <a:gd name="connsiteY6" fmla="*/ 25921 h 405310"/>
                <a:gd name="connsiteX7" fmla="*/ 917247 w 1497782"/>
                <a:gd name="connsiteY7" fmla="*/ 30250 h 405310"/>
                <a:gd name="connsiteX8" fmla="*/ 974205 w 1497782"/>
                <a:gd name="connsiteY8" fmla="*/ 65964 h 405310"/>
                <a:gd name="connsiteX9" fmla="*/ 983303 w 1497782"/>
                <a:gd name="connsiteY9" fmla="*/ 67207 h 405310"/>
                <a:gd name="connsiteX10" fmla="*/ 1036814 w 1497782"/>
                <a:gd name="connsiteY10" fmla="*/ 47326 h 405310"/>
                <a:gd name="connsiteX11" fmla="*/ 1227288 w 1497782"/>
                <a:gd name="connsiteY11" fmla="*/ 133864 h 405310"/>
                <a:gd name="connsiteX12" fmla="*/ 1238390 w 1497782"/>
                <a:gd name="connsiteY12" fmla="*/ 143284 h 405310"/>
                <a:gd name="connsiteX13" fmla="*/ 1294106 w 1497782"/>
                <a:gd name="connsiteY13" fmla="*/ 165810 h 405310"/>
                <a:gd name="connsiteX14" fmla="*/ 1307293 w 1497782"/>
                <a:gd name="connsiteY14" fmla="*/ 170380 h 405310"/>
                <a:gd name="connsiteX15" fmla="*/ 1350623 w 1497782"/>
                <a:gd name="connsiteY15" fmla="*/ 178517 h 405310"/>
                <a:gd name="connsiteX16" fmla="*/ 1363168 w 1497782"/>
                <a:gd name="connsiteY16" fmla="*/ 181402 h 405310"/>
                <a:gd name="connsiteX17" fmla="*/ 1406578 w 1497782"/>
                <a:gd name="connsiteY17" fmla="*/ 202125 h 405310"/>
                <a:gd name="connsiteX18" fmla="*/ 1445779 w 1497782"/>
                <a:gd name="connsiteY18" fmla="*/ 231546 h 405310"/>
                <a:gd name="connsiteX19" fmla="*/ 1488828 w 1497782"/>
                <a:gd name="connsiteY19" fmla="*/ 298484 h 405310"/>
                <a:gd name="connsiteX20" fmla="*/ 1489630 w 1497782"/>
                <a:gd name="connsiteY20" fmla="*/ 395846 h 405310"/>
                <a:gd name="connsiteX21" fmla="*/ 1480651 w 1497782"/>
                <a:gd name="connsiteY21" fmla="*/ 405305 h 405310"/>
                <a:gd name="connsiteX22" fmla="*/ 1003700 w 1497782"/>
                <a:gd name="connsiteY22" fmla="*/ 321076 h 405310"/>
                <a:gd name="connsiteX23" fmla="*/ 696198 w 1497782"/>
                <a:gd name="connsiteY23" fmla="*/ 377540 h 405310"/>
                <a:gd name="connsiteX24" fmla="*/ 482122 w 1497782"/>
                <a:gd name="connsiteY24" fmla="*/ 368993 h 405310"/>
                <a:gd name="connsiteX25" fmla="*/ 272411 w 1497782"/>
                <a:gd name="connsiteY25" fmla="*/ 334196 h 405310"/>
                <a:gd name="connsiteX26" fmla="*/ 96012 w 1497782"/>
                <a:gd name="connsiteY26" fmla="*/ 315693 h 405310"/>
                <a:gd name="connsiteX27" fmla="*/ 6295 w 1497782"/>
                <a:gd name="connsiteY27" fmla="*/ 328330 h 405310"/>
                <a:gd name="connsiteX28" fmla="*/ 204 w 1497782"/>
                <a:gd name="connsiteY28" fmla="*/ 316797 h 405310"/>
                <a:gd name="connsiteX29" fmla="*/ 27269 w 1497782"/>
                <a:gd name="connsiteY29" fmla="*/ 223270 h 405310"/>
                <a:gd name="connsiteX30" fmla="*/ 86795 w 1497782"/>
                <a:gd name="connsiteY30" fmla="*/ 170444 h 405310"/>
                <a:gd name="connsiteX31" fmla="*/ 132484 w 1497782"/>
                <a:gd name="connsiteY31" fmla="*/ 152702 h 405310"/>
                <a:gd name="connsiteX32" fmla="*/ 179877 w 1497782"/>
                <a:gd name="connsiteY32" fmla="*/ 144472 h 405310"/>
                <a:gd name="connsiteX33" fmla="*/ 192736 w 1497782"/>
                <a:gd name="connsiteY33" fmla="*/ 145082 h 405310"/>
                <a:gd name="connsiteX34" fmla="*/ 236654 w 1497782"/>
                <a:gd name="connsiteY34" fmla="*/ 148948 h 405310"/>
                <a:gd name="connsiteX35" fmla="*/ 250585 w 1497782"/>
                <a:gd name="connsiteY35" fmla="*/ 148110 h 405310"/>
                <a:gd name="connsiteX36" fmla="*/ 310313 w 1497782"/>
                <a:gd name="connsiteY36" fmla="*/ 141466 h 405310"/>
                <a:gd name="connsiteX37" fmla="*/ 323547 w 1497782"/>
                <a:gd name="connsiteY37" fmla="*/ 135395 h 405310"/>
                <a:gd name="connsiteX38" fmla="*/ 351089 w 1497782"/>
                <a:gd name="connsiteY38" fmla="*/ 108190 h 405310"/>
                <a:gd name="connsiteX39" fmla="*/ 350556 w 1497782"/>
                <a:gd name="connsiteY39" fmla="*/ 108091 h 405310"/>
                <a:gd name="connsiteX40" fmla="*/ 360416 w 1497782"/>
                <a:gd name="connsiteY40" fmla="*/ 94303 h 405310"/>
                <a:gd name="connsiteX41" fmla="*/ 454932 w 1497782"/>
                <a:gd name="connsiteY41" fmla="*/ 49651 h 405310"/>
                <a:gd name="connsiteX42" fmla="*/ 481426 w 1497782"/>
                <a:gd name="connsiteY42" fmla="*/ 42315 h 405310"/>
                <a:gd name="connsiteX43" fmla="*/ 547924 w 1497782"/>
                <a:gd name="connsiteY43" fmla="*/ 17143 h 405310"/>
                <a:gd name="connsiteX44" fmla="*/ 627072 w 1497782"/>
                <a:gd name="connsiteY44" fmla="*/ 719 h 405310"/>
                <a:gd name="connsiteX0" fmla="*/ 627072 w 1497782"/>
                <a:gd name="connsiteY0" fmla="*/ 719 h 405310"/>
                <a:gd name="connsiteX1" fmla="*/ 701802 w 1497782"/>
                <a:gd name="connsiteY1" fmla="*/ 33056 h 405310"/>
                <a:gd name="connsiteX2" fmla="*/ 731423 w 1497782"/>
                <a:gd name="connsiteY2" fmla="*/ 38347 h 405310"/>
                <a:gd name="connsiteX3" fmla="*/ 811949 w 1497782"/>
                <a:gd name="connsiteY3" fmla="*/ 32214 h 405310"/>
                <a:gd name="connsiteX4" fmla="*/ 828744 w 1497782"/>
                <a:gd name="connsiteY4" fmla="*/ 31252 h 405310"/>
                <a:gd name="connsiteX5" fmla="*/ 876202 w 1497782"/>
                <a:gd name="connsiteY5" fmla="*/ 23677 h 405310"/>
                <a:gd name="connsiteX6" fmla="*/ 899851 w 1497782"/>
                <a:gd name="connsiteY6" fmla="*/ 25921 h 405310"/>
                <a:gd name="connsiteX7" fmla="*/ 917247 w 1497782"/>
                <a:gd name="connsiteY7" fmla="*/ 30250 h 405310"/>
                <a:gd name="connsiteX8" fmla="*/ 974205 w 1497782"/>
                <a:gd name="connsiteY8" fmla="*/ 65964 h 405310"/>
                <a:gd name="connsiteX9" fmla="*/ 983303 w 1497782"/>
                <a:gd name="connsiteY9" fmla="*/ 67207 h 405310"/>
                <a:gd name="connsiteX10" fmla="*/ 1036814 w 1497782"/>
                <a:gd name="connsiteY10" fmla="*/ 47326 h 405310"/>
                <a:gd name="connsiteX11" fmla="*/ 1227288 w 1497782"/>
                <a:gd name="connsiteY11" fmla="*/ 133864 h 405310"/>
                <a:gd name="connsiteX12" fmla="*/ 1238390 w 1497782"/>
                <a:gd name="connsiteY12" fmla="*/ 143284 h 405310"/>
                <a:gd name="connsiteX13" fmla="*/ 1294106 w 1497782"/>
                <a:gd name="connsiteY13" fmla="*/ 165810 h 405310"/>
                <a:gd name="connsiteX14" fmla="*/ 1307293 w 1497782"/>
                <a:gd name="connsiteY14" fmla="*/ 170380 h 405310"/>
                <a:gd name="connsiteX15" fmla="*/ 1350623 w 1497782"/>
                <a:gd name="connsiteY15" fmla="*/ 178517 h 405310"/>
                <a:gd name="connsiteX16" fmla="*/ 1363168 w 1497782"/>
                <a:gd name="connsiteY16" fmla="*/ 181402 h 405310"/>
                <a:gd name="connsiteX17" fmla="*/ 1406578 w 1497782"/>
                <a:gd name="connsiteY17" fmla="*/ 202125 h 405310"/>
                <a:gd name="connsiteX18" fmla="*/ 1445779 w 1497782"/>
                <a:gd name="connsiteY18" fmla="*/ 231546 h 405310"/>
                <a:gd name="connsiteX19" fmla="*/ 1488828 w 1497782"/>
                <a:gd name="connsiteY19" fmla="*/ 298484 h 405310"/>
                <a:gd name="connsiteX20" fmla="*/ 1489630 w 1497782"/>
                <a:gd name="connsiteY20" fmla="*/ 395846 h 405310"/>
                <a:gd name="connsiteX21" fmla="*/ 1480651 w 1497782"/>
                <a:gd name="connsiteY21" fmla="*/ 405305 h 405310"/>
                <a:gd name="connsiteX22" fmla="*/ 1003700 w 1497782"/>
                <a:gd name="connsiteY22" fmla="*/ 321076 h 405310"/>
                <a:gd name="connsiteX23" fmla="*/ 673338 w 1497782"/>
                <a:gd name="connsiteY23" fmla="*/ 286100 h 405310"/>
                <a:gd name="connsiteX24" fmla="*/ 482122 w 1497782"/>
                <a:gd name="connsiteY24" fmla="*/ 368993 h 405310"/>
                <a:gd name="connsiteX25" fmla="*/ 272411 w 1497782"/>
                <a:gd name="connsiteY25" fmla="*/ 334196 h 405310"/>
                <a:gd name="connsiteX26" fmla="*/ 96012 w 1497782"/>
                <a:gd name="connsiteY26" fmla="*/ 315693 h 405310"/>
                <a:gd name="connsiteX27" fmla="*/ 6295 w 1497782"/>
                <a:gd name="connsiteY27" fmla="*/ 328330 h 405310"/>
                <a:gd name="connsiteX28" fmla="*/ 204 w 1497782"/>
                <a:gd name="connsiteY28" fmla="*/ 316797 h 405310"/>
                <a:gd name="connsiteX29" fmla="*/ 27269 w 1497782"/>
                <a:gd name="connsiteY29" fmla="*/ 223270 h 405310"/>
                <a:gd name="connsiteX30" fmla="*/ 86795 w 1497782"/>
                <a:gd name="connsiteY30" fmla="*/ 170444 h 405310"/>
                <a:gd name="connsiteX31" fmla="*/ 132484 w 1497782"/>
                <a:gd name="connsiteY31" fmla="*/ 152702 h 405310"/>
                <a:gd name="connsiteX32" fmla="*/ 179877 w 1497782"/>
                <a:gd name="connsiteY32" fmla="*/ 144472 h 405310"/>
                <a:gd name="connsiteX33" fmla="*/ 192736 w 1497782"/>
                <a:gd name="connsiteY33" fmla="*/ 145082 h 405310"/>
                <a:gd name="connsiteX34" fmla="*/ 236654 w 1497782"/>
                <a:gd name="connsiteY34" fmla="*/ 148948 h 405310"/>
                <a:gd name="connsiteX35" fmla="*/ 250585 w 1497782"/>
                <a:gd name="connsiteY35" fmla="*/ 148110 h 405310"/>
                <a:gd name="connsiteX36" fmla="*/ 310313 w 1497782"/>
                <a:gd name="connsiteY36" fmla="*/ 141466 h 405310"/>
                <a:gd name="connsiteX37" fmla="*/ 323547 w 1497782"/>
                <a:gd name="connsiteY37" fmla="*/ 135395 h 405310"/>
                <a:gd name="connsiteX38" fmla="*/ 351089 w 1497782"/>
                <a:gd name="connsiteY38" fmla="*/ 108190 h 405310"/>
                <a:gd name="connsiteX39" fmla="*/ 350556 w 1497782"/>
                <a:gd name="connsiteY39" fmla="*/ 108091 h 405310"/>
                <a:gd name="connsiteX40" fmla="*/ 360416 w 1497782"/>
                <a:gd name="connsiteY40" fmla="*/ 94303 h 405310"/>
                <a:gd name="connsiteX41" fmla="*/ 454932 w 1497782"/>
                <a:gd name="connsiteY41" fmla="*/ 49651 h 405310"/>
                <a:gd name="connsiteX42" fmla="*/ 481426 w 1497782"/>
                <a:gd name="connsiteY42" fmla="*/ 42315 h 405310"/>
                <a:gd name="connsiteX43" fmla="*/ 547924 w 1497782"/>
                <a:gd name="connsiteY43" fmla="*/ 17143 h 405310"/>
                <a:gd name="connsiteX44" fmla="*/ 627072 w 1497782"/>
                <a:gd name="connsiteY44" fmla="*/ 719 h 405310"/>
                <a:gd name="connsiteX0" fmla="*/ 627072 w 1497782"/>
                <a:gd name="connsiteY0" fmla="*/ 719 h 405310"/>
                <a:gd name="connsiteX1" fmla="*/ 701802 w 1497782"/>
                <a:gd name="connsiteY1" fmla="*/ 33056 h 405310"/>
                <a:gd name="connsiteX2" fmla="*/ 731423 w 1497782"/>
                <a:gd name="connsiteY2" fmla="*/ 38347 h 405310"/>
                <a:gd name="connsiteX3" fmla="*/ 811949 w 1497782"/>
                <a:gd name="connsiteY3" fmla="*/ 32214 h 405310"/>
                <a:gd name="connsiteX4" fmla="*/ 828744 w 1497782"/>
                <a:gd name="connsiteY4" fmla="*/ 31252 h 405310"/>
                <a:gd name="connsiteX5" fmla="*/ 876202 w 1497782"/>
                <a:gd name="connsiteY5" fmla="*/ 23677 h 405310"/>
                <a:gd name="connsiteX6" fmla="*/ 899851 w 1497782"/>
                <a:gd name="connsiteY6" fmla="*/ 25921 h 405310"/>
                <a:gd name="connsiteX7" fmla="*/ 917247 w 1497782"/>
                <a:gd name="connsiteY7" fmla="*/ 30250 h 405310"/>
                <a:gd name="connsiteX8" fmla="*/ 974205 w 1497782"/>
                <a:gd name="connsiteY8" fmla="*/ 65964 h 405310"/>
                <a:gd name="connsiteX9" fmla="*/ 983303 w 1497782"/>
                <a:gd name="connsiteY9" fmla="*/ 67207 h 405310"/>
                <a:gd name="connsiteX10" fmla="*/ 1036814 w 1497782"/>
                <a:gd name="connsiteY10" fmla="*/ 47326 h 405310"/>
                <a:gd name="connsiteX11" fmla="*/ 1227288 w 1497782"/>
                <a:gd name="connsiteY11" fmla="*/ 133864 h 405310"/>
                <a:gd name="connsiteX12" fmla="*/ 1238390 w 1497782"/>
                <a:gd name="connsiteY12" fmla="*/ 143284 h 405310"/>
                <a:gd name="connsiteX13" fmla="*/ 1294106 w 1497782"/>
                <a:gd name="connsiteY13" fmla="*/ 165810 h 405310"/>
                <a:gd name="connsiteX14" fmla="*/ 1307293 w 1497782"/>
                <a:gd name="connsiteY14" fmla="*/ 170380 h 405310"/>
                <a:gd name="connsiteX15" fmla="*/ 1350623 w 1497782"/>
                <a:gd name="connsiteY15" fmla="*/ 178517 h 405310"/>
                <a:gd name="connsiteX16" fmla="*/ 1363168 w 1497782"/>
                <a:gd name="connsiteY16" fmla="*/ 181402 h 405310"/>
                <a:gd name="connsiteX17" fmla="*/ 1406578 w 1497782"/>
                <a:gd name="connsiteY17" fmla="*/ 202125 h 405310"/>
                <a:gd name="connsiteX18" fmla="*/ 1445779 w 1497782"/>
                <a:gd name="connsiteY18" fmla="*/ 231546 h 405310"/>
                <a:gd name="connsiteX19" fmla="*/ 1488828 w 1497782"/>
                <a:gd name="connsiteY19" fmla="*/ 298484 h 405310"/>
                <a:gd name="connsiteX20" fmla="*/ 1489630 w 1497782"/>
                <a:gd name="connsiteY20" fmla="*/ 395846 h 405310"/>
                <a:gd name="connsiteX21" fmla="*/ 1480651 w 1497782"/>
                <a:gd name="connsiteY21" fmla="*/ 405305 h 405310"/>
                <a:gd name="connsiteX22" fmla="*/ 1003700 w 1497782"/>
                <a:gd name="connsiteY22" fmla="*/ 321076 h 405310"/>
                <a:gd name="connsiteX23" fmla="*/ 673338 w 1497782"/>
                <a:gd name="connsiteY23" fmla="*/ 286100 h 405310"/>
                <a:gd name="connsiteX24" fmla="*/ 467834 w 1497782"/>
                <a:gd name="connsiteY24" fmla="*/ 320416 h 405310"/>
                <a:gd name="connsiteX25" fmla="*/ 272411 w 1497782"/>
                <a:gd name="connsiteY25" fmla="*/ 334196 h 405310"/>
                <a:gd name="connsiteX26" fmla="*/ 96012 w 1497782"/>
                <a:gd name="connsiteY26" fmla="*/ 315693 h 405310"/>
                <a:gd name="connsiteX27" fmla="*/ 6295 w 1497782"/>
                <a:gd name="connsiteY27" fmla="*/ 328330 h 405310"/>
                <a:gd name="connsiteX28" fmla="*/ 204 w 1497782"/>
                <a:gd name="connsiteY28" fmla="*/ 316797 h 405310"/>
                <a:gd name="connsiteX29" fmla="*/ 27269 w 1497782"/>
                <a:gd name="connsiteY29" fmla="*/ 223270 h 405310"/>
                <a:gd name="connsiteX30" fmla="*/ 86795 w 1497782"/>
                <a:gd name="connsiteY30" fmla="*/ 170444 h 405310"/>
                <a:gd name="connsiteX31" fmla="*/ 132484 w 1497782"/>
                <a:gd name="connsiteY31" fmla="*/ 152702 h 405310"/>
                <a:gd name="connsiteX32" fmla="*/ 179877 w 1497782"/>
                <a:gd name="connsiteY32" fmla="*/ 144472 h 405310"/>
                <a:gd name="connsiteX33" fmla="*/ 192736 w 1497782"/>
                <a:gd name="connsiteY33" fmla="*/ 145082 h 405310"/>
                <a:gd name="connsiteX34" fmla="*/ 236654 w 1497782"/>
                <a:gd name="connsiteY34" fmla="*/ 148948 h 405310"/>
                <a:gd name="connsiteX35" fmla="*/ 250585 w 1497782"/>
                <a:gd name="connsiteY35" fmla="*/ 148110 h 405310"/>
                <a:gd name="connsiteX36" fmla="*/ 310313 w 1497782"/>
                <a:gd name="connsiteY36" fmla="*/ 141466 h 405310"/>
                <a:gd name="connsiteX37" fmla="*/ 323547 w 1497782"/>
                <a:gd name="connsiteY37" fmla="*/ 135395 h 405310"/>
                <a:gd name="connsiteX38" fmla="*/ 351089 w 1497782"/>
                <a:gd name="connsiteY38" fmla="*/ 108190 h 405310"/>
                <a:gd name="connsiteX39" fmla="*/ 350556 w 1497782"/>
                <a:gd name="connsiteY39" fmla="*/ 108091 h 405310"/>
                <a:gd name="connsiteX40" fmla="*/ 360416 w 1497782"/>
                <a:gd name="connsiteY40" fmla="*/ 94303 h 405310"/>
                <a:gd name="connsiteX41" fmla="*/ 454932 w 1497782"/>
                <a:gd name="connsiteY41" fmla="*/ 49651 h 405310"/>
                <a:gd name="connsiteX42" fmla="*/ 481426 w 1497782"/>
                <a:gd name="connsiteY42" fmla="*/ 42315 h 405310"/>
                <a:gd name="connsiteX43" fmla="*/ 547924 w 1497782"/>
                <a:gd name="connsiteY43" fmla="*/ 17143 h 405310"/>
                <a:gd name="connsiteX44" fmla="*/ 627072 w 1497782"/>
                <a:gd name="connsiteY44" fmla="*/ 719 h 405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497782" h="405310">
                  <a:moveTo>
                    <a:pt x="627072" y="719"/>
                  </a:moveTo>
                  <a:cubicBezTo>
                    <a:pt x="652871" y="3515"/>
                    <a:pt x="677932" y="14438"/>
                    <a:pt x="701802" y="33056"/>
                  </a:cubicBezTo>
                  <a:cubicBezTo>
                    <a:pt x="711502" y="40632"/>
                    <a:pt x="718637" y="44039"/>
                    <a:pt x="731423" y="38347"/>
                  </a:cubicBezTo>
                  <a:cubicBezTo>
                    <a:pt x="757036" y="26924"/>
                    <a:pt x="784493" y="25560"/>
                    <a:pt x="811949" y="32214"/>
                  </a:cubicBezTo>
                  <a:cubicBezTo>
                    <a:pt x="817842" y="33658"/>
                    <a:pt x="823012" y="33337"/>
                    <a:pt x="828744" y="31252"/>
                  </a:cubicBezTo>
                  <a:cubicBezTo>
                    <a:pt x="844016" y="25681"/>
                    <a:pt x="859968" y="23556"/>
                    <a:pt x="876202" y="23677"/>
                  </a:cubicBezTo>
                  <a:lnTo>
                    <a:pt x="899851" y="25921"/>
                  </a:lnTo>
                  <a:cubicBezTo>
                    <a:pt x="906745" y="23035"/>
                    <a:pt x="911996" y="26643"/>
                    <a:pt x="917247" y="30250"/>
                  </a:cubicBezTo>
                  <a:cubicBezTo>
                    <a:pt x="938691" y="38227"/>
                    <a:pt x="958332" y="49209"/>
                    <a:pt x="974205" y="65964"/>
                  </a:cubicBezTo>
                  <a:cubicBezTo>
                    <a:pt x="977291" y="69251"/>
                    <a:pt x="979937" y="68209"/>
                    <a:pt x="983303" y="67207"/>
                  </a:cubicBezTo>
                  <a:cubicBezTo>
                    <a:pt x="1001621" y="61796"/>
                    <a:pt x="1019258" y="55102"/>
                    <a:pt x="1036814" y="47326"/>
                  </a:cubicBezTo>
                  <a:cubicBezTo>
                    <a:pt x="1113733" y="13255"/>
                    <a:pt x="1201755" y="53699"/>
                    <a:pt x="1227288" y="133864"/>
                  </a:cubicBezTo>
                  <a:cubicBezTo>
                    <a:pt x="1229292" y="140118"/>
                    <a:pt x="1232338" y="142402"/>
                    <a:pt x="1238390" y="143284"/>
                  </a:cubicBezTo>
                  <a:cubicBezTo>
                    <a:pt x="1258753" y="146290"/>
                    <a:pt x="1277231" y="154227"/>
                    <a:pt x="1294106" y="165810"/>
                  </a:cubicBezTo>
                  <a:cubicBezTo>
                    <a:pt x="1298194" y="168616"/>
                    <a:pt x="1302202" y="170260"/>
                    <a:pt x="1307293" y="170380"/>
                  </a:cubicBezTo>
                  <a:cubicBezTo>
                    <a:pt x="1322164" y="170741"/>
                    <a:pt x="1336313" y="175110"/>
                    <a:pt x="1350623" y="178517"/>
                  </a:cubicBezTo>
                  <a:cubicBezTo>
                    <a:pt x="1355393" y="176753"/>
                    <a:pt x="1359481" y="179438"/>
                    <a:pt x="1363168" y="181402"/>
                  </a:cubicBezTo>
                  <a:cubicBezTo>
                    <a:pt x="1377357" y="188978"/>
                    <a:pt x="1392148" y="195151"/>
                    <a:pt x="1406578" y="202125"/>
                  </a:cubicBezTo>
                  <a:cubicBezTo>
                    <a:pt x="1421409" y="209301"/>
                    <a:pt x="1434396" y="219521"/>
                    <a:pt x="1445779" y="231546"/>
                  </a:cubicBezTo>
                  <a:cubicBezTo>
                    <a:pt x="1462133" y="252549"/>
                    <a:pt x="1479408" y="272912"/>
                    <a:pt x="1488828" y="298484"/>
                  </a:cubicBezTo>
                  <a:cubicBezTo>
                    <a:pt x="1500813" y="330952"/>
                    <a:pt x="1500452" y="363418"/>
                    <a:pt x="1489630" y="395846"/>
                  </a:cubicBezTo>
                  <a:cubicBezTo>
                    <a:pt x="1488187" y="400135"/>
                    <a:pt x="1487185" y="405506"/>
                    <a:pt x="1480651" y="405305"/>
                  </a:cubicBezTo>
                  <a:cubicBezTo>
                    <a:pt x="1399663" y="398082"/>
                    <a:pt x="1138252" y="340944"/>
                    <a:pt x="1003700" y="321076"/>
                  </a:cubicBezTo>
                  <a:cubicBezTo>
                    <a:pt x="869148" y="301208"/>
                    <a:pt x="762649" y="286210"/>
                    <a:pt x="673338" y="286100"/>
                  </a:cubicBezTo>
                  <a:cubicBezTo>
                    <a:pt x="584027" y="285990"/>
                    <a:pt x="534655" y="312400"/>
                    <a:pt x="467834" y="320416"/>
                  </a:cubicBezTo>
                  <a:cubicBezTo>
                    <a:pt x="401013" y="328432"/>
                    <a:pt x="334381" y="334983"/>
                    <a:pt x="272411" y="334196"/>
                  </a:cubicBezTo>
                  <a:cubicBezTo>
                    <a:pt x="210441" y="333409"/>
                    <a:pt x="155331" y="316595"/>
                    <a:pt x="96012" y="315693"/>
                  </a:cubicBezTo>
                  <a:cubicBezTo>
                    <a:pt x="65535" y="315263"/>
                    <a:pt x="35053" y="316039"/>
                    <a:pt x="6295" y="328330"/>
                  </a:cubicBezTo>
                  <a:cubicBezTo>
                    <a:pt x="-50" y="326759"/>
                    <a:pt x="435" y="321316"/>
                    <a:pt x="204" y="316797"/>
                  </a:cubicBezTo>
                  <a:cubicBezTo>
                    <a:pt x="-1459" y="282652"/>
                    <a:pt x="6961" y="251294"/>
                    <a:pt x="27269" y="223270"/>
                  </a:cubicBezTo>
                  <a:cubicBezTo>
                    <a:pt x="43244" y="201191"/>
                    <a:pt x="65377" y="186251"/>
                    <a:pt x="86795" y="170444"/>
                  </a:cubicBezTo>
                  <a:cubicBezTo>
                    <a:pt x="101002" y="161940"/>
                    <a:pt x="116267" y="155606"/>
                    <a:pt x="132484" y="152702"/>
                  </a:cubicBezTo>
                  <a:cubicBezTo>
                    <a:pt x="148261" y="149884"/>
                    <a:pt x="164170" y="147935"/>
                    <a:pt x="179877" y="144472"/>
                  </a:cubicBezTo>
                  <a:cubicBezTo>
                    <a:pt x="183958" y="143577"/>
                    <a:pt x="188620" y="142095"/>
                    <a:pt x="192736" y="145082"/>
                  </a:cubicBezTo>
                  <a:cubicBezTo>
                    <a:pt x="207434" y="145666"/>
                    <a:pt x="222238" y="145280"/>
                    <a:pt x="236654" y="148948"/>
                  </a:cubicBezTo>
                  <a:cubicBezTo>
                    <a:pt x="241587" y="150207"/>
                    <a:pt x="245891" y="149707"/>
                    <a:pt x="250585" y="148110"/>
                  </a:cubicBezTo>
                  <a:cubicBezTo>
                    <a:pt x="269961" y="141514"/>
                    <a:pt x="289896" y="138862"/>
                    <a:pt x="310313" y="141466"/>
                  </a:cubicBezTo>
                  <a:cubicBezTo>
                    <a:pt x="316379" y="142251"/>
                    <a:pt x="319929" y="140875"/>
                    <a:pt x="323547" y="135395"/>
                  </a:cubicBezTo>
                  <a:lnTo>
                    <a:pt x="351089" y="108190"/>
                  </a:lnTo>
                  <a:lnTo>
                    <a:pt x="350556" y="108091"/>
                  </a:lnTo>
                  <a:cubicBezTo>
                    <a:pt x="352159" y="102239"/>
                    <a:pt x="357731" y="99313"/>
                    <a:pt x="360416" y="94303"/>
                  </a:cubicBezTo>
                  <a:cubicBezTo>
                    <a:pt x="386550" y="68008"/>
                    <a:pt x="417775" y="52937"/>
                    <a:pt x="454932" y="49651"/>
                  </a:cubicBezTo>
                  <a:cubicBezTo>
                    <a:pt x="463910" y="48849"/>
                    <a:pt x="472448" y="43157"/>
                    <a:pt x="481426" y="42315"/>
                  </a:cubicBezTo>
                  <a:cubicBezTo>
                    <a:pt x="506158" y="40031"/>
                    <a:pt x="526319" y="28326"/>
                    <a:pt x="547924" y="17143"/>
                  </a:cubicBezTo>
                  <a:cubicBezTo>
                    <a:pt x="574739" y="3255"/>
                    <a:pt x="601274" y="-2077"/>
                    <a:pt x="627072" y="719"/>
                  </a:cubicBezTo>
                  <a:close/>
                </a:path>
              </a:pathLst>
            </a:custGeom>
            <a:solidFill>
              <a:srgbClr val="794624"/>
            </a:solidFill>
            <a:ln w="8182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8F98EEF8-6CE8-4798-A2F1-CAE7C4936174}"/>
                </a:ext>
              </a:extLst>
            </p:cNvPr>
            <p:cNvSpPr/>
            <p:nvPr/>
          </p:nvSpPr>
          <p:spPr>
            <a:xfrm>
              <a:off x="2386811" y="3203002"/>
              <a:ext cx="1121721" cy="371705"/>
            </a:xfrm>
            <a:custGeom>
              <a:avLst/>
              <a:gdLst>
                <a:gd name="connsiteX0" fmla="*/ 0 w 2290235"/>
                <a:gd name="connsiteY0" fmla="*/ 172467 h 758916"/>
                <a:gd name="connsiteX1" fmla="*/ 125948 w 2290235"/>
                <a:gd name="connsiteY1" fmla="*/ 107488 h 758916"/>
                <a:gd name="connsiteX2" fmla="*/ 255825 w 2290235"/>
                <a:gd name="connsiteY2" fmla="*/ 79418 h 758916"/>
                <a:gd name="connsiteX3" fmla="*/ 342818 w 2290235"/>
                <a:gd name="connsiteY3" fmla="*/ 40790 h 758916"/>
                <a:gd name="connsiteX4" fmla="*/ 613292 w 2290235"/>
                <a:gd name="connsiteY4" fmla="*/ 29169 h 758916"/>
                <a:gd name="connsiteX5" fmla="*/ 682936 w 2290235"/>
                <a:gd name="connsiteY5" fmla="*/ 75162 h 758916"/>
                <a:gd name="connsiteX6" fmla="*/ 718044 w 2290235"/>
                <a:gd name="connsiteY6" fmla="*/ 81791 h 758916"/>
                <a:gd name="connsiteX7" fmla="*/ 902261 w 2290235"/>
                <a:gd name="connsiteY7" fmla="*/ 66323 h 758916"/>
                <a:gd name="connsiteX8" fmla="*/ 926812 w 2290235"/>
                <a:gd name="connsiteY8" fmla="*/ 63541 h 758916"/>
                <a:gd name="connsiteX9" fmla="*/ 1225029 w 2290235"/>
                <a:gd name="connsiteY9" fmla="*/ 130321 h 758916"/>
                <a:gd name="connsiteX10" fmla="*/ 1251217 w 2290235"/>
                <a:gd name="connsiteY10" fmla="*/ 135149 h 758916"/>
                <a:gd name="connsiteX11" fmla="*/ 1395251 w 2290235"/>
                <a:gd name="connsiteY11" fmla="*/ 80972 h 758916"/>
                <a:gd name="connsiteX12" fmla="*/ 1655822 w 2290235"/>
                <a:gd name="connsiteY12" fmla="*/ 139896 h 758916"/>
                <a:gd name="connsiteX13" fmla="*/ 1745844 w 2290235"/>
                <a:gd name="connsiteY13" fmla="*/ 277710 h 758916"/>
                <a:gd name="connsiteX14" fmla="*/ 1760165 w 2290235"/>
                <a:gd name="connsiteY14" fmla="*/ 290477 h 758916"/>
                <a:gd name="connsiteX15" fmla="*/ 1861890 w 2290235"/>
                <a:gd name="connsiteY15" fmla="*/ 326486 h 758916"/>
                <a:gd name="connsiteX16" fmla="*/ 1952484 w 2290235"/>
                <a:gd name="connsiteY16" fmla="*/ 353165 h 758916"/>
                <a:gd name="connsiteX17" fmla="*/ 2042342 w 2290235"/>
                <a:gd name="connsiteY17" fmla="*/ 386064 h 758916"/>
                <a:gd name="connsiteX18" fmla="*/ 2144148 w 2290235"/>
                <a:gd name="connsiteY18" fmla="*/ 439094 h 758916"/>
                <a:gd name="connsiteX19" fmla="*/ 2288264 w 2290235"/>
                <a:gd name="connsiteY19" fmla="*/ 676342 h 758916"/>
                <a:gd name="connsiteX20" fmla="*/ 2284418 w 2290235"/>
                <a:gd name="connsiteY20" fmla="*/ 758916 h 758916"/>
                <a:gd name="connsiteX21" fmla="*/ 2277625 w 2290235"/>
                <a:gd name="connsiteY21" fmla="*/ 719634 h 758916"/>
                <a:gd name="connsiteX22" fmla="*/ 2195051 w 2290235"/>
                <a:gd name="connsiteY22" fmla="*/ 557268 h 758916"/>
                <a:gd name="connsiteX23" fmla="*/ 2051753 w 2290235"/>
                <a:gd name="connsiteY23" fmla="*/ 456935 h 758916"/>
                <a:gd name="connsiteX24" fmla="*/ 2000032 w 2290235"/>
                <a:gd name="connsiteY24" fmla="*/ 429929 h 758916"/>
                <a:gd name="connsiteX25" fmla="*/ 1898471 w 2290235"/>
                <a:gd name="connsiteY25" fmla="*/ 408323 h 758916"/>
                <a:gd name="connsiteX26" fmla="*/ 1871874 w 2290235"/>
                <a:gd name="connsiteY26" fmla="*/ 397521 h 758916"/>
                <a:gd name="connsiteX27" fmla="*/ 1759920 w 2290235"/>
                <a:gd name="connsiteY27" fmla="*/ 352837 h 758916"/>
                <a:gd name="connsiteX28" fmla="*/ 1735942 w 2290235"/>
                <a:gd name="connsiteY28" fmla="*/ 333278 h 758916"/>
                <a:gd name="connsiteX29" fmla="*/ 1515389 w 2290235"/>
                <a:gd name="connsiteY29" fmla="*/ 137195 h 758916"/>
                <a:gd name="connsiteX30" fmla="*/ 1308421 w 2290235"/>
                <a:gd name="connsiteY30" fmla="*/ 174677 h 758916"/>
                <a:gd name="connsiteX31" fmla="*/ 1228875 w 2290235"/>
                <a:gd name="connsiteY31" fmla="*/ 199146 h 758916"/>
                <a:gd name="connsiteX32" fmla="*/ 1215290 w 2290235"/>
                <a:gd name="connsiteY32" fmla="*/ 191371 h 758916"/>
                <a:gd name="connsiteX33" fmla="*/ 977797 w 2290235"/>
                <a:gd name="connsiteY33" fmla="*/ 109779 h 758916"/>
                <a:gd name="connsiteX34" fmla="*/ 949399 w 2290235"/>
                <a:gd name="connsiteY34" fmla="*/ 116326 h 758916"/>
                <a:gd name="connsiteX35" fmla="*/ 853977 w 2290235"/>
                <a:gd name="connsiteY35" fmla="*/ 119682 h 758916"/>
                <a:gd name="connsiteX36" fmla="*/ 708960 w 2290235"/>
                <a:gd name="connsiteY36" fmla="*/ 142433 h 758916"/>
                <a:gd name="connsiteX37" fmla="*/ 677043 w 2290235"/>
                <a:gd name="connsiteY37" fmla="*/ 137768 h 758916"/>
                <a:gd name="connsiteX38" fmla="*/ 532436 w 2290235"/>
                <a:gd name="connsiteY38" fmla="*/ 66405 h 758916"/>
                <a:gd name="connsiteX39" fmla="*/ 311720 w 2290235"/>
                <a:gd name="connsiteY39" fmla="*/ 115590 h 758916"/>
                <a:gd name="connsiteX40" fmla="*/ 265563 w 2290235"/>
                <a:gd name="connsiteY40" fmla="*/ 136704 h 758916"/>
                <a:gd name="connsiteX41" fmla="*/ 155983 w 2290235"/>
                <a:gd name="connsiteY41" fmla="*/ 161501 h 758916"/>
                <a:gd name="connsiteX42" fmla="*/ 86584 w 2290235"/>
                <a:gd name="connsiteY42" fmla="*/ 175495 h 758916"/>
                <a:gd name="connsiteX43" fmla="*/ 63424 w 2290235"/>
                <a:gd name="connsiteY43" fmla="*/ 188343 h 758916"/>
                <a:gd name="connsiteX44" fmla="*/ 0 w 2290235"/>
                <a:gd name="connsiteY44" fmla="*/ 172467 h 7589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290235" h="758916">
                  <a:moveTo>
                    <a:pt x="0" y="172467"/>
                  </a:moveTo>
                  <a:cubicBezTo>
                    <a:pt x="33308" y="134003"/>
                    <a:pt x="78564" y="114690"/>
                    <a:pt x="125948" y="107488"/>
                  </a:cubicBezTo>
                  <a:cubicBezTo>
                    <a:pt x="170304" y="100777"/>
                    <a:pt x="211551" y="79172"/>
                    <a:pt x="255825" y="79418"/>
                  </a:cubicBezTo>
                  <a:cubicBezTo>
                    <a:pt x="292815" y="79581"/>
                    <a:pt x="315321" y="56421"/>
                    <a:pt x="342818" y="40790"/>
                  </a:cubicBezTo>
                  <a:cubicBezTo>
                    <a:pt x="431121" y="-9458"/>
                    <a:pt x="521061" y="-13223"/>
                    <a:pt x="613292" y="29169"/>
                  </a:cubicBezTo>
                  <a:cubicBezTo>
                    <a:pt x="638907" y="40954"/>
                    <a:pt x="661985" y="56421"/>
                    <a:pt x="682936" y="75162"/>
                  </a:cubicBezTo>
                  <a:cubicBezTo>
                    <a:pt x="693084" y="84164"/>
                    <a:pt x="702331" y="88747"/>
                    <a:pt x="718044" y="81791"/>
                  </a:cubicBezTo>
                  <a:cubicBezTo>
                    <a:pt x="777213" y="55357"/>
                    <a:pt x="839246" y="51838"/>
                    <a:pt x="902261" y="66323"/>
                  </a:cubicBezTo>
                  <a:cubicBezTo>
                    <a:pt x="911017" y="68369"/>
                    <a:pt x="918710" y="66078"/>
                    <a:pt x="926812" y="63541"/>
                  </a:cubicBezTo>
                  <a:cubicBezTo>
                    <a:pt x="1039175" y="27860"/>
                    <a:pt x="1138526" y="51183"/>
                    <a:pt x="1225029" y="130321"/>
                  </a:cubicBezTo>
                  <a:cubicBezTo>
                    <a:pt x="1233867" y="138422"/>
                    <a:pt x="1240905" y="136949"/>
                    <a:pt x="1251217" y="135149"/>
                  </a:cubicBezTo>
                  <a:cubicBezTo>
                    <a:pt x="1302938" y="126392"/>
                    <a:pt x="1345248" y="93248"/>
                    <a:pt x="1395251" y="80972"/>
                  </a:cubicBezTo>
                  <a:cubicBezTo>
                    <a:pt x="1491656" y="57485"/>
                    <a:pt x="1578895" y="75653"/>
                    <a:pt x="1655822" y="139896"/>
                  </a:cubicBezTo>
                  <a:cubicBezTo>
                    <a:pt x="1700015" y="176804"/>
                    <a:pt x="1730049" y="222470"/>
                    <a:pt x="1745844" y="277710"/>
                  </a:cubicBezTo>
                  <a:cubicBezTo>
                    <a:pt x="1747890" y="284749"/>
                    <a:pt x="1751327" y="289577"/>
                    <a:pt x="1760165" y="290477"/>
                  </a:cubicBezTo>
                  <a:cubicBezTo>
                    <a:pt x="1796910" y="294242"/>
                    <a:pt x="1831855" y="306108"/>
                    <a:pt x="1861890" y="326486"/>
                  </a:cubicBezTo>
                  <a:cubicBezTo>
                    <a:pt x="1890124" y="345717"/>
                    <a:pt x="1921468" y="347354"/>
                    <a:pt x="1952484" y="353165"/>
                  </a:cubicBezTo>
                  <a:cubicBezTo>
                    <a:pt x="1984319" y="359139"/>
                    <a:pt x="2013862" y="370841"/>
                    <a:pt x="2042342" y="386064"/>
                  </a:cubicBezTo>
                  <a:cubicBezTo>
                    <a:pt x="2076141" y="404068"/>
                    <a:pt x="2114604" y="413479"/>
                    <a:pt x="2144148" y="439094"/>
                  </a:cubicBezTo>
                  <a:cubicBezTo>
                    <a:pt x="2217311" y="502682"/>
                    <a:pt x="2275825" y="575027"/>
                    <a:pt x="2288264" y="676342"/>
                  </a:cubicBezTo>
                  <a:cubicBezTo>
                    <a:pt x="2291538" y="703185"/>
                    <a:pt x="2291047" y="728472"/>
                    <a:pt x="2284418" y="758916"/>
                  </a:cubicBezTo>
                  <a:cubicBezTo>
                    <a:pt x="2275661" y="743940"/>
                    <a:pt x="2279590" y="731091"/>
                    <a:pt x="2277625" y="719634"/>
                  </a:cubicBezTo>
                  <a:cubicBezTo>
                    <a:pt x="2267068" y="656701"/>
                    <a:pt x="2232696" y="606289"/>
                    <a:pt x="2195051" y="557268"/>
                  </a:cubicBezTo>
                  <a:cubicBezTo>
                    <a:pt x="2157733" y="508738"/>
                    <a:pt x="2110104" y="475921"/>
                    <a:pt x="2051753" y="456935"/>
                  </a:cubicBezTo>
                  <a:cubicBezTo>
                    <a:pt x="2033749" y="451042"/>
                    <a:pt x="2018527" y="436967"/>
                    <a:pt x="2000032" y="429929"/>
                  </a:cubicBezTo>
                  <a:cubicBezTo>
                    <a:pt x="1967133" y="417407"/>
                    <a:pt x="1933661" y="408569"/>
                    <a:pt x="1898471" y="408323"/>
                  </a:cubicBezTo>
                  <a:cubicBezTo>
                    <a:pt x="1887505" y="408241"/>
                    <a:pt x="1880140" y="402431"/>
                    <a:pt x="1871874" y="397521"/>
                  </a:cubicBezTo>
                  <a:cubicBezTo>
                    <a:pt x="1836929" y="376652"/>
                    <a:pt x="1801248" y="357911"/>
                    <a:pt x="1759920" y="352837"/>
                  </a:cubicBezTo>
                  <a:cubicBezTo>
                    <a:pt x="1748463" y="351446"/>
                    <a:pt x="1740525" y="346290"/>
                    <a:pt x="1735942" y="333278"/>
                  </a:cubicBezTo>
                  <a:cubicBezTo>
                    <a:pt x="1698623" y="227544"/>
                    <a:pt x="1626443" y="160764"/>
                    <a:pt x="1515389" y="137195"/>
                  </a:cubicBezTo>
                  <a:cubicBezTo>
                    <a:pt x="1440998" y="121400"/>
                    <a:pt x="1373237" y="138668"/>
                    <a:pt x="1308421" y="174677"/>
                  </a:cubicBezTo>
                  <a:cubicBezTo>
                    <a:pt x="1283788" y="188343"/>
                    <a:pt x="1254736" y="188753"/>
                    <a:pt x="1228875" y="199146"/>
                  </a:cubicBezTo>
                  <a:cubicBezTo>
                    <a:pt x="1222164" y="201847"/>
                    <a:pt x="1218973" y="195136"/>
                    <a:pt x="1215290" y="191371"/>
                  </a:cubicBezTo>
                  <a:cubicBezTo>
                    <a:pt x="1149410" y="125410"/>
                    <a:pt x="1068719" y="102578"/>
                    <a:pt x="977797" y="109779"/>
                  </a:cubicBezTo>
                  <a:cubicBezTo>
                    <a:pt x="968222" y="110516"/>
                    <a:pt x="958320" y="112726"/>
                    <a:pt x="949399" y="116326"/>
                  </a:cubicBezTo>
                  <a:cubicBezTo>
                    <a:pt x="917810" y="129175"/>
                    <a:pt x="886793" y="125165"/>
                    <a:pt x="853977" y="119682"/>
                  </a:cubicBezTo>
                  <a:cubicBezTo>
                    <a:pt x="804137" y="111253"/>
                    <a:pt x="755280" y="122791"/>
                    <a:pt x="708960" y="142433"/>
                  </a:cubicBezTo>
                  <a:cubicBezTo>
                    <a:pt x="696193" y="147834"/>
                    <a:pt x="687846" y="146770"/>
                    <a:pt x="677043" y="137768"/>
                  </a:cubicBezTo>
                  <a:cubicBezTo>
                    <a:pt x="634733" y="102332"/>
                    <a:pt x="588086" y="74835"/>
                    <a:pt x="532436" y="66405"/>
                  </a:cubicBezTo>
                  <a:cubicBezTo>
                    <a:pt x="452644" y="54375"/>
                    <a:pt x="377926" y="66896"/>
                    <a:pt x="311720" y="115590"/>
                  </a:cubicBezTo>
                  <a:cubicBezTo>
                    <a:pt x="297562" y="125983"/>
                    <a:pt x="284222" y="136213"/>
                    <a:pt x="265563" y="136704"/>
                  </a:cubicBezTo>
                  <a:cubicBezTo>
                    <a:pt x="227427" y="137522"/>
                    <a:pt x="192728" y="154299"/>
                    <a:pt x="155983" y="161501"/>
                  </a:cubicBezTo>
                  <a:cubicBezTo>
                    <a:pt x="132823" y="166002"/>
                    <a:pt x="109171" y="167802"/>
                    <a:pt x="86584" y="175495"/>
                  </a:cubicBezTo>
                  <a:cubicBezTo>
                    <a:pt x="78073" y="178441"/>
                    <a:pt x="68744" y="179751"/>
                    <a:pt x="63424" y="188343"/>
                  </a:cubicBezTo>
                  <a:cubicBezTo>
                    <a:pt x="42310" y="183106"/>
                    <a:pt x="21114" y="177786"/>
                    <a:pt x="0" y="172467"/>
                  </a:cubicBezTo>
                  <a:close/>
                </a:path>
              </a:pathLst>
            </a:custGeom>
            <a:solidFill>
              <a:srgbClr val="A15B2C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4B966E27-D18A-42CC-93E0-9D02A80F8581}"/>
                </a:ext>
              </a:extLst>
            </p:cNvPr>
            <p:cNvSpPr/>
            <p:nvPr/>
          </p:nvSpPr>
          <p:spPr>
            <a:xfrm>
              <a:off x="867651" y="4722930"/>
              <a:ext cx="3354813" cy="1679158"/>
            </a:xfrm>
            <a:custGeom>
              <a:avLst/>
              <a:gdLst>
                <a:gd name="connsiteX0" fmla="*/ 6847555 w 6849572"/>
                <a:gd name="connsiteY0" fmla="*/ 124465 h 3428362"/>
                <a:gd name="connsiteX1" fmla="*/ 6835443 w 6849572"/>
                <a:gd name="connsiteY1" fmla="*/ 76181 h 3428362"/>
                <a:gd name="connsiteX2" fmla="*/ 6737647 w 6849572"/>
                <a:gd name="connsiteY2" fmla="*/ 1954 h 3428362"/>
                <a:gd name="connsiteX3" fmla="*/ 6674959 w 6849572"/>
                <a:gd name="connsiteY3" fmla="*/ 2036 h 3428362"/>
                <a:gd name="connsiteX4" fmla="*/ 6581582 w 6849572"/>
                <a:gd name="connsiteY4" fmla="*/ 38863 h 3428362"/>
                <a:gd name="connsiteX5" fmla="*/ 6565951 w 6849572"/>
                <a:gd name="connsiteY5" fmla="*/ 27406 h 3428362"/>
                <a:gd name="connsiteX6" fmla="*/ 6566687 w 6849572"/>
                <a:gd name="connsiteY6" fmla="*/ 25442 h 3428362"/>
                <a:gd name="connsiteX7" fmla="*/ 6564723 w 6849572"/>
                <a:gd name="connsiteY7" fmla="*/ 22414 h 3428362"/>
                <a:gd name="connsiteX8" fmla="*/ 6553594 w 6849572"/>
                <a:gd name="connsiteY8" fmla="*/ 40745 h 3428362"/>
                <a:gd name="connsiteX9" fmla="*/ 6541154 w 6849572"/>
                <a:gd name="connsiteY9" fmla="*/ 61614 h 3428362"/>
                <a:gd name="connsiteX10" fmla="*/ 6338933 w 6849572"/>
                <a:gd name="connsiteY10" fmla="*/ 276356 h 3428362"/>
                <a:gd name="connsiteX11" fmla="*/ 6059212 w 6849572"/>
                <a:gd name="connsiteY11" fmla="*/ 705349 h 3428362"/>
                <a:gd name="connsiteX12" fmla="*/ 5716066 w 6849572"/>
                <a:gd name="connsiteY12" fmla="*/ 1260945 h 3428362"/>
                <a:gd name="connsiteX13" fmla="*/ 5513682 w 6849572"/>
                <a:gd name="connsiteY13" fmla="*/ 1507195 h 3428362"/>
                <a:gd name="connsiteX14" fmla="*/ 5331920 w 6849572"/>
                <a:gd name="connsiteY14" fmla="*/ 1659086 h 3428362"/>
                <a:gd name="connsiteX15" fmla="*/ 5071103 w 6849572"/>
                <a:gd name="connsiteY15" fmla="*/ 1802302 h 3428362"/>
                <a:gd name="connsiteX16" fmla="*/ 5055064 w 6849572"/>
                <a:gd name="connsiteY16" fmla="*/ 1814005 h 3428362"/>
                <a:gd name="connsiteX17" fmla="*/ 4980100 w 6849572"/>
                <a:gd name="connsiteY17" fmla="*/ 1874483 h 3428362"/>
                <a:gd name="connsiteX18" fmla="*/ 4623943 w 6849572"/>
                <a:gd name="connsiteY18" fmla="*/ 1976043 h 3428362"/>
                <a:gd name="connsiteX19" fmla="*/ 4397497 w 6849572"/>
                <a:gd name="connsiteY19" fmla="*/ 1969251 h 3428362"/>
                <a:gd name="connsiteX20" fmla="*/ 3964576 w 6849572"/>
                <a:gd name="connsiteY20" fmla="*/ 1887822 h 3428362"/>
                <a:gd name="connsiteX21" fmla="*/ 3480342 w 6849572"/>
                <a:gd name="connsiteY21" fmla="*/ 1773004 h 3428362"/>
                <a:gd name="connsiteX22" fmla="*/ 3381318 w 6849572"/>
                <a:gd name="connsiteY22" fmla="*/ 1755573 h 3428362"/>
                <a:gd name="connsiteX23" fmla="*/ 3390402 w 6849572"/>
                <a:gd name="connsiteY23" fmla="*/ 1755736 h 3428362"/>
                <a:gd name="connsiteX24" fmla="*/ 3411107 w 6849572"/>
                <a:gd name="connsiteY24" fmla="*/ 1752790 h 3428362"/>
                <a:gd name="connsiteX25" fmla="*/ 3423710 w 6849572"/>
                <a:gd name="connsiteY25" fmla="*/ 1752381 h 3428362"/>
                <a:gd name="connsiteX26" fmla="*/ 3454399 w 6849572"/>
                <a:gd name="connsiteY26" fmla="*/ 1755327 h 3428362"/>
                <a:gd name="connsiteX27" fmla="*/ 3584849 w 6849572"/>
                <a:gd name="connsiteY27" fmla="*/ 1763838 h 3428362"/>
                <a:gd name="connsiteX28" fmla="*/ 3597288 w 6849572"/>
                <a:gd name="connsiteY28" fmla="*/ 1763920 h 3428362"/>
                <a:gd name="connsiteX29" fmla="*/ 3631005 w 6849572"/>
                <a:gd name="connsiteY29" fmla="*/ 1768094 h 3428362"/>
                <a:gd name="connsiteX30" fmla="*/ 3666114 w 6849572"/>
                <a:gd name="connsiteY30" fmla="*/ 1772922 h 3428362"/>
                <a:gd name="connsiteX31" fmla="*/ 3945917 w 6849572"/>
                <a:gd name="connsiteY31" fmla="*/ 1819652 h 3428362"/>
                <a:gd name="connsiteX32" fmla="*/ 4348477 w 6849572"/>
                <a:gd name="connsiteY32" fmla="*/ 1891096 h 3428362"/>
                <a:gd name="connsiteX33" fmla="*/ 4593990 w 6849572"/>
                <a:gd name="connsiteY33" fmla="*/ 1910737 h 3428362"/>
                <a:gd name="connsiteX34" fmla="*/ 4760611 w 6849572"/>
                <a:gd name="connsiteY34" fmla="*/ 1898625 h 3428362"/>
                <a:gd name="connsiteX35" fmla="*/ 4968152 w 6849572"/>
                <a:gd name="connsiteY35" fmla="*/ 1844284 h 3428362"/>
                <a:gd name="connsiteX36" fmla="*/ 5028057 w 6849572"/>
                <a:gd name="connsiteY36" fmla="*/ 1816378 h 3428362"/>
                <a:gd name="connsiteX37" fmla="*/ 5085589 w 6849572"/>
                <a:gd name="connsiteY37" fmla="*/ 1780124 h 3428362"/>
                <a:gd name="connsiteX38" fmla="*/ 5107194 w 6849572"/>
                <a:gd name="connsiteY38" fmla="*/ 1757373 h 3428362"/>
                <a:gd name="connsiteX39" fmla="*/ 5224467 w 6849572"/>
                <a:gd name="connsiteY39" fmla="*/ 1503185 h 3428362"/>
                <a:gd name="connsiteX40" fmla="*/ 5224140 w 6849572"/>
                <a:gd name="connsiteY40" fmla="*/ 1473887 h 3428362"/>
                <a:gd name="connsiteX41" fmla="*/ 5138128 w 6849572"/>
                <a:gd name="connsiteY41" fmla="*/ 1310621 h 3428362"/>
                <a:gd name="connsiteX42" fmla="*/ 4994503 w 6849572"/>
                <a:gd name="connsiteY42" fmla="*/ 1252680 h 3428362"/>
                <a:gd name="connsiteX43" fmla="*/ 4509370 w 6849572"/>
                <a:gd name="connsiteY43" fmla="*/ 1178044 h 3428362"/>
                <a:gd name="connsiteX44" fmla="*/ 4219418 w 6849572"/>
                <a:gd name="connsiteY44" fmla="*/ 1145800 h 3428362"/>
                <a:gd name="connsiteX45" fmla="*/ 3745578 w 6849572"/>
                <a:gd name="connsiteY45" fmla="*/ 1033109 h 3428362"/>
                <a:gd name="connsiteX46" fmla="*/ 3470276 w 6849572"/>
                <a:gd name="connsiteY46" fmla="*/ 938669 h 3428362"/>
                <a:gd name="connsiteX47" fmla="*/ 3312575 w 6849572"/>
                <a:gd name="connsiteY47" fmla="*/ 876553 h 3428362"/>
                <a:gd name="connsiteX48" fmla="*/ 3169768 w 6849572"/>
                <a:gd name="connsiteY48" fmla="*/ 817549 h 3428362"/>
                <a:gd name="connsiteX49" fmla="*/ 2636841 w 6849572"/>
                <a:gd name="connsiteY49" fmla="*/ 587748 h 3428362"/>
                <a:gd name="connsiteX50" fmla="*/ 2470710 w 6849572"/>
                <a:gd name="connsiteY50" fmla="*/ 514995 h 3428362"/>
                <a:gd name="connsiteX51" fmla="*/ 2460726 w 6849572"/>
                <a:gd name="connsiteY51" fmla="*/ 512212 h 3428362"/>
                <a:gd name="connsiteX52" fmla="*/ 2041308 w 6849572"/>
                <a:gd name="connsiteY52" fmla="*/ 373906 h 3428362"/>
                <a:gd name="connsiteX53" fmla="*/ 1784747 w 6849572"/>
                <a:gd name="connsiteY53" fmla="*/ 325459 h 3428362"/>
                <a:gd name="connsiteX54" fmla="*/ 1632692 w 6849572"/>
                <a:gd name="connsiteY54" fmla="*/ 312119 h 3428362"/>
                <a:gd name="connsiteX55" fmla="*/ 1357145 w 6849572"/>
                <a:gd name="connsiteY55" fmla="*/ 323985 h 3428362"/>
                <a:gd name="connsiteX56" fmla="*/ 1181930 w 6849572"/>
                <a:gd name="connsiteY56" fmla="*/ 363922 h 3428362"/>
                <a:gd name="connsiteX57" fmla="*/ 754901 w 6849572"/>
                <a:gd name="connsiteY57" fmla="*/ 553622 h 3428362"/>
                <a:gd name="connsiteX58" fmla="*/ 380657 w 6849572"/>
                <a:gd name="connsiteY58" fmla="*/ 900041 h 3428362"/>
                <a:gd name="connsiteX59" fmla="*/ 104209 w 6849572"/>
                <a:gd name="connsiteY59" fmla="*/ 1436815 h 3428362"/>
                <a:gd name="connsiteX60" fmla="*/ 15906 w 6849572"/>
                <a:gd name="connsiteY60" fmla="*/ 1978580 h 3428362"/>
                <a:gd name="connsiteX61" fmla="*/ 6495 w 6849572"/>
                <a:gd name="connsiteY61" fmla="*/ 2200524 h 3428362"/>
                <a:gd name="connsiteX62" fmla="*/ 2812 w 6849572"/>
                <a:gd name="connsiteY62" fmla="*/ 2218529 h 3428362"/>
                <a:gd name="connsiteX63" fmla="*/ 2321 w 6849572"/>
                <a:gd name="connsiteY63" fmla="*/ 2260184 h 3428362"/>
                <a:gd name="connsiteX64" fmla="*/ 766 w 6849572"/>
                <a:gd name="connsiteY64" fmla="*/ 2353724 h 3428362"/>
                <a:gd name="connsiteX65" fmla="*/ 2239 w 6849572"/>
                <a:gd name="connsiteY65" fmla="*/ 2491130 h 3428362"/>
                <a:gd name="connsiteX66" fmla="*/ 2730 w 6849572"/>
                <a:gd name="connsiteY66" fmla="*/ 2537123 h 3428362"/>
                <a:gd name="connsiteX67" fmla="*/ 4613 w 6849572"/>
                <a:gd name="connsiteY67" fmla="*/ 2561756 h 3428362"/>
                <a:gd name="connsiteX68" fmla="*/ 6413 w 6849572"/>
                <a:gd name="connsiteY68" fmla="*/ 2667735 h 3428362"/>
                <a:gd name="connsiteX69" fmla="*/ 6986 w 6849572"/>
                <a:gd name="connsiteY69" fmla="*/ 2692696 h 3428362"/>
                <a:gd name="connsiteX70" fmla="*/ 8868 w 6849572"/>
                <a:gd name="connsiteY70" fmla="*/ 2715120 h 3428362"/>
                <a:gd name="connsiteX71" fmla="*/ 10587 w 6849572"/>
                <a:gd name="connsiteY71" fmla="*/ 2781245 h 3428362"/>
                <a:gd name="connsiteX72" fmla="*/ 11160 w 6849572"/>
                <a:gd name="connsiteY72" fmla="*/ 2801950 h 3428362"/>
                <a:gd name="connsiteX73" fmla="*/ 14842 w 6849572"/>
                <a:gd name="connsiteY73" fmla="*/ 2873803 h 3428362"/>
                <a:gd name="connsiteX74" fmla="*/ 15333 w 6849572"/>
                <a:gd name="connsiteY74" fmla="*/ 2890252 h 3428362"/>
                <a:gd name="connsiteX75" fmla="*/ 19016 w 6849572"/>
                <a:gd name="connsiteY75" fmla="*/ 2949421 h 3428362"/>
                <a:gd name="connsiteX76" fmla="*/ 19507 w 6849572"/>
                <a:gd name="connsiteY76" fmla="*/ 2965952 h 3428362"/>
                <a:gd name="connsiteX77" fmla="*/ 23108 w 6849572"/>
                <a:gd name="connsiteY77" fmla="*/ 3020865 h 3428362"/>
                <a:gd name="connsiteX78" fmla="*/ 23763 w 6849572"/>
                <a:gd name="connsiteY78" fmla="*/ 3041489 h 3428362"/>
                <a:gd name="connsiteX79" fmla="*/ 27445 w 6849572"/>
                <a:gd name="connsiteY79" fmla="*/ 3088136 h 3428362"/>
                <a:gd name="connsiteX80" fmla="*/ 27936 w 6849572"/>
                <a:gd name="connsiteY80" fmla="*/ 3100493 h 3428362"/>
                <a:gd name="connsiteX81" fmla="*/ 31537 w 6849572"/>
                <a:gd name="connsiteY81" fmla="*/ 3151151 h 3428362"/>
                <a:gd name="connsiteX82" fmla="*/ 32110 w 6849572"/>
                <a:gd name="connsiteY82" fmla="*/ 3163508 h 3428362"/>
                <a:gd name="connsiteX83" fmla="*/ 35957 w 6849572"/>
                <a:gd name="connsiteY83" fmla="*/ 3210074 h 3428362"/>
                <a:gd name="connsiteX84" fmla="*/ 36366 w 6849572"/>
                <a:gd name="connsiteY84" fmla="*/ 3222268 h 3428362"/>
                <a:gd name="connsiteX85" fmla="*/ 39967 w 6849572"/>
                <a:gd name="connsiteY85" fmla="*/ 3264660 h 3428362"/>
                <a:gd name="connsiteX86" fmla="*/ 40539 w 6849572"/>
                <a:gd name="connsiteY86" fmla="*/ 3276935 h 3428362"/>
                <a:gd name="connsiteX87" fmla="*/ 43977 w 6849572"/>
                <a:gd name="connsiteY87" fmla="*/ 3310898 h 3428362"/>
                <a:gd name="connsiteX88" fmla="*/ 44631 w 6849572"/>
                <a:gd name="connsiteY88" fmla="*/ 3323420 h 3428362"/>
                <a:gd name="connsiteX89" fmla="*/ 48232 w 6849572"/>
                <a:gd name="connsiteY89" fmla="*/ 3357137 h 3428362"/>
                <a:gd name="connsiteX90" fmla="*/ 48887 w 6849572"/>
                <a:gd name="connsiteY90" fmla="*/ 3369494 h 3428362"/>
                <a:gd name="connsiteX91" fmla="*/ 50933 w 6849572"/>
                <a:gd name="connsiteY91" fmla="*/ 3388808 h 3428362"/>
                <a:gd name="connsiteX92" fmla="*/ 53634 w 6849572"/>
                <a:gd name="connsiteY92" fmla="*/ 3408121 h 3428362"/>
                <a:gd name="connsiteX93" fmla="*/ 64272 w 6849572"/>
                <a:gd name="connsiteY93" fmla="*/ 3428090 h 3428362"/>
                <a:gd name="connsiteX94" fmla="*/ 83913 w 6849572"/>
                <a:gd name="connsiteY94" fmla="*/ 3412377 h 3428362"/>
                <a:gd name="connsiteX95" fmla="*/ 180809 w 6849572"/>
                <a:gd name="connsiteY95" fmla="*/ 3243791 h 3428362"/>
                <a:gd name="connsiteX96" fmla="*/ 357742 w 6849572"/>
                <a:gd name="connsiteY96" fmla="*/ 2995987 h 3428362"/>
                <a:gd name="connsiteX97" fmla="*/ 500631 w 6849572"/>
                <a:gd name="connsiteY97" fmla="*/ 2851707 h 3428362"/>
                <a:gd name="connsiteX98" fmla="*/ 642129 w 6849572"/>
                <a:gd name="connsiteY98" fmla="*/ 2734515 h 3428362"/>
                <a:gd name="connsiteX99" fmla="*/ 907528 w 6849572"/>
                <a:gd name="connsiteY99" fmla="*/ 2561428 h 3428362"/>
                <a:gd name="connsiteX100" fmla="*/ 1219166 w 6849572"/>
                <a:gd name="connsiteY100" fmla="*/ 2425496 h 3428362"/>
                <a:gd name="connsiteX101" fmla="*/ 1498560 w 6849572"/>
                <a:gd name="connsiteY101" fmla="*/ 2360599 h 3428362"/>
                <a:gd name="connsiteX102" fmla="*/ 1520165 w 6849572"/>
                <a:gd name="connsiteY102" fmla="*/ 2356752 h 3428362"/>
                <a:gd name="connsiteX103" fmla="*/ 1522129 w 6849572"/>
                <a:gd name="connsiteY103" fmla="*/ 2356425 h 3428362"/>
                <a:gd name="connsiteX104" fmla="*/ 1524093 w 6849572"/>
                <a:gd name="connsiteY104" fmla="*/ 2356507 h 3428362"/>
                <a:gd name="connsiteX105" fmla="*/ 1549545 w 6849572"/>
                <a:gd name="connsiteY105" fmla="*/ 2352824 h 3428362"/>
                <a:gd name="connsiteX106" fmla="*/ 1557729 w 6849572"/>
                <a:gd name="connsiteY106" fmla="*/ 2352333 h 3428362"/>
                <a:gd name="connsiteX107" fmla="*/ 1587518 w 6849572"/>
                <a:gd name="connsiteY107" fmla="*/ 2348405 h 3428362"/>
                <a:gd name="connsiteX108" fmla="*/ 1595538 w 6849572"/>
                <a:gd name="connsiteY108" fmla="*/ 2348077 h 3428362"/>
                <a:gd name="connsiteX109" fmla="*/ 1629500 w 6849572"/>
                <a:gd name="connsiteY109" fmla="*/ 2344395 h 3428362"/>
                <a:gd name="connsiteX110" fmla="*/ 1641776 w 6849572"/>
                <a:gd name="connsiteY110" fmla="*/ 2343822 h 3428362"/>
                <a:gd name="connsiteX111" fmla="*/ 1688424 w 6849572"/>
                <a:gd name="connsiteY111" fmla="*/ 2340057 h 3428362"/>
                <a:gd name="connsiteX112" fmla="*/ 1709047 w 6849572"/>
                <a:gd name="connsiteY112" fmla="*/ 2339566 h 3428362"/>
                <a:gd name="connsiteX113" fmla="*/ 1884998 w 6849572"/>
                <a:gd name="connsiteY113" fmla="*/ 2337848 h 3428362"/>
                <a:gd name="connsiteX114" fmla="*/ 1937047 w 6849572"/>
                <a:gd name="connsiteY114" fmla="*/ 2339566 h 3428362"/>
                <a:gd name="connsiteX115" fmla="*/ 1957752 w 6849572"/>
                <a:gd name="connsiteY115" fmla="*/ 2340139 h 3428362"/>
                <a:gd name="connsiteX116" fmla="*/ 2012665 w 6849572"/>
                <a:gd name="connsiteY116" fmla="*/ 2343822 h 3428362"/>
                <a:gd name="connsiteX117" fmla="*/ 2025022 w 6849572"/>
                <a:gd name="connsiteY117" fmla="*/ 2344313 h 3428362"/>
                <a:gd name="connsiteX118" fmla="*/ 2063240 w 6849572"/>
                <a:gd name="connsiteY118" fmla="*/ 2347914 h 3428362"/>
                <a:gd name="connsiteX119" fmla="*/ 2075516 w 6849572"/>
                <a:gd name="connsiteY119" fmla="*/ 2348487 h 3428362"/>
                <a:gd name="connsiteX120" fmla="*/ 2109315 w 6849572"/>
                <a:gd name="connsiteY120" fmla="*/ 2352251 h 3428362"/>
                <a:gd name="connsiteX121" fmla="*/ 2117499 w 6849572"/>
                <a:gd name="connsiteY121" fmla="*/ 2352660 h 3428362"/>
                <a:gd name="connsiteX122" fmla="*/ 2147206 w 6849572"/>
                <a:gd name="connsiteY122" fmla="*/ 2356425 h 3428362"/>
                <a:gd name="connsiteX123" fmla="*/ 2155390 w 6849572"/>
                <a:gd name="connsiteY123" fmla="*/ 2356916 h 3428362"/>
                <a:gd name="connsiteX124" fmla="*/ 2185015 w 6849572"/>
                <a:gd name="connsiteY124" fmla="*/ 2360599 h 3428362"/>
                <a:gd name="connsiteX125" fmla="*/ 2186979 w 6849572"/>
                <a:gd name="connsiteY125" fmla="*/ 2360517 h 3428362"/>
                <a:gd name="connsiteX126" fmla="*/ 2188943 w 6849572"/>
                <a:gd name="connsiteY126" fmla="*/ 2360844 h 3428362"/>
                <a:gd name="connsiteX127" fmla="*/ 2218650 w 6849572"/>
                <a:gd name="connsiteY127" fmla="*/ 2364855 h 3428362"/>
                <a:gd name="connsiteX128" fmla="*/ 2226916 w 6849572"/>
                <a:gd name="connsiteY128" fmla="*/ 2365509 h 3428362"/>
                <a:gd name="connsiteX129" fmla="*/ 2248112 w 6849572"/>
                <a:gd name="connsiteY129" fmla="*/ 2369028 h 3428362"/>
                <a:gd name="connsiteX130" fmla="*/ 2256296 w 6849572"/>
                <a:gd name="connsiteY130" fmla="*/ 2369601 h 3428362"/>
                <a:gd name="connsiteX131" fmla="*/ 2277491 w 6849572"/>
                <a:gd name="connsiteY131" fmla="*/ 2373202 h 3428362"/>
                <a:gd name="connsiteX132" fmla="*/ 2309981 w 6849572"/>
                <a:gd name="connsiteY132" fmla="*/ 2379258 h 3428362"/>
                <a:gd name="connsiteX133" fmla="*/ 2699529 w 6849572"/>
                <a:gd name="connsiteY133" fmla="*/ 2489984 h 3428362"/>
                <a:gd name="connsiteX134" fmla="*/ 3107408 w 6849572"/>
                <a:gd name="connsiteY134" fmla="*/ 2622479 h 3428362"/>
                <a:gd name="connsiteX135" fmla="*/ 3753353 w 6849572"/>
                <a:gd name="connsiteY135" fmla="*/ 2821100 h 3428362"/>
                <a:gd name="connsiteX136" fmla="*/ 3937733 w 6849572"/>
                <a:gd name="connsiteY136" fmla="*/ 2860873 h 3428362"/>
                <a:gd name="connsiteX137" fmla="*/ 3959174 w 6849572"/>
                <a:gd name="connsiteY137" fmla="*/ 2864965 h 3428362"/>
                <a:gd name="connsiteX138" fmla="*/ 4013597 w 6849572"/>
                <a:gd name="connsiteY138" fmla="*/ 2873885 h 3428362"/>
                <a:gd name="connsiteX139" fmla="*/ 4034874 w 6849572"/>
                <a:gd name="connsiteY139" fmla="*/ 2877567 h 3428362"/>
                <a:gd name="connsiteX140" fmla="*/ 4043140 w 6849572"/>
                <a:gd name="connsiteY140" fmla="*/ 2878140 h 3428362"/>
                <a:gd name="connsiteX141" fmla="*/ 4064336 w 6849572"/>
                <a:gd name="connsiteY141" fmla="*/ 2881741 h 3428362"/>
                <a:gd name="connsiteX142" fmla="*/ 4072602 w 6849572"/>
                <a:gd name="connsiteY142" fmla="*/ 2882314 h 3428362"/>
                <a:gd name="connsiteX143" fmla="*/ 4097971 w 6849572"/>
                <a:gd name="connsiteY143" fmla="*/ 2885915 h 3428362"/>
                <a:gd name="connsiteX144" fmla="*/ 4106237 w 6849572"/>
                <a:gd name="connsiteY144" fmla="*/ 2886406 h 3428362"/>
                <a:gd name="connsiteX145" fmla="*/ 4135944 w 6849572"/>
                <a:gd name="connsiteY145" fmla="*/ 2890007 h 3428362"/>
                <a:gd name="connsiteX146" fmla="*/ 4144046 w 6849572"/>
                <a:gd name="connsiteY146" fmla="*/ 2890334 h 3428362"/>
                <a:gd name="connsiteX147" fmla="*/ 4182182 w 6849572"/>
                <a:gd name="connsiteY147" fmla="*/ 2894181 h 3428362"/>
                <a:gd name="connsiteX148" fmla="*/ 4194622 w 6849572"/>
                <a:gd name="connsiteY148" fmla="*/ 2894754 h 3428362"/>
                <a:gd name="connsiteX149" fmla="*/ 4249535 w 6849572"/>
                <a:gd name="connsiteY149" fmla="*/ 2898355 h 3428362"/>
                <a:gd name="connsiteX150" fmla="*/ 4270240 w 6849572"/>
                <a:gd name="connsiteY150" fmla="*/ 2898764 h 3428362"/>
                <a:gd name="connsiteX151" fmla="*/ 4366726 w 6849572"/>
                <a:gd name="connsiteY151" fmla="*/ 2898927 h 3428362"/>
                <a:gd name="connsiteX152" fmla="*/ 4387513 w 6849572"/>
                <a:gd name="connsiteY152" fmla="*/ 2898355 h 3428362"/>
                <a:gd name="connsiteX153" fmla="*/ 4434079 w 6849572"/>
                <a:gd name="connsiteY153" fmla="*/ 2894590 h 3428362"/>
                <a:gd name="connsiteX154" fmla="*/ 4446273 w 6849572"/>
                <a:gd name="connsiteY154" fmla="*/ 2894099 h 3428362"/>
                <a:gd name="connsiteX155" fmla="*/ 4471970 w 6849572"/>
                <a:gd name="connsiteY155" fmla="*/ 2890334 h 3428362"/>
                <a:gd name="connsiteX156" fmla="*/ 4479990 w 6849572"/>
                <a:gd name="connsiteY156" fmla="*/ 2889925 h 3428362"/>
                <a:gd name="connsiteX157" fmla="*/ 4501431 w 6849572"/>
                <a:gd name="connsiteY157" fmla="*/ 2886079 h 3428362"/>
                <a:gd name="connsiteX158" fmla="*/ 4503395 w 6849572"/>
                <a:gd name="connsiteY158" fmla="*/ 2885751 h 3428362"/>
                <a:gd name="connsiteX159" fmla="*/ 4505441 w 6849572"/>
                <a:gd name="connsiteY159" fmla="*/ 2885833 h 3428362"/>
                <a:gd name="connsiteX160" fmla="*/ 4526719 w 6849572"/>
                <a:gd name="connsiteY160" fmla="*/ 2881905 h 3428362"/>
                <a:gd name="connsiteX161" fmla="*/ 4597509 w 6849572"/>
                <a:gd name="connsiteY161" fmla="*/ 2865701 h 3428362"/>
                <a:gd name="connsiteX162" fmla="*/ 4985911 w 6849572"/>
                <a:gd name="connsiteY162" fmla="*/ 2692860 h 3428362"/>
                <a:gd name="connsiteX163" fmla="*/ 5238216 w 6849572"/>
                <a:gd name="connsiteY163" fmla="*/ 2525829 h 3428362"/>
                <a:gd name="connsiteX164" fmla="*/ 5458196 w 6849572"/>
                <a:gd name="connsiteY164" fmla="*/ 2363218 h 3428362"/>
                <a:gd name="connsiteX165" fmla="*/ 5712956 w 6849572"/>
                <a:gd name="connsiteY165" fmla="*/ 2156823 h 3428362"/>
                <a:gd name="connsiteX166" fmla="*/ 5900038 w 6849572"/>
                <a:gd name="connsiteY166" fmla="*/ 1992820 h 3428362"/>
                <a:gd name="connsiteX167" fmla="*/ 6034497 w 6849572"/>
                <a:gd name="connsiteY167" fmla="*/ 1860652 h 3428362"/>
                <a:gd name="connsiteX168" fmla="*/ 6175830 w 6849572"/>
                <a:gd name="connsiteY168" fmla="*/ 1684947 h 3428362"/>
                <a:gd name="connsiteX169" fmla="*/ 6409232 w 6849572"/>
                <a:gd name="connsiteY169" fmla="*/ 1254644 h 3428362"/>
                <a:gd name="connsiteX170" fmla="*/ 6656873 w 6849572"/>
                <a:gd name="connsiteY170" fmla="*/ 723599 h 3428362"/>
                <a:gd name="connsiteX171" fmla="*/ 6785112 w 6849572"/>
                <a:gd name="connsiteY171" fmla="*/ 407951 h 3428362"/>
                <a:gd name="connsiteX172" fmla="*/ 6843708 w 6849572"/>
                <a:gd name="connsiteY172" fmla="*/ 199347 h 3428362"/>
                <a:gd name="connsiteX173" fmla="*/ 6847227 w 6849572"/>
                <a:gd name="connsiteY173" fmla="*/ 177905 h 3428362"/>
                <a:gd name="connsiteX174" fmla="*/ 6847718 w 6849572"/>
                <a:gd name="connsiteY174" fmla="*/ 165711 h 3428362"/>
                <a:gd name="connsiteX175" fmla="*/ 6847555 w 6849572"/>
                <a:gd name="connsiteY175" fmla="*/ 124465 h 3428362"/>
                <a:gd name="connsiteX176" fmla="*/ 3343755 w 6849572"/>
                <a:gd name="connsiteY176" fmla="*/ 1752217 h 3428362"/>
                <a:gd name="connsiteX177" fmla="*/ 3340727 w 6849572"/>
                <a:gd name="connsiteY177" fmla="*/ 1752054 h 3428362"/>
                <a:gd name="connsiteX178" fmla="*/ 3340891 w 6849572"/>
                <a:gd name="connsiteY178" fmla="*/ 1751317 h 3428362"/>
                <a:gd name="connsiteX179" fmla="*/ 3343755 w 6849572"/>
                <a:gd name="connsiteY179" fmla="*/ 1752217 h 3428362"/>
                <a:gd name="connsiteX180" fmla="*/ 3022378 w 6849572"/>
                <a:gd name="connsiteY180" fmla="*/ 778676 h 3428362"/>
                <a:gd name="connsiteX181" fmla="*/ 3022460 w 6849572"/>
                <a:gd name="connsiteY181" fmla="*/ 776548 h 3428362"/>
                <a:gd name="connsiteX182" fmla="*/ 3025734 w 6849572"/>
                <a:gd name="connsiteY182" fmla="*/ 777612 h 3428362"/>
                <a:gd name="connsiteX183" fmla="*/ 3022378 w 6849572"/>
                <a:gd name="connsiteY183" fmla="*/ 778676 h 3428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</a:cxnLst>
              <a:rect l="l" t="t" r="r" b="b"/>
              <a:pathLst>
                <a:path w="6849572" h="3428362">
                  <a:moveTo>
                    <a:pt x="6847555" y="124465"/>
                  </a:moveTo>
                  <a:cubicBezTo>
                    <a:pt x="6843135" y="108425"/>
                    <a:pt x="6842072" y="91730"/>
                    <a:pt x="6835443" y="76181"/>
                  </a:cubicBezTo>
                  <a:cubicBezTo>
                    <a:pt x="6816865" y="32643"/>
                    <a:pt x="6779465" y="14557"/>
                    <a:pt x="6737647" y="1954"/>
                  </a:cubicBezTo>
                  <a:cubicBezTo>
                    <a:pt x="6716696" y="-583"/>
                    <a:pt x="6695828" y="-747"/>
                    <a:pt x="6674959" y="2036"/>
                  </a:cubicBezTo>
                  <a:cubicBezTo>
                    <a:pt x="6641896" y="9483"/>
                    <a:pt x="6610634" y="21268"/>
                    <a:pt x="6581582" y="38863"/>
                  </a:cubicBezTo>
                  <a:cubicBezTo>
                    <a:pt x="6567015" y="47701"/>
                    <a:pt x="6563332" y="41973"/>
                    <a:pt x="6565951" y="27406"/>
                  </a:cubicBezTo>
                  <a:cubicBezTo>
                    <a:pt x="6566360" y="27406"/>
                    <a:pt x="6566606" y="26751"/>
                    <a:pt x="6566687" y="25442"/>
                  </a:cubicBezTo>
                  <a:cubicBezTo>
                    <a:pt x="6566769" y="24214"/>
                    <a:pt x="6566115" y="23232"/>
                    <a:pt x="6564723" y="22414"/>
                  </a:cubicBezTo>
                  <a:cubicBezTo>
                    <a:pt x="6555230" y="25032"/>
                    <a:pt x="6554658" y="33461"/>
                    <a:pt x="6553594" y="40745"/>
                  </a:cubicBezTo>
                  <a:cubicBezTo>
                    <a:pt x="6552203" y="49665"/>
                    <a:pt x="6548356" y="56212"/>
                    <a:pt x="6541154" y="61614"/>
                  </a:cubicBezTo>
                  <a:cubicBezTo>
                    <a:pt x="6461199" y="121437"/>
                    <a:pt x="6399084" y="198037"/>
                    <a:pt x="6338933" y="276356"/>
                  </a:cubicBezTo>
                  <a:cubicBezTo>
                    <a:pt x="6234590" y="412125"/>
                    <a:pt x="6146860" y="558696"/>
                    <a:pt x="6059212" y="705349"/>
                  </a:cubicBezTo>
                  <a:cubicBezTo>
                    <a:pt x="5947504" y="892185"/>
                    <a:pt x="5840787" y="1082130"/>
                    <a:pt x="5716066" y="1260945"/>
                  </a:cubicBezTo>
                  <a:cubicBezTo>
                    <a:pt x="5655098" y="1348266"/>
                    <a:pt x="5589055" y="1431659"/>
                    <a:pt x="5513682" y="1507195"/>
                  </a:cubicBezTo>
                  <a:cubicBezTo>
                    <a:pt x="5457705" y="1563254"/>
                    <a:pt x="5397145" y="1614075"/>
                    <a:pt x="5331920" y="1659086"/>
                  </a:cubicBezTo>
                  <a:cubicBezTo>
                    <a:pt x="5249837" y="1715718"/>
                    <a:pt x="5163417" y="1764329"/>
                    <a:pt x="5071103" y="1802302"/>
                  </a:cubicBezTo>
                  <a:cubicBezTo>
                    <a:pt x="5065047" y="1805166"/>
                    <a:pt x="5059810" y="1809340"/>
                    <a:pt x="5055064" y="1814005"/>
                  </a:cubicBezTo>
                  <a:cubicBezTo>
                    <a:pt x="5032885" y="1837574"/>
                    <a:pt x="5008252" y="1858443"/>
                    <a:pt x="4980100" y="1874483"/>
                  </a:cubicBezTo>
                  <a:cubicBezTo>
                    <a:pt x="4869783" y="1937580"/>
                    <a:pt x="4750381" y="1970724"/>
                    <a:pt x="4623943" y="1976043"/>
                  </a:cubicBezTo>
                  <a:cubicBezTo>
                    <a:pt x="4548488" y="1979235"/>
                    <a:pt x="4473034" y="1976453"/>
                    <a:pt x="4397497" y="1969251"/>
                  </a:cubicBezTo>
                  <a:cubicBezTo>
                    <a:pt x="4250598" y="1955256"/>
                    <a:pt x="4106892" y="1925549"/>
                    <a:pt x="3964576" y="1887822"/>
                  </a:cubicBezTo>
                  <a:cubicBezTo>
                    <a:pt x="3804174" y="1845348"/>
                    <a:pt x="3644181" y="1800992"/>
                    <a:pt x="3480342" y="1773004"/>
                  </a:cubicBezTo>
                  <a:cubicBezTo>
                    <a:pt x="3446789" y="1767275"/>
                    <a:pt x="3413481" y="1759992"/>
                    <a:pt x="3381318" y="1755573"/>
                  </a:cubicBezTo>
                  <a:cubicBezTo>
                    <a:pt x="3384346" y="1755573"/>
                    <a:pt x="3387374" y="1755573"/>
                    <a:pt x="3390402" y="1755736"/>
                  </a:cubicBezTo>
                  <a:cubicBezTo>
                    <a:pt x="3397195" y="1753936"/>
                    <a:pt x="3404069" y="1753036"/>
                    <a:pt x="3411107" y="1752790"/>
                  </a:cubicBezTo>
                  <a:cubicBezTo>
                    <a:pt x="3415936" y="1752627"/>
                    <a:pt x="3420109" y="1752545"/>
                    <a:pt x="3423710" y="1752381"/>
                  </a:cubicBezTo>
                  <a:cubicBezTo>
                    <a:pt x="3433695" y="1755491"/>
                    <a:pt x="3444661" y="1750335"/>
                    <a:pt x="3454399" y="1755327"/>
                  </a:cubicBezTo>
                  <a:cubicBezTo>
                    <a:pt x="3498183" y="1753936"/>
                    <a:pt x="3541147" y="1764575"/>
                    <a:pt x="3584849" y="1763838"/>
                  </a:cubicBezTo>
                  <a:cubicBezTo>
                    <a:pt x="3589023" y="1761383"/>
                    <a:pt x="3593196" y="1759992"/>
                    <a:pt x="3597288" y="1763920"/>
                  </a:cubicBezTo>
                  <a:cubicBezTo>
                    <a:pt x="3607682" y="1772022"/>
                    <a:pt x="3619793" y="1766375"/>
                    <a:pt x="3631005" y="1768094"/>
                  </a:cubicBezTo>
                  <a:cubicBezTo>
                    <a:pt x="3642463" y="1771858"/>
                    <a:pt x="3654493" y="1771040"/>
                    <a:pt x="3666114" y="1772922"/>
                  </a:cubicBezTo>
                  <a:cubicBezTo>
                    <a:pt x="3759490" y="1787980"/>
                    <a:pt x="3853031" y="1801893"/>
                    <a:pt x="3945917" y="1819652"/>
                  </a:cubicBezTo>
                  <a:cubicBezTo>
                    <a:pt x="4079803" y="1845266"/>
                    <a:pt x="4213117" y="1873337"/>
                    <a:pt x="4348477" y="1891096"/>
                  </a:cubicBezTo>
                  <a:cubicBezTo>
                    <a:pt x="4430150" y="1901735"/>
                    <a:pt x="4511907" y="1908445"/>
                    <a:pt x="4593990" y="1910737"/>
                  </a:cubicBezTo>
                  <a:cubicBezTo>
                    <a:pt x="4649803" y="1912292"/>
                    <a:pt x="4705289" y="1906072"/>
                    <a:pt x="4760611" y="1898625"/>
                  </a:cubicBezTo>
                  <a:cubicBezTo>
                    <a:pt x="4832056" y="1888968"/>
                    <a:pt x="4901863" y="1873419"/>
                    <a:pt x="4968152" y="1844284"/>
                  </a:cubicBezTo>
                  <a:cubicBezTo>
                    <a:pt x="4988939" y="1836674"/>
                    <a:pt x="5009480" y="1828736"/>
                    <a:pt x="5028057" y="1816378"/>
                  </a:cubicBezTo>
                  <a:cubicBezTo>
                    <a:pt x="5046961" y="1803857"/>
                    <a:pt x="5066357" y="1792154"/>
                    <a:pt x="5085589" y="1780124"/>
                  </a:cubicBezTo>
                  <a:cubicBezTo>
                    <a:pt x="5092791" y="1772513"/>
                    <a:pt x="5099583" y="1764575"/>
                    <a:pt x="5107194" y="1757373"/>
                  </a:cubicBezTo>
                  <a:cubicBezTo>
                    <a:pt x="5180275" y="1688302"/>
                    <a:pt x="5214401" y="1601308"/>
                    <a:pt x="5224467" y="1503185"/>
                  </a:cubicBezTo>
                  <a:cubicBezTo>
                    <a:pt x="5224386" y="1493446"/>
                    <a:pt x="5224958" y="1483626"/>
                    <a:pt x="5224140" y="1473887"/>
                  </a:cubicBezTo>
                  <a:cubicBezTo>
                    <a:pt x="5219230" y="1418319"/>
                    <a:pt x="5214810" y="1362834"/>
                    <a:pt x="5138128" y="1310621"/>
                  </a:cubicBezTo>
                  <a:cubicBezTo>
                    <a:pt x="5094673" y="1280996"/>
                    <a:pt x="5044588" y="1266101"/>
                    <a:pt x="4994503" y="1252680"/>
                  </a:cubicBezTo>
                  <a:cubicBezTo>
                    <a:pt x="4835575" y="1210124"/>
                    <a:pt x="4672554" y="1192938"/>
                    <a:pt x="4509370" y="1178044"/>
                  </a:cubicBezTo>
                  <a:cubicBezTo>
                    <a:pt x="4412474" y="1169205"/>
                    <a:pt x="4315578" y="1160858"/>
                    <a:pt x="4219418" y="1145800"/>
                  </a:cubicBezTo>
                  <a:cubicBezTo>
                    <a:pt x="4058525" y="1120676"/>
                    <a:pt x="3901479" y="1079430"/>
                    <a:pt x="3745578" y="1033109"/>
                  </a:cubicBezTo>
                  <a:cubicBezTo>
                    <a:pt x="3714234" y="1023780"/>
                    <a:pt x="3476905" y="941205"/>
                    <a:pt x="3470276" y="938669"/>
                  </a:cubicBezTo>
                  <a:cubicBezTo>
                    <a:pt x="3427475" y="922301"/>
                    <a:pt x="3317567" y="878763"/>
                    <a:pt x="3312575" y="876553"/>
                  </a:cubicBezTo>
                  <a:cubicBezTo>
                    <a:pt x="3279594" y="861905"/>
                    <a:pt x="3175660" y="820004"/>
                    <a:pt x="3169768" y="817549"/>
                  </a:cubicBezTo>
                  <a:cubicBezTo>
                    <a:pt x="3095950" y="787269"/>
                    <a:pt x="2709022" y="619010"/>
                    <a:pt x="2636841" y="587748"/>
                  </a:cubicBezTo>
                  <a:cubicBezTo>
                    <a:pt x="2581355" y="563688"/>
                    <a:pt x="2526033" y="539219"/>
                    <a:pt x="2470710" y="514995"/>
                  </a:cubicBezTo>
                  <a:cubicBezTo>
                    <a:pt x="2467355" y="514094"/>
                    <a:pt x="2463918" y="513522"/>
                    <a:pt x="2460726" y="512212"/>
                  </a:cubicBezTo>
                  <a:cubicBezTo>
                    <a:pt x="2323812" y="457381"/>
                    <a:pt x="2184769" y="409015"/>
                    <a:pt x="2041308" y="373906"/>
                  </a:cubicBezTo>
                  <a:cubicBezTo>
                    <a:pt x="1956606" y="353201"/>
                    <a:pt x="1871331" y="336261"/>
                    <a:pt x="1784747" y="325459"/>
                  </a:cubicBezTo>
                  <a:cubicBezTo>
                    <a:pt x="1734171" y="319157"/>
                    <a:pt x="1683431" y="316211"/>
                    <a:pt x="1632692" y="312119"/>
                  </a:cubicBezTo>
                  <a:cubicBezTo>
                    <a:pt x="1540134" y="304672"/>
                    <a:pt x="1448557" y="312119"/>
                    <a:pt x="1357145" y="323985"/>
                  </a:cubicBezTo>
                  <a:cubicBezTo>
                    <a:pt x="1297567" y="331760"/>
                    <a:pt x="1240035" y="349192"/>
                    <a:pt x="1181930" y="363922"/>
                  </a:cubicBezTo>
                  <a:cubicBezTo>
                    <a:pt x="1028730" y="402877"/>
                    <a:pt x="885677" y="464501"/>
                    <a:pt x="754901" y="553622"/>
                  </a:cubicBezTo>
                  <a:cubicBezTo>
                    <a:pt x="612912" y="650354"/>
                    <a:pt x="489256" y="767055"/>
                    <a:pt x="380657" y="900041"/>
                  </a:cubicBezTo>
                  <a:cubicBezTo>
                    <a:pt x="250535" y="1059461"/>
                    <a:pt x="160432" y="1239422"/>
                    <a:pt x="104209" y="1436815"/>
                  </a:cubicBezTo>
                  <a:cubicBezTo>
                    <a:pt x="53797" y="1613912"/>
                    <a:pt x="30064" y="1795591"/>
                    <a:pt x="15906" y="1978580"/>
                  </a:cubicBezTo>
                  <a:cubicBezTo>
                    <a:pt x="10178" y="2052316"/>
                    <a:pt x="4695" y="2126297"/>
                    <a:pt x="6495" y="2200524"/>
                  </a:cubicBezTo>
                  <a:cubicBezTo>
                    <a:pt x="6659" y="2206662"/>
                    <a:pt x="7804" y="2213291"/>
                    <a:pt x="2812" y="2218529"/>
                  </a:cubicBezTo>
                  <a:cubicBezTo>
                    <a:pt x="2649" y="2232441"/>
                    <a:pt x="2485" y="2246271"/>
                    <a:pt x="2321" y="2260184"/>
                  </a:cubicBezTo>
                  <a:cubicBezTo>
                    <a:pt x="-1607" y="2291282"/>
                    <a:pt x="603" y="2322544"/>
                    <a:pt x="766" y="2353724"/>
                  </a:cubicBezTo>
                  <a:cubicBezTo>
                    <a:pt x="930" y="2399554"/>
                    <a:pt x="-1607" y="2445383"/>
                    <a:pt x="2239" y="2491130"/>
                  </a:cubicBezTo>
                  <a:cubicBezTo>
                    <a:pt x="2403" y="2506434"/>
                    <a:pt x="2567" y="2521737"/>
                    <a:pt x="2730" y="2537123"/>
                  </a:cubicBezTo>
                  <a:cubicBezTo>
                    <a:pt x="6577" y="2545061"/>
                    <a:pt x="4367" y="2553490"/>
                    <a:pt x="4613" y="2561756"/>
                  </a:cubicBezTo>
                  <a:cubicBezTo>
                    <a:pt x="5840" y="2597110"/>
                    <a:pt x="2567" y="2632463"/>
                    <a:pt x="6413" y="2667735"/>
                  </a:cubicBezTo>
                  <a:cubicBezTo>
                    <a:pt x="6577" y="2676083"/>
                    <a:pt x="6741" y="2684349"/>
                    <a:pt x="6986" y="2692696"/>
                  </a:cubicBezTo>
                  <a:cubicBezTo>
                    <a:pt x="10751" y="2699898"/>
                    <a:pt x="8541" y="2707672"/>
                    <a:pt x="8868" y="2715120"/>
                  </a:cubicBezTo>
                  <a:cubicBezTo>
                    <a:pt x="10014" y="2737134"/>
                    <a:pt x="6986" y="2759312"/>
                    <a:pt x="10587" y="2781245"/>
                  </a:cubicBezTo>
                  <a:cubicBezTo>
                    <a:pt x="10751" y="2788119"/>
                    <a:pt x="10996" y="2795075"/>
                    <a:pt x="11160" y="2801950"/>
                  </a:cubicBezTo>
                  <a:cubicBezTo>
                    <a:pt x="16643" y="2825683"/>
                    <a:pt x="9687" y="2850070"/>
                    <a:pt x="14842" y="2873803"/>
                  </a:cubicBezTo>
                  <a:cubicBezTo>
                    <a:pt x="15006" y="2879286"/>
                    <a:pt x="15170" y="2884769"/>
                    <a:pt x="15333" y="2890252"/>
                  </a:cubicBezTo>
                  <a:cubicBezTo>
                    <a:pt x="20735" y="2909730"/>
                    <a:pt x="13942" y="2929944"/>
                    <a:pt x="19016" y="2949421"/>
                  </a:cubicBezTo>
                  <a:cubicBezTo>
                    <a:pt x="19180" y="2954904"/>
                    <a:pt x="19344" y="2960469"/>
                    <a:pt x="19507" y="2965952"/>
                  </a:cubicBezTo>
                  <a:cubicBezTo>
                    <a:pt x="24827" y="2983957"/>
                    <a:pt x="18361" y="3002779"/>
                    <a:pt x="23108" y="3020865"/>
                  </a:cubicBezTo>
                  <a:cubicBezTo>
                    <a:pt x="23354" y="3027740"/>
                    <a:pt x="23517" y="3034614"/>
                    <a:pt x="23763" y="3041489"/>
                  </a:cubicBezTo>
                  <a:cubicBezTo>
                    <a:pt x="29000" y="3056710"/>
                    <a:pt x="22535" y="3072914"/>
                    <a:pt x="27445" y="3088136"/>
                  </a:cubicBezTo>
                  <a:cubicBezTo>
                    <a:pt x="27609" y="3092228"/>
                    <a:pt x="27773" y="3096320"/>
                    <a:pt x="27936" y="3100493"/>
                  </a:cubicBezTo>
                  <a:cubicBezTo>
                    <a:pt x="33338" y="3117107"/>
                    <a:pt x="26709" y="3134538"/>
                    <a:pt x="31537" y="3151151"/>
                  </a:cubicBezTo>
                  <a:cubicBezTo>
                    <a:pt x="31701" y="3155243"/>
                    <a:pt x="31947" y="3159417"/>
                    <a:pt x="32110" y="3163508"/>
                  </a:cubicBezTo>
                  <a:cubicBezTo>
                    <a:pt x="37511" y="3178730"/>
                    <a:pt x="30801" y="3194852"/>
                    <a:pt x="35957" y="3210074"/>
                  </a:cubicBezTo>
                  <a:cubicBezTo>
                    <a:pt x="36120" y="3214166"/>
                    <a:pt x="36202" y="3218258"/>
                    <a:pt x="36366" y="3222268"/>
                  </a:cubicBezTo>
                  <a:cubicBezTo>
                    <a:pt x="41603" y="3236017"/>
                    <a:pt x="35220" y="3250829"/>
                    <a:pt x="39967" y="3264660"/>
                  </a:cubicBezTo>
                  <a:cubicBezTo>
                    <a:pt x="40130" y="3268752"/>
                    <a:pt x="40376" y="3272844"/>
                    <a:pt x="40539" y="3276935"/>
                  </a:cubicBezTo>
                  <a:cubicBezTo>
                    <a:pt x="45532" y="3287902"/>
                    <a:pt x="39721" y="3299932"/>
                    <a:pt x="43977" y="3310898"/>
                  </a:cubicBezTo>
                  <a:cubicBezTo>
                    <a:pt x="44222" y="3315072"/>
                    <a:pt x="44386" y="3319246"/>
                    <a:pt x="44631" y="3323420"/>
                  </a:cubicBezTo>
                  <a:cubicBezTo>
                    <a:pt x="49869" y="3334222"/>
                    <a:pt x="43813" y="3346252"/>
                    <a:pt x="48232" y="3357137"/>
                  </a:cubicBezTo>
                  <a:cubicBezTo>
                    <a:pt x="48478" y="3361229"/>
                    <a:pt x="48723" y="3365402"/>
                    <a:pt x="48887" y="3369494"/>
                  </a:cubicBezTo>
                  <a:cubicBezTo>
                    <a:pt x="52651" y="3375632"/>
                    <a:pt x="50033" y="3382424"/>
                    <a:pt x="50933" y="3388808"/>
                  </a:cubicBezTo>
                  <a:cubicBezTo>
                    <a:pt x="54206" y="3394946"/>
                    <a:pt x="60262" y="3400593"/>
                    <a:pt x="53634" y="3408121"/>
                  </a:cubicBezTo>
                  <a:cubicBezTo>
                    <a:pt x="55598" y="3415732"/>
                    <a:pt x="54043" y="3426208"/>
                    <a:pt x="64272" y="3428090"/>
                  </a:cubicBezTo>
                  <a:cubicBezTo>
                    <a:pt x="75402" y="3430136"/>
                    <a:pt x="79331" y="3420233"/>
                    <a:pt x="83913" y="3412377"/>
                  </a:cubicBezTo>
                  <a:cubicBezTo>
                    <a:pt x="116158" y="3356155"/>
                    <a:pt x="148402" y="3299932"/>
                    <a:pt x="180809" y="3243791"/>
                  </a:cubicBezTo>
                  <a:cubicBezTo>
                    <a:pt x="231876" y="3155570"/>
                    <a:pt x="290881" y="3072832"/>
                    <a:pt x="357742" y="2995987"/>
                  </a:cubicBezTo>
                  <a:cubicBezTo>
                    <a:pt x="402180" y="2944920"/>
                    <a:pt x="449646" y="2896636"/>
                    <a:pt x="500631" y="2851707"/>
                  </a:cubicBezTo>
                  <a:cubicBezTo>
                    <a:pt x="546624" y="2811197"/>
                    <a:pt x="593271" y="2771506"/>
                    <a:pt x="642129" y="2734515"/>
                  </a:cubicBezTo>
                  <a:cubicBezTo>
                    <a:pt x="726503" y="2670600"/>
                    <a:pt x="814888" y="2612905"/>
                    <a:pt x="907528" y="2561428"/>
                  </a:cubicBezTo>
                  <a:cubicBezTo>
                    <a:pt x="1007206" y="2506106"/>
                    <a:pt x="1111140" y="2461014"/>
                    <a:pt x="1219166" y="2425496"/>
                  </a:cubicBezTo>
                  <a:cubicBezTo>
                    <a:pt x="1310252" y="2395544"/>
                    <a:pt x="1403547" y="2374102"/>
                    <a:pt x="1498560" y="2360599"/>
                  </a:cubicBezTo>
                  <a:cubicBezTo>
                    <a:pt x="1505189" y="2356098"/>
                    <a:pt x="1513536" y="2361335"/>
                    <a:pt x="1520165" y="2356752"/>
                  </a:cubicBezTo>
                  <a:lnTo>
                    <a:pt x="1522129" y="2356425"/>
                  </a:lnTo>
                  <a:lnTo>
                    <a:pt x="1524093" y="2356507"/>
                  </a:lnTo>
                  <a:cubicBezTo>
                    <a:pt x="1532032" y="2351597"/>
                    <a:pt x="1541525" y="2357243"/>
                    <a:pt x="1549545" y="2352824"/>
                  </a:cubicBezTo>
                  <a:cubicBezTo>
                    <a:pt x="1552246" y="2352660"/>
                    <a:pt x="1554946" y="2352497"/>
                    <a:pt x="1557729" y="2352333"/>
                  </a:cubicBezTo>
                  <a:cubicBezTo>
                    <a:pt x="1567140" y="2347095"/>
                    <a:pt x="1578106" y="2353561"/>
                    <a:pt x="1587518" y="2348405"/>
                  </a:cubicBezTo>
                  <a:cubicBezTo>
                    <a:pt x="1590218" y="2348323"/>
                    <a:pt x="1592837" y="2348159"/>
                    <a:pt x="1595538" y="2348077"/>
                  </a:cubicBezTo>
                  <a:cubicBezTo>
                    <a:pt x="1606422" y="2343004"/>
                    <a:pt x="1618534" y="2349141"/>
                    <a:pt x="1629500" y="2344395"/>
                  </a:cubicBezTo>
                  <a:cubicBezTo>
                    <a:pt x="1633592" y="2344231"/>
                    <a:pt x="1637684" y="2343986"/>
                    <a:pt x="1641776" y="2343822"/>
                  </a:cubicBezTo>
                  <a:cubicBezTo>
                    <a:pt x="1656998" y="2338584"/>
                    <a:pt x="1673202" y="2345131"/>
                    <a:pt x="1688424" y="2340057"/>
                  </a:cubicBezTo>
                  <a:cubicBezTo>
                    <a:pt x="1695298" y="2339894"/>
                    <a:pt x="1702172" y="2339730"/>
                    <a:pt x="1709047" y="2339566"/>
                  </a:cubicBezTo>
                  <a:cubicBezTo>
                    <a:pt x="1767642" y="2335147"/>
                    <a:pt x="1826320" y="2338503"/>
                    <a:pt x="1884998" y="2337848"/>
                  </a:cubicBezTo>
                  <a:cubicBezTo>
                    <a:pt x="1902347" y="2337684"/>
                    <a:pt x="1919861" y="2335229"/>
                    <a:pt x="1937047" y="2339566"/>
                  </a:cubicBezTo>
                  <a:cubicBezTo>
                    <a:pt x="1943921" y="2339730"/>
                    <a:pt x="1950877" y="2339894"/>
                    <a:pt x="1957752" y="2340139"/>
                  </a:cubicBezTo>
                  <a:cubicBezTo>
                    <a:pt x="1975838" y="2345131"/>
                    <a:pt x="1994660" y="2338421"/>
                    <a:pt x="2012665" y="2343822"/>
                  </a:cubicBezTo>
                  <a:cubicBezTo>
                    <a:pt x="2016756" y="2343986"/>
                    <a:pt x="2020930" y="2344149"/>
                    <a:pt x="2025022" y="2344313"/>
                  </a:cubicBezTo>
                  <a:cubicBezTo>
                    <a:pt x="2037380" y="2349059"/>
                    <a:pt x="2050883" y="2342758"/>
                    <a:pt x="2063240" y="2347914"/>
                  </a:cubicBezTo>
                  <a:cubicBezTo>
                    <a:pt x="2067332" y="2348077"/>
                    <a:pt x="2071424" y="2348241"/>
                    <a:pt x="2075516" y="2348487"/>
                  </a:cubicBezTo>
                  <a:cubicBezTo>
                    <a:pt x="2086400" y="2353315"/>
                    <a:pt x="2098512" y="2346932"/>
                    <a:pt x="2109315" y="2352251"/>
                  </a:cubicBezTo>
                  <a:cubicBezTo>
                    <a:pt x="2112016" y="2352415"/>
                    <a:pt x="2114798" y="2352579"/>
                    <a:pt x="2117499" y="2352660"/>
                  </a:cubicBezTo>
                  <a:cubicBezTo>
                    <a:pt x="2126992" y="2357325"/>
                    <a:pt x="2137794" y="2351269"/>
                    <a:pt x="2147206" y="2356425"/>
                  </a:cubicBezTo>
                  <a:cubicBezTo>
                    <a:pt x="2149906" y="2356589"/>
                    <a:pt x="2152689" y="2356752"/>
                    <a:pt x="2155390" y="2356916"/>
                  </a:cubicBezTo>
                  <a:cubicBezTo>
                    <a:pt x="2164801" y="2361499"/>
                    <a:pt x="2175603" y="2355525"/>
                    <a:pt x="2185015" y="2360599"/>
                  </a:cubicBezTo>
                  <a:lnTo>
                    <a:pt x="2186979" y="2360517"/>
                  </a:lnTo>
                  <a:lnTo>
                    <a:pt x="2188943" y="2360844"/>
                  </a:lnTo>
                  <a:cubicBezTo>
                    <a:pt x="2198355" y="2366000"/>
                    <a:pt x="2209321" y="2359535"/>
                    <a:pt x="2218650" y="2364855"/>
                  </a:cubicBezTo>
                  <a:cubicBezTo>
                    <a:pt x="2221433" y="2365100"/>
                    <a:pt x="2224133" y="2365264"/>
                    <a:pt x="2226916" y="2365509"/>
                  </a:cubicBezTo>
                  <a:cubicBezTo>
                    <a:pt x="2233545" y="2369356"/>
                    <a:pt x="2241646" y="2364527"/>
                    <a:pt x="2248112" y="2369028"/>
                  </a:cubicBezTo>
                  <a:cubicBezTo>
                    <a:pt x="2250812" y="2369192"/>
                    <a:pt x="2253595" y="2369437"/>
                    <a:pt x="2256296" y="2369601"/>
                  </a:cubicBezTo>
                  <a:cubicBezTo>
                    <a:pt x="2262924" y="2373611"/>
                    <a:pt x="2271026" y="2368619"/>
                    <a:pt x="2277491" y="2373202"/>
                  </a:cubicBezTo>
                  <a:cubicBezTo>
                    <a:pt x="2288294" y="2375166"/>
                    <a:pt x="2299342" y="2376639"/>
                    <a:pt x="2309981" y="2379258"/>
                  </a:cubicBezTo>
                  <a:cubicBezTo>
                    <a:pt x="2441085" y="2411747"/>
                    <a:pt x="2570880" y="2449147"/>
                    <a:pt x="2699529" y="2489984"/>
                  </a:cubicBezTo>
                  <a:cubicBezTo>
                    <a:pt x="2835788" y="2533276"/>
                    <a:pt x="2971803" y="2577387"/>
                    <a:pt x="3107408" y="2622479"/>
                  </a:cubicBezTo>
                  <a:cubicBezTo>
                    <a:pt x="3321250" y="2693678"/>
                    <a:pt x="3534764" y="2765695"/>
                    <a:pt x="3753353" y="2821100"/>
                  </a:cubicBezTo>
                  <a:cubicBezTo>
                    <a:pt x="3814322" y="2836567"/>
                    <a:pt x="3875455" y="2851461"/>
                    <a:pt x="3937733" y="2860873"/>
                  </a:cubicBezTo>
                  <a:cubicBezTo>
                    <a:pt x="3944198" y="2865865"/>
                    <a:pt x="3952709" y="2860136"/>
                    <a:pt x="3959174" y="2864965"/>
                  </a:cubicBezTo>
                  <a:cubicBezTo>
                    <a:pt x="3976770" y="2871266"/>
                    <a:pt x="3995183" y="2872494"/>
                    <a:pt x="4013597" y="2873885"/>
                  </a:cubicBezTo>
                  <a:cubicBezTo>
                    <a:pt x="4020144" y="2878140"/>
                    <a:pt x="4028327" y="2872903"/>
                    <a:pt x="4034874" y="2877567"/>
                  </a:cubicBezTo>
                  <a:cubicBezTo>
                    <a:pt x="4037657" y="2877731"/>
                    <a:pt x="4040357" y="2877977"/>
                    <a:pt x="4043140" y="2878140"/>
                  </a:cubicBezTo>
                  <a:cubicBezTo>
                    <a:pt x="4049687" y="2882150"/>
                    <a:pt x="4057871" y="2877158"/>
                    <a:pt x="4064336" y="2881741"/>
                  </a:cubicBezTo>
                  <a:cubicBezTo>
                    <a:pt x="4067118" y="2881905"/>
                    <a:pt x="4069819" y="2882150"/>
                    <a:pt x="4072602" y="2882314"/>
                  </a:cubicBezTo>
                  <a:cubicBezTo>
                    <a:pt x="4080622" y="2886570"/>
                    <a:pt x="4090033" y="2881005"/>
                    <a:pt x="4097971" y="2885915"/>
                  </a:cubicBezTo>
                  <a:cubicBezTo>
                    <a:pt x="4100754" y="2886079"/>
                    <a:pt x="4103454" y="2886242"/>
                    <a:pt x="4106237" y="2886406"/>
                  </a:cubicBezTo>
                  <a:cubicBezTo>
                    <a:pt x="4115730" y="2890907"/>
                    <a:pt x="4126451" y="2885015"/>
                    <a:pt x="4135944" y="2890007"/>
                  </a:cubicBezTo>
                  <a:cubicBezTo>
                    <a:pt x="4138645" y="2890089"/>
                    <a:pt x="4141345" y="2890252"/>
                    <a:pt x="4144046" y="2890334"/>
                  </a:cubicBezTo>
                  <a:cubicBezTo>
                    <a:pt x="4156403" y="2895326"/>
                    <a:pt x="4169906" y="2888943"/>
                    <a:pt x="4182182" y="2894181"/>
                  </a:cubicBezTo>
                  <a:cubicBezTo>
                    <a:pt x="4186356" y="2894344"/>
                    <a:pt x="4190448" y="2894590"/>
                    <a:pt x="4194622" y="2894754"/>
                  </a:cubicBezTo>
                  <a:cubicBezTo>
                    <a:pt x="4212708" y="2899500"/>
                    <a:pt x="4231531" y="2893035"/>
                    <a:pt x="4249535" y="2898355"/>
                  </a:cubicBezTo>
                  <a:cubicBezTo>
                    <a:pt x="4256409" y="2898518"/>
                    <a:pt x="4263365" y="2898600"/>
                    <a:pt x="4270240" y="2898764"/>
                  </a:cubicBezTo>
                  <a:cubicBezTo>
                    <a:pt x="4302402" y="2901874"/>
                    <a:pt x="4334564" y="2901628"/>
                    <a:pt x="4366726" y="2898927"/>
                  </a:cubicBezTo>
                  <a:cubicBezTo>
                    <a:pt x="4373683" y="2898764"/>
                    <a:pt x="4380557" y="2898600"/>
                    <a:pt x="4387513" y="2898355"/>
                  </a:cubicBezTo>
                  <a:cubicBezTo>
                    <a:pt x="4402735" y="2893035"/>
                    <a:pt x="4418857" y="2899582"/>
                    <a:pt x="4434079" y="2894590"/>
                  </a:cubicBezTo>
                  <a:cubicBezTo>
                    <a:pt x="4438171" y="2894426"/>
                    <a:pt x="4442181" y="2894263"/>
                    <a:pt x="4446273" y="2894099"/>
                  </a:cubicBezTo>
                  <a:cubicBezTo>
                    <a:pt x="4454293" y="2889352"/>
                    <a:pt x="4463867" y="2894999"/>
                    <a:pt x="4471970" y="2890334"/>
                  </a:cubicBezTo>
                  <a:cubicBezTo>
                    <a:pt x="4474670" y="2890171"/>
                    <a:pt x="4477289" y="2890089"/>
                    <a:pt x="4479990" y="2889925"/>
                  </a:cubicBezTo>
                  <a:cubicBezTo>
                    <a:pt x="4486537" y="2885342"/>
                    <a:pt x="4494884" y="2890662"/>
                    <a:pt x="4501431" y="2886079"/>
                  </a:cubicBezTo>
                  <a:lnTo>
                    <a:pt x="4503395" y="2885751"/>
                  </a:lnTo>
                  <a:lnTo>
                    <a:pt x="4505441" y="2885833"/>
                  </a:lnTo>
                  <a:cubicBezTo>
                    <a:pt x="4511907" y="2881005"/>
                    <a:pt x="4520254" y="2886570"/>
                    <a:pt x="4526719" y="2881905"/>
                  </a:cubicBezTo>
                  <a:cubicBezTo>
                    <a:pt x="4550452" y="2876995"/>
                    <a:pt x="4574021" y="2871757"/>
                    <a:pt x="4597509" y="2865701"/>
                  </a:cubicBezTo>
                  <a:cubicBezTo>
                    <a:pt x="4736715" y="2829775"/>
                    <a:pt x="4863399" y="2765859"/>
                    <a:pt x="4985911" y="2692860"/>
                  </a:cubicBezTo>
                  <a:cubicBezTo>
                    <a:pt x="5072576" y="2641220"/>
                    <a:pt x="5156706" y="2585407"/>
                    <a:pt x="5238216" y="2525829"/>
                  </a:cubicBezTo>
                  <a:cubicBezTo>
                    <a:pt x="5311788" y="2471980"/>
                    <a:pt x="5386424" y="2419440"/>
                    <a:pt x="5458196" y="2363218"/>
                  </a:cubicBezTo>
                  <a:cubicBezTo>
                    <a:pt x="5544289" y="2295865"/>
                    <a:pt x="5629891" y="2227940"/>
                    <a:pt x="5712956" y="2156823"/>
                  </a:cubicBezTo>
                  <a:cubicBezTo>
                    <a:pt x="5775972" y="2102892"/>
                    <a:pt x="5839560" y="2049534"/>
                    <a:pt x="5900038" y="1992820"/>
                  </a:cubicBezTo>
                  <a:cubicBezTo>
                    <a:pt x="5945785" y="1949855"/>
                    <a:pt x="5992105" y="1907381"/>
                    <a:pt x="6034497" y="1860652"/>
                  </a:cubicBezTo>
                  <a:cubicBezTo>
                    <a:pt x="6085155" y="1804757"/>
                    <a:pt x="6133848" y="1747552"/>
                    <a:pt x="6175830" y="1684947"/>
                  </a:cubicBezTo>
                  <a:cubicBezTo>
                    <a:pt x="6266916" y="1548769"/>
                    <a:pt x="6337379" y="1401215"/>
                    <a:pt x="6409232" y="1254644"/>
                  </a:cubicBezTo>
                  <a:cubicBezTo>
                    <a:pt x="6495243" y="1079266"/>
                    <a:pt x="6578636" y="902660"/>
                    <a:pt x="6656873" y="723599"/>
                  </a:cubicBezTo>
                  <a:cubicBezTo>
                    <a:pt x="6702375" y="619501"/>
                    <a:pt x="6746239" y="514749"/>
                    <a:pt x="6785112" y="407951"/>
                  </a:cubicBezTo>
                  <a:cubicBezTo>
                    <a:pt x="6809909" y="339862"/>
                    <a:pt x="6829387" y="270382"/>
                    <a:pt x="6843708" y="199347"/>
                  </a:cubicBezTo>
                  <a:cubicBezTo>
                    <a:pt x="6847636" y="192636"/>
                    <a:pt x="6842808" y="184534"/>
                    <a:pt x="6847227" y="177905"/>
                  </a:cubicBezTo>
                  <a:cubicBezTo>
                    <a:pt x="6847391" y="173813"/>
                    <a:pt x="6847555" y="169803"/>
                    <a:pt x="6847718" y="165711"/>
                  </a:cubicBezTo>
                  <a:cubicBezTo>
                    <a:pt x="6850337" y="152290"/>
                    <a:pt x="6850091" y="138377"/>
                    <a:pt x="6847555" y="124465"/>
                  </a:cubicBezTo>
                  <a:close/>
                  <a:moveTo>
                    <a:pt x="3343755" y="1752217"/>
                  </a:moveTo>
                  <a:cubicBezTo>
                    <a:pt x="3342773" y="1752136"/>
                    <a:pt x="3341709" y="1752054"/>
                    <a:pt x="3340727" y="1752054"/>
                  </a:cubicBezTo>
                  <a:cubicBezTo>
                    <a:pt x="3340809" y="1751890"/>
                    <a:pt x="3340891" y="1751644"/>
                    <a:pt x="3340891" y="1751317"/>
                  </a:cubicBezTo>
                  <a:cubicBezTo>
                    <a:pt x="3341873" y="1751644"/>
                    <a:pt x="3342773" y="1751890"/>
                    <a:pt x="3343755" y="1752217"/>
                  </a:cubicBezTo>
                  <a:close/>
                  <a:moveTo>
                    <a:pt x="3022378" y="778676"/>
                  </a:moveTo>
                  <a:cubicBezTo>
                    <a:pt x="3022460" y="777857"/>
                    <a:pt x="3022460" y="777203"/>
                    <a:pt x="3022460" y="776548"/>
                  </a:cubicBezTo>
                  <a:cubicBezTo>
                    <a:pt x="3023524" y="776957"/>
                    <a:pt x="3024588" y="777203"/>
                    <a:pt x="3025734" y="777612"/>
                  </a:cubicBezTo>
                  <a:cubicBezTo>
                    <a:pt x="3024424" y="777857"/>
                    <a:pt x="3023442" y="778267"/>
                    <a:pt x="3022378" y="778676"/>
                  </a:cubicBezTo>
                  <a:close/>
                </a:path>
              </a:pathLst>
            </a:custGeom>
            <a:solidFill>
              <a:srgbClr val="F9C9A9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B4AE380E-442D-42B5-AF38-66E6FDC12C4C}"/>
                </a:ext>
              </a:extLst>
            </p:cNvPr>
            <p:cNvSpPr/>
            <p:nvPr/>
          </p:nvSpPr>
          <p:spPr>
            <a:xfrm>
              <a:off x="2497594" y="5580687"/>
              <a:ext cx="855087" cy="113341"/>
            </a:xfrm>
            <a:custGeom>
              <a:avLst/>
              <a:gdLst>
                <a:gd name="connsiteX0" fmla="*/ 12930 w 1745843"/>
                <a:gd name="connsiteY0" fmla="*/ 20 h 231410"/>
                <a:gd name="connsiteX1" fmla="*/ 304518 w 1745843"/>
                <a:gd name="connsiteY1" fmla="*/ 11641 h 231410"/>
                <a:gd name="connsiteX2" fmla="*/ 959956 w 1745843"/>
                <a:gd name="connsiteY2" fmla="*/ 125478 h 231410"/>
                <a:gd name="connsiteX3" fmla="*/ 1207516 w 1745843"/>
                <a:gd name="connsiteY3" fmla="*/ 154612 h 231410"/>
                <a:gd name="connsiteX4" fmla="*/ 1581923 w 1745843"/>
                <a:gd name="connsiteY4" fmla="*/ 115739 h 231410"/>
                <a:gd name="connsiteX5" fmla="*/ 1729804 w 1745843"/>
                <a:gd name="connsiteY5" fmla="*/ 47323 h 231410"/>
                <a:gd name="connsiteX6" fmla="*/ 1745844 w 1745843"/>
                <a:gd name="connsiteY6" fmla="*/ 49860 h 231410"/>
                <a:gd name="connsiteX7" fmla="*/ 1647066 w 1745843"/>
                <a:gd name="connsiteY7" fmla="*/ 132843 h 231410"/>
                <a:gd name="connsiteX8" fmla="*/ 1440262 w 1745843"/>
                <a:gd name="connsiteY8" fmla="*/ 211325 h 231410"/>
                <a:gd name="connsiteX9" fmla="*/ 1272822 w 1745843"/>
                <a:gd name="connsiteY9" fmla="*/ 231294 h 231410"/>
                <a:gd name="connsiteX10" fmla="*/ 1092697 w 1745843"/>
                <a:gd name="connsiteY10" fmla="*/ 226956 h 231410"/>
                <a:gd name="connsiteX11" fmla="*/ 802419 w 1745843"/>
                <a:gd name="connsiteY11" fmla="*/ 182764 h 231410"/>
                <a:gd name="connsiteX12" fmla="*/ 338563 w 1745843"/>
                <a:gd name="connsiteY12" fmla="*/ 66063 h 231410"/>
                <a:gd name="connsiteX13" fmla="*/ 0 w 1745843"/>
                <a:gd name="connsiteY13" fmla="*/ 3785 h 231410"/>
                <a:gd name="connsiteX14" fmla="*/ 12930 w 1745843"/>
                <a:gd name="connsiteY14" fmla="*/ 20 h 2314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745843" h="231410">
                  <a:moveTo>
                    <a:pt x="12930" y="20"/>
                  </a:moveTo>
                  <a:cubicBezTo>
                    <a:pt x="29707" y="20"/>
                    <a:pt x="292733" y="10086"/>
                    <a:pt x="304518" y="11641"/>
                  </a:cubicBezTo>
                  <a:cubicBezTo>
                    <a:pt x="525152" y="37502"/>
                    <a:pt x="740713" y="92252"/>
                    <a:pt x="959956" y="125478"/>
                  </a:cubicBezTo>
                  <a:cubicBezTo>
                    <a:pt x="1041548" y="137835"/>
                    <a:pt x="1124941" y="149865"/>
                    <a:pt x="1207516" y="154612"/>
                  </a:cubicBezTo>
                  <a:cubicBezTo>
                    <a:pt x="1333954" y="161814"/>
                    <a:pt x="1460394" y="150111"/>
                    <a:pt x="1581923" y="115739"/>
                  </a:cubicBezTo>
                  <a:cubicBezTo>
                    <a:pt x="1597636" y="111320"/>
                    <a:pt x="1683893" y="75720"/>
                    <a:pt x="1729804" y="47323"/>
                  </a:cubicBezTo>
                  <a:cubicBezTo>
                    <a:pt x="1737415" y="50678"/>
                    <a:pt x="1743225" y="49778"/>
                    <a:pt x="1745844" y="49860"/>
                  </a:cubicBezTo>
                  <a:cubicBezTo>
                    <a:pt x="1726039" y="82431"/>
                    <a:pt x="1679637" y="115002"/>
                    <a:pt x="1647066" y="132843"/>
                  </a:cubicBezTo>
                  <a:cubicBezTo>
                    <a:pt x="1581841" y="168606"/>
                    <a:pt x="1513179" y="195858"/>
                    <a:pt x="1440262" y="211325"/>
                  </a:cubicBezTo>
                  <a:cubicBezTo>
                    <a:pt x="1385103" y="223028"/>
                    <a:pt x="1329453" y="231539"/>
                    <a:pt x="1272822" y="231294"/>
                  </a:cubicBezTo>
                  <a:cubicBezTo>
                    <a:pt x="1212753" y="231048"/>
                    <a:pt x="1152602" y="233013"/>
                    <a:pt x="1092697" y="226956"/>
                  </a:cubicBezTo>
                  <a:cubicBezTo>
                    <a:pt x="995229" y="217054"/>
                    <a:pt x="898332" y="203305"/>
                    <a:pt x="802419" y="182764"/>
                  </a:cubicBezTo>
                  <a:cubicBezTo>
                    <a:pt x="646436" y="149374"/>
                    <a:pt x="493972" y="101745"/>
                    <a:pt x="338563" y="66063"/>
                  </a:cubicBezTo>
                  <a:cubicBezTo>
                    <a:pt x="237657" y="42903"/>
                    <a:pt x="11703" y="3785"/>
                    <a:pt x="0" y="3785"/>
                  </a:cubicBezTo>
                  <a:cubicBezTo>
                    <a:pt x="3437" y="-2517"/>
                    <a:pt x="8838" y="1248"/>
                    <a:pt x="12930" y="20"/>
                  </a:cubicBezTo>
                  <a:close/>
                </a:path>
              </a:pathLst>
            </a:custGeom>
            <a:solidFill>
              <a:srgbClr val="DAB299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9C043367-C0D4-4DCB-BC4E-DFAD7E0B3D39}"/>
                </a:ext>
              </a:extLst>
            </p:cNvPr>
            <p:cNvSpPr/>
            <p:nvPr/>
          </p:nvSpPr>
          <p:spPr>
            <a:xfrm>
              <a:off x="2384390" y="1252562"/>
              <a:ext cx="1300202" cy="1953503"/>
            </a:xfrm>
            <a:custGeom>
              <a:avLst/>
              <a:gdLst>
                <a:gd name="connsiteX0" fmla="*/ 41222 w 1300202"/>
                <a:gd name="connsiteY0" fmla="*/ 819160 h 1953503"/>
                <a:gd name="connsiteX1" fmla="*/ 45951 w 1300202"/>
                <a:gd name="connsiteY1" fmla="*/ 821525 h 1953503"/>
                <a:gd name="connsiteX2" fmla="*/ 44027 w 1300202"/>
                <a:gd name="connsiteY2" fmla="*/ 904576 h 1953503"/>
                <a:gd name="connsiteX3" fmla="*/ 70241 w 1300202"/>
                <a:gd name="connsiteY3" fmla="*/ 1086072 h 1953503"/>
                <a:gd name="connsiteX4" fmla="*/ 132530 w 1300202"/>
                <a:gd name="connsiteY4" fmla="*/ 1192171 h 1953503"/>
                <a:gd name="connsiteX5" fmla="*/ 286568 w 1300202"/>
                <a:gd name="connsiteY5" fmla="*/ 1326649 h 1953503"/>
                <a:gd name="connsiteX6" fmla="*/ 394111 w 1300202"/>
                <a:gd name="connsiteY6" fmla="*/ 1401684 h 1953503"/>
                <a:gd name="connsiteX7" fmla="*/ 482934 w 1300202"/>
                <a:gd name="connsiteY7" fmla="*/ 1502652 h 1953503"/>
                <a:gd name="connsiteX8" fmla="*/ 513517 w 1300202"/>
                <a:gd name="connsiteY8" fmla="*/ 1598370 h 1953503"/>
                <a:gd name="connsiteX9" fmla="*/ 514840 w 1300202"/>
                <a:gd name="connsiteY9" fmla="*/ 1663144 h 1953503"/>
                <a:gd name="connsiteX10" fmla="*/ 499969 w 1300202"/>
                <a:gd name="connsiteY10" fmla="*/ 1597127 h 1953503"/>
                <a:gd name="connsiteX11" fmla="*/ 442571 w 1300202"/>
                <a:gd name="connsiteY11" fmla="*/ 1535199 h 1953503"/>
                <a:gd name="connsiteX12" fmla="*/ 344529 w 1300202"/>
                <a:gd name="connsiteY12" fmla="*/ 1490948 h 1953503"/>
                <a:gd name="connsiteX13" fmla="*/ 191572 w 1300202"/>
                <a:gd name="connsiteY13" fmla="*/ 1428579 h 1953503"/>
                <a:gd name="connsiteX14" fmla="*/ 2301 w 1300202"/>
                <a:gd name="connsiteY14" fmla="*/ 1136656 h 1953503"/>
                <a:gd name="connsiteX15" fmla="*/ 21982 w 1300202"/>
                <a:gd name="connsiteY15" fmla="*/ 893514 h 1953503"/>
                <a:gd name="connsiteX16" fmla="*/ 37574 w 1300202"/>
                <a:gd name="connsiteY16" fmla="*/ 827537 h 1953503"/>
                <a:gd name="connsiteX17" fmla="*/ 41222 w 1300202"/>
                <a:gd name="connsiteY17" fmla="*/ 819160 h 1953503"/>
                <a:gd name="connsiteX18" fmla="*/ 124995 w 1300202"/>
                <a:gd name="connsiteY18" fmla="*/ 387347 h 1953503"/>
                <a:gd name="connsiteX19" fmla="*/ 128402 w 1300202"/>
                <a:gd name="connsiteY19" fmla="*/ 388950 h 1953503"/>
                <a:gd name="connsiteX20" fmla="*/ 126117 w 1300202"/>
                <a:gd name="connsiteY20" fmla="*/ 441138 h 1953503"/>
                <a:gd name="connsiteX21" fmla="*/ 146920 w 1300202"/>
                <a:gd name="connsiteY21" fmla="*/ 607001 h 1953503"/>
                <a:gd name="connsiteX22" fmla="*/ 199669 w 1300202"/>
                <a:gd name="connsiteY22" fmla="*/ 701076 h 1953503"/>
                <a:gd name="connsiteX23" fmla="*/ 393630 w 1300202"/>
                <a:gd name="connsiteY23" fmla="*/ 859082 h 1953503"/>
                <a:gd name="connsiteX24" fmla="*/ 507826 w 1300202"/>
                <a:gd name="connsiteY24" fmla="*/ 982417 h 1953503"/>
                <a:gd name="connsiteX25" fmla="*/ 525543 w 1300202"/>
                <a:gd name="connsiteY25" fmla="*/ 1051359 h 1953503"/>
                <a:gd name="connsiteX26" fmla="*/ 534601 w 1300202"/>
                <a:gd name="connsiteY26" fmla="*/ 1261834 h 1953503"/>
                <a:gd name="connsiteX27" fmla="*/ 530032 w 1300202"/>
                <a:gd name="connsiteY27" fmla="*/ 1309893 h 1953503"/>
                <a:gd name="connsiteX28" fmla="*/ 518729 w 1300202"/>
                <a:gd name="connsiteY28" fmla="*/ 1062783 h 1953503"/>
                <a:gd name="connsiteX29" fmla="*/ 479848 w 1300202"/>
                <a:gd name="connsiteY29" fmla="*/ 1005665 h 1953503"/>
                <a:gd name="connsiteX30" fmla="*/ 384852 w 1300202"/>
                <a:gd name="connsiteY30" fmla="*/ 958046 h 1953503"/>
                <a:gd name="connsiteX31" fmla="*/ 249091 w 1300202"/>
                <a:gd name="connsiteY31" fmla="*/ 902411 h 1953503"/>
                <a:gd name="connsiteX32" fmla="*/ 90965 w 1300202"/>
                <a:gd name="connsiteY32" fmla="*/ 642835 h 1953503"/>
                <a:gd name="connsiteX33" fmla="*/ 120225 w 1300202"/>
                <a:gd name="connsiteY33" fmla="*/ 399733 h 1953503"/>
                <a:gd name="connsiteX34" fmla="*/ 124995 w 1300202"/>
                <a:gd name="connsiteY34" fmla="*/ 387347 h 1953503"/>
                <a:gd name="connsiteX35" fmla="*/ 1239818 w 1300202"/>
                <a:gd name="connsiteY35" fmla="*/ 317663 h 1953503"/>
                <a:gd name="connsiteX36" fmla="*/ 1242384 w 1300202"/>
                <a:gd name="connsiteY36" fmla="*/ 322172 h 1953503"/>
                <a:gd name="connsiteX37" fmla="*/ 1250801 w 1300202"/>
                <a:gd name="connsiteY37" fmla="*/ 347465 h 1953503"/>
                <a:gd name="connsiteX38" fmla="*/ 1299140 w 1300202"/>
                <a:gd name="connsiteY38" fmla="*/ 749415 h 1953503"/>
                <a:gd name="connsiteX39" fmla="*/ 1188512 w 1300202"/>
                <a:gd name="connsiteY39" fmla="*/ 1062062 h 1953503"/>
                <a:gd name="connsiteX40" fmla="*/ 1001927 w 1300202"/>
                <a:gd name="connsiteY40" fmla="*/ 1204796 h 1953503"/>
                <a:gd name="connsiteX41" fmla="*/ 797504 w 1300202"/>
                <a:gd name="connsiteY41" fmla="*/ 1285443 h 1953503"/>
                <a:gd name="connsiteX42" fmla="*/ 657655 w 1300202"/>
                <a:gd name="connsiteY42" fmla="*/ 1353544 h 1953503"/>
                <a:gd name="connsiteX43" fmla="*/ 598934 w 1300202"/>
                <a:gd name="connsiteY43" fmla="*/ 1407375 h 1953503"/>
                <a:gd name="connsiteX44" fmla="*/ 568592 w 1300202"/>
                <a:gd name="connsiteY44" fmla="*/ 1490707 h 1953503"/>
                <a:gd name="connsiteX45" fmla="*/ 555484 w 1300202"/>
                <a:gd name="connsiteY45" fmla="*/ 1953503 h 1953503"/>
                <a:gd name="connsiteX46" fmla="*/ 542938 w 1300202"/>
                <a:gd name="connsiteY46" fmla="*/ 1951459 h 1953503"/>
                <a:gd name="connsiteX47" fmla="*/ 554522 w 1300202"/>
                <a:gd name="connsiteY47" fmla="*/ 1494114 h 1953503"/>
                <a:gd name="connsiteX48" fmla="*/ 577169 w 1300202"/>
                <a:gd name="connsiteY48" fmla="*/ 1358314 h 1953503"/>
                <a:gd name="connsiteX49" fmla="*/ 640540 w 1300202"/>
                <a:gd name="connsiteY49" fmla="*/ 1247524 h 1953503"/>
                <a:gd name="connsiteX50" fmla="*/ 693169 w 1300202"/>
                <a:gd name="connsiteY50" fmla="*/ 1188723 h 1953503"/>
                <a:gd name="connsiteX51" fmla="*/ 803597 w 1300202"/>
                <a:gd name="connsiteY51" fmla="*/ 1104028 h 1953503"/>
                <a:gd name="connsiteX52" fmla="*/ 940560 w 1300202"/>
                <a:gd name="connsiteY52" fmla="*/ 1008551 h 1953503"/>
                <a:gd name="connsiteX53" fmla="*/ 1019322 w 1300202"/>
                <a:gd name="connsiteY53" fmla="*/ 943136 h 1953503"/>
                <a:gd name="connsiteX54" fmla="*/ 1071911 w 1300202"/>
                <a:gd name="connsiteY54" fmla="*/ 894235 h 1953503"/>
                <a:gd name="connsiteX55" fmla="*/ 1178491 w 1300202"/>
                <a:gd name="connsiteY55" fmla="*/ 747131 h 1953503"/>
                <a:gd name="connsiteX56" fmla="*/ 1215648 w 1300202"/>
                <a:gd name="connsiteY56" fmla="*/ 624998 h 1953503"/>
                <a:gd name="connsiteX57" fmla="*/ 1233485 w 1300202"/>
                <a:gd name="connsiteY57" fmla="*/ 517697 h 1953503"/>
                <a:gd name="connsiteX58" fmla="*/ 1235489 w 1300202"/>
                <a:gd name="connsiteY58" fmla="*/ 486031 h 1953503"/>
                <a:gd name="connsiteX59" fmla="*/ 1237573 w 1300202"/>
                <a:gd name="connsiteY59" fmla="*/ 352475 h 1953503"/>
                <a:gd name="connsiteX60" fmla="*/ 1235449 w 1300202"/>
                <a:gd name="connsiteY60" fmla="*/ 320850 h 1953503"/>
                <a:gd name="connsiteX61" fmla="*/ 1239818 w 1300202"/>
                <a:gd name="connsiteY61" fmla="*/ 317663 h 1953503"/>
                <a:gd name="connsiteX62" fmla="*/ 943327 w 1300202"/>
                <a:gd name="connsiteY62" fmla="*/ 148 h 1953503"/>
                <a:gd name="connsiteX63" fmla="*/ 947575 w 1300202"/>
                <a:gd name="connsiteY63" fmla="*/ 4516 h 1953503"/>
                <a:gd name="connsiteX64" fmla="*/ 958879 w 1300202"/>
                <a:gd name="connsiteY64" fmla="*/ 49289 h 1953503"/>
                <a:gd name="connsiteX65" fmla="*/ 978720 w 1300202"/>
                <a:gd name="connsiteY65" fmla="*/ 224651 h 1953503"/>
                <a:gd name="connsiteX66" fmla="*/ 792575 w 1300202"/>
                <a:gd name="connsiteY66" fmla="*/ 504870 h 1953503"/>
                <a:gd name="connsiteX67" fmla="*/ 665673 w 1300202"/>
                <a:gd name="connsiteY67" fmla="*/ 552448 h 1953503"/>
                <a:gd name="connsiteX68" fmla="*/ 589636 w 1300202"/>
                <a:gd name="connsiteY68" fmla="*/ 603194 h 1953503"/>
                <a:gd name="connsiteX69" fmla="*/ 567590 w 1300202"/>
                <a:gd name="connsiteY69" fmla="*/ 658308 h 1953503"/>
                <a:gd name="connsiteX70" fmla="*/ 562059 w 1300202"/>
                <a:gd name="connsiteY70" fmla="*/ 833509 h 1953503"/>
                <a:gd name="connsiteX71" fmla="*/ 558171 w 1300202"/>
                <a:gd name="connsiteY71" fmla="*/ 1135413 h 1953503"/>
                <a:gd name="connsiteX72" fmla="*/ 560616 w 1300202"/>
                <a:gd name="connsiteY72" fmla="*/ 638547 h 1953503"/>
                <a:gd name="connsiteX73" fmla="*/ 614126 w 1300202"/>
                <a:gd name="connsiteY73" fmla="*/ 511604 h 1953503"/>
                <a:gd name="connsiteX74" fmla="*/ 732170 w 1300202"/>
                <a:gd name="connsiteY74" fmla="*/ 417249 h 1953503"/>
                <a:gd name="connsiteX75" fmla="*/ 825764 w 1300202"/>
                <a:gd name="connsiteY75" fmla="*/ 344258 h 1953503"/>
                <a:gd name="connsiteX76" fmla="*/ 902282 w 1300202"/>
                <a:gd name="connsiteY76" fmla="*/ 252709 h 1953503"/>
                <a:gd name="connsiteX77" fmla="*/ 929097 w 1300202"/>
                <a:gd name="connsiteY77" fmla="*/ 174548 h 1953503"/>
                <a:gd name="connsiteX78" fmla="*/ 937915 w 1300202"/>
                <a:gd name="connsiteY78" fmla="*/ 95384 h 1953503"/>
                <a:gd name="connsiteX79" fmla="*/ 943367 w 1300202"/>
                <a:gd name="connsiteY79" fmla="*/ 9166 h 1953503"/>
                <a:gd name="connsiteX80" fmla="*/ 941643 w 1300202"/>
                <a:gd name="connsiteY80" fmla="*/ 4557 h 1953503"/>
                <a:gd name="connsiteX81" fmla="*/ 943327 w 1300202"/>
                <a:gd name="connsiteY81" fmla="*/ 148 h 1953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1300202" h="1953503">
                  <a:moveTo>
                    <a:pt x="41222" y="819160"/>
                  </a:moveTo>
                  <a:cubicBezTo>
                    <a:pt x="44348" y="815673"/>
                    <a:pt x="45710" y="818038"/>
                    <a:pt x="45951" y="821525"/>
                  </a:cubicBezTo>
                  <a:cubicBezTo>
                    <a:pt x="41782" y="849142"/>
                    <a:pt x="42665" y="876999"/>
                    <a:pt x="44027" y="904576"/>
                  </a:cubicBezTo>
                  <a:cubicBezTo>
                    <a:pt x="47114" y="965823"/>
                    <a:pt x="50120" y="1027230"/>
                    <a:pt x="70241" y="1086072"/>
                  </a:cubicBezTo>
                  <a:cubicBezTo>
                    <a:pt x="83789" y="1125713"/>
                    <a:pt x="104953" y="1160706"/>
                    <a:pt x="132530" y="1192171"/>
                  </a:cubicBezTo>
                  <a:cubicBezTo>
                    <a:pt x="177864" y="1243958"/>
                    <a:pt x="230492" y="1287207"/>
                    <a:pt x="286568" y="1326649"/>
                  </a:cubicBezTo>
                  <a:cubicBezTo>
                    <a:pt x="322322" y="1351781"/>
                    <a:pt x="359680" y="1374628"/>
                    <a:pt x="394111" y="1401684"/>
                  </a:cubicBezTo>
                  <a:cubicBezTo>
                    <a:pt x="429985" y="1429902"/>
                    <a:pt x="459165" y="1463732"/>
                    <a:pt x="482934" y="1502652"/>
                  </a:cubicBezTo>
                  <a:cubicBezTo>
                    <a:pt x="501012" y="1532233"/>
                    <a:pt x="509189" y="1564460"/>
                    <a:pt x="513517" y="1598370"/>
                  </a:cubicBezTo>
                  <a:cubicBezTo>
                    <a:pt x="515883" y="1616888"/>
                    <a:pt x="518127" y="1638372"/>
                    <a:pt x="514840" y="1663144"/>
                  </a:cubicBezTo>
                  <a:cubicBezTo>
                    <a:pt x="512074" y="1641940"/>
                    <a:pt x="509068" y="1617049"/>
                    <a:pt x="499969" y="1597127"/>
                  </a:cubicBezTo>
                  <a:cubicBezTo>
                    <a:pt x="487704" y="1570272"/>
                    <a:pt x="466300" y="1551553"/>
                    <a:pt x="442571" y="1535199"/>
                  </a:cubicBezTo>
                  <a:cubicBezTo>
                    <a:pt x="412589" y="1514557"/>
                    <a:pt x="378599" y="1502692"/>
                    <a:pt x="344529" y="1490948"/>
                  </a:cubicBezTo>
                  <a:cubicBezTo>
                    <a:pt x="292381" y="1472951"/>
                    <a:pt x="240313" y="1454994"/>
                    <a:pt x="191572" y="1428579"/>
                  </a:cubicBezTo>
                  <a:cubicBezTo>
                    <a:pt x="75332" y="1365609"/>
                    <a:pt x="14125" y="1267046"/>
                    <a:pt x="2301" y="1136656"/>
                  </a:cubicBezTo>
                  <a:cubicBezTo>
                    <a:pt x="-5155" y="1054566"/>
                    <a:pt x="6590" y="973840"/>
                    <a:pt x="21982" y="893514"/>
                  </a:cubicBezTo>
                  <a:cubicBezTo>
                    <a:pt x="26230" y="871308"/>
                    <a:pt x="31081" y="849222"/>
                    <a:pt x="37574" y="827537"/>
                  </a:cubicBezTo>
                  <a:cubicBezTo>
                    <a:pt x="38456" y="824611"/>
                    <a:pt x="39337" y="821364"/>
                    <a:pt x="41222" y="819160"/>
                  </a:cubicBezTo>
                  <a:close/>
                  <a:moveTo>
                    <a:pt x="124995" y="387347"/>
                  </a:moveTo>
                  <a:cubicBezTo>
                    <a:pt x="126719" y="384381"/>
                    <a:pt x="128081" y="386385"/>
                    <a:pt x="128402" y="388950"/>
                  </a:cubicBezTo>
                  <a:cubicBezTo>
                    <a:pt x="126719" y="406306"/>
                    <a:pt x="125115" y="423703"/>
                    <a:pt x="126117" y="441138"/>
                  </a:cubicBezTo>
                  <a:cubicBezTo>
                    <a:pt x="129324" y="496893"/>
                    <a:pt x="130526" y="552969"/>
                    <a:pt x="146920" y="607001"/>
                  </a:cubicBezTo>
                  <a:cubicBezTo>
                    <a:pt x="157582" y="642154"/>
                    <a:pt x="175740" y="673218"/>
                    <a:pt x="199669" y="701076"/>
                  </a:cubicBezTo>
                  <a:cubicBezTo>
                    <a:pt x="254863" y="765368"/>
                    <a:pt x="323606" y="812986"/>
                    <a:pt x="393630" y="859082"/>
                  </a:cubicBezTo>
                  <a:cubicBezTo>
                    <a:pt x="441810" y="890787"/>
                    <a:pt x="481452" y="930549"/>
                    <a:pt x="507826" y="982417"/>
                  </a:cubicBezTo>
                  <a:cubicBezTo>
                    <a:pt x="518809" y="1003981"/>
                    <a:pt x="522977" y="1027550"/>
                    <a:pt x="525543" y="1051359"/>
                  </a:cubicBezTo>
                  <a:cubicBezTo>
                    <a:pt x="531114" y="1102625"/>
                    <a:pt x="537888" y="1237384"/>
                    <a:pt x="534601" y="1261834"/>
                  </a:cubicBezTo>
                  <a:cubicBezTo>
                    <a:pt x="533680" y="1268809"/>
                    <a:pt x="531876" y="1303039"/>
                    <a:pt x="530032" y="1309893"/>
                  </a:cubicBezTo>
                  <a:cubicBezTo>
                    <a:pt x="529752" y="1273097"/>
                    <a:pt x="521374" y="1077173"/>
                    <a:pt x="518729" y="1062783"/>
                  </a:cubicBezTo>
                  <a:cubicBezTo>
                    <a:pt x="514159" y="1038292"/>
                    <a:pt x="497966" y="1021097"/>
                    <a:pt x="479848" y="1005665"/>
                  </a:cubicBezTo>
                  <a:cubicBezTo>
                    <a:pt x="452111" y="982096"/>
                    <a:pt x="418642" y="969670"/>
                    <a:pt x="384852" y="958046"/>
                  </a:cubicBezTo>
                  <a:cubicBezTo>
                    <a:pt x="338556" y="942094"/>
                    <a:pt x="292221" y="926301"/>
                    <a:pt x="249091" y="902411"/>
                  </a:cubicBezTo>
                  <a:cubicBezTo>
                    <a:pt x="147040" y="845854"/>
                    <a:pt x="97258" y="757352"/>
                    <a:pt x="90965" y="642835"/>
                  </a:cubicBezTo>
                  <a:cubicBezTo>
                    <a:pt x="86395" y="560184"/>
                    <a:pt x="100624" y="479578"/>
                    <a:pt x="120225" y="399733"/>
                  </a:cubicBezTo>
                  <a:cubicBezTo>
                    <a:pt x="121267" y="395444"/>
                    <a:pt x="122750" y="391115"/>
                    <a:pt x="124995" y="387347"/>
                  </a:cubicBezTo>
                  <a:close/>
                  <a:moveTo>
                    <a:pt x="1239818" y="317663"/>
                  </a:moveTo>
                  <a:cubicBezTo>
                    <a:pt x="1240900" y="318595"/>
                    <a:pt x="1241682" y="320810"/>
                    <a:pt x="1242384" y="322172"/>
                  </a:cubicBezTo>
                  <a:cubicBezTo>
                    <a:pt x="1246512" y="330109"/>
                    <a:pt x="1248676" y="338807"/>
                    <a:pt x="1250801" y="347465"/>
                  </a:cubicBezTo>
                  <a:cubicBezTo>
                    <a:pt x="1283067" y="479498"/>
                    <a:pt x="1305434" y="612933"/>
                    <a:pt x="1299140" y="749415"/>
                  </a:cubicBezTo>
                  <a:cubicBezTo>
                    <a:pt x="1293850" y="864333"/>
                    <a:pt x="1261343" y="970633"/>
                    <a:pt x="1188512" y="1062062"/>
                  </a:cubicBezTo>
                  <a:cubicBezTo>
                    <a:pt x="1139090" y="1124150"/>
                    <a:pt x="1071911" y="1168882"/>
                    <a:pt x="1001927" y="1204796"/>
                  </a:cubicBezTo>
                  <a:cubicBezTo>
                    <a:pt x="936431" y="1238386"/>
                    <a:pt x="866807" y="1261473"/>
                    <a:pt x="797504" y="1285443"/>
                  </a:cubicBezTo>
                  <a:cubicBezTo>
                    <a:pt x="748884" y="1302238"/>
                    <a:pt x="700223" y="1323522"/>
                    <a:pt x="657655" y="1353544"/>
                  </a:cubicBezTo>
                  <a:cubicBezTo>
                    <a:pt x="634527" y="1369857"/>
                    <a:pt x="616651" y="1385249"/>
                    <a:pt x="598934" y="1407375"/>
                  </a:cubicBezTo>
                  <a:cubicBezTo>
                    <a:pt x="580135" y="1430903"/>
                    <a:pt x="572880" y="1461647"/>
                    <a:pt x="568592" y="1490707"/>
                  </a:cubicBezTo>
                  <a:cubicBezTo>
                    <a:pt x="557809" y="1564459"/>
                    <a:pt x="558370" y="1905965"/>
                    <a:pt x="555484" y="1953503"/>
                  </a:cubicBezTo>
                  <a:cubicBezTo>
                    <a:pt x="550273" y="1952822"/>
                    <a:pt x="548069" y="1952702"/>
                    <a:pt x="542938" y="1951459"/>
                  </a:cubicBezTo>
                  <a:cubicBezTo>
                    <a:pt x="542818" y="1915826"/>
                    <a:pt x="551636" y="1526741"/>
                    <a:pt x="554522" y="1494114"/>
                  </a:cubicBezTo>
                  <a:cubicBezTo>
                    <a:pt x="558571" y="1448300"/>
                    <a:pt x="562379" y="1402325"/>
                    <a:pt x="577169" y="1358314"/>
                  </a:cubicBezTo>
                  <a:cubicBezTo>
                    <a:pt x="590958" y="1317309"/>
                    <a:pt x="614005" y="1281355"/>
                    <a:pt x="640540" y="1247524"/>
                  </a:cubicBezTo>
                  <a:cubicBezTo>
                    <a:pt x="656813" y="1226802"/>
                    <a:pt x="674049" y="1206921"/>
                    <a:pt x="693169" y="1188723"/>
                  </a:cubicBezTo>
                  <a:cubicBezTo>
                    <a:pt x="726958" y="1156577"/>
                    <a:pt x="764957" y="1129882"/>
                    <a:pt x="803597" y="1104028"/>
                  </a:cubicBezTo>
                  <a:cubicBezTo>
                    <a:pt x="849893" y="1073124"/>
                    <a:pt x="896348" y="1042381"/>
                    <a:pt x="940560" y="1008551"/>
                  </a:cubicBezTo>
                  <a:cubicBezTo>
                    <a:pt x="967656" y="987828"/>
                    <a:pt x="994311" y="966504"/>
                    <a:pt x="1019322" y="943136"/>
                  </a:cubicBezTo>
                  <a:cubicBezTo>
                    <a:pt x="1036799" y="926782"/>
                    <a:pt x="1055397" y="911591"/>
                    <a:pt x="1071911" y="894235"/>
                  </a:cubicBezTo>
                  <a:cubicBezTo>
                    <a:pt x="1114038" y="850023"/>
                    <a:pt x="1152959" y="803327"/>
                    <a:pt x="1178491" y="747131"/>
                  </a:cubicBezTo>
                  <a:cubicBezTo>
                    <a:pt x="1196208" y="708130"/>
                    <a:pt x="1208112" y="667326"/>
                    <a:pt x="1215648" y="624998"/>
                  </a:cubicBezTo>
                  <a:cubicBezTo>
                    <a:pt x="1222021" y="589405"/>
                    <a:pt x="1229276" y="553491"/>
                    <a:pt x="1233485" y="517697"/>
                  </a:cubicBezTo>
                  <a:cubicBezTo>
                    <a:pt x="1234727" y="507235"/>
                    <a:pt x="1234688" y="496613"/>
                    <a:pt x="1235489" y="486031"/>
                  </a:cubicBezTo>
                  <a:cubicBezTo>
                    <a:pt x="1238776" y="441579"/>
                    <a:pt x="1238215" y="397007"/>
                    <a:pt x="1237573" y="352475"/>
                  </a:cubicBezTo>
                  <a:cubicBezTo>
                    <a:pt x="1237413" y="342014"/>
                    <a:pt x="1235810" y="331392"/>
                    <a:pt x="1235449" y="320850"/>
                  </a:cubicBezTo>
                  <a:cubicBezTo>
                    <a:pt x="1237353" y="317082"/>
                    <a:pt x="1238736" y="316731"/>
                    <a:pt x="1239818" y="317663"/>
                  </a:cubicBezTo>
                  <a:close/>
                  <a:moveTo>
                    <a:pt x="943327" y="148"/>
                  </a:moveTo>
                  <a:cubicBezTo>
                    <a:pt x="946734" y="-735"/>
                    <a:pt x="946894" y="2552"/>
                    <a:pt x="947575" y="4516"/>
                  </a:cubicBezTo>
                  <a:cubicBezTo>
                    <a:pt x="952626" y="19107"/>
                    <a:pt x="955752" y="34218"/>
                    <a:pt x="958879" y="49289"/>
                  </a:cubicBezTo>
                  <a:cubicBezTo>
                    <a:pt x="970864" y="107128"/>
                    <a:pt x="979602" y="165369"/>
                    <a:pt x="978720" y="224651"/>
                  </a:cubicBezTo>
                  <a:cubicBezTo>
                    <a:pt x="976756" y="356203"/>
                    <a:pt x="913585" y="450518"/>
                    <a:pt x="792575" y="504870"/>
                  </a:cubicBezTo>
                  <a:cubicBezTo>
                    <a:pt x="751250" y="523429"/>
                    <a:pt x="707800" y="536215"/>
                    <a:pt x="665673" y="552448"/>
                  </a:cubicBezTo>
                  <a:cubicBezTo>
                    <a:pt x="642264" y="561467"/>
                    <a:pt x="607432" y="584756"/>
                    <a:pt x="589636" y="603194"/>
                  </a:cubicBezTo>
                  <a:cubicBezTo>
                    <a:pt x="573843" y="619627"/>
                    <a:pt x="570236" y="636462"/>
                    <a:pt x="567590" y="658308"/>
                  </a:cubicBezTo>
                  <a:cubicBezTo>
                    <a:pt x="565465" y="675984"/>
                    <a:pt x="562299" y="804850"/>
                    <a:pt x="562059" y="833509"/>
                  </a:cubicBezTo>
                  <a:cubicBezTo>
                    <a:pt x="561778" y="864694"/>
                    <a:pt x="558451" y="1137217"/>
                    <a:pt x="558171" y="1135413"/>
                  </a:cubicBezTo>
                  <a:cubicBezTo>
                    <a:pt x="545745" y="1049195"/>
                    <a:pt x="557810" y="676385"/>
                    <a:pt x="560616" y="638547"/>
                  </a:cubicBezTo>
                  <a:cubicBezTo>
                    <a:pt x="564223" y="590287"/>
                    <a:pt x="582982" y="548801"/>
                    <a:pt x="614126" y="511604"/>
                  </a:cubicBezTo>
                  <a:cubicBezTo>
                    <a:pt x="647315" y="472002"/>
                    <a:pt x="690604" y="445909"/>
                    <a:pt x="732170" y="417249"/>
                  </a:cubicBezTo>
                  <a:cubicBezTo>
                    <a:pt x="764798" y="394723"/>
                    <a:pt x="796183" y="370793"/>
                    <a:pt x="825764" y="344258"/>
                  </a:cubicBezTo>
                  <a:cubicBezTo>
                    <a:pt x="855826" y="317323"/>
                    <a:pt x="882401" y="287862"/>
                    <a:pt x="902282" y="252709"/>
                  </a:cubicBezTo>
                  <a:cubicBezTo>
                    <a:pt x="916030" y="228419"/>
                    <a:pt x="923887" y="201844"/>
                    <a:pt x="929097" y="174548"/>
                  </a:cubicBezTo>
                  <a:cubicBezTo>
                    <a:pt x="934108" y="148414"/>
                    <a:pt x="935751" y="121919"/>
                    <a:pt x="937915" y="95384"/>
                  </a:cubicBezTo>
                  <a:cubicBezTo>
                    <a:pt x="940321" y="66565"/>
                    <a:pt x="942405" y="37865"/>
                    <a:pt x="943367" y="9166"/>
                  </a:cubicBezTo>
                  <a:cubicBezTo>
                    <a:pt x="943407" y="7643"/>
                    <a:pt x="942245" y="6080"/>
                    <a:pt x="941643" y="4557"/>
                  </a:cubicBezTo>
                  <a:cubicBezTo>
                    <a:pt x="941483" y="2793"/>
                    <a:pt x="941443" y="629"/>
                    <a:pt x="943327" y="148"/>
                  </a:cubicBezTo>
                  <a:close/>
                </a:path>
              </a:pathLst>
            </a:custGeom>
            <a:solidFill>
              <a:srgbClr val="88AB3F"/>
            </a:solidFill>
            <a:ln w="8182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3BC3B15A-9C86-4FDD-B45E-064A2549BD2C}"/>
                </a:ext>
              </a:extLst>
            </p:cNvPr>
            <p:cNvSpPr/>
            <p:nvPr/>
          </p:nvSpPr>
          <p:spPr>
            <a:xfrm>
              <a:off x="3079016" y="5338954"/>
              <a:ext cx="314799" cy="266564"/>
            </a:xfrm>
            <a:custGeom>
              <a:avLst/>
              <a:gdLst>
                <a:gd name="connsiteX0" fmla="*/ 642220 w 642730"/>
                <a:gd name="connsiteY0" fmla="*/ 230627 h 544248"/>
                <a:gd name="connsiteX1" fmla="*/ 573313 w 642730"/>
                <a:gd name="connsiteY1" fmla="*/ 400686 h 544248"/>
                <a:gd name="connsiteX2" fmla="*/ 303658 w 642730"/>
                <a:gd name="connsiteY2" fmla="*/ 536864 h 544248"/>
                <a:gd name="connsiteX3" fmla="*/ 132617 w 642730"/>
                <a:gd name="connsiteY3" fmla="*/ 528762 h 544248"/>
                <a:gd name="connsiteX4" fmla="*/ 41204 w 642730"/>
                <a:gd name="connsiteY4" fmla="*/ 439886 h 544248"/>
                <a:gd name="connsiteX5" fmla="*/ 1513 w 642730"/>
                <a:gd name="connsiteY5" fmla="*/ 258861 h 544248"/>
                <a:gd name="connsiteX6" fmla="*/ 24755 w 642730"/>
                <a:gd name="connsiteY6" fmla="*/ 48293 h 544248"/>
                <a:gd name="connsiteX7" fmla="*/ 87279 w 642730"/>
                <a:gd name="connsiteY7" fmla="*/ 6392 h 544248"/>
                <a:gd name="connsiteX8" fmla="*/ 225093 w 642730"/>
                <a:gd name="connsiteY8" fmla="*/ 8 h 544248"/>
                <a:gd name="connsiteX9" fmla="*/ 494503 w 642730"/>
                <a:gd name="connsiteY9" fmla="*/ 50666 h 544248"/>
                <a:gd name="connsiteX10" fmla="*/ 581333 w 642730"/>
                <a:gd name="connsiteY10" fmla="*/ 100424 h 544248"/>
                <a:gd name="connsiteX11" fmla="*/ 642220 w 642730"/>
                <a:gd name="connsiteY11" fmla="*/ 230627 h 544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42730" h="544248">
                  <a:moveTo>
                    <a:pt x="642220" y="230627"/>
                  </a:moveTo>
                  <a:cubicBezTo>
                    <a:pt x="643939" y="301744"/>
                    <a:pt x="614477" y="354448"/>
                    <a:pt x="573313" y="400686"/>
                  </a:cubicBezTo>
                  <a:cubicBezTo>
                    <a:pt x="501705" y="481214"/>
                    <a:pt x="406773" y="517468"/>
                    <a:pt x="303658" y="536864"/>
                  </a:cubicBezTo>
                  <a:cubicBezTo>
                    <a:pt x="245962" y="547748"/>
                    <a:pt x="188921" y="547830"/>
                    <a:pt x="132617" y="528762"/>
                  </a:cubicBezTo>
                  <a:cubicBezTo>
                    <a:pt x="87934" y="513622"/>
                    <a:pt x="56917" y="483915"/>
                    <a:pt x="41204" y="439886"/>
                  </a:cubicBezTo>
                  <a:cubicBezTo>
                    <a:pt x="20336" y="381291"/>
                    <a:pt x="7078" y="321303"/>
                    <a:pt x="1513" y="258861"/>
                  </a:cubicBezTo>
                  <a:cubicBezTo>
                    <a:pt x="-4871" y="186516"/>
                    <a:pt x="10106" y="117609"/>
                    <a:pt x="24755" y="48293"/>
                  </a:cubicBezTo>
                  <a:cubicBezTo>
                    <a:pt x="31547" y="15885"/>
                    <a:pt x="43823" y="10484"/>
                    <a:pt x="87279" y="6392"/>
                  </a:cubicBezTo>
                  <a:cubicBezTo>
                    <a:pt x="133190" y="2054"/>
                    <a:pt x="179428" y="-155"/>
                    <a:pt x="225093" y="8"/>
                  </a:cubicBezTo>
                  <a:cubicBezTo>
                    <a:pt x="317406" y="254"/>
                    <a:pt x="408165" y="14903"/>
                    <a:pt x="494503" y="50666"/>
                  </a:cubicBezTo>
                  <a:cubicBezTo>
                    <a:pt x="525683" y="63597"/>
                    <a:pt x="556045" y="78163"/>
                    <a:pt x="581333" y="100424"/>
                  </a:cubicBezTo>
                  <a:cubicBezTo>
                    <a:pt x="622006" y="136268"/>
                    <a:pt x="646639" y="180215"/>
                    <a:pt x="642220" y="230627"/>
                  </a:cubicBezTo>
                  <a:close/>
                </a:path>
              </a:pathLst>
            </a:custGeom>
            <a:solidFill>
              <a:srgbClr val="FEE5D5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4" name="Oval 23">
            <a:extLst>
              <a:ext uri="{FF2B5EF4-FFF2-40B4-BE49-F238E27FC236}">
                <a16:creationId xmlns:a16="http://schemas.microsoft.com/office/drawing/2014/main" id="{B5DEF883-0DE8-43AC-B572-1A91448C03F1}"/>
              </a:ext>
            </a:extLst>
          </p:cNvPr>
          <p:cNvSpPr/>
          <p:nvPr/>
        </p:nvSpPr>
        <p:spPr>
          <a:xfrm>
            <a:off x="5289811" y="1687787"/>
            <a:ext cx="512114" cy="51211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DC97448-CD12-41C1-9B7C-62F60A7C01DD}"/>
              </a:ext>
            </a:extLst>
          </p:cNvPr>
          <p:cNvSpPr txBox="1"/>
          <p:nvPr/>
        </p:nvSpPr>
        <p:spPr>
          <a:xfrm>
            <a:off x="5305300" y="1774567"/>
            <a:ext cx="489205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1FB7A34-707B-4138-A6F8-1DC3CE05111A}"/>
              </a:ext>
            </a:extLst>
          </p:cNvPr>
          <p:cNvSpPr txBox="1"/>
          <p:nvPr/>
        </p:nvSpPr>
        <p:spPr>
          <a:xfrm>
            <a:off x="6037795" y="1613257"/>
            <a:ext cx="983640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ln w="12700">
                  <a:noFill/>
                </a:ln>
                <a:solidFill>
                  <a:schemeClr val="accent4"/>
                </a:solidFill>
                <a:cs typeface="Arial" pitchFamily="34" charset="0"/>
              </a:rPr>
              <a:t>STEP 1</a:t>
            </a:r>
            <a:endParaRPr lang="ko-KR" altLang="en-US" b="1" dirty="0">
              <a:ln w="12700">
                <a:noFill/>
              </a:ln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FBCFB91E-B59F-4389-A868-D6F43285A04F}"/>
              </a:ext>
            </a:extLst>
          </p:cNvPr>
          <p:cNvGrpSpPr/>
          <p:nvPr/>
        </p:nvGrpSpPr>
        <p:grpSpPr>
          <a:xfrm>
            <a:off x="6037794" y="2026017"/>
            <a:ext cx="5651863" cy="775597"/>
            <a:chOff x="7395558" y="2278378"/>
            <a:chExt cx="3732743" cy="775597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D140B64-5CD7-435D-A781-F9C6ED27EB9A}"/>
                </a:ext>
              </a:extLst>
            </p:cNvPr>
            <p:cNvSpPr txBox="1"/>
            <p:nvPr/>
          </p:nvSpPr>
          <p:spPr>
            <a:xfrm>
              <a:off x="7395558" y="2278378"/>
              <a:ext cx="3732743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84B34D08-5156-4A11-B107-8471D3A6A779}"/>
                </a:ext>
              </a:extLst>
            </p:cNvPr>
            <p:cNvSpPr txBox="1"/>
            <p:nvPr/>
          </p:nvSpPr>
          <p:spPr>
            <a:xfrm>
              <a:off x="8201860" y="2592310"/>
              <a:ext cx="292644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sp>
        <p:nvSpPr>
          <p:cNvPr id="31" name="Oval 30">
            <a:extLst>
              <a:ext uri="{FF2B5EF4-FFF2-40B4-BE49-F238E27FC236}">
                <a16:creationId xmlns:a16="http://schemas.microsoft.com/office/drawing/2014/main" id="{76578FBD-959E-479B-BD6F-B0BBC36BF180}"/>
              </a:ext>
            </a:extLst>
          </p:cNvPr>
          <p:cNvSpPr/>
          <p:nvPr/>
        </p:nvSpPr>
        <p:spPr>
          <a:xfrm>
            <a:off x="5291058" y="2891957"/>
            <a:ext cx="512114" cy="51211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B873822-B93B-4F14-84AB-EE3C1317F0A9}"/>
              </a:ext>
            </a:extLst>
          </p:cNvPr>
          <p:cNvSpPr txBox="1"/>
          <p:nvPr/>
        </p:nvSpPr>
        <p:spPr>
          <a:xfrm>
            <a:off x="5305300" y="2978737"/>
            <a:ext cx="489205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2A14E7F-2CC5-43B0-BBC2-0C05D6871FB4}"/>
              </a:ext>
            </a:extLst>
          </p:cNvPr>
          <p:cNvSpPr txBox="1"/>
          <p:nvPr/>
        </p:nvSpPr>
        <p:spPr>
          <a:xfrm>
            <a:off x="6037795" y="2817427"/>
            <a:ext cx="983640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ln w="12700">
                  <a:noFill/>
                </a:ln>
                <a:solidFill>
                  <a:schemeClr val="accent3"/>
                </a:solidFill>
                <a:cs typeface="Arial" pitchFamily="34" charset="0"/>
              </a:rPr>
              <a:t>STEP 2</a:t>
            </a:r>
            <a:endParaRPr lang="ko-KR" altLang="en-US" b="1" dirty="0">
              <a:ln w="12700">
                <a:noFill/>
              </a:ln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D6B57A63-F324-4708-ACAF-D8A2F34D3189}"/>
              </a:ext>
            </a:extLst>
          </p:cNvPr>
          <p:cNvGrpSpPr/>
          <p:nvPr/>
        </p:nvGrpSpPr>
        <p:grpSpPr>
          <a:xfrm>
            <a:off x="6037794" y="3227276"/>
            <a:ext cx="5651863" cy="772702"/>
            <a:chOff x="7395558" y="3484390"/>
            <a:chExt cx="3732743" cy="772702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2A0718F1-0151-4042-9FB9-ADE143DEE439}"/>
                </a:ext>
              </a:extLst>
            </p:cNvPr>
            <p:cNvSpPr txBox="1"/>
            <p:nvPr/>
          </p:nvSpPr>
          <p:spPr>
            <a:xfrm>
              <a:off x="7395558" y="3484390"/>
              <a:ext cx="3732743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06F9EFA2-3C45-4249-BE01-3F35F825EC63}"/>
                </a:ext>
              </a:extLst>
            </p:cNvPr>
            <p:cNvSpPr txBox="1"/>
            <p:nvPr/>
          </p:nvSpPr>
          <p:spPr>
            <a:xfrm>
              <a:off x="8201860" y="3795427"/>
              <a:ext cx="292644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sp>
        <p:nvSpPr>
          <p:cNvPr id="38" name="Oval 37">
            <a:extLst>
              <a:ext uri="{FF2B5EF4-FFF2-40B4-BE49-F238E27FC236}">
                <a16:creationId xmlns:a16="http://schemas.microsoft.com/office/drawing/2014/main" id="{D6B7435D-4EA5-4769-9398-02BEF8F07147}"/>
              </a:ext>
            </a:extLst>
          </p:cNvPr>
          <p:cNvSpPr/>
          <p:nvPr/>
        </p:nvSpPr>
        <p:spPr>
          <a:xfrm>
            <a:off x="5291058" y="4090321"/>
            <a:ext cx="512114" cy="51211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30ED694F-09E8-46A9-9AA8-45C078BF54F5}"/>
              </a:ext>
            </a:extLst>
          </p:cNvPr>
          <p:cNvSpPr txBox="1"/>
          <p:nvPr/>
        </p:nvSpPr>
        <p:spPr>
          <a:xfrm>
            <a:off x="5305300" y="4177101"/>
            <a:ext cx="489205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29F223D-7713-4701-B703-3B030D774938}"/>
              </a:ext>
            </a:extLst>
          </p:cNvPr>
          <p:cNvSpPr txBox="1"/>
          <p:nvPr/>
        </p:nvSpPr>
        <p:spPr>
          <a:xfrm>
            <a:off x="6037795" y="4015791"/>
            <a:ext cx="983640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ln w="12700">
                  <a:noFill/>
                </a:ln>
                <a:solidFill>
                  <a:schemeClr val="accent2"/>
                </a:solidFill>
                <a:cs typeface="Arial" pitchFamily="34" charset="0"/>
              </a:rPr>
              <a:t>STEP 3</a:t>
            </a:r>
            <a:endParaRPr lang="ko-KR" altLang="en-US" b="1" dirty="0">
              <a:ln w="12700">
                <a:noFill/>
              </a:ln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A40E7920-501B-4351-A6FC-079D83C74F0C}"/>
              </a:ext>
            </a:extLst>
          </p:cNvPr>
          <p:cNvGrpSpPr/>
          <p:nvPr/>
        </p:nvGrpSpPr>
        <p:grpSpPr>
          <a:xfrm>
            <a:off x="6037794" y="4428536"/>
            <a:ext cx="5651863" cy="769806"/>
            <a:chOff x="7395558" y="4690402"/>
            <a:chExt cx="3732743" cy="769806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ABCAA060-6E93-4A2F-B5AD-3BB85FE7EA39}"/>
                </a:ext>
              </a:extLst>
            </p:cNvPr>
            <p:cNvSpPr txBox="1"/>
            <p:nvPr/>
          </p:nvSpPr>
          <p:spPr>
            <a:xfrm>
              <a:off x="7395558" y="4690402"/>
              <a:ext cx="3732743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DF7912CC-B280-4239-9485-6F3DC052A9D9}"/>
                </a:ext>
              </a:extLst>
            </p:cNvPr>
            <p:cNvSpPr txBox="1"/>
            <p:nvPr/>
          </p:nvSpPr>
          <p:spPr>
            <a:xfrm>
              <a:off x="8201860" y="4998543"/>
              <a:ext cx="292644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sp>
        <p:nvSpPr>
          <p:cNvPr id="45" name="Oval 44">
            <a:extLst>
              <a:ext uri="{FF2B5EF4-FFF2-40B4-BE49-F238E27FC236}">
                <a16:creationId xmlns:a16="http://schemas.microsoft.com/office/drawing/2014/main" id="{9A13B6B3-1378-444F-9637-B85E860208D3}"/>
              </a:ext>
            </a:extLst>
          </p:cNvPr>
          <p:cNvSpPr/>
          <p:nvPr/>
        </p:nvSpPr>
        <p:spPr>
          <a:xfrm>
            <a:off x="5301265" y="5288684"/>
            <a:ext cx="512114" cy="51211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A552F4B-7613-40CC-B373-0AABE7CBDDF7}"/>
              </a:ext>
            </a:extLst>
          </p:cNvPr>
          <p:cNvSpPr txBox="1"/>
          <p:nvPr/>
        </p:nvSpPr>
        <p:spPr>
          <a:xfrm>
            <a:off x="5312720" y="5375464"/>
            <a:ext cx="489205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B25D5294-1D23-4B7E-8FB5-A9317DF4A70A}"/>
              </a:ext>
            </a:extLst>
          </p:cNvPr>
          <p:cNvSpPr txBox="1"/>
          <p:nvPr/>
        </p:nvSpPr>
        <p:spPr>
          <a:xfrm>
            <a:off x="6045215" y="5214154"/>
            <a:ext cx="983640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ln w="12700">
                  <a:noFill/>
                </a:ln>
                <a:solidFill>
                  <a:schemeClr val="accent1"/>
                </a:solidFill>
                <a:cs typeface="Arial" pitchFamily="34" charset="0"/>
              </a:rPr>
              <a:t>STEP 4</a:t>
            </a:r>
            <a:endParaRPr lang="ko-KR" altLang="en-US" b="1" dirty="0">
              <a:ln w="12700">
                <a:noFill/>
              </a:ln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54C72285-83CE-407B-B9E3-BA62EEFEDE99}"/>
              </a:ext>
            </a:extLst>
          </p:cNvPr>
          <p:cNvGrpSpPr/>
          <p:nvPr/>
        </p:nvGrpSpPr>
        <p:grpSpPr>
          <a:xfrm>
            <a:off x="6045214" y="5626491"/>
            <a:ext cx="5651863" cy="775597"/>
            <a:chOff x="7395558" y="5896116"/>
            <a:chExt cx="3732743" cy="775597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27271EB7-300E-4614-BCC8-B1E7CDFE3E49}"/>
                </a:ext>
              </a:extLst>
            </p:cNvPr>
            <p:cNvSpPr txBox="1"/>
            <p:nvPr/>
          </p:nvSpPr>
          <p:spPr>
            <a:xfrm>
              <a:off x="7395558" y="5896116"/>
              <a:ext cx="3732743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49875807-F401-4427-A56B-5FE2FBF85D4C}"/>
                </a:ext>
              </a:extLst>
            </p:cNvPr>
            <p:cNvSpPr txBox="1"/>
            <p:nvPr/>
          </p:nvSpPr>
          <p:spPr>
            <a:xfrm>
              <a:off x="8201860" y="6210048"/>
              <a:ext cx="292644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22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B0D66C"/>
      </a:accent1>
      <a:accent2>
        <a:srgbClr val="FBE034"/>
      </a:accent2>
      <a:accent3>
        <a:srgbClr val="96C8E9"/>
      </a:accent3>
      <a:accent4>
        <a:srgbClr val="FFA246"/>
      </a:accent4>
      <a:accent5>
        <a:srgbClr val="A5A5A5"/>
      </a:accent5>
      <a:accent6>
        <a:srgbClr val="5C5C5C"/>
      </a:accent6>
      <a:hlink>
        <a:srgbClr val="FFFFFF"/>
      </a:hlink>
      <a:folHlink>
        <a:srgbClr val="262626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22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B0D66C"/>
      </a:accent1>
      <a:accent2>
        <a:srgbClr val="96C8E9"/>
      </a:accent2>
      <a:accent3>
        <a:srgbClr val="FBE034"/>
      </a:accent3>
      <a:accent4>
        <a:srgbClr val="FFA246"/>
      </a:accent4>
      <a:accent5>
        <a:srgbClr val="A5A5A5"/>
      </a:accent5>
      <a:accent6>
        <a:srgbClr val="5C5C5C"/>
      </a:accent6>
      <a:hlink>
        <a:srgbClr val="FFFFFF"/>
      </a:hlink>
      <a:folHlink>
        <a:srgbClr val="262626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22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B0D66C"/>
      </a:accent1>
      <a:accent2>
        <a:srgbClr val="FBE034"/>
      </a:accent2>
      <a:accent3>
        <a:srgbClr val="96C8E9"/>
      </a:accent3>
      <a:accent4>
        <a:srgbClr val="FFA246"/>
      </a:accent4>
      <a:accent5>
        <a:srgbClr val="A5A5A5"/>
      </a:accent5>
      <a:accent6>
        <a:srgbClr val="5C5C5C"/>
      </a:accent6>
      <a:hlink>
        <a:srgbClr val="FFFFFF"/>
      </a:hlink>
      <a:folHlink>
        <a:srgbClr val="262626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2851</TotalTime>
  <Words>4521</Words>
  <Application>Microsoft Office PowerPoint</Application>
  <PresentationFormat>Widescreen</PresentationFormat>
  <Paragraphs>550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5" baseType="lpstr">
      <vt:lpstr>Arial</vt:lpstr>
      <vt:lpstr>Brush Script MT</vt:lpstr>
      <vt:lpstr>Calibri</vt:lpstr>
      <vt:lpstr>Calibri Light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 </cp:lastModifiedBy>
  <cp:revision>76</cp:revision>
  <dcterms:created xsi:type="dcterms:W3CDTF">2020-01-20T05:08:25Z</dcterms:created>
  <dcterms:modified xsi:type="dcterms:W3CDTF">2021-04-06T06:02:18Z</dcterms:modified>
</cp:coreProperties>
</file>