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09" name="Group 408">
            <a:extLst>
              <a:ext uri="{FF2B5EF4-FFF2-40B4-BE49-F238E27FC236}">
                <a16:creationId xmlns:a16="http://schemas.microsoft.com/office/drawing/2014/main" id="{7623CCAC-96F4-4C9D-8397-B201D96F5E4D}"/>
              </a:ext>
            </a:extLst>
          </p:cNvPr>
          <p:cNvGrpSpPr/>
          <p:nvPr/>
        </p:nvGrpSpPr>
        <p:grpSpPr>
          <a:xfrm>
            <a:off x="1056980" y="2109268"/>
            <a:ext cx="3878066" cy="3918132"/>
            <a:chOff x="871009" y="2003582"/>
            <a:chExt cx="4243140" cy="4286977"/>
          </a:xfrm>
        </p:grpSpPr>
        <p:grpSp>
          <p:nvGrpSpPr>
            <p:cNvPr id="369" name="Group 368">
              <a:extLst>
                <a:ext uri="{FF2B5EF4-FFF2-40B4-BE49-F238E27FC236}">
                  <a16:creationId xmlns:a16="http://schemas.microsoft.com/office/drawing/2014/main" id="{2A09242A-A57E-42D4-B1AE-A5F8C733F4BE}"/>
                </a:ext>
              </a:extLst>
            </p:cNvPr>
            <p:cNvGrpSpPr/>
            <p:nvPr/>
          </p:nvGrpSpPr>
          <p:grpSpPr>
            <a:xfrm>
              <a:off x="871009" y="2003582"/>
              <a:ext cx="4243140" cy="4286977"/>
              <a:chOff x="794796" y="1552872"/>
              <a:chExt cx="4243140" cy="4286977"/>
            </a:xfrm>
          </p:grpSpPr>
          <p:sp>
            <p:nvSpPr>
              <p:cNvPr id="370" name="Curved Up Arrow 1">
                <a:extLst>
                  <a:ext uri="{FF2B5EF4-FFF2-40B4-BE49-F238E27FC236}">
                    <a16:creationId xmlns:a16="http://schemas.microsoft.com/office/drawing/2014/main" id="{B54DD1A3-E356-4FB0-8973-EC61282B91C6}"/>
                  </a:ext>
                </a:extLst>
              </p:cNvPr>
              <p:cNvSpPr/>
              <p:nvPr/>
            </p:nvSpPr>
            <p:spPr>
              <a:xfrm>
                <a:off x="794796" y="1552872"/>
                <a:ext cx="4243140" cy="4286977"/>
              </a:xfrm>
              <a:custGeom>
                <a:avLst/>
                <a:gdLst>
                  <a:gd name="connsiteX0" fmla="*/ 467810 w 635736"/>
                  <a:gd name="connsiteY0" fmla="*/ 0 h 731523"/>
                  <a:gd name="connsiteX1" fmla="*/ 635736 w 635736"/>
                  <a:gd name="connsiteY1" fmla="*/ 182880 h 731523"/>
                  <a:gd name="connsiteX2" fmla="*/ 544296 w 635736"/>
                  <a:gd name="connsiteY2" fmla="*/ 182880 h 731523"/>
                  <a:gd name="connsiteX3" fmla="*/ 87404 w 635736"/>
                  <a:gd name="connsiteY3" fmla="*/ 731520 h 731523"/>
                  <a:gd name="connsiteX4" fmla="*/ 0 w 635736"/>
                  <a:gd name="connsiteY4" fmla="*/ 731520 h 731523"/>
                  <a:gd name="connsiteX5" fmla="*/ 0 w 635736"/>
                  <a:gd name="connsiteY5" fmla="*/ 718075 h 731523"/>
                  <a:gd name="connsiteX6" fmla="*/ 0 w 635736"/>
                  <a:gd name="connsiteY6" fmla="*/ 716278 h 731523"/>
                  <a:gd name="connsiteX7" fmla="*/ 361416 w 635736"/>
                  <a:gd name="connsiteY7" fmla="*/ 182880 h 731523"/>
                  <a:gd name="connsiteX8" fmla="*/ 269976 w 635736"/>
                  <a:gd name="connsiteY8" fmla="*/ 182880 h 731523"/>
                  <a:gd name="connsiteX9" fmla="*/ 467810 w 635736"/>
                  <a:gd name="connsiteY9" fmla="*/ 0 h 731523"/>
                  <a:gd name="connsiteX0" fmla="*/ 467810 w 635736"/>
                  <a:gd name="connsiteY0" fmla="*/ 0 h 731523"/>
                  <a:gd name="connsiteX1" fmla="*/ 635736 w 635736"/>
                  <a:gd name="connsiteY1" fmla="*/ 182880 h 731523"/>
                  <a:gd name="connsiteX2" fmla="*/ 544296 w 635736"/>
                  <a:gd name="connsiteY2" fmla="*/ 182880 h 731523"/>
                  <a:gd name="connsiteX3" fmla="*/ 87404 w 635736"/>
                  <a:gd name="connsiteY3" fmla="*/ 731520 h 731523"/>
                  <a:gd name="connsiteX4" fmla="*/ 0 w 635736"/>
                  <a:gd name="connsiteY4" fmla="*/ 731520 h 731523"/>
                  <a:gd name="connsiteX5" fmla="*/ 0 w 635736"/>
                  <a:gd name="connsiteY5" fmla="*/ 716278 h 731523"/>
                  <a:gd name="connsiteX6" fmla="*/ 361416 w 635736"/>
                  <a:gd name="connsiteY6" fmla="*/ 182880 h 731523"/>
                  <a:gd name="connsiteX7" fmla="*/ 269976 w 635736"/>
                  <a:gd name="connsiteY7" fmla="*/ 182880 h 731523"/>
                  <a:gd name="connsiteX8" fmla="*/ 467810 w 635736"/>
                  <a:gd name="connsiteY8" fmla="*/ 0 h 731523"/>
                  <a:gd name="connsiteX0" fmla="*/ 582986 w 750912"/>
                  <a:gd name="connsiteY0" fmla="*/ 0 h 736598"/>
                  <a:gd name="connsiteX1" fmla="*/ 750912 w 750912"/>
                  <a:gd name="connsiteY1" fmla="*/ 182880 h 736598"/>
                  <a:gd name="connsiteX2" fmla="*/ 659472 w 750912"/>
                  <a:gd name="connsiteY2" fmla="*/ 182880 h 736598"/>
                  <a:gd name="connsiteX3" fmla="*/ 202580 w 750912"/>
                  <a:gd name="connsiteY3" fmla="*/ 731520 h 736598"/>
                  <a:gd name="connsiteX4" fmla="*/ 0 w 750912"/>
                  <a:gd name="connsiteY4" fmla="*/ 736598 h 736598"/>
                  <a:gd name="connsiteX5" fmla="*/ 115176 w 750912"/>
                  <a:gd name="connsiteY5" fmla="*/ 716278 h 736598"/>
                  <a:gd name="connsiteX6" fmla="*/ 476592 w 750912"/>
                  <a:gd name="connsiteY6" fmla="*/ 182880 h 736598"/>
                  <a:gd name="connsiteX7" fmla="*/ 385152 w 750912"/>
                  <a:gd name="connsiteY7" fmla="*/ 182880 h 736598"/>
                  <a:gd name="connsiteX8" fmla="*/ 582986 w 750912"/>
                  <a:gd name="connsiteY8" fmla="*/ 0 h 736598"/>
                  <a:gd name="connsiteX0" fmla="*/ 582986 w 750912"/>
                  <a:gd name="connsiteY0" fmla="*/ 0 h 736598"/>
                  <a:gd name="connsiteX1" fmla="*/ 750912 w 750912"/>
                  <a:gd name="connsiteY1" fmla="*/ 182880 h 736598"/>
                  <a:gd name="connsiteX2" fmla="*/ 659472 w 750912"/>
                  <a:gd name="connsiteY2" fmla="*/ 182880 h 736598"/>
                  <a:gd name="connsiteX3" fmla="*/ 202580 w 750912"/>
                  <a:gd name="connsiteY3" fmla="*/ 731520 h 736598"/>
                  <a:gd name="connsiteX4" fmla="*/ 0 w 750912"/>
                  <a:gd name="connsiteY4" fmla="*/ 736598 h 736598"/>
                  <a:gd name="connsiteX5" fmla="*/ 115176 w 750912"/>
                  <a:gd name="connsiteY5" fmla="*/ 716278 h 736598"/>
                  <a:gd name="connsiteX6" fmla="*/ 476592 w 750912"/>
                  <a:gd name="connsiteY6" fmla="*/ 182880 h 736598"/>
                  <a:gd name="connsiteX7" fmla="*/ 385152 w 750912"/>
                  <a:gd name="connsiteY7" fmla="*/ 182880 h 736598"/>
                  <a:gd name="connsiteX8" fmla="*/ 582986 w 750912"/>
                  <a:gd name="connsiteY8" fmla="*/ 0 h 736598"/>
                  <a:gd name="connsiteX0" fmla="*/ 582986 w 750912"/>
                  <a:gd name="connsiteY0" fmla="*/ 0 h 736598"/>
                  <a:gd name="connsiteX1" fmla="*/ 750912 w 750912"/>
                  <a:gd name="connsiteY1" fmla="*/ 182880 h 736598"/>
                  <a:gd name="connsiteX2" fmla="*/ 659472 w 750912"/>
                  <a:gd name="connsiteY2" fmla="*/ 182880 h 736598"/>
                  <a:gd name="connsiteX3" fmla="*/ 202580 w 750912"/>
                  <a:gd name="connsiteY3" fmla="*/ 731520 h 736598"/>
                  <a:gd name="connsiteX4" fmla="*/ 0 w 750912"/>
                  <a:gd name="connsiteY4" fmla="*/ 736598 h 736598"/>
                  <a:gd name="connsiteX5" fmla="*/ 115176 w 750912"/>
                  <a:gd name="connsiteY5" fmla="*/ 716278 h 736598"/>
                  <a:gd name="connsiteX6" fmla="*/ 476592 w 750912"/>
                  <a:gd name="connsiteY6" fmla="*/ 182880 h 736598"/>
                  <a:gd name="connsiteX7" fmla="*/ 385152 w 750912"/>
                  <a:gd name="connsiteY7" fmla="*/ 182880 h 736598"/>
                  <a:gd name="connsiteX8" fmla="*/ 582986 w 750912"/>
                  <a:gd name="connsiteY8" fmla="*/ 0 h 73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0912" h="736598">
                    <a:moveTo>
                      <a:pt x="582986" y="0"/>
                    </a:moveTo>
                    <a:lnTo>
                      <a:pt x="750912" y="182880"/>
                    </a:lnTo>
                    <a:lnTo>
                      <a:pt x="659472" y="182880"/>
                    </a:lnTo>
                    <a:cubicBezTo>
                      <a:pt x="604805" y="511774"/>
                      <a:pt x="413733" y="732568"/>
                      <a:pt x="202580" y="731520"/>
                    </a:cubicBezTo>
                    <a:lnTo>
                      <a:pt x="0" y="736598"/>
                    </a:lnTo>
                    <a:cubicBezTo>
                      <a:pt x="38392" y="729825"/>
                      <a:pt x="73200" y="726606"/>
                      <a:pt x="115176" y="716278"/>
                    </a:cubicBezTo>
                    <a:cubicBezTo>
                      <a:pt x="291341" y="660491"/>
                      <a:pt x="431613" y="453492"/>
                      <a:pt x="476592" y="182880"/>
                    </a:cubicBezTo>
                    <a:lnTo>
                      <a:pt x="385152" y="182880"/>
                    </a:lnTo>
                    <a:lnTo>
                      <a:pt x="58298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71" name="Curved Up Arrow 1">
                <a:extLst>
                  <a:ext uri="{FF2B5EF4-FFF2-40B4-BE49-F238E27FC236}">
                    <a16:creationId xmlns:a16="http://schemas.microsoft.com/office/drawing/2014/main" id="{A0A34D67-6760-4D4A-9E84-B9C4D5B47FE2}"/>
                  </a:ext>
                </a:extLst>
              </p:cNvPr>
              <p:cNvSpPr/>
              <p:nvPr/>
            </p:nvSpPr>
            <p:spPr>
              <a:xfrm>
                <a:off x="2599186" y="1552872"/>
                <a:ext cx="2429697" cy="3278977"/>
              </a:xfrm>
              <a:custGeom>
                <a:avLst/>
                <a:gdLst/>
                <a:ahLst/>
                <a:cxnLst/>
                <a:rect l="l" t="t" r="r" b="b"/>
                <a:pathLst>
                  <a:path w="2429697" h="3278977">
                    <a:moveTo>
                      <a:pt x="1480806" y="0"/>
                    </a:moveTo>
                    <a:lnTo>
                      <a:pt x="2429697" y="1064356"/>
                    </a:lnTo>
                    <a:lnTo>
                      <a:pt x="1913002" y="1064356"/>
                    </a:lnTo>
                    <a:cubicBezTo>
                      <a:pt x="1767557" y="1965619"/>
                      <a:pt x="1451237" y="2727407"/>
                      <a:pt x="1030480" y="3278977"/>
                    </a:cubicBezTo>
                    <a:lnTo>
                      <a:pt x="0" y="3278977"/>
                    </a:lnTo>
                    <a:cubicBezTo>
                      <a:pt x="423651" y="2718190"/>
                      <a:pt x="736725" y="1949779"/>
                      <a:pt x="879611" y="1064356"/>
                    </a:cubicBezTo>
                    <a:lnTo>
                      <a:pt x="362916" y="106435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2" name="Curved Up Arrow 1">
                <a:extLst>
                  <a:ext uri="{FF2B5EF4-FFF2-40B4-BE49-F238E27FC236}">
                    <a16:creationId xmlns:a16="http://schemas.microsoft.com/office/drawing/2014/main" id="{56576CC6-E13B-4093-8821-9129B44874A4}"/>
                  </a:ext>
                </a:extLst>
              </p:cNvPr>
              <p:cNvSpPr/>
              <p:nvPr/>
            </p:nvSpPr>
            <p:spPr>
              <a:xfrm>
                <a:off x="2962102" y="1552872"/>
                <a:ext cx="2066781" cy="2270977"/>
              </a:xfrm>
              <a:custGeom>
                <a:avLst/>
                <a:gdLst/>
                <a:ahLst/>
                <a:cxnLst/>
                <a:rect l="l" t="t" r="r" b="b"/>
                <a:pathLst>
                  <a:path w="2066781" h="2270977">
                    <a:moveTo>
                      <a:pt x="1117890" y="0"/>
                    </a:moveTo>
                    <a:lnTo>
                      <a:pt x="2066781" y="1064356"/>
                    </a:lnTo>
                    <a:lnTo>
                      <a:pt x="1550086" y="1064356"/>
                    </a:lnTo>
                    <a:cubicBezTo>
                      <a:pt x="1479389" y="1502438"/>
                      <a:pt x="1368319" y="1907566"/>
                      <a:pt x="1222656" y="2270977"/>
                    </a:cubicBezTo>
                    <a:lnTo>
                      <a:pt x="189248" y="2270977"/>
                    </a:lnTo>
                    <a:cubicBezTo>
                      <a:pt x="335680" y="1904432"/>
                      <a:pt x="446642" y="1498457"/>
                      <a:pt x="516695" y="1064356"/>
                    </a:cubicBezTo>
                    <a:lnTo>
                      <a:pt x="0" y="106435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73" name="Curved Up Arrow 1">
                <a:extLst>
                  <a:ext uri="{FF2B5EF4-FFF2-40B4-BE49-F238E27FC236}">
                    <a16:creationId xmlns:a16="http://schemas.microsoft.com/office/drawing/2014/main" id="{CF29E208-C4A8-41D2-B431-5B92397C6B75}"/>
                  </a:ext>
                </a:extLst>
              </p:cNvPr>
              <p:cNvSpPr/>
              <p:nvPr/>
            </p:nvSpPr>
            <p:spPr>
              <a:xfrm>
                <a:off x="2971155" y="1552872"/>
                <a:ext cx="2066781" cy="1262977"/>
              </a:xfrm>
              <a:custGeom>
                <a:avLst/>
                <a:gdLst/>
                <a:ahLst/>
                <a:cxnLst/>
                <a:rect l="l" t="t" r="r" b="b"/>
                <a:pathLst>
                  <a:path w="2066781" h="1262977">
                    <a:moveTo>
                      <a:pt x="1117890" y="0"/>
                    </a:moveTo>
                    <a:lnTo>
                      <a:pt x="2066781" y="1064356"/>
                    </a:lnTo>
                    <a:lnTo>
                      <a:pt x="1550086" y="1064356"/>
                    </a:lnTo>
                    <a:lnTo>
                      <a:pt x="1512330" y="1262977"/>
                    </a:lnTo>
                    <a:lnTo>
                      <a:pt x="479897" y="1262977"/>
                    </a:lnTo>
                    <a:cubicBezTo>
                      <a:pt x="494102" y="1197656"/>
                      <a:pt x="505885" y="1131341"/>
                      <a:pt x="516695" y="1064356"/>
                    </a:cubicBezTo>
                    <a:lnTo>
                      <a:pt x="0" y="106435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97" name="Rectangle 9">
              <a:extLst>
                <a:ext uri="{FF2B5EF4-FFF2-40B4-BE49-F238E27FC236}">
                  <a16:creationId xmlns:a16="http://schemas.microsoft.com/office/drawing/2014/main" id="{FE98E80D-E0EB-4727-AAF4-8FAA6CAC4928}"/>
                </a:ext>
              </a:extLst>
            </p:cNvPr>
            <p:cNvSpPr/>
            <p:nvPr/>
          </p:nvSpPr>
          <p:spPr>
            <a:xfrm>
              <a:off x="3896941" y="2579513"/>
              <a:ext cx="427828" cy="400483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8" name="Rectangle 30">
              <a:extLst>
                <a:ext uri="{FF2B5EF4-FFF2-40B4-BE49-F238E27FC236}">
                  <a16:creationId xmlns:a16="http://schemas.microsoft.com/office/drawing/2014/main" id="{4922512E-A344-41EA-9847-62970A712C1C}"/>
                </a:ext>
              </a:extLst>
            </p:cNvPr>
            <p:cNvSpPr/>
            <p:nvPr/>
          </p:nvSpPr>
          <p:spPr>
            <a:xfrm>
              <a:off x="3374419" y="4573730"/>
              <a:ext cx="383310" cy="382190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9" name="Pie 24">
              <a:extLst>
                <a:ext uri="{FF2B5EF4-FFF2-40B4-BE49-F238E27FC236}">
                  <a16:creationId xmlns:a16="http://schemas.microsoft.com/office/drawing/2014/main" id="{7B6FA862-DF06-4CC9-8B29-4F22E40F5DBC}"/>
                </a:ext>
              </a:extLst>
            </p:cNvPr>
            <p:cNvSpPr/>
            <p:nvPr/>
          </p:nvSpPr>
          <p:spPr>
            <a:xfrm>
              <a:off x="3701736" y="3566704"/>
              <a:ext cx="454297" cy="451780"/>
            </a:xfrm>
            <a:custGeom>
              <a:avLst/>
              <a:gdLst/>
              <a:ahLst/>
              <a:cxnLst/>
              <a:rect l="l" t="t" r="r" b="b"/>
              <a:pathLst>
                <a:path w="3228711" h="3210836">
                  <a:moveTo>
                    <a:pt x="351626" y="695968"/>
                  </a:moveTo>
                  <a:lnTo>
                    <a:pt x="1548007" y="1678300"/>
                  </a:lnTo>
                  <a:lnTo>
                    <a:pt x="236194" y="2500159"/>
                  </a:lnTo>
                  <a:cubicBezTo>
                    <a:pt x="-116985" y="1936431"/>
                    <a:pt x="-70514" y="1210092"/>
                    <a:pt x="351626" y="695968"/>
                  </a:cubicBezTo>
                  <a:close/>
                  <a:moveTo>
                    <a:pt x="1957429" y="262366"/>
                  </a:moveTo>
                  <a:cubicBezTo>
                    <a:pt x="2634256" y="359480"/>
                    <a:pt x="3156733" y="907132"/>
                    <a:pt x="3221913" y="1587776"/>
                  </a:cubicBezTo>
                  <a:cubicBezTo>
                    <a:pt x="3287093" y="2268421"/>
                    <a:pt x="2878048" y="2905277"/>
                    <a:pt x="2231953" y="3129078"/>
                  </a:cubicBezTo>
                  <a:cubicBezTo>
                    <a:pt x="1585858" y="3352879"/>
                    <a:pt x="870522" y="3105497"/>
                    <a:pt x="500715" y="2530372"/>
                  </a:cubicBezTo>
                  <a:lnTo>
                    <a:pt x="1746987" y="1729019"/>
                  </a:lnTo>
                  <a:close/>
                  <a:moveTo>
                    <a:pt x="1604447" y="200"/>
                  </a:moveTo>
                  <a:cubicBezTo>
                    <a:pt x="1665125" y="-778"/>
                    <a:pt x="1726175" y="1809"/>
                    <a:pt x="1787307" y="8072"/>
                  </a:cubicBezTo>
                  <a:lnTo>
                    <a:pt x="1629532" y="1548011"/>
                  </a:lnTo>
                  <a:lnTo>
                    <a:pt x="483856" y="506987"/>
                  </a:lnTo>
                  <a:cubicBezTo>
                    <a:pt x="773141" y="188622"/>
                    <a:pt x="1179697" y="7051"/>
                    <a:pt x="1604447" y="2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00" name="Rectangle 16">
              <a:extLst>
                <a:ext uri="{FF2B5EF4-FFF2-40B4-BE49-F238E27FC236}">
                  <a16:creationId xmlns:a16="http://schemas.microsoft.com/office/drawing/2014/main" id="{3BD5DFA1-C8DE-49B6-836B-27F045C39EF0}"/>
                </a:ext>
              </a:extLst>
            </p:cNvPr>
            <p:cNvSpPr/>
            <p:nvPr/>
          </p:nvSpPr>
          <p:spPr>
            <a:xfrm rot="2700000">
              <a:off x="2671323" y="5430959"/>
              <a:ext cx="297363" cy="565750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80" name="Oval 46">
            <a:extLst>
              <a:ext uri="{FF2B5EF4-FFF2-40B4-BE49-F238E27FC236}">
                <a16:creationId xmlns:a16="http://schemas.microsoft.com/office/drawing/2014/main" id="{72C94CD9-B4C2-41EC-91E1-3BFE7C74D072}"/>
              </a:ext>
            </a:extLst>
          </p:cNvPr>
          <p:cNvSpPr/>
          <p:nvPr/>
        </p:nvSpPr>
        <p:spPr>
          <a:xfrm>
            <a:off x="6122182" y="2111235"/>
            <a:ext cx="532606" cy="532608"/>
          </a:xfrm>
          <a:prstGeom prst="rect">
            <a:avLst/>
          </a:prstGeom>
          <a:noFill/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D3158127-44B0-49BD-85D4-3AF756D0D834}"/>
              </a:ext>
            </a:extLst>
          </p:cNvPr>
          <p:cNvSpPr txBox="1"/>
          <p:nvPr/>
        </p:nvSpPr>
        <p:spPr>
          <a:xfrm>
            <a:off x="6133468" y="2146707"/>
            <a:ext cx="510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B61F1878-BBC4-4D15-A4EF-897589120ACB}"/>
              </a:ext>
            </a:extLst>
          </p:cNvPr>
          <p:cNvGrpSpPr/>
          <p:nvPr/>
        </p:nvGrpSpPr>
        <p:grpSpPr>
          <a:xfrm>
            <a:off x="6891887" y="1997120"/>
            <a:ext cx="4855975" cy="760839"/>
            <a:chOff x="6565695" y="2005884"/>
            <a:chExt cx="2037996" cy="760839"/>
          </a:xfrm>
        </p:grpSpPr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D465E260-1291-4A60-8B07-754CC5827D9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333810D8-4BFE-48DA-84DD-DE0F39DF858D}"/>
                </a:ext>
              </a:extLst>
            </p:cNvPr>
            <p:cNvSpPr txBox="1"/>
            <p:nvPr/>
          </p:nvSpPr>
          <p:spPr>
            <a:xfrm>
              <a:off x="6565695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01" name="Straight Arrow Connector 400">
            <a:extLst>
              <a:ext uri="{FF2B5EF4-FFF2-40B4-BE49-F238E27FC236}">
                <a16:creationId xmlns:a16="http://schemas.microsoft.com/office/drawing/2014/main" id="{EBC517EB-A5FF-4D5D-951F-52C41AF26309}"/>
              </a:ext>
            </a:extLst>
          </p:cNvPr>
          <p:cNvCxnSpPr>
            <a:cxnSpLocks/>
          </p:cNvCxnSpPr>
          <p:nvPr/>
        </p:nvCxnSpPr>
        <p:spPr>
          <a:xfrm>
            <a:off x="4859383" y="2377539"/>
            <a:ext cx="1016776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" name="Oval 43">
            <a:extLst>
              <a:ext uri="{FF2B5EF4-FFF2-40B4-BE49-F238E27FC236}">
                <a16:creationId xmlns:a16="http://schemas.microsoft.com/office/drawing/2014/main" id="{18C263DC-0EA7-4A01-B9BC-053184F3D2B7}"/>
              </a:ext>
            </a:extLst>
          </p:cNvPr>
          <p:cNvSpPr/>
          <p:nvPr/>
        </p:nvSpPr>
        <p:spPr>
          <a:xfrm>
            <a:off x="6122182" y="3187384"/>
            <a:ext cx="532606" cy="532608"/>
          </a:xfrm>
          <a:prstGeom prst="rect">
            <a:avLst/>
          </a:prstGeom>
          <a:noFill/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79" name="TextBox 378">
            <a:extLst>
              <a:ext uri="{FF2B5EF4-FFF2-40B4-BE49-F238E27FC236}">
                <a16:creationId xmlns:a16="http://schemas.microsoft.com/office/drawing/2014/main" id="{C4A8D510-211B-4C65-9F2E-48754DBBE3CA}"/>
              </a:ext>
            </a:extLst>
          </p:cNvPr>
          <p:cNvSpPr txBox="1"/>
          <p:nvPr/>
        </p:nvSpPr>
        <p:spPr>
          <a:xfrm>
            <a:off x="6133468" y="3222856"/>
            <a:ext cx="510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49E00A62-B328-48D8-93A0-6EFCFDAB8A86}"/>
              </a:ext>
            </a:extLst>
          </p:cNvPr>
          <p:cNvGrpSpPr/>
          <p:nvPr/>
        </p:nvGrpSpPr>
        <p:grpSpPr>
          <a:xfrm>
            <a:off x="6891887" y="3073269"/>
            <a:ext cx="4855975" cy="760839"/>
            <a:chOff x="6565695" y="2005884"/>
            <a:chExt cx="2037996" cy="760839"/>
          </a:xfrm>
        </p:grpSpPr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D5C42015-70CC-42DC-9764-9E7BCC427FC7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5CB812E6-D536-4180-A474-C850C3EF65B5}"/>
                </a:ext>
              </a:extLst>
            </p:cNvPr>
            <p:cNvSpPr txBox="1"/>
            <p:nvPr/>
          </p:nvSpPr>
          <p:spPr>
            <a:xfrm>
              <a:off x="6565695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02" name="Straight Arrow Connector 401">
            <a:extLst>
              <a:ext uri="{FF2B5EF4-FFF2-40B4-BE49-F238E27FC236}">
                <a16:creationId xmlns:a16="http://schemas.microsoft.com/office/drawing/2014/main" id="{FE97A96A-FC82-4F88-B1BD-3B3FCBB8DBCB}"/>
              </a:ext>
            </a:extLst>
          </p:cNvPr>
          <p:cNvCxnSpPr>
            <a:cxnSpLocks/>
          </p:cNvCxnSpPr>
          <p:nvPr/>
        </p:nvCxnSpPr>
        <p:spPr>
          <a:xfrm>
            <a:off x="4640767" y="3453688"/>
            <a:ext cx="1235392" cy="0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6" name="Oval 40">
            <a:extLst>
              <a:ext uri="{FF2B5EF4-FFF2-40B4-BE49-F238E27FC236}">
                <a16:creationId xmlns:a16="http://schemas.microsoft.com/office/drawing/2014/main" id="{F722CE8F-4478-438E-90CD-32ED6B288AEE}"/>
              </a:ext>
            </a:extLst>
          </p:cNvPr>
          <p:cNvSpPr/>
          <p:nvPr/>
        </p:nvSpPr>
        <p:spPr>
          <a:xfrm>
            <a:off x="6122182" y="4263534"/>
            <a:ext cx="532606" cy="532606"/>
          </a:xfrm>
          <a:prstGeom prst="rect">
            <a:avLst/>
          </a:prstGeom>
          <a:noFill/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77" name="TextBox 376">
            <a:extLst>
              <a:ext uri="{FF2B5EF4-FFF2-40B4-BE49-F238E27FC236}">
                <a16:creationId xmlns:a16="http://schemas.microsoft.com/office/drawing/2014/main" id="{6FFD47D5-B8DC-48F7-B607-138E18652491}"/>
              </a:ext>
            </a:extLst>
          </p:cNvPr>
          <p:cNvSpPr txBox="1"/>
          <p:nvPr/>
        </p:nvSpPr>
        <p:spPr>
          <a:xfrm>
            <a:off x="6133468" y="4299005"/>
            <a:ext cx="510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D42E4E26-7D18-4D19-933C-9E5197E4458D}"/>
              </a:ext>
            </a:extLst>
          </p:cNvPr>
          <p:cNvGrpSpPr/>
          <p:nvPr/>
        </p:nvGrpSpPr>
        <p:grpSpPr>
          <a:xfrm>
            <a:off x="6891887" y="4149418"/>
            <a:ext cx="4855975" cy="760839"/>
            <a:chOff x="6565695" y="2005884"/>
            <a:chExt cx="2037996" cy="760839"/>
          </a:xfrm>
        </p:grpSpPr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754DFCBC-5166-4B94-A3DF-85A5E76C92A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1C35F501-52DE-4D8D-80FC-A2BE1234C0AF}"/>
                </a:ext>
              </a:extLst>
            </p:cNvPr>
            <p:cNvSpPr txBox="1"/>
            <p:nvPr/>
          </p:nvSpPr>
          <p:spPr>
            <a:xfrm>
              <a:off x="6565695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03" name="Straight Arrow Connector 402">
            <a:extLst>
              <a:ext uri="{FF2B5EF4-FFF2-40B4-BE49-F238E27FC236}">
                <a16:creationId xmlns:a16="http://schemas.microsoft.com/office/drawing/2014/main" id="{9180FA39-227C-4D9D-905D-9AFC4EEF0459}"/>
              </a:ext>
            </a:extLst>
          </p:cNvPr>
          <p:cNvCxnSpPr>
            <a:cxnSpLocks/>
          </p:cNvCxnSpPr>
          <p:nvPr/>
        </p:nvCxnSpPr>
        <p:spPr>
          <a:xfrm>
            <a:off x="4161698" y="4529837"/>
            <a:ext cx="1714461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4" name="Oval 37">
            <a:extLst>
              <a:ext uri="{FF2B5EF4-FFF2-40B4-BE49-F238E27FC236}">
                <a16:creationId xmlns:a16="http://schemas.microsoft.com/office/drawing/2014/main" id="{30CF097D-F402-49DC-A3F2-0C0D03048545}"/>
              </a:ext>
            </a:extLst>
          </p:cNvPr>
          <p:cNvSpPr/>
          <p:nvPr/>
        </p:nvSpPr>
        <p:spPr>
          <a:xfrm>
            <a:off x="6122182" y="5339682"/>
            <a:ext cx="532606" cy="532606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3FA18B51-A357-46AC-9561-C77B4D4B45B6}"/>
              </a:ext>
            </a:extLst>
          </p:cNvPr>
          <p:cNvSpPr txBox="1"/>
          <p:nvPr/>
        </p:nvSpPr>
        <p:spPr>
          <a:xfrm>
            <a:off x="6133468" y="5375153"/>
            <a:ext cx="510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FA2F11EB-857A-4CFE-84F7-64D7238EB48D}"/>
              </a:ext>
            </a:extLst>
          </p:cNvPr>
          <p:cNvGrpSpPr/>
          <p:nvPr/>
        </p:nvGrpSpPr>
        <p:grpSpPr>
          <a:xfrm>
            <a:off x="6891887" y="5225566"/>
            <a:ext cx="4855975" cy="760839"/>
            <a:chOff x="6565695" y="2005884"/>
            <a:chExt cx="2037996" cy="760839"/>
          </a:xfrm>
        </p:grpSpPr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4A684428-8720-41B1-A86A-6C691F63093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76DBE722-4646-4389-99E5-BF192485A0B1}"/>
                </a:ext>
              </a:extLst>
            </p:cNvPr>
            <p:cNvSpPr txBox="1"/>
            <p:nvPr/>
          </p:nvSpPr>
          <p:spPr>
            <a:xfrm>
              <a:off x="6565695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04" name="Straight Arrow Connector 403">
            <a:extLst>
              <a:ext uri="{FF2B5EF4-FFF2-40B4-BE49-F238E27FC236}">
                <a16:creationId xmlns:a16="http://schemas.microsoft.com/office/drawing/2014/main" id="{ACA5AFEA-2191-4383-B8F3-5259E553AF63}"/>
              </a:ext>
            </a:extLst>
          </p:cNvPr>
          <p:cNvCxnSpPr>
            <a:cxnSpLocks/>
          </p:cNvCxnSpPr>
          <p:nvPr/>
        </p:nvCxnSpPr>
        <p:spPr>
          <a:xfrm>
            <a:off x="3455359" y="5597758"/>
            <a:ext cx="2420800" cy="16454"/>
          </a:xfrm>
          <a:prstGeom prst="straightConnector1">
            <a:avLst/>
          </a:prstGeom>
          <a:ln w="25400"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23</cp:revision>
  <dcterms:created xsi:type="dcterms:W3CDTF">2018-02-18T19:39:47Z</dcterms:created>
  <dcterms:modified xsi:type="dcterms:W3CDTF">2021-04-14T01:55:37Z</dcterms:modified>
</cp:coreProperties>
</file>