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51" name="자유형: 도형 350">
            <a:extLst>
              <a:ext uri="{FF2B5EF4-FFF2-40B4-BE49-F238E27FC236}">
                <a16:creationId xmlns:a16="http://schemas.microsoft.com/office/drawing/2014/main" id="{336AFBE3-C08D-43B6-8832-1FE23BCE6E7B}"/>
              </a:ext>
            </a:extLst>
          </p:cNvPr>
          <p:cNvSpPr/>
          <p:nvPr/>
        </p:nvSpPr>
        <p:spPr>
          <a:xfrm flipH="1">
            <a:off x="6031188" y="2853584"/>
            <a:ext cx="2176769" cy="3065667"/>
          </a:xfrm>
          <a:custGeom>
            <a:avLst/>
            <a:gdLst>
              <a:gd name="connsiteX0" fmla="*/ 1936630 w 2176769"/>
              <a:gd name="connsiteY0" fmla="*/ 0 h 3065667"/>
              <a:gd name="connsiteX1" fmla="*/ 1877218 w 2176769"/>
              <a:gd name="connsiteY1" fmla="*/ 586 h 3065667"/>
              <a:gd name="connsiteX2" fmla="*/ 1583653 w 2176769"/>
              <a:gd name="connsiteY2" fmla="*/ 43537 h 3065667"/>
              <a:gd name="connsiteX3" fmla="*/ 401152 w 2176769"/>
              <a:gd name="connsiteY3" fmla="*/ 1780202 h 3065667"/>
              <a:gd name="connsiteX4" fmla="*/ 0 w 2176769"/>
              <a:gd name="connsiteY4" fmla="*/ 2235914 h 3065667"/>
              <a:gd name="connsiteX5" fmla="*/ 611186 w 2176769"/>
              <a:gd name="connsiteY5" fmla="*/ 2329015 h 3065667"/>
              <a:gd name="connsiteX6" fmla="*/ 2056795 w 2176769"/>
              <a:gd name="connsiteY6" fmla="*/ 3063152 h 3065667"/>
              <a:gd name="connsiteX7" fmla="*/ 2169126 w 2176769"/>
              <a:gd name="connsiteY7" fmla="*/ 3051936 h 3065667"/>
              <a:gd name="connsiteX8" fmla="*/ 2172704 w 2176769"/>
              <a:gd name="connsiteY8" fmla="*/ 2867133 h 3065667"/>
              <a:gd name="connsiteX9" fmla="*/ 2152091 w 2176769"/>
              <a:gd name="connsiteY9" fmla="*/ 2412218 h 3065667"/>
              <a:gd name="connsiteX10" fmla="*/ 2062467 w 2176769"/>
              <a:gd name="connsiteY10" fmla="*/ 2337106 h 3065667"/>
              <a:gd name="connsiteX11" fmla="*/ 1449457 w 2176769"/>
              <a:gd name="connsiteY11" fmla="*/ 2293822 h 3065667"/>
              <a:gd name="connsiteX12" fmla="*/ 1230076 w 2176769"/>
              <a:gd name="connsiteY12" fmla="*/ 2018201 h 3065667"/>
              <a:gd name="connsiteX13" fmla="*/ 1314713 w 2176769"/>
              <a:gd name="connsiteY13" fmla="*/ 1830527 h 3065667"/>
              <a:gd name="connsiteX14" fmla="*/ 1289309 w 2176769"/>
              <a:gd name="connsiteY14" fmla="*/ 1727247 h 3065667"/>
              <a:gd name="connsiteX15" fmla="*/ 1216233 w 2176769"/>
              <a:gd name="connsiteY15" fmla="*/ 1673871 h 3065667"/>
              <a:gd name="connsiteX16" fmla="*/ 1343085 w 2176769"/>
              <a:gd name="connsiteY16" fmla="*/ 1612070 h 3065667"/>
              <a:gd name="connsiteX17" fmla="*/ 1432040 w 2176769"/>
              <a:gd name="connsiteY17" fmla="*/ 1535341 h 3065667"/>
              <a:gd name="connsiteX18" fmla="*/ 1383773 w 2176769"/>
              <a:gd name="connsiteY18" fmla="*/ 1451300 h 3065667"/>
              <a:gd name="connsiteX19" fmla="*/ 1256200 w 2176769"/>
              <a:gd name="connsiteY19" fmla="*/ 1364854 h 3065667"/>
              <a:gd name="connsiteX20" fmla="*/ 1291684 w 2176769"/>
              <a:gd name="connsiteY20" fmla="*/ 1325478 h 3065667"/>
              <a:gd name="connsiteX21" fmla="*/ 1287667 w 2176769"/>
              <a:gd name="connsiteY21" fmla="*/ 1169006 h 3065667"/>
              <a:gd name="connsiteX22" fmla="*/ 1179565 w 2176769"/>
              <a:gd name="connsiteY22" fmla="*/ 1100968 h 3065667"/>
              <a:gd name="connsiteX23" fmla="*/ 1122115 w 2176769"/>
              <a:gd name="connsiteY23" fmla="*/ 1029509 h 3065667"/>
              <a:gd name="connsiteX24" fmla="*/ 1186206 w 2176769"/>
              <a:gd name="connsiteY24" fmla="*/ 959419 h 3065667"/>
              <a:gd name="connsiteX25" fmla="*/ 1295952 w 2176769"/>
              <a:gd name="connsiteY25" fmla="*/ 899761 h 3065667"/>
              <a:gd name="connsiteX26" fmla="*/ 1635688 w 2176769"/>
              <a:gd name="connsiteY26" fmla="*/ 659907 h 3065667"/>
              <a:gd name="connsiteX27" fmla="*/ 1713088 w 2176769"/>
              <a:gd name="connsiteY27" fmla="*/ 514409 h 3065667"/>
              <a:gd name="connsiteX28" fmla="*/ 1789155 w 2176769"/>
              <a:gd name="connsiteY28" fmla="*/ 237582 h 3065667"/>
              <a:gd name="connsiteX29" fmla="*/ 1918741 w 2176769"/>
              <a:gd name="connsiteY29" fmla="*/ 35532 h 3065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176769" h="3065667">
                <a:moveTo>
                  <a:pt x="1936630" y="0"/>
                </a:moveTo>
                <a:lnTo>
                  <a:pt x="1877218" y="586"/>
                </a:lnTo>
                <a:cubicBezTo>
                  <a:pt x="1779744" y="5906"/>
                  <a:pt x="1681534" y="20042"/>
                  <a:pt x="1583653" y="43537"/>
                </a:cubicBezTo>
                <a:cubicBezTo>
                  <a:pt x="781999" y="235964"/>
                  <a:pt x="267434" y="991673"/>
                  <a:pt x="401152" y="1780202"/>
                </a:cubicBezTo>
                <a:lnTo>
                  <a:pt x="0" y="2235914"/>
                </a:lnTo>
                <a:lnTo>
                  <a:pt x="611186" y="2329015"/>
                </a:lnTo>
                <a:cubicBezTo>
                  <a:pt x="923655" y="2825875"/>
                  <a:pt x="1486790" y="3094841"/>
                  <a:pt x="2056795" y="3063152"/>
                </a:cubicBezTo>
                <a:lnTo>
                  <a:pt x="2169126" y="3051936"/>
                </a:lnTo>
                <a:lnTo>
                  <a:pt x="2172704" y="2867133"/>
                </a:lnTo>
                <a:cubicBezTo>
                  <a:pt x="2174978" y="2714558"/>
                  <a:pt x="2187706" y="2560887"/>
                  <a:pt x="2152091" y="2412218"/>
                </a:cubicBezTo>
                <a:cubicBezTo>
                  <a:pt x="2137818" y="2352683"/>
                  <a:pt x="2123625" y="2339108"/>
                  <a:pt x="2062467" y="2337106"/>
                </a:cubicBezTo>
                <a:cubicBezTo>
                  <a:pt x="1857220" y="2330391"/>
                  <a:pt x="1650310" y="2347337"/>
                  <a:pt x="1449457" y="2293822"/>
                </a:cubicBezTo>
                <a:cubicBezTo>
                  <a:pt x="1322323" y="2259958"/>
                  <a:pt x="1230004" y="2156099"/>
                  <a:pt x="1230076" y="2018201"/>
                </a:cubicBezTo>
                <a:cubicBezTo>
                  <a:pt x="1230095" y="1938315"/>
                  <a:pt x="1278732" y="1894738"/>
                  <a:pt x="1314713" y="1830527"/>
                </a:cubicBezTo>
                <a:cubicBezTo>
                  <a:pt x="1340813" y="1783986"/>
                  <a:pt x="1333292" y="1756789"/>
                  <a:pt x="1289309" y="1727247"/>
                </a:cubicBezTo>
                <a:cubicBezTo>
                  <a:pt x="1264250" y="1710413"/>
                  <a:pt x="1237978" y="1695054"/>
                  <a:pt x="1216233" y="1673871"/>
                </a:cubicBezTo>
                <a:cubicBezTo>
                  <a:pt x="1152682" y="1611878"/>
                  <a:pt x="1316504" y="1617401"/>
                  <a:pt x="1343085" y="1612070"/>
                </a:cubicBezTo>
                <a:cubicBezTo>
                  <a:pt x="1384155" y="1603860"/>
                  <a:pt x="1426846" y="1576912"/>
                  <a:pt x="1432040" y="1535341"/>
                </a:cubicBezTo>
                <a:cubicBezTo>
                  <a:pt x="1436250" y="1501410"/>
                  <a:pt x="1413175" y="1468730"/>
                  <a:pt x="1383773" y="1451300"/>
                </a:cubicBezTo>
                <a:cubicBezTo>
                  <a:pt x="1354434" y="1433878"/>
                  <a:pt x="1212475" y="1425159"/>
                  <a:pt x="1256200" y="1364854"/>
                </a:cubicBezTo>
                <a:cubicBezTo>
                  <a:pt x="1266490" y="1350654"/>
                  <a:pt x="1279384" y="1338201"/>
                  <a:pt x="1291684" y="1325478"/>
                </a:cubicBezTo>
                <a:cubicBezTo>
                  <a:pt x="1344790" y="1270504"/>
                  <a:pt x="1343095" y="1221100"/>
                  <a:pt x="1287667" y="1169006"/>
                </a:cubicBezTo>
                <a:cubicBezTo>
                  <a:pt x="1255920" y="1139182"/>
                  <a:pt x="1216138" y="1122794"/>
                  <a:pt x="1179565" y="1100968"/>
                </a:cubicBezTo>
                <a:cubicBezTo>
                  <a:pt x="1151638" y="1084308"/>
                  <a:pt x="1120141" y="1067413"/>
                  <a:pt x="1122115" y="1029509"/>
                </a:cubicBezTo>
                <a:cubicBezTo>
                  <a:pt x="1124069" y="991286"/>
                  <a:pt x="1155676" y="974194"/>
                  <a:pt x="1186206" y="959419"/>
                </a:cubicBezTo>
                <a:cubicBezTo>
                  <a:pt x="1223775" y="941249"/>
                  <a:pt x="1262648" y="925089"/>
                  <a:pt x="1295952" y="899761"/>
                </a:cubicBezTo>
                <a:cubicBezTo>
                  <a:pt x="1406323" y="815729"/>
                  <a:pt x="1519060" y="735181"/>
                  <a:pt x="1635688" y="659907"/>
                </a:cubicBezTo>
                <a:cubicBezTo>
                  <a:pt x="1687622" y="626389"/>
                  <a:pt x="1709441" y="576037"/>
                  <a:pt x="1713088" y="514409"/>
                </a:cubicBezTo>
                <a:cubicBezTo>
                  <a:pt x="1718827" y="417232"/>
                  <a:pt x="1735814" y="323303"/>
                  <a:pt x="1789155" y="237582"/>
                </a:cubicBezTo>
                <a:cubicBezTo>
                  <a:pt x="1831455" y="169688"/>
                  <a:pt x="1886672" y="110391"/>
                  <a:pt x="1918741" y="3553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2" name="자유형: 도형 351">
            <a:extLst>
              <a:ext uri="{FF2B5EF4-FFF2-40B4-BE49-F238E27FC236}">
                <a16:creationId xmlns:a16="http://schemas.microsoft.com/office/drawing/2014/main" id="{8B3FABEA-7FDD-40C7-B487-F1E2213E7B31}"/>
              </a:ext>
            </a:extLst>
          </p:cNvPr>
          <p:cNvSpPr/>
          <p:nvPr/>
        </p:nvSpPr>
        <p:spPr>
          <a:xfrm>
            <a:off x="3984043" y="2133412"/>
            <a:ext cx="2103733" cy="3067494"/>
          </a:xfrm>
          <a:custGeom>
            <a:avLst/>
            <a:gdLst>
              <a:gd name="connsiteX0" fmla="*/ 1928898 w 2103733"/>
              <a:gd name="connsiteY0" fmla="*/ 102 h 3067494"/>
              <a:gd name="connsiteX1" fmla="*/ 2070965 w 2103733"/>
              <a:gd name="connsiteY1" fmla="*/ 4691 h 3067494"/>
              <a:gd name="connsiteX2" fmla="*/ 2073001 w 2103733"/>
              <a:gd name="connsiteY2" fmla="*/ 4936 h 3067494"/>
              <a:gd name="connsiteX3" fmla="*/ 2053199 w 2103733"/>
              <a:gd name="connsiteY3" fmla="*/ 31777 h 3067494"/>
              <a:gd name="connsiteX4" fmla="*/ 2004467 w 2103733"/>
              <a:gd name="connsiteY4" fmla="*/ 115346 h 3067494"/>
              <a:gd name="connsiteX5" fmla="*/ 1862709 w 2103733"/>
              <a:gd name="connsiteY5" fmla="*/ 309051 h 3067494"/>
              <a:gd name="connsiteX6" fmla="*/ 1769773 w 2103733"/>
              <a:gd name="connsiteY6" fmla="*/ 580680 h 3067494"/>
              <a:gd name="connsiteX7" fmla="*/ 1683577 w 2103733"/>
              <a:gd name="connsiteY7" fmla="*/ 721146 h 3067494"/>
              <a:gd name="connsiteX8" fmla="*/ 1329742 w 2103733"/>
              <a:gd name="connsiteY8" fmla="*/ 939668 h 3067494"/>
              <a:gd name="connsiteX9" fmla="*/ 1216538 w 2103733"/>
              <a:gd name="connsiteY9" fmla="*/ 992468 h 3067494"/>
              <a:gd name="connsiteX10" fmla="*/ 1148260 w 2103733"/>
              <a:gd name="connsiteY10" fmla="*/ 1058486 h 3067494"/>
              <a:gd name="connsiteX11" fmla="*/ 1201210 w 2103733"/>
              <a:gd name="connsiteY11" fmla="*/ 1133341 h 3067494"/>
              <a:gd name="connsiteX12" fmla="*/ 1304927 w 2103733"/>
              <a:gd name="connsiteY12" fmla="*/ 1207894 h 3067494"/>
              <a:gd name="connsiteX13" fmla="*/ 1299319 w 2103733"/>
              <a:gd name="connsiteY13" fmla="*/ 1364317 h 3067494"/>
              <a:gd name="connsiteX14" fmla="*/ 1261483 w 2103733"/>
              <a:gd name="connsiteY14" fmla="*/ 1401438 h 3067494"/>
              <a:gd name="connsiteX15" fmla="*/ 1383502 w 2103733"/>
              <a:gd name="connsiteY15" fmla="*/ 1495561 h 3067494"/>
              <a:gd name="connsiteX16" fmla="*/ 1426512 w 2103733"/>
              <a:gd name="connsiteY16" fmla="*/ 1582410 h 3067494"/>
              <a:gd name="connsiteX17" fmla="*/ 1333010 w 2103733"/>
              <a:gd name="connsiteY17" fmla="*/ 1653527 h 3067494"/>
              <a:gd name="connsiteX18" fmla="*/ 1202600 w 2103733"/>
              <a:gd name="connsiteY18" fmla="*/ 1707415 h 3067494"/>
              <a:gd name="connsiteX19" fmla="*/ 1272257 w 2103733"/>
              <a:gd name="connsiteY19" fmla="*/ 1765181 h 3067494"/>
              <a:gd name="connsiteX20" fmla="*/ 1291266 w 2103733"/>
              <a:gd name="connsiteY20" fmla="*/ 1869827 h 3067494"/>
              <a:gd name="connsiteX21" fmla="*/ 1195255 w 2103733"/>
              <a:gd name="connsiteY21" fmla="*/ 2051944 h 3067494"/>
              <a:gd name="connsiteX22" fmla="*/ 1397283 w 2103733"/>
              <a:gd name="connsiteY22" fmla="*/ 2340527 h 3067494"/>
              <a:gd name="connsiteX23" fmla="*/ 2006474 w 2103733"/>
              <a:gd name="connsiteY23" fmla="*/ 2421403 h 3067494"/>
              <a:gd name="connsiteX24" fmla="*/ 2091313 w 2103733"/>
              <a:gd name="connsiteY24" fmla="*/ 2501882 h 3067494"/>
              <a:gd name="connsiteX25" fmla="*/ 2083928 w 2103733"/>
              <a:gd name="connsiteY25" fmla="*/ 2957203 h 3067494"/>
              <a:gd name="connsiteX26" fmla="*/ 2075507 w 2103733"/>
              <a:gd name="connsiteY26" fmla="*/ 3061138 h 3067494"/>
              <a:gd name="connsiteX27" fmla="*/ 1970953 w 2103733"/>
              <a:gd name="connsiteY27" fmla="*/ 3067316 h 3067494"/>
              <a:gd name="connsiteX28" fmla="*/ 1533273 w 2103733"/>
              <a:gd name="connsiteY28" fmla="*/ 3014253 h 3067494"/>
              <a:gd name="connsiteX29" fmla="*/ 388043 w 2103733"/>
              <a:gd name="connsiteY29" fmla="*/ 1252801 h 3067494"/>
              <a:gd name="connsiteX30" fmla="*/ 0 w 2103733"/>
              <a:gd name="connsiteY30" fmla="*/ 789893 h 3067494"/>
              <a:gd name="connsiteX31" fmla="*/ 610285 w 2103733"/>
              <a:gd name="connsiteY31" fmla="*/ 708508 h 3067494"/>
              <a:gd name="connsiteX32" fmla="*/ 1928898 w 2103733"/>
              <a:gd name="connsiteY32" fmla="*/ 102 h 306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103733" h="3067494">
                <a:moveTo>
                  <a:pt x="1928898" y="102"/>
                </a:moveTo>
                <a:cubicBezTo>
                  <a:pt x="1976157" y="-428"/>
                  <a:pt x="2023560" y="1088"/>
                  <a:pt x="2070965" y="4691"/>
                </a:cubicBezTo>
                <a:lnTo>
                  <a:pt x="2073001" y="4936"/>
                </a:lnTo>
                <a:lnTo>
                  <a:pt x="2053199" y="31777"/>
                </a:lnTo>
                <a:cubicBezTo>
                  <a:pt x="2035345" y="58693"/>
                  <a:pt x="2018956" y="86542"/>
                  <a:pt x="2004467" y="115346"/>
                </a:cubicBezTo>
                <a:cubicBezTo>
                  <a:pt x="1967858" y="188093"/>
                  <a:pt x="1909102" y="243885"/>
                  <a:pt x="1862709" y="309051"/>
                </a:cubicBezTo>
                <a:cubicBezTo>
                  <a:pt x="1804201" y="391332"/>
                  <a:pt x="1781474" y="484039"/>
                  <a:pt x="1769773" y="580680"/>
                </a:cubicBezTo>
                <a:cubicBezTo>
                  <a:pt x="1762345" y="641967"/>
                  <a:pt x="1737473" y="690883"/>
                  <a:pt x="1683577" y="721146"/>
                </a:cubicBezTo>
                <a:cubicBezTo>
                  <a:pt x="1562544" y="789110"/>
                  <a:pt x="1445069" y="862577"/>
                  <a:pt x="1329742" y="939668"/>
                </a:cubicBezTo>
                <a:cubicBezTo>
                  <a:pt x="1294945" y="962901"/>
                  <a:pt x="1255152" y="976641"/>
                  <a:pt x="1216538" y="992468"/>
                </a:cubicBezTo>
                <a:cubicBezTo>
                  <a:pt x="1185157" y="1005339"/>
                  <a:pt x="1152560" y="1020456"/>
                  <a:pt x="1148260" y="1058486"/>
                </a:cubicBezTo>
                <a:cubicBezTo>
                  <a:pt x="1143961" y="1096197"/>
                  <a:pt x="1174360" y="1114997"/>
                  <a:pt x="1201210" y="1133341"/>
                </a:cubicBezTo>
                <a:cubicBezTo>
                  <a:pt x="1236372" y="1157373"/>
                  <a:pt x="1275072" y="1176176"/>
                  <a:pt x="1304927" y="1207894"/>
                </a:cubicBezTo>
                <a:cubicBezTo>
                  <a:pt x="1357048" y="1263296"/>
                  <a:pt x="1355704" y="1312711"/>
                  <a:pt x="1299319" y="1364317"/>
                </a:cubicBezTo>
                <a:cubicBezTo>
                  <a:pt x="1286261" y="1376261"/>
                  <a:pt x="1272626" y="1387898"/>
                  <a:pt x="1261483" y="1401438"/>
                </a:cubicBezTo>
                <a:cubicBezTo>
                  <a:pt x="1214134" y="1458942"/>
                  <a:pt x="1355289" y="1476369"/>
                  <a:pt x="1383502" y="1495561"/>
                </a:cubicBezTo>
                <a:cubicBezTo>
                  <a:pt x="1411776" y="1514765"/>
                  <a:pt x="1432800" y="1548801"/>
                  <a:pt x="1426512" y="1582410"/>
                </a:cubicBezTo>
                <a:cubicBezTo>
                  <a:pt x="1418774" y="1623583"/>
                  <a:pt x="1374507" y="1647857"/>
                  <a:pt x="1333010" y="1653527"/>
                </a:cubicBezTo>
                <a:cubicBezTo>
                  <a:pt x="1306152" y="1657214"/>
                  <a:pt x="1142979" y="1641633"/>
                  <a:pt x="1202600" y="1707415"/>
                </a:cubicBezTo>
                <a:cubicBezTo>
                  <a:pt x="1223001" y="1729895"/>
                  <a:pt x="1248280" y="1746838"/>
                  <a:pt x="1272257" y="1765181"/>
                </a:cubicBezTo>
                <a:cubicBezTo>
                  <a:pt x="1314342" y="1797370"/>
                  <a:pt x="1320177" y="1824978"/>
                  <a:pt x="1291266" y="1869827"/>
                </a:cubicBezTo>
                <a:cubicBezTo>
                  <a:pt x="1251406" y="1931705"/>
                  <a:pt x="1200183" y="1972211"/>
                  <a:pt x="1195255" y="2051944"/>
                </a:cubicBezTo>
                <a:cubicBezTo>
                  <a:pt x="1186708" y="2189578"/>
                  <a:pt x="1272470" y="2298914"/>
                  <a:pt x="1397283" y="2340527"/>
                </a:cubicBezTo>
                <a:cubicBezTo>
                  <a:pt x="1594467" y="2406285"/>
                  <a:pt x="1802028" y="2402087"/>
                  <a:pt x="2006474" y="2421403"/>
                </a:cubicBezTo>
                <a:cubicBezTo>
                  <a:pt x="2067393" y="2427160"/>
                  <a:pt x="2080725" y="2441582"/>
                  <a:pt x="2091313" y="2501882"/>
                </a:cubicBezTo>
                <a:cubicBezTo>
                  <a:pt x="2117723" y="2652458"/>
                  <a:pt x="2095575" y="2805056"/>
                  <a:pt x="2083928" y="2957203"/>
                </a:cubicBezTo>
                <a:lnTo>
                  <a:pt x="2075507" y="3061138"/>
                </a:lnTo>
                <a:lnTo>
                  <a:pt x="1970953" y="3067316"/>
                </a:lnTo>
                <a:cubicBezTo>
                  <a:pt x="1826287" y="3069458"/>
                  <a:pt x="1679187" y="3052356"/>
                  <a:pt x="1533273" y="3014253"/>
                </a:cubicBezTo>
                <a:cubicBezTo>
                  <a:pt x="735160" y="2805838"/>
                  <a:pt x="236611" y="2039031"/>
                  <a:pt x="388043" y="1252801"/>
                </a:cubicBezTo>
                <a:lnTo>
                  <a:pt x="0" y="789893"/>
                </a:lnTo>
                <a:lnTo>
                  <a:pt x="610285" y="708508"/>
                </a:lnTo>
                <a:cubicBezTo>
                  <a:pt x="906632" y="259435"/>
                  <a:pt x="1409049" y="5936"/>
                  <a:pt x="1928898" y="102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53" name="Group 4">
            <a:extLst>
              <a:ext uri="{FF2B5EF4-FFF2-40B4-BE49-F238E27FC236}">
                <a16:creationId xmlns:a16="http://schemas.microsoft.com/office/drawing/2014/main" id="{465539AF-8F99-46F9-BCCC-69D2960118CC}"/>
              </a:ext>
            </a:extLst>
          </p:cNvPr>
          <p:cNvGrpSpPr/>
          <p:nvPr/>
        </p:nvGrpSpPr>
        <p:grpSpPr>
          <a:xfrm>
            <a:off x="666749" y="3130073"/>
            <a:ext cx="3111121" cy="868694"/>
            <a:chOff x="5940152" y="3724275"/>
            <a:chExt cx="3024336" cy="868694"/>
          </a:xfrm>
        </p:grpSpPr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574D53A1-6B65-4CC5-9D55-C061AE9C98E5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683BA8F1-6F72-4BB4-B225-4A2C00339CF8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6" name="Group 5">
            <a:extLst>
              <a:ext uri="{FF2B5EF4-FFF2-40B4-BE49-F238E27FC236}">
                <a16:creationId xmlns:a16="http://schemas.microsoft.com/office/drawing/2014/main" id="{7AB977D6-8A25-452C-A17C-EF5AF4BC80E2}"/>
              </a:ext>
            </a:extLst>
          </p:cNvPr>
          <p:cNvGrpSpPr/>
          <p:nvPr/>
        </p:nvGrpSpPr>
        <p:grpSpPr>
          <a:xfrm>
            <a:off x="666749" y="4114223"/>
            <a:ext cx="3111121" cy="868694"/>
            <a:chOff x="5940152" y="4708425"/>
            <a:chExt cx="3024336" cy="868694"/>
          </a:xfrm>
        </p:grpSpPr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3DA75C59-942B-43B5-8B01-6F1C6D4054BC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E5A59152-5496-401E-908B-90B5E79A5E14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9" name="TextBox 358">
            <a:extLst>
              <a:ext uri="{FF2B5EF4-FFF2-40B4-BE49-F238E27FC236}">
                <a16:creationId xmlns:a16="http://schemas.microsoft.com/office/drawing/2014/main" id="{3D7E6EA8-E4BA-40A6-ADF9-0E87276F1219}"/>
              </a:ext>
            </a:extLst>
          </p:cNvPr>
          <p:cNvSpPr txBox="1"/>
          <p:nvPr/>
        </p:nvSpPr>
        <p:spPr>
          <a:xfrm>
            <a:off x="944158" y="2484996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60" name="Group 2">
            <a:extLst>
              <a:ext uri="{FF2B5EF4-FFF2-40B4-BE49-F238E27FC236}">
                <a16:creationId xmlns:a16="http://schemas.microsoft.com/office/drawing/2014/main" id="{091101C2-E4BF-4739-BCBE-9957FAE1C8D3}"/>
              </a:ext>
            </a:extLst>
          </p:cNvPr>
          <p:cNvGrpSpPr/>
          <p:nvPr/>
        </p:nvGrpSpPr>
        <p:grpSpPr>
          <a:xfrm>
            <a:off x="8373912" y="3003503"/>
            <a:ext cx="3151339" cy="868694"/>
            <a:chOff x="60897" y="2097773"/>
            <a:chExt cx="3024336" cy="868694"/>
          </a:xfrm>
        </p:grpSpPr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28BA9D86-AE48-4F8D-BE76-E58D4FDF34FD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793AB04F-30B1-4570-9485-CD19A8D62992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3" name="Group 3">
            <a:extLst>
              <a:ext uri="{FF2B5EF4-FFF2-40B4-BE49-F238E27FC236}">
                <a16:creationId xmlns:a16="http://schemas.microsoft.com/office/drawing/2014/main" id="{15E227C2-244E-4B92-8157-5DF4372B0627}"/>
              </a:ext>
            </a:extLst>
          </p:cNvPr>
          <p:cNvGrpSpPr/>
          <p:nvPr/>
        </p:nvGrpSpPr>
        <p:grpSpPr>
          <a:xfrm>
            <a:off x="8373912" y="3987654"/>
            <a:ext cx="3151339" cy="868694"/>
            <a:chOff x="60897" y="3081923"/>
            <a:chExt cx="3024336" cy="868694"/>
          </a:xfrm>
        </p:grpSpPr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EB87DA00-208F-4444-9E60-D2472E8A5FA0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5" name="TextBox 364">
              <a:extLst>
                <a:ext uri="{FF2B5EF4-FFF2-40B4-BE49-F238E27FC236}">
                  <a16:creationId xmlns:a16="http://schemas.microsoft.com/office/drawing/2014/main" id="{AA6F4492-335C-484E-8766-41FE8871DDA4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6" name="TextBox 365">
            <a:extLst>
              <a:ext uri="{FF2B5EF4-FFF2-40B4-BE49-F238E27FC236}">
                <a16:creationId xmlns:a16="http://schemas.microsoft.com/office/drawing/2014/main" id="{83E66834-BF45-4DB3-AE22-EDA5BE6A5474}"/>
              </a:ext>
            </a:extLst>
          </p:cNvPr>
          <p:cNvSpPr txBox="1"/>
          <p:nvPr/>
        </p:nvSpPr>
        <p:spPr>
          <a:xfrm>
            <a:off x="8373912" y="4908382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11253</TotalTime>
  <Words>108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26</cp:revision>
  <dcterms:created xsi:type="dcterms:W3CDTF">2018-02-18T19:39:47Z</dcterms:created>
  <dcterms:modified xsi:type="dcterms:W3CDTF">2022-10-24T03:44:08Z</dcterms:modified>
</cp:coreProperties>
</file>