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62" name="Group 1861">
            <a:extLst>
              <a:ext uri="{FF2B5EF4-FFF2-40B4-BE49-F238E27FC236}">
                <a16:creationId xmlns:a16="http://schemas.microsoft.com/office/drawing/2014/main" id="{99900ADD-2641-4F02-B468-C73F387D9F21}"/>
              </a:ext>
            </a:extLst>
          </p:cNvPr>
          <p:cNvGrpSpPr/>
          <p:nvPr/>
        </p:nvGrpSpPr>
        <p:grpSpPr>
          <a:xfrm>
            <a:off x="610419" y="3257383"/>
            <a:ext cx="5472000" cy="1152128"/>
            <a:chOff x="-568416" y="1916832"/>
            <a:chExt cx="4104456" cy="1152128"/>
          </a:xfrm>
        </p:grpSpPr>
        <p:sp>
          <p:nvSpPr>
            <p:cNvPr id="1863" name="Right Arrow 8">
              <a:extLst>
                <a:ext uri="{FF2B5EF4-FFF2-40B4-BE49-F238E27FC236}">
                  <a16:creationId xmlns:a16="http://schemas.microsoft.com/office/drawing/2014/main" id="{BE662E23-1922-4C96-8B96-5614F0149920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5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64" name="TextBox 1863">
              <a:extLst>
                <a:ext uri="{FF2B5EF4-FFF2-40B4-BE49-F238E27FC236}">
                  <a16:creationId xmlns:a16="http://schemas.microsoft.com/office/drawing/2014/main" id="{4C260D5C-CF13-4C7B-87FC-A78D796F5234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65" name="Group 1864">
            <a:extLst>
              <a:ext uri="{FF2B5EF4-FFF2-40B4-BE49-F238E27FC236}">
                <a16:creationId xmlns:a16="http://schemas.microsoft.com/office/drawing/2014/main" id="{63163C2C-ACC7-4109-A9B1-C408444B8F77}"/>
              </a:ext>
            </a:extLst>
          </p:cNvPr>
          <p:cNvGrpSpPr/>
          <p:nvPr/>
        </p:nvGrpSpPr>
        <p:grpSpPr>
          <a:xfrm>
            <a:off x="6105527" y="3257383"/>
            <a:ext cx="5472000" cy="1152128"/>
            <a:chOff x="4694684" y="1960632"/>
            <a:chExt cx="4104456" cy="1152128"/>
          </a:xfrm>
        </p:grpSpPr>
        <p:sp>
          <p:nvSpPr>
            <p:cNvPr id="1866" name="Right Arrow 11">
              <a:extLst>
                <a:ext uri="{FF2B5EF4-FFF2-40B4-BE49-F238E27FC236}">
                  <a16:creationId xmlns:a16="http://schemas.microsoft.com/office/drawing/2014/main" id="{FCA90091-DB84-4E2E-8769-A41421D94B31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6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67" name="TextBox 1866">
              <a:extLst>
                <a:ext uri="{FF2B5EF4-FFF2-40B4-BE49-F238E27FC236}">
                  <a16:creationId xmlns:a16="http://schemas.microsoft.com/office/drawing/2014/main" id="{71252EA8-6D8C-4F1E-8897-13A907F39AD2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68" name="Freeform: Shape 1867">
            <a:extLst>
              <a:ext uri="{FF2B5EF4-FFF2-40B4-BE49-F238E27FC236}">
                <a16:creationId xmlns:a16="http://schemas.microsoft.com/office/drawing/2014/main" id="{7356CD44-B172-4290-A6D6-821534CD5810}"/>
              </a:ext>
            </a:extLst>
          </p:cNvPr>
          <p:cNvSpPr/>
          <p:nvPr/>
        </p:nvSpPr>
        <p:spPr>
          <a:xfrm>
            <a:off x="7972077" y="1977870"/>
            <a:ext cx="3146465" cy="1577236"/>
          </a:xfrm>
          <a:custGeom>
            <a:avLst/>
            <a:gdLst>
              <a:gd name="connsiteX0" fmla="*/ 460938 w 3626598"/>
              <a:gd name="connsiteY0" fmla="*/ 1776618 h 1817913"/>
              <a:gd name="connsiteX1" fmla="*/ 450787 w 3626598"/>
              <a:gd name="connsiteY1" fmla="*/ 1766929 h 1817913"/>
              <a:gd name="connsiteX2" fmla="*/ 495543 w 3626598"/>
              <a:gd name="connsiteY2" fmla="*/ 1719405 h 1817913"/>
              <a:gd name="connsiteX3" fmla="*/ 531071 w 3626598"/>
              <a:gd name="connsiteY3" fmla="*/ 1687107 h 1817913"/>
              <a:gd name="connsiteX4" fmla="*/ 540760 w 3626598"/>
              <a:gd name="connsiteY4" fmla="*/ 1679263 h 1817913"/>
              <a:gd name="connsiteX5" fmla="*/ 554602 w 3626598"/>
              <a:gd name="connsiteY5" fmla="*/ 1670497 h 1817913"/>
              <a:gd name="connsiteX6" fmla="*/ 557832 w 3626598"/>
              <a:gd name="connsiteY6" fmla="*/ 1668651 h 1817913"/>
              <a:gd name="connsiteX7" fmla="*/ 571674 w 3626598"/>
              <a:gd name="connsiteY7" fmla="*/ 1659423 h 1817913"/>
              <a:gd name="connsiteX8" fmla="*/ 626119 w 3626598"/>
              <a:gd name="connsiteY8" fmla="*/ 1641428 h 1817913"/>
              <a:gd name="connsiteX9" fmla="*/ 668568 w 3626598"/>
              <a:gd name="connsiteY9" fmla="*/ 1636814 h 1817913"/>
              <a:gd name="connsiteX10" fmla="*/ 733164 w 3626598"/>
              <a:gd name="connsiteY10" fmla="*/ 1617897 h 1817913"/>
              <a:gd name="connsiteX11" fmla="*/ 748851 w 3626598"/>
              <a:gd name="connsiteY11" fmla="*/ 1602209 h 1817913"/>
              <a:gd name="connsiteX12" fmla="*/ 750697 w 3626598"/>
              <a:gd name="connsiteY12" fmla="*/ 1598518 h 1817913"/>
              <a:gd name="connsiteX13" fmla="*/ 761770 w 3626598"/>
              <a:gd name="connsiteY13" fmla="*/ 1580062 h 1817913"/>
              <a:gd name="connsiteX14" fmla="*/ 761770 w 3626598"/>
              <a:gd name="connsiteY14" fmla="*/ 1580062 h 1817913"/>
              <a:gd name="connsiteX15" fmla="*/ 830057 w 3626598"/>
              <a:gd name="connsiteY15" fmla="*/ 1478554 h 1817913"/>
              <a:gd name="connsiteX16" fmla="*/ 830057 w 3626598"/>
              <a:gd name="connsiteY16" fmla="*/ 1478554 h 1817913"/>
              <a:gd name="connsiteX17" fmla="*/ 901113 w 3626598"/>
              <a:gd name="connsiteY17" fmla="*/ 1398732 h 1817913"/>
              <a:gd name="connsiteX18" fmla="*/ 903420 w 3626598"/>
              <a:gd name="connsiteY18" fmla="*/ 1394580 h 1817913"/>
              <a:gd name="connsiteX19" fmla="*/ 958788 w 3626598"/>
              <a:gd name="connsiteY19" fmla="*/ 1308759 h 1817913"/>
              <a:gd name="connsiteX20" fmla="*/ 964786 w 3626598"/>
              <a:gd name="connsiteY20" fmla="*/ 1290303 h 1817913"/>
              <a:gd name="connsiteX21" fmla="*/ 975398 w 3626598"/>
              <a:gd name="connsiteY21" fmla="*/ 1269079 h 1817913"/>
              <a:gd name="connsiteX22" fmla="*/ 1016001 w 3626598"/>
              <a:gd name="connsiteY22" fmla="*/ 1122816 h 1817913"/>
              <a:gd name="connsiteX23" fmla="*/ 1021077 w 3626598"/>
              <a:gd name="connsiteY23" fmla="*/ 1105282 h 1817913"/>
              <a:gd name="connsiteX24" fmla="*/ 1027075 w 3626598"/>
              <a:gd name="connsiteY24" fmla="*/ 1089133 h 1817913"/>
              <a:gd name="connsiteX25" fmla="*/ 1032150 w 3626598"/>
              <a:gd name="connsiteY25" fmla="*/ 1071600 h 1817913"/>
              <a:gd name="connsiteX26" fmla="*/ 1038610 w 3626598"/>
              <a:gd name="connsiteY26" fmla="*/ 1050837 h 1817913"/>
              <a:gd name="connsiteX27" fmla="*/ 1040917 w 3626598"/>
              <a:gd name="connsiteY27" fmla="*/ 1031458 h 1817913"/>
              <a:gd name="connsiteX28" fmla="*/ 1015079 w 3626598"/>
              <a:gd name="connsiteY28" fmla="*/ 1006081 h 1817913"/>
              <a:gd name="connsiteX29" fmla="*/ 992931 w 3626598"/>
              <a:gd name="connsiteY29" fmla="*/ 1004697 h 1817913"/>
              <a:gd name="connsiteX30" fmla="*/ 970323 w 3626598"/>
              <a:gd name="connsiteY30" fmla="*/ 1010234 h 1817913"/>
              <a:gd name="connsiteX31" fmla="*/ 941716 w 3626598"/>
              <a:gd name="connsiteY31" fmla="*/ 1014848 h 1817913"/>
              <a:gd name="connsiteX32" fmla="*/ 930643 w 3626598"/>
              <a:gd name="connsiteY32" fmla="*/ 1019001 h 1817913"/>
              <a:gd name="connsiteX33" fmla="*/ 867431 w 3626598"/>
              <a:gd name="connsiteY33" fmla="*/ 1030997 h 1817913"/>
              <a:gd name="connsiteX34" fmla="*/ 865124 w 3626598"/>
              <a:gd name="connsiteY34" fmla="*/ 1030536 h 1817913"/>
              <a:gd name="connsiteX35" fmla="*/ 863740 w 3626598"/>
              <a:gd name="connsiteY35" fmla="*/ 1032381 h 1817913"/>
              <a:gd name="connsiteX36" fmla="*/ 851282 w 3626598"/>
              <a:gd name="connsiteY36" fmla="*/ 1040225 h 1817913"/>
              <a:gd name="connsiteX37" fmla="*/ 806987 w 3626598"/>
              <a:gd name="connsiteY37" fmla="*/ 1060527 h 1817913"/>
              <a:gd name="connsiteX38" fmla="*/ 782533 w 3626598"/>
              <a:gd name="connsiteY38" fmla="*/ 1087749 h 1817913"/>
              <a:gd name="connsiteX39" fmla="*/ 780688 w 3626598"/>
              <a:gd name="connsiteY39" fmla="*/ 1087749 h 1817913"/>
              <a:gd name="connsiteX40" fmla="*/ 767769 w 3626598"/>
              <a:gd name="connsiteY40" fmla="*/ 1094209 h 1817913"/>
              <a:gd name="connsiteX41" fmla="*/ 767307 w 3626598"/>
              <a:gd name="connsiteY41" fmla="*/ 1093747 h 1817913"/>
              <a:gd name="connsiteX42" fmla="*/ 751158 w 3626598"/>
              <a:gd name="connsiteY42" fmla="*/ 1100207 h 1817913"/>
              <a:gd name="connsiteX43" fmla="*/ 728088 w 3626598"/>
              <a:gd name="connsiteY43" fmla="*/ 1116356 h 1817913"/>
              <a:gd name="connsiteX44" fmla="*/ 710555 w 3626598"/>
              <a:gd name="connsiteY44" fmla="*/ 1122354 h 1817913"/>
              <a:gd name="connsiteX45" fmla="*/ 711016 w 3626598"/>
              <a:gd name="connsiteY45" fmla="*/ 1121893 h 1817913"/>
              <a:gd name="connsiteX46" fmla="*/ 679180 w 3626598"/>
              <a:gd name="connsiteY46" fmla="*/ 1146808 h 1817913"/>
              <a:gd name="connsiteX47" fmla="*/ 669952 w 3626598"/>
              <a:gd name="connsiteY47" fmla="*/ 1146347 h 1817913"/>
              <a:gd name="connsiteX48" fmla="*/ 665338 w 3626598"/>
              <a:gd name="connsiteY48" fmla="*/ 1150499 h 1817913"/>
              <a:gd name="connsiteX49" fmla="*/ 651496 w 3626598"/>
              <a:gd name="connsiteY49" fmla="*/ 1146347 h 1817913"/>
              <a:gd name="connsiteX50" fmla="*/ 655648 w 3626598"/>
              <a:gd name="connsiteY50" fmla="*/ 1156498 h 1817913"/>
              <a:gd name="connsiteX51" fmla="*/ 643652 w 3626598"/>
              <a:gd name="connsiteY51" fmla="*/ 1179106 h 1817913"/>
              <a:gd name="connsiteX52" fmla="*/ 632117 w 3626598"/>
              <a:gd name="connsiteY52" fmla="*/ 1188796 h 1817913"/>
              <a:gd name="connsiteX53" fmla="*/ 624273 w 3626598"/>
              <a:gd name="connsiteY53" fmla="*/ 1185104 h 1817913"/>
              <a:gd name="connsiteX54" fmla="*/ 617352 w 3626598"/>
              <a:gd name="connsiteY54" fmla="*/ 1189718 h 1817913"/>
              <a:gd name="connsiteX55" fmla="*/ 604433 w 3626598"/>
              <a:gd name="connsiteY55" fmla="*/ 1207252 h 1817913"/>
              <a:gd name="connsiteX56" fmla="*/ 602588 w 3626598"/>
              <a:gd name="connsiteY56" fmla="*/ 1216018 h 1817913"/>
              <a:gd name="connsiteX57" fmla="*/ 585054 w 3626598"/>
              <a:gd name="connsiteY57" fmla="*/ 1234935 h 1817913"/>
              <a:gd name="connsiteX58" fmla="*/ 550911 w 3626598"/>
              <a:gd name="connsiteY58" fmla="*/ 1240934 h 1817913"/>
              <a:gd name="connsiteX59" fmla="*/ 536146 w 3626598"/>
              <a:gd name="connsiteY59" fmla="*/ 1211866 h 1817913"/>
              <a:gd name="connsiteX60" fmla="*/ 536146 w 3626598"/>
              <a:gd name="connsiteY60" fmla="*/ 1211866 h 1817913"/>
              <a:gd name="connsiteX61" fmla="*/ 513537 w 3626598"/>
              <a:gd name="connsiteY61" fmla="*/ 1198485 h 1817913"/>
              <a:gd name="connsiteX62" fmla="*/ 508462 w 3626598"/>
              <a:gd name="connsiteY62" fmla="*/ 1195255 h 1817913"/>
              <a:gd name="connsiteX63" fmla="*/ 427256 w 3626598"/>
              <a:gd name="connsiteY63" fmla="*/ 1195255 h 1817913"/>
              <a:gd name="connsiteX64" fmla="*/ 316981 w 3626598"/>
              <a:gd name="connsiteY64" fmla="*/ 1242318 h 1817913"/>
              <a:gd name="connsiteX65" fmla="*/ 233468 w 3626598"/>
              <a:gd name="connsiteY65" fmla="*/ 1234013 h 1817913"/>
              <a:gd name="connsiteX66" fmla="*/ 210860 w 3626598"/>
              <a:gd name="connsiteY66" fmla="*/ 1202176 h 1817913"/>
              <a:gd name="connsiteX67" fmla="*/ 208553 w 3626598"/>
              <a:gd name="connsiteY67" fmla="*/ 1167110 h 1817913"/>
              <a:gd name="connsiteX68" fmla="*/ 225624 w 3626598"/>
              <a:gd name="connsiteY68" fmla="*/ 1150038 h 1817913"/>
              <a:gd name="connsiteX69" fmla="*/ 235775 w 3626598"/>
              <a:gd name="connsiteY69" fmla="*/ 1144963 h 1817913"/>
              <a:gd name="connsiteX70" fmla="*/ 238082 w 3626598"/>
              <a:gd name="connsiteY70" fmla="*/ 1139887 h 1817913"/>
              <a:gd name="connsiteX71" fmla="*/ 252847 w 3626598"/>
              <a:gd name="connsiteY71" fmla="*/ 1111281 h 1817913"/>
              <a:gd name="connsiteX72" fmla="*/ 270380 w 3626598"/>
              <a:gd name="connsiteY72" fmla="*/ 1078983 h 1817913"/>
              <a:gd name="connsiteX73" fmla="*/ 243157 w 3626598"/>
              <a:gd name="connsiteY73" fmla="*/ 1087749 h 1817913"/>
              <a:gd name="connsiteX74" fmla="*/ 242696 w 3626598"/>
              <a:gd name="connsiteY74" fmla="*/ 1088211 h 1817913"/>
              <a:gd name="connsiteX75" fmla="*/ 225624 w 3626598"/>
              <a:gd name="connsiteY75" fmla="*/ 1098823 h 1817913"/>
              <a:gd name="connsiteX76" fmla="*/ 225624 w 3626598"/>
              <a:gd name="connsiteY76" fmla="*/ 1098823 h 1817913"/>
              <a:gd name="connsiteX77" fmla="*/ 205784 w 3626598"/>
              <a:gd name="connsiteY77" fmla="*/ 1108974 h 1817913"/>
              <a:gd name="connsiteX78" fmla="*/ 203939 w 3626598"/>
              <a:gd name="connsiteY78" fmla="*/ 1108512 h 1817913"/>
              <a:gd name="connsiteX79" fmla="*/ 203016 w 3626598"/>
              <a:gd name="connsiteY79" fmla="*/ 1109896 h 1817913"/>
              <a:gd name="connsiteX80" fmla="*/ 190558 w 3626598"/>
              <a:gd name="connsiteY80" fmla="*/ 1126968 h 1817913"/>
              <a:gd name="connsiteX81" fmla="*/ 173025 w 3626598"/>
              <a:gd name="connsiteY81" fmla="*/ 1132966 h 1817913"/>
              <a:gd name="connsiteX82" fmla="*/ 147186 w 3626598"/>
              <a:gd name="connsiteY82" fmla="*/ 1114972 h 1817913"/>
              <a:gd name="connsiteX83" fmla="*/ 107045 w 3626598"/>
              <a:gd name="connsiteY83" fmla="*/ 1109896 h 1817913"/>
              <a:gd name="connsiteX84" fmla="*/ 41987 w 3626598"/>
              <a:gd name="connsiteY84" fmla="*/ 1080828 h 1817913"/>
              <a:gd name="connsiteX85" fmla="*/ 22147 w 3626598"/>
              <a:gd name="connsiteY85" fmla="*/ 1059604 h 1817913"/>
              <a:gd name="connsiteX86" fmla="*/ 21224 w 3626598"/>
              <a:gd name="connsiteY86" fmla="*/ 1057758 h 1817913"/>
              <a:gd name="connsiteX87" fmla="*/ 19379 w 3626598"/>
              <a:gd name="connsiteY87" fmla="*/ 1058220 h 1817913"/>
              <a:gd name="connsiteX88" fmla="*/ 0 w 3626598"/>
              <a:gd name="connsiteY88" fmla="*/ 1042071 h 1817913"/>
              <a:gd name="connsiteX89" fmla="*/ 0 w 3626598"/>
              <a:gd name="connsiteY89" fmla="*/ 1030997 h 1817913"/>
              <a:gd name="connsiteX90" fmla="*/ 67826 w 3626598"/>
              <a:gd name="connsiteY90" fmla="*/ 956712 h 1817913"/>
              <a:gd name="connsiteX91" fmla="*/ 159183 w 3626598"/>
              <a:gd name="connsiteY91" fmla="*/ 845976 h 1817913"/>
              <a:gd name="connsiteX92" fmla="*/ 165181 w 3626598"/>
              <a:gd name="connsiteY92" fmla="*/ 761078 h 1817913"/>
              <a:gd name="connsiteX93" fmla="*/ 165642 w 3626598"/>
              <a:gd name="connsiteY93" fmla="*/ 729242 h 1817913"/>
              <a:gd name="connsiteX94" fmla="*/ 264382 w 3626598"/>
              <a:gd name="connsiteY94" fmla="*/ 572366 h 1817913"/>
              <a:gd name="connsiteX95" fmla="*/ 280992 w 3626598"/>
              <a:gd name="connsiteY95" fmla="*/ 528994 h 1817913"/>
              <a:gd name="connsiteX96" fmla="*/ 306831 w 3626598"/>
              <a:gd name="connsiteY96" fmla="*/ 437637 h 1817913"/>
              <a:gd name="connsiteX97" fmla="*/ 355739 w 3626598"/>
              <a:gd name="connsiteY97" fmla="*/ 414106 h 1817913"/>
              <a:gd name="connsiteX98" fmla="*/ 370965 w 3626598"/>
              <a:gd name="connsiteY98" fmla="*/ 421488 h 1817913"/>
              <a:gd name="connsiteX99" fmla="*/ 384346 w 3626598"/>
              <a:gd name="connsiteY99" fmla="*/ 430716 h 1817913"/>
              <a:gd name="connsiteX100" fmla="*/ 388037 w 3626598"/>
              <a:gd name="connsiteY100" fmla="*/ 432562 h 1817913"/>
              <a:gd name="connsiteX101" fmla="*/ 401417 w 3626598"/>
              <a:gd name="connsiteY101" fmla="*/ 441790 h 1817913"/>
              <a:gd name="connsiteX102" fmla="*/ 405570 w 3626598"/>
              <a:gd name="connsiteY102" fmla="*/ 443636 h 1817913"/>
              <a:gd name="connsiteX103" fmla="*/ 463245 w 3626598"/>
              <a:gd name="connsiteY103" fmla="*/ 443174 h 1817913"/>
              <a:gd name="connsiteX104" fmla="*/ 463245 w 3626598"/>
              <a:gd name="connsiteY104" fmla="*/ 443174 h 1817913"/>
              <a:gd name="connsiteX105" fmla="*/ 480778 w 3626598"/>
              <a:gd name="connsiteY105" fmla="*/ 421027 h 1817913"/>
              <a:gd name="connsiteX106" fmla="*/ 480778 w 3626598"/>
              <a:gd name="connsiteY106" fmla="*/ 421027 h 1817913"/>
              <a:gd name="connsiteX107" fmla="*/ 502003 w 3626598"/>
              <a:gd name="connsiteY107" fmla="*/ 386422 h 1817913"/>
              <a:gd name="connsiteX108" fmla="*/ 502464 w 3626598"/>
              <a:gd name="connsiteY108" fmla="*/ 385961 h 1817913"/>
              <a:gd name="connsiteX109" fmla="*/ 525072 w 3626598"/>
              <a:gd name="connsiteY109" fmla="*/ 364275 h 1817913"/>
              <a:gd name="connsiteX110" fmla="*/ 525534 w 3626598"/>
              <a:gd name="connsiteY110" fmla="*/ 364275 h 1817913"/>
              <a:gd name="connsiteX111" fmla="*/ 542606 w 3626598"/>
              <a:gd name="connsiteY111" fmla="*/ 353201 h 1817913"/>
              <a:gd name="connsiteX112" fmla="*/ 542606 w 3626598"/>
              <a:gd name="connsiteY112" fmla="*/ 353201 h 1817913"/>
              <a:gd name="connsiteX113" fmla="*/ 559677 w 3626598"/>
              <a:gd name="connsiteY113" fmla="*/ 352740 h 1817913"/>
              <a:gd name="connsiteX114" fmla="*/ 564291 w 3626598"/>
              <a:gd name="connsiteY114" fmla="*/ 353663 h 1817913"/>
              <a:gd name="connsiteX115" fmla="*/ 582286 w 3626598"/>
              <a:gd name="connsiteY115" fmla="*/ 363352 h 1817913"/>
              <a:gd name="connsiteX116" fmla="*/ 585516 w 3626598"/>
              <a:gd name="connsiteY116" fmla="*/ 365198 h 1817913"/>
              <a:gd name="connsiteX117" fmla="*/ 609970 w 3626598"/>
              <a:gd name="connsiteY117" fmla="*/ 387806 h 1817913"/>
              <a:gd name="connsiteX118" fmla="*/ 632579 w 3626598"/>
              <a:gd name="connsiteY118" fmla="*/ 385961 h 1817913"/>
              <a:gd name="connsiteX119" fmla="*/ 660724 w 3626598"/>
              <a:gd name="connsiteY119" fmla="*/ 358738 h 1817913"/>
              <a:gd name="connsiteX120" fmla="*/ 672259 w 3626598"/>
              <a:gd name="connsiteY120" fmla="*/ 352278 h 1817913"/>
              <a:gd name="connsiteX121" fmla="*/ 708248 w 3626598"/>
              <a:gd name="connsiteY121" fmla="*/ 325517 h 1817913"/>
              <a:gd name="connsiteX122" fmla="*/ 717476 w 3626598"/>
              <a:gd name="connsiteY122" fmla="*/ 317673 h 1817913"/>
              <a:gd name="connsiteX123" fmla="*/ 736855 w 3626598"/>
              <a:gd name="connsiteY123" fmla="*/ 308445 h 1817913"/>
              <a:gd name="connsiteX124" fmla="*/ 739162 w 3626598"/>
              <a:gd name="connsiteY124" fmla="*/ 308445 h 1817913"/>
              <a:gd name="connsiteX125" fmla="*/ 740085 w 3626598"/>
              <a:gd name="connsiteY125" fmla="*/ 306600 h 1817913"/>
              <a:gd name="connsiteX126" fmla="*/ 753004 w 3626598"/>
              <a:gd name="connsiteY126" fmla="*/ 296911 h 1817913"/>
              <a:gd name="connsiteX127" fmla="*/ 774228 w 3626598"/>
              <a:gd name="connsiteY127" fmla="*/ 283991 h 1817913"/>
              <a:gd name="connsiteX128" fmla="*/ 796837 w 3626598"/>
              <a:gd name="connsiteY128" fmla="*/ 273841 h 1817913"/>
              <a:gd name="connsiteX129" fmla="*/ 796837 w 3626598"/>
              <a:gd name="connsiteY129" fmla="*/ 273841 h 1817913"/>
              <a:gd name="connsiteX130" fmla="*/ 822214 w 3626598"/>
              <a:gd name="connsiteY130" fmla="*/ 263228 h 1817913"/>
              <a:gd name="connsiteX131" fmla="*/ 824059 w 3626598"/>
              <a:gd name="connsiteY131" fmla="*/ 263690 h 1817913"/>
              <a:gd name="connsiteX132" fmla="*/ 824982 w 3626598"/>
              <a:gd name="connsiteY132" fmla="*/ 261844 h 1817913"/>
              <a:gd name="connsiteX133" fmla="*/ 853127 w 3626598"/>
              <a:gd name="connsiteY133" fmla="*/ 245695 h 1817913"/>
              <a:gd name="connsiteX134" fmla="*/ 971707 w 3626598"/>
              <a:gd name="connsiteY134" fmla="*/ 193557 h 1817913"/>
              <a:gd name="connsiteX135" fmla="*/ 983242 w 3626598"/>
              <a:gd name="connsiteY135" fmla="*/ 183406 h 1817913"/>
              <a:gd name="connsiteX136" fmla="*/ 1011387 w 3626598"/>
              <a:gd name="connsiteY136" fmla="*/ 170948 h 1817913"/>
              <a:gd name="connsiteX137" fmla="*/ 1047838 w 3626598"/>
              <a:gd name="connsiteY137" fmla="*/ 150185 h 1817913"/>
              <a:gd name="connsiteX138" fmla="*/ 1050606 w 3626598"/>
              <a:gd name="connsiteY138" fmla="*/ 147878 h 1817913"/>
              <a:gd name="connsiteX139" fmla="*/ 1064448 w 3626598"/>
              <a:gd name="connsiteY139" fmla="*/ 139112 h 1817913"/>
              <a:gd name="connsiteX140" fmla="*/ 1084289 w 3626598"/>
              <a:gd name="connsiteY140" fmla="*/ 131730 h 1817913"/>
              <a:gd name="connsiteX141" fmla="*/ 1114741 w 3626598"/>
              <a:gd name="connsiteY141" fmla="*/ 104968 h 1817913"/>
              <a:gd name="connsiteX142" fmla="*/ 1129506 w 3626598"/>
              <a:gd name="connsiteY142" fmla="*/ 97586 h 1817913"/>
              <a:gd name="connsiteX143" fmla="*/ 1145655 w 3626598"/>
              <a:gd name="connsiteY143" fmla="*/ 86974 h 1817913"/>
              <a:gd name="connsiteX144" fmla="*/ 1146116 w 3626598"/>
              <a:gd name="connsiteY144" fmla="*/ 86512 h 1817913"/>
              <a:gd name="connsiteX145" fmla="*/ 1165033 w 3626598"/>
              <a:gd name="connsiteY145" fmla="*/ 76362 h 1817913"/>
              <a:gd name="connsiteX146" fmla="*/ 1168725 w 3626598"/>
              <a:gd name="connsiteY146" fmla="*/ 74516 h 1817913"/>
              <a:gd name="connsiteX147" fmla="*/ 1182105 w 3626598"/>
              <a:gd name="connsiteY147" fmla="*/ 65288 h 1817913"/>
              <a:gd name="connsiteX148" fmla="*/ 1348209 w 3626598"/>
              <a:gd name="connsiteY148" fmla="*/ 14534 h 1817913"/>
              <a:gd name="connsiteX149" fmla="*/ 1377738 w 3626598"/>
              <a:gd name="connsiteY149" fmla="*/ 8075 h 1817913"/>
              <a:gd name="connsiteX150" fmla="*/ 1408191 w 3626598"/>
              <a:gd name="connsiteY150" fmla="*/ 3461 h 1817913"/>
              <a:gd name="connsiteX151" fmla="*/ 1410498 w 3626598"/>
              <a:gd name="connsiteY151" fmla="*/ 3922 h 1817913"/>
              <a:gd name="connsiteX152" fmla="*/ 1411882 w 3626598"/>
              <a:gd name="connsiteY152" fmla="*/ 2076 h 1817913"/>
              <a:gd name="connsiteX153" fmla="*/ 1423417 w 3626598"/>
              <a:gd name="connsiteY153" fmla="*/ 2076 h 1817913"/>
              <a:gd name="connsiteX154" fmla="*/ 1443257 w 3626598"/>
              <a:gd name="connsiteY154" fmla="*/ 2999 h 1817913"/>
              <a:gd name="connsiteX155" fmla="*/ 1529078 w 3626598"/>
              <a:gd name="connsiteY155" fmla="*/ 5768 h 1817913"/>
              <a:gd name="connsiteX156" fmla="*/ 1559069 w 3626598"/>
              <a:gd name="connsiteY156" fmla="*/ 8075 h 1817913"/>
              <a:gd name="connsiteX157" fmla="*/ 1591828 w 3626598"/>
              <a:gd name="connsiteY157" fmla="*/ 14534 h 1817913"/>
              <a:gd name="connsiteX158" fmla="*/ 1602440 w 3626598"/>
              <a:gd name="connsiteY158" fmla="*/ 20532 h 1817913"/>
              <a:gd name="connsiteX159" fmla="*/ 1646273 w 3626598"/>
              <a:gd name="connsiteY159" fmla="*/ 38527 h 1817913"/>
              <a:gd name="connsiteX160" fmla="*/ 1740398 w 3626598"/>
              <a:gd name="connsiteY160" fmla="*/ 76362 h 1817913"/>
              <a:gd name="connsiteX161" fmla="*/ 1757932 w 3626598"/>
              <a:gd name="connsiteY161" fmla="*/ 87435 h 1817913"/>
              <a:gd name="connsiteX162" fmla="*/ 1767160 w 3626598"/>
              <a:gd name="connsiteY162" fmla="*/ 93433 h 1817913"/>
              <a:gd name="connsiteX163" fmla="*/ 1785615 w 3626598"/>
              <a:gd name="connsiteY163" fmla="*/ 103584 h 1817913"/>
              <a:gd name="connsiteX164" fmla="*/ 1857132 w 3626598"/>
              <a:gd name="connsiteY164" fmla="*/ 127577 h 1817913"/>
              <a:gd name="connsiteX165" fmla="*/ 1898658 w 3626598"/>
              <a:gd name="connsiteY165" fmla="*/ 132191 h 1817913"/>
              <a:gd name="connsiteX166" fmla="*/ 1929111 w 3626598"/>
              <a:gd name="connsiteY166" fmla="*/ 132652 h 1817913"/>
              <a:gd name="connsiteX167" fmla="*/ 2014470 w 3626598"/>
              <a:gd name="connsiteY167" fmla="*/ 132652 h 1817913"/>
              <a:gd name="connsiteX168" fmla="*/ 2039385 w 3626598"/>
              <a:gd name="connsiteY168" fmla="*/ 132191 h 1817913"/>
              <a:gd name="connsiteX169" fmla="*/ 2080450 w 3626598"/>
              <a:gd name="connsiteY169" fmla="*/ 127116 h 1817913"/>
              <a:gd name="connsiteX170" fmla="*/ 2304229 w 3626598"/>
              <a:gd name="connsiteY170" fmla="*/ 86051 h 1817913"/>
              <a:gd name="connsiteX171" fmla="*/ 2355905 w 3626598"/>
              <a:gd name="connsiteY171" fmla="*/ 75439 h 1817913"/>
              <a:gd name="connsiteX172" fmla="*/ 2404352 w 3626598"/>
              <a:gd name="connsiteY172" fmla="*/ 70825 h 1817913"/>
              <a:gd name="connsiteX173" fmla="*/ 2429729 w 3626598"/>
              <a:gd name="connsiteY173" fmla="*/ 69902 h 1817913"/>
              <a:gd name="connsiteX174" fmla="*/ 2522470 w 3626598"/>
              <a:gd name="connsiteY174" fmla="*/ 65288 h 1817913"/>
              <a:gd name="connsiteX175" fmla="*/ 2557537 w 3626598"/>
              <a:gd name="connsiteY175" fmla="*/ 65288 h 1817913"/>
              <a:gd name="connsiteX176" fmla="*/ 2587528 w 3626598"/>
              <a:gd name="connsiteY176" fmla="*/ 69902 h 1817913"/>
              <a:gd name="connsiteX177" fmla="*/ 2625362 w 3626598"/>
              <a:gd name="connsiteY177" fmla="*/ 76823 h 1817913"/>
              <a:gd name="connsiteX178" fmla="*/ 2660890 w 3626598"/>
              <a:gd name="connsiteY178" fmla="*/ 81437 h 1817913"/>
              <a:gd name="connsiteX179" fmla="*/ 2675655 w 3626598"/>
              <a:gd name="connsiteY179" fmla="*/ 82360 h 1817913"/>
              <a:gd name="connsiteX180" fmla="*/ 2711644 w 3626598"/>
              <a:gd name="connsiteY180" fmla="*/ 86974 h 1817913"/>
              <a:gd name="connsiteX181" fmla="*/ 2739328 w 3626598"/>
              <a:gd name="connsiteY181" fmla="*/ 92972 h 1817913"/>
              <a:gd name="connsiteX182" fmla="*/ 2761937 w 3626598"/>
              <a:gd name="connsiteY182" fmla="*/ 104968 h 1817913"/>
              <a:gd name="connsiteX183" fmla="*/ 2828378 w 3626598"/>
              <a:gd name="connsiteY183" fmla="*/ 127116 h 1817913"/>
              <a:gd name="connsiteX184" fmla="*/ 2852832 w 3626598"/>
              <a:gd name="connsiteY184" fmla="*/ 137266 h 1817913"/>
              <a:gd name="connsiteX185" fmla="*/ 2931270 w 3626598"/>
              <a:gd name="connsiteY185" fmla="*/ 171871 h 1817913"/>
              <a:gd name="connsiteX186" fmla="*/ 2954340 w 3626598"/>
              <a:gd name="connsiteY186" fmla="*/ 182022 h 1817913"/>
              <a:gd name="connsiteX187" fmla="*/ 3025857 w 3626598"/>
              <a:gd name="connsiteY187" fmla="*/ 217550 h 1817913"/>
              <a:gd name="connsiteX188" fmla="*/ 3039238 w 3626598"/>
              <a:gd name="connsiteY188" fmla="*/ 226778 h 1817913"/>
              <a:gd name="connsiteX189" fmla="*/ 3065537 w 3626598"/>
              <a:gd name="connsiteY189" fmla="*/ 240158 h 1817913"/>
              <a:gd name="connsiteX190" fmla="*/ 3078457 w 3626598"/>
              <a:gd name="connsiteY190" fmla="*/ 251232 h 1817913"/>
              <a:gd name="connsiteX191" fmla="*/ 3094144 w 3626598"/>
              <a:gd name="connsiteY191" fmla="*/ 262767 h 1817913"/>
              <a:gd name="connsiteX192" fmla="*/ 3143975 w 3626598"/>
              <a:gd name="connsiteY192" fmla="*/ 308445 h 1817913"/>
              <a:gd name="connsiteX193" fmla="*/ 3149973 w 3626598"/>
              <a:gd name="connsiteY193" fmla="*/ 313982 h 1817913"/>
              <a:gd name="connsiteX194" fmla="*/ 3223797 w 3626598"/>
              <a:gd name="connsiteY194" fmla="*/ 393804 h 1817913"/>
              <a:gd name="connsiteX195" fmla="*/ 3257941 w 3626598"/>
              <a:gd name="connsiteY195" fmla="*/ 427487 h 1817913"/>
              <a:gd name="connsiteX196" fmla="*/ 3258864 w 3626598"/>
              <a:gd name="connsiteY196" fmla="*/ 426564 h 1817913"/>
              <a:gd name="connsiteX197" fmla="*/ 3257941 w 3626598"/>
              <a:gd name="connsiteY197" fmla="*/ 427487 h 1817913"/>
              <a:gd name="connsiteX198" fmla="*/ 3303619 w 3626598"/>
              <a:gd name="connsiteY198" fmla="*/ 483777 h 1817913"/>
              <a:gd name="connsiteX199" fmla="*/ 3303619 w 3626598"/>
              <a:gd name="connsiteY199" fmla="*/ 483777 h 1817913"/>
              <a:gd name="connsiteX200" fmla="*/ 3383441 w 3626598"/>
              <a:gd name="connsiteY200" fmla="*/ 602357 h 1817913"/>
              <a:gd name="connsiteX201" fmla="*/ 3393592 w 3626598"/>
              <a:gd name="connsiteY201" fmla="*/ 630502 h 1817913"/>
              <a:gd name="connsiteX202" fmla="*/ 3404666 w 3626598"/>
              <a:gd name="connsiteY202" fmla="*/ 646651 h 1817913"/>
              <a:gd name="connsiteX203" fmla="*/ 3406973 w 3626598"/>
              <a:gd name="connsiteY203" fmla="*/ 658648 h 1817913"/>
              <a:gd name="connsiteX204" fmla="*/ 3401436 w 3626598"/>
              <a:gd name="connsiteY204" fmla="*/ 694175 h 1817913"/>
              <a:gd name="connsiteX205" fmla="*/ 3397745 w 3626598"/>
              <a:gd name="connsiteY205" fmla="*/ 701096 h 1817913"/>
              <a:gd name="connsiteX206" fmla="*/ 3399590 w 3626598"/>
              <a:gd name="connsiteY206" fmla="*/ 738470 h 1817913"/>
              <a:gd name="connsiteX207" fmla="*/ 3406511 w 3626598"/>
              <a:gd name="connsiteY207" fmla="*/ 761078 h 1817913"/>
              <a:gd name="connsiteX208" fmla="*/ 3416201 w 3626598"/>
              <a:gd name="connsiteY208" fmla="*/ 803527 h 1817913"/>
              <a:gd name="connsiteX209" fmla="*/ 3427274 w 3626598"/>
              <a:gd name="connsiteY209" fmla="*/ 832134 h 1817913"/>
              <a:gd name="connsiteX210" fmla="*/ 3434657 w 3626598"/>
              <a:gd name="connsiteY210" fmla="*/ 861663 h 1817913"/>
              <a:gd name="connsiteX211" fmla="*/ 3445730 w 3626598"/>
              <a:gd name="connsiteY211" fmla="*/ 889809 h 1817913"/>
              <a:gd name="connsiteX212" fmla="*/ 3456804 w 3626598"/>
              <a:gd name="connsiteY212" fmla="*/ 947945 h 1817913"/>
              <a:gd name="connsiteX213" fmla="*/ 3461418 w 3626598"/>
              <a:gd name="connsiteY213" fmla="*/ 962710 h 1817913"/>
              <a:gd name="connsiteX214" fmla="*/ 3467416 w 3626598"/>
              <a:gd name="connsiteY214" fmla="*/ 981627 h 1817913"/>
              <a:gd name="connsiteX215" fmla="*/ 3473414 w 3626598"/>
              <a:gd name="connsiteY215" fmla="*/ 1009773 h 1817913"/>
              <a:gd name="connsiteX216" fmla="*/ 3475721 w 3626598"/>
              <a:gd name="connsiteY216" fmla="*/ 1026844 h 1817913"/>
              <a:gd name="connsiteX217" fmla="*/ 3478490 w 3626598"/>
              <a:gd name="connsiteY217" fmla="*/ 1075291 h 1817913"/>
              <a:gd name="connsiteX218" fmla="*/ 3481258 w 3626598"/>
              <a:gd name="connsiteY218" fmla="*/ 1092825 h 1817913"/>
              <a:gd name="connsiteX219" fmla="*/ 3484488 w 3626598"/>
              <a:gd name="connsiteY219" fmla="*/ 1136657 h 1817913"/>
              <a:gd name="connsiteX220" fmla="*/ 3486795 w 3626598"/>
              <a:gd name="connsiteY220" fmla="*/ 1149577 h 1817913"/>
              <a:gd name="connsiteX221" fmla="*/ 3490025 w 3626598"/>
              <a:gd name="connsiteY221" fmla="*/ 1187873 h 1817913"/>
              <a:gd name="connsiteX222" fmla="*/ 3492332 w 3626598"/>
              <a:gd name="connsiteY222" fmla="*/ 1200331 h 1817913"/>
              <a:gd name="connsiteX223" fmla="*/ 3496023 w 3626598"/>
              <a:gd name="connsiteY223" fmla="*/ 1229399 h 1817913"/>
              <a:gd name="connsiteX224" fmla="*/ 3518632 w 3626598"/>
              <a:gd name="connsiteY224" fmla="*/ 1323524 h 1817913"/>
              <a:gd name="connsiteX225" fmla="*/ 3532474 w 3626598"/>
              <a:gd name="connsiteY225" fmla="*/ 1358590 h 1817913"/>
              <a:gd name="connsiteX226" fmla="*/ 3535703 w 3626598"/>
              <a:gd name="connsiteY226" fmla="*/ 1365050 h 1817913"/>
              <a:gd name="connsiteX227" fmla="*/ 3543547 w 3626598"/>
              <a:gd name="connsiteY227" fmla="*/ 1376585 h 1817913"/>
              <a:gd name="connsiteX228" fmla="*/ 3548161 w 3626598"/>
              <a:gd name="connsiteY228" fmla="*/ 1382122 h 1817913"/>
              <a:gd name="connsiteX229" fmla="*/ 3567540 w 3626598"/>
              <a:gd name="connsiteY229" fmla="*/ 1412574 h 1817913"/>
              <a:gd name="connsiteX230" fmla="*/ 3571693 w 3626598"/>
              <a:gd name="connsiteY230" fmla="*/ 1419034 h 1817913"/>
              <a:gd name="connsiteX231" fmla="*/ 3611373 w 3626598"/>
              <a:gd name="connsiteY231" fmla="*/ 1494242 h 1817913"/>
              <a:gd name="connsiteX232" fmla="*/ 3614141 w 3626598"/>
              <a:gd name="connsiteY232" fmla="*/ 1501624 h 1817913"/>
              <a:gd name="connsiteX233" fmla="*/ 3620601 w 3626598"/>
              <a:gd name="connsiteY233" fmla="*/ 1521003 h 1817913"/>
              <a:gd name="connsiteX234" fmla="*/ 3627983 w 3626598"/>
              <a:gd name="connsiteY234" fmla="*/ 1559761 h 1817913"/>
              <a:gd name="connsiteX235" fmla="*/ 3627522 w 3626598"/>
              <a:gd name="connsiteY235" fmla="*/ 1629432 h 1817913"/>
              <a:gd name="connsiteX236" fmla="*/ 3599377 w 3626598"/>
              <a:gd name="connsiteY236" fmla="*/ 1665421 h 1817913"/>
              <a:gd name="connsiteX237" fmla="*/ 3574461 w 3626598"/>
              <a:gd name="connsiteY237" fmla="*/ 1681570 h 1817913"/>
              <a:gd name="connsiteX238" fmla="*/ 3568463 w 3626598"/>
              <a:gd name="connsiteY238" fmla="*/ 1685261 h 1817913"/>
              <a:gd name="connsiteX239" fmla="*/ 3554621 w 3626598"/>
              <a:gd name="connsiteY239" fmla="*/ 1694489 h 1817913"/>
              <a:gd name="connsiteX240" fmla="*/ 3549084 w 3626598"/>
              <a:gd name="connsiteY240" fmla="*/ 1698181 h 1817913"/>
              <a:gd name="connsiteX241" fmla="*/ 3538010 w 3626598"/>
              <a:gd name="connsiteY241" fmla="*/ 1706024 h 1817913"/>
              <a:gd name="connsiteX242" fmla="*/ 3532474 w 3626598"/>
              <a:gd name="connsiteY242" fmla="*/ 1709716 h 1817913"/>
              <a:gd name="connsiteX243" fmla="*/ 3521400 w 3626598"/>
              <a:gd name="connsiteY243" fmla="*/ 1717098 h 1817913"/>
              <a:gd name="connsiteX244" fmla="*/ 3510326 w 3626598"/>
              <a:gd name="connsiteY244" fmla="*/ 1724019 h 1817913"/>
              <a:gd name="connsiteX245" fmla="*/ 3497869 w 3626598"/>
              <a:gd name="connsiteY245" fmla="*/ 1734631 h 1817913"/>
              <a:gd name="connsiteX246" fmla="*/ 3492332 w 3626598"/>
              <a:gd name="connsiteY246" fmla="*/ 1737861 h 1817913"/>
              <a:gd name="connsiteX247" fmla="*/ 3477567 w 3626598"/>
              <a:gd name="connsiteY247" fmla="*/ 1746166 h 1817913"/>
              <a:gd name="connsiteX248" fmla="*/ 3471569 w 3626598"/>
              <a:gd name="connsiteY248" fmla="*/ 1750319 h 1817913"/>
              <a:gd name="connsiteX249" fmla="*/ 3445730 w 3626598"/>
              <a:gd name="connsiteY249" fmla="*/ 1759547 h 1817913"/>
              <a:gd name="connsiteX250" fmla="*/ 3432350 w 3626598"/>
              <a:gd name="connsiteY250" fmla="*/ 1758624 h 1817913"/>
              <a:gd name="connsiteX251" fmla="*/ 3291162 w 3626598"/>
              <a:gd name="connsiteY251" fmla="*/ 1757240 h 1817913"/>
              <a:gd name="connsiteX252" fmla="*/ 3259325 w 3626598"/>
              <a:gd name="connsiteY252" fmla="*/ 1750780 h 1817913"/>
              <a:gd name="connsiteX253" fmla="*/ 3226104 w 3626598"/>
              <a:gd name="connsiteY253" fmla="*/ 1744782 h 1817913"/>
              <a:gd name="connsiteX254" fmla="*/ 3206264 w 3626598"/>
              <a:gd name="connsiteY254" fmla="*/ 1739245 h 1817913"/>
              <a:gd name="connsiteX255" fmla="*/ 3190577 w 3626598"/>
              <a:gd name="connsiteY255" fmla="*/ 1735093 h 1817913"/>
              <a:gd name="connsiteX256" fmla="*/ 3171198 w 3626598"/>
              <a:gd name="connsiteY256" fmla="*/ 1724942 h 1817913"/>
              <a:gd name="connsiteX257" fmla="*/ 3170736 w 3626598"/>
              <a:gd name="connsiteY257" fmla="*/ 1684339 h 1817913"/>
              <a:gd name="connsiteX258" fmla="*/ 3209033 w 3626598"/>
              <a:gd name="connsiteY258" fmla="*/ 1646965 h 1817913"/>
              <a:gd name="connsiteX259" fmla="*/ 3215031 w 3626598"/>
              <a:gd name="connsiteY259" fmla="*/ 1642813 h 1817913"/>
              <a:gd name="connsiteX260" fmla="*/ 3240408 w 3626598"/>
              <a:gd name="connsiteY260" fmla="*/ 1627586 h 1817913"/>
              <a:gd name="connsiteX261" fmla="*/ 3247329 w 3626598"/>
              <a:gd name="connsiteY261" fmla="*/ 1624357 h 1817913"/>
              <a:gd name="connsiteX262" fmla="*/ 3272244 w 3626598"/>
              <a:gd name="connsiteY262" fmla="*/ 1615129 h 1817913"/>
              <a:gd name="connsiteX263" fmla="*/ 3283779 w 3626598"/>
              <a:gd name="connsiteY263" fmla="*/ 1612360 h 1817913"/>
              <a:gd name="connsiteX264" fmla="*/ 3330381 w 3626598"/>
              <a:gd name="connsiteY264" fmla="*/ 1604055 h 1817913"/>
              <a:gd name="connsiteX265" fmla="*/ 3361294 w 3626598"/>
              <a:gd name="connsiteY265" fmla="*/ 1592059 h 1817913"/>
              <a:gd name="connsiteX266" fmla="*/ 3370984 w 3626598"/>
              <a:gd name="connsiteY266" fmla="*/ 1576371 h 1817913"/>
              <a:gd name="connsiteX267" fmla="*/ 3369599 w 3626598"/>
              <a:gd name="connsiteY267" fmla="*/ 1569450 h 1817913"/>
              <a:gd name="connsiteX268" fmla="*/ 3340070 w 3626598"/>
              <a:gd name="connsiteY268" fmla="*/ 1547303 h 1817913"/>
              <a:gd name="connsiteX269" fmla="*/ 3308695 w 3626598"/>
              <a:gd name="connsiteY269" fmla="*/ 1539459 h 1817913"/>
              <a:gd name="connsiteX270" fmla="*/ 3275474 w 3626598"/>
              <a:gd name="connsiteY270" fmla="*/ 1536691 h 1817913"/>
              <a:gd name="connsiteX271" fmla="*/ 3164738 w 3626598"/>
              <a:gd name="connsiteY271" fmla="*/ 1507623 h 1817913"/>
              <a:gd name="connsiteX272" fmla="*/ 3119983 w 3626598"/>
              <a:gd name="connsiteY272" fmla="*/ 1490551 h 1817913"/>
              <a:gd name="connsiteX273" fmla="*/ 3101988 w 3626598"/>
              <a:gd name="connsiteY273" fmla="*/ 1483630 h 1817913"/>
              <a:gd name="connsiteX274" fmla="*/ 3077534 w 3626598"/>
              <a:gd name="connsiteY274" fmla="*/ 1467019 h 1817913"/>
              <a:gd name="connsiteX275" fmla="*/ 3065999 w 3626598"/>
              <a:gd name="connsiteY275" fmla="*/ 1458714 h 1817913"/>
              <a:gd name="connsiteX276" fmla="*/ 3052157 w 3626598"/>
              <a:gd name="connsiteY276" fmla="*/ 1449486 h 1817913"/>
              <a:gd name="connsiteX277" fmla="*/ 3041083 w 3626598"/>
              <a:gd name="connsiteY277" fmla="*/ 1442104 h 1817913"/>
              <a:gd name="connsiteX278" fmla="*/ 3024934 w 3626598"/>
              <a:gd name="connsiteY278" fmla="*/ 1430569 h 1817913"/>
              <a:gd name="connsiteX279" fmla="*/ 3016629 w 3626598"/>
              <a:gd name="connsiteY279" fmla="*/ 1419495 h 1817913"/>
              <a:gd name="connsiteX280" fmla="*/ 3008785 w 3626598"/>
              <a:gd name="connsiteY280" fmla="*/ 1403808 h 1817913"/>
              <a:gd name="connsiteX281" fmla="*/ 3005094 w 3626598"/>
              <a:gd name="connsiteY281" fmla="*/ 1397809 h 1817913"/>
              <a:gd name="connsiteX282" fmla="*/ 2988945 w 3626598"/>
              <a:gd name="connsiteY282" fmla="*/ 1370587 h 1817913"/>
              <a:gd name="connsiteX283" fmla="*/ 2984793 w 3626598"/>
              <a:gd name="connsiteY283" fmla="*/ 1364589 h 1817913"/>
              <a:gd name="connsiteX284" fmla="*/ 2974180 w 3626598"/>
              <a:gd name="connsiteY284" fmla="*/ 1342441 h 1817913"/>
              <a:gd name="connsiteX285" fmla="*/ 2971412 w 3626598"/>
              <a:gd name="connsiteY285" fmla="*/ 1335982 h 1817913"/>
              <a:gd name="connsiteX286" fmla="*/ 2934500 w 3626598"/>
              <a:gd name="connsiteY286" fmla="*/ 1350285 h 1817913"/>
              <a:gd name="connsiteX287" fmla="*/ 2918813 w 3626598"/>
              <a:gd name="connsiteY287" fmla="*/ 1359052 h 1817913"/>
              <a:gd name="connsiteX288" fmla="*/ 2877287 w 3626598"/>
              <a:gd name="connsiteY288" fmla="*/ 1396425 h 1817913"/>
              <a:gd name="connsiteX289" fmla="*/ 2845911 w 3626598"/>
              <a:gd name="connsiteY289" fmla="*/ 1410267 h 1817913"/>
              <a:gd name="connsiteX290" fmla="*/ 2796080 w 3626598"/>
              <a:gd name="connsiteY290" fmla="*/ 1455484 h 1817913"/>
              <a:gd name="connsiteX291" fmla="*/ 2790543 w 3626598"/>
              <a:gd name="connsiteY291" fmla="*/ 1460098 h 1817913"/>
              <a:gd name="connsiteX292" fmla="*/ 2776240 w 3626598"/>
              <a:gd name="connsiteY292" fmla="*/ 1479939 h 1817913"/>
              <a:gd name="connsiteX293" fmla="*/ 2767935 w 3626598"/>
              <a:gd name="connsiteY293" fmla="*/ 1486860 h 1817913"/>
              <a:gd name="connsiteX294" fmla="*/ 2749479 w 3626598"/>
              <a:gd name="connsiteY294" fmla="*/ 1494703 h 1817913"/>
              <a:gd name="connsiteX295" fmla="*/ 2744403 w 3626598"/>
              <a:gd name="connsiteY295" fmla="*/ 1499317 h 1817913"/>
              <a:gd name="connsiteX296" fmla="*/ 2732868 w 3626598"/>
              <a:gd name="connsiteY296" fmla="*/ 1511775 h 1817913"/>
              <a:gd name="connsiteX297" fmla="*/ 2709337 w 3626598"/>
              <a:gd name="connsiteY297" fmla="*/ 1528847 h 1817913"/>
              <a:gd name="connsiteX298" fmla="*/ 2665043 w 3626598"/>
              <a:gd name="connsiteY298" fmla="*/ 1579139 h 1817913"/>
              <a:gd name="connsiteX299" fmla="*/ 2653046 w 3626598"/>
              <a:gd name="connsiteY299" fmla="*/ 1594366 h 1817913"/>
              <a:gd name="connsiteX300" fmla="*/ 2626285 w 3626598"/>
              <a:gd name="connsiteY300" fmla="*/ 1626664 h 1817913"/>
              <a:gd name="connsiteX301" fmla="*/ 2618441 w 3626598"/>
              <a:gd name="connsiteY301" fmla="*/ 1634507 h 1817913"/>
              <a:gd name="connsiteX302" fmla="*/ 2588450 w 3626598"/>
              <a:gd name="connsiteY302" fmla="*/ 1667267 h 1817913"/>
              <a:gd name="connsiteX303" fmla="*/ 2584298 w 3626598"/>
              <a:gd name="connsiteY303" fmla="*/ 1673726 h 1817913"/>
              <a:gd name="connsiteX304" fmla="*/ 2544617 w 3626598"/>
              <a:gd name="connsiteY304" fmla="*/ 1742475 h 1817913"/>
              <a:gd name="connsiteX305" fmla="*/ 2479560 w 3626598"/>
              <a:gd name="connsiteY305" fmla="*/ 1756778 h 1817913"/>
              <a:gd name="connsiteX306" fmla="*/ 2424192 w 3626598"/>
              <a:gd name="connsiteY306" fmla="*/ 1759547 h 1817913"/>
              <a:gd name="connsiteX307" fmla="*/ 2391433 w 3626598"/>
              <a:gd name="connsiteY307" fmla="*/ 1762315 h 1817913"/>
              <a:gd name="connsiteX308" fmla="*/ 2346216 w 3626598"/>
              <a:gd name="connsiteY308" fmla="*/ 1765083 h 1817913"/>
              <a:gd name="connsiteX309" fmla="*/ 2332835 w 3626598"/>
              <a:gd name="connsiteY309" fmla="*/ 1767390 h 1817913"/>
              <a:gd name="connsiteX310" fmla="*/ 2291771 w 3626598"/>
              <a:gd name="connsiteY310" fmla="*/ 1771082 h 1817913"/>
              <a:gd name="connsiteX311" fmla="*/ 2239633 w 3626598"/>
              <a:gd name="connsiteY311" fmla="*/ 1774311 h 1817913"/>
              <a:gd name="connsiteX312" fmla="*/ 2211487 w 3626598"/>
              <a:gd name="connsiteY312" fmla="*/ 1773850 h 1817913"/>
              <a:gd name="connsiteX313" fmla="*/ 2124744 w 3626598"/>
              <a:gd name="connsiteY313" fmla="*/ 1754010 h 1817913"/>
              <a:gd name="connsiteX314" fmla="*/ 2097983 w 3626598"/>
              <a:gd name="connsiteY314" fmla="*/ 1744321 h 1817913"/>
              <a:gd name="connsiteX315" fmla="*/ 2086909 w 3626598"/>
              <a:gd name="connsiteY315" fmla="*/ 1740629 h 1817913"/>
              <a:gd name="connsiteX316" fmla="*/ 2057841 w 3626598"/>
              <a:gd name="connsiteY316" fmla="*/ 1728633 h 1817913"/>
              <a:gd name="connsiteX317" fmla="*/ 2026927 w 3626598"/>
              <a:gd name="connsiteY317" fmla="*/ 1705102 h 1817913"/>
              <a:gd name="connsiteX318" fmla="*/ 2027389 w 3626598"/>
              <a:gd name="connsiteY318" fmla="*/ 1697258 h 1817913"/>
              <a:gd name="connsiteX319" fmla="*/ 2057841 w 3626598"/>
              <a:gd name="connsiteY319" fmla="*/ 1664037 h 1817913"/>
              <a:gd name="connsiteX320" fmla="*/ 2253475 w 3626598"/>
              <a:gd name="connsiteY320" fmla="*/ 1606362 h 1817913"/>
              <a:gd name="connsiteX321" fmla="*/ 2284388 w 3626598"/>
              <a:gd name="connsiteY321" fmla="*/ 1604055 h 1817913"/>
              <a:gd name="connsiteX322" fmla="*/ 2314841 w 3626598"/>
              <a:gd name="connsiteY322" fmla="*/ 1566682 h 1817913"/>
              <a:gd name="connsiteX323" fmla="*/ 2305613 w 3626598"/>
              <a:gd name="connsiteY323" fmla="*/ 1449025 h 1817913"/>
              <a:gd name="connsiteX324" fmla="*/ 2300537 w 3626598"/>
              <a:gd name="connsiteY324" fmla="*/ 1225708 h 1817913"/>
              <a:gd name="connsiteX325" fmla="*/ 2285311 w 3626598"/>
              <a:gd name="connsiteY325" fmla="*/ 1205406 h 1817913"/>
              <a:gd name="connsiteX326" fmla="*/ 2160733 w 3626598"/>
              <a:gd name="connsiteY326" fmla="*/ 1197562 h 1817913"/>
              <a:gd name="connsiteX327" fmla="*/ 2009394 w 3626598"/>
              <a:gd name="connsiteY327" fmla="*/ 1192025 h 1817913"/>
              <a:gd name="connsiteX328" fmla="*/ 1998321 w 3626598"/>
              <a:gd name="connsiteY328" fmla="*/ 1212327 h 1817913"/>
              <a:gd name="connsiteX329" fmla="*/ 2053689 w 3626598"/>
              <a:gd name="connsiteY329" fmla="*/ 1344748 h 1817913"/>
              <a:gd name="connsiteX330" fmla="*/ 2088755 w 3626598"/>
              <a:gd name="connsiteY330" fmla="*/ 1433799 h 1817913"/>
              <a:gd name="connsiteX331" fmla="*/ 2080450 w 3626598"/>
              <a:gd name="connsiteY331" fmla="*/ 1502086 h 1817913"/>
              <a:gd name="connsiteX332" fmla="*/ 2018161 w 3626598"/>
              <a:gd name="connsiteY332" fmla="*/ 1618358 h 1817913"/>
              <a:gd name="connsiteX333" fmla="*/ 1994168 w 3626598"/>
              <a:gd name="connsiteY333" fmla="*/ 1666805 h 1817913"/>
              <a:gd name="connsiteX334" fmla="*/ 1970175 w 3626598"/>
              <a:gd name="connsiteY334" fmla="*/ 1682493 h 1817913"/>
              <a:gd name="connsiteX335" fmla="*/ 1947105 w 3626598"/>
              <a:gd name="connsiteY335" fmla="*/ 1692644 h 1817913"/>
              <a:gd name="connsiteX336" fmla="*/ 1907886 w 3626598"/>
              <a:gd name="connsiteY336" fmla="*/ 1700488 h 1817913"/>
              <a:gd name="connsiteX337" fmla="*/ 1852057 w 3626598"/>
              <a:gd name="connsiteY337" fmla="*/ 1700488 h 1817913"/>
              <a:gd name="connsiteX338" fmla="*/ 1834062 w 3626598"/>
              <a:gd name="connsiteY338" fmla="*/ 1698181 h 1817913"/>
              <a:gd name="connsiteX339" fmla="*/ 1800842 w 3626598"/>
              <a:gd name="connsiteY339" fmla="*/ 1698181 h 1817913"/>
              <a:gd name="connsiteX340" fmla="*/ 1761161 w 3626598"/>
              <a:gd name="connsiteY340" fmla="*/ 1705563 h 1817913"/>
              <a:gd name="connsiteX341" fmla="*/ 1668420 w 3626598"/>
              <a:gd name="connsiteY341" fmla="*/ 1707409 h 1817913"/>
              <a:gd name="connsiteX342" fmla="*/ 1655962 w 3626598"/>
              <a:gd name="connsiteY342" fmla="*/ 1711100 h 1817913"/>
              <a:gd name="connsiteX343" fmla="*/ 1608900 w 3626598"/>
              <a:gd name="connsiteY343" fmla="*/ 1688953 h 1817913"/>
              <a:gd name="connsiteX344" fmla="*/ 1608900 w 3626598"/>
              <a:gd name="connsiteY344" fmla="*/ 1681570 h 1817913"/>
              <a:gd name="connsiteX345" fmla="*/ 1602901 w 3626598"/>
              <a:gd name="connsiteY345" fmla="*/ 1665421 h 1817913"/>
              <a:gd name="connsiteX346" fmla="*/ 1618128 w 3626598"/>
              <a:gd name="connsiteY346" fmla="*/ 1636353 h 1817913"/>
              <a:gd name="connsiteX347" fmla="*/ 1622742 w 3626598"/>
              <a:gd name="connsiteY347" fmla="*/ 1629893 h 1817913"/>
              <a:gd name="connsiteX348" fmla="*/ 1660115 w 3626598"/>
              <a:gd name="connsiteY348" fmla="*/ 1589290 h 1817913"/>
              <a:gd name="connsiteX349" fmla="*/ 1770389 w 3626598"/>
              <a:gd name="connsiteY349" fmla="*/ 1549610 h 1817913"/>
              <a:gd name="connsiteX350" fmla="*/ 1795766 w 3626598"/>
              <a:gd name="connsiteY350" fmla="*/ 1547764 h 1817913"/>
              <a:gd name="connsiteX351" fmla="*/ 1800380 w 3626598"/>
              <a:gd name="connsiteY351" fmla="*/ 1542689 h 1817913"/>
              <a:gd name="connsiteX352" fmla="*/ 1787000 w 3626598"/>
              <a:gd name="connsiteY352" fmla="*/ 1509007 h 1817913"/>
              <a:gd name="connsiteX353" fmla="*/ 1769005 w 3626598"/>
              <a:gd name="connsiteY353" fmla="*/ 1489167 h 1817913"/>
              <a:gd name="connsiteX354" fmla="*/ 1768544 w 3626598"/>
              <a:gd name="connsiteY354" fmla="*/ 1489167 h 1817913"/>
              <a:gd name="connsiteX355" fmla="*/ 1743628 w 3626598"/>
              <a:gd name="connsiteY355" fmla="*/ 1471633 h 1817913"/>
              <a:gd name="connsiteX356" fmla="*/ 1735323 w 3626598"/>
              <a:gd name="connsiteY356" fmla="*/ 1463328 h 1817913"/>
              <a:gd name="connsiteX357" fmla="*/ 1706716 w 3626598"/>
              <a:gd name="connsiteY357" fmla="*/ 1434260 h 1817913"/>
              <a:gd name="connsiteX358" fmla="*/ 1700718 w 3626598"/>
              <a:gd name="connsiteY358" fmla="*/ 1430107 h 1817913"/>
              <a:gd name="connsiteX359" fmla="*/ 1686415 w 3626598"/>
              <a:gd name="connsiteY359" fmla="*/ 1419957 h 1817913"/>
              <a:gd name="connsiteX360" fmla="*/ 1680417 w 3626598"/>
              <a:gd name="connsiteY360" fmla="*/ 1415804 h 1817913"/>
              <a:gd name="connsiteX361" fmla="*/ 1655040 w 3626598"/>
              <a:gd name="connsiteY361" fmla="*/ 1395502 h 1817913"/>
              <a:gd name="connsiteX362" fmla="*/ 1645812 w 3626598"/>
              <a:gd name="connsiteY362" fmla="*/ 1384429 h 1817913"/>
              <a:gd name="connsiteX363" fmla="*/ 1630585 w 3626598"/>
              <a:gd name="connsiteY363" fmla="*/ 1365050 h 1817913"/>
              <a:gd name="connsiteX364" fmla="*/ 1624587 w 3626598"/>
              <a:gd name="connsiteY364" fmla="*/ 1360897 h 1817913"/>
              <a:gd name="connsiteX365" fmla="*/ 1597826 w 3626598"/>
              <a:gd name="connsiteY365" fmla="*/ 1336905 h 1817913"/>
              <a:gd name="connsiteX366" fmla="*/ 1586291 w 3626598"/>
              <a:gd name="connsiteY366" fmla="*/ 1328600 h 1817913"/>
              <a:gd name="connsiteX367" fmla="*/ 1571526 w 3626598"/>
              <a:gd name="connsiteY367" fmla="*/ 1318910 h 1817913"/>
              <a:gd name="connsiteX368" fmla="*/ 1561376 w 3626598"/>
              <a:gd name="connsiteY368" fmla="*/ 1308759 h 1817913"/>
              <a:gd name="connsiteX369" fmla="*/ 1540151 w 3626598"/>
              <a:gd name="connsiteY369" fmla="*/ 1273693 h 1817913"/>
              <a:gd name="connsiteX370" fmla="*/ 1533230 w 3626598"/>
              <a:gd name="connsiteY370" fmla="*/ 1264926 h 1817913"/>
              <a:gd name="connsiteX371" fmla="*/ 1514774 w 3626598"/>
              <a:gd name="connsiteY371" fmla="*/ 1255237 h 1817913"/>
              <a:gd name="connsiteX372" fmla="*/ 1508776 w 3626598"/>
              <a:gd name="connsiteY372" fmla="*/ 1259390 h 1817913"/>
              <a:gd name="connsiteX373" fmla="*/ 1482015 w 3626598"/>
              <a:gd name="connsiteY373" fmla="*/ 1295840 h 1817913"/>
              <a:gd name="connsiteX374" fmla="*/ 1477401 w 3626598"/>
              <a:gd name="connsiteY374" fmla="*/ 1301838 h 1817913"/>
              <a:gd name="connsiteX375" fmla="*/ 1447871 w 3626598"/>
              <a:gd name="connsiteY375" fmla="*/ 1344748 h 1817913"/>
              <a:gd name="connsiteX376" fmla="*/ 1438643 w 3626598"/>
              <a:gd name="connsiteY376" fmla="*/ 1360897 h 1817913"/>
              <a:gd name="connsiteX377" fmla="*/ 1410036 w 3626598"/>
              <a:gd name="connsiteY377" fmla="*/ 1390888 h 1817913"/>
              <a:gd name="connsiteX378" fmla="*/ 1388351 w 3626598"/>
              <a:gd name="connsiteY378" fmla="*/ 1420418 h 1817913"/>
              <a:gd name="connsiteX379" fmla="*/ 1343134 w 3626598"/>
              <a:gd name="connsiteY379" fmla="*/ 1454100 h 1817913"/>
              <a:gd name="connsiteX380" fmla="*/ 1341288 w 3626598"/>
              <a:gd name="connsiteY380" fmla="*/ 1454100 h 1817913"/>
              <a:gd name="connsiteX381" fmla="*/ 1340365 w 3626598"/>
              <a:gd name="connsiteY381" fmla="*/ 1455946 h 1817913"/>
              <a:gd name="connsiteX382" fmla="*/ 1322371 w 3626598"/>
              <a:gd name="connsiteY382" fmla="*/ 1478554 h 1817913"/>
              <a:gd name="connsiteX383" fmla="*/ 1314988 w 3626598"/>
              <a:gd name="connsiteY383" fmla="*/ 1486398 h 1817913"/>
              <a:gd name="connsiteX384" fmla="*/ 1301608 w 3626598"/>
              <a:gd name="connsiteY384" fmla="*/ 1497933 h 1817913"/>
              <a:gd name="connsiteX385" fmla="*/ 1290073 w 3626598"/>
              <a:gd name="connsiteY385" fmla="*/ 1505777 h 1817913"/>
              <a:gd name="connsiteX386" fmla="*/ 1273462 w 3626598"/>
              <a:gd name="connsiteY386" fmla="*/ 1518696 h 1817913"/>
              <a:gd name="connsiteX387" fmla="*/ 1267926 w 3626598"/>
              <a:gd name="connsiteY387" fmla="*/ 1522849 h 1817913"/>
              <a:gd name="connsiteX388" fmla="*/ 1256852 w 3626598"/>
              <a:gd name="connsiteY388" fmla="*/ 1531154 h 1817913"/>
              <a:gd name="connsiteX389" fmla="*/ 1245317 w 3626598"/>
              <a:gd name="connsiteY389" fmla="*/ 1538536 h 1817913"/>
              <a:gd name="connsiteX390" fmla="*/ 1231475 w 3626598"/>
              <a:gd name="connsiteY390" fmla="*/ 1548687 h 1817913"/>
              <a:gd name="connsiteX391" fmla="*/ 1225938 w 3626598"/>
              <a:gd name="connsiteY391" fmla="*/ 1553301 h 1817913"/>
              <a:gd name="connsiteX392" fmla="*/ 1171032 w 3626598"/>
              <a:gd name="connsiteY392" fmla="*/ 1598057 h 1817913"/>
              <a:gd name="connsiteX393" fmla="*/ 1163188 w 3626598"/>
              <a:gd name="connsiteY393" fmla="*/ 1605901 h 1817913"/>
              <a:gd name="connsiteX394" fmla="*/ 1146116 w 3626598"/>
              <a:gd name="connsiteY394" fmla="*/ 1623434 h 1817913"/>
              <a:gd name="connsiteX395" fmla="*/ 1133197 w 3626598"/>
              <a:gd name="connsiteY395" fmla="*/ 1636353 h 1817913"/>
              <a:gd name="connsiteX396" fmla="*/ 1078752 w 3626598"/>
              <a:gd name="connsiteY396" fmla="*/ 1677879 h 1817913"/>
              <a:gd name="connsiteX397" fmla="*/ 1061219 w 3626598"/>
              <a:gd name="connsiteY397" fmla="*/ 1691260 h 1817913"/>
              <a:gd name="connsiteX398" fmla="*/ 1045992 w 3626598"/>
              <a:gd name="connsiteY398" fmla="*/ 1706947 h 1817913"/>
              <a:gd name="connsiteX399" fmla="*/ 1014617 w 3626598"/>
              <a:gd name="connsiteY399" fmla="*/ 1722173 h 1817913"/>
              <a:gd name="connsiteX400" fmla="*/ 982781 w 3626598"/>
              <a:gd name="connsiteY400" fmla="*/ 1740629 h 1817913"/>
              <a:gd name="connsiteX401" fmla="*/ 969861 w 3626598"/>
              <a:gd name="connsiteY401" fmla="*/ 1748473 h 1817913"/>
              <a:gd name="connsiteX402" fmla="*/ 914032 w 3626598"/>
              <a:gd name="connsiteY402" fmla="*/ 1778925 h 1817913"/>
              <a:gd name="connsiteX403" fmla="*/ 907573 w 3626598"/>
              <a:gd name="connsiteY403" fmla="*/ 1783539 h 1817913"/>
              <a:gd name="connsiteX404" fmla="*/ 882196 w 3626598"/>
              <a:gd name="connsiteY404" fmla="*/ 1798304 h 1817913"/>
              <a:gd name="connsiteX405" fmla="*/ 873429 w 3626598"/>
              <a:gd name="connsiteY405" fmla="*/ 1800611 h 1817913"/>
              <a:gd name="connsiteX406" fmla="*/ 760386 w 3626598"/>
              <a:gd name="connsiteY406" fmla="*/ 1804302 h 1817913"/>
              <a:gd name="connsiteX407" fmla="*/ 696252 w 3626598"/>
              <a:gd name="connsiteY407" fmla="*/ 1817222 h 1817913"/>
              <a:gd name="connsiteX408" fmla="*/ 658417 w 3626598"/>
              <a:gd name="connsiteY408" fmla="*/ 1818606 h 1817913"/>
              <a:gd name="connsiteX409" fmla="*/ 631656 w 3626598"/>
              <a:gd name="connsiteY409" fmla="*/ 1811223 h 1817913"/>
              <a:gd name="connsiteX410" fmla="*/ 555063 w 3626598"/>
              <a:gd name="connsiteY410" fmla="*/ 1799227 h 1817913"/>
              <a:gd name="connsiteX411" fmla="*/ 555063 w 3626598"/>
              <a:gd name="connsiteY411" fmla="*/ 1794152 h 1817913"/>
              <a:gd name="connsiteX412" fmla="*/ 531993 w 3626598"/>
              <a:gd name="connsiteY412" fmla="*/ 1782617 h 1817913"/>
              <a:gd name="connsiteX413" fmla="*/ 493236 w 3626598"/>
              <a:gd name="connsiteY413" fmla="*/ 1793690 h 1817913"/>
              <a:gd name="connsiteX414" fmla="*/ 498311 w 3626598"/>
              <a:gd name="connsiteY414" fmla="*/ 1768775 h 1817913"/>
              <a:gd name="connsiteX415" fmla="*/ 460938 w 3626598"/>
              <a:gd name="connsiteY415" fmla="*/ 1776618 h 181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</a:cxnLst>
            <a:rect l="l" t="t" r="r" b="b"/>
            <a:pathLst>
              <a:path w="3626598" h="1817913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6"/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69" name="Oval 4">
            <a:extLst>
              <a:ext uri="{FF2B5EF4-FFF2-40B4-BE49-F238E27FC236}">
                <a16:creationId xmlns:a16="http://schemas.microsoft.com/office/drawing/2014/main" id="{BA6433AA-23EA-4F7C-A463-8E7EA1EF0555}"/>
              </a:ext>
            </a:extLst>
          </p:cNvPr>
          <p:cNvSpPr/>
          <p:nvPr/>
        </p:nvSpPr>
        <p:spPr>
          <a:xfrm>
            <a:off x="3851367" y="4756774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70" name="Oval 5">
            <a:extLst>
              <a:ext uri="{FF2B5EF4-FFF2-40B4-BE49-F238E27FC236}">
                <a16:creationId xmlns:a16="http://schemas.microsoft.com/office/drawing/2014/main" id="{E1252D2C-292F-4145-9DB1-92CF18D9A70E}"/>
              </a:ext>
            </a:extLst>
          </p:cNvPr>
          <p:cNvSpPr/>
          <p:nvPr/>
        </p:nvSpPr>
        <p:spPr>
          <a:xfrm>
            <a:off x="5079779" y="4756774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71" name="Oval 6">
            <a:extLst>
              <a:ext uri="{FF2B5EF4-FFF2-40B4-BE49-F238E27FC236}">
                <a16:creationId xmlns:a16="http://schemas.microsoft.com/office/drawing/2014/main" id="{14C22195-E8A0-4501-B0C9-FADAAB473E12}"/>
              </a:ext>
            </a:extLst>
          </p:cNvPr>
          <p:cNvSpPr/>
          <p:nvPr/>
        </p:nvSpPr>
        <p:spPr>
          <a:xfrm>
            <a:off x="6308191" y="4756774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72" name="Oval 7">
            <a:extLst>
              <a:ext uri="{FF2B5EF4-FFF2-40B4-BE49-F238E27FC236}">
                <a16:creationId xmlns:a16="http://schemas.microsoft.com/office/drawing/2014/main" id="{AB3E60A6-B41A-46B7-B65C-5F05F5D1E1B1}"/>
              </a:ext>
            </a:extLst>
          </p:cNvPr>
          <p:cNvSpPr/>
          <p:nvPr/>
        </p:nvSpPr>
        <p:spPr>
          <a:xfrm>
            <a:off x="7536604" y="4756774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74" name="Round Same Side Corner Rectangle 21">
            <a:extLst>
              <a:ext uri="{FF2B5EF4-FFF2-40B4-BE49-F238E27FC236}">
                <a16:creationId xmlns:a16="http://schemas.microsoft.com/office/drawing/2014/main" id="{7798AD87-F234-4BAC-A213-6D2891D6DDF2}"/>
              </a:ext>
            </a:extLst>
          </p:cNvPr>
          <p:cNvSpPr/>
          <p:nvPr/>
        </p:nvSpPr>
        <p:spPr>
          <a:xfrm rot="10800000">
            <a:off x="6537000" y="4960202"/>
            <a:ext cx="285706" cy="322632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75" name="Rounded Rectangle 32">
            <a:extLst>
              <a:ext uri="{FF2B5EF4-FFF2-40B4-BE49-F238E27FC236}">
                <a16:creationId xmlns:a16="http://schemas.microsoft.com/office/drawing/2014/main" id="{47E6ECDD-ED28-443A-A584-4CAA052B5069}"/>
              </a:ext>
            </a:extLst>
          </p:cNvPr>
          <p:cNvSpPr/>
          <p:nvPr/>
        </p:nvSpPr>
        <p:spPr>
          <a:xfrm>
            <a:off x="7728780" y="494895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76" name="Rounded Rectangle 6">
            <a:extLst>
              <a:ext uri="{FF2B5EF4-FFF2-40B4-BE49-F238E27FC236}">
                <a16:creationId xmlns:a16="http://schemas.microsoft.com/office/drawing/2014/main" id="{5321E16E-64D2-4B08-9482-527341FD1016}"/>
              </a:ext>
            </a:extLst>
          </p:cNvPr>
          <p:cNvSpPr/>
          <p:nvPr/>
        </p:nvSpPr>
        <p:spPr>
          <a:xfrm>
            <a:off x="4043461" y="4966351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77" name="Rectangle 9">
            <a:extLst>
              <a:ext uri="{FF2B5EF4-FFF2-40B4-BE49-F238E27FC236}">
                <a16:creationId xmlns:a16="http://schemas.microsoft.com/office/drawing/2014/main" id="{850A4C6B-1396-4BE2-A75B-95D8FC335075}"/>
              </a:ext>
            </a:extLst>
          </p:cNvPr>
          <p:cNvSpPr/>
          <p:nvPr/>
        </p:nvSpPr>
        <p:spPr>
          <a:xfrm>
            <a:off x="5266763" y="49384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78" name="Freeform: Shape 1877">
            <a:extLst>
              <a:ext uri="{FF2B5EF4-FFF2-40B4-BE49-F238E27FC236}">
                <a16:creationId xmlns:a16="http://schemas.microsoft.com/office/drawing/2014/main" id="{B4D9206B-B0F1-40A0-BF8B-55C1F20B1ED3}"/>
              </a:ext>
            </a:extLst>
          </p:cNvPr>
          <p:cNvSpPr/>
          <p:nvPr/>
        </p:nvSpPr>
        <p:spPr>
          <a:xfrm>
            <a:off x="1073458" y="1697630"/>
            <a:ext cx="2975681" cy="1857476"/>
          </a:xfrm>
          <a:custGeom>
            <a:avLst/>
            <a:gdLst>
              <a:gd name="connsiteX0" fmla="*/ 0 w 6857999"/>
              <a:gd name="connsiteY0" fmla="*/ 385763 h 4280892"/>
              <a:gd name="connsiteX1" fmla="*/ 0 w 6857999"/>
              <a:gd name="connsiteY1" fmla="*/ 294680 h 4280892"/>
              <a:gd name="connsiteX2" fmla="*/ 19288 w 6857999"/>
              <a:gd name="connsiteY2" fmla="*/ 183773 h 4280892"/>
              <a:gd name="connsiteX3" fmla="*/ 31075 w 6857999"/>
              <a:gd name="connsiteY3" fmla="*/ 199846 h 4280892"/>
              <a:gd name="connsiteX4" fmla="*/ 38040 w 6857999"/>
              <a:gd name="connsiteY4" fmla="*/ 311825 h 4280892"/>
              <a:gd name="connsiteX5" fmla="*/ 56793 w 6857999"/>
              <a:gd name="connsiteY5" fmla="*/ 392192 h 4280892"/>
              <a:gd name="connsiteX6" fmla="*/ 106085 w 6857999"/>
              <a:gd name="connsiteY6" fmla="*/ 413623 h 4280892"/>
              <a:gd name="connsiteX7" fmla="*/ 169843 w 6857999"/>
              <a:gd name="connsiteY7" fmla="*/ 380941 h 4280892"/>
              <a:gd name="connsiteX8" fmla="*/ 362188 w 6857999"/>
              <a:gd name="connsiteY8" fmla="*/ 227707 h 4280892"/>
              <a:gd name="connsiteX9" fmla="*/ 648295 w 6857999"/>
              <a:gd name="connsiteY9" fmla="*/ 0 h 4280892"/>
              <a:gd name="connsiteX10" fmla="*/ 685800 w 6857999"/>
              <a:gd name="connsiteY10" fmla="*/ 0 h 4280892"/>
              <a:gd name="connsiteX11" fmla="*/ 727591 w 6857999"/>
              <a:gd name="connsiteY11" fmla="*/ 27325 h 4280892"/>
              <a:gd name="connsiteX12" fmla="*/ 750094 w 6857999"/>
              <a:gd name="connsiteY12" fmla="*/ 152698 h 4280892"/>
              <a:gd name="connsiteX13" fmla="*/ 643473 w 6857999"/>
              <a:gd name="connsiteY13" fmla="*/ 530423 h 4280892"/>
              <a:gd name="connsiteX14" fmla="*/ 752773 w 6857999"/>
              <a:gd name="connsiteY14" fmla="*/ 862608 h 4280892"/>
              <a:gd name="connsiteX15" fmla="*/ 1143893 w 6857999"/>
              <a:gd name="connsiteY15" fmla="*/ 1106388 h 4280892"/>
              <a:gd name="connsiteX16" fmla="*/ 1171754 w 6857999"/>
              <a:gd name="connsiteY16" fmla="*/ 1099959 h 4280892"/>
              <a:gd name="connsiteX17" fmla="*/ 1309449 w 6857999"/>
              <a:gd name="connsiteY17" fmla="*/ 1012627 h 4280892"/>
              <a:gd name="connsiteX18" fmla="*/ 1481971 w 6857999"/>
              <a:gd name="connsiteY18" fmla="*/ 971907 h 4280892"/>
              <a:gd name="connsiteX19" fmla="*/ 1717715 w 6857999"/>
              <a:gd name="connsiteY19" fmla="*/ 966549 h 4280892"/>
              <a:gd name="connsiteX20" fmla="*/ 2466201 w 6857999"/>
              <a:gd name="connsiteY20" fmla="*/ 872788 h 4280892"/>
              <a:gd name="connsiteX21" fmla="*/ 2814995 w 6857999"/>
              <a:gd name="connsiteY21" fmla="*/ 758131 h 4280892"/>
              <a:gd name="connsiteX22" fmla="*/ 2988052 w 6857999"/>
              <a:gd name="connsiteY22" fmla="*/ 681514 h 4280892"/>
              <a:gd name="connsiteX23" fmla="*/ 3538835 w 6857999"/>
              <a:gd name="connsiteY23" fmla="*/ 482203 h 4280892"/>
              <a:gd name="connsiteX24" fmla="*/ 4148554 w 6857999"/>
              <a:gd name="connsiteY24" fmla="*/ 397550 h 4280892"/>
              <a:gd name="connsiteX25" fmla="*/ 4542889 w 6857999"/>
              <a:gd name="connsiteY25" fmla="*/ 503634 h 4280892"/>
              <a:gd name="connsiteX26" fmla="*/ 5078671 w 6857999"/>
              <a:gd name="connsiteY26" fmla="*/ 733485 h 4280892"/>
              <a:gd name="connsiteX27" fmla="*/ 5504617 w 6857999"/>
              <a:gd name="connsiteY27" fmla="*/ 1057096 h 4280892"/>
              <a:gd name="connsiteX28" fmla="*/ 5889307 w 6857999"/>
              <a:gd name="connsiteY28" fmla="*/ 1495901 h 4280892"/>
              <a:gd name="connsiteX29" fmla="*/ 5910739 w 6857999"/>
              <a:gd name="connsiteY29" fmla="*/ 1520547 h 4280892"/>
              <a:gd name="connsiteX30" fmla="*/ 6204347 w 6857999"/>
              <a:gd name="connsiteY30" fmla="*/ 1357670 h 4280892"/>
              <a:gd name="connsiteX31" fmla="*/ 6438483 w 6857999"/>
              <a:gd name="connsiteY31" fmla="*/ 1313200 h 4280892"/>
              <a:gd name="connsiteX32" fmla="*/ 6787813 w 6857999"/>
              <a:gd name="connsiteY32" fmla="*/ 1247299 h 4280892"/>
              <a:gd name="connsiteX33" fmla="*/ 6858000 w 6857999"/>
              <a:gd name="connsiteY33" fmla="*/ 1232833 h 4280892"/>
              <a:gd name="connsiteX34" fmla="*/ 6858000 w 6857999"/>
              <a:gd name="connsiteY34" fmla="*/ 1243548 h 4280892"/>
              <a:gd name="connsiteX35" fmla="*/ 6701016 w 6857999"/>
              <a:gd name="connsiteY35" fmla="*/ 1390352 h 4280892"/>
              <a:gd name="connsiteX36" fmla="*/ 6473309 w 6857999"/>
              <a:gd name="connsiteY36" fmla="*/ 1482507 h 4280892"/>
              <a:gd name="connsiteX37" fmla="*/ 6267033 w 6857999"/>
              <a:gd name="connsiteY37" fmla="*/ 1586448 h 4280892"/>
              <a:gd name="connsiteX38" fmla="*/ 6249353 w 6857999"/>
              <a:gd name="connsiteY38" fmla="*/ 1602522 h 4280892"/>
              <a:gd name="connsiteX39" fmla="*/ 6377405 w 6857999"/>
              <a:gd name="connsiteY39" fmla="*/ 1627168 h 4280892"/>
              <a:gd name="connsiteX40" fmla="*/ 6774418 w 6857999"/>
              <a:gd name="connsiteY40" fmla="*/ 1617524 h 4280892"/>
              <a:gd name="connsiteX41" fmla="*/ 6791563 w 6857999"/>
              <a:gd name="connsiteY41" fmla="*/ 1618595 h 4280892"/>
              <a:gd name="connsiteX42" fmla="*/ 6787277 w 6857999"/>
              <a:gd name="connsiteY42" fmla="*/ 1640027 h 4280892"/>
              <a:gd name="connsiteX43" fmla="*/ 6644223 w 6857999"/>
              <a:gd name="connsiteY43" fmla="*/ 1735931 h 4280892"/>
              <a:gd name="connsiteX44" fmla="*/ 6345258 w 6857999"/>
              <a:gd name="connsiteY44" fmla="*/ 1795403 h 4280892"/>
              <a:gd name="connsiteX45" fmla="*/ 6196310 w 6857999"/>
              <a:gd name="connsiteY45" fmla="*/ 1828621 h 4280892"/>
              <a:gd name="connsiteX46" fmla="*/ 6195775 w 6857999"/>
              <a:gd name="connsiteY46" fmla="*/ 1835587 h 4280892"/>
              <a:gd name="connsiteX47" fmla="*/ 6201668 w 6857999"/>
              <a:gd name="connsiteY47" fmla="*/ 1844695 h 4280892"/>
              <a:gd name="connsiteX48" fmla="*/ 6279356 w 6857999"/>
              <a:gd name="connsiteY48" fmla="*/ 2128659 h 4280892"/>
              <a:gd name="connsiteX49" fmla="*/ 6220956 w 6857999"/>
              <a:gd name="connsiteY49" fmla="*/ 2187059 h 4280892"/>
              <a:gd name="connsiteX50" fmla="*/ 6104692 w 6857999"/>
              <a:gd name="connsiteY50" fmla="*/ 2246531 h 4280892"/>
              <a:gd name="connsiteX51" fmla="*/ 5831443 w 6857999"/>
              <a:gd name="connsiteY51" fmla="*/ 2595860 h 4280892"/>
              <a:gd name="connsiteX52" fmla="*/ 5682496 w 6857999"/>
              <a:gd name="connsiteY52" fmla="*/ 2894826 h 4280892"/>
              <a:gd name="connsiteX53" fmla="*/ 5555516 w 6857999"/>
              <a:gd name="connsiteY53" fmla="*/ 2977872 h 4280892"/>
              <a:gd name="connsiteX54" fmla="*/ 5404425 w 6857999"/>
              <a:gd name="connsiteY54" fmla="*/ 2959120 h 4280892"/>
              <a:gd name="connsiteX55" fmla="*/ 5351919 w 6857999"/>
              <a:gd name="connsiteY55" fmla="*/ 2967157 h 4280892"/>
              <a:gd name="connsiteX56" fmla="*/ 5217438 w 6857999"/>
              <a:gd name="connsiteY56" fmla="*/ 2914650 h 4280892"/>
              <a:gd name="connsiteX57" fmla="*/ 5168682 w 6857999"/>
              <a:gd name="connsiteY57" fmla="*/ 2826246 h 4280892"/>
              <a:gd name="connsiteX58" fmla="*/ 5089922 w 6857999"/>
              <a:gd name="connsiteY58" fmla="*/ 2592110 h 4280892"/>
              <a:gd name="connsiteX59" fmla="*/ 5090993 w 6857999"/>
              <a:gd name="connsiteY59" fmla="*/ 2573357 h 4280892"/>
              <a:gd name="connsiteX60" fmla="*/ 5060990 w 6857999"/>
              <a:gd name="connsiteY60" fmla="*/ 2535853 h 4280892"/>
              <a:gd name="connsiteX61" fmla="*/ 4976336 w 6857999"/>
              <a:gd name="connsiteY61" fmla="*/ 2532102 h 4280892"/>
              <a:gd name="connsiteX62" fmla="*/ 4941510 w 6857999"/>
              <a:gd name="connsiteY62" fmla="*/ 2543889 h 4280892"/>
              <a:gd name="connsiteX63" fmla="*/ 4831675 w 6857999"/>
              <a:gd name="connsiteY63" fmla="*/ 2641937 h 4280892"/>
              <a:gd name="connsiteX64" fmla="*/ 4483954 w 6857999"/>
              <a:gd name="connsiteY64" fmla="*/ 2746415 h 4280892"/>
              <a:gd name="connsiteX65" fmla="*/ 4415909 w 6857999"/>
              <a:gd name="connsiteY65" fmla="*/ 2740521 h 4280892"/>
              <a:gd name="connsiteX66" fmla="*/ 4428768 w 6857999"/>
              <a:gd name="connsiteY66" fmla="*/ 2784455 h 4280892"/>
              <a:gd name="connsiteX67" fmla="*/ 4543425 w 6857999"/>
              <a:gd name="connsiteY67" fmla="*/ 3031450 h 4280892"/>
              <a:gd name="connsiteX68" fmla="*/ 4561106 w 6857999"/>
              <a:gd name="connsiteY68" fmla="*/ 3171825 h 4280892"/>
              <a:gd name="connsiteX69" fmla="*/ 4536460 w 6857999"/>
              <a:gd name="connsiteY69" fmla="*/ 3566160 h 4280892"/>
              <a:gd name="connsiteX70" fmla="*/ 4512885 w 6857999"/>
              <a:gd name="connsiteY70" fmla="*/ 3666351 h 4280892"/>
              <a:gd name="connsiteX71" fmla="*/ 4464665 w 6857999"/>
              <a:gd name="connsiteY71" fmla="*/ 3719929 h 4280892"/>
              <a:gd name="connsiteX72" fmla="*/ 4225707 w 6857999"/>
              <a:gd name="connsiteY72" fmla="*/ 3939064 h 4280892"/>
              <a:gd name="connsiteX73" fmla="*/ 4172664 w 6857999"/>
              <a:gd name="connsiteY73" fmla="*/ 3994249 h 4280892"/>
              <a:gd name="connsiteX74" fmla="*/ 4166235 w 6857999"/>
              <a:gd name="connsiteY74" fmla="*/ 3958352 h 4280892"/>
              <a:gd name="connsiteX75" fmla="*/ 4151769 w 6857999"/>
              <a:gd name="connsiteY75" fmla="*/ 3836194 h 4280892"/>
              <a:gd name="connsiteX76" fmla="*/ 4193560 w 6857999"/>
              <a:gd name="connsiteY76" fmla="*/ 3699034 h 4280892"/>
              <a:gd name="connsiteX77" fmla="*/ 4251424 w 6857999"/>
              <a:gd name="connsiteY77" fmla="*/ 3642241 h 4280892"/>
              <a:gd name="connsiteX78" fmla="*/ 4287857 w 6857999"/>
              <a:gd name="connsiteY78" fmla="*/ 3568839 h 4280892"/>
              <a:gd name="connsiteX79" fmla="*/ 4299109 w 6857999"/>
              <a:gd name="connsiteY79" fmla="*/ 3544729 h 4280892"/>
              <a:gd name="connsiteX80" fmla="*/ 4343579 w 6857999"/>
              <a:gd name="connsiteY80" fmla="*/ 3332560 h 4280892"/>
              <a:gd name="connsiteX81" fmla="*/ 4320004 w 6857999"/>
              <a:gd name="connsiteY81" fmla="*/ 3237726 h 4280892"/>
              <a:gd name="connsiteX82" fmla="*/ 3988891 w 6857999"/>
              <a:gd name="connsiteY82" fmla="*/ 2902327 h 4280892"/>
              <a:gd name="connsiteX83" fmla="*/ 3910131 w 6857999"/>
              <a:gd name="connsiteY83" fmla="*/ 2934474 h 4280892"/>
              <a:gd name="connsiteX84" fmla="*/ 3910667 w 6857999"/>
              <a:gd name="connsiteY84" fmla="*/ 3173432 h 4280892"/>
              <a:gd name="connsiteX85" fmla="*/ 3930491 w 6857999"/>
              <a:gd name="connsiteY85" fmla="*/ 3329345 h 4280892"/>
              <a:gd name="connsiteX86" fmla="*/ 3931027 w 6857999"/>
              <a:gd name="connsiteY86" fmla="*/ 3424714 h 4280892"/>
              <a:gd name="connsiteX87" fmla="*/ 3949779 w 6857999"/>
              <a:gd name="connsiteY87" fmla="*/ 3727430 h 4280892"/>
              <a:gd name="connsiteX88" fmla="*/ 4055864 w 6857999"/>
              <a:gd name="connsiteY88" fmla="*/ 3990499 h 4280892"/>
              <a:gd name="connsiteX89" fmla="*/ 4074616 w 6857999"/>
              <a:gd name="connsiteY89" fmla="*/ 4015681 h 4280892"/>
              <a:gd name="connsiteX90" fmla="*/ 4225171 w 6857999"/>
              <a:gd name="connsiteY90" fmla="*/ 4152305 h 4280892"/>
              <a:gd name="connsiteX91" fmla="*/ 4225171 w 6857999"/>
              <a:gd name="connsiteY91" fmla="*/ 4191953 h 4280892"/>
              <a:gd name="connsiteX92" fmla="*/ 4086939 w 6857999"/>
              <a:gd name="connsiteY92" fmla="*/ 4230529 h 4280892"/>
              <a:gd name="connsiteX93" fmla="*/ 3892986 w 6857999"/>
              <a:gd name="connsiteY93" fmla="*/ 4178558 h 4280892"/>
              <a:gd name="connsiteX94" fmla="*/ 3863518 w 6857999"/>
              <a:gd name="connsiteY94" fmla="*/ 4149090 h 4280892"/>
              <a:gd name="connsiteX95" fmla="*/ 3807797 w 6857999"/>
              <a:gd name="connsiteY95" fmla="*/ 4004429 h 4280892"/>
              <a:gd name="connsiteX96" fmla="*/ 3767614 w 6857999"/>
              <a:gd name="connsiteY96" fmla="*/ 3960495 h 4280892"/>
              <a:gd name="connsiteX97" fmla="*/ 3746183 w 6857999"/>
              <a:gd name="connsiteY97" fmla="*/ 3930491 h 4280892"/>
              <a:gd name="connsiteX98" fmla="*/ 3727966 w 6857999"/>
              <a:gd name="connsiteY98" fmla="*/ 3687782 h 4280892"/>
              <a:gd name="connsiteX99" fmla="*/ 3690461 w 6857999"/>
              <a:gd name="connsiteY99" fmla="*/ 3505617 h 4280892"/>
              <a:gd name="connsiteX100" fmla="*/ 3476149 w 6857999"/>
              <a:gd name="connsiteY100" fmla="*/ 2923222 h 4280892"/>
              <a:gd name="connsiteX101" fmla="*/ 3432751 w 6857999"/>
              <a:gd name="connsiteY101" fmla="*/ 2828925 h 4280892"/>
              <a:gd name="connsiteX102" fmla="*/ 3368457 w 6857999"/>
              <a:gd name="connsiteY102" fmla="*/ 2785527 h 4280892"/>
              <a:gd name="connsiteX103" fmla="*/ 3328273 w 6857999"/>
              <a:gd name="connsiteY103" fmla="*/ 2774811 h 4280892"/>
              <a:gd name="connsiteX104" fmla="*/ 3157359 w 6857999"/>
              <a:gd name="connsiteY104" fmla="*/ 2706231 h 4280892"/>
              <a:gd name="connsiteX105" fmla="*/ 2484953 w 6857999"/>
              <a:gd name="connsiteY105" fmla="*/ 2652653 h 4280892"/>
              <a:gd name="connsiteX106" fmla="*/ 2442627 w 6857999"/>
              <a:gd name="connsiteY106" fmla="*/ 2677835 h 4280892"/>
              <a:gd name="connsiteX107" fmla="*/ 2341364 w 6857999"/>
              <a:gd name="connsiteY107" fmla="*/ 2756059 h 4280892"/>
              <a:gd name="connsiteX108" fmla="*/ 2299573 w 6857999"/>
              <a:gd name="connsiteY108" fmla="*/ 2765703 h 4280892"/>
              <a:gd name="connsiteX109" fmla="*/ 2062758 w 6857999"/>
              <a:gd name="connsiteY109" fmla="*/ 2899112 h 4280892"/>
              <a:gd name="connsiteX110" fmla="*/ 1831836 w 6857999"/>
              <a:gd name="connsiteY110" fmla="*/ 3102174 h 4280892"/>
              <a:gd name="connsiteX111" fmla="*/ 1720394 w 6857999"/>
              <a:gd name="connsiteY111" fmla="*/ 3237191 h 4280892"/>
              <a:gd name="connsiteX112" fmla="*/ 1637348 w 6857999"/>
              <a:gd name="connsiteY112" fmla="*/ 3454182 h 4280892"/>
              <a:gd name="connsiteX113" fmla="*/ 1635740 w 6857999"/>
              <a:gd name="connsiteY113" fmla="*/ 3516332 h 4280892"/>
              <a:gd name="connsiteX114" fmla="*/ 1660922 w 6857999"/>
              <a:gd name="connsiteY114" fmla="*/ 3686711 h 4280892"/>
              <a:gd name="connsiteX115" fmla="*/ 1662529 w 6857999"/>
              <a:gd name="connsiteY115" fmla="*/ 3777794 h 4280892"/>
              <a:gd name="connsiteX116" fmla="*/ 1677531 w 6857999"/>
              <a:gd name="connsiteY116" fmla="*/ 3867269 h 4280892"/>
              <a:gd name="connsiteX117" fmla="*/ 1893987 w 6857999"/>
              <a:gd name="connsiteY117" fmla="*/ 4141054 h 4280892"/>
              <a:gd name="connsiteX118" fmla="*/ 1919168 w 6857999"/>
              <a:gd name="connsiteY118" fmla="*/ 4159270 h 4280892"/>
              <a:gd name="connsiteX119" fmla="*/ 1605201 w 6857999"/>
              <a:gd name="connsiteY119" fmla="*/ 4178558 h 4280892"/>
              <a:gd name="connsiteX120" fmla="*/ 1570911 w 6857999"/>
              <a:gd name="connsiteY120" fmla="*/ 4147483 h 4280892"/>
              <a:gd name="connsiteX121" fmla="*/ 1574125 w 6857999"/>
              <a:gd name="connsiteY121" fmla="*/ 4143732 h 4280892"/>
              <a:gd name="connsiteX122" fmla="*/ 1555373 w 6857999"/>
              <a:gd name="connsiteY122" fmla="*/ 4139982 h 4280892"/>
              <a:gd name="connsiteX123" fmla="*/ 1541443 w 6857999"/>
              <a:gd name="connsiteY123" fmla="*/ 4083725 h 4280892"/>
              <a:gd name="connsiteX124" fmla="*/ 1500723 w 6857999"/>
              <a:gd name="connsiteY124" fmla="*/ 4021038 h 4280892"/>
              <a:gd name="connsiteX125" fmla="*/ 1456789 w 6857999"/>
              <a:gd name="connsiteY125" fmla="*/ 4006037 h 4280892"/>
              <a:gd name="connsiteX126" fmla="*/ 1423571 w 6857999"/>
              <a:gd name="connsiteY126" fmla="*/ 3982462 h 4280892"/>
              <a:gd name="connsiteX127" fmla="*/ 1386066 w 6857999"/>
              <a:gd name="connsiteY127" fmla="*/ 3507224 h 4280892"/>
              <a:gd name="connsiteX128" fmla="*/ 1305163 w 6857999"/>
              <a:gd name="connsiteY128" fmla="*/ 3120390 h 4280892"/>
              <a:gd name="connsiteX129" fmla="*/ 1311592 w 6857999"/>
              <a:gd name="connsiteY129" fmla="*/ 2960192 h 4280892"/>
              <a:gd name="connsiteX130" fmla="*/ 1336238 w 6857999"/>
              <a:gd name="connsiteY130" fmla="*/ 2907149 h 4280892"/>
              <a:gd name="connsiteX131" fmla="*/ 1024949 w 6857999"/>
              <a:gd name="connsiteY131" fmla="*/ 3154144 h 4280892"/>
              <a:gd name="connsiteX132" fmla="*/ 805815 w 6857999"/>
              <a:gd name="connsiteY132" fmla="*/ 3474006 h 4280892"/>
              <a:gd name="connsiteX133" fmla="*/ 685800 w 6857999"/>
              <a:gd name="connsiteY133" fmla="*/ 4048363 h 4280892"/>
              <a:gd name="connsiteX134" fmla="*/ 712589 w 6857999"/>
              <a:gd name="connsiteY134" fmla="*/ 4132481 h 4280892"/>
              <a:gd name="connsiteX135" fmla="*/ 764024 w 6857999"/>
              <a:gd name="connsiteY135" fmla="*/ 4197846 h 4280892"/>
              <a:gd name="connsiteX136" fmla="*/ 742057 w 6857999"/>
              <a:gd name="connsiteY136" fmla="*/ 4278749 h 4280892"/>
              <a:gd name="connsiteX137" fmla="*/ 738842 w 6857999"/>
              <a:gd name="connsiteY137" fmla="*/ 4282500 h 4280892"/>
              <a:gd name="connsiteX138" fmla="*/ 599539 w 6857999"/>
              <a:gd name="connsiteY138" fmla="*/ 4282500 h 4280892"/>
              <a:gd name="connsiteX139" fmla="*/ 541139 w 6857999"/>
              <a:gd name="connsiteY139" fmla="*/ 4276070 h 4280892"/>
              <a:gd name="connsiteX140" fmla="*/ 403979 w 6857999"/>
              <a:gd name="connsiteY140" fmla="*/ 4203204 h 4280892"/>
              <a:gd name="connsiteX141" fmla="*/ 398085 w 6857999"/>
              <a:gd name="connsiteY141" fmla="*/ 4170522 h 4280892"/>
              <a:gd name="connsiteX142" fmla="*/ 410944 w 6857999"/>
              <a:gd name="connsiteY142" fmla="*/ 4008180 h 4280892"/>
              <a:gd name="connsiteX143" fmla="*/ 353080 w 6857999"/>
              <a:gd name="connsiteY143" fmla="*/ 3991570 h 4280892"/>
              <a:gd name="connsiteX144" fmla="*/ 399693 w 6857999"/>
              <a:gd name="connsiteY144" fmla="*/ 3905310 h 4280892"/>
              <a:gd name="connsiteX145" fmla="*/ 541139 w 6857999"/>
              <a:gd name="connsiteY145" fmla="*/ 3482578 h 4280892"/>
              <a:gd name="connsiteX146" fmla="*/ 564178 w 6857999"/>
              <a:gd name="connsiteY146" fmla="*/ 3209330 h 4280892"/>
              <a:gd name="connsiteX147" fmla="*/ 557748 w 6857999"/>
              <a:gd name="connsiteY147" fmla="*/ 3033058 h 4280892"/>
              <a:gd name="connsiteX148" fmla="*/ 622042 w 6857999"/>
              <a:gd name="connsiteY148" fmla="*/ 2901256 h 4280892"/>
              <a:gd name="connsiteX149" fmla="*/ 715268 w 6857999"/>
              <a:gd name="connsiteY149" fmla="*/ 2820888 h 4280892"/>
              <a:gd name="connsiteX150" fmla="*/ 846534 w 6857999"/>
              <a:gd name="connsiteY150" fmla="*/ 2607112 h 4280892"/>
              <a:gd name="connsiteX151" fmla="*/ 851892 w 6857999"/>
              <a:gd name="connsiteY151" fmla="*/ 2301716 h 4280892"/>
              <a:gd name="connsiteX152" fmla="*/ 805279 w 6857999"/>
              <a:gd name="connsiteY152" fmla="*/ 2109371 h 4280892"/>
              <a:gd name="connsiteX153" fmla="*/ 804208 w 6857999"/>
              <a:gd name="connsiteY153" fmla="*/ 1676460 h 4280892"/>
              <a:gd name="connsiteX154" fmla="*/ 956905 w 6857999"/>
              <a:gd name="connsiteY154" fmla="*/ 1347490 h 4280892"/>
              <a:gd name="connsiteX155" fmla="*/ 973515 w 6857999"/>
              <a:gd name="connsiteY155" fmla="*/ 1320165 h 4280892"/>
              <a:gd name="connsiteX156" fmla="*/ 755452 w 6857999"/>
              <a:gd name="connsiteY156" fmla="*/ 1093530 h 4280892"/>
              <a:gd name="connsiteX157" fmla="*/ 543282 w 6857999"/>
              <a:gd name="connsiteY157" fmla="*/ 832604 h 4280892"/>
              <a:gd name="connsiteX158" fmla="*/ 495598 w 6857999"/>
              <a:gd name="connsiteY158" fmla="*/ 397014 h 4280892"/>
              <a:gd name="connsiteX159" fmla="*/ 557748 w 6857999"/>
              <a:gd name="connsiteY159" fmla="*/ 220206 h 4280892"/>
              <a:gd name="connsiteX160" fmla="*/ 536853 w 6857999"/>
              <a:gd name="connsiteY160" fmla="*/ 234136 h 4280892"/>
              <a:gd name="connsiteX161" fmla="*/ 378797 w 6857999"/>
              <a:gd name="connsiteY161" fmla="*/ 344507 h 4280892"/>
              <a:gd name="connsiteX162" fmla="*/ 165556 w 6857999"/>
              <a:gd name="connsiteY162" fmla="*/ 466130 h 4280892"/>
              <a:gd name="connsiteX163" fmla="*/ 2679 w 6857999"/>
              <a:gd name="connsiteY163" fmla="*/ 389513 h 4280892"/>
              <a:gd name="connsiteX164" fmla="*/ 0 w 6857999"/>
              <a:gd name="connsiteY164" fmla="*/ 385763 h 428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6857999" h="4280892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5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79" name="TextBox 1878">
            <a:extLst>
              <a:ext uri="{FF2B5EF4-FFF2-40B4-BE49-F238E27FC236}">
                <a16:creationId xmlns:a16="http://schemas.microsoft.com/office/drawing/2014/main" id="{246A5E1B-721A-4054-976F-3E4C0588A12D}"/>
              </a:ext>
            </a:extLst>
          </p:cNvPr>
          <p:cNvSpPr txBox="1"/>
          <p:nvPr/>
        </p:nvSpPr>
        <p:spPr>
          <a:xfrm>
            <a:off x="1313484" y="5637824"/>
            <a:ext cx="956503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STO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11238</TotalTime>
  <Words>75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57</cp:revision>
  <dcterms:created xsi:type="dcterms:W3CDTF">2018-02-18T19:39:47Z</dcterms:created>
  <dcterms:modified xsi:type="dcterms:W3CDTF">2019-04-25T07:37:28Z</dcterms:modified>
</cp:coreProperties>
</file>