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672" name="Graphic 21">
            <a:extLst>
              <a:ext uri="{FF2B5EF4-FFF2-40B4-BE49-F238E27FC236}">
                <a16:creationId xmlns:a16="http://schemas.microsoft.com/office/drawing/2014/main" id="{6EEE72A7-93CF-4B73-A03F-956690759412}"/>
              </a:ext>
            </a:extLst>
          </p:cNvPr>
          <p:cNvSpPr/>
          <p:nvPr/>
        </p:nvSpPr>
        <p:spPr>
          <a:xfrm>
            <a:off x="1317153" y="1759762"/>
            <a:ext cx="3176570" cy="2704299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73" name="Group 4672">
            <a:extLst>
              <a:ext uri="{FF2B5EF4-FFF2-40B4-BE49-F238E27FC236}">
                <a16:creationId xmlns:a16="http://schemas.microsoft.com/office/drawing/2014/main" id="{7632C412-4FA4-43CD-B783-AB2F575BE60D}"/>
              </a:ext>
            </a:extLst>
          </p:cNvPr>
          <p:cNvGrpSpPr/>
          <p:nvPr/>
        </p:nvGrpSpPr>
        <p:grpSpPr>
          <a:xfrm>
            <a:off x="1105119" y="4329161"/>
            <a:ext cx="3600638" cy="1900853"/>
            <a:chOff x="1013516" y="4208134"/>
            <a:chExt cx="4025348" cy="2125066"/>
          </a:xfrm>
        </p:grpSpPr>
        <p:grpSp>
          <p:nvGrpSpPr>
            <p:cNvPr id="4674" name="Group 4673">
              <a:extLst>
                <a:ext uri="{FF2B5EF4-FFF2-40B4-BE49-F238E27FC236}">
                  <a16:creationId xmlns:a16="http://schemas.microsoft.com/office/drawing/2014/main" id="{6BEF3C91-3469-4B1E-AF02-5CE78FC5ABEA}"/>
                </a:ext>
              </a:extLst>
            </p:cNvPr>
            <p:cNvGrpSpPr/>
            <p:nvPr/>
          </p:nvGrpSpPr>
          <p:grpSpPr>
            <a:xfrm>
              <a:off x="1013516" y="4208134"/>
              <a:ext cx="4025348" cy="2125066"/>
              <a:chOff x="1214483" y="1520686"/>
              <a:chExt cx="4025348" cy="2125066"/>
            </a:xfrm>
          </p:grpSpPr>
          <p:sp>
            <p:nvSpPr>
              <p:cNvPr id="4676" name="Freeform: Shape 4675">
                <a:extLst>
                  <a:ext uri="{FF2B5EF4-FFF2-40B4-BE49-F238E27FC236}">
                    <a16:creationId xmlns:a16="http://schemas.microsoft.com/office/drawing/2014/main" id="{84AE01F6-2453-456C-A0E1-F301AFB1009B}"/>
                  </a:ext>
                </a:extLst>
              </p:cNvPr>
              <p:cNvSpPr/>
              <p:nvPr/>
            </p:nvSpPr>
            <p:spPr>
              <a:xfrm>
                <a:off x="1214483" y="1520686"/>
                <a:ext cx="4025348" cy="1520688"/>
              </a:xfrm>
              <a:custGeom>
                <a:avLst/>
                <a:gdLst>
                  <a:gd name="connsiteX0" fmla="*/ 0 w 4025348"/>
                  <a:gd name="connsiteY0" fmla="*/ 795130 h 1520688"/>
                  <a:gd name="connsiteX1" fmla="*/ 0 w 4025348"/>
                  <a:gd name="connsiteY1" fmla="*/ 795131 h 1520688"/>
                  <a:gd name="connsiteX2" fmla="*/ 0 w 4025348"/>
                  <a:gd name="connsiteY2" fmla="*/ 795131 h 1520688"/>
                  <a:gd name="connsiteX3" fmla="*/ 2024017 w 4025348"/>
                  <a:gd name="connsiteY3" fmla="*/ 0 h 1520688"/>
                  <a:gd name="connsiteX4" fmla="*/ 2360289 w 4025348"/>
                  <a:gd name="connsiteY4" fmla="*/ 0 h 1520688"/>
                  <a:gd name="connsiteX5" fmla="*/ 2373542 w 4025348"/>
                  <a:gd name="connsiteY5" fmla="*/ 13253 h 1520688"/>
                  <a:gd name="connsiteX6" fmla="*/ 2373542 w 4025348"/>
                  <a:gd name="connsiteY6" fmla="*/ 66261 h 1520688"/>
                  <a:gd name="connsiteX7" fmla="*/ 2372170 w 4025348"/>
                  <a:gd name="connsiteY7" fmla="*/ 69574 h 1520688"/>
                  <a:gd name="connsiteX8" fmla="*/ 3299791 w 4025348"/>
                  <a:gd name="connsiteY8" fmla="*/ 69574 h 1520688"/>
                  <a:gd name="connsiteX9" fmla="*/ 4025348 w 4025348"/>
                  <a:gd name="connsiteY9" fmla="*/ 795131 h 1520688"/>
                  <a:gd name="connsiteX10" fmla="*/ 4025347 w 4025348"/>
                  <a:gd name="connsiteY10" fmla="*/ 795131 h 1520688"/>
                  <a:gd name="connsiteX11" fmla="*/ 3299790 w 4025348"/>
                  <a:gd name="connsiteY11" fmla="*/ 1520688 h 1520688"/>
                  <a:gd name="connsiteX12" fmla="*/ 725557 w 4025348"/>
                  <a:gd name="connsiteY12" fmla="*/ 1520687 h 1520688"/>
                  <a:gd name="connsiteX13" fmla="*/ 14741 w 4025348"/>
                  <a:gd name="connsiteY13" fmla="*/ 941355 h 1520688"/>
                  <a:gd name="connsiteX14" fmla="*/ 0 w 4025348"/>
                  <a:gd name="connsiteY14" fmla="*/ 795131 h 1520688"/>
                  <a:gd name="connsiteX15" fmla="*/ 14741 w 4025348"/>
                  <a:gd name="connsiteY15" fmla="*/ 648906 h 1520688"/>
                  <a:gd name="connsiteX16" fmla="*/ 725557 w 4025348"/>
                  <a:gd name="connsiteY16" fmla="*/ 69574 h 1520688"/>
                  <a:gd name="connsiteX17" fmla="*/ 2012137 w 4025348"/>
                  <a:gd name="connsiteY17" fmla="*/ 69574 h 1520688"/>
                  <a:gd name="connsiteX18" fmla="*/ 2010764 w 4025348"/>
                  <a:gd name="connsiteY18" fmla="*/ 66261 h 1520688"/>
                  <a:gd name="connsiteX19" fmla="*/ 2010764 w 4025348"/>
                  <a:gd name="connsiteY19" fmla="*/ 13253 h 1520688"/>
                  <a:gd name="connsiteX20" fmla="*/ 2024017 w 4025348"/>
                  <a:gd name="connsiteY20" fmla="*/ 0 h 1520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25348" h="1520688">
                    <a:moveTo>
                      <a:pt x="0" y="795130"/>
                    </a:moveTo>
                    <a:lnTo>
                      <a:pt x="0" y="795131"/>
                    </a:lnTo>
                    <a:lnTo>
                      <a:pt x="0" y="795131"/>
                    </a:lnTo>
                    <a:close/>
                    <a:moveTo>
                      <a:pt x="2024017" y="0"/>
                    </a:moveTo>
                    <a:lnTo>
                      <a:pt x="2360289" y="0"/>
                    </a:lnTo>
                    <a:cubicBezTo>
                      <a:pt x="2367608" y="0"/>
                      <a:pt x="2373542" y="5934"/>
                      <a:pt x="2373542" y="13253"/>
                    </a:cubicBezTo>
                    <a:lnTo>
                      <a:pt x="2373542" y="66261"/>
                    </a:lnTo>
                    <a:lnTo>
                      <a:pt x="2372170" y="69574"/>
                    </a:lnTo>
                    <a:lnTo>
                      <a:pt x="3299791" y="69574"/>
                    </a:lnTo>
                    <a:cubicBezTo>
                      <a:pt x="3700505" y="69574"/>
                      <a:pt x="4025348" y="394417"/>
                      <a:pt x="4025348" y="795131"/>
                    </a:cubicBezTo>
                    <a:lnTo>
                      <a:pt x="4025347" y="795131"/>
                    </a:lnTo>
                    <a:cubicBezTo>
                      <a:pt x="4025347" y="1195845"/>
                      <a:pt x="3700504" y="1520688"/>
                      <a:pt x="3299790" y="1520688"/>
                    </a:cubicBezTo>
                    <a:lnTo>
                      <a:pt x="725557" y="1520687"/>
                    </a:lnTo>
                    <a:cubicBezTo>
                      <a:pt x="374932" y="1520687"/>
                      <a:pt x="82396" y="1271979"/>
                      <a:pt x="14741" y="941355"/>
                    </a:cubicBezTo>
                    <a:lnTo>
                      <a:pt x="0" y="795131"/>
                    </a:lnTo>
                    <a:lnTo>
                      <a:pt x="14741" y="648906"/>
                    </a:lnTo>
                    <a:cubicBezTo>
                      <a:pt x="82396" y="318282"/>
                      <a:pt x="374932" y="69574"/>
                      <a:pt x="725557" y="69574"/>
                    </a:cubicBezTo>
                    <a:lnTo>
                      <a:pt x="2012137" y="69574"/>
                    </a:lnTo>
                    <a:lnTo>
                      <a:pt x="2010764" y="66261"/>
                    </a:lnTo>
                    <a:lnTo>
                      <a:pt x="2010764" y="13253"/>
                    </a:lnTo>
                    <a:cubicBezTo>
                      <a:pt x="2010764" y="5934"/>
                      <a:pt x="2016698" y="0"/>
                      <a:pt x="20240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1300">
                    <a:schemeClr val="tx1">
                      <a:lumMod val="50000"/>
                      <a:lumOff val="50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77" name="Rectangle 4676">
                <a:extLst>
                  <a:ext uri="{FF2B5EF4-FFF2-40B4-BE49-F238E27FC236}">
                    <a16:creationId xmlns:a16="http://schemas.microsoft.com/office/drawing/2014/main" id="{AF68FBD6-07C8-4B4C-89B8-028BE86517A1}"/>
                  </a:ext>
                </a:extLst>
              </p:cNvPr>
              <p:cNvSpPr/>
              <p:nvPr/>
            </p:nvSpPr>
            <p:spPr>
              <a:xfrm>
                <a:off x="1222513" y="3089826"/>
                <a:ext cx="4005470" cy="13045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8" name="Freeform: Shape 4677">
                <a:extLst>
                  <a:ext uri="{FF2B5EF4-FFF2-40B4-BE49-F238E27FC236}">
                    <a16:creationId xmlns:a16="http://schemas.microsoft.com/office/drawing/2014/main" id="{8600BF81-CF84-4E61-9656-7A6D263D1D66}"/>
                  </a:ext>
                </a:extLst>
              </p:cNvPr>
              <p:cNvSpPr/>
              <p:nvPr/>
            </p:nvSpPr>
            <p:spPr>
              <a:xfrm>
                <a:off x="1356540" y="3220278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79" name="Freeform: Shape 4678">
                <a:extLst>
                  <a:ext uri="{FF2B5EF4-FFF2-40B4-BE49-F238E27FC236}">
                    <a16:creationId xmlns:a16="http://schemas.microsoft.com/office/drawing/2014/main" id="{3232404F-60F4-4646-A473-3C777CBB6EDA}"/>
                  </a:ext>
                </a:extLst>
              </p:cNvPr>
              <p:cNvSpPr/>
              <p:nvPr/>
            </p:nvSpPr>
            <p:spPr>
              <a:xfrm>
                <a:off x="1790043" y="3220278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80" name="Freeform: Shape 4679">
                <a:extLst>
                  <a:ext uri="{FF2B5EF4-FFF2-40B4-BE49-F238E27FC236}">
                    <a16:creationId xmlns:a16="http://schemas.microsoft.com/office/drawing/2014/main" id="{EE6131BD-202B-44A2-B3B5-8C7E5F1DB684}"/>
                  </a:ext>
                </a:extLst>
              </p:cNvPr>
              <p:cNvSpPr/>
              <p:nvPr/>
            </p:nvSpPr>
            <p:spPr>
              <a:xfrm>
                <a:off x="4156269" y="3212249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681" name="Freeform: Shape 4680">
                <a:extLst>
                  <a:ext uri="{FF2B5EF4-FFF2-40B4-BE49-F238E27FC236}">
                    <a16:creationId xmlns:a16="http://schemas.microsoft.com/office/drawing/2014/main" id="{2C9437F4-B304-49E5-9CA7-7B304B402F6B}"/>
                  </a:ext>
                </a:extLst>
              </p:cNvPr>
              <p:cNvSpPr/>
              <p:nvPr/>
            </p:nvSpPr>
            <p:spPr>
              <a:xfrm>
                <a:off x="4589772" y="3212249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4682" name="Group 4681">
                <a:extLst>
                  <a:ext uri="{FF2B5EF4-FFF2-40B4-BE49-F238E27FC236}">
                    <a16:creationId xmlns:a16="http://schemas.microsoft.com/office/drawing/2014/main" id="{AFDBCE80-D50D-439D-BB90-878314F2DBB1}"/>
                  </a:ext>
                </a:extLst>
              </p:cNvPr>
              <p:cNvGrpSpPr/>
              <p:nvPr/>
            </p:nvGrpSpPr>
            <p:grpSpPr>
              <a:xfrm>
                <a:off x="1831488" y="1583676"/>
                <a:ext cx="2775868" cy="1463040"/>
                <a:chOff x="1831488" y="1583676"/>
                <a:chExt cx="2775868" cy="1463040"/>
              </a:xfrm>
            </p:grpSpPr>
            <p:sp>
              <p:nvSpPr>
                <p:cNvPr id="4693" name="Rectangle 4692">
                  <a:extLst>
                    <a:ext uri="{FF2B5EF4-FFF2-40B4-BE49-F238E27FC236}">
                      <a16:creationId xmlns:a16="http://schemas.microsoft.com/office/drawing/2014/main" id="{477283A7-52BC-43EE-9F6C-BD1AAA6082EE}"/>
                    </a:ext>
                  </a:extLst>
                </p:cNvPr>
                <p:cNvSpPr/>
                <p:nvPr/>
              </p:nvSpPr>
              <p:spPr>
                <a:xfrm>
                  <a:off x="1831488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4" name="Rectangle 4693">
                  <a:extLst>
                    <a:ext uri="{FF2B5EF4-FFF2-40B4-BE49-F238E27FC236}">
                      <a16:creationId xmlns:a16="http://schemas.microsoft.com/office/drawing/2014/main" id="{72B25ABA-A6E0-43FC-BD64-D1B7875C9C53}"/>
                    </a:ext>
                  </a:extLst>
                </p:cNvPr>
                <p:cNvSpPr/>
                <p:nvPr/>
              </p:nvSpPr>
              <p:spPr>
                <a:xfrm>
                  <a:off x="2010549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5" name="Rectangle 4694">
                  <a:extLst>
                    <a:ext uri="{FF2B5EF4-FFF2-40B4-BE49-F238E27FC236}">
                      <a16:creationId xmlns:a16="http://schemas.microsoft.com/office/drawing/2014/main" id="{E6C5D7B8-EDEE-434F-973C-AA632A4D2814}"/>
                    </a:ext>
                  </a:extLst>
                </p:cNvPr>
                <p:cNvSpPr/>
                <p:nvPr/>
              </p:nvSpPr>
              <p:spPr>
                <a:xfrm>
                  <a:off x="4382576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6" name="Rectangle 4695">
                  <a:extLst>
                    <a:ext uri="{FF2B5EF4-FFF2-40B4-BE49-F238E27FC236}">
                      <a16:creationId xmlns:a16="http://schemas.microsoft.com/office/drawing/2014/main" id="{F1B7C4C2-F5E5-46C2-8282-87AF1312BE2A}"/>
                    </a:ext>
                  </a:extLst>
                </p:cNvPr>
                <p:cNvSpPr/>
                <p:nvPr/>
              </p:nvSpPr>
              <p:spPr>
                <a:xfrm>
                  <a:off x="4561637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683" name="Group 4682">
                <a:extLst>
                  <a:ext uri="{FF2B5EF4-FFF2-40B4-BE49-F238E27FC236}">
                    <a16:creationId xmlns:a16="http://schemas.microsoft.com/office/drawing/2014/main" id="{678F0F65-BDF9-480E-AC18-00C891AD39D8}"/>
                  </a:ext>
                </a:extLst>
              </p:cNvPr>
              <p:cNvGrpSpPr/>
              <p:nvPr/>
            </p:nvGrpSpPr>
            <p:grpSpPr>
              <a:xfrm>
                <a:off x="2651948" y="1583676"/>
                <a:ext cx="424633" cy="1463039"/>
                <a:chOff x="2651948" y="1600201"/>
                <a:chExt cx="424633" cy="1431235"/>
              </a:xfrm>
              <a:solidFill>
                <a:schemeClr val="bg1"/>
              </a:solidFill>
            </p:grpSpPr>
            <p:sp>
              <p:nvSpPr>
                <p:cNvPr id="4684" name="Rectangle 4683">
                  <a:extLst>
                    <a:ext uri="{FF2B5EF4-FFF2-40B4-BE49-F238E27FC236}">
                      <a16:creationId xmlns:a16="http://schemas.microsoft.com/office/drawing/2014/main" id="{CB1B2CF5-FDCF-469C-B6C2-E3D35DEFE571}"/>
                    </a:ext>
                  </a:extLst>
                </p:cNvPr>
                <p:cNvSpPr/>
                <p:nvPr/>
              </p:nvSpPr>
              <p:spPr>
                <a:xfrm>
                  <a:off x="2651948" y="1600201"/>
                  <a:ext cx="63476" cy="14312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85" name="Rectangle 4684">
                  <a:extLst>
                    <a:ext uri="{FF2B5EF4-FFF2-40B4-BE49-F238E27FC236}">
                      <a16:creationId xmlns:a16="http://schemas.microsoft.com/office/drawing/2014/main" id="{BD00F0A2-EA62-4BE8-90C9-A115512E2E8C}"/>
                    </a:ext>
                  </a:extLst>
                </p:cNvPr>
                <p:cNvSpPr/>
                <p:nvPr/>
              </p:nvSpPr>
              <p:spPr>
                <a:xfrm>
                  <a:off x="3013105" y="1600201"/>
                  <a:ext cx="63476" cy="14312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86" name="Rectangle 4685">
                  <a:extLst>
                    <a:ext uri="{FF2B5EF4-FFF2-40B4-BE49-F238E27FC236}">
                      <a16:creationId xmlns:a16="http://schemas.microsoft.com/office/drawing/2014/main" id="{7627E110-5BC1-427E-8C20-A2094EF107C6}"/>
                    </a:ext>
                  </a:extLst>
                </p:cNvPr>
                <p:cNvSpPr/>
                <p:nvPr/>
              </p:nvSpPr>
              <p:spPr>
                <a:xfrm>
                  <a:off x="2651948" y="1709530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87" name="Rectangle 4686">
                  <a:extLst>
                    <a:ext uri="{FF2B5EF4-FFF2-40B4-BE49-F238E27FC236}">
                      <a16:creationId xmlns:a16="http://schemas.microsoft.com/office/drawing/2014/main" id="{08C01D00-1C90-4D5B-93AC-A938F2CD08D4}"/>
                    </a:ext>
                  </a:extLst>
                </p:cNvPr>
                <p:cNvSpPr/>
                <p:nvPr/>
              </p:nvSpPr>
              <p:spPr>
                <a:xfrm>
                  <a:off x="2651948" y="1891747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88" name="Rectangle 4687">
                  <a:extLst>
                    <a:ext uri="{FF2B5EF4-FFF2-40B4-BE49-F238E27FC236}">
                      <a16:creationId xmlns:a16="http://schemas.microsoft.com/office/drawing/2014/main" id="{0100B129-5DB8-48A2-9AA8-8829E8979E1F}"/>
                    </a:ext>
                  </a:extLst>
                </p:cNvPr>
                <p:cNvSpPr/>
                <p:nvPr/>
              </p:nvSpPr>
              <p:spPr>
                <a:xfrm>
                  <a:off x="2651948" y="2073964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89" name="Rectangle 4688">
                  <a:extLst>
                    <a:ext uri="{FF2B5EF4-FFF2-40B4-BE49-F238E27FC236}">
                      <a16:creationId xmlns:a16="http://schemas.microsoft.com/office/drawing/2014/main" id="{A3EA81D1-3BAD-4C37-BD22-5E910E55867E}"/>
                    </a:ext>
                  </a:extLst>
                </p:cNvPr>
                <p:cNvSpPr/>
                <p:nvPr/>
              </p:nvSpPr>
              <p:spPr>
                <a:xfrm>
                  <a:off x="2651948" y="2256181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0" name="Rectangle 4689">
                  <a:extLst>
                    <a:ext uri="{FF2B5EF4-FFF2-40B4-BE49-F238E27FC236}">
                      <a16:creationId xmlns:a16="http://schemas.microsoft.com/office/drawing/2014/main" id="{3568382B-0695-4018-B2DD-6CFA332520A6}"/>
                    </a:ext>
                  </a:extLst>
                </p:cNvPr>
                <p:cNvSpPr/>
                <p:nvPr/>
              </p:nvSpPr>
              <p:spPr>
                <a:xfrm>
                  <a:off x="2651948" y="2438398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1" name="Rectangle 4690">
                  <a:extLst>
                    <a:ext uri="{FF2B5EF4-FFF2-40B4-BE49-F238E27FC236}">
                      <a16:creationId xmlns:a16="http://schemas.microsoft.com/office/drawing/2014/main" id="{01DBDCF2-0A2F-45B4-86A1-769769F25D27}"/>
                    </a:ext>
                  </a:extLst>
                </p:cNvPr>
                <p:cNvSpPr/>
                <p:nvPr/>
              </p:nvSpPr>
              <p:spPr>
                <a:xfrm>
                  <a:off x="2651948" y="2620615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2" name="Rectangle 4691">
                  <a:extLst>
                    <a:ext uri="{FF2B5EF4-FFF2-40B4-BE49-F238E27FC236}">
                      <a16:creationId xmlns:a16="http://schemas.microsoft.com/office/drawing/2014/main" id="{0AC1DCFC-2724-4141-BF0E-831FFE827054}"/>
                    </a:ext>
                  </a:extLst>
                </p:cNvPr>
                <p:cNvSpPr/>
                <p:nvPr/>
              </p:nvSpPr>
              <p:spPr>
                <a:xfrm>
                  <a:off x="2651948" y="2802832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675" name="Freeform: Shape 4674">
              <a:extLst>
                <a:ext uri="{FF2B5EF4-FFF2-40B4-BE49-F238E27FC236}">
                  <a16:creationId xmlns:a16="http://schemas.microsoft.com/office/drawing/2014/main" id="{87BF3523-8AB1-4CE9-AF9A-DB15E28E24BB}"/>
                </a:ext>
              </a:extLst>
            </p:cNvPr>
            <p:cNvSpPr/>
            <p:nvPr/>
          </p:nvSpPr>
          <p:spPr>
            <a:xfrm>
              <a:off x="3045401" y="4541646"/>
              <a:ext cx="1057201" cy="112812"/>
            </a:xfrm>
            <a:custGeom>
              <a:avLst/>
              <a:gdLst/>
              <a:ahLst/>
              <a:cxnLst/>
              <a:rect l="l" t="t" r="r" b="b"/>
              <a:pathLst>
                <a:path w="1057201" h="112812">
                  <a:moveTo>
                    <a:pt x="790203" y="27310"/>
                  </a:moveTo>
                  <a:lnTo>
                    <a:pt x="775469" y="67791"/>
                  </a:lnTo>
                  <a:lnTo>
                    <a:pt x="805235" y="67791"/>
                  </a:lnTo>
                  <a:close/>
                  <a:moveTo>
                    <a:pt x="674191" y="20315"/>
                  </a:moveTo>
                  <a:lnTo>
                    <a:pt x="674191" y="51271"/>
                  </a:lnTo>
                  <a:lnTo>
                    <a:pt x="686246" y="51271"/>
                  </a:lnTo>
                  <a:cubicBezTo>
                    <a:pt x="694928" y="51271"/>
                    <a:pt x="700732" y="50701"/>
                    <a:pt x="703659" y="49560"/>
                  </a:cubicBezTo>
                  <a:cubicBezTo>
                    <a:pt x="706586" y="48419"/>
                    <a:pt x="708881" y="46633"/>
                    <a:pt x="710543" y="44202"/>
                  </a:cubicBezTo>
                  <a:cubicBezTo>
                    <a:pt x="712205" y="41771"/>
                    <a:pt x="713036" y="38943"/>
                    <a:pt x="713036" y="35719"/>
                  </a:cubicBezTo>
                  <a:cubicBezTo>
                    <a:pt x="713036" y="31750"/>
                    <a:pt x="711870" y="28476"/>
                    <a:pt x="709538" y="25896"/>
                  </a:cubicBezTo>
                  <a:cubicBezTo>
                    <a:pt x="707206" y="23316"/>
                    <a:pt x="704255" y="21704"/>
                    <a:pt x="700683" y="21059"/>
                  </a:cubicBezTo>
                  <a:cubicBezTo>
                    <a:pt x="698054" y="20563"/>
                    <a:pt x="692770" y="20315"/>
                    <a:pt x="684833" y="20315"/>
                  </a:cubicBezTo>
                  <a:close/>
                  <a:moveTo>
                    <a:pt x="462558" y="18827"/>
                  </a:moveTo>
                  <a:cubicBezTo>
                    <a:pt x="453479" y="18827"/>
                    <a:pt x="446162" y="21940"/>
                    <a:pt x="440606" y="28166"/>
                  </a:cubicBezTo>
                  <a:cubicBezTo>
                    <a:pt x="435049" y="34392"/>
                    <a:pt x="432271" y="43780"/>
                    <a:pt x="432271" y="56331"/>
                  </a:cubicBezTo>
                  <a:cubicBezTo>
                    <a:pt x="432271" y="68684"/>
                    <a:pt x="435124" y="78048"/>
                    <a:pt x="440829" y="84423"/>
                  </a:cubicBezTo>
                  <a:cubicBezTo>
                    <a:pt x="446534" y="90797"/>
                    <a:pt x="453777" y="93985"/>
                    <a:pt x="462558" y="93985"/>
                  </a:cubicBezTo>
                  <a:cubicBezTo>
                    <a:pt x="471339" y="93985"/>
                    <a:pt x="478544" y="90822"/>
                    <a:pt x="484175" y="84497"/>
                  </a:cubicBezTo>
                  <a:cubicBezTo>
                    <a:pt x="489806" y="78172"/>
                    <a:pt x="492621" y="68684"/>
                    <a:pt x="492621" y="56034"/>
                  </a:cubicBezTo>
                  <a:cubicBezTo>
                    <a:pt x="492621" y="43532"/>
                    <a:pt x="489880" y="34206"/>
                    <a:pt x="484398" y="28054"/>
                  </a:cubicBezTo>
                  <a:cubicBezTo>
                    <a:pt x="478917" y="21902"/>
                    <a:pt x="471636" y="18827"/>
                    <a:pt x="462558" y="18827"/>
                  </a:cubicBezTo>
                  <a:close/>
                  <a:moveTo>
                    <a:pt x="52983" y="18827"/>
                  </a:moveTo>
                  <a:cubicBezTo>
                    <a:pt x="43904" y="18827"/>
                    <a:pt x="36587" y="21940"/>
                    <a:pt x="31031" y="28166"/>
                  </a:cubicBezTo>
                  <a:cubicBezTo>
                    <a:pt x="25474" y="34392"/>
                    <a:pt x="22696" y="43780"/>
                    <a:pt x="22696" y="56331"/>
                  </a:cubicBezTo>
                  <a:cubicBezTo>
                    <a:pt x="22696" y="68684"/>
                    <a:pt x="25549" y="78048"/>
                    <a:pt x="31254" y="84423"/>
                  </a:cubicBezTo>
                  <a:cubicBezTo>
                    <a:pt x="36959" y="90797"/>
                    <a:pt x="44202" y="93985"/>
                    <a:pt x="52983" y="93985"/>
                  </a:cubicBezTo>
                  <a:cubicBezTo>
                    <a:pt x="61764" y="93985"/>
                    <a:pt x="68969" y="90822"/>
                    <a:pt x="74600" y="84497"/>
                  </a:cubicBezTo>
                  <a:cubicBezTo>
                    <a:pt x="80231" y="78172"/>
                    <a:pt x="83046" y="68684"/>
                    <a:pt x="83046" y="56034"/>
                  </a:cubicBezTo>
                  <a:cubicBezTo>
                    <a:pt x="83046" y="43532"/>
                    <a:pt x="80305" y="34206"/>
                    <a:pt x="74823" y="28054"/>
                  </a:cubicBezTo>
                  <a:cubicBezTo>
                    <a:pt x="69342" y="21902"/>
                    <a:pt x="62061" y="18827"/>
                    <a:pt x="52983" y="18827"/>
                  </a:cubicBezTo>
                  <a:close/>
                  <a:moveTo>
                    <a:pt x="157460" y="2753"/>
                  </a:moveTo>
                  <a:lnTo>
                    <a:pt x="179487" y="2753"/>
                  </a:lnTo>
                  <a:lnTo>
                    <a:pt x="179487" y="92571"/>
                  </a:lnTo>
                  <a:lnTo>
                    <a:pt x="234255" y="92571"/>
                  </a:lnTo>
                  <a:lnTo>
                    <a:pt x="234255" y="110951"/>
                  </a:lnTo>
                  <a:lnTo>
                    <a:pt x="157460" y="110951"/>
                  </a:lnTo>
                  <a:close/>
                  <a:moveTo>
                    <a:pt x="955179" y="1860"/>
                  </a:moveTo>
                  <a:lnTo>
                    <a:pt x="981001" y="1860"/>
                  </a:lnTo>
                  <a:lnTo>
                    <a:pt x="1006673" y="45020"/>
                  </a:lnTo>
                  <a:lnTo>
                    <a:pt x="1031825" y="1860"/>
                  </a:lnTo>
                  <a:lnTo>
                    <a:pt x="1057201" y="1860"/>
                  </a:lnTo>
                  <a:lnTo>
                    <a:pt x="1017091" y="65187"/>
                  </a:lnTo>
                  <a:lnTo>
                    <a:pt x="1017091" y="110951"/>
                  </a:lnTo>
                  <a:lnTo>
                    <a:pt x="995139" y="110951"/>
                  </a:lnTo>
                  <a:lnTo>
                    <a:pt x="995139" y="65038"/>
                  </a:lnTo>
                  <a:close/>
                  <a:moveTo>
                    <a:pt x="852413" y="1860"/>
                  </a:moveTo>
                  <a:lnTo>
                    <a:pt x="873844" y="1860"/>
                  </a:lnTo>
                  <a:lnTo>
                    <a:pt x="918493" y="74712"/>
                  </a:lnTo>
                  <a:lnTo>
                    <a:pt x="918493" y="1860"/>
                  </a:lnTo>
                  <a:lnTo>
                    <a:pt x="938957" y="1860"/>
                  </a:lnTo>
                  <a:lnTo>
                    <a:pt x="938957" y="110951"/>
                  </a:lnTo>
                  <a:lnTo>
                    <a:pt x="916856" y="110951"/>
                  </a:lnTo>
                  <a:lnTo>
                    <a:pt x="872877" y="39811"/>
                  </a:lnTo>
                  <a:lnTo>
                    <a:pt x="872877" y="110951"/>
                  </a:lnTo>
                  <a:lnTo>
                    <a:pt x="852413" y="110951"/>
                  </a:lnTo>
                  <a:close/>
                  <a:moveTo>
                    <a:pt x="778818" y="1860"/>
                  </a:moveTo>
                  <a:lnTo>
                    <a:pt x="802109" y="1860"/>
                  </a:lnTo>
                  <a:lnTo>
                    <a:pt x="845790" y="110951"/>
                  </a:lnTo>
                  <a:lnTo>
                    <a:pt x="821829" y="110951"/>
                  </a:lnTo>
                  <a:lnTo>
                    <a:pt x="812304" y="86171"/>
                  </a:lnTo>
                  <a:lnTo>
                    <a:pt x="768697" y="86171"/>
                  </a:lnTo>
                  <a:lnTo>
                    <a:pt x="759693" y="110951"/>
                  </a:lnTo>
                  <a:lnTo>
                    <a:pt x="736327" y="110951"/>
                  </a:lnTo>
                  <a:close/>
                  <a:moveTo>
                    <a:pt x="652165" y="1860"/>
                  </a:moveTo>
                  <a:lnTo>
                    <a:pt x="687512" y="1860"/>
                  </a:lnTo>
                  <a:cubicBezTo>
                    <a:pt x="700906" y="1860"/>
                    <a:pt x="709637" y="2406"/>
                    <a:pt x="713705" y="3497"/>
                  </a:cubicBezTo>
                  <a:cubicBezTo>
                    <a:pt x="719956" y="5134"/>
                    <a:pt x="725190" y="8694"/>
                    <a:pt x="729407" y="14176"/>
                  </a:cubicBezTo>
                  <a:cubicBezTo>
                    <a:pt x="733623" y="19658"/>
                    <a:pt x="735732" y="26739"/>
                    <a:pt x="735732" y="35421"/>
                  </a:cubicBezTo>
                  <a:cubicBezTo>
                    <a:pt x="735732" y="42118"/>
                    <a:pt x="734516" y="47749"/>
                    <a:pt x="732086" y="52313"/>
                  </a:cubicBezTo>
                  <a:cubicBezTo>
                    <a:pt x="729655" y="56877"/>
                    <a:pt x="726566" y="60461"/>
                    <a:pt x="722821" y="63066"/>
                  </a:cubicBezTo>
                  <a:cubicBezTo>
                    <a:pt x="719076" y="65670"/>
                    <a:pt x="715268" y="67394"/>
                    <a:pt x="711398" y="68238"/>
                  </a:cubicBezTo>
                  <a:cubicBezTo>
                    <a:pt x="706140" y="69279"/>
                    <a:pt x="698525" y="69800"/>
                    <a:pt x="688553" y="69800"/>
                  </a:cubicBezTo>
                  <a:lnTo>
                    <a:pt x="674191" y="69800"/>
                  </a:lnTo>
                  <a:lnTo>
                    <a:pt x="674191" y="110951"/>
                  </a:lnTo>
                  <a:lnTo>
                    <a:pt x="652165" y="110951"/>
                  </a:lnTo>
                  <a:close/>
                  <a:moveTo>
                    <a:pt x="528042" y="1860"/>
                  </a:moveTo>
                  <a:lnTo>
                    <a:pt x="561008" y="1860"/>
                  </a:lnTo>
                  <a:lnTo>
                    <a:pt x="580802" y="76274"/>
                  </a:lnTo>
                  <a:lnTo>
                    <a:pt x="600373" y="1860"/>
                  </a:lnTo>
                  <a:lnTo>
                    <a:pt x="633412" y="1860"/>
                  </a:lnTo>
                  <a:lnTo>
                    <a:pt x="633412" y="110951"/>
                  </a:lnTo>
                  <a:lnTo>
                    <a:pt x="612949" y="110951"/>
                  </a:lnTo>
                  <a:lnTo>
                    <a:pt x="612949" y="25077"/>
                  </a:lnTo>
                  <a:lnTo>
                    <a:pt x="591294" y="110951"/>
                  </a:lnTo>
                  <a:lnTo>
                    <a:pt x="570086" y="110951"/>
                  </a:lnTo>
                  <a:lnTo>
                    <a:pt x="548506" y="25077"/>
                  </a:lnTo>
                  <a:lnTo>
                    <a:pt x="548506" y="110951"/>
                  </a:lnTo>
                  <a:lnTo>
                    <a:pt x="528042" y="110951"/>
                  </a:lnTo>
                  <a:close/>
                  <a:moveTo>
                    <a:pt x="118095" y="1860"/>
                  </a:moveTo>
                  <a:lnTo>
                    <a:pt x="140122" y="1860"/>
                  </a:lnTo>
                  <a:lnTo>
                    <a:pt x="140122" y="110951"/>
                  </a:lnTo>
                  <a:lnTo>
                    <a:pt x="118095" y="110951"/>
                  </a:lnTo>
                  <a:close/>
                  <a:moveTo>
                    <a:pt x="462335" y="0"/>
                  </a:moveTo>
                  <a:cubicBezTo>
                    <a:pt x="478408" y="0"/>
                    <a:pt x="491269" y="4986"/>
                    <a:pt x="500918" y="14957"/>
                  </a:cubicBezTo>
                  <a:cubicBezTo>
                    <a:pt x="510567" y="24929"/>
                    <a:pt x="515392" y="38794"/>
                    <a:pt x="515392" y="56555"/>
                  </a:cubicBezTo>
                  <a:cubicBezTo>
                    <a:pt x="515392" y="74166"/>
                    <a:pt x="510604" y="87945"/>
                    <a:pt x="501030" y="97892"/>
                  </a:cubicBezTo>
                  <a:cubicBezTo>
                    <a:pt x="491455" y="107838"/>
                    <a:pt x="478656" y="112812"/>
                    <a:pt x="462632" y="112812"/>
                  </a:cubicBezTo>
                  <a:cubicBezTo>
                    <a:pt x="446410" y="112812"/>
                    <a:pt x="433512" y="107863"/>
                    <a:pt x="423937" y="97966"/>
                  </a:cubicBezTo>
                  <a:cubicBezTo>
                    <a:pt x="414362" y="88069"/>
                    <a:pt x="409575" y="74439"/>
                    <a:pt x="409575" y="57075"/>
                  </a:cubicBezTo>
                  <a:cubicBezTo>
                    <a:pt x="409575" y="45963"/>
                    <a:pt x="411237" y="36636"/>
                    <a:pt x="414561" y="29096"/>
                  </a:cubicBezTo>
                  <a:cubicBezTo>
                    <a:pt x="417041" y="23540"/>
                    <a:pt x="420427" y="18554"/>
                    <a:pt x="424718" y="14139"/>
                  </a:cubicBezTo>
                  <a:cubicBezTo>
                    <a:pt x="429009" y="9723"/>
                    <a:pt x="433710" y="6449"/>
                    <a:pt x="438820" y="4316"/>
                  </a:cubicBezTo>
                  <a:cubicBezTo>
                    <a:pt x="445616" y="1439"/>
                    <a:pt x="453454" y="0"/>
                    <a:pt x="462335" y="0"/>
                  </a:cubicBezTo>
                  <a:close/>
                  <a:moveTo>
                    <a:pt x="346918" y="0"/>
                  </a:moveTo>
                  <a:cubicBezTo>
                    <a:pt x="360263" y="0"/>
                    <a:pt x="371103" y="3944"/>
                    <a:pt x="379437" y="11832"/>
                  </a:cubicBezTo>
                  <a:cubicBezTo>
                    <a:pt x="384398" y="16495"/>
                    <a:pt x="388119" y="23192"/>
                    <a:pt x="390599" y="31924"/>
                  </a:cubicBezTo>
                  <a:lnTo>
                    <a:pt x="368796" y="37132"/>
                  </a:lnTo>
                  <a:cubicBezTo>
                    <a:pt x="367506" y="31477"/>
                    <a:pt x="364815" y="27012"/>
                    <a:pt x="360722" y="23738"/>
                  </a:cubicBezTo>
                  <a:cubicBezTo>
                    <a:pt x="356629" y="20464"/>
                    <a:pt x="351656" y="18827"/>
                    <a:pt x="345802" y="18827"/>
                  </a:cubicBezTo>
                  <a:cubicBezTo>
                    <a:pt x="337716" y="18827"/>
                    <a:pt x="331155" y="21729"/>
                    <a:pt x="326120" y="27533"/>
                  </a:cubicBezTo>
                  <a:cubicBezTo>
                    <a:pt x="321084" y="33337"/>
                    <a:pt x="318567" y="42738"/>
                    <a:pt x="318567" y="55736"/>
                  </a:cubicBezTo>
                  <a:cubicBezTo>
                    <a:pt x="318567" y="69527"/>
                    <a:pt x="321047" y="79350"/>
                    <a:pt x="326008" y="85204"/>
                  </a:cubicBezTo>
                  <a:cubicBezTo>
                    <a:pt x="330969" y="91058"/>
                    <a:pt x="337418" y="93985"/>
                    <a:pt x="345356" y="93985"/>
                  </a:cubicBezTo>
                  <a:cubicBezTo>
                    <a:pt x="351210" y="93985"/>
                    <a:pt x="356245" y="92124"/>
                    <a:pt x="360462" y="88404"/>
                  </a:cubicBezTo>
                  <a:cubicBezTo>
                    <a:pt x="364678" y="84683"/>
                    <a:pt x="367705" y="78829"/>
                    <a:pt x="369540" y="70842"/>
                  </a:cubicBezTo>
                  <a:lnTo>
                    <a:pt x="390897" y="77614"/>
                  </a:lnTo>
                  <a:cubicBezTo>
                    <a:pt x="387623" y="89520"/>
                    <a:pt x="382178" y="98363"/>
                    <a:pt x="374563" y="104142"/>
                  </a:cubicBezTo>
                  <a:cubicBezTo>
                    <a:pt x="366948" y="109922"/>
                    <a:pt x="357287" y="112812"/>
                    <a:pt x="345579" y="112812"/>
                  </a:cubicBezTo>
                  <a:cubicBezTo>
                    <a:pt x="331093" y="112812"/>
                    <a:pt x="319187" y="107863"/>
                    <a:pt x="309860" y="97966"/>
                  </a:cubicBezTo>
                  <a:cubicBezTo>
                    <a:pt x="300534" y="88069"/>
                    <a:pt x="295870" y="74538"/>
                    <a:pt x="295870" y="57373"/>
                  </a:cubicBezTo>
                  <a:cubicBezTo>
                    <a:pt x="295870" y="39216"/>
                    <a:pt x="300558" y="25115"/>
                    <a:pt x="309935" y="15069"/>
                  </a:cubicBezTo>
                  <a:cubicBezTo>
                    <a:pt x="319311" y="5023"/>
                    <a:pt x="331639" y="0"/>
                    <a:pt x="346918" y="0"/>
                  </a:cubicBezTo>
                  <a:close/>
                  <a:moveTo>
                    <a:pt x="52760" y="0"/>
                  </a:moveTo>
                  <a:cubicBezTo>
                    <a:pt x="68833" y="0"/>
                    <a:pt x="81694" y="4986"/>
                    <a:pt x="91343" y="14957"/>
                  </a:cubicBezTo>
                  <a:cubicBezTo>
                    <a:pt x="100992" y="24929"/>
                    <a:pt x="105817" y="38794"/>
                    <a:pt x="105817" y="56555"/>
                  </a:cubicBezTo>
                  <a:cubicBezTo>
                    <a:pt x="105817" y="74166"/>
                    <a:pt x="101029" y="87945"/>
                    <a:pt x="91455" y="97892"/>
                  </a:cubicBezTo>
                  <a:cubicBezTo>
                    <a:pt x="81880" y="107838"/>
                    <a:pt x="69081" y="112812"/>
                    <a:pt x="53057" y="112812"/>
                  </a:cubicBezTo>
                  <a:cubicBezTo>
                    <a:pt x="36835" y="112812"/>
                    <a:pt x="23937" y="107863"/>
                    <a:pt x="14362" y="97966"/>
                  </a:cubicBezTo>
                  <a:cubicBezTo>
                    <a:pt x="4787" y="88069"/>
                    <a:pt x="0" y="74439"/>
                    <a:pt x="0" y="57075"/>
                  </a:cubicBezTo>
                  <a:cubicBezTo>
                    <a:pt x="0" y="45963"/>
                    <a:pt x="1662" y="36636"/>
                    <a:pt x="4986" y="29096"/>
                  </a:cubicBezTo>
                  <a:cubicBezTo>
                    <a:pt x="7466" y="23540"/>
                    <a:pt x="10852" y="18554"/>
                    <a:pt x="15143" y="14139"/>
                  </a:cubicBezTo>
                  <a:cubicBezTo>
                    <a:pt x="19434" y="9723"/>
                    <a:pt x="24135" y="6449"/>
                    <a:pt x="29245" y="4316"/>
                  </a:cubicBezTo>
                  <a:cubicBezTo>
                    <a:pt x="36041" y="1439"/>
                    <a:pt x="43879" y="0"/>
                    <a:pt x="527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697" name="Freeform: Shape 4696">
            <a:extLst>
              <a:ext uri="{FF2B5EF4-FFF2-40B4-BE49-F238E27FC236}">
                <a16:creationId xmlns:a16="http://schemas.microsoft.com/office/drawing/2014/main" id="{BA93E58E-2E07-4B51-9DC0-D1E442522AA1}"/>
              </a:ext>
            </a:extLst>
          </p:cNvPr>
          <p:cNvSpPr/>
          <p:nvPr/>
        </p:nvSpPr>
        <p:spPr>
          <a:xfrm>
            <a:off x="524086" y="1928815"/>
            <a:ext cx="5200877" cy="2485714"/>
          </a:xfrm>
          <a:custGeom>
            <a:avLst/>
            <a:gdLst>
              <a:gd name="connsiteX0" fmla="*/ 0 w 4099727"/>
              <a:gd name="connsiteY0" fmla="*/ 0 h 1959429"/>
              <a:gd name="connsiteX1" fmla="*/ 1195754 w 4099727"/>
              <a:gd name="connsiteY1" fmla="*/ 683288 h 1959429"/>
              <a:gd name="connsiteX2" fmla="*/ 1507253 w 4099727"/>
              <a:gd name="connsiteY2" fmla="*/ 411983 h 1959429"/>
              <a:gd name="connsiteX3" fmla="*/ 2250831 w 4099727"/>
              <a:gd name="connsiteY3" fmla="*/ 1155561 h 1959429"/>
              <a:gd name="connsiteX4" fmla="*/ 2743200 w 4099727"/>
              <a:gd name="connsiteY4" fmla="*/ 572756 h 1959429"/>
              <a:gd name="connsiteX5" fmla="*/ 4099727 w 4099727"/>
              <a:gd name="connsiteY5" fmla="*/ 1959429 h 1959429"/>
              <a:gd name="connsiteX0" fmla="*/ 0 w 4099727"/>
              <a:gd name="connsiteY0" fmla="*/ 0 h 1959429"/>
              <a:gd name="connsiteX1" fmla="*/ 973970 w 4099727"/>
              <a:gd name="connsiteY1" fmla="*/ 849627 h 1959429"/>
              <a:gd name="connsiteX2" fmla="*/ 1507253 w 4099727"/>
              <a:gd name="connsiteY2" fmla="*/ 411983 h 1959429"/>
              <a:gd name="connsiteX3" fmla="*/ 2250831 w 4099727"/>
              <a:gd name="connsiteY3" fmla="*/ 1155561 h 1959429"/>
              <a:gd name="connsiteX4" fmla="*/ 2743200 w 4099727"/>
              <a:gd name="connsiteY4" fmla="*/ 572756 h 1959429"/>
              <a:gd name="connsiteX5" fmla="*/ 4099727 w 4099727"/>
              <a:gd name="connsiteY5" fmla="*/ 1959429 h 195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9727" h="1959429">
                <a:moveTo>
                  <a:pt x="0" y="0"/>
                </a:moveTo>
                <a:lnTo>
                  <a:pt x="973970" y="849627"/>
                </a:lnTo>
                <a:lnTo>
                  <a:pt x="1507253" y="411983"/>
                </a:lnTo>
                <a:lnTo>
                  <a:pt x="2250831" y="1155561"/>
                </a:lnTo>
                <a:lnTo>
                  <a:pt x="2743200" y="572756"/>
                </a:lnTo>
                <a:lnTo>
                  <a:pt x="4099727" y="1959429"/>
                </a:lnTo>
              </a:path>
            </a:pathLst>
          </a:custGeom>
          <a:noFill/>
          <a:ln w="38100">
            <a:solidFill>
              <a:schemeClr val="accent5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8" name="Freeform: Shape 4697">
            <a:extLst>
              <a:ext uri="{FF2B5EF4-FFF2-40B4-BE49-F238E27FC236}">
                <a16:creationId xmlns:a16="http://schemas.microsoft.com/office/drawing/2014/main" id="{1A76E31B-CAE3-49FA-9307-33CE49D60F5A}"/>
              </a:ext>
            </a:extLst>
          </p:cNvPr>
          <p:cNvSpPr/>
          <p:nvPr/>
        </p:nvSpPr>
        <p:spPr>
          <a:xfrm>
            <a:off x="4562836" y="1916370"/>
            <a:ext cx="1024047" cy="1497691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2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99" name="Group 4698">
            <a:extLst>
              <a:ext uri="{FF2B5EF4-FFF2-40B4-BE49-F238E27FC236}">
                <a16:creationId xmlns:a16="http://schemas.microsoft.com/office/drawing/2014/main" id="{4E560D34-5AE3-45FB-B0F3-C5E8679A8504}"/>
              </a:ext>
            </a:extLst>
          </p:cNvPr>
          <p:cNvGrpSpPr/>
          <p:nvPr/>
        </p:nvGrpSpPr>
        <p:grpSpPr>
          <a:xfrm rot="21170207">
            <a:off x="4891997" y="3238051"/>
            <a:ext cx="649209" cy="773245"/>
            <a:chOff x="5071951" y="3009853"/>
            <a:chExt cx="880901" cy="1049203"/>
          </a:xfrm>
          <a:solidFill>
            <a:schemeClr val="accent2"/>
          </a:solidFill>
        </p:grpSpPr>
        <p:sp>
          <p:nvSpPr>
            <p:cNvPr id="4700" name="Freeform: Shape 4699">
              <a:extLst>
                <a:ext uri="{FF2B5EF4-FFF2-40B4-BE49-F238E27FC236}">
                  <a16:creationId xmlns:a16="http://schemas.microsoft.com/office/drawing/2014/main" id="{0040C597-31AF-4062-BCFE-1D3166AC4C44}"/>
                </a:ext>
              </a:extLst>
            </p:cNvPr>
            <p:cNvSpPr/>
            <p:nvPr/>
          </p:nvSpPr>
          <p:spPr>
            <a:xfrm>
              <a:off x="5586883" y="3705579"/>
              <a:ext cx="365969" cy="353477"/>
            </a:xfrm>
            <a:custGeom>
              <a:avLst/>
              <a:gdLst>
                <a:gd name="connsiteX0" fmla="*/ 246540 w 365969"/>
                <a:gd name="connsiteY0" fmla="*/ 342017 h 353477"/>
                <a:gd name="connsiteX1" fmla="*/ 187997 w 365969"/>
                <a:gd name="connsiteY1" fmla="*/ 349026 h 353477"/>
                <a:gd name="connsiteX2" fmla="*/ 104513 w 365969"/>
                <a:gd name="connsiteY2" fmla="*/ 336246 h 353477"/>
                <a:gd name="connsiteX3" fmla="*/ 38755 w 365969"/>
                <a:gd name="connsiteY3" fmla="*/ 283887 h 353477"/>
                <a:gd name="connsiteX4" fmla="*/ 2 w 365969"/>
                <a:gd name="connsiteY4" fmla="*/ 188241 h 353477"/>
                <a:gd name="connsiteX5" fmla="*/ 37106 w 365969"/>
                <a:gd name="connsiteY5" fmla="*/ 65384 h 353477"/>
                <a:gd name="connsiteX6" fmla="*/ 151717 w 365969"/>
                <a:gd name="connsiteY6" fmla="*/ 1483 h 353477"/>
                <a:gd name="connsiteX7" fmla="*/ 246333 w 365969"/>
                <a:gd name="connsiteY7" fmla="*/ 10553 h 353477"/>
                <a:gd name="connsiteX8" fmla="*/ 336620 w 365969"/>
                <a:gd name="connsiteY8" fmla="*/ 90945 h 353477"/>
                <a:gd name="connsiteX9" fmla="*/ 362799 w 365969"/>
                <a:gd name="connsiteY9" fmla="*/ 183088 h 353477"/>
                <a:gd name="connsiteX10" fmla="*/ 360944 w 365969"/>
                <a:gd name="connsiteY10" fmla="*/ 273168 h 353477"/>
                <a:gd name="connsiteX11" fmla="*/ 345896 w 365969"/>
                <a:gd name="connsiteY11" fmla="*/ 299554 h 353477"/>
                <a:gd name="connsiteX12" fmla="*/ 321779 w 365969"/>
                <a:gd name="connsiteY12" fmla="*/ 322022 h 353477"/>
                <a:gd name="connsiteX13" fmla="*/ 259114 w 365969"/>
                <a:gd name="connsiteY13" fmla="*/ 343460 h 353477"/>
                <a:gd name="connsiteX14" fmla="*/ 246540 w 365969"/>
                <a:gd name="connsiteY14" fmla="*/ 342017 h 35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969" h="353477">
                  <a:moveTo>
                    <a:pt x="246540" y="342017"/>
                  </a:moveTo>
                  <a:cubicBezTo>
                    <a:pt x="226544" y="340368"/>
                    <a:pt x="207374" y="342430"/>
                    <a:pt x="187997" y="349026"/>
                  </a:cubicBezTo>
                  <a:cubicBezTo>
                    <a:pt x="158726" y="358920"/>
                    <a:pt x="130485" y="351293"/>
                    <a:pt x="104513" y="336246"/>
                  </a:cubicBezTo>
                  <a:cubicBezTo>
                    <a:pt x="79982" y="322022"/>
                    <a:pt x="57720" y="304501"/>
                    <a:pt x="38755" y="283887"/>
                  </a:cubicBezTo>
                  <a:cubicBezTo>
                    <a:pt x="14432" y="257296"/>
                    <a:pt x="-204" y="225757"/>
                    <a:pt x="2" y="188241"/>
                  </a:cubicBezTo>
                  <a:cubicBezTo>
                    <a:pt x="414" y="143510"/>
                    <a:pt x="11340" y="102283"/>
                    <a:pt x="37106" y="65384"/>
                  </a:cubicBezTo>
                  <a:cubicBezTo>
                    <a:pt x="64935" y="25600"/>
                    <a:pt x="104925" y="7048"/>
                    <a:pt x="151717" y="1483"/>
                  </a:cubicBezTo>
                  <a:cubicBezTo>
                    <a:pt x="183874" y="-2434"/>
                    <a:pt x="215413" y="1689"/>
                    <a:pt x="246333" y="10553"/>
                  </a:cubicBezTo>
                  <a:cubicBezTo>
                    <a:pt x="289209" y="22921"/>
                    <a:pt x="315595" y="53635"/>
                    <a:pt x="336620" y="90945"/>
                  </a:cubicBezTo>
                  <a:cubicBezTo>
                    <a:pt x="352905" y="119598"/>
                    <a:pt x="359089" y="150930"/>
                    <a:pt x="362799" y="183088"/>
                  </a:cubicBezTo>
                  <a:cubicBezTo>
                    <a:pt x="366304" y="213183"/>
                    <a:pt x="368365" y="243279"/>
                    <a:pt x="360944" y="273168"/>
                  </a:cubicBezTo>
                  <a:cubicBezTo>
                    <a:pt x="358471" y="283269"/>
                    <a:pt x="353936" y="292339"/>
                    <a:pt x="345896" y="299554"/>
                  </a:cubicBezTo>
                  <a:cubicBezTo>
                    <a:pt x="337651" y="306768"/>
                    <a:pt x="329200" y="313983"/>
                    <a:pt x="321779" y="322022"/>
                  </a:cubicBezTo>
                  <a:cubicBezTo>
                    <a:pt x="304463" y="340162"/>
                    <a:pt x="283025" y="345522"/>
                    <a:pt x="259114" y="343460"/>
                  </a:cubicBezTo>
                  <a:cubicBezTo>
                    <a:pt x="254785" y="342430"/>
                    <a:pt x="250662" y="342223"/>
                    <a:pt x="246540" y="342017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1" name="Freeform: Shape 4700">
              <a:extLst>
                <a:ext uri="{FF2B5EF4-FFF2-40B4-BE49-F238E27FC236}">
                  <a16:creationId xmlns:a16="http://schemas.microsoft.com/office/drawing/2014/main" id="{91C3B792-2CAC-4A6F-8B19-AC8E44FE9831}"/>
                </a:ext>
              </a:extLst>
            </p:cNvPr>
            <p:cNvSpPr/>
            <p:nvPr/>
          </p:nvSpPr>
          <p:spPr>
            <a:xfrm>
              <a:off x="5236369" y="3224103"/>
              <a:ext cx="290788" cy="314437"/>
            </a:xfrm>
            <a:custGeom>
              <a:avLst/>
              <a:gdLst>
                <a:gd name="connsiteX0" fmla="*/ 157162 w 290788"/>
                <a:gd name="connsiteY0" fmla="*/ 314134 h 314437"/>
                <a:gd name="connsiteX1" fmla="*/ 112843 w 290788"/>
                <a:gd name="connsiteY1" fmla="*/ 308568 h 314437"/>
                <a:gd name="connsiteX2" fmla="*/ 66875 w 290788"/>
                <a:gd name="connsiteY2" fmla="*/ 294551 h 314437"/>
                <a:gd name="connsiteX3" fmla="*/ 27297 w 290788"/>
                <a:gd name="connsiteY3" fmla="*/ 246727 h 314437"/>
                <a:gd name="connsiteX4" fmla="*/ 14517 w 290788"/>
                <a:gd name="connsiteY4" fmla="*/ 191896 h 314437"/>
                <a:gd name="connsiteX5" fmla="*/ 2561 w 290788"/>
                <a:gd name="connsiteY5" fmla="*/ 160357 h 314437"/>
                <a:gd name="connsiteX6" fmla="*/ 17609 w 290788"/>
                <a:gd name="connsiteY6" fmla="*/ 93775 h 314437"/>
                <a:gd name="connsiteX7" fmla="*/ 56362 w 290788"/>
                <a:gd name="connsiteY7" fmla="*/ 39562 h 314437"/>
                <a:gd name="connsiteX8" fmla="*/ 88725 w 290788"/>
                <a:gd name="connsiteY8" fmla="*/ 6787 h 314437"/>
                <a:gd name="connsiteX9" fmla="*/ 122119 w 290788"/>
                <a:gd name="connsiteY9" fmla="*/ 5344 h 314437"/>
                <a:gd name="connsiteX10" fmla="*/ 187670 w 290788"/>
                <a:gd name="connsiteY10" fmla="*/ 28431 h 314437"/>
                <a:gd name="connsiteX11" fmla="*/ 210551 w 290788"/>
                <a:gd name="connsiteY11" fmla="*/ 36676 h 314437"/>
                <a:gd name="connsiteX12" fmla="*/ 242296 w 290788"/>
                <a:gd name="connsiteY12" fmla="*/ 57496 h 314437"/>
                <a:gd name="connsiteX13" fmla="*/ 261672 w 290788"/>
                <a:gd name="connsiteY13" fmla="*/ 103258 h 314437"/>
                <a:gd name="connsiteX14" fmla="*/ 264146 w 290788"/>
                <a:gd name="connsiteY14" fmla="*/ 132941 h 314437"/>
                <a:gd name="connsiteX15" fmla="*/ 277545 w 290788"/>
                <a:gd name="connsiteY15" fmla="*/ 165510 h 314437"/>
                <a:gd name="connsiteX16" fmla="*/ 290737 w 290788"/>
                <a:gd name="connsiteY16" fmla="*/ 198286 h 314437"/>
                <a:gd name="connsiteX17" fmla="*/ 274865 w 290788"/>
                <a:gd name="connsiteY17" fmla="*/ 221579 h 314437"/>
                <a:gd name="connsiteX18" fmla="*/ 227248 w 290788"/>
                <a:gd name="connsiteY18" fmla="*/ 259714 h 314437"/>
                <a:gd name="connsiteX19" fmla="*/ 209108 w 290788"/>
                <a:gd name="connsiteY19" fmla="*/ 285893 h 314437"/>
                <a:gd name="connsiteX20" fmla="*/ 157162 w 290788"/>
                <a:gd name="connsiteY20" fmla="*/ 314134 h 31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0788" h="314437">
                  <a:moveTo>
                    <a:pt x="157162" y="314134"/>
                  </a:moveTo>
                  <a:cubicBezTo>
                    <a:pt x="140877" y="315370"/>
                    <a:pt x="126654" y="312691"/>
                    <a:pt x="112843" y="308568"/>
                  </a:cubicBezTo>
                  <a:cubicBezTo>
                    <a:pt x="97383" y="304033"/>
                    <a:pt x="81923" y="299910"/>
                    <a:pt x="66875" y="294551"/>
                  </a:cubicBezTo>
                  <a:cubicBezTo>
                    <a:pt x="44612" y="286511"/>
                    <a:pt x="33275" y="268372"/>
                    <a:pt x="27297" y="246727"/>
                  </a:cubicBezTo>
                  <a:cubicBezTo>
                    <a:pt x="22350" y="228588"/>
                    <a:pt x="18639" y="210242"/>
                    <a:pt x="14517" y="191896"/>
                  </a:cubicBezTo>
                  <a:cubicBezTo>
                    <a:pt x="12043" y="180764"/>
                    <a:pt x="5241" y="171282"/>
                    <a:pt x="2561" y="160357"/>
                  </a:cubicBezTo>
                  <a:cubicBezTo>
                    <a:pt x="-3829" y="135827"/>
                    <a:pt x="1942" y="112946"/>
                    <a:pt x="17609" y="93775"/>
                  </a:cubicBezTo>
                  <a:cubicBezTo>
                    <a:pt x="31626" y="76460"/>
                    <a:pt x="43376" y="57496"/>
                    <a:pt x="56362" y="39562"/>
                  </a:cubicBezTo>
                  <a:cubicBezTo>
                    <a:pt x="65638" y="26988"/>
                    <a:pt x="76151" y="16063"/>
                    <a:pt x="88725" y="6787"/>
                  </a:cubicBezTo>
                  <a:cubicBezTo>
                    <a:pt x="99857" y="-1459"/>
                    <a:pt x="111812" y="-2490"/>
                    <a:pt x="122119" y="5344"/>
                  </a:cubicBezTo>
                  <a:cubicBezTo>
                    <a:pt x="141702" y="20391"/>
                    <a:pt x="161903" y="30904"/>
                    <a:pt x="187670" y="28431"/>
                  </a:cubicBezTo>
                  <a:cubicBezTo>
                    <a:pt x="195503" y="27606"/>
                    <a:pt x="203336" y="32760"/>
                    <a:pt x="210551" y="36676"/>
                  </a:cubicBezTo>
                  <a:cubicBezTo>
                    <a:pt x="221682" y="42654"/>
                    <a:pt x="231783" y="50487"/>
                    <a:pt x="242296" y="57496"/>
                  </a:cubicBezTo>
                  <a:cubicBezTo>
                    <a:pt x="257962" y="68009"/>
                    <a:pt x="260023" y="85942"/>
                    <a:pt x="261672" y="103258"/>
                  </a:cubicBezTo>
                  <a:cubicBezTo>
                    <a:pt x="262703" y="113152"/>
                    <a:pt x="263115" y="123047"/>
                    <a:pt x="264146" y="132941"/>
                  </a:cubicBezTo>
                  <a:cubicBezTo>
                    <a:pt x="265383" y="145103"/>
                    <a:pt x="269505" y="155822"/>
                    <a:pt x="277545" y="165510"/>
                  </a:cubicBezTo>
                  <a:cubicBezTo>
                    <a:pt x="285378" y="174786"/>
                    <a:pt x="290119" y="185918"/>
                    <a:pt x="290737" y="198286"/>
                  </a:cubicBezTo>
                  <a:cubicBezTo>
                    <a:pt x="291356" y="210242"/>
                    <a:pt x="286409" y="218899"/>
                    <a:pt x="274865" y="221579"/>
                  </a:cubicBezTo>
                  <a:cubicBezTo>
                    <a:pt x="252809" y="226938"/>
                    <a:pt x="239204" y="242192"/>
                    <a:pt x="227248" y="259714"/>
                  </a:cubicBezTo>
                  <a:cubicBezTo>
                    <a:pt x="221270" y="268372"/>
                    <a:pt x="215292" y="277235"/>
                    <a:pt x="209108" y="285893"/>
                  </a:cubicBezTo>
                  <a:cubicBezTo>
                    <a:pt x="195915" y="304033"/>
                    <a:pt x="179218" y="315989"/>
                    <a:pt x="157162" y="314134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2" name="Freeform: Shape 4701">
              <a:extLst>
                <a:ext uri="{FF2B5EF4-FFF2-40B4-BE49-F238E27FC236}">
                  <a16:creationId xmlns:a16="http://schemas.microsoft.com/office/drawing/2014/main" id="{99C4AB8D-2A96-46A1-8BBC-EC6EB4AD02F6}"/>
                </a:ext>
              </a:extLst>
            </p:cNvPr>
            <p:cNvSpPr/>
            <p:nvPr/>
          </p:nvSpPr>
          <p:spPr>
            <a:xfrm>
              <a:off x="5589249" y="3495254"/>
              <a:ext cx="187194" cy="185281"/>
            </a:xfrm>
            <a:custGeom>
              <a:avLst/>
              <a:gdLst>
                <a:gd name="connsiteX0" fmla="*/ 114103 w 187194"/>
                <a:gd name="connsiteY0" fmla="*/ 185216 h 185281"/>
                <a:gd name="connsiteX1" fmla="*/ 37833 w 187194"/>
                <a:gd name="connsiteY1" fmla="*/ 171611 h 185281"/>
                <a:gd name="connsiteX2" fmla="*/ 3202 w 187194"/>
                <a:gd name="connsiteY2" fmla="*/ 123376 h 185281"/>
                <a:gd name="connsiteX3" fmla="*/ 1553 w 187194"/>
                <a:gd name="connsiteY3" fmla="*/ 58855 h 185281"/>
                <a:gd name="connsiteX4" fmla="*/ 29381 w 187194"/>
                <a:gd name="connsiteY4" fmla="*/ 25874 h 185281"/>
                <a:gd name="connsiteX5" fmla="*/ 68135 w 187194"/>
                <a:gd name="connsiteY5" fmla="*/ 7115 h 185281"/>
                <a:gd name="connsiteX6" fmla="*/ 143374 w 187194"/>
                <a:gd name="connsiteY6" fmla="*/ 17216 h 185281"/>
                <a:gd name="connsiteX7" fmla="*/ 182952 w 187194"/>
                <a:gd name="connsiteY7" fmla="*/ 98433 h 185281"/>
                <a:gd name="connsiteX8" fmla="*/ 183364 w 187194"/>
                <a:gd name="connsiteY8" fmla="*/ 102556 h 185281"/>
                <a:gd name="connsiteX9" fmla="*/ 170171 w 187194"/>
                <a:gd name="connsiteY9" fmla="*/ 165015 h 185281"/>
                <a:gd name="connsiteX10" fmla="*/ 133479 w 187194"/>
                <a:gd name="connsiteY10" fmla="*/ 185216 h 185281"/>
                <a:gd name="connsiteX11" fmla="*/ 114103 w 187194"/>
                <a:gd name="connsiteY11" fmla="*/ 185216 h 18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194" h="185281">
                  <a:moveTo>
                    <a:pt x="114103" y="185216"/>
                  </a:moveTo>
                  <a:cubicBezTo>
                    <a:pt x="87924" y="185216"/>
                    <a:pt x="61951" y="183155"/>
                    <a:pt x="37833" y="171611"/>
                  </a:cubicBezTo>
                  <a:cubicBezTo>
                    <a:pt x="17426" y="161923"/>
                    <a:pt x="4851" y="146875"/>
                    <a:pt x="3202" y="123376"/>
                  </a:cubicBezTo>
                  <a:cubicBezTo>
                    <a:pt x="1759" y="101937"/>
                    <a:pt x="-2157" y="80499"/>
                    <a:pt x="1553" y="58855"/>
                  </a:cubicBezTo>
                  <a:cubicBezTo>
                    <a:pt x="4439" y="42158"/>
                    <a:pt x="12066" y="30615"/>
                    <a:pt x="29381" y="25874"/>
                  </a:cubicBezTo>
                  <a:cubicBezTo>
                    <a:pt x="43398" y="22163"/>
                    <a:pt x="55148" y="13506"/>
                    <a:pt x="68135" y="7115"/>
                  </a:cubicBezTo>
                  <a:cubicBezTo>
                    <a:pt x="93283" y="-5459"/>
                    <a:pt x="122142" y="-924"/>
                    <a:pt x="143374" y="17216"/>
                  </a:cubicBezTo>
                  <a:cubicBezTo>
                    <a:pt x="168728" y="38654"/>
                    <a:pt x="182539" y="65246"/>
                    <a:pt x="182952" y="98433"/>
                  </a:cubicBezTo>
                  <a:cubicBezTo>
                    <a:pt x="182952" y="99876"/>
                    <a:pt x="182952" y="101319"/>
                    <a:pt x="183364" y="102556"/>
                  </a:cubicBezTo>
                  <a:cubicBezTo>
                    <a:pt x="193671" y="126468"/>
                    <a:pt x="181097" y="145638"/>
                    <a:pt x="170171" y="165015"/>
                  </a:cubicBezTo>
                  <a:cubicBezTo>
                    <a:pt x="162132" y="179032"/>
                    <a:pt x="149970" y="186040"/>
                    <a:pt x="133479" y="185216"/>
                  </a:cubicBezTo>
                  <a:cubicBezTo>
                    <a:pt x="127295" y="185010"/>
                    <a:pt x="120699" y="185216"/>
                    <a:pt x="114103" y="185216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3" name="Freeform: Shape 4702">
              <a:extLst>
                <a:ext uri="{FF2B5EF4-FFF2-40B4-BE49-F238E27FC236}">
                  <a16:creationId xmlns:a16="http://schemas.microsoft.com/office/drawing/2014/main" id="{F7ED634A-7393-444F-B32B-6076D58BD35C}"/>
                </a:ext>
              </a:extLst>
            </p:cNvPr>
            <p:cNvSpPr/>
            <p:nvPr/>
          </p:nvSpPr>
          <p:spPr>
            <a:xfrm>
              <a:off x="5425894" y="3779796"/>
              <a:ext cx="122562" cy="123384"/>
            </a:xfrm>
            <a:custGeom>
              <a:avLst/>
              <a:gdLst>
                <a:gd name="connsiteX0" fmla="*/ 0 w 122562"/>
                <a:gd name="connsiteY0" fmla="*/ 56100 h 123384"/>
                <a:gd name="connsiteX1" fmla="*/ 14842 w 122562"/>
                <a:gd name="connsiteY1" fmla="*/ 10544 h 123384"/>
                <a:gd name="connsiteX2" fmla="*/ 41845 w 122562"/>
                <a:gd name="connsiteY2" fmla="*/ 31 h 123384"/>
                <a:gd name="connsiteX3" fmla="*/ 94822 w 122562"/>
                <a:gd name="connsiteY3" fmla="*/ 25386 h 123384"/>
                <a:gd name="connsiteX4" fmla="*/ 112137 w 122562"/>
                <a:gd name="connsiteY4" fmla="*/ 45793 h 123384"/>
                <a:gd name="connsiteX5" fmla="*/ 97502 w 122562"/>
                <a:gd name="connsiteY5" fmla="*/ 114642 h 123384"/>
                <a:gd name="connsiteX6" fmla="*/ 47411 w 122562"/>
                <a:gd name="connsiteY6" fmla="*/ 123093 h 123384"/>
                <a:gd name="connsiteX7" fmla="*/ 2267 w 122562"/>
                <a:gd name="connsiteY7" fmla="*/ 80836 h 123384"/>
                <a:gd name="connsiteX8" fmla="*/ 0 w 122562"/>
                <a:gd name="connsiteY8" fmla="*/ 56100 h 12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562" h="123384">
                  <a:moveTo>
                    <a:pt x="0" y="56100"/>
                  </a:moveTo>
                  <a:cubicBezTo>
                    <a:pt x="412" y="39403"/>
                    <a:pt x="1443" y="23118"/>
                    <a:pt x="14842" y="10544"/>
                  </a:cubicBezTo>
                  <a:cubicBezTo>
                    <a:pt x="22469" y="3329"/>
                    <a:pt x="31126" y="-381"/>
                    <a:pt x="41845" y="31"/>
                  </a:cubicBezTo>
                  <a:cubicBezTo>
                    <a:pt x="63283" y="856"/>
                    <a:pt x="82454" y="5391"/>
                    <a:pt x="94822" y="25386"/>
                  </a:cubicBezTo>
                  <a:cubicBezTo>
                    <a:pt x="99563" y="33013"/>
                    <a:pt x="105953" y="39197"/>
                    <a:pt x="112137" y="45793"/>
                  </a:cubicBezTo>
                  <a:cubicBezTo>
                    <a:pt x="131308" y="65994"/>
                    <a:pt x="122650" y="103717"/>
                    <a:pt x="97502" y="114642"/>
                  </a:cubicBezTo>
                  <a:cubicBezTo>
                    <a:pt x="81423" y="121651"/>
                    <a:pt x="64726" y="124330"/>
                    <a:pt x="47411" y="123093"/>
                  </a:cubicBezTo>
                  <a:cubicBezTo>
                    <a:pt x="22675" y="121444"/>
                    <a:pt x="5566" y="105572"/>
                    <a:pt x="2267" y="80836"/>
                  </a:cubicBezTo>
                  <a:cubicBezTo>
                    <a:pt x="1237" y="72590"/>
                    <a:pt x="824" y="64345"/>
                    <a:pt x="0" y="56100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4" name="Freeform: Shape 4703">
              <a:extLst>
                <a:ext uri="{FF2B5EF4-FFF2-40B4-BE49-F238E27FC236}">
                  <a16:creationId xmlns:a16="http://schemas.microsoft.com/office/drawing/2014/main" id="{E4492C34-FC27-4ABD-8451-E9BC3F0E8371}"/>
                </a:ext>
              </a:extLst>
            </p:cNvPr>
            <p:cNvSpPr/>
            <p:nvPr/>
          </p:nvSpPr>
          <p:spPr>
            <a:xfrm>
              <a:off x="5071951" y="3009853"/>
              <a:ext cx="85841" cy="87071"/>
            </a:xfrm>
            <a:custGeom>
              <a:avLst/>
              <a:gdLst>
                <a:gd name="connsiteX0" fmla="*/ 49688 w 85841"/>
                <a:gd name="connsiteY0" fmla="*/ 87049 h 87071"/>
                <a:gd name="connsiteX1" fmla="*/ 34846 w 85841"/>
                <a:gd name="connsiteY1" fmla="*/ 83339 h 87071"/>
                <a:gd name="connsiteX2" fmla="*/ 834 w 85841"/>
                <a:gd name="connsiteY2" fmla="*/ 36752 h 87071"/>
                <a:gd name="connsiteX3" fmla="*/ 26395 w 85841"/>
                <a:gd name="connsiteY3" fmla="*/ 11398 h 87071"/>
                <a:gd name="connsiteX4" fmla="*/ 43504 w 85841"/>
                <a:gd name="connsiteY4" fmla="*/ 4183 h 87071"/>
                <a:gd name="connsiteX5" fmla="*/ 53192 w 85841"/>
                <a:gd name="connsiteY5" fmla="*/ 266 h 87071"/>
                <a:gd name="connsiteX6" fmla="*/ 62881 w 85841"/>
                <a:gd name="connsiteY6" fmla="*/ 3565 h 87071"/>
                <a:gd name="connsiteX7" fmla="*/ 70508 w 85841"/>
                <a:gd name="connsiteY7" fmla="*/ 79834 h 87071"/>
                <a:gd name="connsiteX8" fmla="*/ 49688 w 85841"/>
                <a:gd name="connsiteY8" fmla="*/ 87049 h 8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41" h="87071">
                  <a:moveTo>
                    <a:pt x="49688" y="87049"/>
                  </a:moveTo>
                  <a:cubicBezTo>
                    <a:pt x="44535" y="87255"/>
                    <a:pt x="39588" y="86018"/>
                    <a:pt x="34846" y="83339"/>
                  </a:cubicBezTo>
                  <a:cubicBezTo>
                    <a:pt x="16706" y="72826"/>
                    <a:pt x="4957" y="57366"/>
                    <a:pt x="834" y="36752"/>
                  </a:cubicBezTo>
                  <a:cubicBezTo>
                    <a:pt x="-3082" y="17376"/>
                    <a:pt x="7018" y="7893"/>
                    <a:pt x="26395" y="11398"/>
                  </a:cubicBezTo>
                  <a:cubicBezTo>
                    <a:pt x="34022" y="12841"/>
                    <a:pt x="41030" y="15520"/>
                    <a:pt x="43504" y="4183"/>
                  </a:cubicBezTo>
                  <a:cubicBezTo>
                    <a:pt x="44329" y="473"/>
                    <a:pt x="49276" y="-558"/>
                    <a:pt x="53192" y="266"/>
                  </a:cubicBezTo>
                  <a:cubicBezTo>
                    <a:pt x="56491" y="1091"/>
                    <a:pt x="59583" y="2328"/>
                    <a:pt x="62881" y="3565"/>
                  </a:cubicBezTo>
                  <a:cubicBezTo>
                    <a:pt x="84319" y="12428"/>
                    <a:pt x="97924" y="58396"/>
                    <a:pt x="70508" y="79834"/>
                  </a:cubicBezTo>
                  <a:cubicBezTo>
                    <a:pt x="63911" y="85194"/>
                    <a:pt x="58346" y="87049"/>
                    <a:pt x="49688" y="87049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05" name="Freeform: Shape 4704">
            <a:extLst>
              <a:ext uri="{FF2B5EF4-FFF2-40B4-BE49-F238E27FC236}">
                <a16:creationId xmlns:a16="http://schemas.microsoft.com/office/drawing/2014/main" id="{9F34E7D7-92AF-45EF-9B55-2A4A133277E6}"/>
              </a:ext>
            </a:extLst>
          </p:cNvPr>
          <p:cNvSpPr/>
          <p:nvPr/>
        </p:nvSpPr>
        <p:spPr>
          <a:xfrm>
            <a:off x="762313" y="988453"/>
            <a:ext cx="641735" cy="1200723"/>
          </a:xfrm>
          <a:custGeom>
            <a:avLst/>
            <a:gdLst>
              <a:gd name="connsiteX0" fmla="*/ 641476 w 641735"/>
              <a:gd name="connsiteY0" fmla="*/ 811054 h 1200723"/>
              <a:gd name="connsiteX1" fmla="*/ 627179 w 641735"/>
              <a:gd name="connsiteY1" fmla="*/ 877862 h 1200723"/>
              <a:gd name="connsiteX2" fmla="*/ 482385 w 641735"/>
              <a:gd name="connsiteY2" fmla="*/ 1057749 h 1200723"/>
              <a:gd name="connsiteX3" fmla="*/ 471727 w 641735"/>
              <a:gd name="connsiteY3" fmla="*/ 1076986 h 1200723"/>
              <a:gd name="connsiteX4" fmla="*/ 472247 w 641735"/>
              <a:gd name="connsiteY4" fmla="*/ 1188766 h 1200723"/>
              <a:gd name="connsiteX5" fmla="*/ 461068 w 641735"/>
              <a:gd name="connsiteY5" fmla="*/ 1200724 h 1200723"/>
              <a:gd name="connsiteX6" fmla="*/ 212813 w 641735"/>
              <a:gd name="connsiteY6" fmla="*/ 1200724 h 1200723"/>
              <a:gd name="connsiteX7" fmla="*/ 202155 w 641735"/>
              <a:gd name="connsiteY7" fmla="*/ 1189806 h 1200723"/>
              <a:gd name="connsiteX8" fmla="*/ 202415 w 641735"/>
              <a:gd name="connsiteY8" fmla="*/ 1089724 h 1200723"/>
              <a:gd name="connsiteX9" fmla="*/ 192797 w 641735"/>
              <a:gd name="connsiteY9" fmla="*/ 1074386 h 1200723"/>
              <a:gd name="connsiteX10" fmla="*/ 171 w 641735"/>
              <a:gd name="connsiteY10" fmla="*/ 792857 h 1200723"/>
              <a:gd name="connsiteX11" fmla="*/ 11609 w 641735"/>
              <a:gd name="connsiteY11" fmla="*/ 780119 h 1200723"/>
              <a:gd name="connsiteX12" fmla="*/ 254666 w 641735"/>
              <a:gd name="connsiteY12" fmla="*/ 780119 h 1200723"/>
              <a:gd name="connsiteX13" fmla="*/ 268183 w 641735"/>
              <a:gd name="connsiteY13" fmla="*/ 791817 h 1200723"/>
              <a:gd name="connsiteX14" fmla="*/ 325113 w 641735"/>
              <a:gd name="connsiteY14" fmla="*/ 834710 h 1200723"/>
              <a:gd name="connsiteX15" fmla="*/ 375544 w 641735"/>
              <a:gd name="connsiteY15" fmla="*/ 785578 h 1200723"/>
              <a:gd name="connsiteX16" fmla="*/ 336291 w 641735"/>
              <a:gd name="connsiteY16" fmla="*/ 729169 h 1200723"/>
              <a:gd name="connsiteX17" fmla="*/ 288460 w 641735"/>
              <a:gd name="connsiteY17" fmla="*/ 725789 h 1200723"/>
              <a:gd name="connsiteX18" fmla="*/ 1991 w 641735"/>
              <a:gd name="connsiteY18" fmla="*/ 435941 h 1200723"/>
              <a:gd name="connsiteX19" fmla="*/ 193317 w 641735"/>
              <a:gd name="connsiteY19" fmla="*/ 111780 h 1200723"/>
              <a:gd name="connsiteX20" fmla="*/ 202935 w 641735"/>
              <a:gd name="connsiteY20" fmla="*/ 96183 h 1200723"/>
              <a:gd name="connsiteX21" fmla="*/ 202675 w 641735"/>
              <a:gd name="connsiteY21" fmla="*/ 0 h 1200723"/>
              <a:gd name="connsiteX22" fmla="*/ 473026 w 641735"/>
              <a:gd name="connsiteY22" fmla="*/ 0 h 1200723"/>
              <a:gd name="connsiteX23" fmla="*/ 476406 w 641735"/>
              <a:gd name="connsiteY23" fmla="*/ 16117 h 1200723"/>
              <a:gd name="connsiteX24" fmla="*/ 476146 w 641735"/>
              <a:gd name="connsiteY24" fmla="*/ 101642 h 1200723"/>
              <a:gd name="connsiteX25" fmla="*/ 492003 w 641735"/>
              <a:gd name="connsiteY25" fmla="*/ 129977 h 1200723"/>
              <a:gd name="connsiteX26" fmla="*/ 623799 w 641735"/>
              <a:gd name="connsiteY26" fmla="*/ 288808 h 1200723"/>
              <a:gd name="connsiteX27" fmla="*/ 640436 w 641735"/>
              <a:gd name="connsiteY27" fmla="*/ 370693 h 1200723"/>
              <a:gd name="connsiteX28" fmla="*/ 641736 w 641735"/>
              <a:gd name="connsiteY28" fmla="*/ 376672 h 1200723"/>
              <a:gd name="connsiteX29" fmla="*/ 641736 w 641735"/>
              <a:gd name="connsiteY29" fmla="*/ 407866 h 1200723"/>
              <a:gd name="connsiteX30" fmla="*/ 623019 w 641735"/>
              <a:gd name="connsiteY30" fmla="*/ 411506 h 1200723"/>
              <a:gd name="connsiteX31" fmla="*/ 395820 w 641735"/>
              <a:gd name="connsiteY31" fmla="*/ 411506 h 1200723"/>
              <a:gd name="connsiteX32" fmla="*/ 369305 w 641735"/>
              <a:gd name="connsiteY32" fmla="*/ 392269 h 1200723"/>
              <a:gd name="connsiteX33" fmla="*/ 311076 w 641735"/>
              <a:gd name="connsiteY33" fmla="*/ 355356 h 1200723"/>
              <a:gd name="connsiteX34" fmla="*/ 271043 w 641735"/>
              <a:gd name="connsiteY34" fmla="*/ 412806 h 1200723"/>
              <a:gd name="connsiteX35" fmla="*/ 318354 w 641735"/>
              <a:gd name="connsiteY35" fmla="*/ 455958 h 1200723"/>
              <a:gd name="connsiteX36" fmla="*/ 370085 w 641735"/>
              <a:gd name="connsiteY36" fmla="*/ 459857 h 1200723"/>
              <a:gd name="connsiteX37" fmla="*/ 633937 w 641735"/>
              <a:gd name="connsiteY37" fmla="*/ 696154 h 1200723"/>
              <a:gd name="connsiteX38" fmla="*/ 641476 w 641735"/>
              <a:gd name="connsiteY38" fmla="*/ 751005 h 1200723"/>
              <a:gd name="connsiteX39" fmla="*/ 641476 w 641735"/>
              <a:gd name="connsiteY39" fmla="*/ 811054 h 120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1735" h="1200723">
                <a:moveTo>
                  <a:pt x="641476" y="811054"/>
                </a:moveTo>
                <a:cubicBezTo>
                  <a:pt x="636537" y="833410"/>
                  <a:pt x="634457" y="856026"/>
                  <a:pt x="627179" y="877862"/>
                </a:cubicBezTo>
                <a:cubicBezTo>
                  <a:pt x="600923" y="955588"/>
                  <a:pt x="552832" y="1015897"/>
                  <a:pt x="482385" y="1057749"/>
                </a:cubicBezTo>
                <a:cubicBezTo>
                  <a:pt x="474066" y="1062688"/>
                  <a:pt x="471467" y="1067887"/>
                  <a:pt x="471727" y="1076986"/>
                </a:cubicBezTo>
                <a:cubicBezTo>
                  <a:pt x="472247" y="1114159"/>
                  <a:pt x="471727" y="1151592"/>
                  <a:pt x="472247" y="1188766"/>
                </a:cubicBezTo>
                <a:cubicBezTo>
                  <a:pt x="472247" y="1197344"/>
                  <a:pt x="470687" y="1200724"/>
                  <a:pt x="461068" y="1200724"/>
                </a:cubicBezTo>
                <a:cubicBezTo>
                  <a:pt x="378403" y="1200204"/>
                  <a:pt x="295738" y="1200464"/>
                  <a:pt x="212813" y="1200724"/>
                </a:cubicBezTo>
                <a:cubicBezTo>
                  <a:pt x="203975" y="1200724"/>
                  <a:pt x="202155" y="1198124"/>
                  <a:pt x="202155" y="1189806"/>
                </a:cubicBezTo>
                <a:cubicBezTo>
                  <a:pt x="202675" y="1156531"/>
                  <a:pt x="202155" y="1122998"/>
                  <a:pt x="202415" y="1089724"/>
                </a:cubicBezTo>
                <a:cubicBezTo>
                  <a:pt x="202415" y="1081665"/>
                  <a:pt x="200335" y="1077766"/>
                  <a:pt x="192797" y="1074386"/>
                </a:cubicBezTo>
                <a:cubicBezTo>
                  <a:pt x="71919" y="1019276"/>
                  <a:pt x="12389" y="922314"/>
                  <a:pt x="171" y="792857"/>
                </a:cubicBezTo>
                <a:cubicBezTo>
                  <a:pt x="-608" y="783759"/>
                  <a:pt x="951" y="780119"/>
                  <a:pt x="11609" y="780119"/>
                </a:cubicBezTo>
                <a:cubicBezTo>
                  <a:pt x="92715" y="780639"/>
                  <a:pt x="173560" y="780639"/>
                  <a:pt x="254666" y="780119"/>
                </a:cubicBezTo>
                <a:cubicBezTo>
                  <a:pt x="264024" y="780119"/>
                  <a:pt x="266623" y="782719"/>
                  <a:pt x="268183" y="791817"/>
                </a:cubicBezTo>
                <a:cubicBezTo>
                  <a:pt x="272602" y="818073"/>
                  <a:pt x="297558" y="836269"/>
                  <a:pt x="325113" y="834710"/>
                </a:cubicBezTo>
                <a:cubicBezTo>
                  <a:pt x="351108" y="833410"/>
                  <a:pt x="372684" y="812354"/>
                  <a:pt x="375544" y="785578"/>
                </a:cubicBezTo>
                <a:cubicBezTo>
                  <a:pt x="378403" y="759323"/>
                  <a:pt x="362026" y="734368"/>
                  <a:pt x="336291" y="729169"/>
                </a:cubicBezTo>
                <a:cubicBezTo>
                  <a:pt x="320694" y="726049"/>
                  <a:pt x="304317" y="727089"/>
                  <a:pt x="288460" y="725789"/>
                </a:cubicBezTo>
                <a:cubicBezTo>
                  <a:pt x="140546" y="713051"/>
                  <a:pt x="13429" y="584115"/>
                  <a:pt x="1991" y="435941"/>
                </a:cubicBezTo>
                <a:cubicBezTo>
                  <a:pt x="-8927" y="293227"/>
                  <a:pt x="63340" y="170529"/>
                  <a:pt x="193317" y="111780"/>
                </a:cubicBezTo>
                <a:cubicBezTo>
                  <a:pt x="201115" y="108400"/>
                  <a:pt x="202935" y="103981"/>
                  <a:pt x="202935" y="96183"/>
                </a:cubicBezTo>
                <a:cubicBezTo>
                  <a:pt x="202415" y="64208"/>
                  <a:pt x="202675" y="31974"/>
                  <a:pt x="202675" y="0"/>
                </a:cubicBezTo>
                <a:cubicBezTo>
                  <a:pt x="292879" y="0"/>
                  <a:pt x="382823" y="0"/>
                  <a:pt x="473026" y="0"/>
                </a:cubicBezTo>
                <a:cubicBezTo>
                  <a:pt x="477186" y="4679"/>
                  <a:pt x="476406" y="10398"/>
                  <a:pt x="476406" y="16117"/>
                </a:cubicBezTo>
                <a:cubicBezTo>
                  <a:pt x="476406" y="44712"/>
                  <a:pt x="477186" y="73307"/>
                  <a:pt x="476146" y="101642"/>
                </a:cubicBezTo>
                <a:cubicBezTo>
                  <a:pt x="475626" y="115159"/>
                  <a:pt x="480825" y="123218"/>
                  <a:pt x="492003" y="129977"/>
                </a:cubicBezTo>
                <a:cubicBezTo>
                  <a:pt x="554132" y="167670"/>
                  <a:pt x="596764" y="222000"/>
                  <a:pt x="623799" y="288808"/>
                </a:cubicBezTo>
                <a:cubicBezTo>
                  <a:pt x="634457" y="315063"/>
                  <a:pt x="640956" y="342358"/>
                  <a:pt x="640436" y="370693"/>
                </a:cubicBezTo>
                <a:cubicBezTo>
                  <a:pt x="640436" y="372773"/>
                  <a:pt x="640176" y="375112"/>
                  <a:pt x="641736" y="376672"/>
                </a:cubicBezTo>
                <a:cubicBezTo>
                  <a:pt x="641736" y="387070"/>
                  <a:pt x="641736" y="397468"/>
                  <a:pt x="641736" y="407866"/>
                </a:cubicBezTo>
                <a:cubicBezTo>
                  <a:pt x="636277" y="412546"/>
                  <a:pt x="629518" y="411506"/>
                  <a:pt x="623019" y="411506"/>
                </a:cubicBezTo>
                <a:cubicBezTo>
                  <a:pt x="547373" y="411506"/>
                  <a:pt x="471467" y="411506"/>
                  <a:pt x="395820" y="411506"/>
                </a:cubicBezTo>
                <a:cubicBezTo>
                  <a:pt x="375804" y="411506"/>
                  <a:pt x="375804" y="411506"/>
                  <a:pt x="369305" y="392269"/>
                </a:cubicBezTo>
                <a:cubicBezTo>
                  <a:pt x="360727" y="366274"/>
                  <a:pt x="335251" y="350157"/>
                  <a:pt x="311076" y="355356"/>
                </a:cubicBezTo>
                <a:cubicBezTo>
                  <a:pt x="285340" y="361075"/>
                  <a:pt x="268443" y="385251"/>
                  <a:pt x="271043" y="412806"/>
                </a:cubicBezTo>
                <a:cubicBezTo>
                  <a:pt x="273382" y="436721"/>
                  <a:pt x="293399" y="455698"/>
                  <a:pt x="318354" y="455958"/>
                </a:cubicBezTo>
                <a:cubicBezTo>
                  <a:pt x="335771" y="456218"/>
                  <a:pt x="352928" y="456478"/>
                  <a:pt x="370085" y="459857"/>
                </a:cubicBezTo>
                <a:cubicBezTo>
                  <a:pt x="504481" y="486632"/>
                  <a:pt x="592345" y="565658"/>
                  <a:pt x="633937" y="696154"/>
                </a:cubicBezTo>
                <a:cubicBezTo>
                  <a:pt x="639656" y="714091"/>
                  <a:pt x="638877" y="732808"/>
                  <a:pt x="641476" y="751005"/>
                </a:cubicBezTo>
                <a:cubicBezTo>
                  <a:pt x="641476" y="771281"/>
                  <a:pt x="641476" y="791037"/>
                  <a:pt x="641476" y="811054"/>
                </a:cubicBezTo>
                <a:close/>
              </a:path>
            </a:pathLst>
          </a:custGeom>
          <a:solidFill>
            <a:schemeClr val="accent1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06" name="Rounded Rectangle 13">
            <a:extLst>
              <a:ext uri="{FF2B5EF4-FFF2-40B4-BE49-F238E27FC236}">
                <a16:creationId xmlns:a16="http://schemas.microsoft.com/office/drawing/2014/main" id="{4141B917-445A-4DB3-92FA-3C311A5B20A6}"/>
              </a:ext>
            </a:extLst>
          </p:cNvPr>
          <p:cNvSpPr/>
          <p:nvPr/>
        </p:nvSpPr>
        <p:spPr>
          <a:xfrm>
            <a:off x="7026424" y="3622179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07" name="Rounded Rectangle 14">
            <a:extLst>
              <a:ext uri="{FF2B5EF4-FFF2-40B4-BE49-F238E27FC236}">
                <a16:creationId xmlns:a16="http://schemas.microsoft.com/office/drawing/2014/main" id="{A50F0CD4-2898-4FCF-985E-87998309A65E}"/>
              </a:ext>
            </a:extLst>
          </p:cNvPr>
          <p:cNvSpPr/>
          <p:nvPr/>
        </p:nvSpPr>
        <p:spPr>
          <a:xfrm>
            <a:off x="7026424" y="4999800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08" name="TextBox 4707">
            <a:extLst>
              <a:ext uri="{FF2B5EF4-FFF2-40B4-BE49-F238E27FC236}">
                <a16:creationId xmlns:a16="http://schemas.microsoft.com/office/drawing/2014/main" id="{A4BB4CA6-BA8F-43E1-86E2-6F3515F9D5D3}"/>
              </a:ext>
            </a:extLst>
          </p:cNvPr>
          <p:cNvSpPr txBox="1"/>
          <p:nvPr/>
        </p:nvSpPr>
        <p:spPr>
          <a:xfrm>
            <a:off x="8461257" y="3626006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09" name="TextBox 4708">
            <a:extLst>
              <a:ext uri="{FF2B5EF4-FFF2-40B4-BE49-F238E27FC236}">
                <a16:creationId xmlns:a16="http://schemas.microsoft.com/office/drawing/2014/main" id="{5B2087DC-F935-4D9E-9533-8A731BD64B65}"/>
              </a:ext>
            </a:extLst>
          </p:cNvPr>
          <p:cNvSpPr txBox="1"/>
          <p:nvPr/>
        </p:nvSpPr>
        <p:spPr>
          <a:xfrm>
            <a:off x="8461257" y="4984919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10" name="TextBox 4709">
            <a:extLst>
              <a:ext uri="{FF2B5EF4-FFF2-40B4-BE49-F238E27FC236}">
                <a16:creationId xmlns:a16="http://schemas.microsoft.com/office/drawing/2014/main" id="{4BC1473D-A544-48BB-8404-D0C91198E4AC}"/>
              </a:ext>
            </a:extLst>
          </p:cNvPr>
          <p:cNvSpPr txBox="1"/>
          <p:nvPr/>
        </p:nvSpPr>
        <p:spPr>
          <a:xfrm>
            <a:off x="7141888" y="4237237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1" name="TextBox 4710">
            <a:extLst>
              <a:ext uri="{FF2B5EF4-FFF2-40B4-BE49-F238E27FC236}">
                <a16:creationId xmlns:a16="http://schemas.microsoft.com/office/drawing/2014/main" id="{0A461D9E-8A1A-4A9D-A11A-8DA0C9EFA8EB}"/>
              </a:ext>
            </a:extLst>
          </p:cNvPr>
          <p:cNvSpPr txBox="1"/>
          <p:nvPr/>
        </p:nvSpPr>
        <p:spPr>
          <a:xfrm>
            <a:off x="7141888" y="5659521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2" name="TextBox 4711">
            <a:extLst>
              <a:ext uri="{FF2B5EF4-FFF2-40B4-BE49-F238E27FC236}">
                <a16:creationId xmlns:a16="http://schemas.microsoft.com/office/drawing/2014/main" id="{04C9207A-7FC9-4C7F-BFFF-28150ED8B8A2}"/>
              </a:ext>
            </a:extLst>
          </p:cNvPr>
          <p:cNvSpPr txBox="1"/>
          <p:nvPr/>
        </p:nvSpPr>
        <p:spPr>
          <a:xfrm>
            <a:off x="7026424" y="1569827"/>
            <a:ext cx="447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13" name="TextBox 4712">
            <a:extLst>
              <a:ext uri="{FF2B5EF4-FFF2-40B4-BE49-F238E27FC236}">
                <a16:creationId xmlns:a16="http://schemas.microsoft.com/office/drawing/2014/main" id="{3C018DB1-54FE-41C3-8E4B-0CF60D224292}"/>
              </a:ext>
            </a:extLst>
          </p:cNvPr>
          <p:cNvSpPr txBox="1"/>
          <p:nvPr/>
        </p:nvSpPr>
        <p:spPr>
          <a:xfrm>
            <a:off x="7026424" y="2429095"/>
            <a:ext cx="4478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109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143</cp:revision>
  <dcterms:created xsi:type="dcterms:W3CDTF">2018-02-18T19:39:47Z</dcterms:created>
  <dcterms:modified xsi:type="dcterms:W3CDTF">2020-08-31T08:12:42Z</dcterms:modified>
</cp:coreProperties>
</file>