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3" r:id="rId5"/>
    <p:sldId id="354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47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EE6-4CBE-A3DB-44DECC29486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EE6-4CBE-A3DB-44DECC29486F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E6-4CBE-A3DB-44DECC2948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0"/>
        <c:axId val="892857728"/>
        <c:axId val="892867712"/>
      </c:barChart>
      <c:catAx>
        <c:axId val="8928577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92867712"/>
        <c:crosses val="autoZero"/>
        <c:auto val="1"/>
        <c:lblAlgn val="ctr"/>
        <c:lblOffset val="100"/>
        <c:noMultiLvlLbl val="0"/>
      </c:catAx>
      <c:valAx>
        <c:axId val="89286771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285772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C3-406F-8805-538C565BC7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C3-406F-8805-538C565BC7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808256"/>
        <c:axId val="191810176"/>
      </c:lineChart>
      <c:catAx>
        <c:axId val="19180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91810176"/>
        <c:crosses val="autoZero"/>
        <c:auto val="1"/>
        <c:lblAlgn val="ctr"/>
        <c:lblOffset val="100"/>
        <c:noMultiLvlLbl val="0"/>
      </c:catAx>
      <c:valAx>
        <c:axId val="191810176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91808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D4160AF-2D47-4669-8F60-785AEF6417E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28182" y="0"/>
            <a:ext cx="446381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C7CD614-ACFD-4819-95F0-6915A8C8374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178933" y="3562350"/>
            <a:ext cx="3874977" cy="2395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CBEE781-F444-4B0D-8AF9-035A0D4C58C3}"/>
              </a:ext>
            </a:extLst>
          </p:cNvPr>
          <p:cNvGrpSpPr/>
          <p:nvPr userDrawn="1"/>
        </p:nvGrpSpPr>
        <p:grpSpPr>
          <a:xfrm>
            <a:off x="7405924" y="441839"/>
            <a:ext cx="3829032" cy="4683741"/>
            <a:chOff x="6446339" y="1280897"/>
            <a:chExt cx="4320717" cy="5285178"/>
          </a:xfrm>
        </p:grpSpPr>
        <p:sp>
          <p:nvSpPr>
            <p:cNvPr id="3" name="Freeform: Shape 3">
              <a:extLst>
                <a:ext uri="{FF2B5EF4-FFF2-40B4-BE49-F238E27FC236}">
                  <a16:creationId xmlns:a16="http://schemas.microsoft.com/office/drawing/2014/main" id="{56F0DC5E-FBE2-4759-8F5D-6F1A1E77C816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BB5FB4A1-62D5-4453-B43D-59762D790B81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5E2D4C86-60FD-48A6-87F8-636D7DADF309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26867E90-054D-4A61-B7FE-D8FB1743CB87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D409B730-BDE6-4E4B-887F-9EF9C6B6459F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6C8F719D-5127-4A86-90AE-6D6518FC7F10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4E523424-269F-41F4-8175-8A8D907E6C31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F06F2730-AED3-412C-846B-FDB552738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01708" y="648150"/>
            <a:ext cx="3485593" cy="3138847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625AECB1-C1C4-4AAA-AC0C-2C4FD3BEA8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580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D721BE84-CF5F-49AA-B545-2B302D5ADF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D1EC706-9B2A-49F5-97BC-E209B476C2B1}"/>
              </a:ext>
            </a:extLst>
          </p:cNvPr>
          <p:cNvSpPr/>
          <p:nvPr userDrawn="1"/>
        </p:nvSpPr>
        <p:spPr>
          <a:xfrm>
            <a:off x="1544417" y="1816072"/>
            <a:ext cx="2627534" cy="19621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08CE623-27B8-43AB-B5D9-3DE79F20DB46}"/>
              </a:ext>
            </a:extLst>
          </p:cNvPr>
          <p:cNvSpPr/>
          <p:nvPr userDrawn="1"/>
        </p:nvSpPr>
        <p:spPr>
          <a:xfrm>
            <a:off x="5197607" y="1816072"/>
            <a:ext cx="2627534" cy="196215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515D9C0A-5675-4A80-A9EA-43FD7CDCBFD3}"/>
              </a:ext>
            </a:extLst>
          </p:cNvPr>
          <p:cNvSpPr/>
          <p:nvPr userDrawn="1"/>
        </p:nvSpPr>
        <p:spPr>
          <a:xfrm>
            <a:off x="8850797" y="1816072"/>
            <a:ext cx="2627534" cy="196215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A3C91C55-8330-42C8-874B-83C2FBF456BF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9091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9" name="그림 개체 틀 2">
            <a:extLst>
              <a:ext uri="{FF2B5EF4-FFF2-40B4-BE49-F238E27FC236}">
                <a16:creationId xmlns:a16="http://schemas.microsoft.com/office/drawing/2014/main" id="{BF15BA92-3EF6-48C3-AA21-1292133158A8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434410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8" name="그림 개체 틀 2">
            <a:extLst>
              <a:ext uri="{FF2B5EF4-FFF2-40B4-BE49-F238E27FC236}">
                <a16:creationId xmlns:a16="http://schemas.microsoft.com/office/drawing/2014/main" id="{354B4D73-B397-4586-B2AD-3EF3B8AF9C8D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799729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44FA530-F3AC-432C-B292-D5669FE0B731}"/>
              </a:ext>
            </a:extLst>
          </p:cNvPr>
          <p:cNvSpPr/>
          <p:nvPr userDrawn="1"/>
        </p:nvSpPr>
        <p:spPr>
          <a:xfrm>
            <a:off x="1544417" y="4159030"/>
            <a:ext cx="2627534" cy="19621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52EAC11F-DE69-448D-BFD4-86EBF9111757}"/>
              </a:ext>
            </a:extLst>
          </p:cNvPr>
          <p:cNvSpPr/>
          <p:nvPr userDrawn="1"/>
        </p:nvSpPr>
        <p:spPr>
          <a:xfrm>
            <a:off x="5197607" y="4159030"/>
            <a:ext cx="2627534" cy="196215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E4E9C488-86DA-443B-A396-8755783C19DF}"/>
              </a:ext>
            </a:extLst>
          </p:cNvPr>
          <p:cNvSpPr/>
          <p:nvPr userDrawn="1"/>
        </p:nvSpPr>
        <p:spPr>
          <a:xfrm>
            <a:off x="8850797" y="4159030"/>
            <a:ext cx="2627534" cy="196215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그림 개체 틀 2">
            <a:extLst>
              <a:ext uri="{FF2B5EF4-FFF2-40B4-BE49-F238E27FC236}">
                <a16:creationId xmlns:a16="http://schemas.microsoft.com/office/drawing/2014/main" id="{8FEFB4DC-34CA-4362-95F1-BF84F8BF681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9091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7" name="그림 개체 틀 2">
            <a:extLst>
              <a:ext uri="{FF2B5EF4-FFF2-40B4-BE49-F238E27FC236}">
                <a16:creationId xmlns:a16="http://schemas.microsoft.com/office/drawing/2014/main" id="{4D3C3EC1-9F71-4515-ABEF-BB113E2E7046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434410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8" name="그림 개체 틀 2">
            <a:extLst>
              <a:ext uri="{FF2B5EF4-FFF2-40B4-BE49-F238E27FC236}">
                <a16:creationId xmlns:a16="http://schemas.microsoft.com/office/drawing/2014/main" id="{233F0B8F-F7BE-411C-87A0-E69E0EEBAC11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799729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FFBB0F-9EF1-4E19-B8D3-5DCE4E2836B5}"/>
              </a:ext>
            </a:extLst>
          </p:cNvPr>
          <p:cNvSpPr/>
          <p:nvPr userDrawn="1"/>
        </p:nvSpPr>
        <p:spPr>
          <a:xfrm>
            <a:off x="5857336" y="260648"/>
            <a:ext cx="5876372" cy="63367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ACCF6-EFC7-48A6-8A1C-B0337CE1DAC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EBE981A-12EC-49E4-96F9-27C5E492715C}"/>
              </a:ext>
            </a:extLst>
          </p:cNvPr>
          <p:cNvSpPr/>
          <p:nvPr userDrawn="1"/>
        </p:nvSpPr>
        <p:spPr>
          <a:xfrm>
            <a:off x="3743865" y="0"/>
            <a:ext cx="844813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951DC9-0F2B-4D5D-968D-DBB2B459608B}"/>
              </a:ext>
            </a:extLst>
          </p:cNvPr>
          <p:cNvSpPr/>
          <p:nvPr userDrawn="1"/>
        </p:nvSpPr>
        <p:spPr>
          <a:xfrm>
            <a:off x="1630392" y="836762"/>
            <a:ext cx="5796951" cy="51844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0E636D-9A90-4023-9EA4-D9042A7E930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-1" y="1308600"/>
            <a:ext cx="6918385" cy="424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52BABC71-0705-4722-8A71-FE16FBAB691E}"/>
              </a:ext>
            </a:extLst>
          </p:cNvPr>
          <p:cNvSpPr/>
          <p:nvPr/>
        </p:nvSpPr>
        <p:spPr>
          <a:xfrm>
            <a:off x="6270172" y="0"/>
            <a:ext cx="5921827" cy="6866708"/>
          </a:xfrm>
          <a:custGeom>
            <a:avLst/>
            <a:gdLst>
              <a:gd name="connsiteX0" fmla="*/ 0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0 w 5721711"/>
              <a:gd name="connsiteY4" fmla="*/ 0 h 6858000"/>
              <a:gd name="connsiteX0" fmla="*/ 0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0 w 5721711"/>
              <a:gd name="connsiteY5" fmla="*/ 0 h 6858000"/>
              <a:gd name="connsiteX0" fmla="*/ 2795451 w 5721711"/>
              <a:gd name="connsiteY0" fmla="*/ 17417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17417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271 w 5721531"/>
              <a:gd name="connsiteY0" fmla="*/ 0 h 6866708"/>
              <a:gd name="connsiteX1" fmla="*/ 5721531 w 5721531"/>
              <a:gd name="connsiteY1" fmla="*/ 0 h 6866708"/>
              <a:gd name="connsiteX2" fmla="*/ 5721531 w 5721531"/>
              <a:gd name="connsiteY2" fmla="*/ 6858000 h 6866708"/>
              <a:gd name="connsiteX3" fmla="*/ 3291660 w 5721531"/>
              <a:gd name="connsiteY3" fmla="*/ 6866708 h 6866708"/>
              <a:gd name="connsiteX4" fmla="*/ 1 w 5721531"/>
              <a:gd name="connsiteY4" fmla="*/ 2455817 h 6866708"/>
              <a:gd name="connsiteX5" fmla="*/ 2795271 w 5721531"/>
              <a:gd name="connsiteY5" fmla="*/ 0 h 6866708"/>
              <a:gd name="connsiteX0" fmla="*/ 2795271 w 5721531"/>
              <a:gd name="connsiteY0" fmla="*/ 0 h 6866708"/>
              <a:gd name="connsiteX1" fmla="*/ 5721531 w 5721531"/>
              <a:gd name="connsiteY1" fmla="*/ 0 h 6866708"/>
              <a:gd name="connsiteX2" fmla="*/ 5721531 w 5721531"/>
              <a:gd name="connsiteY2" fmla="*/ 6858000 h 6866708"/>
              <a:gd name="connsiteX3" fmla="*/ 3291660 w 5721531"/>
              <a:gd name="connsiteY3" fmla="*/ 6866708 h 6866708"/>
              <a:gd name="connsiteX4" fmla="*/ 1 w 5721531"/>
              <a:gd name="connsiteY4" fmla="*/ 2455817 h 6866708"/>
              <a:gd name="connsiteX5" fmla="*/ 2795271 w 5721531"/>
              <a:gd name="connsiteY5" fmla="*/ 0 h 6866708"/>
              <a:gd name="connsiteX0" fmla="*/ 2795270 w 5721530"/>
              <a:gd name="connsiteY0" fmla="*/ 0 h 6866708"/>
              <a:gd name="connsiteX1" fmla="*/ 5721530 w 5721530"/>
              <a:gd name="connsiteY1" fmla="*/ 0 h 6866708"/>
              <a:gd name="connsiteX2" fmla="*/ 5721530 w 5721530"/>
              <a:gd name="connsiteY2" fmla="*/ 6858000 h 6866708"/>
              <a:gd name="connsiteX3" fmla="*/ 3291659 w 5721530"/>
              <a:gd name="connsiteY3" fmla="*/ 6866708 h 6866708"/>
              <a:gd name="connsiteX4" fmla="*/ 0 w 5721530"/>
              <a:gd name="connsiteY4" fmla="*/ 2455817 h 6866708"/>
              <a:gd name="connsiteX5" fmla="*/ 2795270 w 5721530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1827" h="6866708">
                <a:moveTo>
                  <a:pt x="2995567" y="0"/>
                </a:moveTo>
                <a:lnTo>
                  <a:pt x="5921827" y="0"/>
                </a:lnTo>
                <a:lnTo>
                  <a:pt x="5921827" y="6858000"/>
                </a:lnTo>
                <a:lnTo>
                  <a:pt x="3491956" y="6866708"/>
                </a:lnTo>
                <a:cubicBezTo>
                  <a:pt x="2316358" y="5529943"/>
                  <a:pt x="1541357" y="4741818"/>
                  <a:pt x="0" y="3074126"/>
                </a:cubicBezTo>
                <a:cubicBezTo>
                  <a:pt x="940467" y="2063931"/>
                  <a:pt x="2098644" y="931818"/>
                  <a:pt x="29955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74792" y="3967986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574791" y="881777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Medical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574791" y="3570503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176294" y="4470569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r"/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r"/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555606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F602CEF3-55CE-4EA3-8952-5E4694F37154}"/>
              </a:ext>
            </a:extLst>
          </p:cNvPr>
          <p:cNvGrpSpPr/>
          <p:nvPr/>
        </p:nvGrpSpPr>
        <p:grpSpPr>
          <a:xfrm>
            <a:off x="928418" y="2115051"/>
            <a:ext cx="10310997" cy="3646085"/>
            <a:chOff x="928418" y="2115051"/>
            <a:chExt cx="10310997" cy="3646085"/>
          </a:xfrm>
        </p:grpSpPr>
        <p:sp>
          <p:nvSpPr>
            <p:cNvPr id="4" name="Rectangle 22">
              <a:extLst>
                <a:ext uri="{FF2B5EF4-FFF2-40B4-BE49-F238E27FC236}">
                  <a16:creationId xmlns:a16="http://schemas.microsoft.com/office/drawing/2014/main" id="{6EA9EA59-CC17-4E9F-B342-B3B66A53F5A1}"/>
                </a:ext>
              </a:extLst>
            </p:cNvPr>
            <p:cNvSpPr/>
            <p:nvPr/>
          </p:nvSpPr>
          <p:spPr>
            <a:xfrm rot="16200000">
              <a:off x="9356590" y="2725834"/>
              <a:ext cx="128165" cy="24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99D0EA15-7C6E-4988-BF3B-1C9E0468B477}"/>
                </a:ext>
              </a:extLst>
            </p:cNvPr>
            <p:cNvGrpSpPr/>
            <p:nvPr/>
          </p:nvGrpSpPr>
          <p:grpSpPr>
            <a:xfrm>
              <a:off x="10593874" y="3624100"/>
              <a:ext cx="645541" cy="645541"/>
              <a:chOff x="9038650" y="3719008"/>
              <a:chExt cx="456064" cy="456064"/>
            </a:xfrm>
          </p:grpSpPr>
          <p:sp>
            <p:nvSpPr>
              <p:cNvPr id="37" name="Oval 14">
                <a:extLst>
                  <a:ext uri="{FF2B5EF4-FFF2-40B4-BE49-F238E27FC236}">
                    <a16:creationId xmlns:a16="http://schemas.microsoft.com/office/drawing/2014/main" id="{5D7F7C79-8A49-42A0-931C-4FD6FF15C064}"/>
                  </a:ext>
                </a:extLst>
              </p:cNvPr>
              <p:cNvSpPr/>
              <p:nvPr/>
            </p:nvSpPr>
            <p:spPr>
              <a:xfrm>
                <a:off x="9038650" y="3719008"/>
                <a:ext cx="456064" cy="45606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8" name="Oval 15">
                <a:extLst>
                  <a:ext uri="{FF2B5EF4-FFF2-40B4-BE49-F238E27FC236}">
                    <a16:creationId xmlns:a16="http://schemas.microsoft.com/office/drawing/2014/main" id="{0C1D0911-2E6F-4661-B97E-0F221827CC57}"/>
                  </a:ext>
                </a:extLst>
              </p:cNvPr>
              <p:cNvSpPr/>
              <p:nvPr/>
            </p:nvSpPr>
            <p:spPr>
              <a:xfrm>
                <a:off x="9060877" y="3763145"/>
                <a:ext cx="394449" cy="39444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9" name="Oval 16">
                <a:extLst>
                  <a:ext uri="{FF2B5EF4-FFF2-40B4-BE49-F238E27FC236}">
                    <a16:creationId xmlns:a16="http://schemas.microsoft.com/office/drawing/2014/main" id="{03B94BD9-9CB9-42C2-A7BA-EB3C344242D0}"/>
                  </a:ext>
                </a:extLst>
              </p:cNvPr>
              <p:cNvSpPr/>
              <p:nvPr/>
            </p:nvSpPr>
            <p:spPr>
              <a:xfrm>
                <a:off x="9112314" y="3840628"/>
                <a:ext cx="276892" cy="27689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CE8B72BD-D742-4746-8827-69DB4CC8DDAC}"/>
                </a:ext>
              </a:extLst>
            </p:cNvPr>
            <p:cNvGrpSpPr/>
            <p:nvPr/>
          </p:nvGrpSpPr>
          <p:grpSpPr>
            <a:xfrm rot="5400000">
              <a:off x="937905" y="3632194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35" name="Oval 5">
                <a:extLst>
                  <a:ext uri="{FF2B5EF4-FFF2-40B4-BE49-F238E27FC236}">
                    <a16:creationId xmlns:a16="http://schemas.microsoft.com/office/drawing/2014/main" id="{D6FAE991-D8DE-4049-AE97-40BBBC50ABB9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6" name="Rectangle 6">
                <a:extLst>
                  <a:ext uri="{FF2B5EF4-FFF2-40B4-BE49-F238E27FC236}">
                    <a16:creationId xmlns:a16="http://schemas.microsoft.com/office/drawing/2014/main" id="{82510756-0E7F-4E1E-BA71-E1479EA83BAD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8E928C12-9611-4B43-95FF-C6A372250AB5}"/>
                </a:ext>
              </a:extLst>
            </p:cNvPr>
            <p:cNvGrpSpPr/>
            <p:nvPr/>
          </p:nvGrpSpPr>
          <p:grpSpPr>
            <a:xfrm>
              <a:off x="928418" y="3087052"/>
              <a:ext cx="1050749" cy="1711006"/>
              <a:chOff x="490824" y="3340551"/>
              <a:chExt cx="1050748" cy="1711006"/>
            </a:xfrm>
            <a:solidFill>
              <a:schemeClr val="bg1">
                <a:lumMod val="75000"/>
              </a:schemeClr>
            </a:solidFill>
          </p:grpSpPr>
          <p:sp>
            <p:nvSpPr>
              <p:cNvPr id="31" name="Rectangle 2">
                <a:extLst>
                  <a:ext uri="{FF2B5EF4-FFF2-40B4-BE49-F238E27FC236}">
                    <a16:creationId xmlns:a16="http://schemas.microsoft.com/office/drawing/2014/main" id="{FB711DF2-0D92-483F-B5D5-79BD3894232E}"/>
                  </a:ext>
                </a:extLst>
              </p:cNvPr>
              <p:cNvSpPr/>
              <p:nvPr/>
            </p:nvSpPr>
            <p:spPr>
              <a:xfrm rot="5820000">
                <a:off x="1092708" y="3026109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2" name="Freeform 3">
                <a:extLst>
                  <a:ext uri="{FF2B5EF4-FFF2-40B4-BE49-F238E27FC236}">
                    <a16:creationId xmlns:a16="http://schemas.microsoft.com/office/drawing/2014/main" id="{B35C17E2-23C8-40CC-A3FB-39A120BCF794}"/>
                  </a:ext>
                </a:extLst>
              </p:cNvPr>
              <p:cNvSpPr/>
              <p:nvPr/>
            </p:nvSpPr>
            <p:spPr>
              <a:xfrm rot="5400000">
                <a:off x="361981" y="3469394"/>
                <a:ext cx="516681" cy="258996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F49B3863-0BDF-4E54-9814-4A0DC90ADBD2}"/>
                  </a:ext>
                </a:extLst>
              </p:cNvPr>
              <p:cNvSpPr/>
              <p:nvPr/>
            </p:nvSpPr>
            <p:spPr>
              <a:xfrm rot="15780000" flipV="1">
                <a:off x="1092709" y="4549884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4" name="Freeform 9">
                <a:extLst>
                  <a:ext uri="{FF2B5EF4-FFF2-40B4-BE49-F238E27FC236}">
                    <a16:creationId xmlns:a16="http://schemas.microsoft.com/office/drawing/2014/main" id="{F3DF25D5-B896-48F5-A45C-92E3401876F0}"/>
                  </a:ext>
                </a:extLst>
              </p:cNvPr>
              <p:cNvSpPr/>
              <p:nvPr/>
            </p:nvSpPr>
            <p:spPr>
              <a:xfrm rot="16200000" flipV="1">
                <a:off x="346087" y="4647822"/>
                <a:ext cx="548473" cy="258997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DADDE80A-58A4-4B22-BBC6-B710E304E1E9}"/>
                </a:ext>
              </a:extLst>
            </p:cNvPr>
            <p:cNvGrpSpPr/>
            <p:nvPr/>
          </p:nvGrpSpPr>
          <p:grpSpPr>
            <a:xfrm rot="16200000" flipV="1">
              <a:off x="937906" y="4031038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29" name="Oval 11">
                <a:extLst>
                  <a:ext uri="{FF2B5EF4-FFF2-40B4-BE49-F238E27FC236}">
                    <a16:creationId xmlns:a16="http://schemas.microsoft.com/office/drawing/2014/main" id="{1DFD58AC-CCDE-4FA6-9260-891FAEFEB9AA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Rectangle 12">
                <a:extLst>
                  <a:ext uri="{FF2B5EF4-FFF2-40B4-BE49-F238E27FC236}">
                    <a16:creationId xmlns:a16="http://schemas.microsoft.com/office/drawing/2014/main" id="{18C8463E-1DFF-42FA-9321-B322A2EAECAE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9" name="Block Arc 18">
              <a:extLst>
                <a:ext uri="{FF2B5EF4-FFF2-40B4-BE49-F238E27FC236}">
                  <a16:creationId xmlns:a16="http://schemas.microsoft.com/office/drawing/2014/main" id="{05FBD1D4-FDF9-4F3D-8EDD-CF164490D8FF}"/>
                </a:ext>
              </a:extLst>
            </p:cNvPr>
            <p:cNvSpPr/>
            <p:nvPr/>
          </p:nvSpPr>
          <p:spPr>
            <a:xfrm rot="5400000">
              <a:off x="1710031" y="3146486"/>
              <a:ext cx="1586042" cy="1587021"/>
            </a:xfrm>
            <a:prstGeom prst="blockArc">
              <a:avLst>
                <a:gd name="adj1" fmla="val 10789375"/>
                <a:gd name="adj2" fmla="val 66328"/>
                <a:gd name="adj3" fmla="val 811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C2536434-02B2-4F3A-893C-14AA558A04ED}"/>
                </a:ext>
              </a:extLst>
            </p:cNvPr>
            <p:cNvSpPr/>
            <p:nvPr/>
          </p:nvSpPr>
          <p:spPr>
            <a:xfrm rot="5400000">
              <a:off x="2106016" y="2874975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18D979CA-A0A7-49B8-903C-AF648739136C}"/>
                </a:ext>
              </a:extLst>
            </p:cNvPr>
            <p:cNvSpPr/>
            <p:nvPr/>
          </p:nvSpPr>
          <p:spPr>
            <a:xfrm rot="5400000">
              <a:off x="2106016" y="4332854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AFDCDF10-4325-4D71-BEAA-281E2093EB0F}"/>
                </a:ext>
              </a:extLst>
            </p:cNvPr>
            <p:cNvSpPr/>
            <p:nvPr/>
          </p:nvSpPr>
          <p:spPr>
            <a:xfrm rot="5400000">
              <a:off x="3807196" y="3339914"/>
              <a:ext cx="128165" cy="1200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Rectangle 36">
              <a:extLst>
                <a:ext uri="{FF2B5EF4-FFF2-40B4-BE49-F238E27FC236}">
                  <a16:creationId xmlns:a16="http://schemas.microsoft.com/office/drawing/2014/main" id="{1F0F7378-BE8B-4711-962E-40CBEC694D2B}"/>
                </a:ext>
              </a:extLst>
            </p:cNvPr>
            <p:cNvSpPr/>
            <p:nvPr/>
          </p:nvSpPr>
          <p:spPr>
            <a:xfrm rot="5400000">
              <a:off x="6246352" y="184305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4" name="Rectangle 37">
              <a:extLst>
                <a:ext uri="{FF2B5EF4-FFF2-40B4-BE49-F238E27FC236}">
                  <a16:creationId xmlns:a16="http://schemas.microsoft.com/office/drawing/2014/main" id="{2278901B-2897-45D5-8B43-D0AF270CF124}"/>
                </a:ext>
              </a:extLst>
            </p:cNvPr>
            <p:cNvSpPr/>
            <p:nvPr/>
          </p:nvSpPr>
          <p:spPr>
            <a:xfrm>
              <a:off x="584582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5" name="Rectangle 38">
              <a:extLst>
                <a:ext uri="{FF2B5EF4-FFF2-40B4-BE49-F238E27FC236}">
                  <a16:creationId xmlns:a16="http://schemas.microsoft.com/office/drawing/2014/main" id="{27227408-D109-4637-BE8F-7D50EFD79BF6}"/>
                </a:ext>
              </a:extLst>
            </p:cNvPr>
            <p:cNvSpPr/>
            <p:nvPr/>
          </p:nvSpPr>
          <p:spPr>
            <a:xfrm>
              <a:off x="664651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Rectangle 33">
              <a:extLst>
                <a:ext uri="{FF2B5EF4-FFF2-40B4-BE49-F238E27FC236}">
                  <a16:creationId xmlns:a16="http://schemas.microsoft.com/office/drawing/2014/main" id="{8DB1E7B1-02A6-4DA2-8A85-445DA09F5975}"/>
                </a:ext>
              </a:extLst>
            </p:cNvPr>
            <p:cNvSpPr/>
            <p:nvPr/>
          </p:nvSpPr>
          <p:spPr>
            <a:xfrm rot="10800000">
              <a:off x="8071973" y="360409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34">
              <a:extLst>
                <a:ext uri="{FF2B5EF4-FFF2-40B4-BE49-F238E27FC236}">
                  <a16:creationId xmlns:a16="http://schemas.microsoft.com/office/drawing/2014/main" id="{E630F5F7-B9D4-45AF-82A8-9EC713AC7998}"/>
                </a:ext>
              </a:extLst>
            </p:cNvPr>
            <p:cNvSpPr/>
            <p:nvPr/>
          </p:nvSpPr>
          <p:spPr>
            <a:xfrm rot="5400000">
              <a:off x="7362056" y="276565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Rectangle 35">
              <a:extLst>
                <a:ext uri="{FF2B5EF4-FFF2-40B4-BE49-F238E27FC236}">
                  <a16:creationId xmlns:a16="http://schemas.microsoft.com/office/drawing/2014/main" id="{62C8B8B0-34FA-4169-BBC7-3C62B2CA91E6}"/>
                </a:ext>
              </a:extLst>
            </p:cNvPr>
            <p:cNvSpPr/>
            <p:nvPr/>
          </p:nvSpPr>
          <p:spPr>
            <a:xfrm rot="5400000">
              <a:off x="7362056" y="3566339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ectangle 30">
              <a:extLst>
                <a:ext uri="{FF2B5EF4-FFF2-40B4-BE49-F238E27FC236}">
                  <a16:creationId xmlns:a16="http://schemas.microsoft.com/office/drawing/2014/main" id="{2F1D84A7-9823-4FE5-9603-372B143F27B5}"/>
                </a:ext>
              </a:extLst>
            </p:cNvPr>
            <p:cNvSpPr/>
            <p:nvPr/>
          </p:nvSpPr>
          <p:spPr>
            <a:xfrm rot="16200000">
              <a:off x="6250868" y="5355054"/>
              <a:ext cx="128165" cy="68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Rectangle 31">
              <a:extLst>
                <a:ext uri="{FF2B5EF4-FFF2-40B4-BE49-F238E27FC236}">
                  <a16:creationId xmlns:a16="http://schemas.microsoft.com/office/drawing/2014/main" id="{68C8C818-E1EA-479B-8EFF-2E37AA24803C}"/>
                </a:ext>
              </a:extLst>
            </p:cNvPr>
            <p:cNvSpPr/>
            <p:nvPr/>
          </p:nvSpPr>
          <p:spPr>
            <a:xfrm rot="10800000">
              <a:off x="664547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Rectangle 32">
              <a:extLst>
                <a:ext uri="{FF2B5EF4-FFF2-40B4-BE49-F238E27FC236}">
                  <a16:creationId xmlns:a16="http://schemas.microsoft.com/office/drawing/2014/main" id="{9D2D8CAB-C170-48C9-8A76-9EA181EDB4AB}"/>
                </a:ext>
              </a:extLst>
            </p:cNvPr>
            <p:cNvSpPr/>
            <p:nvPr/>
          </p:nvSpPr>
          <p:spPr>
            <a:xfrm rot="10800000">
              <a:off x="584478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2" name="Rectangle 27">
              <a:extLst>
                <a:ext uri="{FF2B5EF4-FFF2-40B4-BE49-F238E27FC236}">
                  <a16:creationId xmlns:a16="http://schemas.microsoft.com/office/drawing/2014/main" id="{AA7948AF-8153-402A-B853-F993C4FDF3D2}"/>
                </a:ext>
              </a:extLst>
            </p:cNvPr>
            <p:cNvSpPr/>
            <p:nvPr/>
          </p:nvSpPr>
          <p:spPr>
            <a:xfrm>
              <a:off x="4429203" y="3603736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7045B1BB-34D2-4068-AF20-F81F07C3BA63}"/>
                </a:ext>
              </a:extLst>
            </p:cNvPr>
            <p:cNvSpPr/>
            <p:nvPr/>
          </p:nvSpPr>
          <p:spPr>
            <a:xfrm rot="16200000">
              <a:off x="5139120" y="356634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48233193-2CE8-45D4-9C36-A2620A02D8B7}"/>
                </a:ext>
              </a:extLst>
            </p:cNvPr>
            <p:cNvSpPr/>
            <p:nvPr/>
          </p:nvSpPr>
          <p:spPr>
            <a:xfrm rot="16200000">
              <a:off x="5139120" y="2765650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Isosceles Triangle 39">
              <a:extLst>
                <a:ext uri="{FF2B5EF4-FFF2-40B4-BE49-F238E27FC236}">
                  <a16:creationId xmlns:a16="http://schemas.microsoft.com/office/drawing/2014/main" id="{D343A970-2E3C-4ECA-9260-0D94C37D27B7}"/>
                </a:ext>
              </a:extLst>
            </p:cNvPr>
            <p:cNvSpPr/>
            <p:nvPr/>
          </p:nvSpPr>
          <p:spPr>
            <a:xfrm>
              <a:off x="6153631" y="2348902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Isosceles Triangle 40">
              <a:extLst>
                <a:ext uri="{FF2B5EF4-FFF2-40B4-BE49-F238E27FC236}">
                  <a16:creationId xmlns:a16="http://schemas.microsoft.com/office/drawing/2014/main" id="{55C3C7F4-F205-4B5D-8436-C5A4288419B7}"/>
                </a:ext>
              </a:extLst>
            </p:cNvPr>
            <p:cNvSpPr/>
            <p:nvPr/>
          </p:nvSpPr>
          <p:spPr>
            <a:xfrm rot="5400000">
              <a:off x="7600057" y="378458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Isosceles Triangle 41">
              <a:extLst>
                <a:ext uri="{FF2B5EF4-FFF2-40B4-BE49-F238E27FC236}">
                  <a16:creationId xmlns:a16="http://schemas.microsoft.com/office/drawing/2014/main" id="{B97189C8-6893-4FE6-A4F9-8224016DBEA7}"/>
                </a:ext>
              </a:extLst>
            </p:cNvPr>
            <p:cNvSpPr/>
            <p:nvPr/>
          </p:nvSpPr>
          <p:spPr>
            <a:xfrm rot="10800000">
              <a:off x="6158958" y="522931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Isosceles Triangle 42">
              <a:extLst>
                <a:ext uri="{FF2B5EF4-FFF2-40B4-BE49-F238E27FC236}">
                  <a16:creationId xmlns:a16="http://schemas.microsoft.com/office/drawing/2014/main" id="{EB105AE4-3770-4AB9-BD81-87BCDF1EFBC4}"/>
                </a:ext>
              </a:extLst>
            </p:cNvPr>
            <p:cNvSpPr/>
            <p:nvPr/>
          </p:nvSpPr>
          <p:spPr>
            <a:xfrm rot="16200000">
              <a:off x="4721908" y="3800409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0" name="Group 59">
            <a:extLst>
              <a:ext uri="{FF2B5EF4-FFF2-40B4-BE49-F238E27FC236}">
                <a16:creationId xmlns:a16="http://schemas.microsoft.com/office/drawing/2014/main" id="{B674193A-0CDF-42EE-B35C-4AAEAE1387CC}"/>
              </a:ext>
            </a:extLst>
          </p:cNvPr>
          <p:cNvGrpSpPr/>
          <p:nvPr/>
        </p:nvGrpSpPr>
        <p:grpSpPr>
          <a:xfrm>
            <a:off x="2544025" y="1768361"/>
            <a:ext cx="2833242" cy="863358"/>
            <a:chOff x="803640" y="3362835"/>
            <a:chExt cx="2059657" cy="86335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215C48E-3BB0-408A-B60F-8FAEE81D534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21F680-5F88-48EB-960F-AFC8F1E6CC4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62">
            <a:extLst>
              <a:ext uri="{FF2B5EF4-FFF2-40B4-BE49-F238E27FC236}">
                <a16:creationId xmlns:a16="http://schemas.microsoft.com/office/drawing/2014/main" id="{DC3C8B20-F4D2-44CB-AA10-A4CE9B5F2C23}"/>
              </a:ext>
            </a:extLst>
          </p:cNvPr>
          <p:cNvGrpSpPr/>
          <p:nvPr/>
        </p:nvGrpSpPr>
        <p:grpSpPr>
          <a:xfrm>
            <a:off x="2544025" y="5228675"/>
            <a:ext cx="2833242" cy="863358"/>
            <a:chOff x="803640" y="3362835"/>
            <a:chExt cx="2059657" cy="86335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58EDB0C-67BF-4494-91D6-A7E70278DEE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0FFBC02-2007-432F-A44C-41FD1951154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65">
            <a:extLst>
              <a:ext uri="{FF2B5EF4-FFF2-40B4-BE49-F238E27FC236}">
                <a16:creationId xmlns:a16="http://schemas.microsoft.com/office/drawing/2014/main" id="{B681C431-367B-404A-B5BD-99895FD1A1A9}"/>
              </a:ext>
            </a:extLst>
          </p:cNvPr>
          <p:cNvGrpSpPr/>
          <p:nvPr/>
        </p:nvGrpSpPr>
        <p:grpSpPr>
          <a:xfrm>
            <a:off x="7247455" y="1768361"/>
            <a:ext cx="2816974" cy="863358"/>
            <a:chOff x="803640" y="3362835"/>
            <a:chExt cx="2059657" cy="86335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CB70972-0B32-454D-A431-EC5B751D3C4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DDA93E6-70D7-49C3-9CB5-2209CF6961E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68">
            <a:extLst>
              <a:ext uri="{FF2B5EF4-FFF2-40B4-BE49-F238E27FC236}">
                <a16:creationId xmlns:a16="http://schemas.microsoft.com/office/drawing/2014/main" id="{44F00BE7-C391-40A0-9AF8-73AC83BFC355}"/>
              </a:ext>
            </a:extLst>
          </p:cNvPr>
          <p:cNvGrpSpPr/>
          <p:nvPr/>
        </p:nvGrpSpPr>
        <p:grpSpPr>
          <a:xfrm>
            <a:off x="7247455" y="5228675"/>
            <a:ext cx="2816974" cy="863358"/>
            <a:chOff x="803640" y="3362835"/>
            <a:chExt cx="2059657" cy="86335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0213187-BC21-4A25-B994-32BD9D2D620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E917BC-48AD-43C9-9D1D-1EE98308FD5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53253B-2552-4F4B-A7BE-527DE3A2B968}"/>
              </a:ext>
            </a:extLst>
          </p:cNvPr>
          <p:cNvSpPr txBox="1"/>
          <p:nvPr/>
        </p:nvSpPr>
        <p:spPr>
          <a:xfrm>
            <a:off x="394946" y="6131040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7FAAF3-C68C-4DFF-9D97-66EEDFCEC287}"/>
              </a:ext>
            </a:extLst>
          </p:cNvPr>
          <p:cNvSpPr txBox="1"/>
          <p:nvPr/>
        </p:nvSpPr>
        <p:spPr>
          <a:xfrm>
            <a:off x="614285" y="5370218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F100E8-6127-48D4-ABBD-4AC42D891357}"/>
              </a:ext>
            </a:extLst>
          </p:cNvPr>
          <p:cNvSpPr txBox="1"/>
          <p:nvPr/>
        </p:nvSpPr>
        <p:spPr>
          <a:xfrm>
            <a:off x="530280" y="33061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491CB4D3-1005-4AAA-95AB-886BB6FEF243}"/>
              </a:ext>
            </a:extLst>
          </p:cNvPr>
          <p:cNvSpPr/>
          <p:nvPr/>
        </p:nvSpPr>
        <p:spPr>
          <a:xfrm>
            <a:off x="4622855" y="4763213"/>
            <a:ext cx="612000" cy="612000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C1E411-49B6-4555-803B-992552987E21}"/>
              </a:ext>
            </a:extLst>
          </p:cNvPr>
          <p:cNvSpPr txBox="1"/>
          <p:nvPr/>
        </p:nvSpPr>
        <p:spPr>
          <a:xfrm>
            <a:off x="7802222" y="4746051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20BFC4-997E-411E-833E-B4FB4FA13F73}"/>
              </a:ext>
            </a:extLst>
          </p:cNvPr>
          <p:cNvSpPr txBox="1"/>
          <p:nvPr/>
        </p:nvSpPr>
        <p:spPr>
          <a:xfrm>
            <a:off x="1747314" y="4746051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AE98CB3A-2F0F-4464-B6F2-2724FD612781}"/>
              </a:ext>
            </a:extLst>
          </p:cNvPr>
          <p:cNvSpPr>
            <a:spLocks noEditPoints="1"/>
          </p:cNvSpPr>
          <p:nvPr/>
        </p:nvSpPr>
        <p:spPr bwMode="auto">
          <a:xfrm>
            <a:off x="3671842" y="2763701"/>
            <a:ext cx="460349" cy="64763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B6ADF7-1F88-4F04-AECA-E876C6CFA50E}"/>
              </a:ext>
            </a:extLst>
          </p:cNvPr>
          <p:cNvSpPr txBox="1"/>
          <p:nvPr/>
        </p:nvSpPr>
        <p:spPr>
          <a:xfrm>
            <a:off x="8750392" y="2764355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CEA9BF-0F4C-4943-9578-41C7F524FE0D}"/>
              </a:ext>
            </a:extLst>
          </p:cNvPr>
          <p:cNvSpPr txBox="1"/>
          <p:nvPr/>
        </p:nvSpPr>
        <p:spPr>
          <a:xfrm>
            <a:off x="753839" y="2764355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DAAD21D-8FF7-45D8-941F-C39B833D6342}"/>
              </a:ext>
            </a:extLst>
          </p:cNvPr>
          <p:cNvSpPr/>
          <p:nvPr/>
        </p:nvSpPr>
        <p:spPr>
          <a:xfrm>
            <a:off x="7953106" y="2772134"/>
            <a:ext cx="572853" cy="630770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2A149AB-0CDB-490A-B9C3-50E05A6B8DCA}"/>
              </a:ext>
            </a:extLst>
          </p:cNvPr>
          <p:cNvGrpSpPr/>
          <p:nvPr/>
        </p:nvGrpSpPr>
        <p:grpSpPr>
          <a:xfrm>
            <a:off x="3997856" y="1792316"/>
            <a:ext cx="4196288" cy="4284406"/>
            <a:chOff x="4241631" y="2018644"/>
            <a:chExt cx="3708741" cy="3786621"/>
          </a:xfrm>
        </p:grpSpPr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064B1DB7-4EE1-44EA-AB19-C5ABF245F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66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2" name="Freeform 27">
              <a:extLst>
                <a:ext uri="{FF2B5EF4-FFF2-40B4-BE49-F238E27FC236}">
                  <a16:creationId xmlns:a16="http://schemas.microsoft.com/office/drawing/2014/main" id="{B49C29E2-9984-453B-BE3E-0E23024387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4856" y="2950293"/>
              <a:ext cx="1409093" cy="2702029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DD613569-D8C3-4200-9489-19136A704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3509" y="2934294"/>
              <a:ext cx="1427679" cy="2553284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42D3ACB5-D5CB-43C8-802B-92A07F029A6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4163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5" name="Freeform 54">
              <a:extLst>
                <a:ext uri="{FF2B5EF4-FFF2-40B4-BE49-F238E27FC236}">
                  <a16:creationId xmlns:a16="http://schemas.microsoft.com/office/drawing/2014/main" id="{F219D255-3BD0-4059-AAAB-2320E8E1C4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9922" y="2018644"/>
              <a:ext cx="337188" cy="3786621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E8FBBC-61B8-4BE9-94CE-4F611627435B}"/>
                </a:ext>
              </a:extLst>
            </p:cNvPr>
            <p:cNvSpPr/>
            <p:nvPr/>
          </p:nvSpPr>
          <p:spPr>
            <a:xfrm>
              <a:off x="6949939" y="2419463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30DFBFF-C028-443B-B8B0-14FE27EF9E2A}"/>
                </a:ext>
              </a:extLst>
            </p:cNvPr>
            <p:cNvSpPr/>
            <p:nvPr/>
          </p:nvSpPr>
          <p:spPr>
            <a:xfrm>
              <a:off x="5760699" y="4132902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F1BDF07-D3ED-441D-88BA-EF54CC0A75DC}"/>
                </a:ext>
              </a:extLst>
            </p:cNvPr>
            <p:cNvSpPr/>
            <p:nvPr/>
          </p:nvSpPr>
          <p:spPr>
            <a:xfrm>
              <a:off x="6296791" y="4132410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19" name="Straight Connector 26">
              <a:extLst>
                <a:ext uri="{FF2B5EF4-FFF2-40B4-BE49-F238E27FC236}">
                  <a16:creationId xmlns:a16="http://schemas.microsoft.com/office/drawing/2014/main" id="{5CAA53B9-8E18-44C2-B02F-2F3227485D1B}"/>
                </a:ext>
              </a:extLst>
            </p:cNvPr>
            <p:cNvCxnSpPr>
              <a:cxnSpLocks/>
              <a:stCxn id="20" idx="3"/>
            </p:cNvCxnSpPr>
            <p:nvPr/>
          </p:nvCxnSpPr>
          <p:spPr>
            <a:xfrm flipH="1">
              <a:off x="4375563" y="2542387"/>
              <a:ext cx="680006" cy="54089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2">
              <a:extLst>
                <a:ext uri="{FF2B5EF4-FFF2-40B4-BE49-F238E27FC236}">
                  <a16:creationId xmlns:a16="http://schemas.microsoft.com/office/drawing/2014/main" id="{A0CC3042-8404-4AC8-BC2C-81CFD7F466BF}"/>
                </a:ext>
              </a:extLst>
            </p:cNvPr>
            <p:cNvSpPr/>
            <p:nvPr/>
          </p:nvSpPr>
          <p:spPr>
            <a:xfrm>
              <a:off x="5034478" y="2419463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21" name="Straight Connector 84">
              <a:extLst>
                <a:ext uri="{FF2B5EF4-FFF2-40B4-BE49-F238E27FC236}">
                  <a16:creationId xmlns:a16="http://schemas.microsoft.com/office/drawing/2014/main" id="{E6D30462-089C-4797-AA3A-BFB387B5E87C}"/>
                </a:ext>
              </a:extLst>
            </p:cNvPr>
            <p:cNvCxnSpPr/>
            <p:nvPr/>
          </p:nvCxnSpPr>
          <p:spPr>
            <a:xfrm flipH="1">
              <a:off x="5184733" y="4215788"/>
              <a:ext cx="644606" cy="407784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85">
              <a:extLst>
                <a:ext uri="{FF2B5EF4-FFF2-40B4-BE49-F238E27FC236}">
                  <a16:creationId xmlns:a16="http://schemas.microsoft.com/office/drawing/2014/main" id="{4DDEC668-FD95-4ED4-9C89-B3F15CDAC103}"/>
                </a:ext>
              </a:extLst>
            </p:cNvPr>
            <p:cNvCxnSpPr/>
            <p:nvPr/>
          </p:nvCxnSpPr>
          <p:spPr>
            <a:xfrm>
              <a:off x="7053498" y="2500176"/>
              <a:ext cx="698686" cy="45011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92">
              <a:extLst>
                <a:ext uri="{FF2B5EF4-FFF2-40B4-BE49-F238E27FC236}">
                  <a16:creationId xmlns:a16="http://schemas.microsoft.com/office/drawing/2014/main" id="{8CDD528F-1DA1-49F5-A010-BBE8C5A8AA79}"/>
                </a:ext>
              </a:extLst>
            </p:cNvPr>
            <p:cNvCxnSpPr/>
            <p:nvPr/>
          </p:nvCxnSpPr>
          <p:spPr>
            <a:xfrm>
              <a:off x="6379096" y="4207006"/>
              <a:ext cx="643942" cy="41607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Oval 7">
            <a:extLst>
              <a:ext uri="{FF2B5EF4-FFF2-40B4-BE49-F238E27FC236}">
                <a16:creationId xmlns:a16="http://schemas.microsoft.com/office/drawing/2014/main" id="{86BC1F01-71B4-4BC8-8C76-714CF55DFDAC}"/>
              </a:ext>
            </a:extLst>
          </p:cNvPr>
          <p:cNvSpPr/>
          <p:nvPr/>
        </p:nvSpPr>
        <p:spPr>
          <a:xfrm>
            <a:off x="6971187" y="4763213"/>
            <a:ext cx="612000" cy="612000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675443C8-9620-4D5A-B041-D4EE296326D3}"/>
              </a:ext>
            </a:extLst>
          </p:cNvPr>
          <p:cNvGrpSpPr/>
          <p:nvPr/>
        </p:nvGrpSpPr>
        <p:grpSpPr>
          <a:xfrm rot="5400000">
            <a:off x="6774183" y="3257812"/>
            <a:ext cx="2510246" cy="1959438"/>
            <a:chOff x="1367246" y="2546418"/>
            <a:chExt cx="2510246" cy="1959438"/>
          </a:xfrm>
        </p:grpSpPr>
        <p:sp>
          <p:nvSpPr>
            <p:cNvPr id="13" name="화살표: 위쪽 12">
              <a:extLst>
                <a:ext uri="{FF2B5EF4-FFF2-40B4-BE49-F238E27FC236}">
                  <a16:creationId xmlns:a16="http://schemas.microsoft.com/office/drawing/2014/main" id="{6AD236DF-7664-4C59-9CD1-7E7B79103BAF}"/>
                </a:ext>
              </a:extLst>
            </p:cNvPr>
            <p:cNvSpPr/>
            <p:nvPr/>
          </p:nvSpPr>
          <p:spPr>
            <a:xfrm rot="5400000">
              <a:off x="1851728" y="2480091"/>
              <a:ext cx="1959438" cy="2092091"/>
            </a:xfrm>
            <a:prstGeom prst="upArrow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1A0B8B46-0831-4F71-BB42-72D03469BD16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08EB9F9-F7CD-4A8C-8262-554D29693029}"/>
              </a:ext>
            </a:extLst>
          </p:cNvPr>
          <p:cNvGrpSpPr/>
          <p:nvPr/>
        </p:nvGrpSpPr>
        <p:grpSpPr>
          <a:xfrm rot="16200000">
            <a:off x="2956368" y="2647451"/>
            <a:ext cx="2317452" cy="1959438"/>
            <a:chOff x="1367246" y="2546417"/>
            <a:chExt cx="2317452" cy="1959438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6F66B365-5162-4C45-B794-42BB5546A411}"/>
                </a:ext>
              </a:extLst>
            </p:cNvPr>
            <p:cNvSpPr/>
            <p:nvPr/>
          </p:nvSpPr>
          <p:spPr>
            <a:xfrm rot="5400000">
              <a:off x="1755331" y="2576488"/>
              <a:ext cx="1959438" cy="1899296"/>
            </a:xfrm>
            <a:prstGeom prst="upArrow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EB0B4DC8-6F14-4809-B3F6-C6C03C2E9063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8E4386B-FE78-468E-A8F4-0AE10F409554}"/>
              </a:ext>
            </a:extLst>
          </p:cNvPr>
          <p:cNvGrpSpPr/>
          <p:nvPr/>
        </p:nvGrpSpPr>
        <p:grpSpPr>
          <a:xfrm rot="5400000">
            <a:off x="4103748" y="4025530"/>
            <a:ext cx="2632166" cy="1959438"/>
            <a:chOff x="1367246" y="2546417"/>
            <a:chExt cx="2632166" cy="1959438"/>
          </a:xfrm>
        </p:grpSpPr>
        <p:sp>
          <p:nvSpPr>
            <p:cNvPr id="7" name="화살표: 위쪽 6">
              <a:extLst>
                <a:ext uri="{FF2B5EF4-FFF2-40B4-BE49-F238E27FC236}">
                  <a16:creationId xmlns:a16="http://schemas.microsoft.com/office/drawing/2014/main" id="{F0EAFE37-D575-4B3C-8B55-941BDEB11D2F}"/>
                </a:ext>
              </a:extLst>
            </p:cNvPr>
            <p:cNvSpPr/>
            <p:nvPr/>
          </p:nvSpPr>
          <p:spPr>
            <a:xfrm rot="5400000">
              <a:off x="1912688" y="2419131"/>
              <a:ext cx="1959438" cy="2214010"/>
            </a:xfrm>
            <a:prstGeom prst="upArrow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B75A2EBC-157C-4250-BFED-84471DC93A8D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D2482FC7-FB10-4E85-91E0-A31A994384C3}"/>
              </a:ext>
            </a:extLst>
          </p:cNvPr>
          <p:cNvGrpSpPr/>
          <p:nvPr/>
        </p:nvGrpSpPr>
        <p:grpSpPr>
          <a:xfrm rot="16200000">
            <a:off x="5278458" y="1846104"/>
            <a:ext cx="2892219" cy="1959438"/>
            <a:chOff x="1367246" y="2546417"/>
            <a:chExt cx="2892219" cy="1959438"/>
          </a:xfrm>
        </p:grpSpPr>
        <p:sp>
          <p:nvSpPr>
            <p:cNvPr id="10" name="화살표: 위쪽 9">
              <a:extLst>
                <a:ext uri="{FF2B5EF4-FFF2-40B4-BE49-F238E27FC236}">
                  <a16:creationId xmlns:a16="http://schemas.microsoft.com/office/drawing/2014/main" id="{CEE17387-A1CA-4033-9A64-723C29022B1F}"/>
                </a:ext>
              </a:extLst>
            </p:cNvPr>
            <p:cNvSpPr/>
            <p:nvPr/>
          </p:nvSpPr>
          <p:spPr>
            <a:xfrm rot="5400000">
              <a:off x="2042715" y="2289104"/>
              <a:ext cx="1959438" cy="2474063"/>
            </a:xfrm>
            <a:prstGeom prst="upArrow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FB1516B3-73E7-49BC-9FDB-FE6CB7F1561B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Rounded Rectangle 31">
            <a:extLst>
              <a:ext uri="{FF2B5EF4-FFF2-40B4-BE49-F238E27FC236}">
                <a16:creationId xmlns:a16="http://schemas.microsoft.com/office/drawing/2014/main" id="{93DB62C9-24B1-4216-ADEB-A8CB38EE6B94}"/>
              </a:ext>
            </a:extLst>
          </p:cNvPr>
          <p:cNvSpPr>
            <a:spLocks noChangeAspect="1"/>
          </p:cNvSpPr>
          <p:nvPr/>
        </p:nvSpPr>
        <p:spPr>
          <a:xfrm>
            <a:off x="3928913" y="4010019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25">
            <a:extLst>
              <a:ext uri="{FF2B5EF4-FFF2-40B4-BE49-F238E27FC236}">
                <a16:creationId xmlns:a16="http://schemas.microsoft.com/office/drawing/2014/main" id="{A555380B-CCCA-4377-8663-94433381CF63}"/>
              </a:ext>
            </a:extLst>
          </p:cNvPr>
          <p:cNvSpPr/>
          <p:nvPr/>
        </p:nvSpPr>
        <p:spPr>
          <a:xfrm>
            <a:off x="6444294" y="3533502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Chord 32">
            <a:extLst>
              <a:ext uri="{FF2B5EF4-FFF2-40B4-BE49-F238E27FC236}">
                <a16:creationId xmlns:a16="http://schemas.microsoft.com/office/drawing/2014/main" id="{E16A1FD2-675D-4AAE-884E-2EF931F01B71}"/>
              </a:ext>
            </a:extLst>
          </p:cNvPr>
          <p:cNvSpPr/>
          <p:nvPr/>
        </p:nvSpPr>
        <p:spPr>
          <a:xfrm>
            <a:off x="5160518" y="3949667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0">
            <a:extLst>
              <a:ext uri="{FF2B5EF4-FFF2-40B4-BE49-F238E27FC236}">
                <a16:creationId xmlns:a16="http://schemas.microsoft.com/office/drawing/2014/main" id="{B500D409-6D49-42C8-A633-D418BD5196AB}"/>
              </a:ext>
            </a:extLst>
          </p:cNvPr>
          <p:cNvSpPr/>
          <p:nvPr/>
        </p:nvSpPr>
        <p:spPr>
          <a:xfrm rot="2942052">
            <a:off x="7845897" y="3310780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80">
            <a:extLst>
              <a:ext uri="{FF2B5EF4-FFF2-40B4-BE49-F238E27FC236}">
                <a16:creationId xmlns:a16="http://schemas.microsoft.com/office/drawing/2014/main" id="{669E5F0B-7123-482D-9E97-E526E0B10ABC}"/>
              </a:ext>
            </a:extLst>
          </p:cNvPr>
          <p:cNvGrpSpPr/>
          <p:nvPr/>
        </p:nvGrpSpPr>
        <p:grpSpPr>
          <a:xfrm>
            <a:off x="730448" y="2168782"/>
            <a:ext cx="2218686" cy="1077218"/>
            <a:chOff x="1715369" y="1766707"/>
            <a:chExt cx="1783314" cy="10772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12D898-E141-4BF9-88C3-FBB2C437EB26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80A68D-AAF4-458A-9E95-0AAB4C3E5083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80">
            <a:extLst>
              <a:ext uri="{FF2B5EF4-FFF2-40B4-BE49-F238E27FC236}">
                <a16:creationId xmlns:a16="http://schemas.microsoft.com/office/drawing/2014/main" id="{04888E00-FF35-4659-98DF-11FBBF444A77}"/>
              </a:ext>
            </a:extLst>
          </p:cNvPr>
          <p:cNvGrpSpPr/>
          <p:nvPr/>
        </p:nvGrpSpPr>
        <p:grpSpPr>
          <a:xfrm>
            <a:off x="730448" y="5090504"/>
            <a:ext cx="2218686" cy="1077218"/>
            <a:chOff x="1715369" y="1766707"/>
            <a:chExt cx="1783314" cy="107721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D0C66E-AA7B-4E3F-9394-C79C79D00760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BFFD3D-C935-44EB-A1C8-CDAF290B7F39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0">
            <a:extLst>
              <a:ext uri="{FF2B5EF4-FFF2-40B4-BE49-F238E27FC236}">
                <a16:creationId xmlns:a16="http://schemas.microsoft.com/office/drawing/2014/main" id="{D08C3FFD-85E2-4A62-858C-35905A194B6B}"/>
              </a:ext>
            </a:extLst>
          </p:cNvPr>
          <p:cNvGrpSpPr/>
          <p:nvPr/>
        </p:nvGrpSpPr>
        <p:grpSpPr>
          <a:xfrm>
            <a:off x="9242867" y="2163394"/>
            <a:ext cx="2218686" cy="1077218"/>
            <a:chOff x="1715369" y="1766707"/>
            <a:chExt cx="1783314" cy="107721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EE6E506-757B-452D-A7F4-9B3AFFEC7BC5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254B18-CD47-493C-970A-AD9A1B005E5F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80">
            <a:extLst>
              <a:ext uri="{FF2B5EF4-FFF2-40B4-BE49-F238E27FC236}">
                <a16:creationId xmlns:a16="http://schemas.microsoft.com/office/drawing/2014/main" id="{3F6155F7-3C5A-4841-862D-EFCE8540C5C1}"/>
              </a:ext>
            </a:extLst>
          </p:cNvPr>
          <p:cNvGrpSpPr/>
          <p:nvPr/>
        </p:nvGrpSpPr>
        <p:grpSpPr>
          <a:xfrm>
            <a:off x="9242867" y="5085116"/>
            <a:ext cx="2218686" cy="1077218"/>
            <a:chOff x="1715369" y="1766707"/>
            <a:chExt cx="1783314" cy="107721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C25762-DA27-490F-89BB-BDA1796B3F2F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422BFBF-0740-4590-A2C7-583699E53AD9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31">
            <a:extLst>
              <a:ext uri="{FF2B5EF4-FFF2-40B4-BE49-F238E27FC236}">
                <a16:creationId xmlns:a16="http://schemas.microsoft.com/office/drawing/2014/main" id="{4CD09A52-02E3-442B-9A44-A2A1C380B529}"/>
              </a:ext>
            </a:extLst>
          </p:cNvPr>
          <p:cNvSpPr>
            <a:spLocks noChangeAspect="1"/>
          </p:cNvSpPr>
          <p:nvPr/>
        </p:nvSpPr>
        <p:spPr>
          <a:xfrm>
            <a:off x="2465873" y="1567218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Chord 32">
            <a:extLst>
              <a:ext uri="{FF2B5EF4-FFF2-40B4-BE49-F238E27FC236}">
                <a16:creationId xmlns:a16="http://schemas.microsoft.com/office/drawing/2014/main" id="{5C0298B6-DFB9-4217-9BE6-48BD714014BF}"/>
              </a:ext>
            </a:extLst>
          </p:cNvPr>
          <p:cNvSpPr/>
          <p:nvPr/>
        </p:nvSpPr>
        <p:spPr>
          <a:xfrm>
            <a:off x="2363294" y="4521932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70D5D653-6C8D-4B41-8EB2-4F7AB672B232}"/>
              </a:ext>
            </a:extLst>
          </p:cNvPr>
          <p:cNvSpPr/>
          <p:nvPr/>
        </p:nvSpPr>
        <p:spPr>
          <a:xfrm>
            <a:off x="9352957" y="1655503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40">
            <a:extLst>
              <a:ext uri="{FF2B5EF4-FFF2-40B4-BE49-F238E27FC236}">
                <a16:creationId xmlns:a16="http://schemas.microsoft.com/office/drawing/2014/main" id="{82E7456B-A703-4514-8E58-9B6F357672CD}"/>
              </a:ext>
            </a:extLst>
          </p:cNvPr>
          <p:cNvSpPr/>
          <p:nvPr/>
        </p:nvSpPr>
        <p:spPr>
          <a:xfrm rot="2942052">
            <a:off x="9459107" y="4539825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FA2D6F8-09C8-4991-B518-ECC5AA1AC1B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E4AEB7-0697-4005-9132-97E07DD9DCF1}"/>
              </a:ext>
            </a:extLst>
          </p:cNvPr>
          <p:cNvSpPr txBox="1"/>
          <p:nvPr/>
        </p:nvSpPr>
        <p:spPr>
          <a:xfrm>
            <a:off x="8099973" y="4259281"/>
            <a:ext cx="3325673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35350AF-7213-413E-981E-826A4F8F3AAC}"/>
              </a:ext>
            </a:extLst>
          </p:cNvPr>
          <p:cNvSpPr/>
          <p:nvPr/>
        </p:nvSpPr>
        <p:spPr>
          <a:xfrm>
            <a:off x="4959574" y="137052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PORT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4D03888-F956-4CD6-829F-A8B970982B5D}"/>
              </a:ext>
            </a:extLst>
          </p:cNvPr>
          <p:cNvSpPr/>
          <p:nvPr/>
        </p:nvSpPr>
        <p:spPr>
          <a:xfrm>
            <a:off x="6405361" y="2203424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P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RESENTATION</a:t>
            </a: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8CB8CEBD-A6CA-4BC2-B9D0-D306A47E2761}"/>
              </a:ext>
            </a:extLst>
          </p:cNvPr>
          <p:cNvGrpSpPr/>
          <p:nvPr/>
        </p:nvGrpSpPr>
        <p:grpSpPr>
          <a:xfrm>
            <a:off x="5360253" y="1276214"/>
            <a:ext cx="1471494" cy="5242197"/>
            <a:chOff x="5318238" y="587987"/>
            <a:chExt cx="1554585" cy="553821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050E82F7-1EE2-47D6-B7C4-CC496524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8238" y="587987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96142C65-798C-446D-8E6E-8C8AC6659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2" y="591390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5C08F72-2117-41E2-ADAF-B7ED9A3A9D45}"/>
              </a:ext>
            </a:extLst>
          </p:cNvPr>
          <p:cNvSpPr txBox="1"/>
          <p:nvPr/>
        </p:nvSpPr>
        <p:spPr>
          <a:xfrm>
            <a:off x="2284252" y="1734813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9D6C49DB-0793-48F8-8EF7-ACD89B7A5219}"/>
              </a:ext>
            </a:extLst>
          </p:cNvPr>
          <p:cNvGrpSpPr/>
          <p:nvPr/>
        </p:nvGrpSpPr>
        <p:grpSpPr>
          <a:xfrm>
            <a:off x="2284252" y="2729695"/>
            <a:ext cx="2360906" cy="1120366"/>
            <a:chOff x="803640" y="3362835"/>
            <a:chExt cx="2059657" cy="84027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42FA92-E65D-4A24-B5FD-A7723357E3D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8D148E-2561-4795-8CC7-BD1910E601F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B1F6D55-9CCD-41CE-9CE5-0614C4807E16}"/>
              </a:ext>
            </a:extLst>
          </p:cNvPr>
          <p:cNvSpPr txBox="1"/>
          <p:nvPr/>
        </p:nvSpPr>
        <p:spPr>
          <a:xfrm>
            <a:off x="8718002" y="1734813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5"/>
                </a:solidFill>
                <a:cs typeface="Arial" pitchFamily="34" charset="0"/>
              </a:rPr>
              <a:t>28</a:t>
            </a:r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2AF60298-E595-40B1-A128-B74F0396C05E}"/>
              </a:ext>
            </a:extLst>
          </p:cNvPr>
          <p:cNvGrpSpPr/>
          <p:nvPr/>
        </p:nvGrpSpPr>
        <p:grpSpPr>
          <a:xfrm>
            <a:off x="7546846" y="2729695"/>
            <a:ext cx="2360906" cy="1120366"/>
            <a:chOff x="803640" y="3362835"/>
            <a:chExt cx="2059657" cy="8402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CF177E-0826-4876-8006-72384EF5C3B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EC664F-9EE2-49CA-8420-DB3E42A7BF9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5FAE778C-6EC4-44E8-902E-E3DF26E236A9}"/>
              </a:ext>
            </a:extLst>
          </p:cNvPr>
          <p:cNvGrpSpPr/>
          <p:nvPr/>
        </p:nvGrpSpPr>
        <p:grpSpPr>
          <a:xfrm>
            <a:off x="10246250" y="2050734"/>
            <a:ext cx="1205522" cy="1634919"/>
            <a:chOff x="10246250" y="2425207"/>
            <a:chExt cx="1205522" cy="1634919"/>
          </a:xfrm>
        </p:grpSpPr>
        <p:grpSp>
          <p:nvGrpSpPr>
            <p:cNvPr id="15" name="Group 243">
              <a:extLst>
                <a:ext uri="{FF2B5EF4-FFF2-40B4-BE49-F238E27FC236}">
                  <a16:creationId xmlns:a16="http://schemas.microsoft.com/office/drawing/2014/main" id="{5BE66A87-89C3-4D7B-B10F-2356EF8C55DF}"/>
                </a:ext>
              </a:extLst>
            </p:cNvPr>
            <p:cNvGrpSpPr/>
            <p:nvPr/>
          </p:nvGrpSpPr>
          <p:grpSpPr>
            <a:xfrm>
              <a:off x="10246250" y="2425207"/>
              <a:ext cx="1205522" cy="1634919"/>
              <a:chOff x="4524375" y="1300162"/>
              <a:chExt cx="3139440" cy="4257675"/>
            </a:xfrm>
          </p:grpSpPr>
          <p:sp>
            <p:nvSpPr>
              <p:cNvPr id="47" name="Freeform: Shape 275">
                <a:extLst>
                  <a:ext uri="{FF2B5EF4-FFF2-40B4-BE49-F238E27FC236}">
                    <a16:creationId xmlns:a16="http://schemas.microsoft.com/office/drawing/2014/main" id="{8232D1ED-8F66-4949-BC8A-E1F4CED7E1F7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9" name="Freeform: Shape 277">
                <a:extLst>
                  <a:ext uri="{FF2B5EF4-FFF2-40B4-BE49-F238E27FC236}">
                    <a16:creationId xmlns:a16="http://schemas.microsoft.com/office/drawing/2014/main" id="{8F4ECCA4-5767-4762-8490-CE0E07053FA6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244">
              <a:extLst>
                <a:ext uri="{FF2B5EF4-FFF2-40B4-BE49-F238E27FC236}">
                  <a16:creationId xmlns:a16="http://schemas.microsoft.com/office/drawing/2014/main" id="{8E4BFB35-F6B5-41E0-9F37-BE08AC8915B0}"/>
                </a:ext>
              </a:extLst>
            </p:cNvPr>
            <p:cNvGrpSpPr/>
            <p:nvPr/>
          </p:nvGrpSpPr>
          <p:grpSpPr>
            <a:xfrm>
              <a:off x="10365546" y="2635874"/>
              <a:ext cx="966931" cy="1213586"/>
              <a:chOff x="4787778" y="1766594"/>
              <a:chExt cx="2137849" cy="2683189"/>
            </a:xfrm>
          </p:grpSpPr>
          <p:grpSp>
            <p:nvGrpSpPr>
              <p:cNvPr id="17" name="Group 245">
                <a:extLst>
                  <a:ext uri="{FF2B5EF4-FFF2-40B4-BE49-F238E27FC236}">
                    <a16:creationId xmlns:a16="http://schemas.microsoft.com/office/drawing/2014/main" id="{FA838C30-97EE-40DD-96CE-455A37212344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45" name="Freeform: Shape 273">
                  <a:extLst>
                    <a:ext uri="{FF2B5EF4-FFF2-40B4-BE49-F238E27FC236}">
                      <a16:creationId xmlns:a16="http://schemas.microsoft.com/office/drawing/2014/main" id="{F18D26C9-725F-4CFB-A547-534386D4CFC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274">
                  <a:extLst>
                    <a:ext uri="{FF2B5EF4-FFF2-40B4-BE49-F238E27FC236}">
                      <a16:creationId xmlns:a16="http://schemas.microsoft.com/office/drawing/2014/main" id="{CFD73C08-72E6-43E7-8314-31EA317CD28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246">
                <a:extLst>
                  <a:ext uri="{FF2B5EF4-FFF2-40B4-BE49-F238E27FC236}">
                    <a16:creationId xmlns:a16="http://schemas.microsoft.com/office/drawing/2014/main" id="{B96A4FC0-6EC8-4FA2-AF24-D540622C6F41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43" name="Freeform: Shape 271">
                  <a:extLst>
                    <a:ext uri="{FF2B5EF4-FFF2-40B4-BE49-F238E27FC236}">
                      <a16:creationId xmlns:a16="http://schemas.microsoft.com/office/drawing/2014/main" id="{B6DE7C8C-8B9E-41D9-ABCC-16923FC62B5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272">
                  <a:extLst>
                    <a:ext uri="{FF2B5EF4-FFF2-40B4-BE49-F238E27FC236}">
                      <a16:creationId xmlns:a16="http://schemas.microsoft.com/office/drawing/2014/main" id="{4446BFF5-12B0-4CC2-A973-CDA799757EF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247">
                <a:extLst>
                  <a:ext uri="{FF2B5EF4-FFF2-40B4-BE49-F238E27FC236}">
                    <a16:creationId xmlns:a16="http://schemas.microsoft.com/office/drawing/2014/main" id="{2AA49499-1047-4B58-8B8B-B57B4BDFA2D7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41" name="Freeform: Shape 269">
                  <a:extLst>
                    <a:ext uri="{FF2B5EF4-FFF2-40B4-BE49-F238E27FC236}">
                      <a16:creationId xmlns:a16="http://schemas.microsoft.com/office/drawing/2014/main" id="{02BE3368-91D5-4CC8-984A-DB24CE3F84B1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270">
                  <a:extLst>
                    <a:ext uri="{FF2B5EF4-FFF2-40B4-BE49-F238E27FC236}">
                      <a16:creationId xmlns:a16="http://schemas.microsoft.com/office/drawing/2014/main" id="{740AE213-3D1D-4E13-8B0F-158D6493319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248">
                <a:extLst>
                  <a:ext uri="{FF2B5EF4-FFF2-40B4-BE49-F238E27FC236}">
                    <a16:creationId xmlns:a16="http://schemas.microsoft.com/office/drawing/2014/main" id="{AB415B90-0899-4952-A761-141FC69AE8C7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39" name="Freeform: Shape 267">
                  <a:extLst>
                    <a:ext uri="{FF2B5EF4-FFF2-40B4-BE49-F238E27FC236}">
                      <a16:creationId xmlns:a16="http://schemas.microsoft.com/office/drawing/2014/main" id="{48E66B5B-2101-4BFC-9149-83D4BF6B695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268">
                  <a:extLst>
                    <a:ext uri="{FF2B5EF4-FFF2-40B4-BE49-F238E27FC236}">
                      <a16:creationId xmlns:a16="http://schemas.microsoft.com/office/drawing/2014/main" id="{F59CC3A3-5947-4A26-B712-EE08286DB06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249">
                <a:extLst>
                  <a:ext uri="{FF2B5EF4-FFF2-40B4-BE49-F238E27FC236}">
                    <a16:creationId xmlns:a16="http://schemas.microsoft.com/office/drawing/2014/main" id="{EB5808BA-A1FC-4295-9445-032861FC595C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37" name="Freeform: Shape 265">
                  <a:extLst>
                    <a:ext uri="{FF2B5EF4-FFF2-40B4-BE49-F238E27FC236}">
                      <a16:creationId xmlns:a16="http://schemas.microsoft.com/office/drawing/2014/main" id="{A440CBD1-DE0E-4321-B582-41BEB396E0F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266">
                  <a:extLst>
                    <a:ext uri="{FF2B5EF4-FFF2-40B4-BE49-F238E27FC236}">
                      <a16:creationId xmlns:a16="http://schemas.microsoft.com/office/drawing/2014/main" id="{ACE91A3A-E219-4C2B-915E-B6569E99A41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250">
                <a:extLst>
                  <a:ext uri="{FF2B5EF4-FFF2-40B4-BE49-F238E27FC236}">
                    <a16:creationId xmlns:a16="http://schemas.microsoft.com/office/drawing/2014/main" id="{8328859D-E0F4-48C2-B558-F0889E8AA01C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35" name="Freeform: Shape 263">
                  <a:extLst>
                    <a:ext uri="{FF2B5EF4-FFF2-40B4-BE49-F238E27FC236}">
                      <a16:creationId xmlns:a16="http://schemas.microsoft.com/office/drawing/2014/main" id="{5AEF7968-5AE2-4792-AFB7-6DF1FB67A74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264">
                  <a:extLst>
                    <a:ext uri="{FF2B5EF4-FFF2-40B4-BE49-F238E27FC236}">
                      <a16:creationId xmlns:a16="http://schemas.microsoft.com/office/drawing/2014/main" id="{55071F74-D475-4930-A0CC-3DAFABCC95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251">
                <a:extLst>
                  <a:ext uri="{FF2B5EF4-FFF2-40B4-BE49-F238E27FC236}">
                    <a16:creationId xmlns:a16="http://schemas.microsoft.com/office/drawing/2014/main" id="{828458B7-8363-4046-A40B-56A726664F67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33" name="Freeform: Shape 261">
                  <a:extLst>
                    <a:ext uri="{FF2B5EF4-FFF2-40B4-BE49-F238E27FC236}">
                      <a16:creationId xmlns:a16="http://schemas.microsoft.com/office/drawing/2014/main" id="{02503FCA-F716-495D-A553-47287D90265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262">
                  <a:extLst>
                    <a:ext uri="{FF2B5EF4-FFF2-40B4-BE49-F238E27FC236}">
                      <a16:creationId xmlns:a16="http://schemas.microsoft.com/office/drawing/2014/main" id="{3B09D066-13EF-4D7A-A79C-C00E03ADB9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252">
                <a:extLst>
                  <a:ext uri="{FF2B5EF4-FFF2-40B4-BE49-F238E27FC236}">
                    <a16:creationId xmlns:a16="http://schemas.microsoft.com/office/drawing/2014/main" id="{1538D81A-F98E-41FE-AD39-4048DBAAF522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31" name="Freeform: Shape 259">
                  <a:extLst>
                    <a:ext uri="{FF2B5EF4-FFF2-40B4-BE49-F238E27FC236}">
                      <a16:creationId xmlns:a16="http://schemas.microsoft.com/office/drawing/2014/main" id="{1B83090B-4955-4AC6-876A-E0F1F0182C11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260">
                  <a:extLst>
                    <a:ext uri="{FF2B5EF4-FFF2-40B4-BE49-F238E27FC236}">
                      <a16:creationId xmlns:a16="http://schemas.microsoft.com/office/drawing/2014/main" id="{38EBE648-56C2-4721-A182-ED39C42864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253">
                <a:extLst>
                  <a:ext uri="{FF2B5EF4-FFF2-40B4-BE49-F238E27FC236}">
                    <a16:creationId xmlns:a16="http://schemas.microsoft.com/office/drawing/2014/main" id="{E83E942E-E425-423E-8295-8D3488C608A7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29" name="Freeform: Shape 257">
                  <a:extLst>
                    <a:ext uri="{FF2B5EF4-FFF2-40B4-BE49-F238E27FC236}">
                      <a16:creationId xmlns:a16="http://schemas.microsoft.com/office/drawing/2014/main" id="{3BA95B6F-470C-439B-8388-0986878B51A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58">
                  <a:extLst>
                    <a:ext uri="{FF2B5EF4-FFF2-40B4-BE49-F238E27FC236}">
                      <a16:creationId xmlns:a16="http://schemas.microsoft.com/office/drawing/2014/main" id="{1C63123A-C842-4D8E-B2DD-0B9343D340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254">
                <a:extLst>
                  <a:ext uri="{FF2B5EF4-FFF2-40B4-BE49-F238E27FC236}">
                    <a16:creationId xmlns:a16="http://schemas.microsoft.com/office/drawing/2014/main" id="{8412B00D-B9D8-410A-A157-1570FE839C50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27" name="Freeform: Shape 255">
                  <a:extLst>
                    <a:ext uri="{FF2B5EF4-FFF2-40B4-BE49-F238E27FC236}">
                      <a16:creationId xmlns:a16="http://schemas.microsoft.com/office/drawing/2014/main" id="{D593CC2C-7857-4B59-A5F1-93780F850F8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56">
                  <a:extLst>
                    <a:ext uri="{FF2B5EF4-FFF2-40B4-BE49-F238E27FC236}">
                      <a16:creationId xmlns:a16="http://schemas.microsoft.com/office/drawing/2014/main" id="{C3A3C00E-5E86-4F54-BAC5-6BBFF7DFB45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1" name="Group 315">
            <a:extLst>
              <a:ext uri="{FF2B5EF4-FFF2-40B4-BE49-F238E27FC236}">
                <a16:creationId xmlns:a16="http://schemas.microsoft.com/office/drawing/2014/main" id="{3941FAE6-7263-407F-B692-1C419F96D092}"/>
              </a:ext>
            </a:extLst>
          </p:cNvPr>
          <p:cNvGrpSpPr/>
          <p:nvPr/>
        </p:nvGrpSpPr>
        <p:grpSpPr>
          <a:xfrm>
            <a:off x="628356" y="1938339"/>
            <a:ext cx="1608653" cy="1702466"/>
            <a:chOff x="-347604" y="-21735"/>
            <a:chExt cx="6642925" cy="7030325"/>
          </a:xfrm>
        </p:grpSpPr>
        <p:sp>
          <p:nvSpPr>
            <p:cNvPr id="52" name="Freeform: Shape 316">
              <a:extLst>
                <a:ext uri="{FF2B5EF4-FFF2-40B4-BE49-F238E27FC236}">
                  <a16:creationId xmlns:a16="http://schemas.microsoft.com/office/drawing/2014/main" id="{3A5B81BD-A7BF-4869-9276-D38293EE4C18}"/>
                </a:ext>
              </a:extLst>
            </p:cNvPr>
            <p:cNvSpPr/>
            <p:nvPr/>
          </p:nvSpPr>
          <p:spPr>
            <a:xfrm>
              <a:off x="-347604" y="-21735"/>
              <a:ext cx="6642925" cy="7030325"/>
            </a:xfrm>
            <a:custGeom>
              <a:avLst/>
              <a:gdLst>
                <a:gd name="connsiteX0" fmla="*/ 1804724 w 6642925"/>
                <a:gd name="connsiteY0" fmla="*/ 5088749 h 7030325"/>
                <a:gd name="connsiteX1" fmla="*/ 1823507 w 6642925"/>
                <a:gd name="connsiteY1" fmla="*/ 5097479 h 7030325"/>
                <a:gd name="connsiteX2" fmla="*/ 1824211 w 6642925"/>
                <a:gd name="connsiteY2" fmla="*/ 5129223 h 7030325"/>
                <a:gd name="connsiteX3" fmla="*/ 1307139 w 6642925"/>
                <a:gd name="connsiteY3" fmla="*/ 5684386 h 7030325"/>
                <a:gd name="connsiteX4" fmla="*/ 303330 w 6642925"/>
                <a:gd name="connsiteY4" fmla="*/ 6762971 h 7030325"/>
                <a:gd name="connsiteX5" fmla="*/ 42326 w 6642925"/>
                <a:gd name="connsiteY5" fmla="*/ 6996465 h 7030325"/>
                <a:gd name="connsiteX6" fmla="*/ 3528 w 6642925"/>
                <a:gd name="connsiteY6" fmla="*/ 7030325 h 7030325"/>
                <a:gd name="connsiteX7" fmla="*/ 0 w 6642925"/>
                <a:gd name="connsiteY7" fmla="*/ 7026797 h 7030325"/>
                <a:gd name="connsiteX8" fmla="*/ 200339 w 6642925"/>
                <a:gd name="connsiteY8" fmla="*/ 6810941 h 7030325"/>
                <a:gd name="connsiteX9" fmla="*/ 1789645 w 6642925"/>
                <a:gd name="connsiteY9" fmla="*/ 5101711 h 7030325"/>
                <a:gd name="connsiteX10" fmla="*/ 1804724 w 6642925"/>
                <a:gd name="connsiteY10" fmla="*/ 5088749 h 7030325"/>
                <a:gd name="connsiteX11" fmla="*/ 2151526 w 6642925"/>
                <a:gd name="connsiteY11" fmla="*/ 4394178 h 7030325"/>
                <a:gd name="connsiteX12" fmla="*/ 2137417 w 6642925"/>
                <a:gd name="connsiteY12" fmla="*/ 4410403 h 7030325"/>
                <a:gd name="connsiteX13" fmla="*/ 1934255 w 6642925"/>
                <a:gd name="connsiteY13" fmla="*/ 4775812 h 7030325"/>
                <a:gd name="connsiteX14" fmla="*/ 1929317 w 6642925"/>
                <a:gd name="connsiteY14" fmla="*/ 4794152 h 7030325"/>
                <a:gd name="connsiteX15" fmla="*/ 1942721 w 6642925"/>
                <a:gd name="connsiteY15" fmla="*/ 4777928 h 7030325"/>
                <a:gd name="connsiteX16" fmla="*/ 2178333 w 6642925"/>
                <a:gd name="connsiteY16" fmla="*/ 4462603 h 7030325"/>
                <a:gd name="connsiteX17" fmla="*/ 2171983 w 6642925"/>
                <a:gd name="connsiteY17" fmla="*/ 4403349 h 7030325"/>
                <a:gd name="connsiteX18" fmla="*/ 2151526 w 6642925"/>
                <a:gd name="connsiteY18" fmla="*/ 4394178 h 7030325"/>
                <a:gd name="connsiteX19" fmla="*/ 2185561 w 6642925"/>
                <a:gd name="connsiteY19" fmla="*/ 4286336 h 7030325"/>
                <a:gd name="connsiteX20" fmla="*/ 2203726 w 6642925"/>
                <a:gd name="connsiteY20" fmla="*/ 4296125 h 7030325"/>
                <a:gd name="connsiteX21" fmla="*/ 2624861 w 6642925"/>
                <a:gd name="connsiteY21" fmla="*/ 4673522 h 7030325"/>
                <a:gd name="connsiteX22" fmla="*/ 2621333 w 6642925"/>
                <a:gd name="connsiteY22" fmla="*/ 4708087 h 7030325"/>
                <a:gd name="connsiteX23" fmla="*/ 2021021 w 6642925"/>
                <a:gd name="connsiteY23" fmla="*/ 5098890 h 7030325"/>
                <a:gd name="connsiteX24" fmla="*/ 1954711 w 6642925"/>
                <a:gd name="connsiteY24" fmla="*/ 5119348 h 7030325"/>
                <a:gd name="connsiteX25" fmla="*/ 1827736 w 6642925"/>
                <a:gd name="connsiteY25" fmla="*/ 4913365 h 7030325"/>
                <a:gd name="connsiteX26" fmla="*/ 2170570 w 6642925"/>
                <a:gd name="connsiteY26" fmla="*/ 4300357 h 7030325"/>
                <a:gd name="connsiteX27" fmla="*/ 2185561 w 6642925"/>
                <a:gd name="connsiteY27" fmla="*/ 4286336 h 7030325"/>
                <a:gd name="connsiteX28" fmla="*/ 2527601 w 6642925"/>
                <a:gd name="connsiteY28" fmla="*/ 4076740 h 7030325"/>
                <a:gd name="connsiteX29" fmla="*/ 2541621 w 6642925"/>
                <a:gd name="connsiteY29" fmla="*/ 4084498 h 7030325"/>
                <a:gd name="connsiteX30" fmla="*/ 2819557 w 6642925"/>
                <a:gd name="connsiteY30" fmla="*/ 4335628 h 7030325"/>
                <a:gd name="connsiteX31" fmla="*/ 2833664 w 6642925"/>
                <a:gd name="connsiteY31" fmla="*/ 4345504 h 7030325"/>
                <a:gd name="connsiteX32" fmla="*/ 2820966 w 6642925"/>
                <a:gd name="connsiteY32" fmla="*/ 4361024 h 7030325"/>
                <a:gd name="connsiteX33" fmla="*/ 2655194 w 6642925"/>
                <a:gd name="connsiteY33" fmla="*/ 4545136 h 7030325"/>
                <a:gd name="connsiteX34" fmla="*/ 2626976 w 6642925"/>
                <a:gd name="connsiteY34" fmla="*/ 4546548 h 7030325"/>
                <a:gd name="connsiteX35" fmla="*/ 2350453 w 6642925"/>
                <a:gd name="connsiteY35" fmla="*/ 4297536 h 7030325"/>
                <a:gd name="connsiteX36" fmla="*/ 2349747 w 6642925"/>
                <a:gd name="connsiteY36" fmla="*/ 4267909 h 7030325"/>
                <a:gd name="connsiteX37" fmla="*/ 2514109 w 6642925"/>
                <a:gd name="connsiteY37" fmla="*/ 4085910 h 7030325"/>
                <a:gd name="connsiteX38" fmla="*/ 2527601 w 6642925"/>
                <a:gd name="connsiteY38" fmla="*/ 4076740 h 7030325"/>
                <a:gd name="connsiteX39" fmla="*/ 4518292 w 6642925"/>
                <a:gd name="connsiteY39" fmla="*/ 1193344 h 7030325"/>
                <a:gd name="connsiteX40" fmla="*/ 4539367 w 6642925"/>
                <a:gd name="connsiteY40" fmla="*/ 1204983 h 7030325"/>
                <a:gd name="connsiteX41" fmla="*/ 5526247 w 6642925"/>
                <a:gd name="connsiteY41" fmla="*/ 2095927 h 7030325"/>
                <a:gd name="connsiteX42" fmla="*/ 5526953 w 6642925"/>
                <a:gd name="connsiteY42" fmla="*/ 2131903 h 7030325"/>
                <a:gd name="connsiteX43" fmla="*/ 3498169 w 6642925"/>
                <a:gd name="connsiteY43" fmla="*/ 4375131 h 7030325"/>
                <a:gd name="connsiteX44" fmla="*/ 3028361 w 6642925"/>
                <a:gd name="connsiteY44" fmla="*/ 4399821 h 7030325"/>
                <a:gd name="connsiteX45" fmla="*/ 2493653 w 6642925"/>
                <a:gd name="connsiteY45" fmla="*/ 3917315 h 7030325"/>
                <a:gd name="connsiteX46" fmla="*/ 2383608 w 6642925"/>
                <a:gd name="connsiteY46" fmla="*/ 3653490 h 7030325"/>
                <a:gd name="connsiteX47" fmla="*/ 2470375 w 6642925"/>
                <a:gd name="connsiteY47" fmla="*/ 3450329 h 7030325"/>
                <a:gd name="connsiteX48" fmla="*/ 3741539 w 6642925"/>
                <a:gd name="connsiteY48" fmla="*/ 2044432 h 7030325"/>
                <a:gd name="connsiteX49" fmla="*/ 4497747 w 6642925"/>
                <a:gd name="connsiteY49" fmla="*/ 1207099 h 7030325"/>
                <a:gd name="connsiteX50" fmla="*/ 4518292 w 6642925"/>
                <a:gd name="connsiteY50" fmla="*/ 1193344 h 7030325"/>
                <a:gd name="connsiteX51" fmla="*/ 4561939 w 6642925"/>
                <a:gd name="connsiteY51" fmla="*/ 764802 h 7030325"/>
                <a:gd name="connsiteX52" fmla="*/ 4603559 w 6642925"/>
                <a:gd name="connsiteY52" fmla="*/ 785964 h 7030325"/>
                <a:gd name="connsiteX53" fmla="*/ 5256775 w 6642925"/>
                <a:gd name="connsiteY53" fmla="*/ 1375693 h 7030325"/>
                <a:gd name="connsiteX54" fmla="*/ 5936798 w 6642925"/>
                <a:gd name="connsiteY54" fmla="*/ 1989408 h 7030325"/>
                <a:gd name="connsiteX55" fmla="*/ 5966426 w 6642925"/>
                <a:gd name="connsiteY55" fmla="*/ 2038081 h 7030325"/>
                <a:gd name="connsiteX56" fmla="*/ 5950202 w 6642925"/>
                <a:gd name="connsiteY56" fmla="*/ 2069825 h 7030325"/>
                <a:gd name="connsiteX57" fmla="*/ 5861319 w 6642925"/>
                <a:gd name="connsiteY57" fmla="*/ 2167878 h 7030325"/>
                <a:gd name="connsiteX58" fmla="*/ 5782313 w 6642925"/>
                <a:gd name="connsiteY58" fmla="*/ 2171404 h 7030325"/>
                <a:gd name="connsiteX59" fmla="*/ 5206690 w 6642925"/>
                <a:gd name="connsiteY59" fmla="*/ 1651513 h 7030325"/>
                <a:gd name="connsiteX60" fmla="*/ 4446956 w 6642925"/>
                <a:gd name="connsiteY60" fmla="*/ 965140 h 7030325"/>
                <a:gd name="connsiteX61" fmla="*/ 4442722 w 6642925"/>
                <a:gd name="connsiteY61" fmla="*/ 878373 h 7030325"/>
                <a:gd name="connsiteX62" fmla="*/ 4522436 w 6642925"/>
                <a:gd name="connsiteY62" fmla="*/ 790196 h 7030325"/>
                <a:gd name="connsiteX63" fmla="*/ 4561939 w 6642925"/>
                <a:gd name="connsiteY63" fmla="*/ 764802 h 7030325"/>
                <a:gd name="connsiteX64" fmla="*/ 5760534 w 6642925"/>
                <a:gd name="connsiteY64" fmla="*/ 357422 h 7030325"/>
                <a:gd name="connsiteX65" fmla="*/ 5780903 w 6642925"/>
                <a:gd name="connsiteY65" fmla="*/ 368357 h 7030325"/>
                <a:gd name="connsiteX66" fmla="*/ 6278224 w 6642925"/>
                <a:gd name="connsiteY66" fmla="*/ 817708 h 7030325"/>
                <a:gd name="connsiteX67" fmla="*/ 6281044 w 6642925"/>
                <a:gd name="connsiteY67" fmla="*/ 855801 h 7030325"/>
                <a:gd name="connsiteX68" fmla="*/ 5627826 w 6642925"/>
                <a:gd name="connsiteY68" fmla="*/ 1578149 h 7030325"/>
                <a:gd name="connsiteX69" fmla="*/ 5604548 w 6642925"/>
                <a:gd name="connsiteY69" fmla="*/ 1594373 h 7030325"/>
                <a:gd name="connsiteX70" fmla="*/ 5589734 w 6642925"/>
                <a:gd name="connsiteY70" fmla="*/ 1583087 h 7030325"/>
                <a:gd name="connsiteX71" fmla="*/ 5088179 w 6642925"/>
                <a:gd name="connsiteY71" fmla="*/ 1130209 h 7030325"/>
                <a:gd name="connsiteX72" fmla="*/ 5087475 w 6642925"/>
                <a:gd name="connsiteY72" fmla="*/ 1092116 h 7030325"/>
                <a:gd name="connsiteX73" fmla="*/ 5740693 w 6642925"/>
                <a:gd name="connsiteY73" fmla="*/ 369767 h 7030325"/>
                <a:gd name="connsiteX74" fmla="*/ 5760534 w 6642925"/>
                <a:gd name="connsiteY74" fmla="*/ 357422 h 7030325"/>
                <a:gd name="connsiteX75" fmla="*/ 5799949 w 6642925"/>
                <a:gd name="connsiteY75" fmla="*/ 40 h 7030325"/>
                <a:gd name="connsiteX76" fmla="*/ 5839452 w 6642925"/>
                <a:gd name="connsiteY76" fmla="*/ 19880 h 7030325"/>
                <a:gd name="connsiteX77" fmla="*/ 6474330 w 6642925"/>
                <a:gd name="connsiteY77" fmla="*/ 592680 h 7030325"/>
                <a:gd name="connsiteX78" fmla="*/ 6614003 w 6642925"/>
                <a:gd name="connsiteY78" fmla="*/ 718245 h 7030325"/>
                <a:gd name="connsiteX79" fmla="*/ 6642925 w 6642925"/>
                <a:gd name="connsiteY79" fmla="*/ 751399 h 7030325"/>
                <a:gd name="connsiteX80" fmla="*/ 6642219 w 6642925"/>
                <a:gd name="connsiteY80" fmla="*/ 779615 h 7030325"/>
                <a:gd name="connsiteX81" fmla="*/ 6533585 w 6642925"/>
                <a:gd name="connsiteY81" fmla="*/ 899538 h 7030325"/>
                <a:gd name="connsiteX82" fmla="*/ 6462338 w 6642925"/>
                <a:gd name="connsiteY82" fmla="*/ 903770 h 7030325"/>
                <a:gd name="connsiteX83" fmla="*/ 5676501 w 6642925"/>
                <a:gd name="connsiteY83" fmla="*/ 193413 h 7030325"/>
                <a:gd name="connsiteX84" fmla="*/ 5673679 w 6642925"/>
                <a:gd name="connsiteY84" fmla="*/ 122165 h 7030325"/>
                <a:gd name="connsiteX85" fmla="*/ 5762562 w 6642925"/>
                <a:gd name="connsiteY85" fmla="*/ 24112 h 7030325"/>
                <a:gd name="connsiteX86" fmla="*/ 5799949 w 6642925"/>
                <a:gd name="connsiteY86" fmla="*/ 40 h 703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42925" h="7030325">
                  <a:moveTo>
                    <a:pt x="1804724" y="5088749"/>
                  </a:moveTo>
                  <a:cubicBezTo>
                    <a:pt x="1809751" y="5087074"/>
                    <a:pt x="1815394" y="5089014"/>
                    <a:pt x="1823507" y="5097479"/>
                  </a:cubicBezTo>
                  <a:cubicBezTo>
                    <a:pt x="1835499" y="5110177"/>
                    <a:pt x="1836203" y="5116525"/>
                    <a:pt x="1824211" y="5129223"/>
                  </a:cubicBezTo>
                  <a:cubicBezTo>
                    <a:pt x="1651384" y="5314043"/>
                    <a:pt x="1479262" y="5499568"/>
                    <a:pt x="1307139" y="5684386"/>
                  </a:cubicBezTo>
                  <a:cubicBezTo>
                    <a:pt x="972772" y="6044151"/>
                    <a:pt x="639109" y="6404620"/>
                    <a:pt x="303330" y="6762971"/>
                  </a:cubicBezTo>
                  <a:cubicBezTo>
                    <a:pt x="223618" y="6848327"/>
                    <a:pt x="129091" y="6918164"/>
                    <a:pt x="42326" y="6996465"/>
                  </a:cubicBezTo>
                  <a:cubicBezTo>
                    <a:pt x="29628" y="7007751"/>
                    <a:pt x="16224" y="7019039"/>
                    <a:pt x="3528" y="7030325"/>
                  </a:cubicBezTo>
                  <a:cubicBezTo>
                    <a:pt x="2822" y="7028915"/>
                    <a:pt x="1410" y="7028209"/>
                    <a:pt x="0" y="7026797"/>
                  </a:cubicBezTo>
                  <a:cubicBezTo>
                    <a:pt x="67016" y="6954846"/>
                    <a:pt x="134029" y="6882892"/>
                    <a:pt x="200339" y="6810941"/>
                  </a:cubicBezTo>
                  <a:cubicBezTo>
                    <a:pt x="730108" y="6240962"/>
                    <a:pt x="1259878" y="5671690"/>
                    <a:pt x="1789645" y="5101711"/>
                  </a:cubicBezTo>
                  <a:cubicBezTo>
                    <a:pt x="1795289" y="5095715"/>
                    <a:pt x="1799698" y="5090425"/>
                    <a:pt x="1804724" y="5088749"/>
                  </a:cubicBezTo>
                  <a:close/>
                  <a:moveTo>
                    <a:pt x="2151526" y="4394178"/>
                  </a:moveTo>
                  <a:cubicBezTo>
                    <a:pt x="2146411" y="4395765"/>
                    <a:pt x="2142355" y="4401585"/>
                    <a:pt x="2137417" y="4410403"/>
                  </a:cubicBezTo>
                  <a:cubicBezTo>
                    <a:pt x="2069697" y="4532440"/>
                    <a:pt x="2001977" y="4653774"/>
                    <a:pt x="1934255" y="4775812"/>
                  </a:cubicBezTo>
                  <a:cubicBezTo>
                    <a:pt x="1931433" y="4780750"/>
                    <a:pt x="1925085" y="4784982"/>
                    <a:pt x="1929317" y="4794152"/>
                  </a:cubicBezTo>
                  <a:cubicBezTo>
                    <a:pt x="1934255" y="4787804"/>
                    <a:pt x="1939193" y="4782866"/>
                    <a:pt x="1942721" y="4777928"/>
                  </a:cubicBezTo>
                  <a:cubicBezTo>
                    <a:pt x="2021729" y="4672820"/>
                    <a:pt x="2100031" y="4567712"/>
                    <a:pt x="2178333" y="4462603"/>
                  </a:cubicBezTo>
                  <a:cubicBezTo>
                    <a:pt x="2203727" y="4429449"/>
                    <a:pt x="2202317" y="4430859"/>
                    <a:pt x="2171983" y="4403349"/>
                  </a:cubicBezTo>
                  <a:cubicBezTo>
                    <a:pt x="2162813" y="4395236"/>
                    <a:pt x="2156640" y="4392590"/>
                    <a:pt x="2151526" y="4394178"/>
                  </a:cubicBezTo>
                  <a:close/>
                  <a:moveTo>
                    <a:pt x="2185561" y="4286336"/>
                  </a:moveTo>
                  <a:cubicBezTo>
                    <a:pt x="2190675" y="4285895"/>
                    <a:pt x="2196319" y="4289423"/>
                    <a:pt x="2203726" y="4296125"/>
                  </a:cubicBezTo>
                  <a:cubicBezTo>
                    <a:pt x="2344103" y="4422394"/>
                    <a:pt x="2484482" y="4547959"/>
                    <a:pt x="2624861" y="4673522"/>
                  </a:cubicBezTo>
                  <a:cubicBezTo>
                    <a:pt x="2641791" y="4689042"/>
                    <a:pt x="2639675" y="4696095"/>
                    <a:pt x="2621333" y="4708087"/>
                  </a:cubicBezTo>
                  <a:cubicBezTo>
                    <a:pt x="2420994" y="4837884"/>
                    <a:pt x="2220655" y="4968387"/>
                    <a:pt x="2021021" y="5098890"/>
                  </a:cubicBezTo>
                  <a:cubicBezTo>
                    <a:pt x="2001975" y="5110882"/>
                    <a:pt x="1980107" y="5120052"/>
                    <a:pt x="1954711" y="5119348"/>
                  </a:cubicBezTo>
                  <a:cubicBezTo>
                    <a:pt x="1854542" y="5119348"/>
                    <a:pt x="1779768" y="5000131"/>
                    <a:pt x="1827736" y="4913365"/>
                  </a:cubicBezTo>
                  <a:cubicBezTo>
                    <a:pt x="1941309" y="4708793"/>
                    <a:pt x="2056998" y="4504927"/>
                    <a:pt x="2170570" y="4300357"/>
                  </a:cubicBezTo>
                  <a:cubicBezTo>
                    <a:pt x="2175861" y="4291186"/>
                    <a:pt x="2180446" y="4286777"/>
                    <a:pt x="2185561" y="4286336"/>
                  </a:cubicBezTo>
                  <a:close/>
                  <a:moveTo>
                    <a:pt x="2527601" y="4076740"/>
                  </a:moveTo>
                  <a:cubicBezTo>
                    <a:pt x="2531745" y="4076563"/>
                    <a:pt x="2535978" y="4079208"/>
                    <a:pt x="2541621" y="4084498"/>
                  </a:cubicBezTo>
                  <a:cubicBezTo>
                    <a:pt x="2634030" y="4168443"/>
                    <a:pt x="2727145" y="4252389"/>
                    <a:pt x="2819557" y="4335628"/>
                  </a:cubicBezTo>
                  <a:cubicBezTo>
                    <a:pt x="2824495" y="4339860"/>
                    <a:pt x="2829432" y="4342682"/>
                    <a:pt x="2833664" y="4345504"/>
                  </a:cubicBezTo>
                  <a:cubicBezTo>
                    <a:pt x="2828020" y="4352558"/>
                    <a:pt x="2824495" y="4356790"/>
                    <a:pt x="2820966" y="4361024"/>
                  </a:cubicBezTo>
                  <a:cubicBezTo>
                    <a:pt x="2765239" y="4422395"/>
                    <a:pt x="2709511" y="4483765"/>
                    <a:pt x="2655194" y="4545136"/>
                  </a:cubicBezTo>
                  <a:cubicBezTo>
                    <a:pt x="2644612" y="4557130"/>
                    <a:pt x="2638968" y="4557130"/>
                    <a:pt x="2626976" y="4546548"/>
                  </a:cubicBezTo>
                  <a:cubicBezTo>
                    <a:pt x="2535273" y="4462603"/>
                    <a:pt x="2443568" y="4380070"/>
                    <a:pt x="2350453" y="4297536"/>
                  </a:cubicBezTo>
                  <a:cubicBezTo>
                    <a:pt x="2337755" y="4286249"/>
                    <a:pt x="2338461" y="4279901"/>
                    <a:pt x="2349747" y="4267909"/>
                  </a:cubicBezTo>
                  <a:cubicBezTo>
                    <a:pt x="2405476" y="4207947"/>
                    <a:pt x="2459793" y="4147282"/>
                    <a:pt x="2514109" y="4085910"/>
                  </a:cubicBezTo>
                  <a:cubicBezTo>
                    <a:pt x="2519400" y="4079914"/>
                    <a:pt x="2523456" y="4076916"/>
                    <a:pt x="2527601" y="4076740"/>
                  </a:cubicBezTo>
                  <a:close/>
                  <a:moveTo>
                    <a:pt x="4518292" y="1193344"/>
                  </a:moveTo>
                  <a:cubicBezTo>
                    <a:pt x="4524553" y="1193168"/>
                    <a:pt x="4530902" y="1197224"/>
                    <a:pt x="4539367" y="1204983"/>
                  </a:cubicBezTo>
                  <a:cubicBezTo>
                    <a:pt x="4868092" y="1502670"/>
                    <a:pt x="5196817" y="1799651"/>
                    <a:pt x="5526247" y="2095927"/>
                  </a:cubicBezTo>
                  <a:cubicBezTo>
                    <a:pt x="5541767" y="2110035"/>
                    <a:pt x="5540355" y="2117089"/>
                    <a:pt x="5526953" y="2131903"/>
                  </a:cubicBezTo>
                  <a:cubicBezTo>
                    <a:pt x="4850456" y="2879646"/>
                    <a:pt x="4174665" y="3627390"/>
                    <a:pt x="3498169" y="4375131"/>
                  </a:cubicBezTo>
                  <a:cubicBezTo>
                    <a:pt x="3369078" y="4517626"/>
                    <a:pt x="3170150" y="4528208"/>
                    <a:pt x="3028361" y="4399821"/>
                  </a:cubicBezTo>
                  <a:cubicBezTo>
                    <a:pt x="2849890" y="4238987"/>
                    <a:pt x="2672124" y="4078150"/>
                    <a:pt x="2493653" y="3917315"/>
                  </a:cubicBezTo>
                  <a:cubicBezTo>
                    <a:pt x="2420290" y="3848184"/>
                    <a:pt x="2383608" y="3766357"/>
                    <a:pt x="2383608" y="3653490"/>
                  </a:cubicBezTo>
                  <a:cubicBezTo>
                    <a:pt x="2384314" y="3585768"/>
                    <a:pt x="2413942" y="3512405"/>
                    <a:pt x="2470375" y="3450329"/>
                  </a:cubicBezTo>
                  <a:cubicBezTo>
                    <a:pt x="2894330" y="2981931"/>
                    <a:pt x="3318286" y="2512827"/>
                    <a:pt x="3741539" y="2044432"/>
                  </a:cubicBezTo>
                  <a:cubicBezTo>
                    <a:pt x="3994079" y="1765086"/>
                    <a:pt x="4246617" y="1486444"/>
                    <a:pt x="4497747" y="1207099"/>
                  </a:cubicBezTo>
                  <a:cubicBezTo>
                    <a:pt x="4505859" y="1197929"/>
                    <a:pt x="4512031" y="1193520"/>
                    <a:pt x="4518292" y="1193344"/>
                  </a:cubicBezTo>
                  <a:close/>
                  <a:moveTo>
                    <a:pt x="4561939" y="764802"/>
                  </a:moveTo>
                  <a:cubicBezTo>
                    <a:pt x="4574460" y="764096"/>
                    <a:pt x="4587334" y="771150"/>
                    <a:pt x="4603559" y="785964"/>
                  </a:cubicBezTo>
                  <a:cubicBezTo>
                    <a:pt x="4821533" y="982776"/>
                    <a:pt x="5038801" y="1179587"/>
                    <a:pt x="5256775" y="1375693"/>
                  </a:cubicBezTo>
                  <a:cubicBezTo>
                    <a:pt x="5483215" y="1580265"/>
                    <a:pt x="5710360" y="1784836"/>
                    <a:pt x="5936798" y="1989408"/>
                  </a:cubicBezTo>
                  <a:cubicBezTo>
                    <a:pt x="5950908" y="2002810"/>
                    <a:pt x="5966426" y="2014097"/>
                    <a:pt x="5966426" y="2038081"/>
                  </a:cubicBezTo>
                  <a:cubicBezTo>
                    <a:pt x="5965722" y="2048663"/>
                    <a:pt x="5959372" y="2059949"/>
                    <a:pt x="5950202" y="2069825"/>
                  </a:cubicBezTo>
                  <a:cubicBezTo>
                    <a:pt x="5920574" y="2102275"/>
                    <a:pt x="5890946" y="2135428"/>
                    <a:pt x="5861319" y="2167878"/>
                  </a:cubicBezTo>
                  <a:cubicBezTo>
                    <a:pt x="5832397" y="2199622"/>
                    <a:pt x="5814761" y="2201032"/>
                    <a:pt x="5782313" y="2171404"/>
                  </a:cubicBezTo>
                  <a:cubicBezTo>
                    <a:pt x="5590438" y="1998578"/>
                    <a:pt x="5398564" y="1825045"/>
                    <a:pt x="5206690" y="1651513"/>
                  </a:cubicBezTo>
                  <a:cubicBezTo>
                    <a:pt x="4953446" y="1422957"/>
                    <a:pt x="4700200" y="1194401"/>
                    <a:pt x="4446956" y="965140"/>
                  </a:cubicBezTo>
                  <a:cubicBezTo>
                    <a:pt x="4410274" y="931985"/>
                    <a:pt x="4409569" y="915761"/>
                    <a:pt x="4442722" y="878373"/>
                  </a:cubicBezTo>
                  <a:cubicBezTo>
                    <a:pt x="4469528" y="848745"/>
                    <a:pt x="4495630" y="819824"/>
                    <a:pt x="4522436" y="790196"/>
                  </a:cubicBezTo>
                  <a:cubicBezTo>
                    <a:pt x="4537250" y="773972"/>
                    <a:pt x="4549418" y="765507"/>
                    <a:pt x="4561939" y="764802"/>
                  </a:cubicBezTo>
                  <a:close/>
                  <a:moveTo>
                    <a:pt x="5760534" y="357422"/>
                  </a:moveTo>
                  <a:cubicBezTo>
                    <a:pt x="5766794" y="357422"/>
                    <a:pt x="5773143" y="361302"/>
                    <a:pt x="5780903" y="368357"/>
                  </a:cubicBezTo>
                  <a:cubicBezTo>
                    <a:pt x="5946676" y="518610"/>
                    <a:pt x="6112449" y="668159"/>
                    <a:pt x="6278224" y="817708"/>
                  </a:cubicBezTo>
                  <a:cubicBezTo>
                    <a:pt x="6293036" y="831111"/>
                    <a:pt x="6295154" y="840282"/>
                    <a:pt x="6281044" y="855801"/>
                  </a:cubicBezTo>
                  <a:cubicBezTo>
                    <a:pt x="6063069" y="1096347"/>
                    <a:pt x="5845095" y="1336895"/>
                    <a:pt x="5627826" y="1578149"/>
                  </a:cubicBezTo>
                  <a:cubicBezTo>
                    <a:pt x="5621478" y="1585203"/>
                    <a:pt x="5616540" y="1592963"/>
                    <a:pt x="5604548" y="1594373"/>
                  </a:cubicBezTo>
                  <a:cubicBezTo>
                    <a:pt x="5600314" y="1590847"/>
                    <a:pt x="5594672" y="1587320"/>
                    <a:pt x="5589734" y="1583087"/>
                  </a:cubicBezTo>
                  <a:cubicBezTo>
                    <a:pt x="5422549" y="1432127"/>
                    <a:pt x="5255364" y="1281168"/>
                    <a:pt x="5088179" y="1130209"/>
                  </a:cubicBezTo>
                  <a:cubicBezTo>
                    <a:pt x="5072661" y="1116099"/>
                    <a:pt x="5074071" y="1106223"/>
                    <a:pt x="5087475" y="1092116"/>
                  </a:cubicBezTo>
                  <a:cubicBezTo>
                    <a:pt x="5305450" y="851567"/>
                    <a:pt x="5523424" y="611019"/>
                    <a:pt x="5740693" y="369767"/>
                  </a:cubicBezTo>
                  <a:cubicBezTo>
                    <a:pt x="5748100" y="361302"/>
                    <a:pt x="5754273" y="357422"/>
                    <a:pt x="5760534" y="357422"/>
                  </a:cubicBezTo>
                  <a:close/>
                  <a:moveTo>
                    <a:pt x="5799949" y="40"/>
                  </a:moveTo>
                  <a:cubicBezTo>
                    <a:pt x="5811764" y="-577"/>
                    <a:pt x="5823933" y="6124"/>
                    <a:pt x="5839452" y="19880"/>
                  </a:cubicBezTo>
                  <a:cubicBezTo>
                    <a:pt x="6051078" y="211049"/>
                    <a:pt x="6262703" y="401512"/>
                    <a:pt x="6474330" y="592680"/>
                  </a:cubicBezTo>
                  <a:cubicBezTo>
                    <a:pt x="6520887" y="634300"/>
                    <a:pt x="6567445" y="676626"/>
                    <a:pt x="6614003" y="718245"/>
                  </a:cubicBezTo>
                  <a:cubicBezTo>
                    <a:pt x="6625289" y="728120"/>
                    <a:pt x="6635165" y="738701"/>
                    <a:pt x="6642925" y="751399"/>
                  </a:cubicBezTo>
                  <a:cubicBezTo>
                    <a:pt x="6642219" y="760569"/>
                    <a:pt x="6642219" y="770445"/>
                    <a:pt x="6642219" y="779615"/>
                  </a:cubicBezTo>
                  <a:cubicBezTo>
                    <a:pt x="6606243" y="819825"/>
                    <a:pt x="6570267" y="860034"/>
                    <a:pt x="6533585" y="899538"/>
                  </a:cubicBezTo>
                  <a:cubicBezTo>
                    <a:pt x="6509600" y="925638"/>
                    <a:pt x="6488438" y="927048"/>
                    <a:pt x="6462338" y="903770"/>
                  </a:cubicBezTo>
                  <a:cubicBezTo>
                    <a:pt x="6199921" y="666750"/>
                    <a:pt x="5938211" y="430434"/>
                    <a:pt x="5676501" y="193413"/>
                  </a:cubicBezTo>
                  <a:cubicBezTo>
                    <a:pt x="5650399" y="169429"/>
                    <a:pt x="5649694" y="148971"/>
                    <a:pt x="5673679" y="122165"/>
                  </a:cubicBezTo>
                  <a:cubicBezTo>
                    <a:pt x="5703307" y="89010"/>
                    <a:pt x="5732934" y="56562"/>
                    <a:pt x="5762562" y="24112"/>
                  </a:cubicBezTo>
                  <a:cubicBezTo>
                    <a:pt x="5776670" y="8593"/>
                    <a:pt x="5788133" y="657"/>
                    <a:pt x="5799949" y="40"/>
                  </a:cubicBezTo>
                  <a:close/>
                </a:path>
              </a:pathLst>
            </a:custGeom>
            <a:solidFill>
              <a:schemeClr val="accent2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17">
              <a:extLst>
                <a:ext uri="{FF2B5EF4-FFF2-40B4-BE49-F238E27FC236}">
                  <a16:creationId xmlns:a16="http://schemas.microsoft.com/office/drawing/2014/main" id="{6F11A580-5D8C-42DE-9341-55F5AF1811B8}"/>
                </a:ext>
              </a:extLst>
            </p:cNvPr>
            <p:cNvSpPr/>
            <p:nvPr/>
          </p:nvSpPr>
          <p:spPr>
            <a:xfrm>
              <a:off x="2129810" y="1302903"/>
              <a:ext cx="2928836" cy="3070751"/>
            </a:xfrm>
            <a:custGeom>
              <a:avLst/>
              <a:gdLst>
                <a:gd name="connsiteX0" fmla="*/ 1014404 w 2928836"/>
                <a:gd name="connsiteY0" fmla="*/ 2259720 h 3070751"/>
                <a:gd name="connsiteX1" fmla="*/ 966434 w 2928836"/>
                <a:gd name="connsiteY1" fmla="*/ 2282999 h 3070751"/>
                <a:gd name="connsiteX2" fmla="*/ 979838 w 2928836"/>
                <a:gd name="connsiteY2" fmla="*/ 2336611 h 3070751"/>
                <a:gd name="connsiteX3" fmla="*/ 1239434 w 2928836"/>
                <a:gd name="connsiteY3" fmla="*/ 2562345 h 3070751"/>
                <a:gd name="connsiteX4" fmla="*/ 1293750 w 2928836"/>
                <a:gd name="connsiteY4" fmla="*/ 2551763 h 3070751"/>
                <a:gd name="connsiteX5" fmla="*/ 1297983 w 2928836"/>
                <a:gd name="connsiteY5" fmla="*/ 2498151 h 3070751"/>
                <a:gd name="connsiteX6" fmla="*/ 1040504 w 2928836"/>
                <a:gd name="connsiteY6" fmla="*/ 2274534 h 3070751"/>
                <a:gd name="connsiteX7" fmla="*/ 1014404 w 2928836"/>
                <a:gd name="connsiteY7" fmla="*/ 2259720 h 3070751"/>
                <a:gd name="connsiteX8" fmla="*/ 631009 w 2928836"/>
                <a:gd name="connsiteY8" fmla="*/ 2198701 h 3070751"/>
                <a:gd name="connsiteX9" fmla="*/ 602440 w 2928836"/>
                <a:gd name="connsiteY9" fmla="*/ 2214573 h 3070751"/>
                <a:gd name="connsiteX10" fmla="*/ 608082 w 2928836"/>
                <a:gd name="connsiteY10" fmla="*/ 2276651 h 3070751"/>
                <a:gd name="connsiteX11" fmla="*/ 622190 w 2928836"/>
                <a:gd name="connsiteY11" fmla="*/ 2289347 h 3070751"/>
                <a:gd name="connsiteX12" fmla="*/ 774561 w 2928836"/>
                <a:gd name="connsiteY12" fmla="*/ 2421260 h 3070751"/>
                <a:gd name="connsiteX13" fmla="*/ 1108226 w 2928836"/>
                <a:gd name="connsiteY13" fmla="*/ 2709073 h 3070751"/>
                <a:gd name="connsiteX14" fmla="*/ 1166070 w 2928836"/>
                <a:gd name="connsiteY14" fmla="*/ 2644879 h 3070751"/>
                <a:gd name="connsiteX15" fmla="*/ 754105 w 2928836"/>
                <a:gd name="connsiteY15" fmla="*/ 2287231 h 3070751"/>
                <a:gd name="connsiteX16" fmla="*/ 663810 w 2928836"/>
                <a:gd name="connsiteY16" fmla="*/ 2210341 h 3070751"/>
                <a:gd name="connsiteX17" fmla="*/ 631009 w 2928836"/>
                <a:gd name="connsiteY17" fmla="*/ 2198701 h 3070751"/>
                <a:gd name="connsiteX18" fmla="*/ 1105403 w 2928836"/>
                <a:gd name="connsiteY18" fmla="*/ 2134773 h 3070751"/>
                <a:gd name="connsiteX19" fmla="*/ 1077186 w 2928836"/>
                <a:gd name="connsiteY19" fmla="*/ 2153201 h 3070751"/>
                <a:gd name="connsiteX20" fmla="*/ 1087766 w 2928836"/>
                <a:gd name="connsiteY20" fmla="*/ 2213868 h 3070751"/>
                <a:gd name="connsiteX21" fmla="*/ 1350183 w 2928836"/>
                <a:gd name="connsiteY21" fmla="*/ 2440306 h 3070751"/>
                <a:gd name="connsiteX22" fmla="*/ 1407323 w 2928836"/>
                <a:gd name="connsiteY22" fmla="*/ 2378230 h 3070751"/>
                <a:gd name="connsiteX23" fmla="*/ 1137852 w 2928836"/>
                <a:gd name="connsiteY23" fmla="*/ 2143325 h 3070751"/>
                <a:gd name="connsiteX24" fmla="*/ 1105403 w 2928836"/>
                <a:gd name="connsiteY24" fmla="*/ 2134773 h 3070751"/>
                <a:gd name="connsiteX25" fmla="*/ 1237317 w 2928836"/>
                <a:gd name="connsiteY25" fmla="*/ 1988839 h 3070751"/>
                <a:gd name="connsiteX26" fmla="*/ 1206278 w 2928836"/>
                <a:gd name="connsiteY26" fmla="*/ 2004358 h 3070751"/>
                <a:gd name="connsiteX27" fmla="*/ 1214037 w 2928836"/>
                <a:gd name="connsiteY27" fmla="*/ 2067139 h 3070751"/>
                <a:gd name="connsiteX28" fmla="*/ 1317735 w 2928836"/>
                <a:gd name="connsiteY28" fmla="*/ 2157434 h 3070751"/>
                <a:gd name="connsiteX29" fmla="*/ 1481393 w 2928836"/>
                <a:gd name="connsiteY29" fmla="*/ 2296401 h 3070751"/>
                <a:gd name="connsiteX30" fmla="*/ 1536416 w 2928836"/>
                <a:gd name="connsiteY30" fmla="*/ 2235736 h 3070751"/>
                <a:gd name="connsiteX31" fmla="*/ 1515958 w 2928836"/>
                <a:gd name="connsiteY31" fmla="*/ 2213868 h 3070751"/>
                <a:gd name="connsiteX32" fmla="*/ 1272587 w 2928836"/>
                <a:gd name="connsiteY32" fmla="*/ 2002948 h 3070751"/>
                <a:gd name="connsiteX33" fmla="*/ 1237317 w 2928836"/>
                <a:gd name="connsiteY33" fmla="*/ 1988839 h 3070751"/>
                <a:gd name="connsiteX34" fmla="*/ 1461551 w 2928836"/>
                <a:gd name="connsiteY34" fmla="*/ 1752966 h 3070751"/>
                <a:gd name="connsiteX35" fmla="*/ 1430601 w 2928836"/>
                <a:gd name="connsiteY35" fmla="*/ 1768749 h 3070751"/>
                <a:gd name="connsiteX36" fmla="*/ 1440477 w 2928836"/>
                <a:gd name="connsiteY36" fmla="*/ 1834352 h 3070751"/>
                <a:gd name="connsiteX37" fmla="*/ 1698661 w 2928836"/>
                <a:gd name="connsiteY37" fmla="*/ 2057264 h 3070751"/>
                <a:gd name="connsiteX38" fmla="*/ 1751568 w 2928836"/>
                <a:gd name="connsiteY38" fmla="*/ 2047388 h 3070751"/>
                <a:gd name="connsiteX39" fmla="*/ 1756506 w 2928836"/>
                <a:gd name="connsiteY39" fmla="*/ 1993072 h 3070751"/>
                <a:gd name="connsiteX40" fmla="*/ 1498321 w 2928836"/>
                <a:gd name="connsiteY40" fmla="*/ 1769455 h 3070751"/>
                <a:gd name="connsiteX41" fmla="*/ 1461551 w 2928836"/>
                <a:gd name="connsiteY41" fmla="*/ 1752966 h 3070751"/>
                <a:gd name="connsiteX42" fmla="*/ 1122775 w 2928836"/>
                <a:gd name="connsiteY42" fmla="*/ 1690094 h 3070751"/>
                <a:gd name="connsiteX43" fmla="*/ 1089884 w 2928836"/>
                <a:gd name="connsiteY43" fmla="*/ 1704555 h 3070751"/>
                <a:gd name="connsiteX44" fmla="*/ 1104698 w 2928836"/>
                <a:gd name="connsiteY44" fmla="*/ 1775098 h 3070751"/>
                <a:gd name="connsiteX45" fmla="*/ 1260595 w 2928836"/>
                <a:gd name="connsiteY45" fmla="*/ 1910538 h 3070751"/>
                <a:gd name="connsiteX46" fmla="*/ 1578739 w 2928836"/>
                <a:gd name="connsiteY46" fmla="*/ 2187769 h 3070751"/>
                <a:gd name="connsiteX47" fmla="*/ 1627415 w 2928836"/>
                <a:gd name="connsiteY47" fmla="*/ 2201173 h 3070751"/>
                <a:gd name="connsiteX48" fmla="*/ 1640111 w 2928836"/>
                <a:gd name="connsiteY48" fmla="*/ 2121459 h 3070751"/>
                <a:gd name="connsiteX49" fmla="*/ 1630941 w 2928836"/>
                <a:gd name="connsiteY49" fmla="*/ 2115817 h 3070751"/>
                <a:gd name="connsiteX50" fmla="*/ 1162541 w 2928836"/>
                <a:gd name="connsiteY50" fmla="*/ 1709493 h 3070751"/>
                <a:gd name="connsiteX51" fmla="*/ 1122775 w 2928836"/>
                <a:gd name="connsiteY51" fmla="*/ 1690094 h 3070751"/>
                <a:gd name="connsiteX52" fmla="*/ 1578297 w 2928836"/>
                <a:gd name="connsiteY52" fmla="*/ 1616466 h 3070751"/>
                <a:gd name="connsiteX53" fmla="*/ 1548404 w 2928836"/>
                <a:gd name="connsiteY53" fmla="*/ 1632603 h 3070751"/>
                <a:gd name="connsiteX54" fmla="*/ 1558986 w 2928836"/>
                <a:gd name="connsiteY54" fmla="*/ 1697501 h 3070751"/>
                <a:gd name="connsiteX55" fmla="*/ 1819287 w 2928836"/>
                <a:gd name="connsiteY55" fmla="*/ 1921824 h 3070751"/>
                <a:gd name="connsiteX56" fmla="*/ 1876425 w 2928836"/>
                <a:gd name="connsiteY56" fmla="*/ 1860453 h 3070751"/>
                <a:gd name="connsiteX57" fmla="*/ 1869371 w 2928836"/>
                <a:gd name="connsiteY57" fmla="*/ 1851987 h 3070751"/>
                <a:gd name="connsiteX58" fmla="*/ 1611892 w 2928836"/>
                <a:gd name="connsiteY58" fmla="*/ 1628371 h 3070751"/>
                <a:gd name="connsiteX59" fmla="*/ 1578297 w 2928836"/>
                <a:gd name="connsiteY59" fmla="*/ 1616466 h 3070751"/>
                <a:gd name="connsiteX60" fmla="*/ 1705448 w 2928836"/>
                <a:gd name="connsiteY60" fmla="*/ 1469651 h 3070751"/>
                <a:gd name="connsiteX61" fmla="*/ 1676085 w 2928836"/>
                <a:gd name="connsiteY61" fmla="*/ 1485875 h 3070751"/>
                <a:gd name="connsiteX62" fmla="*/ 1681729 w 2928836"/>
                <a:gd name="connsiteY62" fmla="*/ 1546542 h 3070751"/>
                <a:gd name="connsiteX63" fmla="*/ 1739573 w 2928836"/>
                <a:gd name="connsiteY63" fmla="*/ 1597331 h 3070751"/>
                <a:gd name="connsiteX64" fmla="*/ 1950494 w 2928836"/>
                <a:gd name="connsiteY64" fmla="*/ 1777918 h 3070751"/>
                <a:gd name="connsiteX65" fmla="*/ 2006222 w 2928836"/>
                <a:gd name="connsiteY65" fmla="*/ 1717253 h 3070751"/>
                <a:gd name="connsiteX66" fmla="*/ 1993526 w 2928836"/>
                <a:gd name="connsiteY66" fmla="*/ 1702439 h 3070751"/>
                <a:gd name="connsiteX67" fmla="*/ 1737457 w 2928836"/>
                <a:gd name="connsiteY67" fmla="*/ 1480937 h 3070751"/>
                <a:gd name="connsiteX68" fmla="*/ 1705448 w 2928836"/>
                <a:gd name="connsiteY68" fmla="*/ 1469651 h 3070751"/>
                <a:gd name="connsiteX69" fmla="*/ 1956621 w 2928836"/>
                <a:gd name="connsiteY69" fmla="*/ 1206299 h 3070751"/>
                <a:gd name="connsiteX70" fmla="*/ 1940617 w 2928836"/>
                <a:gd name="connsiteY70" fmla="*/ 1212879 h 3070751"/>
                <a:gd name="connsiteX71" fmla="*/ 1925097 w 2928836"/>
                <a:gd name="connsiteY71" fmla="*/ 1272840 h 3070751"/>
                <a:gd name="connsiteX72" fmla="*/ 1974477 w 2928836"/>
                <a:gd name="connsiteY72" fmla="*/ 1316576 h 3070751"/>
                <a:gd name="connsiteX73" fmla="*/ 2194568 w 2928836"/>
                <a:gd name="connsiteY73" fmla="*/ 1508450 h 3070751"/>
                <a:gd name="connsiteX74" fmla="*/ 2252414 w 2928836"/>
                <a:gd name="connsiteY74" fmla="*/ 1499278 h 3070751"/>
                <a:gd name="connsiteX75" fmla="*/ 2254530 w 2928836"/>
                <a:gd name="connsiteY75" fmla="*/ 1443551 h 3070751"/>
                <a:gd name="connsiteX76" fmla="*/ 2233368 w 2928836"/>
                <a:gd name="connsiteY76" fmla="*/ 1416041 h 3070751"/>
                <a:gd name="connsiteX77" fmla="*/ 2116972 w 2928836"/>
                <a:gd name="connsiteY77" fmla="*/ 1316576 h 3070751"/>
                <a:gd name="connsiteX78" fmla="*/ 2031616 w 2928836"/>
                <a:gd name="connsiteY78" fmla="*/ 1249561 h 3070751"/>
                <a:gd name="connsiteX79" fmla="*/ 1999873 w 2928836"/>
                <a:gd name="connsiteY79" fmla="*/ 1223461 h 3070751"/>
                <a:gd name="connsiteX80" fmla="*/ 1956621 w 2928836"/>
                <a:gd name="connsiteY80" fmla="*/ 1206299 h 3070751"/>
                <a:gd name="connsiteX81" fmla="*/ 1589494 w 2928836"/>
                <a:gd name="connsiteY81" fmla="*/ 1148245 h 3070751"/>
                <a:gd name="connsiteX82" fmla="*/ 1558280 w 2928836"/>
                <a:gd name="connsiteY82" fmla="*/ 1163499 h 3070751"/>
                <a:gd name="connsiteX83" fmla="*/ 1570272 w 2928836"/>
                <a:gd name="connsiteY83" fmla="*/ 1230515 h 3070751"/>
                <a:gd name="connsiteX84" fmla="*/ 1675379 w 2928836"/>
                <a:gd name="connsiteY84" fmla="*/ 1323630 h 3070751"/>
                <a:gd name="connsiteX85" fmla="*/ 1684549 w 2928836"/>
                <a:gd name="connsiteY85" fmla="*/ 1329274 h 3070751"/>
                <a:gd name="connsiteX86" fmla="*/ 2060539 w 2928836"/>
                <a:gd name="connsiteY86" fmla="*/ 1656589 h 3070751"/>
                <a:gd name="connsiteX87" fmla="*/ 2115561 w 2928836"/>
                <a:gd name="connsiteY87" fmla="*/ 1647419 h 3070751"/>
                <a:gd name="connsiteX88" fmla="*/ 2119795 w 2928836"/>
                <a:gd name="connsiteY88" fmla="*/ 1591691 h 3070751"/>
                <a:gd name="connsiteX89" fmla="*/ 2107097 w 2928836"/>
                <a:gd name="connsiteY89" fmla="*/ 1571233 h 3070751"/>
                <a:gd name="connsiteX90" fmla="*/ 1851734 w 2928836"/>
                <a:gd name="connsiteY90" fmla="*/ 1351142 h 3070751"/>
                <a:gd name="connsiteX91" fmla="*/ 1798828 w 2928836"/>
                <a:gd name="connsiteY91" fmla="*/ 1313754 h 3070751"/>
                <a:gd name="connsiteX92" fmla="*/ 1626000 w 2928836"/>
                <a:gd name="connsiteY92" fmla="*/ 1164205 h 3070751"/>
                <a:gd name="connsiteX93" fmla="*/ 1589494 w 2928836"/>
                <a:gd name="connsiteY93" fmla="*/ 1148245 h 3070751"/>
                <a:gd name="connsiteX94" fmla="*/ 2081172 w 2928836"/>
                <a:gd name="connsiteY94" fmla="*/ 1067564 h 3070751"/>
                <a:gd name="connsiteX95" fmla="*/ 2049958 w 2928836"/>
                <a:gd name="connsiteY95" fmla="*/ 1082378 h 3070751"/>
                <a:gd name="connsiteX96" fmla="*/ 2061950 w 2928836"/>
                <a:gd name="connsiteY96" fmla="*/ 1151509 h 3070751"/>
                <a:gd name="connsiteX97" fmla="*/ 2164942 w 2928836"/>
                <a:gd name="connsiteY97" fmla="*/ 1242506 h 3070751"/>
                <a:gd name="connsiteX98" fmla="*/ 2181872 w 2928836"/>
                <a:gd name="connsiteY98" fmla="*/ 1265080 h 3070751"/>
                <a:gd name="connsiteX99" fmla="*/ 2283451 w 2928836"/>
                <a:gd name="connsiteY99" fmla="*/ 1351847 h 3070751"/>
                <a:gd name="connsiteX100" fmla="*/ 2317313 w 2928836"/>
                <a:gd name="connsiteY100" fmla="*/ 1371599 h 3070751"/>
                <a:gd name="connsiteX101" fmla="*/ 2375863 w 2928836"/>
                <a:gd name="connsiteY101" fmla="*/ 1351847 h 3070751"/>
                <a:gd name="connsiteX102" fmla="*/ 2356111 w 2928836"/>
                <a:gd name="connsiteY102" fmla="*/ 1289064 h 3070751"/>
                <a:gd name="connsiteX103" fmla="*/ 2117678 w 2928836"/>
                <a:gd name="connsiteY103" fmla="*/ 1084494 h 3070751"/>
                <a:gd name="connsiteX104" fmla="*/ 2081172 w 2928836"/>
                <a:gd name="connsiteY104" fmla="*/ 1067564 h 3070751"/>
                <a:gd name="connsiteX105" fmla="*/ 2206295 w 2928836"/>
                <a:gd name="connsiteY105" fmla="*/ 922423 h 3070751"/>
                <a:gd name="connsiteX106" fmla="*/ 2174817 w 2928836"/>
                <a:gd name="connsiteY106" fmla="*/ 937765 h 3070751"/>
                <a:gd name="connsiteX107" fmla="*/ 2188925 w 2928836"/>
                <a:gd name="connsiteY107" fmla="*/ 1006897 h 3070751"/>
                <a:gd name="connsiteX108" fmla="*/ 2373746 w 2928836"/>
                <a:gd name="connsiteY108" fmla="*/ 1167731 h 3070751"/>
                <a:gd name="connsiteX109" fmla="*/ 2436528 w 2928836"/>
                <a:gd name="connsiteY109" fmla="*/ 1221343 h 3070751"/>
                <a:gd name="connsiteX110" fmla="*/ 2483086 w 2928836"/>
                <a:gd name="connsiteY110" fmla="*/ 1226281 h 3070751"/>
                <a:gd name="connsiteX111" fmla="*/ 2507775 w 2928836"/>
                <a:gd name="connsiteY111" fmla="*/ 1190305 h 3070751"/>
                <a:gd name="connsiteX112" fmla="*/ 2484496 w 2928836"/>
                <a:gd name="connsiteY112" fmla="*/ 1147275 h 3070751"/>
                <a:gd name="connsiteX113" fmla="*/ 2244652 w 2928836"/>
                <a:gd name="connsiteY113" fmla="*/ 939881 h 3070751"/>
                <a:gd name="connsiteX114" fmla="*/ 2206295 w 2928836"/>
                <a:gd name="connsiteY114" fmla="*/ 922423 h 3070751"/>
                <a:gd name="connsiteX115" fmla="*/ 2112299 w 2928836"/>
                <a:gd name="connsiteY115" fmla="*/ 597050 h 3070751"/>
                <a:gd name="connsiteX116" fmla="*/ 2080290 w 2928836"/>
                <a:gd name="connsiteY116" fmla="*/ 609748 h 3070751"/>
                <a:gd name="connsiteX117" fmla="*/ 2100042 w 2928836"/>
                <a:gd name="connsiteY117" fmla="*/ 681700 h 3070751"/>
                <a:gd name="connsiteX118" fmla="*/ 2535990 w 2928836"/>
                <a:gd name="connsiteY118" fmla="*/ 1075326 h 3070751"/>
                <a:gd name="connsiteX119" fmla="*/ 2565618 w 2928836"/>
                <a:gd name="connsiteY119" fmla="*/ 1100016 h 3070751"/>
                <a:gd name="connsiteX120" fmla="*/ 2607237 w 2928836"/>
                <a:gd name="connsiteY120" fmla="*/ 1101426 h 3070751"/>
                <a:gd name="connsiteX121" fmla="*/ 2627695 w 2928836"/>
                <a:gd name="connsiteY121" fmla="*/ 1072504 h 3070751"/>
                <a:gd name="connsiteX122" fmla="*/ 2602299 w 2928836"/>
                <a:gd name="connsiteY122" fmla="*/ 1025240 h 3070751"/>
                <a:gd name="connsiteX123" fmla="*/ 2154360 w 2928836"/>
                <a:gd name="connsiteY123" fmla="*/ 620330 h 3070751"/>
                <a:gd name="connsiteX124" fmla="*/ 2112299 w 2928836"/>
                <a:gd name="connsiteY124" fmla="*/ 597050 h 3070751"/>
                <a:gd name="connsiteX125" fmla="*/ 2048901 w 2928836"/>
                <a:gd name="connsiteY125" fmla="*/ 1 h 3070751"/>
                <a:gd name="connsiteX126" fmla="*/ 2069710 w 2928836"/>
                <a:gd name="connsiteY126" fmla="*/ 12259 h 3070751"/>
                <a:gd name="connsiteX127" fmla="*/ 2917624 w 2928836"/>
                <a:gd name="connsiteY127" fmla="*/ 777636 h 3070751"/>
                <a:gd name="connsiteX128" fmla="*/ 2918330 w 2928836"/>
                <a:gd name="connsiteY128" fmla="*/ 813614 h 3070751"/>
                <a:gd name="connsiteX129" fmla="*/ 1341014 w 2928836"/>
                <a:gd name="connsiteY129" fmla="*/ 2557407 h 3070751"/>
                <a:gd name="connsiteX130" fmla="*/ 955855 w 2928836"/>
                <a:gd name="connsiteY130" fmla="*/ 2983479 h 3070751"/>
                <a:gd name="connsiteX131" fmla="*/ 609494 w 2928836"/>
                <a:gd name="connsiteY131" fmla="*/ 3000409 h 3070751"/>
                <a:gd name="connsiteX132" fmla="*/ 81136 w 2928836"/>
                <a:gd name="connsiteY132" fmla="*/ 2523547 h 3070751"/>
                <a:gd name="connsiteX133" fmla="*/ 13 w 2928836"/>
                <a:gd name="connsiteY133" fmla="*/ 2348603 h 3070751"/>
                <a:gd name="connsiteX134" fmla="*/ 64912 w 2928836"/>
                <a:gd name="connsiteY134" fmla="*/ 2185652 h 3070751"/>
                <a:gd name="connsiteX135" fmla="*/ 914235 w 2928836"/>
                <a:gd name="connsiteY135" fmla="*/ 1246034 h 3070751"/>
                <a:gd name="connsiteX136" fmla="*/ 2028091 w 2928836"/>
                <a:gd name="connsiteY136" fmla="*/ 13669 h 3070751"/>
                <a:gd name="connsiteX137" fmla="*/ 2048901 w 2928836"/>
                <a:gd name="connsiteY137" fmla="*/ 1 h 307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2928836" h="3070751">
                  <a:moveTo>
                    <a:pt x="1014404" y="2259720"/>
                  </a:moveTo>
                  <a:cubicBezTo>
                    <a:pt x="993240" y="2256194"/>
                    <a:pt x="975604" y="2263248"/>
                    <a:pt x="966434" y="2282999"/>
                  </a:cubicBezTo>
                  <a:cubicBezTo>
                    <a:pt x="956558" y="2303455"/>
                    <a:pt x="962202" y="2321797"/>
                    <a:pt x="979838" y="2336611"/>
                  </a:cubicBezTo>
                  <a:cubicBezTo>
                    <a:pt x="1066604" y="2412090"/>
                    <a:pt x="1152666" y="2486865"/>
                    <a:pt x="1239434" y="2562345"/>
                  </a:cubicBezTo>
                  <a:cubicBezTo>
                    <a:pt x="1259890" y="2569399"/>
                    <a:pt x="1278937" y="2568693"/>
                    <a:pt x="1293750" y="2551763"/>
                  </a:cubicBezTo>
                  <a:cubicBezTo>
                    <a:pt x="1308565" y="2534833"/>
                    <a:pt x="1305743" y="2516491"/>
                    <a:pt x="1297983" y="2498151"/>
                  </a:cubicBezTo>
                  <a:cubicBezTo>
                    <a:pt x="1212628" y="2423376"/>
                    <a:pt x="1126566" y="2349309"/>
                    <a:pt x="1040504" y="2274534"/>
                  </a:cubicBezTo>
                  <a:cubicBezTo>
                    <a:pt x="1032744" y="2267480"/>
                    <a:pt x="1024984" y="2261132"/>
                    <a:pt x="1014404" y="2259720"/>
                  </a:cubicBezTo>
                  <a:close/>
                  <a:moveTo>
                    <a:pt x="631009" y="2198701"/>
                  </a:moveTo>
                  <a:cubicBezTo>
                    <a:pt x="620428" y="2199583"/>
                    <a:pt x="610552" y="2205050"/>
                    <a:pt x="602440" y="2214573"/>
                  </a:cubicBezTo>
                  <a:cubicBezTo>
                    <a:pt x="587626" y="2232913"/>
                    <a:pt x="589742" y="2257603"/>
                    <a:pt x="608082" y="2276651"/>
                  </a:cubicBezTo>
                  <a:cubicBezTo>
                    <a:pt x="612316" y="2280883"/>
                    <a:pt x="617254" y="2285115"/>
                    <a:pt x="622190" y="2289347"/>
                  </a:cubicBezTo>
                  <a:cubicBezTo>
                    <a:pt x="672982" y="2333789"/>
                    <a:pt x="723772" y="2377524"/>
                    <a:pt x="774561" y="2421260"/>
                  </a:cubicBezTo>
                  <a:cubicBezTo>
                    <a:pt x="885313" y="2517198"/>
                    <a:pt x="996770" y="2613135"/>
                    <a:pt x="1108226" y="2709073"/>
                  </a:cubicBezTo>
                  <a:cubicBezTo>
                    <a:pt x="1156194" y="2719655"/>
                    <a:pt x="1180179" y="2692849"/>
                    <a:pt x="1166070" y="2644879"/>
                  </a:cubicBezTo>
                  <a:cubicBezTo>
                    <a:pt x="1028514" y="2525664"/>
                    <a:pt x="891663" y="2406448"/>
                    <a:pt x="754105" y="2287231"/>
                  </a:cubicBezTo>
                  <a:cubicBezTo>
                    <a:pt x="723772" y="2261131"/>
                    <a:pt x="694850" y="2235031"/>
                    <a:pt x="663810" y="2210341"/>
                  </a:cubicBezTo>
                  <a:cubicBezTo>
                    <a:pt x="652876" y="2201523"/>
                    <a:pt x="641590" y="2197820"/>
                    <a:pt x="631009" y="2198701"/>
                  </a:cubicBezTo>
                  <a:close/>
                  <a:moveTo>
                    <a:pt x="1105403" y="2134773"/>
                  </a:moveTo>
                  <a:cubicBezTo>
                    <a:pt x="1094469" y="2136801"/>
                    <a:pt x="1084240" y="2143326"/>
                    <a:pt x="1077186" y="2153201"/>
                  </a:cubicBezTo>
                  <a:cubicBezTo>
                    <a:pt x="1063076" y="2172953"/>
                    <a:pt x="1066604" y="2195526"/>
                    <a:pt x="1087766" y="2213868"/>
                  </a:cubicBezTo>
                  <a:cubicBezTo>
                    <a:pt x="1175238" y="2289347"/>
                    <a:pt x="1262711" y="2364827"/>
                    <a:pt x="1350183" y="2440306"/>
                  </a:cubicBezTo>
                  <a:cubicBezTo>
                    <a:pt x="1399563" y="2445950"/>
                    <a:pt x="1418609" y="2424788"/>
                    <a:pt x="1407323" y="2378230"/>
                  </a:cubicBezTo>
                  <a:cubicBezTo>
                    <a:pt x="1320555" y="2296401"/>
                    <a:pt x="1228852" y="2220216"/>
                    <a:pt x="1137852" y="2143325"/>
                  </a:cubicBezTo>
                  <a:cubicBezTo>
                    <a:pt x="1127976" y="2135213"/>
                    <a:pt x="1116336" y="2132744"/>
                    <a:pt x="1105403" y="2134773"/>
                  </a:cubicBezTo>
                  <a:close/>
                  <a:moveTo>
                    <a:pt x="1237317" y="1988839"/>
                  </a:moveTo>
                  <a:cubicBezTo>
                    <a:pt x="1225677" y="1989192"/>
                    <a:pt x="1214743" y="1994482"/>
                    <a:pt x="1206278" y="2004358"/>
                  </a:cubicBezTo>
                  <a:cubicBezTo>
                    <a:pt x="1189348" y="2023404"/>
                    <a:pt x="1191464" y="2046683"/>
                    <a:pt x="1214037" y="2067139"/>
                  </a:cubicBezTo>
                  <a:cubicBezTo>
                    <a:pt x="1247897" y="2097473"/>
                    <a:pt x="1282463" y="2127807"/>
                    <a:pt x="1317735" y="2157434"/>
                  </a:cubicBezTo>
                  <a:cubicBezTo>
                    <a:pt x="1372053" y="2203992"/>
                    <a:pt x="1423549" y="2254075"/>
                    <a:pt x="1481393" y="2296401"/>
                  </a:cubicBezTo>
                  <a:cubicBezTo>
                    <a:pt x="1525128" y="2297811"/>
                    <a:pt x="1541354" y="2280177"/>
                    <a:pt x="1536416" y="2235736"/>
                  </a:cubicBezTo>
                  <a:cubicBezTo>
                    <a:pt x="1529360" y="2228682"/>
                    <a:pt x="1523718" y="2220216"/>
                    <a:pt x="1515958" y="2213868"/>
                  </a:cubicBezTo>
                  <a:cubicBezTo>
                    <a:pt x="1435541" y="2143325"/>
                    <a:pt x="1353711" y="2072783"/>
                    <a:pt x="1272587" y="2002948"/>
                  </a:cubicBezTo>
                  <a:cubicBezTo>
                    <a:pt x="1261301" y="1993072"/>
                    <a:pt x="1248956" y="1988487"/>
                    <a:pt x="1237317" y="1988839"/>
                  </a:cubicBezTo>
                  <a:close/>
                  <a:moveTo>
                    <a:pt x="1461551" y="1752966"/>
                  </a:moveTo>
                  <a:cubicBezTo>
                    <a:pt x="1450176" y="1752877"/>
                    <a:pt x="1439771" y="1758168"/>
                    <a:pt x="1430601" y="1768749"/>
                  </a:cubicBezTo>
                  <a:cubicBezTo>
                    <a:pt x="1414376" y="1787794"/>
                    <a:pt x="1417903" y="1814600"/>
                    <a:pt x="1440477" y="1834352"/>
                  </a:cubicBezTo>
                  <a:cubicBezTo>
                    <a:pt x="1525833" y="1909127"/>
                    <a:pt x="1612599" y="1983196"/>
                    <a:pt x="1698661" y="2057264"/>
                  </a:cubicBezTo>
                  <a:cubicBezTo>
                    <a:pt x="1718413" y="2065024"/>
                    <a:pt x="1736754" y="2063614"/>
                    <a:pt x="1751568" y="2047388"/>
                  </a:cubicBezTo>
                  <a:cubicBezTo>
                    <a:pt x="1767086" y="2030458"/>
                    <a:pt x="1764970" y="2012118"/>
                    <a:pt x="1756506" y="1993072"/>
                  </a:cubicBezTo>
                  <a:cubicBezTo>
                    <a:pt x="1670445" y="1918297"/>
                    <a:pt x="1584383" y="1843524"/>
                    <a:pt x="1498321" y="1769455"/>
                  </a:cubicBezTo>
                  <a:cubicBezTo>
                    <a:pt x="1485271" y="1758521"/>
                    <a:pt x="1472926" y="1753054"/>
                    <a:pt x="1461551" y="1752966"/>
                  </a:cubicBezTo>
                  <a:close/>
                  <a:moveTo>
                    <a:pt x="1122775" y="1690094"/>
                  </a:moveTo>
                  <a:cubicBezTo>
                    <a:pt x="1110342" y="1689212"/>
                    <a:pt x="1099055" y="1693974"/>
                    <a:pt x="1089884" y="1704555"/>
                  </a:cubicBezTo>
                  <a:cubicBezTo>
                    <a:pt x="1070838" y="1725719"/>
                    <a:pt x="1075776" y="1749702"/>
                    <a:pt x="1104698" y="1775098"/>
                  </a:cubicBezTo>
                  <a:cubicBezTo>
                    <a:pt x="1156193" y="1820244"/>
                    <a:pt x="1208395" y="1865392"/>
                    <a:pt x="1260595" y="1910538"/>
                  </a:cubicBezTo>
                  <a:cubicBezTo>
                    <a:pt x="1366408" y="2002949"/>
                    <a:pt x="1472928" y="2095359"/>
                    <a:pt x="1578739" y="2187769"/>
                  </a:cubicBezTo>
                  <a:cubicBezTo>
                    <a:pt x="1592849" y="2198351"/>
                    <a:pt x="1607663" y="2207521"/>
                    <a:pt x="1627415" y="2201173"/>
                  </a:cubicBezTo>
                  <a:cubicBezTo>
                    <a:pt x="1661979" y="2190591"/>
                    <a:pt x="1667623" y="2156025"/>
                    <a:pt x="1640111" y="2121459"/>
                  </a:cubicBezTo>
                  <a:cubicBezTo>
                    <a:pt x="1637291" y="2119343"/>
                    <a:pt x="1633763" y="2117933"/>
                    <a:pt x="1630941" y="2115817"/>
                  </a:cubicBezTo>
                  <a:cubicBezTo>
                    <a:pt x="1475044" y="1980375"/>
                    <a:pt x="1318440" y="1844934"/>
                    <a:pt x="1162541" y="1709493"/>
                  </a:cubicBezTo>
                  <a:cubicBezTo>
                    <a:pt x="1148786" y="1697501"/>
                    <a:pt x="1135207" y="1690976"/>
                    <a:pt x="1122775" y="1690094"/>
                  </a:cubicBezTo>
                  <a:close/>
                  <a:moveTo>
                    <a:pt x="1578297" y="1616466"/>
                  </a:moveTo>
                  <a:cubicBezTo>
                    <a:pt x="1566922" y="1617436"/>
                    <a:pt x="1556164" y="1623080"/>
                    <a:pt x="1548404" y="1632603"/>
                  </a:cubicBezTo>
                  <a:cubicBezTo>
                    <a:pt x="1531475" y="1653059"/>
                    <a:pt x="1535707" y="1677044"/>
                    <a:pt x="1558986" y="1697501"/>
                  </a:cubicBezTo>
                  <a:cubicBezTo>
                    <a:pt x="1645752" y="1772276"/>
                    <a:pt x="1732520" y="1847049"/>
                    <a:pt x="1819287" y="1921824"/>
                  </a:cubicBezTo>
                  <a:cubicBezTo>
                    <a:pt x="1869371" y="1927466"/>
                    <a:pt x="1888417" y="1907010"/>
                    <a:pt x="1876425" y="1860453"/>
                  </a:cubicBezTo>
                  <a:cubicBezTo>
                    <a:pt x="1874309" y="1857631"/>
                    <a:pt x="1872193" y="1854103"/>
                    <a:pt x="1869371" y="1851987"/>
                  </a:cubicBezTo>
                  <a:cubicBezTo>
                    <a:pt x="1784016" y="1777214"/>
                    <a:pt x="1697954" y="1702438"/>
                    <a:pt x="1611892" y="1628371"/>
                  </a:cubicBezTo>
                  <a:cubicBezTo>
                    <a:pt x="1601664" y="1619200"/>
                    <a:pt x="1589672" y="1615497"/>
                    <a:pt x="1578297" y="1616466"/>
                  </a:cubicBezTo>
                  <a:close/>
                  <a:moveTo>
                    <a:pt x="1705448" y="1469651"/>
                  </a:moveTo>
                  <a:cubicBezTo>
                    <a:pt x="1694779" y="1470709"/>
                    <a:pt x="1684550" y="1476352"/>
                    <a:pt x="1676085" y="1485875"/>
                  </a:cubicBezTo>
                  <a:cubicBezTo>
                    <a:pt x="1659861" y="1504922"/>
                    <a:pt x="1661271" y="1526790"/>
                    <a:pt x="1681729" y="1546542"/>
                  </a:cubicBezTo>
                  <a:cubicBezTo>
                    <a:pt x="1700071" y="1564176"/>
                    <a:pt x="1719821" y="1580402"/>
                    <a:pt x="1739573" y="1597331"/>
                  </a:cubicBezTo>
                  <a:cubicBezTo>
                    <a:pt x="1809411" y="1657997"/>
                    <a:pt x="1879952" y="1717958"/>
                    <a:pt x="1950494" y="1777918"/>
                  </a:cubicBezTo>
                  <a:cubicBezTo>
                    <a:pt x="1995642" y="1779330"/>
                    <a:pt x="2011160" y="1762400"/>
                    <a:pt x="2006222" y="1717253"/>
                  </a:cubicBezTo>
                  <a:cubicBezTo>
                    <a:pt x="2001990" y="1712315"/>
                    <a:pt x="1998464" y="1706671"/>
                    <a:pt x="1993526" y="1702439"/>
                  </a:cubicBezTo>
                  <a:cubicBezTo>
                    <a:pt x="1908170" y="1628369"/>
                    <a:pt x="1822813" y="1554302"/>
                    <a:pt x="1737457" y="1480937"/>
                  </a:cubicBezTo>
                  <a:cubicBezTo>
                    <a:pt x="1727228" y="1472120"/>
                    <a:pt x="1716117" y="1468593"/>
                    <a:pt x="1705448" y="1469651"/>
                  </a:cubicBezTo>
                  <a:close/>
                  <a:moveTo>
                    <a:pt x="1956621" y="1206299"/>
                  </a:moveTo>
                  <a:cubicBezTo>
                    <a:pt x="1951419" y="1207236"/>
                    <a:pt x="1946084" y="1209352"/>
                    <a:pt x="1940617" y="1212879"/>
                  </a:cubicBezTo>
                  <a:cubicBezTo>
                    <a:pt x="1918043" y="1227693"/>
                    <a:pt x="1915223" y="1248856"/>
                    <a:pt x="1925097" y="1272840"/>
                  </a:cubicBezTo>
                  <a:cubicBezTo>
                    <a:pt x="1941323" y="1286948"/>
                    <a:pt x="1957547" y="1301762"/>
                    <a:pt x="1974477" y="1316576"/>
                  </a:cubicBezTo>
                  <a:cubicBezTo>
                    <a:pt x="2047840" y="1380769"/>
                    <a:pt x="2121206" y="1444256"/>
                    <a:pt x="2194568" y="1508450"/>
                  </a:cubicBezTo>
                  <a:cubicBezTo>
                    <a:pt x="2215732" y="1516914"/>
                    <a:pt x="2235484" y="1516914"/>
                    <a:pt x="2252414" y="1499278"/>
                  </a:cubicBezTo>
                  <a:cubicBezTo>
                    <a:pt x="2267228" y="1481644"/>
                    <a:pt x="2263700" y="1462598"/>
                    <a:pt x="2254530" y="1443551"/>
                  </a:cubicBezTo>
                  <a:cubicBezTo>
                    <a:pt x="2251708" y="1431559"/>
                    <a:pt x="2242538" y="1423799"/>
                    <a:pt x="2233368" y="1416041"/>
                  </a:cubicBezTo>
                  <a:cubicBezTo>
                    <a:pt x="2193864" y="1384295"/>
                    <a:pt x="2157182" y="1348319"/>
                    <a:pt x="2116972" y="1316576"/>
                  </a:cubicBezTo>
                  <a:cubicBezTo>
                    <a:pt x="2088756" y="1294002"/>
                    <a:pt x="2066888" y="1262964"/>
                    <a:pt x="2031616" y="1249561"/>
                  </a:cubicBezTo>
                  <a:cubicBezTo>
                    <a:pt x="2021035" y="1241096"/>
                    <a:pt x="2009749" y="1232631"/>
                    <a:pt x="1999873" y="1223461"/>
                  </a:cubicBezTo>
                  <a:cubicBezTo>
                    <a:pt x="1986646" y="1211293"/>
                    <a:pt x="1972228" y="1203489"/>
                    <a:pt x="1956621" y="1206299"/>
                  </a:cubicBezTo>
                  <a:close/>
                  <a:moveTo>
                    <a:pt x="1589494" y="1148245"/>
                  </a:moveTo>
                  <a:cubicBezTo>
                    <a:pt x="1577855" y="1148157"/>
                    <a:pt x="1567098" y="1153271"/>
                    <a:pt x="1558280" y="1163499"/>
                  </a:cubicBezTo>
                  <a:cubicBezTo>
                    <a:pt x="1541350" y="1183957"/>
                    <a:pt x="1545582" y="1208647"/>
                    <a:pt x="1570272" y="1230515"/>
                  </a:cubicBezTo>
                  <a:cubicBezTo>
                    <a:pt x="1605544" y="1261553"/>
                    <a:pt x="1640109" y="1292592"/>
                    <a:pt x="1675379" y="1323630"/>
                  </a:cubicBezTo>
                  <a:cubicBezTo>
                    <a:pt x="1678201" y="1325042"/>
                    <a:pt x="1681729" y="1327158"/>
                    <a:pt x="1684549" y="1329274"/>
                  </a:cubicBezTo>
                  <a:cubicBezTo>
                    <a:pt x="1809410" y="1438614"/>
                    <a:pt x="1934974" y="1547249"/>
                    <a:pt x="2060539" y="1656589"/>
                  </a:cubicBezTo>
                  <a:cubicBezTo>
                    <a:pt x="2080997" y="1664349"/>
                    <a:pt x="2100043" y="1665055"/>
                    <a:pt x="2115561" y="1647419"/>
                  </a:cubicBezTo>
                  <a:cubicBezTo>
                    <a:pt x="2131787" y="1629783"/>
                    <a:pt x="2129671" y="1610737"/>
                    <a:pt x="2119795" y="1591691"/>
                  </a:cubicBezTo>
                  <a:cubicBezTo>
                    <a:pt x="2119089" y="1582519"/>
                    <a:pt x="2113445" y="1576877"/>
                    <a:pt x="2107097" y="1571233"/>
                  </a:cubicBezTo>
                  <a:cubicBezTo>
                    <a:pt x="2021035" y="1498575"/>
                    <a:pt x="1937090" y="1424506"/>
                    <a:pt x="1851734" y="1351142"/>
                  </a:cubicBezTo>
                  <a:cubicBezTo>
                    <a:pt x="1835510" y="1337034"/>
                    <a:pt x="1822812" y="1317282"/>
                    <a:pt x="1798828" y="1313754"/>
                  </a:cubicBezTo>
                  <a:cubicBezTo>
                    <a:pt x="1741689" y="1263670"/>
                    <a:pt x="1683845" y="1213585"/>
                    <a:pt x="1626000" y="1164205"/>
                  </a:cubicBezTo>
                  <a:cubicBezTo>
                    <a:pt x="1613655" y="1153624"/>
                    <a:pt x="1601134" y="1148333"/>
                    <a:pt x="1589494" y="1148245"/>
                  </a:cubicBezTo>
                  <a:close/>
                  <a:moveTo>
                    <a:pt x="2081172" y="1067564"/>
                  </a:moveTo>
                  <a:cubicBezTo>
                    <a:pt x="2069709" y="1067211"/>
                    <a:pt x="2059128" y="1072149"/>
                    <a:pt x="2049958" y="1082378"/>
                  </a:cubicBezTo>
                  <a:cubicBezTo>
                    <a:pt x="2031616" y="1102834"/>
                    <a:pt x="2035848" y="1128229"/>
                    <a:pt x="2061950" y="1151509"/>
                  </a:cubicBezTo>
                  <a:cubicBezTo>
                    <a:pt x="2096516" y="1181841"/>
                    <a:pt x="2130376" y="1212174"/>
                    <a:pt x="2164942" y="1242506"/>
                  </a:cubicBezTo>
                  <a:cubicBezTo>
                    <a:pt x="2167058" y="1253088"/>
                    <a:pt x="2174818" y="1260142"/>
                    <a:pt x="2181872" y="1265080"/>
                  </a:cubicBezTo>
                  <a:cubicBezTo>
                    <a:pt x="2216437" y="1293298"/>
                    <a:pt x="2248181" y="1324335"/>
                    <a:pt x="2283451" y="1351847"/>
                  </a:cubicBezTo>
                  <a:cubicBezTo>
                    <a:pt x="2294033" y="1360311"/>
                    <a:pt x="2300381" y="1374421"/>
                    <a:pt x="2317313" y="1371599"/>
                  </a:cubicBezTo>
                  <a:cubicBezTo>
                    <a:pt x="2342707" y="1381475"/>
                    <a:pt x="2363165" y="1375831"/>
                    <a:pt x="2375863" y="1351847"/>
                  </a:cubicBezTo>
                  <a:cubicBezTo>
                    <a:pt x="2389971" y="1325041"/>
                    <a:pt x="2374451" y="1305289"/>
                    <a:pt x="2356111" y="1289064"/>
                  </a:cubicBezTo>
                  <a:cubicBezTo>
                    <a:pt x="2277103" y="1219934"/>
                    <a:pt x="2197392" y="1152213"/>
                    <a:pt x="2117678" y="1084494"/>
                  </a:cubicBezTo>
                  <a:cubicBezTo>
                    <a:pt x="2104980" y="1073560"/>
                    <a:pt x="2092635" y="1067916"/>
                    <a:pt x="2081172" y="1067564"/>
                  </a:cubicBezTo>
                  <a:close/>
                  <a:moveTo>
                    <a:pt x="2206295" y="922423"/>
                  </a:moveTo>
                  <a:cubicBezTo>
                    <a:pt x="2194391" y="922071"/>
                    <a:pt x="2183634" y="927185"/>
                    <a:pt x="2174817" y="937765"/>
                  </a:cubicBezTo>
                  <a:cubicBezTo>
                    <a:pt x="2157887" y="958223"/>
                    <a:pt x="2162825" y="983619"/>
                    <a:pt x="2188925" y="1006897"/>
                  </a:cubicBezTo>
                  <a:cubicBezTo>
                    <a:pt x="2250296" y="1060508"/>
                    <a:pt x="2311668" y="1114120"/>
                    <a:pt x="2373746" y="1167731"/>
                  </a:cubicBezTo>
                  <a:cubicBezTo>
                    <a:pt x="2394908" y="1185367"/>
                    <a:pt x="2415364" y="1203709"/>
                    <a:pt x="2436528" y="1221343"/>
                  </a:cubicBezTo>
                  <a:cubicBezTo>
                    <a:pt x="2450636" y="1232630"/>
                    <a:pt x="2466862" y="1234746"/>
                    <a:pt x="2483086" y="1226281"/>
                  </a:cubicBezTo>
                  <a:cubicBezTo>
                    <a:pt x="2498605" y="1218522"/>
                    <a:pt x="2506364" y="1205119"/>
                    <a:pt x="2507775" y="1190305"/>
                  </a:cubicBezTo>
                  <a:cubicBezTo>
                    <a:pt x="2507775" y="1170553"/>
                    <a:pt x="2497194" y="1158561"/>
                    <a:pt x="2484496" y="1147275"/>
                  </a:cubicBezTo>
                  <a:cubicBezTo>
                    <a:pt x="2404078" y="1078144"/>
                    <a:pt x="2324366" y="1009013"/>
                    <a:pt x="2244652" y="939881"/>
                  </a:cubicBezTo>
                  <a:cubicBezTo>
                    <a:pt x="2231249" y="928595"/>
                    <a:pt x="2218199" y="922776"/>
                    <a:pt x="2206295" y="922423"/>
                  </a:cubicBezTo>
                  <a:close/>
                  <a:moveTo>
                    <a:pt x="2112299" y="597050"/>
                  </a:moveTo>
                  <a:cubicBezTo>
                    <a:pt x="2100043" y="595286"/>
                    <a:pt x="2089461" y="599519"/>
                    <a:pt x="2080290" y="609748"/>
                  </a:cubicBezTo>
                  <a:cubicBezTo>
                    <a:pt x="2061950" y="630206"/>
                    <a:pt x="2068298" y="652778"/>
                    <a:pt x="2100042" y="681700"/>
                  </a:cubicBezTo>
                  <a:cubicBezTo>
                    <a:pt x="2245359" y="812909"/>
                    <a:pt x="2390674" y="944116"/>
                    <a:pt x="2535990" y="1075326"/>
                  </a:cubicBezTo>
                  <a:cubicBezTo>
                    <a:pt x="2545866" y="1083790"/>
                    <a:pt x="2555038" y="1092256"/>
                    <a:pt x="2565618" y="1100016"/>
                  </a:cubicBezTo>
                  <a:cubicBezTo>
                    <a:pt x="2578316" y="1109186"/>
                    <a:pt x="2593130" y="1109186"/>
                    <a:pt x="2607237" y="1101426"/>
                  </a:cubicBezTo>
                  <a:cubicBezTo>
                    <a:pt x="2621345" y="1094372"/>
                    <a:pt x="2626989" y="1080970"/>
                    <a:pt x="2627695" y="1072504"/>
                  </a:cubicBezTo>
                  <a:cubicBezTo>
                    <a:pt x="2627695" y="1046404"/>
                    <a:pt x="2614291" y="1035822"/>
                    <a:pt x="2602299" y="1025240"/>
                  </a:cubicBezTo>
                  <a:cubicBezTo>
                    <a:pt x="2453457" y="889801"/>
                    <a:pt x="2303908" y="755063"/>
                    <a:pt x="2154360" y="620330"/>
                  </a:cubicBezTo>
                  <a:cubicBezTo>
                    <a:pt x="2138488" y="606574"/>
                    <a:pt x="2124556" y="598814"/>
                    <a:pt x="2112299" y="597050"/>
                  </a:cubicBezTo>
                  <a:close/>
                  <a:moveTo>
                    <a:pt x="2048901" y="1"/>
                  </a:moveTo>
                  <a:cubicBezTo>
                    <a:pt x="2055073" y="-87"/>
                    <a:pt x="2061245" y="4146"/>
                    <a:pt x="2069710" y="12259"/>
                  </a:cubicBezTo>
                  <a:cubicBezTo>
                    <a:pt x="2351878" y="268324"/>
                    <a:pt x="2634752" y="522980"/>
                    <a:pt x="2917624" y="777636"/>
                  </a:cubicBezTo>
                  <a:cubicBezTo>
                    <a:pt x="2933848" y="792450"/>
                    <a:pt x="2931027" y="798800"/>
                    <a:pt x="2918330" y="813614"/>
                  </a:cubicBezTo>
                  <a:cubicBezTo>
                    <a:pt x="2392088" y="1394877"/>
                    <a:pt x="1866550" y="1976142"/>
                    <a:pt x="1341014" y="2557407"/>
                  </a:cubicBezTo>
                  <a:cubicBezTo>
                    <a:pt x="1212627" y="2699196"/>
                    <a:pt x="1084240" y="2840985"/>
                    <a:pt x="955855" y="2983479"/>
                  </a:cubicBezTo>
                  <a:cubicBezTo>
                    <a:pt x="856392" y="3093524"/>
                    <a:pt x="720245" y="3099872"/>
                    <a:pt x="609494" y="3000409"/>
                  </a:cubicBezTo>
                  <a:cubicBezTo>
                    <a:pt x="433139" y="2841691"/>
                    <a:pt x="257491" y="2682266"/>
                    <a:pt x="81136" y="2523547"/>
                  </a:cubicBezTo>
                  <a:cubicBezTo>
                    <a:pt x="27524" y="2474168"/>
                    <a:pt x="-693" y="2414912"/>
                    <a:pt x="13" y="2348603"/>
                  </a:cubicBezTo>
                  <a:cubicBezTo>
                    <a:pt x="719" y="2282293"/>
                    <a:pt x="23997" y="2230798"/>
                    <a:pt x="64912" y="2185652"/>
                  </a:cubicBezTo>
                  <a:cubicBezTo>
                    <a:pt x="348490" y="1872445"/>
                    <a:pt x="631362" y="1559240"/>
                    <a:pt x="914235" y="1246034"/>
                  </a:cubicBezTo>
                  <a:cubicBezTo>
                    <a:pt x="1285286" y="835482"/>
                    <a:pt x="1657042" y="424927"/>
                    <a:pt x="2028091" y="13669"/>
                  </a:cubicBezTo>
                  <a:cubicBezTo>
                    <a:pt x="2036556" y="4499"/>
                    <a:pt x="2042728" y="90"/>
                    <a:pt x="2048901" y="1"/>
                  </a:cubicBezTo>
                  <a:close/>
                </a:path>
              </a:pathLst>
            </a:custGeom>
            <a:solidFill>
              <a:srgbClr val="FEFEFE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18">
              <a:extLst>
                <a:ext uri="{FF2B5EF4-FFF2-40B4-BE49-F238E27FC236}">
                  <a16:creationId xmlns:a16="http://schemas.microsoft.com/office/drawing/2014/main" id="{F3BA7AF9-24D7-4A8C-ACFC-557F417F65F9}"/>
                </a:ext>
              </a:extLst>
            </p:cNvPr>
            <p:cNvSpPr/>
            <p:nvPr/>
          </p:nvSpPr>
          <p:spPr>
            <a:xfrm>
              <a:off x="2185346" y="2522131"/>
              <a:ext cx="2398629" cy="1800130"/>
            </a:xfrm>
            <a:custGeom>
              <a:avLst/>
              <a:gdLst>
                <a:gd name="connsiteX0" fmla="*/ 1877060 w 2398629"/>
                <a:gd name="connsiteY0" fmla="*/ 60252 h 1800130"/>
                <a:gd name="connsiteX1" fmla="*/ 1918942 w 2398629"/>
                <a:gd name="connsiteY1" fmla="*/ 97347 h 1800130"/>
                <a:gd name="connsiteX2" fmla="*/ 2139033 w 2398629"/>
                <a:gd name="connsiteY2" fmla="*/ 289221 h 1800130"/>
                <a:gd name="connsiteX3" fmla="*/ 2139158 w 2398629"/>
                <a:gd name="connsiteY3" fmla="*/ 289242 h 1800130"/>
                <a:gd name="connsiteX4" fmla="*/ 2128206 w 2398629"/>
                <a:gd name="connsiteY4" fmla="*/ 301336 h 1800130"/>
                <a:gd name="connsiteX5" fmla="*/ 2064072 w 2398629"/>
                <a:gd name="connsiteY5" fmla="*/ 372158 h 1800130"/>
                <a:gd name="connsiteX6" fmla="*/ 2051562 w 2398629"/>
                <a:gd name="connsiteY6" fmla="*/ 352004 h 1800130"/>
                <a:gd name="connsiteX7" fmla="*/ 1796199 w 2398629"/>
                <a:gd name="connsiteY7" fmla="*/ 131913 h 1800130"/>
                <a:gd name="connsiteX8" fmla="*/ 1743293 w 2398629"/>
                <a:gd name="connsiteY8" fmla="*/ 94525 h 1800130"/>
                <a:gd name="connsiteX9" fmla="*/ 1739894 w 2398629"/>
                <a:gd name="connsiteY9" fmla="*/ 91584 h 1800130"/>
                <a:gd name="connsiteX10" fmla="*/ 1758660 w 2398629"/>
                <a:gd name="connsiteY10" fmla="*/ 88817 h 1800130"/>
                <a:gd name="connsiteX11" fmla="*/ 1861277 w 2398629"/>
                <a:gd name="connsiteY11" fmla="*/ 65251 h 1800130"/>
                <a:gd name="connsiteX12" fmla="*/ 2099884 w 2398629"/>
                <a:gd name="connsiteY12" fmla="*/ 14863 h 1800130"/>
                <a:gd name="connsiteX13" fmla="*/ 2109407 w 2398629"/>
                <a:gd name="connsiteY13" fmla="*/ 23277 h 1800130"/>
                <a:gd name="connsiteX14" fmla="*/ 2126337 w 2398629"/>
                <a:gd name="connsiteY14" fmla="*/ 45851 h 1800130"/>
                <a:gd name="connsiteX15" fmla="*/ 2227916 w 2398629"/>
                <a:gd name="connsiteY15" fmla="*/ 132618 h 1800130"/>
                <a:gd name="connsiteX16" fmla="*/ 2261778 w 2398629"/>
                <a:gd name="connsiteY16" fmla="*/ 152370 h 1800130"/>
                <a:gd name="connsiteX17" fmla="*/ 2263076 w 2398629"/>
                <a:gd name="connsiteY17" fmla="*/ 152478 h 1800130"/>
                <a:gd name="connsiteX18" fmla="*/ 2262484 w 2398629"/>
                <a:gd name="connsiteY18" fmla="*/ 153075 h 1800130"/>
                <a:gd name="connsiteX19" fmla="*/ 2223807 w 2398629"/>
                <a:gd name="connsiteY19" fmla="*/ 195769 h 1800130"/>
                <a:gd name="connsiteX20" fmla="*/ 2198607 w 2398629"/>
                <a:gd name="connsiteY20" fmla="*/ 223595 h 1800130"/>
                <a:gd name="connsiteX21" fmla="*/ 2190795 w 2398629"/>
                <a:gd name="connsiteY21" fmla="*/ 208979 h 1800130"/>
                <a:gd name="connsiteX22" fmla="*/ 2177833 w 2398629"/>
                <a:gd name="connsiteY22" fmla="*/ 196812 h 1800130"/>
                <a:gd name="connsiteX23" fmla="*/ 2061437 w 2398629"/>
                <a:gd name="connsiteY23" fmla="*/ 97347 h 1800130"/>
                <a:gd name="connsiteX24" fmla="*/ 1976081 w 2398629"/>
                <a:gd name="connsiteY24" fmla="*/ 30332 h 1800130"/>
                <a:gd name="connsiteX25" fmla="*/ 1975607 w 2398629"/>
                <a:gd name="connsiteY25" fmla="*/ 29942 h 1800130"/>
                <a:gd name="connsiteX26" fmla="*/ 1983844 w 2398629"/>
                <a:gd name="connsiteY26" fmla="*/ 27512 h 1800130"/>
                <a:gd name="connsiteX27" fmla="*/ 2230932 w 2398629"/>
                <a:gd name="connsiteY27" fmla="*/ 10082 h 1800130"/>
                <a:gd name="connsiteX28" fmla="*/ 2329553 w 2398629"/>
                <a:gd name="connsiteY28" fmla="*/ 13623 h 1800130"/>
                <a:gd name="connsiteX29" fmla="*/ 2398629 w 2398629"/>
                <a:gd name="connsiteY29" fmla="*/ 21162 h 1800130"/>
                <a:gd name="connsiteX30" fmla="*/ 2330292 w 2398629"/>
                <a:gd name="connsiteY30" fmla="*/ 84209 h 1800130"/>
                <a:gd name="connsiteX31" fmla="*/ 2320314 w 2398629"/>
                <a:gd name="connsiteY31" fmla="*/ 94390 h 1800130"/>
                <a:gd name="connsiteX32" fmla="*/ 2300576 w 2398629"/>
                <a:gd name="connsiteY32" fmla="*/ 69835 h 1800130"/>
                <a:gd name="connsiteX33" fmla="*/ 1055513 w 2398629"/>
                <a:gd name="connsiteY33" fmla="*/ 0 h 1800130"/>
                <a:gd name="connsiteX34" fmla="*/ 1454780 w 2398629"/>
                <a:gd name="connsiteY34" fmla="*/ 71954 h 1800130"/>
                <a:gd name="connsiteX35" fmla="*/ 1619141 w 2398629"/>
                <a:gd name="connsiteY35" fmla="*/ 105107 h 1800130"/>
                <a:gd name="connsiteX36" fmla="*/ 1620755 w 2398629"/>
                <a:gd name="connsiteY36" fmla="*/ 104962 h 1800130"/>
                <a:gd name="connsiteX37" fmla="*/ 1629014 w 2398629"/>
                <a:gd name="connsiteY37" fmla="*/ 110045 h 1800130"/>
                <a:gd name="connsiteX38" fmla="*/ 2005004 w 2398629"/>
                <a:gd name="connsiteY38" fmla="*/ 437360 h 1800130"/>
                <a:gd name="connsiteX39" fmla="*/ 2005024 w 2398629"/>
                <a:gd name="connsiteY39" fmla="*/ 437363 h 1800130"/>
                <a:gd name="connsiteX40" fmla="*/ 1950397 w 2398629"/>
                <a:gd name="connsiteY40" fmla="*/ 497686 h 1800130"/>
                <a:gd name="connsiteX41" fmla="*/ 1937991 w 2398629"/>
                <a:gd name="connsiteY41" fmla="*/ 483210 h 1800130"/>
                <a:gd name="connsiteX42" fmla="*/ 1681922 w 2398629"/>
                <a:gd name="connsiteY42" fmla="*/ 261708 h 1800130"/>
                <a:gd name="connsiteX43" fmla="*/ 1649913 w 2398629"/>
                <a:gd name="connsiteY43" fmla="*/ 250422 h 1800130"/>
                <a:gd name="connsiteX44" fmla="*/ 1620550 w 2398629"/>
                <a:gd name="connsiteY44" fmla="*/ 266646 h 1800130"/>
                <a:gd name="connsiteX45" fmla="*/ 1626194 w 2398629"/>
                <a:gd name="connsiteY45" fmla="*/ 327313 h 1800130"/>
                <a:gd name="connsiteX46" fmla="*/ 1684038 w 2398629"/>
                <a:gd name="connsiteY46" fmla="*/ 378102 h 1800130"/>
                <a:gd name="connsiteX47" fmla="*/ 1894959 w 2398629"/>
                <a:gd name="connsiteY47" fmla="*/ 558689 h 1800130"/>
                <a:gd name="connsiteX48" fmla="*/ 1895170 w 2398629"/>
                <a:gd name="connsiteY48" fmla="*/ 558670 h 1800130"/>
                <a:gd name="connsiteX49" fmla="*/ 1820660 w 2398629"/>
                <a:gd name="connsiteY49" fmla="*/ 640947 h 1800130"/>
                <a:gd name="connsiteX50" fmla="*/ 1813836 w 2398629"/>
                <a:gd name="connsiteY50" fmla="*/ 632758 h 1800130"/>
                <a:gd name="connsiteX51" fmla="*/ 1556357 w 2398629"/>
                <a:gd name="connsiteY51" fmla="*/ 409142 h 1800130"/>
                <a:gd name="connsiteX52" fmla="*/ 1522762 w 2398629"/>
                <a:gd name="connsiteY52" fmla="*/ 397237 h 1800130"/>
                <a:gd name="connsiteX53" fmla="*/ 1492869 w 2398629"/>
                <a:gd name="connsiteY53" fmla="*/ 413374 h 1800130"/>
                <a:gd name="connsiteX54" fmla="*/ 1503451 w 2398629"/>
                <a:gd name="connsiteY54" fmla="*/ 478272 h 1800130"/>
                <a:gd name="connsiteX55" fmla="*/ 1763752 w 2398629"/>
                <a:gd name="connsiteY55" fmla="*/ 702595 h 1800130"/>
                <a:gd name="connsiteX56" fmla="*/ 1764850 w 2398629"/>
                <a:gd name="connsiteY56" fmla="*/ 702572 h 1800130"/>
                <a:gd name="connsiteX57" fmla="*/ 1700597 w 2398629"/>
                <a:gd name="connsiteY57" fmla="*/ 773519 h 1800130"/>
                <a:gd name="connsiteX58" fmla="*/ 1442786 w 2398629"/>
                <a:gd name="connsiteY58" fmla="*/ 550226 h 1800130"/>
                <a:gd name="connsiteX59" fmla="*/ 1406016 w 2398629"/>
                <a:gd name="connsiteY59" fmla="*/ 533737 h 1800130"/>
                <a:gd name="connsiteX60" fmla="*/ 1375066 w 2398629"/>
                <a:gd name="connsiteY60" fmla="*/ 549520 h 1800130"/>
                <a:gd name="connsiteX61" fmla="*/ 1384942 w 2398629"/>
                <a:gd name="connsiteY61" fmla="*/ 615123 h 1800130"/>
                <a:gd name="connsiteX62" fmla="*/ 1642587 w 2398629"/>
                <a:gd name="connsiteY62" fmla="*/ 837570 h 1800130"/>
                <a:gd name="connsiteX63" fmla="*/ 1584222 w 2398629"/>
                <a:gd name="connsiteY63" fmla="*/ 902012 h 1800130"/>
                <a:gd name="connsiteX64" fmla="*/ 1575406 w 2398629"/>
                <a:gd name="connsiteY64" fmla="*/ 896588 h 1800130"/>
                <a:gd name="connsiteX65" fmla="*/ 1107006 w 2398629"/>
                <a:gd name="connsiteY65" fmla="*/ 490264 h 1800130"/>
                <a:gd name="connsiteX66" fmla="*/ 1067240 w 2398629"/>
                <a:gd name="connsiteY66" fmla="*/ 470865 h 1800130"/>
                <a:gd name="connsiteX67" fmla="*/ 1034349 w 2398629"/>
                <a:gd name="connsiteY67" fmla="*/ 485326 h 1800130"/>
                <a:gd name="connsiteX68" fmla="*/ 1049163 w 2398629"/>
                <a:gd name="connsiteY68" fmla="*/ 555869 h 1800130"/>
                <a:gd name="connsiteX69" fmla="*/ 1205060 w 2398629"/>
                <a:gd name="connsiteY69" fmla="*/ 691309 h 1800130"/>
                <a:gd name="connsiteX70" fmla="*/ 1523204 w 2398629"/>
                <a:gd name="connsiteY70" fmla="*/ 968540 h 1800130"/>
                <a:gd name="connsiteX71" fmla="*/ 1523700 w 2398629"/>
                <a:gd name="connsiteY71" fmla="*/ 968832 h 1800130"/>
                <a:gd name="connsiteX72" fmla="*/ 1480696 w 2398629"/>
                <a:gd name="connsiteY72" fmla="*/ 1016309 h 1800130"/>
                <a:gd name="connsiteX73" fmla="*/ 1460423 w 2398629"/>
                <a:gd name="connsiteY73" fmla="*/ 994639 h 1800130"/>
                <a:gd name="connsiteX74" fmla="*/ 1217052 w 2398629"/>
                <a:gd name="connsiteY74" fmla="*/ 783719 h 1800130"/>
                <a:gd name="connsiteX75" fmla="*/ 1181782 w 2398629"/>
                <a:gd name="connsiteY75" fmla="*/ 769610 h 1800130"/>
                <a:gd name="connsiteX76" fmla="*/ 1150743 w 2398629"/>
                <a:gd name="connsiteY76" fmla="*/ 785129 h 1800130"/>
                <a:gd name="connsiteX77" fmla="*/ 1158502 w 2398629"/>
                <a:gd name="connsiteY77" fmla="*/ 847910 h 1800130"/>
                <a:gd name="connsiteX78" fmla="*/ 1262200 w 2398629"/>
                <a:gd name="connsiteY78" fmla="*/ 938205 h 1800130"/>
                <a:gd name="connsiteX79" fmla="*/ 1342707 w 2398629"/>
                <a:gd name="connsiteY79" fmla="*/ 1009276 h 1800130"/>
                <a:gd name="connsiteX80" fmla="*/ 1425691 w 2398629"/>
                <a:gd name="connsiteY80" fmla="*/ 1077036 h 1800130"/>
                <a:gd name="connsiteX81" fmla="*/ 1351596 w 2398629"/>
                <a:gd name="connsiteY81" fmla="*/ 1158829 h 1800130"/>
                <a:gd name="connsiteX82" fmla="*/ 1218640 w 2398629"/>
                <a:gd name="connsiteY82" fmla="*/ 1039697 h 1800130"/>
                <a:gd name="connsiteX83" fmla="*/ 1082317 w 2398629"/>
                <a:gd name="connsiteY83" fmla="*/ 924096 h 1800130"/>
                <a:gd name="connsiteX84" fmla="*/ 1049868 w 2398629"/>
                <a:gd name="connsiteY84" fmla="*/ 915544 h 1800130"/>
                <a:gd name="connsiteX85" fmla="*/ 1021651 w 2398629"/>
                <a:gd name="connsiteY85" fmla="*/ 933972 h 1800130"/>
                <a:gd name="connsiteX86" fmla="*/ 1032231 w 2398629"/>
                <a:gd name="connsiteY86" fmla="*/ 994639 h 1800130"/>
                <a:gd name="connsiteX87" fmla="*/ 1294648 w 2398629"/>
                <a:gd name="connsiteY87" fmla="*/ 1221077 h 1800130"/>
                <a:gd name="connsiteX88" fmla="*/ 1295219 w 2398629"/>
                <a:gd name="connsiteY88" fmla="*/ 1221063 h 1800130"/>
                <a:gd name="connsiteX89" fmla="*/ 1242520 w 2398629"/>
                <a:gd name="connsiteY89" fmla="*/ 1279230 h 1800130"/>
                <a:gd name="connsiteX90" fmla="*/ 1242448 w 2398629"/>
                <a:gd name="connsiteY90" fmla="*/ 1278922 h 1800130"/>
                <a:gd name="connsiteX91" fmla="*/ 984969 w 2398629"/>
                <a:gd name="connsiteY91" fmla="*/ 1055305 h 1800130"/>
                <a:gd name="connsiteX92" fmla="*/ 958869 w 2398629"/>
                <a:gd name="connsiteY92" fmla="*/ 1040491 h 1800130"/>
                <a:gd name="connsiteX93" fmla="*/ 910899 w 2398629"/>
                <a:gd name="connsiteY93" fmla="*/ 1063770 h 1800130"/>
                <a:gd name="connsiteX94" fmla="*/ 924303 w 2398629"/>
                <a:gd name="connsiteY94" fmla="*/ 1117382 h 1800130"/>
                <a:gd name="connsiteX95" fmla="*/ 1183899 w 2398629"/>
                <a:gd name="connsiteY95" fmla="*/ 1343116 h 1800130"/>
                <a:gd name="connsiteX96" fmla="*/ 1184562 w 2398629"/>
                <a:gd name="connsiteY96" fmla="*/ 1343200 h 1800130"/>
                <a:gd name="connsiteX97" fmla="*/ 1110149 w 2398629"/>
                <a:gd name="connsiteY97" fmla="*/ 1425315 h 1800130"/>
                <a:gd name="connsiteX98" fmla="*/ 698570 w 2398629"/>
                <a:gd name="connsiteY98" fmla="*/ 1068002 h 1800130"/>
                <a:gd name="connsiteX99" fmla="*/ 608275 w 2398629"/>
                <a:gd name="connsiteY99" fmla="*/ 991112 h 1800130"/>
                <a:gd name="connsiteX100" fmla="*/ 575474 w 2398629"/>
                <a:gd name="connsiteY100" fmla="*/ 979472 h 1800130"/>
                <a:gd name="connsiteX101" fmla="*/ 546905 w 2398629"/>
                <a:gd name="connsiteY101" fmla="*/ 995344 h 1800130"/>
                <a:gd name="connsiteX102" fmla="*/ 552547 w 2398629"/>
                <a:gd name="connsiteY102" fmla="*/ 1057422 h 1800130"/>
                <a:gd name="connsiteX103" fmla="*/ 566655 w 2398629"/>
                <a:gd name="connsiteY103" fmla="*/ 1070118 h 1800130"/>
                <a:gd name="connsiteX104" fmla="*/ 719026 w 2398629"/>
                <a:gd name="connsiteY104" fmla="*/ 1202031 h 1800130"/>
                <a:gd name="connsiteX105" fmla="*/ 1052115 w 2398629"/>
                <a:gd name="connsiteY105" fmla="*/ 1489347 h 1800130"/>
                <a:gd name="connsiteX106" fmla="*/ 980295 w 2398629"/>
                <a:gd name="connsiteY106" fmla="*/ 1568576 h 1800130"/>
                <a:gd name="connsiteX107" fmla="*/ 819903 w 2398629"/>
                <a:gd name="connsiteY107" fmla="*/ 1745207 h 1800130"/>
                <a:gd name="connsiteX108" fmla="*/ 595579 w 2398629"/>
                <a:gd name="connsiteY108" fmla="*/ 1724044 h 1800130"/>
                <a:gd name="connsiteX109" fmla="*/ 83445 w 2398629"/>
                <a:gd name="connsiteY109" fmla="*/ 1261995 h 1800130"/>
                <a:gd name="connsiteX110" fmla="*/ 45353 w 2398629"/>
                <a:gd name="connsiteY110" fmla="*/ 1045431 h 1800130"/>
                <a:gd name="connsiteX111" fmla="*/ 946878 w 2398629"/>
                <a:gd name="connsiteY111" fmla="*/ 48674 h 1800130"/>
                <a:gd name="connsiteX112" fmla="*/ 1055513 w 2398629"/>
                <a:gd name="connsiteY112" fmla="*/ 0 h 180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2398629" h="1800130">
                  <a:moveTo>
                    <a:pt x="1877060" y="60252"/>
                  </a:moveTo>
                  <a:lnTo>
                    <a:pt x="1918942" y="97347"/>
                  </a:lnTo>
                  <a:cubicBezTo>
                    <a:pt x="1992305" y="161540"/>
                    <a:pt x="2065671" y="225027"/>
                    <a:pt x="2139033" y="289221"/>
                  </a:cubicBezTo>
                  <a:lnTo>
                    <a:pt x="2139158" y="289242"/>
                  </a:lnTo>
                  <a:lnTo>
                    <a:pt x="2128206" y="301336"/>
                  </a:lnTo>
                  <a:lnTo>
                    <a:pt x="2064072" y="372158"/>
                  </a:lnTo>
                  <a:lnTo>
                    <a:pt x="2051562" y="352004"/>
                  </a:lnTo>
                  <a:cubicBezTo>
                    <a:pt x="1965500" y="279346"/>
                    <a:pt x="1881555" y="205277"/>
                    <a:pt x="1796199" y="131913"/>
                  </a:cubicBezTo>
                  <a:cubicBezTo>
                    <a:pt x="1779975" y="117805"/>
                    <a:pt x="1767277" y="98053"/>
                    <a:pt x="1743293" y="94525"/>
                  </a:cubicBezTo>
                  <a:lnTo>
                    <a:pt x="1739894" y="91584"/>
                  </a:lnTo>
                  <a:lnTo>
                    <a:pt x="1758660" y="88817"/>
                  </a:lnTo>
                  <a:cubicBezTo>
                    <a:pt x="1798627" y="81741"/>
                    <a:pt x="1832443" y="73452"/>
                    <a:pt x="1861277" y="65251"/>
                  </a:cubicBezTo>
                  <a:close/>
                  <a:moveTo>
                    <a:pt x="2099884" y="14863"/>
                  </a:moveTo>
                  <a:lnTo>
                    <a:pt x="2109407" y="23277"/>
                  </a:lnTo>
                  <a:cubicBezTo>
                    <a:pt x="2111523" y="33859"/>
                    <a:pt x="2119283" y="40913"/>
                    <a:pt x="2126337" y="45851"/>
                  </a:cubicBezTo>
                  <a:cubicBezTo>
                    <a:pt x="2160902" y="74069"/>
                    <a:pt x="2192646" y="105106"/>
                    <a:pt x="2227916" y="132618"/>
                  </a:cubicBezTo>
                  <a:cubicBezTo>
                    <a:pt x="2238498" y="141082"/>
                    <a:pt x="2244846" y="155192"/>
                    <a:pt x="2261778" y="152370"/>
                  </a:cubicBezTo>
                  <a:lnTo>
                    <a:pt x="2263076" y="152478"/>
                  </a:lnTo>
                  <a:lnTo>
                    <a:pt x="2262484" y="153075"/>
                  </a:lnTo>
                  <a:cubicBezTo>
                    <a:pt x="2260500" y="155258"/>
                    <a:pt x="2246897" y="170274"/>
                    <a:pt x="2223807" y="195769"/>
                  </a:cubicBezTo>
                  <a:lnTo>
                    <a:pt x="2198607" y="223595"/>
                  </a:lnTo>
                  <a:lnTo>
                    <a:pt x="2190795" y="208979"/>
                  </a:lnTo>
                  <a:cubicBezTo>
                    <a:pt x="2187003" y="204571"/>
                    <a:pt x="2182418" y="200691"/>
                    <a:pt x="2177833" y="196812"/>
                  </a:cubicBezTo>
                  <a:cubicBezTo>
                    <a:pt x="2138329" y="165066"/>
                    <a:pt x="2101647" y="129090"/>
                    <a:pt x="2061437" y="97347"/>
                  </a:cubicBezTo>
                  <a:cubicBezTo>
                    <a:pt x="2033221" y="74773"/>
                    <a:pt x="2011353" y="43735"/>
                    <a:pt x="1976081" y="30332"/>
                  </a:cubicBezTo>
                  <a:lnTo>
                    <a:pt x="1975607" y="29942"/>
                  </a:lnTo>
                  <a:lnTo>
                    <a:pt x="1983844" y="27512"/>
                  </a:lnTo>
                  <a:close/>
                  <a:moveTo>
                    <a:pt x="2230932" y="10082"/>
                  </a:moveTo>
                  <a:lnTo>
                    <a:pt x="2329553" y="13623"/>
                  </a:lnTo>
                  <a:cubicBezTo>
                    <a:pt x="2358244" y="15651"/>
                    <a:pt x="2381876" y="18341"/>
                    <a:pt x="2398629" y="21162"/>
                  </a:cubicBezTo>
                  <a:cubicBezTo>
                    <a:pt x="2378878" y="36329"/>
                    <a:pt x="2354541" y="59784"/>
                    <a:pt x="2330292" y="84209"/>
                  </a:cubicBezTo>
                  <a:lnTo>
                    <a:pt x="2320314" y="94390"/>
                  </a:lnTo>
                  <a:lnTo>
                    <a:pt x="2300576" y="69835"/>
                  </a:lnTo>
                  <a:close/>
                  <a:moveTo>
                    <a:pt x="1055513" y="0"/>
                  </a:moveTo>
                  <a:cubicBezTo>
                    <a:pt x="1193068" y="0"/>
                    <a:pt x="1326393" y="19752"/>
                    <a:pt x="1454780" y="71954"/>
                  </a:cubicBezTo>
                  <a:cubicBezTo>
                    <a:pt x="1507686" y="93115"/>
                    <a:pt x="1562708" y="104401"/>
                    <a:pt x="1619141" y="105107"/>
                  </a:cubicBezTo>
                  <a:lnTo>
                    <a:pt x="1620755" y="104962"/>
                  </a:lnTo>
                  <a:lnTo>
                    <a:pt x="1629014" y="110045"/>
                  </a:lnTo>
                  <a:cubicBezTo>
                    <a:pt x="1753875" y="219385"/>
                    <a:pt x="1879439" y="328020"/>
                    <a:pt x="2005004" y="437360"/>
                  </a:cubicBezTo>
                  <a:lnTo>
                    <a:pt x="2005024" y="437363"/>
                  </a:lnTo>
                  <a:lnTo>
                    <a:pt x="1950397" y="497686"/>
                  </a:lnTo>
                  <a:lnTo>
                    <a:pt x="1937991" y="483210"/>
                  </a:lnTo>
                  <a:cubicBezTo>
                    <a:pt x="1852635" y="409140"/>
                    <a:pt x="1767278" y="335073"/>
                    <a:pt x="1681922" y="261708"/>
                  </a:cubicBezTo>
                  <a:cubicBezTo>
                    <a:pt x="1671693" y="252891"/>
                    <a:pt x="1660582" y="249364"/>
                    <a:pt x="1649913" y="250422"/>
                  </a:cubicBezTo>
                  <a:cubicBezTo>
                    <a:pt x="1639244" y="251480"/>
                    <a:pt x="1629015" y="257123"/>
                    <a:pt x="1620550" y="266646"/>
                  </a:cubicBezTo>
                  <a:cubicBezTo>
                    <a:pt x="1604326" y="285693"/>
                    <a:pt x="1605736" y="307561"/>
                    <a:pt x="1626194" y="327313"/>
                  </a:cubicBezTo>
                  <a:cubicBezTo>
                    <a:pt x="1644536" y="344947"/>
                    <a:pt x="1664286" y="361173"/>
                    <a:pt x="1684038" y="378102"/>
                  </a:cubicBezTo>
                  <a:cubicBezTo>
                    <a:pt x="1753876" y="438768"/>
                    <a:pt x="1824417" y="498729"/>
                    <a:pt x="1894959" y="558689"/>
                  </a:cubicBezTo>
                  <a:lnTo>
                    <a:pt x="1895170" y="558670"/>
                  </a:lnTo>
                  <a:lnTo>
                    <a:pt x="1820660" y="640947"/>
                  </a:lnTo>
                  <a:lnTo>
                    <a:pt x="1813836" y="632758"/>
                  </a:lnTo>
                  <a:cubicBezTo>
                    <a:pt x="1728481" y="557985"/>
                    <a:pt x="1642419" y="483209"/>
                    <a:pt x="1556357" y="409142"/>
                  </a:cubicBezTo>
                  <a:cubicBezTo>
                    <a:pt x="1546129" y="399971"/>
                    <a:pt x="1534137" y="396268"/>
                    <a:pt x="1522762" y="397237"/>
                  </a:cubicBezTo>
                  <a:cubicBezTo>
                    <a:pt x="1511387" y="398207"/>
                    <a:pt x="1500629" y="403851"/>
                    <a:pt x="1492869" y="413374"/>
                  </a:cubicBezTo>
                  <a:cubicBezTo>
                    <a:pt x="1475940" y="433830"/>
                    <a:pt x="1480172" y="457815"/>
                    <a:pt x="1503451" y="478272"/>
                  </a:cubicBezTo>
                  <a:cubicBezTo>
                    <a:pt x="1590217" y="553047"/>
                    <a:pt x="1676985" y="627820"/>
                    <a:pt x="1763752" y="702595"/>
                  </a:cubicBezTo>
                  <a:lnTo>
                    <a:pt x="1764850" y="702572"/>
                  </a:lnTo>
                  <a:lnTo>
                    <a:pt x="1700597" y="773519"/>
                  </a:lnTo>
                  <a:lnTo>
                    <a:pt x="1442786" y="550226"/>
                  </a:lnTo>
                  <a:cubicBezTo>
                    <a:pt x="1429736" y="539292"/>
                    <a:pt x="1417391" y="533825"/>
                    <a:pt x="1406016" y="533737"/>
                  </a:cubicBezTo>
                  <a:cubicBezTo>
                    <a:pt x="1394641" y="533648"/>
                    <a:pt x="1384236" y="538939"/>
                    <a:pt x="1375066" y="549520"/>
                  </a:cubicBezTo>
                  <a:cubicBezTo>
                    <a:pt x="1358841" y="568565"/>
                    <a:pt x="1362368" y="595371"/>
                    <a:pt x="1384942" y="615123"/>
                  </a:cubicBezTo>
                  <a:lnTo>
                    <a:pt x="1642587" y="837570"/>
                  </a:lnTo>
                  <a:lnTo>
                    <a:pt x="1584222" y="902012"/>
                  </a:lnTo>
                  <a:lnTo>
                    <a:pt x="1575406" y="896588"/>
                  </a:lnTo>
                  <a:cubicBezTo>
                    <a:pt x="1419509" y="761146"/>
                    <a:pt x="1262905" y="625705"/>
                    <a:pt x="1107006" y="490264"/>
                  </a:cubicBezTo>
                  <a:cubicBezTo>
                    <a:pt x="1093251" y="478272"/>
                    <a:pt x="1079672" y="471747"/>
                    <a:pt x="1067240" y="470865"/>
                  </a:cubicBezTo>
                  <a:cubicBezTo>
                    <a:pt x="1054807" y="469983"/>
                    <a:pt x="1043520" y="474745"/>
                    <a:pt x="1034349" y="485326"/>
                  </a:cubicBezTo>
                  <a:cubicBezTo>
                    <a:pt x="1015303" y="506490"/>
                    <a:pt x="1020241" y="530473"/>
                    <a:pt x="1049163" y="555869"/>
                  </a:cubicBezTo>
                  <a:cubicBezTo>
                    <a:pt x="1100658" y="601015"/>
                    <a:pt x="1152860" y="646163"/>
                    <a:pt x="1205060" y="691309"/>
                  </a:cubicBezTo>
                  <a:cubicBezTo>
                    <a:pt x="1310873" y="783720"/>
                    <a:pt x="1417393" y="876130"/>
                    <a:pt x="1523204" y="968540"/>
                  </a:cubicBezTo>
                  <a:lnTo>
                    <a:pt x="1523700" y="968832"/>
                  </a:lnTo>
                  <a:lnTo>
                    <a:pt x="1480696" y="1016309"/>
                  </a:lnTo>
                  <a:lnTo>
                    <a:pt x="1460423" y="994639"/>
                  </a:lnTo>
                  <a:cubicBezTo>
                    <a:pt x="1380006" y="924096"/>
                    <a:pt x="1298176" y="853554"/>
                    <a:pt x="1217052" y="783719"/>
                  </a:cubicBezTo>
                  <a:cubicBezTo>
                    <a:pt x="1205766" y="773843"/>
                    <a:pt x="1193421" y="769258"/>
                    <a:pt x="1181782" y="769610"/>
                  </a:cubicBezTo>
                  <a:cubicBezTo>
                    <a:pt x="1170142" y="769963"/>
                    <a:pt x="1159208" y="775253"/>
                    <a:pt x="1150743" y="785129"/>
                  </a:cubicBezTo>
                  <a:cubicBezTo>
                    <a:pt x="1133813" y="804175"/>
                    <a:pt x="1135929" y="827454"/>
                    <a:pt x="1158502" y="847910"/>
                  </a:cubicBezTo>
                  <a:cubicBezTo>
                    <a:pt x="1192362" y="878244"/>
                    <a:pt x="1226928" y="908578"/>
                    <a:pt x="1262200" y="938205"/>
                  </a:cubicBezTo>
                  <a:cubicBezTo>
                    <a:pt x="1289359" y="961484"/>
                    <a:pt x="1315813" y="985644"/>
                    <a:pt x="1342707" y="1009276"/>
                  </a:cubicBezTo>
                  <a:lnTo>
                    <a:pt x="1425691" y="1077036"/>
                  </a:lnTo>
                  <a:lnTo>
                    <a:pt x="1351596" y="1158829"/>
                  </a:lnTo>
                  <a:lnTo>
                    <a:pt x="1218640" y="1039697"/>
                  </a:lnTo>
                  <a:cubicBezTo>
                    <a:pt x="1173493" y="1000811"/>
                    <a:pt x="1127817" y="962542"/>
                    <a:pt x="1082317" y="924096"/>
                  </a:cubicBezTo>
                  <a:cubicBezTo>
                    <a:pt x="1072441" y="915984"/>
                    <a:pt x="1060801" y="913515"/>
                    <a:pt x="1049868" y="915544"/>
                  </a:cubicBezTo>
                  <a:cubicBezTo>
                    <a:pt x="1038934" y="917572"/>
                    <a:pt x="1028705" y="924097"/>
                    <a:pt x="1021651" y="933972"/>
                  </a:cubicBezTo>
                  <a:cubicBezTo>
                    <a:pt x="1007541" y="953724"/>
                    <a:pt x="1011069" y="976297"/>
                    <a:pt x="1032231" y="994639"/>
                  </a:cubicBezTo>
                  <a:cubicBezTo>
                    <a:pt x="1119703" y="1070118"/>
                    <a:pt x="1207176" y="1145598"/>
                    <a:pt x="1294648" y="1221077"/>
                  </a:cubicBezTo>
                  <a:lnTo>
                    <a:pt x="1295219" y="1221063"/>
                  </a:lnTo>
                  <a:lnTo>
                    <a:pt x="1242520" y="1279230"/>
                  </a:lnTo>
                  <a:lnTo>
                    <a:pt x="1242448" y="1278922"/>
                  </a:lnTo>
                  <a:cubicBezTo>
                    <a:pt x="1157093" y="1204147"/>
                    <a:pt x="1071031" y="1130080"/>
                    <a:pt x="984969" y="1055305"/>
                  </a:cubicBezTo>
                  <a:cubicBezTo>
                    <a:pt x="977209" y="1048251"/>
                    <a:pt x="969449" y="1041903"/>
                    <a:pt x="958869" y="1040491"/>
                  </a:cubicBezTo>
                  <a:cubicBezTo>
                    <a:pt x="937705" y="1036965"/>
                    <a:pt x="920069" y="1044019"/>
                    <a:pt x="910899" y="1063770"/>
                  </a:cubicBezTo>
                  <a:cubicBezTo>
                    <a:pt x="901023" y="1084226"/>
                    <a:pt x="906667" y="1102568"/>
                    <a:pt x="924303" y="1117382"/>
                  </a:cubicBezTo>
                  <a:cubicBezTo>
                    <a:pt x="1011069" y="1192861"/>
                    <a:pt x="1097131" y="1267636"/>
                    <a:pt x="1183899" y="1343116"/>
                  </a:cubicBezTo>
                  <a:lnTo>
                    <a:pt x="1184562" y="1343200"/>
                  </a:lnTo>
                  <a:lnTo>
                    <a:pt x="1110149" y="1425315"/>
                  </a:lnTo>
                  <a:lnTo>
                    <a:pt x="698570" y="1068002"/>
                  </a:lnTo>
                  <a:cubicBezTo>
                    <a:pt x="668237" y="1041902"/>
                    <a:pt x="639315" y="1015802"/>
                    <a:pt x="608275" y="991112"/>
                  </a:cubicBezTo>
                  <a:cubicBezTo>
                    <a:pt x="597341" y="982294"/>
                    <a:pt x="586055" y="978591"/>
                    <a:pt x="575474" y="979472"/>
                  </a:cubicBezTo>
                  <a:cubicBezTo>
                    <a:pt x="564893" y="980354"/>
                    <a:pt x="555017" y="985821"/>
                    <a:pt x="546905" y="995344"/>
                  </a:cubicBezTo>
                  <a:cubicBezTo>
                    <a:pt x="532091" y="1013684"/>
                    <a:pt x="534207" y="1038374"/>
                    <a:pt x="552547" y="1057422"/>
                  </a:cubicBezTo>
                  <a:cubicBezTo>
                    <a:pt x="556781" y="1061654"/>
                    <a:pt x="561719" y="1065886"/>
                    <a:pt x="566655" y="1070118"/>
                  </a:cubicBezTo>
                  <a:cubicBezTo>
                    <a:pt x="617447" y="1114560"/>
                    <a:pt x="668237" y="1158295"/>
                    <a:pt x="719026" y="1202031"/>
                  </a:cubicBezTo>
                  <a:lnTo>
                    <a:pt x="1052115" y="1489347"/>
                  </a:lnTo>
                  <a:lnTo>
                    <a:pt x="980295" y="1568576"/>
                  </a:lnTo>
                  <a:cubicBezTo>
                    <a:pt x="893732" y="1664045"/>
                    <a:pt x="834585" y="1729203"/>
                    <a:pt x="819903" y="1745207"/>
                  </a:cubicBezTo>
                  <a:cubicBezTo>
                    <a:pt x="747950" y="1824919"/>
                    <a:pt x="678818" y="1817865"/>
                    <a:pt x="595579" y="1724044"/>
                  </a:cubicBezTo>
                  <a:cubicBezTo>
                    <a:pt x="441798" y="1552627"/>
                    <a:pt x="267559" y="1400962"/>
                    <a:pt x="83445" y="1261995"/>
                  </a:cubicBezTo>
                  <a:cubicBezTo>
                    <a:pt x="-13197" y="1189337"/>
                    <a:pt x="-25895" y="1123732"/>
                    <a:pt x="45353" y="1045431"/>
                  </a:cubicBezTo>
                  <a:cubicBezTo>
                    <a:pt x="345861" y="713179"/>
                    <a:pt x="646370" y="380927"/>
                    <a:pt x="946878" y="48674"/>
                  </a:cubicBezTo>
                  <a:cubicBezTo>
                    <a:pt x="977212" y="15520"/>
                    <a:pt x="1010366" y="0"/>
                    <a:pt x="1055513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oup 70">
            <a:extLst>
              <a:ext uri="{FF2B5EF4-FFF2-40B4-BE49-F238E27FC236}">
                <a16:creationId xmlns:a16="http://schemas.microsoft.com/office/drawing/2014/main" id="{3DB6F6B2-0B20-4545-A1F4-9A15DAE615C1}"/>
              </a:ext>
            </a:extLst>
          </p:cNvPr>
          <p:cNvGrpSpPr/>
          <p:nvPr/>
        </p:nvGrpSpPr>
        <p:grpSpPr>
          <a:xfrm>
            <a:off x="1027061" y="4139800"/>
            <a:ext cx="3391027" cy="672313"/>
            <a:chOff x="4965552" y="1768882"/>
            <a:chExt cx="2583556" cy="67231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CD388B8-1CA1-4809-953E-0E8470196E9D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CCCF205-857C-4D5F-B64B-34055CA76C5D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73">
            <a:extLst>
              <a:ext uri="{FF2B5EF4-FFF2-40B4-BE49-F238E27FC236}">
                <a16:creationId xmlns:a16="http://schemas.microsoft.com/office/drawing/2014/main" id="{7783C360-FD6A-49E7-AC9B-20F3BE3A054E}"/>
              </a:ext>
            </a:extLst>
          </p:cNvPr>
          <p:cNvGrpSpPr/>
          <p:nvPr/>
        </p:nvGrpSpPr>
        <p:grpSpPr>
          <a:xfrm>
            <a:off x="1027061" y="4836228"/>
            <a:ext cx="3391027" cy="672313"/>
            <a:chOff x="4965552" y="1768882"/>
            <a:chExt cx="2583556" cy="67231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8D00939-DBB6-48A9-8964-B921007529F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9CC0BF1-702B-4AD8-A5D6-AFB06F32171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76">
            <a:extLst>
              <a:ext uri="{FF2B5EF4-FFF2-40B4-BE49-F238E27FC236}">
                <a16:creationId xmlns:a16="http://schemas.microsoft.com/office/drawing/2014/main" id="{A5984F10-4425-4999-B86F-F33FB92FDFAF}"/>
              </a:ext>
            </a:extLst>
          </p:cNvPr>
          <p:cNvGrpSpPr/>
          <p:nvPr/>
        </p:nvGrpSpPr>
        <p:grpSpPr>
          <a:xfrm>
            <a:off x="1027061" y="5532656"/>
            <a:ext cx="3391027" cy="672313"/>
            <a:chOff x="4965552" y="1768882"/>
            <a:chExt cx="2583556" cy="67231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8E66016-11F8-4CC3-9F6C-FDD5C180C2BC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74E7FD7-9053-4B53-A0F6-ADB2B1F0F597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70">
            <a:extLst>
              <a:ext uri="{FF2B5EF4-FFF2-40B4-BE49-F238E27FC236}">
                <a16:creationId xmlns:a16="http://schemas.microsoft.com/office/drawing/2014/main" id="{26F76ED1-FFE6-4283-9A40-7CE0CA6643A0}"/>
              </a:ext>
            </a:extLst>
          </p:cNvPr>
          <p:cNvGrpSpPr/>
          <p:nvPr/>
        </p:nvGrpSpPr>
        <p:grpSpPr>
          <a:xfrm>
            <a:off x="7773912" y="4139800"/>
            <a:ext cx="3391027" cy="672313"/>
            <a:chOff x="4965552" y="1768882"/>
            <a:chExt cx="2583556" cy="67231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40DC2FB-9698-4B3D-AA59-220F73FEBB93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E98F1B0-49CF-466D-A35D-8EA5745532B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73">
            <a:extLst>
              <a:ext uri="{FF2B5EF4-FFF2-40B4-BE49-F238E27FC236}">
                <a16:creationId xmlns:a16="http://schemas.microsoft.com/office/drawing/2014/main" id="{FA8B460A-9DEF-48B2-861F-469221CD1C68}"/>
              </a:ext>
            </a:extLst>
          </p:cNvPr>
          <p:cNvGrpSpPr/>
          <p:nvPr/>
        </p:nvGrpSpPr>
        <p:grpSpPr>
          <a:xfrm>
            <a:off x="7773912" y="4836228"/>
            <a:ext cx="3391027" cy="672313"/>
            <a:chOff x="4965552" y="1768882"/>
            <a:chExt cx="2583556" cy="67231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8B7064E-6E85-4F49-B851-BB1BCF7E080F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5DE6300-089C-4D64-8AFB-58FC40D8D66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76">
            <a:extLst>
              <a:ext uri="{FF2B5EF4-FFF2-40B4-BE49-F238E27FC236}">
                <a16:creationId xmlns:a16="http://schemas.microsoft.com/office/drawing/2014/main" id="{E6E66A1A-246E-47CF-8E60-9D102A83A207}"/>
              </a:ext>
            </a:extLst>
          </p:cNvPr>
          <p:cNvGrpSpPr/>
          <p:nvPr/>
        </p:nvGrpSpPr>
        <p:grpSpPr>
          <a:xfrm>
            <a:off x="7773912" y="5532656"/>
            <a:ext cx="3391027" cy="672313"/>
            <a:chOff x="4965552" y="1768882"/>
            <a:chExt cx="2583556" cy="67231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D2C471B-341B-4D64-90C4-CE4341788684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84E18E6-EDA3-46A8-8EA0-9CCB567ED4A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텍스트 개체 틀 72">
            <a:extLst>
              <a:ext uri="{FF2B5EF4-FFF2-40B4-BE49-F238E27FC236}">
                <a16:creationId xmlns:a16="http://schemas.microsoft.com/office/drawing/2014/main" id="{81B16006-B04F-42DE-85CA-582E7D457D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6E611-3ACE-4261-8D7A-97EC27BF80F2}"/>
              </a:ext>
            </a:extLst>
          </p:cNvPr>
          <p:cNvSpPr txBox="1"/>
          <p:nvPr/>
        </p:nvSpPr>
        <p:spPr>
          <a:xfrm>
            <a:off x="4542255" y="3635910"/>
            <a:ext cx="1135716" cy="61555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54632"/>
                </a:solidFill>
                <a:cs typeface="Arial" pitchFamily="34" charset="0"/>
              </a:rPr>
              <a:t>Good </a:t>
            </a:r>
          </a:p>
          <a:p>
            <a:pPr algn="ctr"/>
            <a:r>
              <a:rPr lang="en-US" altLang="ko-KR" sz="2000" b="1" dirty="0">
                <a:solidFill>
                  <a:srgbClr val="E54632"/>
                </a:solidFill>
                <a:cs typeface="Arial" pitchFamily="34" charset="0"/>
              </a:rPr>
              <a:t>Efficacy</a:t>
            </a:r>
            <a:endParaRPr lang="ko-KR" altLang="en-US" sz="2000" b="1" dirty="0">
              <a:solidFill>
                <a:srgbClr val="E5463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5BE0F4-86B7-4486-917B-FE12B748C665}"/>
              </a:ext>
            </a:extLst>
          </p:cNvPr>
          <p:cNvSpPr txBox="1"/>
          <p:nvPr/>
        </p:nvSpPr>
        <p:spPr>
          <a:xfrm>
            <a:off x="6479798" y="3647778"/>
            <a:ext cx="1175285" cy="61555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Bad </a:t>
            </a:r>
          </a:p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Efficacy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9FF696B3-3FA3-49BA-B7B1-7EE8AB9F8A06}"/>
              </a:ext>
            </a:extLst>
          </p:cNvPr>
          <p:cNvGrpSpPr/>
          <p:nvPr/>
        </p:nvGrpSpPr>
        <p:grpSpPr>
          <a:xfrm>
            <a:off x="4148175" y="3186113"/>
            <a:ext cx="3868820" cy="1517376"/>
            <a:chOff x="3530463" y="3335933"/>
            <a:chExt cx="2570076" cy="1008001"/>
          </a:xfrm>
        </p:grpSpPr>
        <p:grpSp>
          <p:nvGrpSpPr>
            <p:cNvPr id="15" name="Group 12">
              <a:extLst>
                <a:ext uri="{FF2B5EF4-FFF2-40B4-BE49-F238E27FC236}">
                  <a16:creationId xmlns:a16="http://schemas.microsoft.com/office/drawing/2014/main" id="{0C0CF8B9-3941-4D17-9682-739041AE66F0}"/>
                </a:ext>
              </a:extLst>
            </p:cNvPr>
            <p:cNvGrpSpPr/>
            <p:nvPr/>
          </p:nvGrpSpPr>
          <p:grpSpPr>
            <a:xfrm>
              <a:off x="3530463" y="3335934"/>
              <a:ext cx="1547368" cy="1008000"/>
              <a:chOff x="975964" y="2350490"/>
              <a:chExt cx="3454138" cy="2299893"/>
            </a:xfrm>
            <a:solidFill>
              <a:srgbClr val="E54632"/>
            </a:solidFill>
          </p:grpSpPr>
          <p:sp>
            <p:nvSpPr>
              <p:cNvPr id="22" name="Block Arc 2">
                <a:extLst>
                  <a:ext uri="{FF2B5EF4-FFF2-40B4-BE49-F238E27FC236}">
                    <a16:creationId xmlns:a16="http://schemas.microsoft.com/office/drawing/2014/main" id="{E1FE20DD-0E72-414A-A0E2-0F1505AAFF8A}"/>
                  </a:ext>
                </a:extLst>
              </p:cNvPr>
              <p:cNvSpPr/>
              <p:nvPr/>
            </p:nvSpPr>
            <p:spPr>
              <a:xfrm rot="16200000">
                <a:off x="975964" y="2350491"/>
                <a:ext cx="2299892" cy="2299892"/>
              </a:xfrm>
              <a:prstGeom prst="blockArc">
                <a:avLst>
                  <a:gd name="adj1" fmla="val 10800000"/>
                  <a:gd name="adj2" fmla="val 85088"/>
                  <a:gd name="adj3" fmla="val 1094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3">
                <a:extLst>
                  <a:ext uri="{FF2B5EF4-FFF2-40B4-BE49-F238E27FC236}">
                    <a16:creationId xmlns:a16="http://schemas.microsoft.com/office/drawing/2014/main" id="{4CE9C89A-6C15-4B1A-9CDA-6831F27701FA}"/>
                  </a:ext>
                </a:extLst>
              </p:cNvPr>
              <p:cNvSpPr/>
              <p:nvPr/>
            </p:nvSpPr>
            <p:spPr>
              <a:xfrm>
                <a:off x="2088723" y="2350490"/>
                <a:ext cx="1070154" cy="2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Rectangle 11">
                <a:extLst>
                  <a:ext uri="{FF2B5EF4-FFF2-40B4-BE49-F238E27FC236}">
                    <a16:creationId xmlns:a16="http://schemas.microsoft.com/office/drawing/2014/main" id="{8B896FB0-BC6B-4CBB-A7D1-487EF25DC7ED}"/>
                  </a:ext>
                </a:extLst>
              </p:cNvPr>
              <p:cNvSpPr/>
              <p:nvPr/>
            </p:nvSpPr>
            <p:spPr>
              <a:xfrm>
                <a:off x="2069857" y="4398383"/>
                <a:ext cx="1337692" cy="2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5" name="Block Arc 13">
                <a:extLst>
                  <a:ext uri="{FF2B5EF4-FFF2-40B4-BE49-F238E27FC236}">
                    <a16:creationId xmlns:a16="http://schemas.microsoft.com/office/drawing/2014/main" id="{CFB59308-0C87-4AF7-8F73-E6056158C0AD}"/>
                  </a:ext>
                </a:extLst>
              </p:cNvPr>
              <p:cNvSpPr/>
              <p:nvPr/>
            </p:nvSpPr>
            <p:spPr>
              <a:xfrm rot="5400000" flipH="1">
                <a:off x="3177261" y="2302812"/>
                <a:ext cx="1078511" cy="1173871"/>
              </a:xfrm>
              <a:custGeom>
                <a:avLst/>
                <a:gdLst/>
                <a:ahLst/>
                <a:cxnLst/>
                <a:rect l="l" t="t" r="r" b="b"/>
                <a:pathLst>
                  <a:path w="1078511" h="1173870">
                    <a:moveTo>
                      <a:pt x="1078158" y="1173870"/>
                    </a:moveTo>
                    <a:cubicBezTo>
                      <a:pt x="1088410" y="759770"/>
                      <a:pt x="875156" y="372156"/>
                      <a:pt x="519891" y="159151"/>
                    </a:cubicBezTo>
                    <a:cubicBezTo>
                      <a:pt x="359243" y="62832"/>
                      <a:pt x="180784" y="8948"/>
                      <a:pt x="0" y="0"/>
                    </a:cubicBezTo>
                    <a:lnTo>
                      <a:pt x="0" y="251968"/>
                    </a:lnTo>
                    <a:cubicBezTo>
                      <a:pt x="135880" y="260907"/>
                      <a:pt x="269609" y="302617"/>
                      <a:pt x="390438" y="375062"/>
                    </a:cubicBezTo>
                    <a:cubicBezTo>
                      <a:pt x="667928" y="541436"/>
                      <a:pt x="834496" y="844193"/>
                      <a:pt x="826489" y="11676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ight Triangle 10">
                <a:extLst>
                  <a:ext uri="{FF2B5EF4-FFF2-40B4-BE49-F238E27FC236}">
                    <a16:creationId xmlns:a16="http://schemas.microsoft.com/office/drawing/2014/main" id="{B732DB1D-6A30-47CF-AA9E-E578594184A2}"/>
                  </a:ext>
                </a:extLst>
              </p:cNvPr>
              <p:cNvSpPr/>
              <p:nvPr/>
            </p:nvSpPr>
            <p:spPr>
              <a:xfrm rot="18900000">
                <a:off x="3971844" y="3190724"/>
                <a:ext cx="458258" cy="458258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16" name="Group 36">
              <a:extLst>
                <a:ext uri="{FF2B5EF4-FFF2-40B4-BE49-F238E27FC236}">
                  <a16:creationId xmlns:a16="http://schemas.microsoft.com/office/drawing/2014/main" id="{DDC2D284-F5FB-4A5F-82C8-85DB95B935E5}"/>
                </a:ext>
              </a:extLst>
            </p:cNvPr>
            <p:cNvGrpSpPr/>
            <p:nvPr/>
          </p:nvGrpSpPr>
          <p:grpSpPr>
            <a:xfrm rot="10800000">
              <a:off x="4572000" y="3335933"/>
              <a:ext cx="1528539" cy="1008000"/>
              <a:chOff x="975964" y="2350490"/>
              <a:chExt cx="3454138" cy="2299893"/>
            </a:xfrm>
            <a:solidFill>
              <a:schemeClr val="bg1">
                <a:lumMod val="75000"/>
              </a:schemeClr>
            </a:solidFill>
          </p:grpSpPr>
          <p:sp>
            <p:nvSpPr>
              <p:cNvPr id="17" name="Block Arc 37">
                <a:extLst>
                  <a:ext uri="{FF2B5EF4-FFF2-40B4-BE49-F238E27FC236}">
                    <a16:creationId xmlns:a16="http://schemas.microsoft.com/office/drawing/2014/main" id="{90204E39-B4A6-4F72-A9FD-CB75AF323C54}"/>
                  </a:ext>
                </a:extLst>
              </p:cNvPr>
              <p:cNvSpPr/>
              <p:nvPr/>
            </p:nvSpPr>
            <p:spPr>
              <a:xfrm rot="16200000">
                <a:off x="975964" y="2350491"/>
                <a:ext cx="2299892" cy="2299892"/>
              </a:xfrm>
              <a:prstGeom prst="blockArc">
                <a:avLst>
                  <a:gd name="adj1" fmla="val 10800000"/>
                  <a:gd name="adj2" fmla="val 85088"/>
                  <a:gd name="adj3" fmla="val 1094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38">
                <a:extLst>
                  <a:ext uri="{FF2B5EF4-FFF2-40B4-BE49-F238E27FC236}">
                    <a16:creationId xmlns:a16="http://schemas.microsoft.com/office/drawing/2014/main" id="{321FBAEA-D064-4131-A640-940CE19D70A3}"/>
                  </a:ext>
                </a:extLst>
              </p:cNvPr>
              <p:cNvSpPr/>
              <p:nvPr/>
            </p:nvSpPr>
            <p:spPr>
              <a:xfrm>
                <a:off x="2088723" y="2350490"/>
                <a:ext cx="1070154" cy="25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9" name="Rectangle 39">
                <a:extLst>
                  <a:ext uri="{FF2B5EF4-FFF2-40B4-BE49-F238E27FC236}">
                    <a16:creationId xmlns:a16="http://schemas.microsoft.com/office/drawing/2014/main" id="{EA62C90C-197A-4BD5-BF78-DDFEAE4D1BA2}"/>
                  </a:ext>
                </a:extLst>
              </p:cNvPr>
              <p:cNvSpPr/>
              <p:nvPr/>
            </p:nvSpPr>
            <p:spPr>
              <a:xfrm>
                <a:off x="2069857" y="4398383"/>
                <a:ext cx="1337692" cy="25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0" name="Block Arc 13">
                <a:extLst>
                  <a:ext uri="{FF2B5EF4-FFF2-40B4-BE49-F238E27FC236}">
                    <a16:creationId xmlns:a16="http://schemas.microsoft.com/office/drawing/2014/main" id="{90943E7C-F815-4431-BE54-A62FC57B7B4D}"/>
                  </a:ext>
                </a:extLst>
              </p:cNvPr>
              <p:cNvSpPr/>
              <p:nvPr/>
            </p:nvSpPr>
            <p:spPr>
              <a:xfrm rot="5400000" flipH="1">
                <a:off x="3196887" y="2302811"/>
                <a:ext cx="1078511" cy="1173870"/>
              </a:xfrm>
              <a:custGeom>
                <a:avLst/>
                <a:gdLst/>
                <a:ahLst/>
                <a:cxnLst/>
                <a:rect l="l" t="t" r="r" b="b"/>
                <a:pathLst>
                  <a:path w="1078511" h="1173870">
                    <a:moveTo>
                      <a:pt x="1078158" y="1173870"/>
                    </a:moveTo>
                    <a:cubicBezTo>
                      <a:pt x="1088410" y="759770"/>
                      <a:pt x="875156" y="372156"/>
                      <a:pt x="519891" y="159151"/>
                    </a:cubicBezTo>
                    <a:cubicBezTo>
                      <a:pt x="359243" y="62832"/>
                      <a:pt x="180784" y="8948"/>
                      <a:pt x="0" y="0"/>
                    </a:cubicBezTo>
                    <a:lnTo>
                      <a:pt x="0" y="251968"/>
                    </a:lnTo>
                    <a:cubicBezTo>
                      <a:pt x="135880" y="260907"/>
                      <a:pt x="269609" y="302617"/>
                      <a:pt x="390438" y="375062"/>
                    </a:cubicBezTo>
                    <a:cubicBezTo>
                      <a:pt x="667928" y="541436"/>
                      <a:pt x="834496" y="844193"/>
                      <a:pt x="826489" y="11676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ight Triangle 41">
                <a:extLst>
                  <a:ext uri="{FF2B5EF4-FFF2-40B4-BE49-F238E27FC236}">
                    <a16:creationId xmlns:a16="http://schemas.microsoft.com/office/drawing/2014/main" id="{1034DFFE-B673-44BD-9DC3-8F35DF884A3C}"/>
                  </a:ext>
                </a:extLst>
              </p:cNvPr>
              <p:cNvSpPr/>
              <p:nvPr/>
            </p:nvSpPr>
            <p:spPr>
              <a:xfrm rot="18900000">
                <a:off x="3971844" y="3183576"/>
                <a:ext cx="458258" cy="45825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36" name="Group 47">
            <a:extLst>
              <a:ext uri="{FF2B5EF4-FFF2-40B4-BE49-F238E27FC236}">
                <a16:creationId xmlns:a16="http://schemas.microsoft.com/office/drawing/2014/main" id="{9E55B7CB-4B1C-40FF-B9F7-E9850B18D0C5}"/>
              </a:ext>
            </a:extLst>
          </p:cNvPr>
          <p:cNvGrpSpPr/>
          <p:nvPr/>
        </p:nvGrpSpPr>
        <p:grpSpPr>
          <a:xfrm>
            <a:off x="3051222" y="2503865"/>
            <a:ext cx="970926" cy="2844363"/>
            <a:chOff x="1712420" y="2600575"/>
            <a:chExt cx="866746" cy="2539163"/>
          </a:xfrm>
          <a:solidFill>
            <a:srgbClr val="F5679D"/>
          </a:solidFill>
        </p:grpSpPr>
        <p:sp>
          <p:nvSpPr>
            <p:cNvPr id="37" name="Up Arrow 48">
              <a:extLst>
                <a:ext uri="{FF2B5EF4-FFF2-40B4-BE49-F238E27FC236}">
                  <a16:creationId xmlns:a16="http://schemas.microsoft.com/office/drawing/2014/main" id="{789C7F85-B7B8-4E35-B4DE-7DB4E6DDD149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8" name="Up Arrow 49">
              <a:extLst>
                <a:ext uri="{FF2B5EF4-FFF2-40B4-BE49-F238E27FC236}">
                  <a16:creationId xmlns:a16="http://schemas.microsoft.com/office/drawing/2014/main" id="{34762ACE-384A-444F-97C7-E8B2B7A84F6C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9" name="Up Arrow 50">
              <a:extLst>
                <a:ext uri="{FF2B5EF4-FFF2-40B4-BE49-F238E27FC236}">
                  <a16:creationId xmlns:a16="http://schemas.microsoft.com/office/drawing/2014/main" id="{6DC01295-34AC-4D3F-9154-C80A882F4DDD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0" name="Up Arrow 51">
              <a:extLst>
                <a:ext uri="{FF2B5EF4-FFF2-40B4-BE49-F238E27FC236}">
                  <a16:creationId xmlns:a16="http://schemas.microsoft.com/office/drawing/2014/main" id="{A76E9759-1319-4D44-82C8-A01E67BD553B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1" name="Group 52">
            <a:extLst>
              <a:ext uri="{FF2B5EF4-FFF2-40B4-BE49-F238E27FC236}">
                <a16:creationId xmlns:a16="http://schemas.microsoft.com/office/drawing/2014/main" id="{76967F16-DE01-4294-8644-51BD3A8F5F48}"/>
              </a:ext>
            </a:extLst>
          </p:cNvPr>
          <p:cNvGrpSpPr/>
          <p:nvPr/>
        </p:nvGrpSpPr>
        <p:grpSpPr>
          <a:xfrm flipH="1">
            <a:off x="8161062" y="2503865"/>
            <a:ext cx="970926" cy="2844363"/>
            <a:chOff x="1712420" y="2600575"/>
            <a:chExt cx="866746" cy="2539163"/>
          </a:xfrm>
          <a:solidFill>
            <a:schemeClr val="accent4"/>
          </a:solidFill>
        </p:grpSpPr>
        <p:sp>
          <p:nvSpPr>
            <p:cNvPr id="42" name="Up Arrow 53">
              <a:extLst>
                <a:ext uri="{FF2B5EF4-FFF2-40B4-BE49-F238E27FC236}">
                  <a16:creationId xmlns:a16="http://schemas.microsoft.com/office/drawing/2014/main" id="{615D2714-1FD4-47DC-AAB3-6085AF8E5E0C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43" name="Up Arrow 54">
              <a:extLst>
                <a:ext uri="{FF2B5EF4-FFF2-40B4-BE49-F238E27FC236}">
                  <a16:creationId xmlns:a16="http://schemas.microsoft.com/office/drawing/2014/main" id="{E5FBFBE0-4698-4E35-B768-EF8EA24EC5A6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4" name="Up Arrow 55">
              <a:extLst>
                <a:ext uri="{FF2B5EF4-FFF2-40B4-BE49-F238E27FC236}">
                  <a16:creationId xmlns:a16="http://schemas.microsoft.com/office/drawing/2014/main" id="{EC99832E-83B7-4F42-908D-4371E9539B1E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5" name="Up Arrow 56">
              <a:extLst>
                <a:ext uri="{FF2B5EF4-FFF2-40B4-BE49-F238E27FC236}">
                  <a16:creationId xmlns:a16="http://schemas.microsoft.com/office/drawing/2014/main" id="{7B9CB134-FB07-45CA-9FDC-9F8AF78CA8D3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6" name="Group 57">
            <a:extLst>
              <a:ext uri="{FF2B5EF4-FFF2-40B4-BE49-F238E27FC236}">
                <a16:creationId xmlns:a16="http://schemas.microsoft.com/office/drawing/2014/main" id="{32C3113A-6B2A-473D-B817-2AC4A191D84C}"/>
              </a:ext>
            </a:extLst>
          </p:cNvPr>
          <p:cNvGrpSpPr/>
          <p:nvPr/>
        </p:nvGrpSpPr>
        <p:grpSpPr>
          <a:xfrm>
            <a:off x="8193026" y="1751117"/>
            <a:ext cx="2492398" cy="675930"/>
            <a:chOff x="2079598" y="4287457"/>
            <a:chExt cx="2710798" cy="67593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61F5ABD-8251-4A2A-B6F7-E5F533A5DB3F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5B4BFDC-8775-407F-8821-7E46DEFA3991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60">
            <a:extLst>
              <a:ext uri="{FF2B5EF4-FFF2-40B4-BE49-F238E27FC236}">
                <a16:creationId xmlns:a16="http://schemas.microsoft.com/office/drawing/2014/main" id="{34C4CB94-AB4E-49DC-8A7E-F092D16C6503}"/>
              </a:ext>
            </a:extLst>
          </p:cNvPr>
          <p:cNvGrpSpPr/>
          <p:nvPr/>
        </p:nvGrpSpPr>
        <p:grpSpPr>
          <a:xfrm>
            <a:off x="8193026" y="5396732"/>
            <a:ext cx="2492398" cy="675930"/>
            <a:chOff x="2079598" y="4287457"/>
            <a:chExt cx="2710798" cy="67593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4E8E2BF-CD0B-4265-8E60-E2726249B1EB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55E12DD-EB5F-490A-B21A-1F38982222C6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63">
            <a:extLst>
              <a:ext uri="{FF2B5EF4-FFF2-40B4-BE49-F238E27FC236}">
                <a16:creationId xmlns:a16="http://schemas.microsoft.com/office/drawing/2014/main" id="{280BB397-ACA0-4939-8C15-95006431D3CD}"/>
              </a:ext>
            </a:extLst>
          </p:cNvPr>
          <p:cNvGrpSpPr/>
          <p:nvPr/>
        </p:nvGrpSpPr>
        <p:grpSpPr>
          <a:xfrm>
            <a:off x="9171548" y="2955268"/>
            <a:ext cx="2267250" cy="692510"/>
            <a:chOff x="2079598" y="4270877"/>
            <a:chExt cx="2053645" cy="69251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2D02C33-6843-4360-8098-9E82073DB229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B82C275-4D41-4D7E-8387-198F97A37E9B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66">
            <a:extLst>
              <a:ext uri="{FF2B5EF4-FFF2-40B4-BE49-F238E27FC236}">
                <a16:creationId xmlns:a16="http://schemas.microsoft.com/office/drawing/2014/main" id="{99688BF5-BE4F-473F-A05B-DE5E13FB2A91}"/>
              </a:ext>
            </a:extLst>
          </p:cNvPr>
          <p:cNvGrpSpPr/>
          <p:nvPr/>
        </p:nvGrpSpPr>
        <p:grpSpPr>
          <a:xfrm>
            <a:off x="9171548" y="4176000"/>
            <a:ext cx="2267250" cy="692510"/>
            <a:chOff x="2079598" y="4270877"/>
            <a:chExt cx="2053645" cy="69251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8C0B284-9C98-4430-95EC-053EC4B6A7DA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471E146-41A1-425F-8C52-FA24FCA6308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69">
            <a:extLst>
              <a:ext uri="{FF2B5EF4-FFF2-40B4-BE49-F238E27FC236}">
                <a16:creationId xmlns:a16="http://schemas.microsoft.com/office/drawing/2014/main" id="{4FCFB2F3-7CE0-4242-AC40-C8A0364931E1}"/>
              </a:ext>
            </a:extLst>
          </p:cNvPr>
          <p:cNvGrpSpPr/>
          <p:nvPr/>
        </p:nvGrpSpPr>
        <p:grpSpPr>
          <a:xfrm>
            <a:off x="1560168" y="1751116"/>
            <a:ext cx="2421224" cy="675930"/>
            <a:chOff x="2079598" y="4287457"/>
            <a:chExt cx="2710798" cy="67593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7E0C899-C079-47BD-88E3-7CD1FAC9DC9E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C65AAA5-09EF-4D14-B08B-6F1F38E636C2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72">
            <a:extLst>
              <a:ext uri="{FF2B5EF4-FFF2-40B4-BE49-F238E27FC236}">
                <a16:creationId xmlns:a16="http://schemas.microsoft.com/office/drawing/2014/main" id="{E009FED7-5C6D-456F-ADF4-202210D88C25}"/>
              </a:ext>
            </a:extLst>
          </p:cNvPr>
          <p:cNvGrpSpPr/>
          <p:nvPr/>
        </p:nvGrpSpPr>
        <p:grpSpPr>
          <a:xfrm>
            <a:off x="1560168" y="5396731"/>
            <a:ext cx="2421224" cy="675930"/>
            <a:chOff x="2079598" y="4287457"/>
            <a:chExt cx="2710798" cy="67593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0E9524A-D14D-4B77-ABDF-D518B15897A0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F8ABB15-7603-463C-B902-044C319B6374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75">
            <a:extLst>
              <a:ext uri="{FF2B5EF4-FFF2-40B4-BE49-F238E27FC236}">
                <a16:creationId xmlns:a16="http://schemas.microsoft.com/office/drawing/2014/main" id="{212F2239-4685-4C30-B72B-A488A8631377}"/>
              </a:ext>
            </a:extLst>
          </p:cNvPr>
          <p:cNvGrpSpPr/>
          <p:nvPr/>
        </p:nvGrpSpPr>
        <p:grpSpPr>
          <a:xfrm>
            <a:off x="713469" y="2955268"/>
            <a:ext cx="2316311" cy="692510"/>
            <a:chOff x="2079598" y="4270877"/>
            <a:chExt cx="2053645" cy="69251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6C87AC3-1E85-4835-B818-7AE668BDB8C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A3AF4DC-4330-4CE6-923F-13280615355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78">
            <a:extLst>
              <a:ext uri="{FF2B5EF4-FFF2-40B4-BE49-F238E27FC236}">
                <a16:creationId xmlns:a16="http://schemas.microsoft.com/office/drawing/2014/main" id="{E464D0BF-301E-4CB5-A82C-3E95E92EF479}"/>
              </a:ext>
            </a:extLst>
          </p:cNvPr>
          <p:cNvGrpSpPr/>
          <p:nvPr/>
        </p:nvGrpSpPr>
        <p:grpSpPr>
          <a:xfrm>
            <a:off x="713469" y="4176000"/>
            <a:ext cx="2316311" cy="692510"/>
            <a:chOff x="2079598" y="4270877"/>
            <a:chExt cx="2053645" cy="69251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CBB0666-A2C2-4081-893A-8BBE9030E3F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8D8224E-D541-47AD-9C12-1FB98E1AABE6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4">
            <a:extLst>
              <a:ext uri="{FF2B5EF4-FFF2-40B4-BE49-F238E27FC236}">
                <a16:creationId xmlns:a16="http://schemas.microsoft.com/office/drawing/2014/main" id="{DB1E95E0-2DB4-4443-B120-EF9EBBD4417C}"/>
              </a:ext>
            </a:extLst>
          </p:cNvPr>
          <p:cNvSpPr/>
          <p:nvPr/>
        </p:nvSpPr>
        <p:spPr>
          <a:xfrm>
            <a:off x="0" y="-37062"/>
            <a:ext cx="4937760" cy="6895062"/>
          </a:xfrm>
          <a:custGeom>
            <a:avLst/>
            <a:gdLst>
              <a:gd name="connsiteX0" fmla="*/ 0 w 4937760"/>
              <a:gd name="connsiteY0" fmla="*/ 0 h 6895062"/>
              <a:gd name="connsiteX1" fmla="*/ 1006639 w 4937760"/>
              <a:gd name="connsiteY1" fmla="*/ 0 h 6895062"/>
              <a:gd name="connsiteX2" fmla="*/ 4937760 w 4937760"/>
              <a:gd name="connsiteY2" fmla="*/ 6895062 h 6895062"/>
              <a:gd name="connsiteX3" fmla="*/ 0 w 4937760"/>
              <a:gd name="connsiteY3" fmla="*/ 6895062 h 689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37760" h="6895062">
                <a:moveTo>
                  <a:pt x="0" y="0"/>
                </a:moveTo>
                <a:lnTo>
                  <a:pt x="1006639" y="0"/>
                </a:lnTo>
                <a:lnTo>
                  <a:pt x="4937760" y="6895062"/>
                </a:lnTo>
                <a:lnTo>
                  <a:pt x="0" y="6895062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ight Triangle 2">
            <a:extLst>
              <a:ext uri="{FF2B5EF4-FFF2-40B4-BE49-F238E27FC236}">
                <a16:creationId xmlns:a16="http://schemas.microsoft.com/office/drawing/2014/main" id="{DD6F2FF1-558C-4F24-B8E5-FC267E2923BC}"/>
              </a:ext>
            </a:extLst>
          </p:cNvPr>
          <p:cNvSpPr/>
          <p:nvPr/>
        </p:nvSpPr>
        <p:spPr>
          <a:xfrm rot="10800000">
            <a:off x="8254652" y="-1"/>
            <a:ext cx="3937348" cy="6895061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55120A-CFB3-4A63-8D1A-0BB2C3A52921}"/>
              </a:ext>
            </a:extLst>
          </p:cNvPr>
          <p:cNvSpPr txBox="1"/>
          <p:nvPr/>
        </p:nvSpPr>
        <p:spPr>
          <a:xfrm>
            <a:off x="8677275" y="384817"/>
            <a:ext cx="3329355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Professional PPT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BE807DB5-DECD-49CC-96D2-4F6CD57293E5}"/>
              </a:ext>
            </a:extLst>
          </p:cNvPr>
          <p:cNvGrpSpPr/>
          <p:nvPr/>
        </p:nvGrpSpPr>
        <p:grpSpPr>
          <a:xfrm>
            <a:off x="460133" y="2871418"/>
            <a:ext cx="2606917" cy="3746475"/>
            <a:chOff x="755576" y="2985717"/>
            <a:chExt cx="3092136" cy="374647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7122A5-1533-4DAD-A8B3-C907C865EBC8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3395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CE5205-22BA-4C68-A7EB-B4131D74D766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811FBF45-86F1-46F7-A0C3-C112C85C9A04}"/>
              </a:ext>
            </a:extLst>
          </p:cNvPr>
          <p:cNvGrpSpPr/>
          <p:nvPr/>
        </p:nvGrpSpPr>
        <p:grpSpPr>
          <a:xfrm>
            <a:off x="977322" y="2054064"/>
            <a:ext cx="5132957" cy="1028614"/>
            <a:chOff x="-546679" y="1968338"/>
            <a:chExt cx="5132957" cy="1028614"/>
          </a:xfrm>
          <a:solidFill>
            <a:schemeClr val="accent1"/>
          </a:solidFill>
        </p:grpSpPr>
        <p:sp>
          <p:nvSpPr>
            <p:cNvPr id="4" name="Block Arc 11">
              <a:extLst>
                <a:ext uri="{FF2B5EF4-FFF2-40B4-BE49-F238E27FC236}">
                  <a16:creationId xmlns:a16="http://schemas.microsoft.com/office/drawing/2014/main" id="{71C9014B-3575-417B-AF8B-370C0D0FDCF3}"/>
                </a:ext>
              </a:extLst>
            </p:cNvPr>
            <p:cNvSpPr/>
            <p:nvPr/>
          </p:nvSpPr>
          <p:spPr>
            <a:xfrm>
              <a:off x="-546679" y="1968338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950E458C-68D3-4C56-9DBF-14ACDC0955D3}"/>
                </a:ext>
              </a:extLst>
            </p:cNvPr>
            <p:cNvSpPr/>
            <p:nvPr/>
          </p:nvSpPr>
          <p:spPr>
            <a:xfrm>
              <a:off x="-93722" y="1968338"/>
              <a:ext cx="46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3">
              <a:extLst>
                <a:ext uri="{FF2B5EF4-FFF2-40B4-BE49-F238E27FC236}">
                  <a16:creationId xmlns:a16="http://schemas.microsoft.com/office/drawing/2014/main" id="{BBBB3729-B376-4984-AC86-70B7E60AB5BA}"/>
                </a:ext>
              </a:extLst>
            </p:cNvPr>
            <p:cNvSpPr/>
            <p:nvPr/>
          </p:nvSpPr>
          <p:spPr>
            <a:xfrm>
              <a:off x="-36573" y="2888952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6633CB6F-6B61-473D-9E08-8BE62C26A8DC}"/>
              </a:ext>
            </a:extLst>
          </p:cNvPr>
          <p:cNvGrpSpPr/>
          <p:nvPr/>
        </p:nvGrpSpPr>
        <p:grpSpPr>
          <a:xfrm>
            <a:off x="977322" y="3887264"/>
            <a:ext cx="4110106" cy="1028614"/>
            <a:chOff x="-546678" y="3785456"/>
            <a:chExt cx="4110106" cy="1028614"/>
          </a:xfrm>
          <a:solidFill>
            <a:schemeClr val="accent3"/>
          </a:solidFill>
        </p:grpSpPr>
        <p:sp>
          <p:nvSpPr>
            <p:cNvPr id="8" name="Block Arc 17">
              <a:extLst>
                <a:ext uri="{FF2B5EF4-FFF2-40B4-BE49-F238E27FC236}">
                  <a16:creationId xmlns:a16="http://schemas.microsoft.com/office/drawing/2014/main" id="{F147978E-688A-47B5-9789-809F6414DF02}"/>
                </a:ext>
              </a:extLst>
            </p:cNvPr>
            <p:cNvSpPr/>
            <p:nvPr/>
          </p:nvSpPr>
          <p:spPr>
            <a:xfrm>
              <a:off x="-546678" y="3785456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D13E040C-1139-4F64-8F53-A42CBDF43EC8}"/>
                </a:ext>
              </a:extLst>
            </p:cNvPr>
            <p:cNvSpPr/>
            <p:nvPr/>
          </p:nvSpPr>
          <p:spPr>
            <a:xfrm>
              <a:off x="-36572" y="3785456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7CC26506-345E-426D-9E7C-9BBEBD943A66}"/>
                </a:ext>
              </a:extLst>
            </p:cNvPr>
            <p:cNvSpPr/>
            <p:nvPr/>
          </p:nvSpPr>
          <p:spPr>
            <a:xfrm>
              <a:off x="-36572" y="4706070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21">
            <a:extLst>
              <a:ext uri="{FF2B5EF4-FFF2-40B4-BE49-F238E27FC236}">
                <a16:creationId xmlns:a16="http://schemas.microsoft.com/office/drawing/2014/main" id="{E685C7A7-AC18-4484-A8CD-2D02C2C1F2A1}"/>
              </a:ext>
            </a:extLst>
          </p:cNvPr>
          <p:cNvGrpSpPr/>
          <p:nvPr/>
        </p:nvGrpSpPr>
        <p:grpSpPr>
          <a:xfrm flipH="1">
            <a:off x="7131448" y="2970375"/>
            <a:ext cx="4104256" cy="1028903"/>
            <a:chOff x="-567704" y="3794692"/>
            <a:chExt cx="4104256" cy="1028903"/>
          </a:xfrm>
          <a:solidFill>
            <a:schemeClr val="accent2"/>
          </a:solidFill>
        </p:grpSpPr>
        <p:sp>
          <p:nvSpPr>
            <p:cNvPr id="12" name="Block Arc 22">
              <a:extLst>
                <a:ext uri="{FF2B5EF4-FFF2-40B4-BE49-F238E27FC236}">
                  <a16:creationId xmlns:a16="http://schemas.microsoft.com/office/drawing/2014/main" id="{A5032611-E0BA-473B-93D8-4CC6B6B1CF6A}"/>
                </a:ext>
              </a:extLst>
            </p:cNvPr>
            <p:cNvSpPr/>
            <p:nvPr/>
          </p:nvSpPr>
          <p:spPr>
            <a:xfrm>
              <a:off x="-567704" y="3794692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69E36FD8-3B1D-4EEA-8C4E-988B07AF7D0C}"/>
                </a:ext>
              </a:extLst>
            </p:cNvPr>
            <p:cNvSpPr/>
            <p:nvPr/>
          </p:nvSpPr>
          <p:spPr>
            <a:xfrm>
              <a:off x="-76247" y="3794981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0F892684-776E-41E1-9FF4-7F14D4284C34}"/>
                </a:ext>
              </a:extLst>
            </p:cNvPr>
            <p:cNvSpPr/>
            <p:nvPr/>
          </p:nvSpPr>
          <p:spPr>
            <a:xfrm>
              <a:off x="-63448" y="4715595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398D5C23-1196-4E4E-A26A-9952DC30F0A7}"/>
              </a:ext>
            </a:extLst>
          </p:cNvPr>
          <p:cNvGrpSpPr/>
          <p:nvPr/>
        </p:nvGrpSpPr>
        <p:grpSpPr>
          <a:xfrm flipH="1">
            <a:off x="6076128" y="4813388"/>
            <a:ext cx="5159576" cy="1028614"/>
            <a:chOff x="-555823" y="3785456"/>
            <a:chExt cx="5159576" cy="1028614"/>
          </a:xfrm>
          <a:solidFill>
            <a:schemeClr val="accent4"/>
          </a:solidFill>
        </p:grpSpPr>
        <p:sp>
          <p:nvSpPr>
            <p:cNvPr id="16" name="Block Arc 31">
              <a:extLst>
                <a:ext uri="{FF2B5EF4-FFF2-40B4-BE49-F238E27FC236}">
                  <a16:creationId xmlns:a16="http://schemas.microsoft.com/office/drawing/2014/main" id="{988309CE-A322-4B3A-993A-C232ECC623BB}"/>
                </a:ext>
              </a:extLst>
            </p:cNvPr>
            <p:cNvSpPr/>
            <p:nvPr/>
          </p:nvSpPr>
          <p:spPr>
            <a:xfrm>
              <a:off x="-555823" y="3785456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32">
              <a:extLst>
                <a:ext uri="{FF2B5EF4-FFF2-40B4-BE49-F238E27FC236}">
                  <a16:creationId xmlns:a16="http://schemas.microsoft.com/office/drawing/2014/main" id="{6005C20B-2816-4067-A867-67F0BD0EB373}"/>
                </a:ext>
              </a:extLst>
            </p:cNvPr>
            <p:cNvSpPr/>
            <p:nvPr/>
          </p:nvSpPr>
          <p:spPr>
            <a:xfrm>
              <a:off x="-76247" y="3785456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33">
              <a:extLst>
                <a:ext uri="{FF2B5EF4-FFF2-40B4-BE49-F238E27FC236}">
                  <a16:creationId xmlns:a16="http://schemas.microsoft.com/office/drawing/2014/main" id="{BFC750A6-1068-4C91-8542-E83BF0C7C2BE}"/>
                </a:ext>
              </a:extLst>
            </p:cNvPr>
            <p:cNvSpPr/>
            <p:nvPr/>
          </p:nvSpPr>
          <p:spPr>
            <a:xfrm>
              <a:off x="-112247" y="4706070"/>
              <a:ext cx="47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Rectangle 6">
            <a:extLst>
              <a:ext uri="{FF2B5EF4-FFF2-40B4-BE49-F238E27FC236}">
                <a16:creationId xmlns:a16="http://schemas.microsoft.com/office/drawing/2014/main" id="{6B7B0D60-C9B5-44D1-A5F4-1F3DAAAE5762}"/>
              </a:ext>
            </a:extLst>
          </p:cNvPr>
          <p:cNvSpPr/>
          <p:nvPr/>
        </p:nvSpPr>
        <p:spPr>
          <a:xfrm>
            <a:off x="5001022" y="2758701"/>
            <a:ext cx="216024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FD1658B8-296C-4142-806E-65EEC8DC40F8}"/>
              </a:ext>
            </a:extLst>
          </p:cNvPr>
          <p:cNvSpPr/>
          <p:nvPr/>
        </p:nvSpPr>
        <p:spPr>
          <a:xfrm>
            <a:off x="5001022" y="3676773"/>
            <a:ext cx="216024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C58276F3-2F7D-41BF-9697-E54502946D56}"/>
              </a:ext>
            </a:extLst>
          </p:cNvPr>
          <p:cNvSpPr/>
          <p:nvPr/>
        </p:nvSpPr>
        <p:spPr>
          <a:xfrm>
            <a:off x="5001022" y="4594845"/>
            <a:ext cx="216024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36">
            <a:extLst>
              <a:ext uri="{FF2B5EF4-FFF2-40B4-BE49-F238E27FC236}">
                <a16:creationId xmlns:a16="http://schemas.microsoft.com/office/drawing/2014/main" id="{DEC2735E-5F00-4A2F-892C-880EBEE8B840}"/>
              </a:ext>
            </a:extLst>
          </p:cNvPr>
          <p:cNvSpPr/>
          <p:nvPr/>
        </p:nvSpPr>
        <p:spPr>
          <a:xfrm>
            <a:off x="6133850" y="1835986"/>
            <a:ext cx="532746" cy="532746"/>
          </a:xfrm>
          <a:prstGeom prst="ellipse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39">
            <a:extLst>
              <a:ext uri="{FF2B5EF4-FFF2-40B4-BE49-F238E27FC236}">
                <a16:creationId xmlns:a16="http://schemas.microsoft.com/office/drawing/2014/main" id="{28582BD4-9E6C-4A15-A7E8-E256CCA0692B}"/>
              </a:ext>
            </a:extLst>
          </p:cNvPr>
          <p:cNvSpPr/>
          <p:nvPr/>
        </p:nvSpPr>
        <p:spPr>
          <a:xfrm>
            <a:off x="5557158" y="5512104"/>
            <a:ext cx="532746" cy="532746"/>
          </a:xfrm>
          <a:prstGeom prst="ellipse">
            <a:avLst/>
          </a:prstGeom>
          <a:noFill/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Left Arrow 9215">
            <a:extLst>
              <a:ext uri="{FF2B5EF4-FFF2-40B4-BE49-F238E27FC236}">
                <a16:creationId xmlns:a16="http://schemas.microsoft.com/office/drawing/2014/main" id="{4AF86130-2B4F-49E1-B2D0-5FE44E3F6EF4}"/>
              </a:ext>
            </a:extLst>
          </p:cNvPr>
          <p:cNvSpPr/>
          <p:nvPr/>
        </p:nvSpPr>
        <p:spPr>
          <a:xfrm>
            <a:off x="6292211" y="1981200"/>
            <a:ext cx="216024" cy="242316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Left Arrow 43">
            <a:extLst>
              <a:ext uri="{FF2B5EF4-FFF2-40B4-BE49-F238E27FC236}">
                <a16:creationId xmlns:a16="http://schemas.microsoft.com/office/drawing/2014/main" id="{9464F169-E631-4964-B0F4-5CA3EE970A85}"/>
              </a:ext>
            </a:extLst>
          </p:cNvPr>
          <p:cNvSpPr/>
          <p:nvPr/>
        </p:nvSpPr>
        <p:spPr>
          <a:xfrm>
            <a:off x="5715519" y="5657318"/>
            <a:ext cx="216024" cy="242316"/>
          </a:xfrm>
          <a:prstGeom prst="lef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E5FAE2-D98B-44C5-B7EF-B30A56530388}"/>
              </a:ext>
            </a:extLst>
          </p:cNvPr>
          <p:cNvSpPr txBox="1"/>
          <p:nvPr/>
        </p:nvSpPr>
        <p:spPr>
          <a:xfrm>
            <a:off x="5225808" y="2864814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1E03FA-E58F-44AB-80FA-70379CF3E3B2}"/>
              </a:ext>
            </a:extLst>
          </p:cNvPr>
          <p:cNvSpPr txBox="1"/>
          <p:nvPr/>
        </p:nvSpPr>
        <p:spPr>
          <a:xfrm>
            <a:off x="5225808" y="3800915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C3E4B3-6CA8-450A-B304-126A21618818}"/>
              </a:ext>
            </a:extLst>
          </p:cNvPr>
          <p:cNvSpPr txBox="1"/>
          <p:nvPr/>
        </p:nvSpPr>
        <p:spPr>
          <a:xfrm>
            <a:off x="5225808" y="4737016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48">
            <a:extLst>
              <a:ext uri="{FF2B5EF4-FFF2-40B4-BE49-F238E27FC236}">
                <a16:creationId xmlns:a16="http://schemas.microsoft.com/office/drawing/2014/main" id="{5BFF1A0F-DA59-428F-B4BD-E02AD709C46B}"/>
              </a:ext>
            </a:extLst>
          </p:cNvPr>
          <p:cNvGrpSpPr/>
          <p:nvPr/>
        </p:nvGrpSpPr>
        <p:grpSpPr>
          <a:xfrm>
            <a:off x="1596058" y="2171207"/>
            <a:ext cx="3246603" cy="738664"/>
            <a:chOff x="2551705" y="4283314"/>
            <a:chExt cx="2357003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E2A0AA-2CB2-4A91-944B-963019E9661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560DE53-FA43-4F17-AB25-35ABBF0CFEF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1">
            <a:extLst>
              <a:ext uri="{FF2B5EF4-FFF2-40B4-BE49-F238E27FC236}">
                <a16:creationId xmlns:a16="http://schemas.microsoft.com/office/drawing/2014/main" id="{49EE3648-0467-4903-83EC-B8D636305B74}"/>
              </a:ext>
            </a:extLst>
          </p:cNvPr>
          <p:cNvGrpSpPr/>
          <p:nvPr/>
        </p:nvGrpSpPr>
        <p:grpSpPr>
          <a:xfrm>
            <a:off x="1596058" y="4061396"/>
            <a:ext cx="3284831" cy="738664"/>
            <a:chOff x="2551705" y="4283314"/>
            <a:chExt cx="2357003" cy="73866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DC58848-4D0C-4640-B76A-DB832759C7A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07415A0-532C-4C0E-BF5A-22D06A1CED2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4">
            <a:extLst>
              <a:ext uri="{FF2B5EF4-FFF2-40B4-BE49-F238E27FC236}">
                <a16:creationId xmlns:a16="http://schemas.microsoft.com/office/drawing/2014/main" id="{735C918D-594C-461E-A2F2-80C7A567D883}"/>
              </a:ext>
            </a:extLst>
          </p:cNvPr>
          <p:cNvGrpSpPr/>
          <p:nvPr/>
        </p:nvGrpSpPr>
        <p:grpSpPr>
          <a:xfrm>
            <a:off x="7372498" y="3138066"/>
            <a:ext cx="3279283" cy="738664"/>
            <a:chOff x="2551705" y="4283314"/>
            <a:chExt cx="2357003" cy="7386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9B62401-67B9-4D5C-A77E-3243C9D4EDB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8635E8C-6BB5-4193-BFD9-B6EA424AA18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57">
            <a:extLst>
              <a:ext uri="{FF2B5EF4-FFF2-40B4-BE49-F238E27FC236}">
                <a16:creationId xmlns:a16="http://schemas.microsoft.com/office/drawing/2014/main" id="{DE4E964A-896A-4F0C-B0EF-FE8D62418E91}"/>
              </a:ext>
            </a:extLst>
          </p:cNvPr>
          <p:cNvGrpSpPr/>
          <p:nvPr/>
        </p:nvGrpSpPr>
        <p:grpSpPr>
          <a:xfrm>
            <a:off x="7334826" y="4978142"/>
            <a:ext cx="3316954" cy="738664"/>
            <a:chOff x="2551705" y="4283314"/>
            <a:chExt cx="2357003" cy="73866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1CAEFA6-6D53-40E3-BA73-0F0BA89D824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731DAE-8801-4E67-BA3C-2BF523734FE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2237A599-E77A-4901-8511-989DFBE839BF}"/>
              </a:ext>
            </a:extLst>
          </p:cNvPr>
          <p:cNvGrpSpPr/>
          <p:nvPr/>
        </p:nvGrpSpPr>
        <p:grpSpPr>
          <a:xfrm>
            <a:off x="2449013" y="5418754"/>
            <a:ext cx="2945195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52E713F-57E4-406A-B97D-DAE467433AA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9295840-AE99-400E-A2E4-6A6730FBE8F9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4" name="Group 60">
            <a:extLst>
              <a:ext uri="{FF2B5EF4-FFF2-40B4-BE49-F238E27FC236}">
                <a16:creationId xmlns:a16="http://schemas.microsoft.com/office/drawing/2014/main" id="{60B8FE72-8E7E-4132-8F2D-675A39086498}"/>
              </a:ext>
            </a:extLst>
          </p:cNvPr>
          <p:cNvGrpSpPr/>
          <p:nvPr/>
        </p:nvGrpSpPr>
        <p:grpSpPr>
          <a:xfrm>
            <a:off x="6958128" y="1736860"/>
            <a:ext cx="2952000" cy="719450"/>
            <a:chOff x="395534" y="3737445"/>
            <a:chExt cx="3972999" cy="71945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BBB9201-2A3F-4475-A85D-CD74160626A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6FA856E-F42F-40D3-ADE6-E3634379376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DE0A2EC-40EE-412C-B751-2BFD474757E1}"/>
              </a:ext>
            </a:extLst>
          </p:cNvPr>
          <p:cNvSpPr/>
          <p:nvPr/>
        </p:nvSpPr>
        <p:spPr>
          <a:xfrm>
            <a:off x="2427076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59F5BFE-24BE-4061-A454-E2B20390F797}"/>
              </a:ext>
            </a:extLst>
          </p:cNvPr>
          <p:cNvSpPr/>
          <p:nvPr/>
        </p:nvSpPr>
        <p:spPr>
          <a:xfrm>
            <a:off x="3833419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EE671F3-30DE-4505-A249-67593010747E}"/>
              </a:ext>
            </a:extLst>
          </p:cNvPr>
          <p:cNvSpPr/>
          <p:nvPr/>
        </p:nvSpPr>
        <p:spPr>
          <a:xfrm>
            <a:off x="5239762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42C2392-B376-4484-B205-0AF01369619F}"/>
              </a:ext>
            </a:extLst>
          </p:cNvPr>
          <p:cNvSpPr/>
          <p:nvPr/>
        </p:nvSpPr>
        <p:spPr>
          <a:xfrm>
            <a:off x="6646105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E9818B-38CD-4B95-B797-073E68334DDF}"/>
              </a:ext>
            </a:extLst>
          </p:cNvPr>
          <p:cNvSpPr txBox="1"/>
          <p:nvPr/>
        </p:nvSpPr>
        <p:spPr>
          <a:xfrm>
            <a:off x="1070268" y="3194341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86C9D0-8D24-4F05-8D6C-A1B06D03C521}"/>
              </a:ext>
            </a:extLst>
          </p:cNvPr>
          <p:cNvSpPr txBox="1"/>
          <p:nvPr/>
        </p:nvSpPr>
        <p:spPr>
          <a:xfrm>
            <a:off x="1070268" y="5415738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24B48C35-375C-4787-AC58-AECD44006FD3}"/>
              </a:ext>
            </a:extLst>
          </p:cNvPr>
          <p:cNvSpPr/>
          <p:nvPr/>
        </p:nvSpPr>
        <p:spPr>
          <a:xfrm>
            <a:off x="9251653" y="1900485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EC2737-0016-4EDC-8957-16CADF606D43}"/>
              </a:ext>
            </a:extLst>
          </p:cNvPr>
          <p:cNvSpPr txBox="1"/>
          <p:nvPr/>
        </p:nvSpPr>
        <p:spPr>
          <a:xfrm>
            <a:off x="2311905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653826-4C83-4C2C-96F5-96586EF21407}"/>
              </a:ext>
            </a:extLst>
          </p:cNvPr>
          <p:cNvSpPr txBox="1"/>
          <p:nvPr/>
        </p:nvSpPr>
        <p:spPr>
          <a:xfrm>
            <a:off x="230801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AE27D9-90A6-49D8-8E34-A3FF1AEEF92E}"/>
              </a:ext>
            </a:extLst>
          </p:cNvPr>
          <p:cNvSpPr txBox="1"/>
          <p:nvPr/>
        </p:nvSpPr>
        <p:spPr>
          <a:xfrm>
            <a:off x="6530934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55D1B9-B2DC-4BF6-AB89-F57749745268}"/>
              </a:ext>
            </a:extLst>
          </p:cNvPr>
          <p:cNvSpPr txBox="1"/>
          <p:nvPr/>
        </p:nvSpPr>
        <p:spPr>
          <a:xfrm>
            <a:off x="652704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615C19-F7E1-4463-8DA3-5D34B2139EAE}"/>
              </a:ext>
            </a:extLst>
          </p:cNvPr>
          <p:cNvSpPr txBox="1"/>
          <p:nvPr/>
        </p:nvSpPr>
        <p:spPr>
          <a:xfrm>
            <a:off x="3718248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2FB23B-E417-4BA2-AEF3-03A6826AEA44}"/>
              </a:ext>
            </a:extLst>
          </p:cNvPr>
          <p:cNvSpPr txBox="1"/>
          <p:nvPr/>
        </p:nvSpPr>
        <p:spPr>
          <a:xfrm>
            <a:off x="3714356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94BD2B-E06C-4FE4-8918-86C6812B13F0}"/>
              </a:ext>
            </a:extLst>
          </p:cNvPr>
          <p:cNvSpPr txBox="1"/>
          <p:nvPr/>
        </p:nvSpPr>
        <p:spPr>
          <a:xfrm>
            <a:off x="5124591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0F032F-99DF-4288-BD98-84EDA1D20E5E}"/>
              </a:ext>
            </a:extLst>
          </p:cNvPr>
          <p:cNvSpPr txBox="1"/>
          <p:nvPr/>
        </p:nvSpPr>
        <p:spPr>
          <a:xfrm>
            <a:off x="5120698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533C04-659C-47F1-98C2-789628C4BC26}"/>
              </a:ext>
            </a:extLst>
          </p:cNvPr>
          <p:cNvSpPr txBox="1"/>
          <p:nvPr/>
        </p:nvSpPr>
        <p:spPr>
          <a:xfrm>
            <a:off x="2416224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91A442-72A6-46AD-BB39-420DAF1F1E3C}"/>
              </a:ext>
            </a:extLst>
          </p:cNvPr>
          <p:cNvSpPr txBox="1"/>
          <p:nvPr/>
        </p:nvSpPr>
        <p:spPr>
          <a:xfrm>
            <a:off x="3822567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98E313-08AE-4F47-8B83-6A1BA16D10AB}"/>
              </a:ext>
            </a:extLst>
          </p:cNvPr>
          <p:cNvSpPr txBox="1"/>
          <p:nvPr/>
        </p:nvSpPr>
        <p:spPr>
          <a:xfrm>
            <a:off x="5228910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1C6E7E-8DEE-41B2-8BA5-8AD182B2C14C}"/>
              </a:ext>
            </a:extLst>
          </p:cNvPr>
          <p:cNvSpPr txBox="1"/>
          <p:nvPr/>
        </p:nvSpPr>
        <p:spPr>
          <a:xfrm>
            <a:off x="6635253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Oval 24">
            <a:extLst>
              <a:ext uri="{FF2B5EF4-FFF2-40B4-BE49-F238E27FC236}">
                <a16:creationId xmlns:a16="http://schemas.microsoft.com/office/drawing/2014/main" id="{F5C95D6F-91F4-4CDA-B783-A16ECD3DF22E}"/>
              </a:ext>
            </a:extLst>
          </p:cNvPr>
          <p:cNvSpPr/>
          <p:nvPr/>
        </p:nvSpPr>
        <p:spPr>
          <a:xfrm>
            <a:off x="2427406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id="{0A267BA0-D42B-4542-A8E4-E2B3770AAE99}"/>
              </a:ext>
            </a:extLst>
          </p:cNvPr>
          <p:cNvSpPr/>
          <p:nvPr/>
        </p:nvSpPr>
        <p:spPr>
          <a:xfrm>
            <a:off x="3833749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Oval 26">
            <a:extLst>
              <a:ext uri="{FF2B5EF4-FFF2-40B4-BE49-F238E27FC236}">
                <a16:creationId xmlns:a16="http://schemas.microsoft.com/office/drawing/2014/main" id="{3A2E372C-53AD-4766-8A23-ADB276D1EC17}"/>
              </a:ext>
            </a:extLst>
          </p:cNvPr>
          <p:cNvSpPr/>
          <p:nvPr/>
        </p:nvSpPr>
        <p:spPr>
          <a:xfrm>
            <a:off x="5240092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7">
            <a:extLst>
              <a:ext uri="{FF2B5EF4-FFF2-40B4-BE49-F238E27FC236}">
                <a16:creationId xmlns:a16="http://schemas.microsoft.com/office/drawing/2014/main" id="{0119849C-9724-4511-AED2-5EF67936B206}"/>
              </a:ext>
            </a:extLst>
          </p:cNvPr>
          <p:cNvSpPr/>
          <p:nvPr/>
        </p:nvSpPr>
        <p:spPr>
          <a:xfrm>
            <a:off x="6646435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8">
            <a:extLst>
              <a:ext uri="{FF2B5EF4-FFF2-40B4-BE49-F238E27FC236}">
                <a16:creationId xmlns:a16="http://schemas.microsoft.com/office/drawing/2014/main" id="{61F8EB95-85A8-4286-8386-06FDDEB8514F}"/>
              </a:ext>
            </a:extLst>
          </p:cNvPr>
          <p:cNvSpPr/>
          <p:nvPr/>
        </p:nvSpPr>
        <p:spPr>
          <a:xfrm>
            <a:off x="9251983" y="4139337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984067-DF50-4CD1-843F-98E3B9370016}"/>
              </a:ext>
            </a:extLst>
          </p:cNvPr>
          <p:cNvSpPr txBox="1"/>
          <p:nvPr/>
        </p:nvSpPr>
        <p:spPr>
          <a:xfrm>
            <a:off x="2312235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E4ACDB-2AFD-45FF-8B12-823BF602E2D9}"/>
              </a:ext>
            </a:extLst>
          </p:cNvPr>
          <p:cNvSpPr txBox="1"/>
          <p:nvPr/>
        </p:nvSpPr>
        <p:spPr>
          <a:xfrm>
            <a:off x="230834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658A29-45B1-445E-AD8F-5FE2A16AC48B}"/>
              </a:ext>
            </a:extLst>
          </p:cNvPr>
          <p:cNvSpPr txBox="1"/>
          <p:nvPr/>
        </p:nvSpPr>
        <p:spPr>
          <a:xfrm>
            <a:off x="6531264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D671C4-CF4A-4FB7-9CEB-876A3EB71C77}"/>
              </a:ext>
            </a:extLst>
          </p:cNvPr>
          <p:cNvSpPr txBox="1"/>
          <p:nvPr/>
        </p:nvSpPr>
        <p:spPr>
          <a:xfrm>
            <a:off x="652737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9A2B97-EAE2-405D-A720-DFA622F6D2D1}"/>
              </a:ext>
            </a:extLst>
          </p:cNvPr>
          <p:cNvSpPr txBox="1"/>
          <p:nvPr/>
        </p:nvSpPr>
        <p:spPr>
          <a:xfrm>
            <a:off x="3718578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D525D8-F56F-4B19-9645-3384353999BD}"/>
              </a:ext>
            </a:extLst>
          </p:cNvPr>
          <p:cNvSpPr txBox="1"/>
          <p:nvPr/>
        </p:nvSpPr>
        <p:spPr>
          <a:xfrm>
            <a:off x="3714686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D8275A-F563-4B67-9E12-12E870A1E062}"/>
              </a:ext>
            </a:extLst>
          </p:cNvPr>
          <p:cNvSpPr txBox="1"/>
          <p:nvPr/>
        </p:nvSpPr>
        <p:spPr>
          <a:xfrm>
            <a:off x="5124921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7BC342-37A6-40A0-AA33-9CDCA6CC1A7A}"/>
              </a:ext>
            </a:extLst>
          </p:cNvPr>
          <p:cNvSpPr txBox="1"/>
          <p:nvPr/>
        </p:nvSpPr>
        <p:spPr>
          <a:xfrm>
            <a:off x="5121028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0BD525-B524-4943-9074-DDA4C301F0A2}"/>
              </a:ext>
            </a:extLst>
          </p:cNvPr>
          <p:cNvSpPr txBox="1"/>
          <p:nvPr/>
        </p:nvSpPr>
        <p:spPr>
          <a:xfrm>
            <a:off x="2416554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F78265-F8AB-4A67-B511-293AB4A348AB}"/>
              </a:ext>
            </a:extLst>
          </p:cNvPr>
          <p:cNvSpPr txBox="1"/>
          <p:nvPr/>
        </p:nvSpPr>
        <p:spPr>
          <a:xfrm>
            <a:off x="3822897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5AA26A-E29B-4C66-BA97-C7EAD75DBBFD}"/>
              </a:ext>
            </a:extLst>
          </p:cNvPr>
          <p:cNvSpPr txBox="1"/>
          <p:nvPr/>
        </p:nvSpPr>
        <p:spPr>
          <a:xfrm>
            <a:off x="5229240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40AAD8-170E-4659-988C-AC1BB64E415F}"/>
              </a:ext>
            </a:extLst>
          </p:cNvPr>
          <p:cNvSpPr txBox="1"/>
          <p:nvPr/>
        </p:nvSpPr>
        <p:spPr>
          <a:xfrm>
            <a:off x="6635583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42">
            <a:extLst>
              <a:ext uri="{FF2B5EF4-FFF2-40B4-BE49-F238E27FC236}">
                <a16:creationId xmlns:a16="http://schemas.microsoft.com/office/drawing/2014/main" id="{35FF1966-AD19-4D5A-A760-E7E02EBF70FF}"/>
              </a:ext>
            </a:extLst>
          </p:cNvPr>
          <p:cNvGrpSpPr/>
          <p:nvPr/>
        </p:nvGrpSpPr>
        <p:grpSpPr>
          <a:xfrm>
            <a:off x="9959002" y="2410773"/>
            <a:ext cx="1148636" cy="851632"/>
            <a:chOff x="7274108" y="2303688"/>
            <a:chExt cx="1148636" cy="8516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7C404D3-B073-4012-872E-AF8D916908AC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DDB5AA-4C3F-4D76-A86A-5046DC520D79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id="{F3680FCD-A746-47BB-BE29-2BDA13A7A3CA}"/>
              </a:ext>
            </a:extLst>
          </p:cNvPr>
          <p:cNvGrpSpPr/>
          <p:nvPr/>
        </p:nvGrpSpPr>
        <p:grpSpPr>
          <a:xfrm>
            <a:off x="9959002" y="4674409"/>
            <a:ext cx="1148636" cy="802064"/>
            <a:chOff x="7274108" y="4369480"/>
            <a:chExt cx="1148636" cy="8020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9609731-18D3-4543-8F6E-2ABE0049AC30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ED453C-5101-494D-AB6C-D65953AABD59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48">
            <a:extLst>
              <a:ext uri="{FF2B5EF4-FFF2-40B4-BE49-F238E27FC236}">
                <a16:creationId xmlns:a16="http://schemas.microsoft.com/office/drawing/2014/main" id="{ABCFC8FC-3EA2-43ED-A40E-BABB0BE08CB1}"/>
              </a:ext>
            </a:extLst>
          </p:cNvPr>
          <p:cNvCxnSpPr>
            <a:cxnSpLocks/>
          </p:cNvCxnSpPr>
          <p:nvPr/>
        </p:nvCxnSpPr>
        <p:spPr>
          <a:xfrm>
            <a:off x="882595" y="3968750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5">
            <a:extLst>
              <a:ext uri="{FF2B5EF4-FFF2-40B4-BE49-F238E27FC236}">
                <a16:creationId xmlns:a16="http://schemas.microsoft.com/office/drawing/2014/main" id="{5BA5C815-7C17-4E72-AF7A-FB4DD526DADF}"/>
              </a:ext>
            </a:extLst>
          </p:cNvPr>
          <p:cNvSpPr/>
          <p:nvPr/>
        </p:nvSpPr>
        <p:spPr>
          <a:xfrm>
            <a:off x="8052447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FD70295-F622-4CAB-8212-3A5769D26F17}"/>
              </a:ext>
            </a:extLst>
          </p:cNvPr>
          <p:cNvSpPr txBox="1"/>
          <p:nvPr/>
        </p:nvSpPr>
        <p:spPr>
          <a:xfrm>
            <a:off x="7937276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EB002CA-313A-4572-A70C-360BEBE83FB7}"/>
              </a:ext>
            </a:extLst>
          </p:cNvPr>
          <p:cNvSpPr txBox="1"/>
          <p:nvPr/>
        </p:nvSpPr>
        <p:spPr>
          <a:xfrm>
            <a:off x="7933384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354D97-C613-4573-8CB0-2AE9A7377055}"/>
              </a:ext>
            </a:extLst>
          </p:cNvPr>
          <p:cNvSpPr txBox="1"/>
          <p:nvPr/>
        </p:nvSpPr>
        <p:spPr>
          <a:xfrm>
            <a:off x="8041595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27">
            <a:extLst>
              <a:ext uri="{FF2B5EF4-FFF2-40B4-BE49-F238E27FC236}">
                <a16:creationId xmlns:a16="http://schemas.microsoft.com/office/drawing/2014/main" id="{42430634-033B-466F-BF5A-D53431ED3DB7}"/>
              </a:ext>
            </a:extLst>
          </p:cNvPr>
          <p:cNvSpPr/>
          <p:nvPr/>
        </p:nvSpPr>
        <p:spPr>
          <a:xfrm>
            <a:off x="8052777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7FC193F-CC4F-49FD-966D-C9DCA5AEF512}"/>
              </a:ext>
            </a:extLst>
          </p:cNvPr>
          <p:cNvSpPr txBox="1"/>
          <p:nvPr/>
        </p:nvSpPr>
        <p:spPr>
          <a:xfrm>
            <a:off x="7937606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09E22A6-A1EC-4BF3-AA14-7637690A08DE}"/>
              </a:ext>
            </a:extLst>
          </p:cNvPr>
          <p:cNvSpPr txBox="1"/>
          <p:nvPr/>
        </p:nvSpPr>
        <p:spPr>
          <a:xfrm>
            <a:off x="7933714" y="557258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57F8988-8E61-4F30-A65A-D7D728B8ABCF}"/>
              </a:ext>
            </a:extLst>
          </p:cNvPr>
          <p:cNvSpPr txBox="1"/>
          <p:nvPr/>
        </p:nvSpPr>
        <p:spPr>
          <a:xfrm>
            <a:off x="8041925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ound Same Side Corner Rectangle 8">
            <a:extLst>
              <a:ext uri="{FF2B5EF4-FFF2-40B4-BE49-F238E27FC236}">
                <a16:creationId xmlns:a16="http://schemas.microsoft.com/office/drawing/2014/main" id="{480AB52C-EDE3-4105-B640-3DA101E98390}"/>
              </a:ext>
            </a:extLst>
          </p:cNvPr>
          <p:cNvSpPr/>
          <p:nvPr/>
        </p:nvSpPr>
        <p:spPr>
          <a:xfrm>
            <a:off x="9630675" y="2368676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20">
            <a:extLst>
              <a:ext uri="{FF2B5EF4-FFF2-40B4-BE49-F238E27FC236}">
                <a16:creationId xmlns:a16="http://schemas.microsoft.com/office/drawing/2014/main" id="{A2E9AA03-AD1C-490E-AC11-5EA9A8758700}"/>
              </a:ext>
            </a:extLst>
          </p:cNvPr>
          <p:cNvSpPr/>
          <p:nvPr/>
        </p:nvSpPr>
        <p:spPr>
          <a:xfrm rot="10800000">
            <a:off x="9588346" y="4678788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Freeform: Shape 196">
            <a:extLst>
              <a:ext uri="{FF2B5EF4-FFF2-40B4-BE49-F238E27FC236}">
                <a16:creationId xmlns:a16="http://schemas.microsoft.com/office/drawing/2014/main" id="{98F69B83-9156-4A80-8D5D-1D48C0B47938}"/>
              </a:ext>
            </a:extLst>
          </p:cNvPr>
          <p:cNvSpPr/>
          <p:nvPr/>
        </p:nvSpPr>
        <p:spPr>
          <a:xfrm>
            <a:off x="1277962" y="2357003"/>
            <a:ext cx="625180" cy="696154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accent2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9" name="Graphic 194">
            <a:extLst>
              <a:ext uri="{FF2B5EF4-FFF2-40B4-BE49-F238E27FC236}">
                <a16:creationId xmlns:a16="http://schemas.microsoft.com/office/drawing/2014/main" id="{286EF156-2727-4C9F-955C-9694E5FD7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00679">
            <a:off x="1328145" y="4488203"/>
            <a:ext cx="317433" cy="91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7344D3AD-7323-40D9-8ACA-F302072A6ADA}"/>
              </a:ext>
            </a:extLst>
          </p:cNvPr>
          <p:cNvSpPr/>
          <p:nvPr/>
        </p:nvSpPr>
        <p:spPr>
          <a:xfrm>
            <a:off x="966651" y="5208941"/>
            <a:ext cx="11225350" cy="1235398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30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091915" y="5208941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5449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8F8A9F5-F59E-4F05-8CDA-ABDFF6BC071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C50F8B87-C9D3-4409-BB3B-04E19FEBF6DE}"/>
              </a:ext>
            </a:extLst>
          </p:cNvPr>
          <p:cNvSpPr/>
          <p:nvPr/>
        </p:nvSpPr>
        <p:spPr>
          <a:xfrm>
            <a:off x="1" y="368763"/>
            <a:ext cx="7440149" cy="13320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C0A66A8A-9A6F-47EE-9523-63D9850C5888}"/>
              </a:ext>
            </a:extLst>
          </p:cNvPr>
          <p:cNvGrpSpPr/>
          <p:nvPr/>
        </p:nvGrpSpPr>
        <p:grpSpPr>
          <a:xfrm rot="16200000">
            <a:off x="5838879" y="2441333"/>
            <a:ext cx="2664296" cy="4683693"/>
            <a:chOff x="445712" y="1449040"/>
            <a:chExt cx="2113018" cy="3924176"/>
          </a:xfrm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7CC9BDD3-1775-42E7-90F9-3F79F547ECD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7A4A22B4-0E85-4F97-9082-EBB3E935FD85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2" name="Group 6">
              <a:extLst>
                <a:ext uri="{FF2B5EF4-FFF2-40B4-BE49-F238E27FC236}">
                  <a16:creationId xmlns:a16="http://schemas.microsoft.com/office/drawing/2014/main" id="{A750867D-3E6A-472E-8B43-F2C01A0D97A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3" name="Oval 7">
                <a:extLst>
                  <a:ext uri="{FF2B5EF4-FFF2-40B4-BE49-F238E27FC236}">
                    <a16:creationId xmlns:a16="http://schemas.microsoft.com/office/drawing/2014/main" id="{2C7C659D-3BE8-428A-BC16-D8E1D5E3657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4" name="Rounded Rectangle 8">
                <a:extLst>
                  <a:ext uri="{FF2B5EF4-FFF2-40B4-BE49-F238E27FC236}">
                    <a16:creationId xmlns:a16="http://schemas.microsoft.com/office/drawing/2014/main" id="{E7B18FFF-A196-4442-AD6E-E70EEF74559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512E5AF4-6F65-4B4A-ADD1-292E3147B088}"/>
              </a:ext>
            </a:extLst>
          </p:cNvPr>
          <p:cNvSpPr txBox="1">
            <a:spLocks/>
          </p:cNvSpPr>
          <p:nvPr/>
        </p:nvSpPr>
        <p:spPr>
          <a:xfrm>
            <a:off x="785752" y="446569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273535-6E5B-4D22-A551-8F1551797577}"/>
              </a:ext>
            </a:extLst>
          </p:cNvPr>
          <p:cNvSpPr txBox="1"/>
          <p:nvPr/>
        </p:nvSpPr>
        <p:spPr>
          <a:xfrm>
            <a:off x="800920" y="2787317"/>
            <a:ext cx="380983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13E941-05F6-4B4A-8966-B0A95A250383}"/>
              </a:ext>
            </a:extLst>
          </p:cNvPr>
          <p:cNvSpPr txBox="1"/>
          <p:nvPr/>
        </p:nvSpPr>
        <p:spPr>
          <a:xfrm>
            <a:off x="800920" y="2052134"/>
            <a:ext cx="4047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74B493C-BFE0-4AF5-982E-AEC2B2D1BFB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7E1BD07-91D7-42A3-BA84-76519ADFEBEE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01226AA2-A43B-4824-A60F-AB0064287867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5D6C67C3-E6AA-4651-BB08-6C429D08E00F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168752D4-A020-4C04-8357-4366142A7FC5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81C0C7FD-0C13-444C-89B3-1E5C69CB3814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33">
            <a:extLst>
              <a:ext uri="{FF2B5EF4-FFF2-40B4-BE49-F238E27FC236}">
                <a16:creationId xmlns:a16="http://schemas.microsoft.com/office/drawing/2014/main" id="{60C63F48-6742-4575-AF73-E79742C768F2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34">
            <a:extLst>
              <a:ext uri="{FF2B5EF4-FFF2-40B4-BE49-F238E27FC236}">
                <a16:creationId xmlns:a16="http://schemas.microsoft.com/office/drawing/2014/main" id="{89B08FA4-0142-439C-AA63-8E836AC0ECC9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id="{E1250F3B-7EC2-4C69-BFB7-1363A8C578F0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id="{DA504396-8C4B-45CD-8007-95FBF11356FB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5A99CAC0-8C3E-481C-9976-8B59B0FB6800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F70F66-E491-46DA-B84E-82B81A365AC0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28755B-58C1-4261-8BD9-A874FB4B3CAD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1C55C4-1842-490D-90E5-E1BA824C071F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43F6BE-74DC-4325-B26C-3CE6C2DD1803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E64DF046-7F3B-4927-97B1-4A7BE763EFC2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94728393-0BB2-4365-9C8C-3EEBC3F24511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16A958-B4C8-41FD-BAA7-647B2D55F1E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5D1DEB-618E-41A4-B0DF-E85F2D3BD030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06835D79-8836-4E4D-B6A4-C9C711B79C1C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A16685-FD84-43AD-A1AC-5F95CCCA920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9F8403-BFF5-4EC2-A72A-8A3A28D1B96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0E425DFF-B36C-4055-8F7F-55079C51BA4A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88536B-0A71-4FA9-9D67-25A5D141D649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5C92C74-2243-4BCF-8D78-870F39070C6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C8AE5B7F-8023-4AA9-9ADF-9EBB5A962390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4FC78DB-7144-447E-9D0F-F999054F622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AEBB4C-9409-4D5B-B1F3-D7DF29B90FE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41">
            <a:extLst>
              <a:ext uri="{FF2B5EF4-FFF2-40B4-BE49-F238E27FC236}">
                <a16:creationId xmlns:a16="http://schemas.microsoft.com/office/drawing/2014/main" id="{899D2771-D6B8-4913-9391-02520A183473}"/>
              </a:ext>
            </a:extLst>
          </p:cNvPr>
          <p:cNvSpPr/>
          <p:nvPr/>
        </p:nvSpPr>
        <p:spPr>
          <a:xfrm>
            <a:off x="5344145" y="2787849"/>
            <a:ext cx="1566617" cy="21858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DC54EB-189B-43B5-838C-0B86B80CC0E2}"/>
              </a:ext>
            </a:extLst>
          </p:cNvPr>
          <p:cNvSpPr txBox="1"/>
          <p:nvPr/>
        </p:nvSpPr>
        <p:spPr>
          <a:xfrm>
            <a:off x="5167680" y="3322120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58">
            <a:extLst>
              <a:ext uri="{FF2B5EF4-FFF2-40B4-BE49-F238E27FC236}">
                <a16:creationId xmlns:a16="http://schemas.microsoft.com/office/drawing/2014/main" id="{01D4445F-A30B-4A4E-919B-D94FAC51ED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489100"/>
              </p:ext>
            </p:extLst>
          </p:nvPr>
        </p:nvGraphicFramePr>
        <p:xfrm>
          <a:off x="209548" y="1868258"/>
          <a:ext cx="5831692" cy="3370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2">
            <a:extLst>
              <a:ext uri="{FF2B5EF4-FFF2-40B4-BE49-F238E27FC236}">
                <a16:creationId xmlns:a16="http://schemas.microsoft.com/office/drawing/2014/main" id="{ECC513FE-7474-4A39-AB65-1EBDCF8D2080}"/>
              </a:ext>
            </a:extLst>
          </p:cNvPr>
          <p:cNvGrpSpPr/>
          <p:nvPr/>
        </p:nvGrpSpPr>
        <p:grpSpPr>
          <a:xfrm>
            <a:off x="1035062" y="1743821"/>
            <a:ext cx="1393226" cy="4378656"/>
            <a:chOff x="892178" y="1883555"/>
            <a:chExt cx="921426" cy="2895874"/>
          </a:xfrm>
          <a:solidFill>
            <a:srgbClr val="FAB117"/>
          </a:solidFill>
        </p:grpSpPr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DFCDC029-54B1-4064-A968-1967A918EFFA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A3FBF10E-F862-46E2-9EAC-4CE688608677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DA38C68-C49C-4420-85FD-F91A56633050}"/>
              </a:ext>
            </a:extLst>
          </p:cNvPr>
          <p:cNvSpPr txBox="1"/>
          <p:nvPr/>
        </p:nvSpPr>
        <p:spPr>
          <a:xfrm>
            <a:off x="2096193" y="1708443"/>
            <a:ext cx="9425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5302DEE9-F6D0-458E-BFF1-F2A719942766}"/>
              </a:ext>
            </a:extLst>
          </p:cNvPr>
          <p:cNvGrpSpPr/>
          <p:nvPr/>
        </p:nvGrpSpPr>
        <p:grpSpPr>
          <a:xfrm>
            <a:off x="3816018" y="1743821"/>
            <a:ext cx="1393226" cy="4378656"/>
            <a:chOff x="892178" y="1883555"/>
            <a:chExt cx="921426" cy="2895874"/>
          </a:xfrm>
          <a:solidFill>
            <a:schemeClr val="accent3"/>
          </a:solidFill>
        </p:grpSpPr>
        <p:sp>
          <p:nvSpPr>
            <p:cNvPr id="9" name="Oval 19">
              <a:extLst>
                <a:ext uri="{FF2B5EF4-FFF2-40B4-BE49-F238E27FC236}">
                  <a16:creationId xmlns:a16="http://schemas.microsoft.com/office/drawing/2014/main" id="{6FC8A387-444F-480F-A9E8-4FC1D5FA7050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8581348B-B77F-40B6-8C90-00A31CF0A807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Rectangle 11">
            <a:extLst>
              <a:ext uri="{FF2B5EF4-FFF2-40B4-BE49-F238E27FC236}">
                <a16:creationId xmlns:a16="http://schemas.microsoft.com/office/drawing/2014/main" id="{99D51F7E-5079-4F79-8196-203BCF15085C}"/>
              </a:ext>
            </a:extLst>
          </p:cNvPr>
          <p:cNvSpPr/>
          <p:nvPr/>
        </p:nvSpPr>
        <p:spPr>
          <a:xfrm>
            <a:off x="2567453" y="4821845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7F4C3219-9FB9-4E23-81C9-66FE49A5B648}"/>
              </a:ext>
            </a:extLst>
          </p:cNvPr>
          <p:cNvSpPr/>
          <p:nvPr/>
        </p:nvSpPr>
        <p:spPr>
          <a:xfrm>
            <a:off x="2567453" y="4520480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01566FCC-4127-49E0-BA9A-11F1253D3902}"/>
              </a:ext>
            </a:extLst>
          </p:cNvPr>
          <p:cNvSpPr/>
          <p:nvPr/>
        </p:nvSpPr>
        <p:spPr>
          <a:xfrm>
            <a:off x="2567453" y="4219116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4BABFAB6-BB17-446B-AAB0-1F07AEAB3504}"/>
              </a:ext>
            </a:extLst>
          </p:cNvPr>
          <p:cNvSpPr/>
          <p:nvPr/>
        </p:nvSpPr>
        <p:spPr>
          <a:xfrm>
            <a:off x="2567453" y="3917752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7DE685EC-F9A5-4CB9-895A-B18103D3B58D}"/>
              </a:ext>
            </a:extLst>
          </p:cNvPr>
          <p:cNvSpPr/>
          <p:nvPr/>
        </p:nvSpPr>
        <p:spPr>
          <a:xfrm>
            <a:off x="2423453" y="3616388"/>
            <a:ext cx="43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CA298BFD-7AF4-4841-8701-421165AFB531}"/>
              </a:ext>
            </a:extLst>
          </p:cNvPr>
          <p:cNvSpPr/>
          <p:nvPr/>
        </p:nvSpPr>
        <p:spPr>
          <a:xfrm>
            <a:off x="2567453" y="3315024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B493BEA1-7AF7-400C-91CF-BDEAB40F59C4}"/>
              </a:ext>
            </a:extLst>
          </p:cNvPr>
          <p:cNvSpPr/>
          <p:nvPr/>
        </p:nvSpPr>
        <p:spPr>
          <a:xfrm>
            <a:off x="2567453" y="3013660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1977BD05-3937-48AD-A49C-F9C49B80D6AB}"/>
              </a:ext>
            </a:extLst>
          </p:cNvPr>
          <p:cNvSpPr/>
          <p:nvPr/>
        </p:nvSpPr>
        <p:spPr>
          <a:xfrm>
            <a:off x="2567453" y="2712296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FBDFB084-D56F-4AEB-8B92-A82519F16327}"/>
              </a:ext>
            </a:extLst>
          </p:cNvPr>
          <p:cNvSpPr/>
          <p:nvPr/>
        </p:nvSpPr>
        <p:spPr>
          <a:xfrm>
            <a:off x="2567453" y="2410932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3D0460BC-CAED-42B0-AFE2-AD26543B0611}"/>
              </a:ext>
            </a:extLst>
          </p:cNvPr>
          <p:cNvSpPr/>
          <p:nvPr/>
        </p:nvSpPr>
        <p:spPr>
          <a:xfrm>
            <a:off x="2315453" y="2109568"/>
            <a:ext cx="540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3F32C1-6541-4547-80E7-E38ABAA0E1D2}"/>
              </a:ext>
            </a:extLst>
          </p:cNvPr>
          <p:cNvSpPr txBox="1"/>
          <p:nvPr/>
        </p:nvSpPr>
        <p:spPr>
          <a:xfrm>
            <a:off x="3245094" y="1708441"/>
            <a:ext cx="90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BEEA3591-192C-4A10-AE44-460BDCE5A447}"/>
              </a:ext>
            </a:extLst>
          </p:cNvPr>
          <p:cNvSpPr/>
          <p:nvPr/>
        </p:nvSpPr>
        <p:spPr>
          <a:xfrm>
            <a:off x="3424914" y="4816708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AD9E43D6-B600-4FDF-B9EA-06A642F06021}"/>
              </a:ext>
            </a:extLst>
          </p:cNvPr>
          <p:cNvSpPr/>
          <p:nvPr/>
        </p:nvSpPr>
        <p:spPr>
          <a:xfrm>
            <a:off x="3424914" y="4515343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0D7BD83B-6679-479A-9C7A-585D5A3F0281}"/>
              </a:ext>
            </a:extLst>
          </p:cNvPr>
          <p:cNvSpPr/>
          <p:nvPr/>
        </p:nvSpPr>
        <p:spPr>
          <a:xfrm>
            <a:off x="3424914" y="4213979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24BE44E5-FFF7-4BE7-A80F-1F0E4C2DEEF0}"/>
              </a:ext>
            </a:extLst>
          </p:cNvPr>
          <p:cNvSpPr/>
          <p:nvPr/>
        </p:nvSpPr>
        <p:spPr>
          <a:xfrm>
            <a:off x="3424914" y="3912615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62C44D80-9ECA-420F-B699-6E4C572CA128}"/>
              </a:ext>
            </a:extLst>
          </p:cNvPr>
          <p:cNvSpPr/>
          <p:nvPr/>
        </p:nvSpPr>
        <p:spPr>
          <a:xfrm>
            <a:off x="3424914" y="3611251"/>
            <a:ext cx="43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0746840F-C8A2-4970-A999-432830DF0070}"/>
              </a:ext>
            </a:extLst>
          </p:cNvPr>
          <p:cNvSpPr/>
          <p:nvPr/>
        </p:nvSpPr>
        <p:spPr>
          <a:xfrm>
            <a:off x="3424914" y="3309887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C6B44FBB-D7B2-4AED-A8DD-4DA34A1D6B8B}"/>
              </a:ext>
            </a:extLst>
          </p:cNvPr>
          <p:cNvSpPr/>
          <p:nvPr/>
        </p:nvSpPr>
        <p:spPr>
          <a:xfrm>
            <a:off x="3424914" y="3008523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CCE65D7B-52AA-455E-8742-BF4E8C94A3A6}"/>
              </a:ext>
            </a:extLst>
          </p:cNvPr>
          <p:cNvSpPr/>
          <p:nvPr/>
        </p:nvSpPr>
        <p:spPr>
          <a:xfrm>
            <a:off x="3424914" y="2707159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30">
            <a:extLst>
              <a:ext uri="{FF2B5EF4-FFF2-40B4-BE49-F238E27FC236}">
                <a16:creationId xmlns:a16="http://schemas.microsoft.com/office/drawing/2014/main" id="{BFE55FCD-2731-4BA6-B666-B58FE0D157D1}"/>
              </a:ext>
            </a:extLst>
          </p:cNvPr>
          <p:cNvSpPr/>
          <p:nvPr/>
        </p:nvSpPr>
        <p:spPr>
          <a:xfrm>
            <a:off x="3424914" y="2405795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1">
            <a:extLst>
              <a:ext uri="{FF2B5EF4-FFF2-40B4-BE49-F238E27FC236}">
                <a16:creationId xmlns:a16="http://schemas.microsoft.com/office/drawing/2014/main" id="{A53EA175-42EC-423F-998F-809F57F6ADF2}"/>
              </a:ext>
            </a:extLst>
          </p:cNvPr>
          <p:cNvSpPr/>
          <p:nvPr/>
        </p:nvSpPr>
        <p:spPr>
          <a:xfrm>
            <a:off x="3424914" y="2104431"/>
            <a:ext cx="540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Group 32">
            <a:extLst>
              <a:ext uri="{FF2B5EF4-FFF2-40B4-BE49-F238E27FC236}">
                <a16:creationId xmlns:a16="http://schemas.microsoft.com/office/drawing/2014/main" id="{4A799F84-C165-423F-91CD-605D681C4497}"/>
              </a:ext>
            </a:extLst>
          </p:cNvPr>
          <p:cNvGrpSpPr/>
          <p:nvPr/>
        </p:nvGrpSpPr>
        <p:grpSpPr>
          <a:xfrm>
            <a:off x="6249542" y="3112398"/>
            <a:ext cx="5189983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7103A5-3FD4-46B6-BCFF-BB57F6F5535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1ABEAD-73F9-4475-951F-2D8B7F615F2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54B4BB00-272C-45F9-8D15-B0D15FFF2168}"/>
              </a:ext>
            </a:extLst>
          </p:cNvPr>
          <p:cNvGrpSpPr/>
          <p:nvPr/>
        </p:nvGrpSpPr>
        <p:grpSpPr>
          <a:xfrm>
            <a:off x="6249542" y="3871066"/>
            <a:ext cx="5189983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AEEAB5-57B4-43E4-A149-9FEEA33233C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FB129A-091D-41BB-A180-E8A084CE670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F7AA4C88-46D7-4812-A8CC-E397BED1E455}"/>
              </a:ext>
            </a:extLst>
          </p:cNvPr>
          <p:cNvGrpSpPr/>
          <p:nvPr/>
        </p:nvGrpSpPr>
        <p:grpSpPr>
          <a:xfrm>
            <a:off x="6249542" y="4629736"/>
            <a:ext cx="5189983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99D62DE-EA3B-4AFC-AB20-4B97AF4E9A3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738B566-6B2B-4EE6-931B-8CDAE4CD591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37B84F81-3514-488D-9676-0FD99C613503}"/>
              </a:ext>
            </a:extLst>
          </p:cNvPr>
          <p:cNvGrpSpPr/>
          <p:nvPr/>
        </p:nvGrpSpPr>
        <p:grpSpPr>
          <a:xfrm>
            <a:off x="6249542" y="5388404"/>
            <a:ext cx="5189983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E34BCA-5DC8-4E40-8A8E-3095C0F48D0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281EF1F-C153-4082-A285-075405FB8BA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4">
            <a:extLst>
              <a:ext uri="{FF2B5EF4-FFF2-40B4-BE49-F238E27FC236}">
                <a16:creationId xmlns:a16="http://schemas.microsoft.com/office/drawing/2014/main" id="{6B830872-3A59-424B-8B53-17122BABA5EB}"/>
              </a:ext>
            </a:extLst>
          </p:cNvPr>
          <p:cNvGrpSpPr/>
          <p:nvPr/>
        </p:nvGrpSpPr>
        <p:grpSpPr>
          <a:xfrm>
            <a:off x="6154292" y="1834764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5">
              <a:extLst>
                <a:ext uri="{FF2B5EF4-FFF2-40B4-BE49-F238E27FC236}">
                  <a16:creationId xmlns:a16="http://schemas.microsoft.com/office/drawing/2014/main" id="{2C11AA6E-02AD-4E62-94E3-22F7FD50C27A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id="{9D773696-1921-4FDF-AC97-2ACEE7E992A0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569290E-CFA8-496F-A3C6-968B8CC88035}"/>
              </a:ext>
            </a:extLst>
          </p:cNvPr>
          <p:cNvSpPr txBox="1"/>
          <p:nvPr/>
        </p:nvSpPr>
        <p:spPr>
          <a:xfrm>
            <a:off x="6590532" y="1806189"/>
            <a:ext cx="469611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6EA87B7-725C-4FC9-8AC3-D92BC008E3C4}"/>
              </a:ext>
            </a:extLst>
          </p:cNvPr>
          <p:cNvSpPr txBox="1"/>
          <p:nvPr/>
        </p:nvSpPr>
        <p:spPr>
          <a:xfrm>
            <a:off x="6590533" y="2169524"/>
            <a:ext cx="4696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9CFEC2B5-88DE-4140-86D4-76A9421E450B}"/>
              </a:ext>
            </a:extLst>
          </p:cNvPr>
          <p:cNvSpPr/>
          <p:nvPr/>
        </p:nvSpPr>
        <p:spPr>
          <a:xfrm>
            <a:off x="1523865" y="5258492"/>
            <a:ext cx="405693" cy="34191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17">
            <a:extLst>
              <a:ext uri="{FF2B5EF4-FFF2-40B4-BE49-F238E27FC236}">
                <a16:creationId xmlns:a16="http://schemas.microsoft.com/office/drawing/2014/main" id="{8D259562-4626-4739-AA1C-899DDC244524}"/>
              </a:ext>
            </a:extLst>
          </p:cNvPr>
          <p:cNvSpPr>
            <a:spLocks noChangeAspect="1"/>
          </p:cNvSpPr>
          <p:nvPr/>
        </p:nvSpPr>
        <p:spPr>
          <a:xfrm>
            <a:off x="4376907" y="5194418"/>
            <a:ext cx="271448" cy="431894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8EFA54-76CC-44F7-9C9F-123BDF04D648}"/>
              </a:ext>
            </a:extLst>
          </p:cNvPr>
          <p:cNvSpPr/>
          <p:nvPr/>
        </p:nvSpPr>
        <p:spPr>
          <a:xfrm>
            <a:off x="0" y="-1"/>
            <a:ext cx="12192000" cy="1296029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00EF99-F16A-4A6D-83D0-D1964F6B1046}"/>
              </a:ext>
            </a:extLst>
          </p:cNvPr>
          <p:cNvSpPr/>
          <p:nvPr/>
        </p:nvSpPr>
        <p:spPr>
          <a:xfrm>
            <a:off x="0" y="6182086"/>
            <a:ext cx="12192000" cy="67591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9B415E-38D3-452E-89F1-DD89CD2A274D}"/>
              </a:ext>
            </a:extLst>
          </p:cNvPr>
          <p:cNvSpPr txBox="1"/>
          <p:nvPr/>
        </p:nvSpPr>
        <p:spPr>
          <a:xfrm>
            <a:off x="1967647" y="6335376"/>
            <a:ext cx="825670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AMET,CU USU AGAM INTEGRE IMPEDIT.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B4583-DABC-4109-B624-9AEEFCE52671}"/>
              </a:ext>
            </a:extLst>
          </p:cNvPr>
          <p:cNvSpPr txBox="1"/>
          <p:nvPr/>
        </p:nvSpPr>
        <p:spPr>
          <a:xfrm flipH="1">
            <a:off x="1002962" y="103858"/>
            <a:ext cx="10186076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id="{6D86D2C2-AE6F-4B57-9299-7F96DCB2244C}"/>
              </a:ext>
            </a:extLst>
          </p:cNvPr>
          <p:cNvSpPr/>
          <p:nvPr/>
        </p:nvSpPr>
        <p:spPr>
          <a:xfrm flipV="1">
            <a:off x="949193" y="252159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id="{5FD699C9-6D1E-4EBC-8645-D41A814C57E1}"/>
              </a:ext>
            </a:extLst>
          </p:cNvPr>
          <p:cNvSpPr/>
          <p:nvPr/>
        </p:nvSpPr>
        <p:spPr>
          <a:xfrm flipV="1">
            <a:off x="949193" y="343226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id="{C4917D7D-B477-48BA-A635-9DAF3307CD6D}"/>
              </a:ext>
            </a:extLst>
          </p:cNvPr>
          <p:cNvSpPr/>
          <p:nvPr/>
        </p:nvSpPr>
        <p:spPr>
          <a:xfrm flipV="1">
            <a:off x="949193" y="434293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id="{C548F1B0-EDFB-4518-AE4D-4A3A6F53F857}"/>
              </a:ext>
            </a:extLst>
          </p:cNvPr>
          <p:cNvSpPr/>
          <p:nvPr/>
        </p:nvSpPr>
        <p:spPr>
          <a:xfrm flipV="1">
            <a:off x="949193" y="525360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B82655F8-48CF-4044-B93F-7409C33AF07A}"/>
              </a:ext>
            </a:extLst>
          </p:cNvPr>
          <p:cNvSpPr/>
          <p:nvPr/>
        </p:nvSpPr>
        <p:spPr>
          <a:xfrm>
            <a:off x="911134" y="2713143"/>
            <a:ext cx="573285" cy="57328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A306F5C5-A309-4884-9F87-0C3ED104C88B}"/>
              </a:ext>
            </a:extLst>
          </p:cNvPr>
          <p:cNvSpPr/>
          <p:nvPr/>
        </p:nvSpPr>
        <p:spPr>
          <a:xfrm>
            <a:off x="911133" y="3623814"/>
            <a:ext cx="573285" cy="57328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A2F7C35C-6B69-487A-8865-6D4B1582251B}"/>
              </a:ext>
            </a:extLst>
          </p:cNvPr>
          <p:cNvSpPr/>
          <p:nvPr/>
        </p:nvSpPr>
        <p:spPr>
          <a:xfrm>
            <a:off x="911132" y="4534485"/>
            <a:ext cx="573285" cy="57328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336B85C8-59E1-4FCA-A8C7-47F701D1527A}"/>
              </a:ext>
            </a:extLst>
          </p:cNvPr>
          <p:cNvSpPr/>
          <p:nvPr/>
        </p:nvSpPr>
        <p:spPr>
          <a:xfrm>
            <a:off x="911131" y="5445155"/>
            <a:ext cx="573285" cy="573285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3466C5D-0816-4F4D-863D-75491D4872B3}"/>
              </a:ext>
            </a:extLst>
          </p:cNvPr>
          <p:cNvSpPr/>
          <p:nvPr/>
        </p:nvSpPr>
        <p:spPr>
          <a:xfrm>
            <a:off x="903317" y="1802472"/>
            <a:ext cx="573285" cy="57328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0014C3-8BAC-4E05-BDCF-E4EEDFAB56A4}"/>
              </a:ext>
            </a:extLst>
          </p:cNvPr>
          <p:cNvSpPr txBox="1"/>
          <p:nvPr/>
        </p:nvSpPr>
        <p:spPr>
          <a:xfrm>
            <a:off x="1703220" y="550096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481F65-845A-4DBC-B98D-257843ACF351}"/>
              </a:ext>
            </a:extLst>
          </p:cNvPr>
          <p:cNvSpPr txBox="1"/>
          <p:nvPr/>
        </p:nvSpPr>
        <p:spPr>
          <a:xfrm>
            <a:off x="1703219" y="459029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9C5DF0-389C-45E3-BB46-613100CFFBCD}"/>
              </a:ext>
            </a:extLst>
          </p:cNvPr>
          <p:cNvSpPr txBox="1"/>
          <p:nvPr/>
        </p:nvSpPr>
        <p:spPr>
          <a:xfrm>
            <a:off x="1703218" y="367962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9E0251-1F17-4124-831A-3EA1A6CE4592}"/>
              </a:ext>
            </a:extLst>
          </p:cNvPr>
          <p:cNvSpPr txBox="1"/>
          <p:nvPr/>
        </p:nvSpPr>
        <p:spPr>
          <a:xfrm>
            <a:off x="1703217" y="276895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7FBF5E-5E81-417C-A29E-731B1762E22F}"/>
              </a:ext>
            </a:extLst>
          </p:cNvPr>
          <p:cNvSpPr txBox="1"/>
          <p:nvPr/>
        </p:nvSpPr>
        <p:spPr>
          <a:xfrm>
            <a:off x="1703216" y="185828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23D3B5-5C6A-4641-B3B2-3CC702E65B57}"/>
              </a:ext>
            </a:extLst>
          </p:cNvPr>
          <p:cNvSpPr txBox="1"/>
          <p:nvPr/>
        </p:nvSpPr>
        <p:spPr>
          <a:xfrm>
            <a:off x="9632715" y="173517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036108-3A52-4C46-92EE-638D6FFB6173}"/>
              </a:ext>
            </a:extLst>
          </p:cNvPr>
          <p:cNvSpPr txBox="1"/>
          <p:nvPr/>
        </p:nvSpPr>
        <p:spPr>
          <a:xfrm>
            <a:off x="9632715" y="2645841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B65653-D464-45BD-9AE6-0F9C86995817}"/>
              </a:ext>
            </a:extLst>
          </p:cNvPr>
          <p:cNvSpPr txBox="1"/>
          <p:nvPr/>
        </p:nvSpPr>
        <p:spPr>
          <a:xfrm>
            <a:off x="9632715" y="355651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FA2AA5-E676-4FCA-B50E-EA7BE58BE828}"/>
              </a:ext>
            </a:extLst>
          </p:cNvPr>
          <p:cNvSpPr txBox="1"/>
          <p:nvPr/>
        </p:nvSpPr>
        <p:spPr>
          <a:xfrm>
            <a:off x="9632715" y="446718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81406C-4DCA-4DFA-B338-1F30E0097786}"/>
              </a:ext>
            </a:extLst>
          </p:cNvPr>
          <p:cNvSpPr txBox="1"/>
          <p:nvPr/>
        </p:nvSpPr>
        <p:spPr>
          <a:xfrm>
            <a:off x="9632715" y="537785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6"/>
                </a:solidFill>
              </a:rPr>
              <a:t>E </a:t>
            </a:r>
            <a:r>
              <a:rPr lang="en-US" altLang="ko-KR" sz="2000" dirty="0">
                <a:solidFill>
                  <a:schemeClr val="accent6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F5E7844-41EB-482D-95E6-A41A52CF5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626978"/>
              </p:ext>
            </p:extLst>
          </p:nvPr>
        </p:nvGraphicFramePr>
        <p:xfrm>
          <a:off x="3539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FE32D1F-1F2D-454A-9C86-81A96589F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296264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5AE0FF-1145-466C-96F5-4F2E9142E4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904714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07A4BBF0-250B-483A-A7A7-15FB00307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889784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8278CB-D1DF-447A-8E64-ABA7DA9C6D3A}"/>
              </a:ext>
            </a:extLst>
          </p:cNvPr>
          <p:cNvSpPr txBox="1"/>
          <p:nvPr/>
        </p:nvSpPr>
        <p:spPr>
          <a:xfrm>
            <a:off x="655614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161C4F-2892-4C7B-BC0B-EEF7109074CE}"/>
              </a:ext>
            </a:extLst>
          </p:cNvPr>
          <p:cNvSpPr txBox="1"/>
          <p:nvPr/>
        </p:nvSpPr>
        <p:spPr>
          <a:xfrm>
            <a:off x="693322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66398-0F07-4AB5-8E9E-94F6271899A5}"/>
              </a:ext>
            </a:extLst>
          </p:cNvPr>
          <p:cNvSpPr txBox="1"/>
          <p:nvPr/>
        </p:nvSpPr>
        <p:spPr>
          <a:xfrm>
            <a:off x="3437659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82E35B-539B-4CD5-882A-19697FEBDD7E}"/>
              </a:ext>
            </a:extLst>
          </p:cNvPr>
          <p:cNvSpPr txBox="1"/>
          <p:nvPr/>
        </p:nvSpPr>
        <p:spPr>
          <a:xfrm>
            <a:off x="3475367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4C719-54C5-4768-8296-B3D623FAC920}"/>
              </a:ext>
            </a:extLst>
          </p:cNvPr>
          <p:cNvSpPr txBox="1"/>
          <p:nvPr/>
        </p:nvSpPr>
        <p:spPr>
          <a:xfrm>
            <a:off x="6219704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A91400-B08D-460C-A7AE-D010BD038E57}"/>
              </a:ext>
            </a:extLst>
          </p:cNvPr>
          <p:cNvSpPr txBox="1"/>
          <p:nvPr/>
        </p:nvSpPr>
        <p:spPr>
          <a:xfrm>
            <a:off x="6257412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F768D1-A306-4EE5-88AD-8949E9CC7CB3}"/>
              </a:ext>
            </a:extLst>
          </p:cNvPr>
          <p:cNvSpPr txBox="1"/>
          <p:nvPr/>
        </p:nvSpPr>
        <p:spPr>
          <a:xfrm>
            <a:off x="9001750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403720-D4D1-4270-86F9-1D1906B01128}"/>
              </a:ext>
            </a:extLst>
          </p:cNvPr>
          <p:cNvSpPr txBox="1"/>
          <p:nvPr/>
        </p:nvSpPr>
        <p:spPr>
          <a:xfrm>
            <a:off x="9039458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1D7104-200E-426F-9B7F-D9186D8F1478}"/>
              </a:ext>
            </a:extLst>
          </p:cNvPr>
          <p:cNvSpPr txBox="1"/>
          <p:nvPr/>
        </p:nvSpPr>
        <p:spPr>
          <a:xfrm>
            <a:off x="1419238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F60CAC-1DAA-46E7-9E54-26370A2E62A7}"/>
              </a:ext>
            </a:extLst>
          </p:cNvPr>
          <p:cNvSpPr txBox="1"/>
          <p:nvPr/>
        </p:nvSpPr>
        <p:spPr>
          <a:xfrm>
            <a:off x="4201283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155A47-B39A-4655-8BD7-C3B98D5C3584}"/>
              </a:ext>
            </a:extLst>
          </p:cNvPr>
          <p:cNvSpPr txBox="1"/>
          <p:nvPr/>
        </p:nvSpPr>
        <p:spPr>
          <a:xfrm>
            <a:off x="7052264" y="5279609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1F41A3-10AF-490D-AC8A-10C0F00008A7}"/>
              </a:ext>
            </a:extLst>
          </p:cNvPr>
          <p:cNvSpPr txBox="1"/>
          <p:nvPr/>
        </p:nvSpPr>
        <p:spPr>
          <a:xfrm>
            <a:off x="9834310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50E514-0901-43DD-96BB-B8096247E783}"/>
              </a:ext>
            </a:extLst>
          </p:cNvPr>
          <p:cNvSpPr txBox="1"/>
          <p:nvPr/>
        </p:nvSpPr>
        <p:spPr>
          <a:xfrm>
            <a:off x="877035" y="726355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4EFEBD-4074-4B78-BD60-E604C516ED95}"/>
              </a:ext>
            </a:extLst>
          </p:cNvPr>
          <p:cNvSpPr txBox="1"/>
          <p:nvPr/>
        </p:nvSpPr>
        <p:spPr>
          <a:xfrm>
            <a:off x="877035" y="2812661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FEDD2A-44A8-4A54-B929-450D9AB1001F}"/>
              </a:ext>
            </a:extLst>
          </p:cNvPr>
          <p:cNvSpPr txBox="1"/>
          <p:nvPr/>
        </p:nvSpPr>
        <p:spPr>
          <a:xfrm>
            <a:off x="877034" y="3639585"/>
            <a:ext cx="5948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76A61653-DCF0-469A-97B2-9912645532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567583B5-6F04-4AA5-A710-D2E39E6140DA}"/>
              </a:ext>
            </a:extLst>
          </p:cNvPr>
          <p:cNvGrpSpPr>
            <a:grpSpLocks noChangeAspect="1"/>
          </p:cNvGrpSpPr>
          <p:nvPr/>
        </p:nvGrpSpPr>
        <p:grpSpPr>
          <a:xfrm>
            <a:off x="6407989" y="1764769"/>
            <a:ext cx="1217610" cy="4344082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FBB27FB2-9450-4C66-AC1A-44C9365BA5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59D254DF-91B1-4C45-94AA-34DBC99111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2DDAB7B0-4CAA-4B25-861B-B92A5FC590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9EBFB5C5-F801-4AAC-924A-85EE7A4ADE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2D3973B7-5C72-4460-8676-8826C71260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13D50AF-9AF2-4065-BDF2-10BC3885A1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9E2E342-E20A-4BB4-9BDC-84F596E3E5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77964CFF-089A-4E47-BDC3-77B13A827D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6ABCD8CA-62BF-4C52-91E7-9DF94CF203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968CFB6A-F904-4927-9FF7-FEAD7B6EC2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0">
            <a:extLst>
              <a:ext uri="{FF2B5EF4-FFF2-40B4-BE49-F238E27FC236}">
                <a16:creationId xmlns:a16="http://schemas.microsoft.com/office/drawing/2014/main" id="{CBAFED81-6804-4322-A9C6-D8EB83889135}"/>
              </a:ext>
            </a:extLst>
          </p:cNvPr>
          <p:cNvGrpSpPr>
            <a:grpSpLocks noChangeAspect="1"/>
          </p:cNvGrpSpPr>
          <p:nvPr/>
        </p:nvGrpSpPr>
        <p:grpSpPr>
          <a:xfrm>
            <a:off x="1120303" y="1788851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780809FE-B055-4966-9AA9-874B5E753D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C7C68010-F389-43C7-B5FA-7318A247B1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74A0A44-6833-4FEF-A98E-932E447340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34BBE358-689C-4A8A-81D1-DC9A66ED2D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2C466AB-BA39-465D-AF12-F8E6019477B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F3BF0B-11C7-474D-B336-1F18EE57D2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EE7715AD-7769-44E5-91CC-DB36DB45A30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3FB54A3B-9D73-4EF7-BF51-1F4FA5E64B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AB8EBF13-A5BB-4580-A228-E5297DD4FE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0FE82A8-081C-4D7E-BB4D-E0E6BAAD62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5" name="Rectangle 4">
            <a:extLst>
              <a:ext uri="{FF2B5EF4-FFF2-40B4-BE49-F238E27FC236}">
                <a16:creationId xmlns:a16="http://schemas.microsoft.com/office/drawing/2014/main" id="{F5429704-C628-4325-9102-11196768FAC7}"/>
              </a:ext>
            </a:extLst>
          </p:cNvPr>
          <p:cNvSpPr/>
          <p:nvPr/>
        </p:nvSpPr>
        <p:spPr>
          <a:xfrm>
            <a:off x="2968713" y="2011680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142CE35C-7FEB-4699-B4F5-A359D998FEB1}"/>
              </a:ext>
            </a:extLst>
          </p:cNvPr>
          <p:cNvSpPr/>
          <p:nvPr/>
        </p:nvSpPr>
        <p:spPr>
          <a:xfrm>
            <a:off x="2968713" y="3130432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6F08808F-B0CD-4582-B286-D2209F080A51}"/>
              </a:ext>
            </a:extLst>
          </p:cNvPr>
          <p:cNvSpPr/>
          <p:nvPr/>
        </p:nvSpPr>
        <p:spPr>
          <a:xfrm>
            <a:off x="2968713" y="4249184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E2DFCE5D-90EF-4096-9063-7B416C62AD9B}"/>
              </a:ext>
            </a:extLst>
          </p:cNvPr>
          <p:cNvSpPr/>
          <p:nvPr/>
        </p:nvSpPr>
        <p:spPr>
          <a:xfrm>
            <a:off x="2968713" y="5367936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9" name="Group 2">
            <a:extLst>
              <a:ext uri="{FF2B5EF4-FFF2-40B4-BE49-F238E27FC236}">
                <a16:creationId xmlns:a16="http://schemas.microsoft.com/office/drawing/2014/main" id="{A5854A86-63F9-4E9F-BBB8-AD41BE3D6E01}"/>
              </a:ext>
            </a:extLst>
          </p:cNvPr>
          <p:cNvGrpSpPr/>
          <p:nvPr/>
        </p:nvGrpSpPr>
        <p:grpSpPr>
          <a:xfrm>
            <a:off x="3867395" y="1865825"/>
            <a:ext cx="2346194" cy="918533"/>
            <a:chOff x="1758834" y="1773770"/>
            <a:chExt cx="2741158" cy="91853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86F1EC-2C03-4656-935D-6064C8666C8E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62E0199-1E56-4B80-BE6B-9A80EA80EF0D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2">
            <a:extLst>
              <a:ext uri="{FF2B5EF4-FFF2-40B4-BE49-F238E27FC236}">
                <a16:creationId xmlns:a16="http://schemas.microsoft.com/office/drawing/2014/main" id="{5F8F7EEC-8977-44B7-A891-4449E1BADBAA}"/>
              </a:ext>
            </a:extLst>
          </p:cNvPr>
          <p:cNvGrpSpPr/>
          <p:nvPr/>
        </p:nvGrpSpPr>
        <p:grpSpPr>
          <a:xfrm>
            <a:off x="3867395" y="2984577"/>
            <a:ext cx="2346194" cy="918533"/>
            <a:chOff x="1758834" y="1773770"/>
            <a:chExt cx="2741158" cy="91853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51D84A9-E794-4D26-B3E6-6A63EE04FB27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0F0669-E7E5-4A0D-A33E-A953AF272238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5">
            <a:extLst>
              <a:ext uri="{FF2B5EF4-FFF2-40B4-BE49-F238E27FC236}">
                <a16:creationId xmlns:a16="http://schemas.microsoft.com/office/drawing/2014/main" id="{26E08725-3041-4648-B0C8-A48ED2FFAC4B}"/>
              </a:ext>
            </a:extLst>
          </p:cNvPr>
          <p:cNvGrpSpPr/>
          <p:nvPr/>
        </p:nvGrpSpPr>
        <p:grpSpPr>
          <a:xfrm>
            <a:off x="3867395" y="4103329"/>
            <a:ext cx="2346194" cy="918533"/>
            <a:chOff x="1758834" y="1773770"/>
            <a:chExt cx="2741158" cy="91853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CAC412C-BEEF-4191-BED4-F500935C41C3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2371E1F-0477-4851-A48D-A13CC1A3D717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8">
            <a:extLst>
              <a:ext uri="{FF2B5EF4-FFF2-40B4-BE49-F238E27FC236}">
                <a16:creationId xmlns:a16="http://schemas.microsoft.com/office/drawing/2014/main" id="{3DA2E8B6-281A-4E77-AC8D-18693F4A3910}"/>
              </a:ext>
            </a:extLst>
          </p:cNvPr>
          <p:cNvGrpSpPr/>
          <p:nvPr/>
        </p:nvGrpSpPr>
        <p:grpSpPr>
          <a:xfrm>
            <a:off x="3867395" y="5222081"/>
            <a:ext cx="2346194" cy="918533"/>
            <a:chOff x="1758834" y="1773770"/>
            <a:chExt cx="2741158" cy="91853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A22D5F-573D-4495-83AE-CB6AFCDC9010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A268928-480B-4B03-A2C8-C2C84D264F6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E411B15E-0568-4A2C-A320-2B2A1442FECD}"/>
              </a:ext>
            </a:extLst>
          </p:cNvPr>
          <p:cNvSpPr/>
          <p:nvPr/>
        </p:nvSpPr>
        <p:spPr>
          <a:xfrm>
            <a:off x="3140720" y="445079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6F6A1986-9D55-4395-B69E-3311DD8E8B20}"/>
              </a:ext>
            </a:extLst>
          </p:cNvPr>
          <p:cNvSpPr/>
          <p:nvPr/>
        </p:nvSpPr>
        <p:spPr>
          <a:xfrm>
            <a:off x="3119580" y="5558910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622C2E14-AC10-4B0D-9D0C-D65486985619}"/>
              </a:ext>
            </a:extLst>
          </p:cNvPr>
          <p:cNvSpPr/>
          <p:nvPr/>
        </p:nvSpPr>
        <p:spPr>
          <a:xfrm>
            <a:off x="3122006" y="216879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 Same Side Corner Rectangle 36">
            <a:extLst>
              <a:ext uri="{FF2B5EF4-FFF2-40B4-BE49-F238E27FC236}">
                <a16:creationId xmlns:a16="http://schemas.microsoft.com/office/drawing/2014/main" id="{92F9BC5C-74EF-49DA-99F1-FB928CDDD263}"/>
              </a:ext>
            </a:extLst>
          </p:cNvPr>
          <p:cNvSpPr/>
          <p:nvPr/>
        </p:nvSpPr>
        <p:spPr>
          <a:xfrm>
            <a:off x="3116822" y="331272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ectangle 4">
            <a:extLst>
              <a:ext uri="{FF2B5EF4-FFF2-40B4-BE49-F238E27FC236}">
                <a16:creationId xmlns:a16="http://schemas.microsoft.com/office/drawing/2014/main" id="{70C276B5-6837-42DE-B9F6-8D4918411016}"/>
              </a:ext>
            </a:extLst>
          </p:cNvPr>
          <p:cNvSpPr/>
          <p:nvPr/>
        </p:nvSpPr>
        <p:spPr>
          <a:xfrm>
            <a:off x="8198190" y="1910624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6" name="Rectangle 6">
            <a:extLst>
              <a:ext uri="{FF2B5EF4-FFF2-40B4-BE49-F238E27FC236}">
                <a16:creationId xmlns:a16="http://schemas.microsoft.com/office/drawing/2014/main" id="{72A71A07-D15E-456D-BD29-D3B679E48E70}"/>
              </a:ext>
            </a:extLst>
          </p:cNvPr>
          <p:cNvSpPr/>
          <p:nvPr/>
        </p:nvSpPr>
        <p:spPr>
          <a:xfrm>
            <a:off x="8198190" y="3029376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4DC91554-9EE5-4C48-B0B8-311CD7F78887}"/>
              </a:ext>
            </a:extLst>
          </p:cNvPr>
          <p:cNvSpPr/>
          <p:nvPr/>
        </p:nvSpPr>
        <p:spPr>
          <a:xfrm>
            <a:off x="8198190" y="4148128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8" name="Rectangle 8">
            <a:extLst>
              <a:ext uri="{FF2B5EF4-FFF2-40B4-BE49-F238E27FC236}">
                <a16:creationId xmlns:a16="http://schemas.microsoft.com/office/drawing/2014/main" id="{88A66A09-8E11-438A-BD66-E6292BB59588}"/>
              </a:ext>
            </a:extLst>
          </p:cNvPr>
          <p:cNvSpPr/>
          <p:nvPr/>
        </p:nvSpPr>
        <p:spPr>
          <a:xfrm>
            <a:off x="8198190" y="5266880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9" name="Group 2">
            <a:extLst>
              <a:ext uri="{FF2B5EF4-FFF2-40B4-BE49-F238E27FC236}">
                <a16:creationId xmlns:a16="http://schemas.microsoft.com/office/drawing/2014/main" id="{1AD5795D-CEB0-4380-B1A6-0A5E02F953CA}"/>
              </a:ext>
            </a:extLst>
          </p:cNvPr>
          <p:cNvGrpSpPr/>
          <p:nvPr/>
        </p:nvGrpSpPr>
        <p:grpSpPr>
          <a:xfrm>
            <a:off x="9096872" y="1764769"/>
            <a:ext cx="2346194" cy="918533"/>
            <a:chOff x="1758834" y="1773770"/>
            <a:chExt cx="2741158" cy="91853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500E263-7B54-4F69-8DCB-F37EEEFFDCF1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0C27F2-CBE4-4C56-95C8-7C34B6C3A9C8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2">
            <a:extLst>
              <a:ext uri="{FF2B5EF4-FFF2-40B4-BE49-F238E27FC236}">
                <a16:creationId xmlns:a16="http://schemas.microsoft.com/office/drawing/2014/main" id="{1C7DB9CD-2E91-46B3-984C-1B432C4B4A08}"/>
              </a:ext>
            </a:extLst>
          </p:cNvPr>
          <p:cNvGrpSpPr/>
          <p:nvPr/>
        </p:nvGrpSpPr>
        <p:grpSpPr>
          <a:xfrm>
            <a:off x="9096872" y="2883521"/>
            <a:ext cx="2346194" cy="918533"/>
            <a:chOff x="1758834" y="1773770"/>
            <a:chExt cx="2741158" cy="91853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FBDF838-12FA-4AEC-AFC5-4C9323A2E401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0508118-98D5-4544-9ACD-0673779BD27A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5">
            <a:extLst>
              <a:ext uri="{FF2B5EF4-FFF2-40B4-BE49-F238E27FC236}">
                <a16:creationId xmlns:a16="http://schemas.microsoft.com/office/drawing/2014/main" id="{AA86E8AA-AB09-479B-BD10-BBFB7DBF38B8}"/>
              </a:ext>
            </a:extLst>
          </p:cNvPr>
          <p:cNvGrpSpPr/>
          <p:nvPr/>
        </p:nvGrpSpPr>
        <p:grpSpPr>
          <a:xfrm>
            <a:off x="9096872" y="4002273"/>
            <a:ext cx="2346194" cy="918533"/>
            <a:chOff x="1758834" y="1773770"/>
            <a:chExt cx="2741158" cy="91853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D08EF3D-0C92-4EAA-A4FD-3DFCAEDC66E0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5A2E332-E570-4297-B5DF-7DDF454B0D4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18">
            <a:extLst>
              <a:ext uri="{FF2B5EF4-FFF2-40B4-BE49-F238E27FC236}">
                <a16:creationId xmlns:a16="http://schemas.microsoft.com/office/drawing/2014/main" id="{5028734A-47B9-463B-ABC3-BCDAC7422666}"/>
              </a:ext>
            </a:extLst>
          </p:cNvPr>
          <p:cNvGrpSpPr/>
          <p:nvPr/>
        </p:nvGrpSpPr>
        <p:grpSpPr>
          <a:xfrm>
            <a:off x="9096872" y="5121025"/>
            <a:ext cx="2346194" cy="918533"/>
            <a:chOff x="1758834" y="1773770"/>
            <a:chExt cx="2741158" cy="91853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518ADFC-D7B5-49B9-85C3-67923E8BBCE8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3F56264-F0A5-4A12-BE49-A18B650609F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Isosceles Triangle 51">
            <a:extLst>
              <a:ext uri="{FF2B5EF4-FFF2-40B4-BE49-F238E27FC236}">
                <a16:creationId xmlns:a16="http://schemas.microsoft.com/office/drawing/2014/main" id="{C1E4E7C7-39AE-4300-92AD-F86EF1463B98}"/>
              </a:ext>
            </a:extLst>
          </p:cNvPr>
          <p:cNvSpPr/>
          <p:nvPr/>
        </p:nvSpPr>
        <p:spPr>
          <a:xfrm>
            <a:off x="8370197" y="4349739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2" name="Rounded Rectangle 27">
            <a:extLst>
              <a:ext uri="{FF2B5EF4-FFF2-40B4-BE49-F238E27FC236}">
                <a16:creationId xmlns:a16="http://schemas.microsoft.com/office/drawing/2014/main" id="{FFDD4542-B189-4A22-AB02-600AE8DC8FDE}"/>
              </a:ext>
            </a:extLst>
          </p:cNvPr>
          <p:cNvSpPr/>
          <p:nvPr/>
        </p:nvSpPr>
        <p:spPr>
          <a:xfrm>
            <a:off x="8349057" y="545785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84CE0042-AFB0-4021-898B-2410DDCEF830}"/>
              </a:ext>
            </a:extLst>
          </p:cNvPr>
          <p:cNvSpPr/>
          <p:nvPr/>
        </p:nvSpPr>
        <p:spPr>
          <a:xfrm>
            <a:off x="8351483" y="2067738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4" name="Round Same Side Corner Rectangle 36">
            <a:extLst>
              <a:ext uri="{FF2B5EF4-FFF2-40B4-BE49-F238E27FC236}">
                <a16:creationId xmlns:a16="http://schemas.microsoft.com/office/drawing/2014/main" id="{AA67369B-3171-453C-BBFB-CAF6582777E6}"/>
              </a:ext>
            </a:extLst>
          </p:cNvPr>
          <p:cNvSpPr/>
          <p:nvPr/>
        </p:nvSpPr>
        <p:spPr>
          <a:xfrm>
            <a:off x="8346299" y="3211666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1FCE78CE-3614-4ABB-9904-F08E38FBE414}"/>
              </a:ext>
            </a:extLst>
          </p:cNvPr>
          <p:cNvGrpSpPr/>
          <p:nvPr/>
        </p:nvGrpSpPr>
        <p:grpSpPr>
          <a:xfrm>
            <a:off x="1011885" y="3029220"/>
            <a:ext cx="10144553" cy="2286000"/>
            <a:chOff x="676760" y="2727176"/>
            <a:chExt cx="7870695" cy="2286000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9C55FF2D-2AB9-4898-8903-881CD684D2D2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7C1EECC4-E306-4C98-B8F1-8E4B2927D22A}"/>
                </a:ext>
              </a:extLst>
            </p:cNvPr>
            <p:cNvSpPr/>
            <p:nvPr/>
          </p:nvSpPr>
          <p:spPr>
            <a:xfrm>
              <a:off x="2456606" y="3876728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CC00BE9E-8A08-4691-B30A-DA79C03030BF}"/>
                </a:ext>
              </a:extLst>
            </p:cNvPr>
            <p:cNvSpPr/>
            <p:nvPr/>
          </p:nvSpPr>
          <p:spPr>
            <a:xfrm>
              <a:off x="3914576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A06A38B2-8A3B-4081-8B6E-0885331416F2}"/>
                </a:ext>
              </a:extLst>
            </p:cNvPr>
            <p:cNvSpPr/>
            <p:nvPr/>
          </p:nvSpPr>
          <p:spPr>
            <a:xfrm>
              <a:off x="5371663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9">
              <a:extLst>
                <a:ext uri="{FF2B5EF4-FFF2-40B4-BE49-F238E27FC236}">
                  <a16:creationId xmlns:a16="http://schemas.microsoft.com/office/drawing/2014/main" id="{575B91A2-EB51-4C72-81D2-C7F898AB0702}"/>
                </a:ext>
              </a:extLst>
            </p:cNvPr>
            <p:cNvCxnSpPr>
              <a:cxnSpLocks/>
            </p:cNvCxnSpPr>
            <p:nvPr/>
          </p:nvCxnSpPr>
          <p:spPr>
            <a:xfrm>
              <a:off x="6827786" y="2727176"/>
              <a:ext cx="1719669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C22A4D22-67FE-449F-B64A-93A8B37F0226}"/>
              </a:ext>
            </a:extLst>
          </p:cNvPr>
          <p:cNvSpPr/>
          <p:nvPr/>
        </p:nvSpPr>
        <p:spPr>
          <a:xfrm>
            <a:off x="1919879" y="4990964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E2184F8F-714C-4D3E-9585-C7510C2B92D3}"/>
              </a:ext>
            </a:extLst>
          </p:cNvPr>
          <p:cNvSpPr/>
          <p:nvPr/>
        </p:nvSpPr>
        <p:spPr>
          <a:xfrm>
            <a:off x="3854746" y="4420726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6">
            <a:extLst>
              <a:ext uri="{FF2B5EF4-FFF2-40B4-BE49-F238E27FC236}">
                <a16:creationId xmlns:a16="http://schemas.microsoft.com/office/drawing/2014/main" id="{E1FA9024-760B-48E5-9A66-77F88D7F62B5}"/>
              </a:ext>
            </a:extLst>
          </p:cNvPr>
          <p:cNvSpPr/>
          <p:nvPr/>
        </p:nvSpPr>
        <p:spPr>
          <a:xfrm>
            <a:off x="5782630" y="3850489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7">
            <a:extLst>
              <a:ext uri="{FF2B5EF4-FFF2-40B4-BE49-F238E27FC236}">
                <a16:creationId xmlns:a16="http://schemas.microsoft.com/office/drawing/2014/main" id="{1B26B943-C137-4D7B-8CB5-913958F7730F}"/>
              </a:ext>
            </a:extLst>
          </p:cNvPr>
          <p:cNvSpPr/>
          <p:nvPr/>
        </p:nvSpPr>
        <p:spPr>
          <a:xfrm>
            <a:off x="7735119" y="3280252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312CA446-9A77-46AB-B069-7627AEDA1063}"/>
              </a:ext>
            </a:extLst>
          </p:cNvPr>
          <p:cNvSpPr/>
          <p:nvPr/>
        </p:nvSpPr>
        <p:spPr>
          <a:xfrm>
            <a:off x="9661685" y="2710015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9">
            <a:extLst>
              <a:ext uri="{FF2B5EF4-FFF2-40B4-BE49-F238E27FC236}">
                <a16:creationId xmlns:a16="http://schemas.microsoft.com/office/drawing/2014/main" id="{99E5628A-CD93-4FE1-908C-B1965C37FB3D}"/>
              </a:ext>
            </a:extLst>
          </p:cNvPr>
          <p:cNvGrpSpPr/>
          <p:nvPr/>
        </p:nvGrpSpPr>
        <p:grpSpPr>
          <a:xfrm>
            <a:off x="1225457" y="2806688"/>
            <a:ext cx="2015584" cy="1261884"/>
            <a:chOff x="1715370" y="1766707"/>
            <a:chExt cx="1472234" cy="126188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DB4B6F8-F3F4-4BCB-BF58-6F57C308CF58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B1FDAFC-A28C-489E-85C3-5113B5D481C1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42">
            <a:extLst>
              <a:ext uri="{FF2B5EF4-FFF2-40B4-BE49-F238E27FC236}">
                <a16:creationId xmlns:a16="http://schemas.microsoft.com/office/drawing/2014/main" id="{86F85569-6F55-4C8E-B5E7-78306804A127}"/>
              </a:ext>
            </a:extLst>
          </p:cNvPr>
          <p:cNvGrpSpPr/>
          <p:nvPr/>
        </p:nvGrpSpPr>
        <p:grpSpPr>
          <a:xfrm>
            <a:off x="3160324" y="2287318"/>
            <a:ext cx="2015584" cy="1261884"/>
            <a:chOff x="1715370" y="1766707"/>
            <a:chExt cx="1472234" cy="126188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A312FB7-3E23-4CB8-BB73-465DC887EDA1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C85DB92-2BB8-41A4-AE5B-A09021C245B6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5">
            <a:extLst>
              <a:ext uri="{FF2B5EF4-FFF2-40B4-BE49-F238E27FC236}">
                <a16:creationId xmlns:a16="http://schemas.microsoft.com/office/drawing/2014/main" id="{33552D3D-8A08-4C79-B0F1-E178C6132EDE}"/>
              </a:ext>
            </a:extLst>
          </p:cNvPr>
          <p:cNvGrpSpPr/>
          <p:nvPr/>
        </p:nvGrpSpPr>
        <p:grpSpPr>
          <a:xfrm>
            <a:off x="5088208" y="1726656"/>
            <a:ext cx="2015584" cy="1261884"/>
            <a:chOff x="1715370" y="1766707"/>
            <a:chExt cx="1472234" cy="12618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D5531E5-F755-4D79-9760-0DEF67FE342E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54DAA9A-4F2C-41FC-B935-F7E46FB89EA9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8">
            <a:extLst>
              <a:ext uri="{FF2B5EF4-FFF2-40B4-BE49-F238E27FC236}">
                <a16:creationId xmlns:a16="http://schemas.microsoft.com/office/drawing/2014/main" id="{A865CCF1-7F9E-4E8F-ACEC-780981D9B676}"/>
              </a:ext>
            </a:extLst>
          </p:cNvPr>
          <p:cNvGrpSpPr/>
          <p:nvPr/>
        </p:nvGrpSpPr>
        <p:grpSpPr>
          <a:xfrm>
            <a:off x="7040697" y="4831412"/>
            <a:ext cx="2015584" cy="1261884"/>
            <a:chOff x="1715370" y="1766707"/>
            <a:chExt cx="1472234" cy="12618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06FE0F-9C2F-4592-BD85-E1B6E988C047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896489B-3FFF-4778-8CE4-41F16159A3D5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1">
            <a:extLst>
              <a:ext uri="{FF2B5EF4-FFF2-40B4-BE49-F238E27FC236}">
                <a16:creationId xmlns:a16="http://schemas.microsoft.com/office/drawing/2014/main" id="{2458EC56-5963-4C22-9ECF-B6745AF1AC6C}"/>
              </a:ext>
            </a:extLst>
          </p:cNvPr>
          <p:cNvGrpSpPr/>
          <p:nvPr/>
        </p:nvGrpSpPr>
        <p:grpSpPr>
          <a:xfrm>
            <a:off x="8967263" y="4273675"/>
            <a:ext cx="2015584" cy="1261884"/>
            <a:chOff x="1715370" y="1766707"/>
            <a:chExt cx="1472234" cy="126188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4A2C934-8CA9-4409-8E95-03BB560EA9F8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48C94F-3C07-43A8-966F-C083CCBC5ECA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30">
            <a:extLst>
              <a:ext uri="{FF2B5EF4-FFF2-40B4-BE49-F238E27FC236}">
                <a16:creationId xmlns:a16="http://schemas.microsoft.com/office/drawing/2014/main" id="{43215B62-8B5A-4A80-B5E4-41208A244D39}"/>
              </a:ext>
            </a:extLst>
          </p:cNvPr>
          <p:cNvSpPr/>
          <p:nvPr/>
        </p:nvSpPr>
        <p:spPr>
          <a:xfrm>
            <a:off x="5937396" y="399605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Parallelogram 30">
            <a:extLst>
              <a:ext uri="{FF2B5EF4-FFF2-40B4-BE49-F238E27FC236}">
                <a16:creationId xmlns:a16="http://schemas.microsoft.com/office/drawing/2014/main" id="{7677BA1C-26A3-42FE-9719-15C7C2ED8915}"/>
              </a:ext>
            </a:extLst>
          </p:cNvPr>
          <p:cNvSpPr/>
          <p:nvPr/>
        </p:nvSpPr>
        <p:spPr>
          <a:xfrm flipH="1">
            <a:off x="2063659" y="5139190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129CD95D-318C-40D3-AD87-07B95ED080EA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28685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FDF194D4-DE65-48EB-B551-A7AAA639EEB8}"/>
              </a:ext>
            </a:extLst>
          </p:cNvPr>
          <p:cNvSpPr/>
          <p:nvPr/>
        </p:nvSpPr>
        <p:spPr>
          <a:xfrm>
            <a:off x="7869547" y="3459210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자유형 151">
            <a:extLst>
              <a:ext uri="{FF2B5EF4-FFF2-40B4-BE49-F238E27FC236}">
                <a16:creationId xmlns:a16="http://schemas.microsoft.com/office/drawing/2014/main" id="{F2A661B0-A505-425E-808B-410EC5A3AB76}"/>
              </a:ext>
            </a:extLst>
          </p:cNvPr>
          <p:cNvSpPr/>
          <p:nvPr/>
        </p:nvSpPr>
        <p:spPr>
          <a:xfrm>
            <a:off x="3989822" y="455301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20CD5342-0F7E-4755-AB2D-C08C16188428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2217469" y="4178772"/>
            <a:ext cx="15780" cy="81219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id="{3315C5B1-C672-4E05-8593-367964494029}"/>
              </a:ext>
            </a:extLst>
          </p:cNvPr>
          <p:cNvCxnSpPr>
            <a:cxnSpLocks/>
          </p:cNvCxnSpPr>
          <p:nvPr/>
        </p:nvCxnSpPr>
        <p:spPr>
          <a:xfrm flipH="1" flipV="1">
            <a:off x="4180181" y="3629770"/>
            <a:ext cx="15780" cy="81219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37EE6BB6-2F8F-4163-9C93-78FF9A847DF3}"/>
              </a:ext>
            </a:extLst>
          </p:cNvPr>
          <p:cNvCxnSpPr>
            <a:cxnSpLocks/>
          </p:cNvCxnSpPr>
          <p:nvPr/>
        </p:nvCxnSpPr>
        <p:spPr>
          <a:xfrm flipH="1" flipV="1">
            <a:off x="6086472" y="3041637"/>
            <a:ext cx="15780" cy="81219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059F5EAD-DF60-42F1-9561-60D338A81050}"/>
              </a:ext>
            </a:extLst>
          </p:cNvPr>
          <p:cNvCxnSpPr>
            <a:cxnSpLocks/>
          </p:cNvCxnSpPr>
          <p:nvPr/>
        </p:nvCxnSpPr>
        <p:spPr>
          <a:xfrm flipH="1">
            <a:off x="8030725" y="3906992"/>
            <a:ext cx="15780" cy="812192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화살표 연결선 61">
            <a:extLst>
              <a:ext uri="{FF2B5EF4-FFF2-40B4-BE49-F238E27FC236}">
                <a16:creationId xmlns:a16="http://schemas.microsoft.com/office/drawing/2014/main" id="{532A3020-4DE0-4C8C-B678-08CC40CB3636}"/>
              </a:ext>
            </a:extLst>
          </p:cNvPr>
          <p:cNvCxnSpPr>
            <a:cxnSpLocks/>
          </p:cNvCxnSpPr>
          <p:nvPr/>
        </p:nvCxnSpPr>
        <p:spPr>
          <a:xfrm flipH="1">
            <a:off x="9958347" y="3351667"/>
            <a:ext cx="15780" cy="812192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7946714-0BE5-4F21-B776-0D713DF0FA69}"/>
              </a:ext>
            </a:extLst>
          </p:cNvPr>
          <p:cNvSpPr txBox="1"/>
          <p:nvPr/>
        </p:nvSpPr>
        <p:spPr>
          <a:xfrm>
            <a:off x="8232403" y="475005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5A1479-C0EB-49DD-94F7-B6E4B90F1669}"/>
              </a:ext>
            </a:extLst>
          </p:cNvPr>
          <p:cNvSpPr txBox="1"/>
          <p:nvPr/>
        </p:nvSpPr>
        <p:spPr>
          <a:xfrm>
            <a:off x="8232404" y="3548818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718664-A392-4D9F-B520-E154F23A3420}"/>
              </a:ext>
            </a:extLst>
          </p:cNvPr>
          <p:cNvSpPr txBox="1"/>
          <p:nvPr/>
        </p:nvSpPr>
        <p:spPr>
          <a:xfrm>
            <a:off x="8221774" y="2787996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7A05F02B-6D54-43F0-9047-AC8648994E9C}"/>
              </a:ext>
            </a:extLst>
          </p:cNvPr>
          <p:cNvSpPr>
            <a:spLocks noChangeAspect="1"/>
          </p:cNvSpPr>
          <p:nvPr/>
        </p:nvSpPr>
        <p:spPr>
          <a:xfrm>
            <a:off x="6468300" y="1557079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7D28B089-EBAF-4539-83EB-2F248FCB48FF}"/>
              </a:ext>
            </a:extLst>
          </p:cNvPr>
          <p:cNvSpPr>
            <a:spLocks noChangeAspect="1"/>
          </p:cNvSpPr>
          <p:nvPr/>
        </p:nvSpPr>
        <p:spPr>
          <a:xfrm>
            <a:off x="4213125" y="1557079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FA196B-E7E1-4239-856E-6E780D4BE8F4}"/>
              </a:ext>
            </a:extLst>
          </p:cNvPr>
          <p:cNvSpPr txBox="1"/>
          <p:nvPr/>
        </p:nvSpPr>
        <p:spPr>
          <a:xfrm>
            <a:off x="4732416" y="131691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4DE8DD-C84C-41EA-B9CF-902716BB68F7}"/>
              </a:ext>
            </a:extLst>
          </p:cNvPr>
          <p:cNvSpPr txBox="1"/>
          <p:nvPr/>
        </p:nvSpPr>
        <p:spPr>
          <a:xfrm>
            <a:off x="7153704" y="1336330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40" name="Graphic 5349">
            <a:extLst>
              <a:ext uri="{FF2B5EF4-FFF2-40B4-BE49-F238E27FC236}">
                <a16:creationId xmlns:a16="http://schemas.microsoft.com/office/drawing/2014/main" id="{013B1899-B0CB-4D77-9E41-789D24A13D73}"/>
              </a:ext>
            </a:extLst>
          </p:cNvPr>
          <p:cNvGrpSpPr/>
          <p:nvPr/>
        </p:nvGrpSpPr>
        <p:grpSpPr>
          <a:xfrm rot="19876901">
            <a:off x="8950970" y="1613716"/>
            <a:ext cx="790738" cy="606721"/>
            <a:chOff x="8701401" y="3712029"/>
            <a:chExt cx="2824168" cy="2166942"/>
          </a:xfrm>
        </p:grpSpPr>
        <p:sp>
          <p:nvSpPr>
            <p:cNvPr id="41" name="Freeform: Shape 206">
              <a:extLst>
                <a:ext uri="{FF2B5EF4-FFF2-40B4-BE49-F238E27FC236}">
                  <a16:creationId xmlns:a16="http://schemas.microsoft.com/office/drawing/2014/main" id="{AEF7BED6-9B84-46E4-B21A-815C1C5D9719}"/>
                </a:ext>
              </a:extLst>
            </p:cNvPr>
            <p:cNvSpPr/>
            <p:nvPr/>
          </p:nvSpPr>
          <p:spPr>
            <a:xfrm>
              <a:off x="8804263" y="4250193"/>
              <a:ext cx="2600325" cy="1628778"/>
            </a:xfrm>
            <a:custGeom>
              <a:avLst/>
              <a:gdLst>
                <a:gd name="connsiteX0" fmla="*/ 2426506 w 2600325"/>
                <a:gd name="connsiteY0" fmla="*/ 1611154 h 1628775"/>
                <a:gd name="connsiteX1" fmla="*/ 148126 w 2600325"/>
                <a:gd name="connsiteY1" fmla="*/ 1574006 h 1628775"/>
                <a:gd name="connsiteX2" fmla="*/ 21443 w 2600325"/>
                <a:gd name="connsiteY2" fmla="*/ 1443514 h 1628775"/>
                <a:gd name="connsiteX3" fmla="*/ 45256 w 2600325"/>
                <a:gd name="connsiteY3" fmla="*/ 21431 h 1628775"/>
                <a:gd name="connsiteX4" fmla="*/ 2580811 w 2600325"/>
                <a:gd name="connsiteY4" fmla="*/ 63341 h 1628775"/>
                <a:gd name="connsiteX5" fmla="*/ 2556998 w 2600325"/>
                <a:gd name="connsiteY5" fmla="*/ 1484471 h 1628775"/>
                <a:gd name="connsiteX6" fmla="*/ 2426506 w 2600325"/>
                <a:gd name="connsiteY6" fmla="*/ 1611154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00325" h="1628775">
                  <a:moveTo>
                    <a:pt x="2426506" y="1611154"/>
                  </a:moveTo>
                  <a:lnTo>
                    <a:pt x="148126" y="1574006"/>
                  </a:lnTo>
                  <a:cubicBezTo>
                    <a:pt x="76688" y="1573054"/>
                    <a:pt x="20491" y="1513999"/>
                    <a:pt x="21443" y="1443514"/>
                  </a:cubicBezTo>
                  <a:lnTo>
                    <a:pt x="45256" y="21431"/>
                  </a:lnTo>
                  <a:lnTo>
                    <a:pt x="2580811" y="63341"/>
                  </a:lnTo>
                  <a:lnTo>
                    <a:pt x="2556998" y="1484471"/>
                  </a:lnTo>
                  <a:cubicBezTo>
                    <a:pt x="2556046" y="1555909"/>
                    <a:pt x="2496991" y="1612106"/>
                    <a:pt x="2426506" y="1611154"/>
                  </a:cubicBezTo>
                  <a:close/>
                </a:path>
              </a:pathLst>
            </a:custGeom>
            <a:noFill/>
            <a:ln w="381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07">
              <a:extLst>
                <a:ext uri="{FF2B5EF4-FFF2-40B4-BE49-F238E27FC236}">
                  <a16:creationId xmlns:a16="http://schemas.microsoft.com/office/drawing/2014/main" id="{C29783B8-34F9-4D58-A23B-5B7F3C8E7243}"/>
                </a:ext>
              </a:extLst>
            </p:cNvPr>
            <p:cNvSpPr/>
            <p:nvPr/>
          </p:nvSpPr>
          <p:spPr>
            <a:xfrm>
              <a:off x="8715694" y="3996829"/>
              <a:ext cx="2809875" cy="333376"/>
            </a:xfrm>
            <a:custGeom>
              <a:avLst/>
              <a:gdLst>
                <a:gd name="connsiteX0" fmla="*/ 2669381 w 2809875"/>
                <a:gd name="connsiteY0" fmla="*/ 315754 h 333375"/>
                <a:gd name="connsiteX1" fmla="*/ 133826 w 2809875"/>
                <a:gd name="connsiteY1" fmla="*/ 273844 h 333375"/>
                <a:gd name="connsiteX2" fmla="*/ 21431 w 2809875"/>
                <a:gd name="connsiteY2" fmla="*/ 21431 h 333375"/>
                <a:gd name="connsiteX3" fmla="*/ 2789396 w 2809875"/>
                <a:gd name="connsiteY3" fmla="*/ 67151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333375">
                  <a:moveTo>
                    <a:pt x="2669381" y="315754"/>
                  </a:moveTo>
                  <a:lnTo>
                    <a:pt x="133826" y="273844"/>
                  </a:lnTo>
                  <a:lnTo>
                    <a:pt x="21431" y="21431"/>
                  </a:lnTo>
                  <a:lnTo>
                    <a:pt x="2789396" y="67151"/>
                  </a:ln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208">
              <a:extLst>
                <a:ext uri="{FF2B5EF4-FFF2-40B4-BE49-F238E27FC236}">
                  <a16:creationId xmlns:a16="http://schemas.microsoft.com/office/drawing/2014/main" id="{58510406-0007-4F49-AD19-93E09AB08162}"/>
                </a:ext>
              </a:extLst>
            </p:cNvPr>
            <p:cNvSpPr/>
            <p:nvPr/>
          </p:nvSpPr>
          <p:spPr>
            <a:xfrm>
              <a:off x="8715692" y="3926823"/>
              <a:ext cx="2809875" cy="152401"/>
            </a:xfrm>
            <a:custGeom>
              <a:avLst/>
              <a:gdLst>
                <a:gd name="connsiteX0" fmla="*/ 2654141 w 2809875"/>
                <a:gd name="connsiteY0" fmla="*/ 62862 h 152400"/>
                <a:gd name="connsiteX1" fmla="*/ 161449 w 2809875"/>
                <a:gd name="connsiteY1" fmla="*/ 21904 h 152400"/>
                <a:gd name="connsiteX2" fmla="*/ 21431 w 2809875"/>
                <a:gd name="connsiteY2" fmla="*/ 91437 h 152400"/>
                <a:gd name="connsiteX3" fmla="*/ 21431 w 2809875"/>
                <a:gd name="connsiteY3" fmla="*/ 91437 h 152400"/>
                <a:gd name="connsiteX4" fmla="*/ 2789396 w 2809875"/>
                <a:gd name="connsiteY4" fmla="*/ 137157 h 152400"/>
                <a:gd name="connsiteX5" fmla="*/ 2789396 w 2809875"/>
                <a:gd name="connsiteY5" fmla="*/ 137157 h 152400"/>
                <a:gd name="connsiteX6" fmla="*/ 2654141 w 2809875"/>
                <a:gd name="connsiteY6" fmla="*/ 6286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75" h="152400">
                  <a:moveTo>
                    <a:pt x="2654141" y="62862"/>
                  </a:moveTo>
                  <a:lnTo>
                    <a:pt x="161449" y="21904"/>
                  </a:lnTo>
                  <a:cubicBezTo>
                    <a:pt x="85249" y="20952"/>
                    <a:pt x="22384" y="15237"/>
                    <a:pt x="21431" y="91437"/>
                  </a:cubicBezTo>
                  <a:lnTo>
                    <a:pt x="21431" y="91437"/>
                  </a:lnTo>
                  <a:lnTo>
                    <a:pt x="2789396" y="137157"/>
                  </a:lnTo>
                  <a:lnTo>
                    <a:pt x="2789396" y="137157"/>
                  </a:lnTo>
                  <a:cubicBezTo>
                    <a:pt x="2791301" y="60957"/>
                    <a:pt x="2730341" y="64767"/>
                    <a:pt x="2654141" y="62862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09">
              <a:extLst>
                <a:ext uri="{FF2B5EF4-FFF2-40B4-BE49-F238E27FC236}">
                  <a16:creationId xmlns:a16="http://schemas.microsoft.com/office/drawing/2014/main" id="{39A90BD9-9A39-4243-AFA6-D5898171B787}"/>
                </a:ext>
              </a:extLst>
            </p:cNvPr>
            <p:cNvSpPr/>
            <p:nvPr/>
          </p:nvSpPr>
          <p:spPr>
            <a:xfrm>
              <a:off x="9748201" y="5393196"/>
              <a:ext cx="695326" cy="352424"/>
            </a:xfrm>
            <a:custGeom>
              <a:avLst/>
              <a:gdLst>
                <a:gd name="connsiteX0" fmla="*/ 629126 w 695325"/>
                <a:gd name="connsiteY0" fmla="*/ 30956 h 352425"/>
                <a:gd name="connsiteX1" fmla="*/ 71914 w 695325"/>
                <a:gd name="connsiteY1" fmla="*/ 21431 h 352425"/>
                <a:gd name="connsiteX2" fmla="*/ 25241 w 695325"/>
                <a:gd name="connsiteY2" fmla="*/ 67151 h 352425"/>
                <a:gd name="connsiteX3" fmla="*/ 21431 w 695325"/>
                <a:gd name="connsiteY3" fmla="*/ 280511 h 352425"/>
                <a:gd name="connsiteX4" fmla="*/ 67151 w 695325"/>
                <a:gd name="connsiteY4" fmla="*/ 327184 h 352425"/>
                <a:gd name="connsiteX5" fmla="*/ 624364 w 695325"/>
                <a:gd name="connsiteY5" fmla="*/ 336709 h 352425"/>
                <a:gd name="connsiteX6" fmla="*/ 671036 w 695325"/>
                <a:gd name="connsiteY6" fmla="*/ 290989 h 352425"/>
                <a:gd name="connsiteX7" fmla="*/ 674846 w 695325"/>
                <a:gd name="connsiteY7" fmla="*/ 77629 h 352425"/>
                <a:gd name="connsiteX8" fmla="*/ 629126 w 695325"/>
                <a:gd name="connsiteY8" fmla="*/ 3095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5325" h="352425">
                  <a:moveTo>
                    <a:pt x="629126" y="30956"/>
                  </a:moveTo>
                  <a:lnTo>
                    <a:pt x="71914" y="21431"/>
                  </a:lnTo>
                  <a:cubicBezTo>
                    <a:pt x="46196" y="21431"/>
                    <a:pt x="25241" y="41434"/>
                    <a:pt x="25241" y="67151"/>
                  </a:cubicBezTo>
                  <a:lnTo>
                    <a:pt x="21431" y="280511"/>
                  </a:lnTo>
                  <a:cubicBezTo>
                    <a:pt x="21431" y="306229"/>
                    <a:pt x="41434" y="327184"/>
                    <a:pt x="67151" y="327184"/>
                  </a:cubicBezTo>
                  <a:lnTo>
                    <a:pt x="624364" y="336709"/>
                  </a:lnTo>
                  <a:cubicBezTo>
                    <a:pt x="650081" y="336709"/>
                    <a:pt x="671036" y="316706"/>
                    <a:pt x="671036" y="290989"/>
                  </a:cubicBezTo>
                  <a:lnTo>
                    <a:pt x="674846" y="77629"/>
                  </a:lnTo>
                  <a:cubicBezTo>
                    <a:pt x="674846" y="52864"/>
                    <a:pt x="654844" y="31909"/>
                    <a:pt x="629126" y="30956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10">
              <a:extLst>
                <a:ext uri="{FF2B5EF4-FFF2-40B4-BE49-F238E27FC236}">
                  <a16:creationId xmlns:a16="http://schemas.microsoft.com/office/drawing/2014/main" id="{D5E5BE29-1849-4F5F-A407-60183E068949}"/>
                </a:ext>
              </a:extLst>
            </p:cNvPr>
            <p:cNvSpPr/>
            <p:nvPr/>
          </p:nvSpPr>
          <p:spPr>
            <a:xfrm>
              <a:off x="8701401" y="3712029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11">
              <a:extLst>
                <a:ext uri="{FF2B5EF4-FFF2-40B4-BE49-F238E27FC236}">
                  <a16:creationId xmlns:a16="http://schemas.microsoft.com/office/drawing/2014/main" id="{9BAA6C1E-F2AA-4AA5-B066-9A7C87B15DB3}"/>
                </a:ext>
              </a:extLst>
            </p:cNvPr>
            <p:cNvSpPr/>
            <p:nvPr/>
          </p:nvSpPr>
          <p:spPr>
            <a:xfrm>
              <a:off x="8701402" y="3712030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12">
              <a:extLst>
                <a:ext uri="{FF2B5EF4-FFF2-40B4-BE49-F238E27FC236}">
                  <a16:creationId xmlns:a16="http://schemas.microsoft.com/office/drawing/2014/main" id="{D12BBD7E-057A-43A5-B242-7E4DC95D42B9}"/>
                </a:ext>
              </a:extLst>
            </p:cNvPr>
            <p:cNvSpPr/>
            <p:nvPr/>
          </p:nvSpPr>
          <p:spPr>
            <a:xfrm>
              <a:off x="9054777" y="517126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13">
              <a:extLst>
                <a:ext uri="{FF2B5EF4-FFF2-40B4-BE49-F238E27FC236}">
                  <a16:creationId xmlns:a16="http://schemas.microsoft.com/office/drawing/2014/main" id="{242821CE-2EB5-4E4C-9474-536927887B61}"/>
                </a:ext>
              </a:extLst>
            </p:cNvPr>
            <p:cNvSpPr/>
            <p:nvPr/>
          </p:nvSpPr>
          <p:spPr>
            <a:xfrm>
              <a:off x="9271946" y="517507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14">
              <a:extLst>
                <a:ext uri="{FF2B5EF4-FFF2-40B4-BE49-F238E27FC236}">
                  <a16:creationId xmlns:a16="http://schemas.microsoft.com/office/drawing/2014/main" id="{58B49A4D-CA1A-427A-A68E-A85D4A0F0DD4}"/>
                </a:ext>
              </a:extLst>
            </p:cNvPr>
            <p:cNvSpPr/>
            <p:nvPr/>
          </p:nvSpPr>
          <p:spPr>
            <a:xfrm>
              <a:off x="9488163" y="5177930"/>
              <a:ext cx="1019175" cy="152401"/>
            </a:xfrm>
            <a:custGeom>
              <a:avLst/>
              <a:gdLst>
                <a:gd name="connsiteX0" fmla="*/ 876776 w 1019175"/>
                <a:gd name="connsiteY0" fmla="*/ 21431 h 152400"/>
                <a:gd name="connsiteX1" fmla="*/ 10001 w 1019175"/>
                <a:gd name="connsiteY1" fmla="*/ 7144 h 152400"/>
                <a:gd name="connsiteX2" fmla="*/ 7144 w 1019175"/>
                <a:gd name="connsiteY2" fmla="*/ 134779 h 152400"/>
                <a:gd name="connsiteX3" fmla="*/ 874871 w 1019175"/>
                <a:gd name="connsiteY3" fmla="*/ 149066 h 152400"/>
                <a:gd name="connsiteX4" fmla="*/ 1011079 w 1019175"/>
                <a:gd name="connsiteY4" fmla="*/ 151924 h 152400"/>
                <a:gd name="connsiteX5" fmla="*/ 1013936 w 1019175"/>
                <a:gd name="connsiteY5" fmla="*/ 2428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9175" h="152400">
                  <a:moveTo>
                    <a:pt x="876776" y="21431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874871" y="149066"/>
                  </a:lnTo>
                  <a:lnTo>
                    <a:pt x="1011079" y="151924"/>
                  </a:lnTo>
                  <a:lnTo>
                    <a:pt x="1013936" y="242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15">
              <a:extLst>
                <a:ext uri="{FF2B5EF4-FFF2-40B4-BE49-F238E27FC236}">
                  <a16:creationId xmlns:a16="http://schemas.microsoft.com/office/drawing/2014/main" id="{2F8F337A-C578-4E5E-A7B4-602244211EDD}"/>
                </a:ext>
              </a:extLst>
            </p:cNvPr>
            <p:cNvSpPr/>
            <p:nvPr/>
          </p:nvSpPr>
          <p:spPr>
            <a:xfrm>
              <a:off x="10572108" y="5196030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16">
              <a:extLst>
                <a:ext uri="{FF2B5EF4-FFF2-40B4-BE49-F238E27FC236}">
                  <a16:creationId xmlns:a16="http://schemas.microsoft.com/office/drawing/2014/main" id="{3BDA6D7D-15B6-41DF-A563-97AAD6B5FC0E}"/>
                </a:ext>
              </a:extLst>
            </p:cNvPr>
            <p:cNvSpPr/>
            <p:nvPr/>
          </p:nvSpPr>
          <p:spPr>
            <a:xfrm>
              <a:off x="10789278" y="519983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17">
              <a:extLst>
                <a:ext uri="{FF2B5EF4-FFF2-40B4-BE49-F238E27FC236}">
                  <a16:creationId xmlns:a16="http://schemas.microsoft.com/office/drawing/2014/main" id="{06EB608B-ED53-403D-803C-33DD1747D686}"/>
                </a:ext>
              </a:extLst>
            </p:cNvPr>
            <p:cNvSpPr/>
            <p:nvPr/>
          </p:nvSpPr>
          <p:spPr>
            <a:xfrm>
              <a:off x="9058590" y="4976000"/>
              <a:ext cx="361951" cy="142875"/>
            </a:xfrm>
            <a:custGeom>
              <a:avLst/>
              <a:gdLst>
                <a:gd name="connsiteX0" fmla="*/ 226219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7636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6219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7636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18">
              <a:extLst>
                <a:ext uri="{FF2B5EF4-FFF2-40B4-BE49-F238E27FC236}">
                  <a16:creationId xmlns:a16="http://schemas.microsoft.com/office/drawing/2014/main" id="{6EED05FA-BFDF-4901-8B42-BFDB6BF9E8D5}"/>
                </a:ext>
              </a:extLst>
            </p:cNvPr>
            <p:cNvSpPr/>
            <p:nvPr/>
          </p:nvSpPr>
          <p:spPr>
            <a:xfrm>
              <a:off x="9491803" y="4982509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19">
              <a:extLst>
                <a:ext uri="{FF2B5EF4-FFF2-40B4-BE49-F238E27FC236}">
                  <a16:creationId xmlns:a16="http://schemas.microsoft.com/office/drawing/2014/main" id="{C8F67D24-460D-402D-8A63-E868E271EF43}"/>
                </a:ext>
              </a:extLst>
            </p:cNvPr>
            <p:cNvSpPr/>
            <p:nvPr/>
          </p:nvSpPr>
          <p:spPr>
            <a:xfrm>
              <a:off x="9708195" y="498647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20">
              <a:extLst>
                <a:ext uri="{FF2B5EF4-FFF2-40B4-BE49-F238E27FC236}">
                  <a16:creationId xmlns:a16="http://schemas.microsoft.com/office/drawing/2014/main" id="{58E5491F-CDEE-41D1-8D26-68807DFA70A5}"/>
                </a:ext>
              </a:extLst>
            </p:cNvPr>
            <p:cNvSpPr/>
            <p:nvPr/>
          </p:nvSpPr>
          <p:spPr>
            <a:xfrm>
              <a:off x="9925364" y="499028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21">
              <a:extLst>
                <a:ext uri="{FF2B5EF4-FFF2-40B4-BE49-F238E27FC236}">
                  <a16:creationId xmlns:a16="http://schemas.microsoft.com/office/drawing/2014/main" id="{1C1FB60B-640C-48EB-A2D0-16EA43D3B3F2}"/>
                </a:ext>
              </a:extLst>
            </p:cNvPr>
            <p:cNvSpPr/>
            <p:nvPr/>
          </p:nvSpPr>
          <p:spPr>
            <a:xfrm>
              <a:off x="10792140" y="500457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22">
              <a:extLst>
                <a:ext uri="{FF2B5EF4-FFF2-40B4-BE49-F238E27FC236}">
                  <a16:creationId xmlns:a16="http://schemas.microsoft.com/office/drawing/2014/main" id="{CF07D469-EEAC-4F63-ABA7-118630399650}"/>
                </a:ext>
              </a:extLst>
            </p:cNvPr>
            <p:cNvSpPr/>
            <p:nvPr/>
          </p:nvSpPr>
          <p:spPr>
            <a:xfrm>
              <a:off x="9061449" y="478073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23">
              <a:extLst>
                <a:ext uri="{FF2B5EF4-FFF2-40B4-BE49-F238E27FC236}">
                  <a16:creationId xmlns:a16="http://schemas.microsoft.com/office/drawing/2014/main" id="{17F1BD90-9D67-48FF-BDF1-CCE73CB1836C}"/>
                </a:ext>
              </a:extLst>
            </p:cNvPr>
            <p:cNvSpPr/>
            <p:nvPr/>
          </p:nvSpPr>
          <p:spPr>
            <a:xfrm>
              <a:off x="9278618" y="478359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24">
              <a:extLst>
                <a:ext uri="{FF2B5EF4-FFF2-40B4-BE49-F238E27FC236}">
                  <a16:creationId xmlns:a16="http://schemas.microsoft.com/office/drawing/2014/main" id="{5B13F0E1-606D-462D-B290-0B60FD72AC5F}"/>
                </a:ext>
              </a:extLst>
            </p:cNvPr>
            <p:cNvSpPr/>
            <p:nvPr/>
          </p:nvSpPr>
          <p:spPr>
            <a:xfrm>
              <a:off x="9494657" y="4787230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25">
              <a:extLst>
                <a:ext uri="{FF2B5EF4-FFF2-40B4-BE49-F238E27FC236}">
                  <a16:creationId xmlns:a16="http://schemas.microsoft.com/office/drawing/2014/main" id="{BA334C93-2067-4266-B3EE-32D25B1929C7}"/>
                </a:ext>
              </a:extLst>
            </p:cNvPr>
            <p:cNvSpPr/>
            <p:nvPr/>
          </p:nvSpPr>
          <p:spPr>
            <a:xfrm>
              <a:off x="9712005" y="479121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26">
              <a:extLst>
                <a:ext uri="{FF2B5EF4-FFF2-40B4-BE49-F238E27FC236}">
                  <a16:creationId xmlns:a16="http://schemas.microsoft.com/office/drawing/2014/main" id="{44971458-9D69-4257-91E1-BB5B38E39CF9}"/>
                </a:ext>
              </a:extLst>
            </p:cNvPr>
            <p:cNvSpPr/>
            <p:nvPr/>
          </p:nvSpPr>
          <p:spPr>
            <a:xfrm>
              <a:off x="9928224" y="47950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27">
              <a:extLst>
                <a:ext uri="{FF2B5EF4-FFF2-40B4-BE49-F238E27FC236}">
                  <a16:creationId xmlns:a16="http://schemas.microsoft.com/office/drawing/2014/main" id="{A1D761D4-0F19-4379-9DC9-C36165072D68}"/>
                </a:ext>
              </a:extLst>
            </p:cNvPr>
            <p:cNvSpPr/>
            <p:nvPr/>
          </p:nvSpPr>
          <p:spPr>
            <a:xfrm>
              <a:off x="10145393" y="479788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28">
              <a:extLst>
                <a:ext uri="{FF2B5EF4-FFF2-40B4-BE49-F238E27FC236}">
                  <a16:creationId xmlns:a16="http://schemas.microsoft.com/office/drawing/2014/main" id="{A95A94FD-6ACB-4E7F-8C61-83360606768F}"/>
                </a:ext>
              </a:extLst>
            </p:cNvPr>
            <p:cNvSpPr/>
            <p:nvPr/>
          </p:nvSpPr>
          <p:spPr>
            <a:xfrm>
              <a:off x="10141583" y="4801690"/>
              <a:ext cx="371474" cy="333376"/>
            </a:xfrm>
            <a:custGeom>
              <a:avLst/>
              <a:gdLst>
                <a:gd name="connsiteX0" fmla="*/ 230029 w 371475"/>
                <a:gd name="connsiteY0" fmla="*/ 7144 h 333375"/>
                <a:gd name="connsiteX1" fmla="*/ 226219 w 371475"/>
                <a:gd name="connsiteY1" fmla="*/ 202406 h 333375"/>
                <a:gd name="connsiteX2" fmla="*/ 136684 w 371475"/>
                <a:gd name="connsiteY2" fmla="*/ 201454 h 333375"/>
                <a:gd name="connsiteX3" fmla="*/ 10001 w 371475"/>
                <a:gd name="connsiteY3" fmla="*/ 198596 h 333375"/>
                <a:gd name="connsiteX4" fmla="*/ 7144 w 371475"/>
                <a:gd name="connsiteY4" fmla="*/ 326231 h 333375"/>
                <a:gd name="connsiteX5" fmla="*/ 134779 w 371475"/>
                <a:gd name="connsiteY5" fmla="*/ 329089 h 333375"/>
                <a:gd name="connsiteX6" fmla="*/ 224314 w 371475"/>
                <a:gd name="connsiteY6" fmla="*/ 330041 h 333375"/>
                <a:gd name="connsiteX7" fmla="*/ 361474 w 371475"/>
                <a:gd name="connsiteY7" fmla="*/ 331946 h 333375"/>
                <a:gd name="connsiteX8" fmla="*/ 363379 w 371475"/>
                <a:gd name="connsiteY8" fmla="*/ 204311 h 333375"/>
                <a:gd name="connsiteX9" fmla="*/ 366236 w 371475"/>
                <a:gd name="connsiteY9" fmla="*/ 904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475" h="333375">
                  <a:moveTo>
                    <a:pt x="230029" y="7144"/>
                  </a:moveTo>
                  <a:lnTo>
                    <a:pt x="226219" y="202406"/>
                  </a:lnTo>
                  <a:lnTo>
                    <a:pt x="136684" y="201454"/>
                  </a:lnTo>
                  <a:lnTo>
                    <a:pt x="10001" y="198596"/>
                  </a:lnTo>
                  <a:lnTo>
                    <a:pt x="7144" y="326231"/>
                  </a:lnTo>
                  <a:lnTo>
                    <a:pt x="134779" y="329089"/>
                  </a:lnTo>
                  <a:lnTo>
                    <a:pt x="224314" y="330041"/>
                  </a:lnTo>
                  <a:lnTo>
                    <a:pt x="361474" y="331946"/>
                  </a:lnTo>
                  <a:lnTo>
                    <a:pt x="363379" y="204311"/>
                  </a:lnTo>
                  <a:lnTo>
                    <a:pt x="366236" y="904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29">
              <a:extLst>
                <a:ext uri="{FF2B5EF4-FFF2-40B4-BE49-F238E27FC236}">
                  <a16:creationId xmlns:a16="http://schemas.microsoft.com/office/drawing/2014/main" id="{590ECBD5-04CB-4E4F-8A30-070C35E38F37}"/>
                </a:ext>
              </a:extLst>
            </p:cNvPr>
            <p:cNvSpPr/>
            <p:nvPr/>
          </p:nvSpPr>
          <p:spPr>
            <a:xfrm>
              <a:off x="9065259" y="4584522"/>
              <a:ext cx="361951" cy="142875"/>
            </a:xfrm>
            <a:custGeom>
              <a:avLst/>
              <a:gdLst>
                <a:gd name="connsiteX0" fmla="*/ 225266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8589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5266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8589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30">
              <a:extLst>
                <a:ext uri="{FF2B5EF4-FFF2-40B4-BE49-F238E27FC236}">
                  <a16:creationId xmlns:a16="http://schemas.microsoft.com/office/drawing/2014/main" id="{698CD925-8ABC-4B09-86BB-30BE4ACED830}"/>
                </a:ext>
              </a:extLst>
            </p:cNvPr>
            <p:cNvSpPr/>
            <p:nvPr/>
          </p:nvSpPr>
          <p:spPr>
            <a:xfrm>
              <a:off x="9498465" y="4591971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31">
              <a:extLst>
                <a:ext uri="{FF2B5EF4-FFF2-40B4-BE49-F238E27FC236}">
                  <a16:creationId xmlns:a16="http://schemas.microsoft.com/office/drawing/2014/main" id="{E00C7D5D-9728-4314-BB76-913446CBA91B}"/>
                </a:ext>
              </a:extLst>
            </p:cNvPr>
            <p:cNvSpPr/>
            <p:nvPr/>
          </p:nvSpPr>
          <p:spPr>
            <a:xfrm>
              <a:off x="9714865" y="459595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32">
              <a:extLst>
                <a:ext uri="{FF2B5EF4-FFF2-40B4-BE49-F238E27FC236}">
                  <a16:creationId xmlns:a16="http://schemas.microsoft.com/office/drawing/2014/main" id="{F5291CA4-ED57-42F1-967A-08DB18408ACB}"/>
                </a:ext>
              </a:extLst>
            </p:cNvPr>
            <p:cNvSpPr/>
            <p:nvPr/>
          </p:nvSpPr>
          <p:spPr>
            <a:xfrm>
              <a:off x="9932034" y="459880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33">
              <a:extLst>
                <a:ext uri="{FF2B5EF4-FFF2-40B4-BE49-F238E27FC236}">
                  <a16:creationId xmlns:a16="http://schemas.microsoft.com/office/drawing/2014/main" id="{B79DB74B-DFBF-47E3-B156-C901A7670B1F}"/>
                </a:ext>
              </a:extLst>
            </p:cNvPr>
            <p:cNvSpPr/>
            <p:nvPr/>
          </p:nvSpPr>
          <p:spPr>
            <a:xfrm>
              <a:off x="10148250" y="460261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234">
              <a:extLst>
                <a:ext uri="{FF2B5EF4-FFF2-40B4-BE49-F238E27FC236}">
                  <a16:creationId xmlns:a16="http://schemas.microsoft.com/office/drawing/2014/main" id="{12C3D4D3-9E39-47B0-AD04-816C94D7BB18}"/>
                </a:ext>
              </a:extLst>
            </p:cNvPr>
            <p:cNvSpPr/>
            <p:nvPr/>
          </p:nvSpPr>
          <p:spPr>
            <a:xfrm>
              <a:off x="10365421" y="460642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35">
              <a:extLst>
                <a:ext uri="{FF2B5EF4-FFF2-40B4-BE49-F238E27FC236}">
                  <a16:creationId xmlns:a16="http://schemas.microsoft.com/office/drawing/2014/main" id="{89DDB513-909E-447E-A0CC-BBB0BA260183}"/>
                </a:ext>
              </a:extLst>
            </p:cNvPr>
            <p:cNvSpPr/>
            <p:nvPr/>
          </p:nvSpPr>
          <p:spPr>
            <a:xfrm>
              <a:off x="10581638" y="461023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36">
              <a:extLst>
                <a:ext uri="{FF2B5EF4-FFF2-40B4-BE49-F238E27FC236}">
                  <a16:creationId xmlns:a16="http://schemas.microsoft.com/office/drawing/2014/main" id="{BD38F672-8472-4229-A29A-A1EF003408AC}"/>
                </a:ext>
              </a:extLst>
            </p:cNvPr>
            <p:cNvSpPr/>
            <p:nvPr/>
          </p:nvSpPr>
          <p:spPr>
            <a:xfrm>
              <a:off x="10798809" y="4613097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37">
              <a:extLst>
                <a:ext uri="{FF2B5EF4-FFF2-40B4-BE49-F238E27FC236}">
                  <a16:creationId xmlns:a16="http://schemas.microsoft.com/office/drawing/2014/main" id="{3E05BB1A-618D-4B6F-89F6-5C615E9CDFF0}"/>
                </a:ext>
              </a:extLst>
            </p:cNvPr>
            <p:cNvSpPr/>
            <p:nvPr/>
          </p:nvSpPr>
          <p:spPr>
            <a:xfrm>
              <a:off x="11015026" y="461690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38">
              <a:extLst>
                <a:ext uri="{FF2B5EF4-FFF2-40B4-BE49-F238E27FC236}">
                  <a16:creationId xmlns:a16="http://schemas.microsoft.com/office/drawing/2014/main" id="{ABC09E9C-6DE8-453C-999F-298E556ACDC0}"/>
                </a:ext>
              </a:extLst>
            </p:cNvPr>
            <p:cNvSpPr/>
            <p:nvPr/>
          </p:nvSpPr>
          <p:spPr>
            <a:xfrm>
              <a:off x="11005500" y="520650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39">
              <a:extLst>
                <a:ext uri="{FF2B5EF4-FFF2-40B4-BE49-F238E27FC236}">
                  <a16:creationId xmlns:a16="http://schemas.microsoft.com/office/drawing/2014/main" id="{5E7BB85F-B7C9-4A6E-8E69-25A226752B89}"/>
                </a:ext>
              </a:extLst>
            </p:cNvPr>
            <p:cNvSpPr/>
            <p:nvPr/>
          </p:nvSpPr>
          <p:spPr>
            <a:xfrm>
              <a:off x="9068119" y="438925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40">
              <a:extLst>
                <a:ext uri="{FF2B5EF4-FFF2-40B4-BE49-F238E27FC236}">
                  <a16:creationId xmlns:a16="http://schemas.microsoft.com/office/drawing/2014/main" id="{43AD479E-0ECF-4E71-898C-61F179C3A9D2}"/>
                </a:ext>
              </a:extLst>
            </p:cNvPr>
            <p:cNvSpPr/>
            <p:nvPr/>
          </p:nvSpPr>
          <p:spPr>
            <a:xfrm>
              <a:off x="9284334" y="4393090"/>
              <a:ext cx="152401" cy="142876"/>
            </a:xfrm>
            <a:custGeom>
              <a:avLst/>
              <a:gdLst>
                <a:gd name="connsiteX0" fmla="*/ 147161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7161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41">
              <a:extLst>
                <a:ext uri="{FF2B5EF4-FFF2-40B4-BE49-F238E27FC236}">
                  <a16:creationId xmlns:a16="http://schemas.microsoft.com/office/drawing/2014/main" id="{C10AF5C9-1D2B-46C3-9897-23C200EDBFB1}"/>
                </a:ext>
              </a:extLst>
            </p:cNvPr>
            <p:cNvSpPr/>
            <p:nvPr/>
          </p:nvSpPr>
          <p:spPr>
            <a:xfrm>
              <a:off x="9501501" y="439688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42">
              <a:extLst>
                <a:ext uri="{FF2B5EF4-FFF2-40B4-BE49-F238E27FC236}">
                  <a16:creationId xmlns:a16="http://schemas.microsoft.com/office/drawing/2014/main" id="{9E2F9D7C-80BF-4954-AB17-9C794D7827ED}"/>
                </a:ext>
              </a:extLst>
            </p:cNvPr>
            <p:cNvSpPr/>
            <p:nvPr/>
          </p:nvSpPr>
          <p:spPr>
            <a:xfrm>
              <a:off x="9718678" y="439971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43">
              <a:extLst>
                <a:ext uri="{FF2B5EF4-FFF2-40B4-BE49-F238E27FC236}">
                  <a16:creationId xmlns:a16="http://schemas.microsoft.com/office/drawing/2014/main" id="{8A3421DE-BE62-4AA2-8B60-FDEE98EDCCF9}"/>
                </a:ext>
              </a:extLst>
            </p:cNvPr>
            <p:cNvSpPr/>
            <p:nvPr/>
          </p:nvSpPr>
          <p:spPr>
            <a:xfrm>
              <a:off x="9934897" y="44035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44">
              <a:extLst>
                <a:ext uri="{FF2B5EF4-FFF2-40B4-BE49-F238E27FC236}">
                  <a16:creationId xmlns:a16="http://schemas.microsoft.com/office/drawing/2014/main" id="{73ADA0EF-6FB8-4FA9-BC28-59B668BB7E05}"/>
                </a:ext>
              </a:extLst>
            </p:cNvPr>
            <p:cNvSpPr/>
            <p:nvPr/>
          </p:nvSpPr>
          <p:spPr>
            <a:xfrm>
              <a:off x="10152067" y="4407357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245">
              <a:extLst>
                <a:ext uri="{FF2B5EF4-FFF2-40B4-BE49-F238E27FC236}">
                  <a16:creationId xmlns:a16="http://schemas.microsoft.com/office/drawing/2014/main" id="{3651B177-B5DE-4F09-8055-BD10DD0726C7}"/>
                </a:ext>
              </a:extLst>
            </p:cNvPr>
            <p:cNvSpPr/>
            <p:nvPr/>
          </p:nvSpPr>
          <p:spPr>
            <a:xfrm>
              <a:off x="10368285" y="441114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246">
              <a:extLst>
                <a:ext uri="{FF2B5EF4-FFF2-40B4-BE49-F238E27FC236}">
                  <a16:creationId xmlns:a16="http://schemas.microsoft.com/office/drawing/2014/main" id="{0AE784D7-2B24-42E1-9F3C-7C823FAD77F8}"/>
                </a:ext>
              </a:extLst>
            </p:cNvPr>
            <p:cNvSpPr/>
            <p:nvPr/>
          </p:nvSpPr>
          <p:spPr>
            <a:xfrm>
              <a:off x="10585472" y="4414031"/>
              <a:ext cx="152401" cy="142876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47">
              <a:extLst>
                <a:ext uri="{FF2B5EF4-FFF2-40B4-BE49-F238E27FC236}">
                  <a16:creationId xmlns:a16="http://schemas.microsoft.com/office/drawing/2014/main" id="{606CD005-152A-41D4-BBF8-85A4CEF140E9}"/>
                </a:ext>
              </a:extLst>
            </p:cNvPr>
            <p:cNvSpPr/>
            <p:nvPr/>
          </p:nvSpPr>
          <p:spPr>
            <a:xfrm>
              <a:off x="10801673" y="441782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48">
              <a:extLst>
                <a:ext uri="{FF2B5EF4-FFF2-40B4-BE49-F238E27FC236}">
                  <a16:creationId xmlns:a16="http://schemas.microsoft.com/office/drawing/2014/main" id="{77B48020-D588-4499-BB2D-FE69E3850868}"/>
                </a:ext>
              </a:extLst>
            </p:cNvPr>
            <p:cNvSpPr/>
            <p:nvPr/>
          </p:nvSpPr>
          <p:spPr>
            <a:xfrm>
              <a:off x="11018838" y="442163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3692A011-F37A-4728-8572-3652BBF3F275}"/>
              </a:ext>
            </a:extLst>
          </p:cNvPr>
          <p:cNvSpPr txBox="1"/>
          <p:nvPr/>
        </p:nvSpPr>
        <p:spPr>
          <a:xfrm>
            <a:off x="10032855" y="131691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1CD8CE4-625A-417F-A21A-EFF082D32DB1}"/>
              </a:ext>
            </a:extLst>
          </p:cNvPr>
          <p:cNvSpPr/>
          <p:nvPr/>
        </p:nvSpPr>
        <p:spPr>
          <a:xfrm>
            <a:off x="11826240" y="0"/>
            <a:ext cx="36576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4F5B88B-E2E9-4841-8F94-8D8C7C37C9BF}"/>
              </a:ext>
            </a:extLst>
          </p:cNvPr>
          <p:cNvGrpSpPr/>
          <p:nvPr/>
        </p:nvGrpSpPr>
        <p:grpSpPr>
          <a:xfrm>
            <a:off x="5927632" y="661035"/>
            <a:ext cx="5550264" cy="5535931"/>
            <a:chOff x="5927632" y="661035"/>
            <a:chExt cx="5550264" cy="5535931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121E2DDD-6302-47DF-8D50-028DC199ECCD}"/>
                </a:ext>
              </a:extLst>
            </p:cNvPr>
            <p:cNvGrpSpPr/>
            <p:nvPr/>
          </p:nvGrpSpPr>
          <p:grpSpPr>
            <a:xfrm>
              <a:off x="5927632" y="661035"/>
              <a:ext cx="5550264" cy="1636030"/>
              <a:chOff x="5927632" y="727698"/>
              <a:chExt cx="5550264" cy="1636030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3128D5-9A67-4A79-B9E8-FAFEBED466F7}"/>
                  </a:ext>
                </a:extLst>
              </p:cNvPr>
              <p:cNvSpPr txBox="1"/>
              <p:nvPr/>
            </p:nvSpPr>
            <p:spPr>
              <a:xfrm>
                <a:off x="6693405" y="1665282"/>
                <a:ext cx="47844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3BC8AF-C574-4A7A-B8B6-4559F1E001B5}"/>
                  </a:ext>
                </a:extLst>
              </p:cNvPr>
              <p:cNvSpPr txBox="1"/>
              <p:nvPr/>
            </p:nvSpPr>
            <p:spPr>
              <a:xfrm>
                <a:off x="7271656" y="1125051"/>
                <a:ext cx="3827659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800" b="1" dirty="0">
                    <a:solidFill>
                      <a:schemeClr val="accent1"/>
                    </a:solidFill>
                    <a:cs typeface="Arial" pitchFamily="34" charset="0"/>
                  </a:rPr>
                  <a:t>Contents</a:t>
                </a:r>
                <a:endParaRPr lang="ko-KR" altLang="en-US" sz="28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F9B065-07C1-4CA3-8A95-5AC0D2D6BF6E}"/>
                  </a:ext>
                </a:extLst>
              </p:cNvPr>
              <p:cNvSpPr txBox="1"/>
              <p:nvPr/>
            </p:nvSpPr>
            <p:spPr>
              <a:xfrm>
                <a:off x="5927632" y="727698"/>
                <a:ext cx="1531549" cy="110799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7200">
                    <a:solidFill>
                      <a:schemeClr val="bg1"/>
                    </a:solidFill>
                    <a:effectLst>
                      <a:outerShdw blurRad="12700" dist="88900" dir="3000000" algn="tl" rotWithShape="0">
                        <a:schemeClr val="accent2">
                          <a:alpha val="40000"/>
                        </a:schemeClr>
                      </a:outerShdw>
                    </a:effectLst>
                  </a:defRPr>
                </a:lvl1pPr>
              </a:lstStyle>
              <a:p>
                <a:pPr algn="ctr"/>
                <a:r>
                  <a:rPr lang="en-US" altLang="ko-KR" sz="6600" b="1" dirty="0">
                    <a:solidFill>
                      <a:schemeClr val="accent1"/>
                    </a:solidFill>
                    <a:effectLst/>
                  </a:rPr>
                  <a:t>01</a:t>
                </a:r>
                <a:endParaRPr lang="ko-KR" altLang="en-US" sz="6600" b="1" dirty="0">
                  <a:solidFill>
                    <a:schemeClr val="accent1"/>
                  </a:solidFill>
                  <a:effectLst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5F2BE62-71D2-4057-BD58-BCC38567D30D}"/>
                  </a:ext>
                </a:extLst>
              </p:cNvPr>
              <p:cNvSpPr txBox="1"/>
              <p:nvPr/>
            </p:nvSpPr>
            <p:spPr>
              <a:xfrm>
                <a:off x="6919828" y="2025174"/>
                <a:ext cx="45580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A8607ECB-1D76-45C1-84AB-A0FBDF98C876}"/>
                </a:ext>
              </a:extLst>
            </p:cNvPr>
            <p:cNvGrpSpPr/>
            <p:nvPr/>
          </p:nvGrpSpPr>
          <p:grpSpPr>
            <a:xfrm>
              <a:off x="5927632" y="2610985"/>
              <a:ext cx="5550264" cy="1636030"/>
              <a:chOff x="5927632" y="727698"/>
              <a:chExt cx="5550264" cy="1636030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10FCCA-2464-4E7F-ACA1-25C2AE78027E}"/>
                  </a:ext>
                </a:extLst>
              </p:cNvPr>
              <p:cNvSpPr txBox="1"/>
              <p:nvPr/>
            </p:nvSpPr>
            <p:spPr>
              <a:xfrm>
                <a:off x="6693405" y="1665282"/>
                <a:ext cx="47844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8E0EAB6-B108-42E8-899B-09082C5D0788}"/>
                  </a:ext>
                </a:extLst>
              </p:cNvPr>
              <p:cNvSpPr txBox="1"/>
              <p:nvPr/>
            </p:nvSpPr>
            <p:spPr>
              <a:xfrm>
                <a:off x="7271656" y="1125051"/>
                <a:ext cx="3827659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800" b="1" dirty="0">
                    <a:solidFill>
                      <a:schemeClr val="accent2"/>
                    </a:solidFill>
                    <a:cs typeface="Arial" pitchFamily="34" charset="0"/>
                  </a:rPr>
                  <a:t>Contents</a:t>
                </a:r>
                <a:endParaRPr lang="ko-KR" altLang="en-US" sz="28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A34DB11-6193-4433-83AE-FCF8D7C23AED}"/>
                  </a:ext>
                </a:extLst>
              </p:cNvPr>
              <p:cNvSpPr txBox="1"/>
              <p:nvPr/>
            </p:nvSpPr>
            <p:spPr>
              <a:xfrm>
                <a:off x="5927632" y="727698"/>
                <a:ext cx="1531549" cy="110799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7200">
                    <a:solidFill>
                      <a:schemeClr val="bg1"/>
                    </a:solidFill>
                    <a:effectLst>
                      <a:outerShdw blurRad="12700" dist="88900" dir="3000000" algn="tl" rotWithShape="0">
                        <a:schemeClr val="accent2">
                          <a:alpha val="40000"/>
                        </a:schemeClr>
                      </a:outerShdw>
                    </a:effectLst>
                  </a:defRPr>
                </a:lvl1pPr>
              </a:lstStyle>
              <a:p>
                <a:pPr algn="ctr"/>
                <a:r>
                  <a:rPr lang="en-US" altLang="ko-KR" sz="6600" b="1" dirty="0">
                    <a:solidFill>
                      <a:schemeClr val="accent2"/>
                    </a:solidFill>
                    <a:effectLst/>
                  </a:rPr>
                  <a:t>02</a:t>
                </a:r>
                <a:endParaRPr lang="ko-KR" altLang="en-US" sz="6600" b="1" dirty="0">
                  <a:solidFill>
                    <a:schemeClr val="accent2"/>
                  </a:solidFill>
                  <a:effectLst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4FA5F4-691F-481B-A558-1E811A35A5E2}"/>
                  </a:ext>
                </a:extLst>
              </p:cNvPr>
              <p:cNvSpPr txBox="1"/>
              <p:nvPr/>
            </p:nvSpPr>
            <p:spPr>
              <a:xfrm>
                <a:off x="6919828" y="2025174"/>
                <a:ext cx="45580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1E77AE5E-8926-4447-9675-CEB7D033BA25}"/>
                </a:ext>
              </a:extLst>
            </p:cNvPr>
            <p:cNvGrpSpPr/>
            <p:nvPr/>
          </p:nvGrpSpPr>
          <p:grpSpPr>
            <a:xfrm>
              <a:off x="5927632" y="4560936"/>
              <a:ext cx="5550264" cy="1636030"/>
              <a:chOff x="5927632" y="727698"/>
              <a:chExt cx="5550264" cy="163603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006170-9FEB-4105-B20D-9BB9C14476F2}"/>
                  </a:ext>
                </a:extLst>
              </p:cNvPr>
              <p:cNvSpPr txBox="1"/>
              <p:nvPr/>
            </p:nvSpPr>
            <p:spPr>
              <a:xfrm>
                <a:off x="6693405" y="1665282"/>
                <a:ext cx="47844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FC41AF-3C61-4856-9F85-F8578E4239E6}"/>
                  </a:ext>
                </a:extLst>
              </p:cNvPr>
              <p:cNvSpPr txBox="1"/>
              <p:nvPr/>
            </p:nvSpPr>
            <p:spPr>
              <a:xfrm>
                <a:off x="7271656" y="1125051"/>
                <a:ext cx="3827659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8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28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22453D3-9824-4474-A84F-07E96038BC41}"/>
                  </a:ext>
                </a:extLst>
              </p:cNvPr>
              <p:cNvSpPr txBox="1"/>
              <p:nvPr/>
            </p:nvSpPr>
            <p:spPr>
              <a:xfrm>
                <a:off x="5927632" y="727698"/>
                <a:ext cx="1531549" cy="110799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7200">
                    <a:solidFill>
                      <a:schemeClr val="bg1"/>
                    </a:solidFill>
                    <a:effectLst>
                      <a:outerShdw blurRad="12700" dist="88900" dir="3000000" algn="tl" rotWithShape="0">
                        <a:schemeClr val="accent2">
                          <a:alpha val="40000"/>
                        </a:schemeClr>
                      </a:outerShdw>
                    </a:effectLst>
                  </a:defRPr>
                </a:lvl1pPr>
              </a:lstStyle>
              <a:p>
                <a:pPr algn="ctr"/>
                <a:r>
                  <a:rPr lang="en-US" altLang="ko-KR" sz="6600" b="1" dirty="0">
                    <a:solidFill>
                      <a:schemeClr val="accent3"/>
                    </a:solidFill>
                    <a:effectLst/>
                  </a:rPr>
                  <a:t>03</a:t>
                </a:r>
                <a:endParaRPr lang="ko-KR" altLang="en-US" sz="6600" b="1" dirty="0">
                  <a:solidFill>
                    <a:schemeClr val="accent3"/>
                  </a:solidFill>
                  <a:effectLst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74D21A-0D90-4E8B-BB56-07E00E8EAC0E}"/>
                  </a:ext>
                </a:extLst>
              </p:cNvPr>
              <p:cNvSpPr txBox="1"/>
              <p:nvPr/>
            </p:nvSpPr>
            <p:spPr>
              <a:xfrm>
                <a:off x="6919828" y="2025174"/>
                <a:ext cx="45580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1733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499FF7A-2E9E-43FC-AF63-8990E33E4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733166"/>
              </p:ext>
            </p:extLst>
          </p:nvPr>
        </p:nvGraphicFramePr>
        <p:xfrm>
          <a:off x="6456040" y="2074647"/>
          <a:ext cx="4846328" cy="3992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17">
            <a:extLst>
              <a:ext uri="{FF2B5EF4-FFF2-40B4-BE49-F238E27FC236}">
                <a16:creationId xmlns:a16="http://schemas.microsoft.com/office/drawing/2014/main" id="{DE7D45E1-085F-468C-B774-5AF9C65F66B2}"/>
              </a:ext>
            </a:extLst>
          </p:cNvPr>
          <p:cNvGrpSpPr/>
          <p:nvPr/>
        </p:nvGrpSpPr>
        <p:grpSpPr>
          <a:xfrm>
            <a:off x="881064" y="2122392"/>
            <a:ext cx="5371602" cy="1127966"/>
            <a:chOff x="3501215" y="2000094"/>
            <a:chExt cx="4031191" cy="112796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FD6BA71-34EC-4CBE-BE0B-D2C270BC40B3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20AB78-A03B-4E23-BC5C-B775600C12F3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8">
            <a:extLst>
              <a:ext uri="{FF2B5EF4-FFF2-40B4-BE49-F238E27FC236}">
                <a16:creationId xmlns:a16="http://schemas.microsoft.com/office/drawing/2014/main" id="{E4F6AAE3-6F69-4DB6-AA17-431923409463}"/>
              </a:ext>
            </a:extLst>
          </p:cNvPr>
          <p:cNvGrpSpPr/>
          <p:nvPr/>
        </p:nvGrpSpPr>
        <p:grpSpPr>
          <a:xfrm>
            <a:off x="1396148" y="3586262"/>
            <a:ext cx="1761331" cy="758741"/>
            <a:chOff x="203895" y="3409836"/>
            <a:chExt cx="1761331" cy="7587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0078BC-30F8-4FFA-B30E-2F1E70A61BE3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C6B9E7-266E-4978-9926-10160EA7F04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4781F5A0-7BF1-4FAC-85B0-C02C8A82D16C}"/>
              </a:ext>
            </a:extLst>
          </p:cNvPr>
          <p:cNvGrpSpPr/>
          <p:nvPr/>
        </p:nvGrpSpPr>
        <p:grpSpPr>
          <a:xfrm>
            <a:off x="3664859" y="3586262"/>
            <a:ext cx="1761331" cy="758741"/>
            <a:chOff x="203895" y="3409836"/>
            <a:chExt cx="1761331" cy="7587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D72DB1-808C-406C-B17F-41BD68AABD53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5F1973-1B43-4947-8D46-D4EE2F6C1094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E700695-5495-4020-A213-4F5B9C7B4AC3}"/>
              </a:ext>
            </a:extLst>
          </p:cNvPr>
          <p:cNvSpPr txBox="1"/>
          <p:nvPr/>
        </p:nvSpPr>
        <p:spPr>
          <a:xfrm>
            <a:off x="889633" y="4809337"/>
            <a:ext cx="5363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0">
            <a:extLst>
              <a:ext uri="{FF2B5EF4-FFF2-40B4-BE49-F238E27FC236}">
                <a16:creationId xmlns:a16="http://schemas.microsoft.com/office/drawing/2014/main" id="{EC88187D-B2CD-4ECC-BFE5-EA557C93AE29}"/>
              </a:ext>
            </a:extLst>
          </p:cNvPr>
          <p:cNvGrpSpPr/>
          <p:nvPr/>
        </p:nvGrpSpPr>
        <p:grpSpPr>
          <a:xfrm>
            <a:off x="8256240" y="1792131"/>
            <a:ext cx="936104" cy="261610"/>
            <a:chOff x="6372200" y="5450740"/>
            <a:chExt cx="936104" cy="261610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1B487493-599E-4BE4-BF4E-BBD484ACA61A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113B1-60B0-4126-A40E-4FED368DDB7D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8">
            <a:extLst>
              <a:ext uri="{FF2B5EF4-FFF2-40B4-BE49-F238E27FC236}">
                <a16:creationId xmlns:a16="http://schemas.microsoft.com/office/drawing/2014/main" id="{77C931EE-91FC-412D-8560-E72EEABF2ACC}"/>
              </a:ext>
            </a:extLst>
          </p:cNvPr>
          <p:cNvGrpSpPr/>
          <p:nvPr/>
        </p:nvGrpSpPr>
        <p:grpSpPr>
          <a:xfrm>
            <a:off x="9408368" y="1786615"/>
            <a:ext cx="936104" cy="261610"/>
            <a:chOff x="6372200" y="5450740"/>
            <a:chExt cx="936104" cy="261610"/>
          </a:xfrm>
        </p:grpSpPr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B17B8171-79E2-46AD-9CB9-A80F609C52B2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CEDA7F-71BC-4AC4-B77C-4C3474414AB8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9ADC400C-8396-48CA-9A3B-3E538185DFF7}"/>
              </a:ext>
            </a:extLst>
          </p:cNvPr>
          <p:cNvSpPr/>
          <p:nvPr/>
        </p:nvSpPr>
        <p:spPr>
          <a:xfrm>
            <a:off x="916360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59E7F2C6-8419-4CB7-846F-8A442BC14D29}"/>
              </a:ext>
            </a:extLst>
          </p:cNvPr>
          <p:cNvSpPr/>
          <p:nvPr/>
        </p:nvSpPr>
        <p:spPr>
          <a:xfrm>
            <a:off x="916360" y="1823920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C724A31E-466F-4FC9-AC85-E1A78DE1FC4B}"/>
              </a:ext>
            </a:extLst>
          </p:cNvPr>
          <p:cNvSpPr/>
          <p:nvPr/>
        </p:nvSpPr>
        <p:spPr>
          <a:xfrm>
            <a:off x="1205162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C9543CE-9AA7-4ECC-977D-F02AA43A1B62}"/>
              </a:ext>
            </a:extLst>
          </p:cNvPr>
          <p:cNvGrpSpPr/>
          <p:nvPr/>
        </p:nvGrpSpPr>
        <p:grpSpPr>
          <a:xfrm>
            <a:off x="1107654" y="2609984"/>
            <a:ext cx="1853826" cy="1509573"/>
            <a:chOff x="916359" y="2609983"/>
            <a:chExt cx="2236415" cy="15095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0C55173-5DA2-4D72-A97F-81D423A4B6B3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70EF4-DDC4-4DB0-8288-6C10C315AC72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93431114-4E1A-4290-8563-AA65F9742407}"/>
              </a:ext>
            </a:extLst>
          </p:cNvPr>
          <p:cNvSpPr/>
          <p:nvPr/>
        </p:nvSpPr>
        <p:spPr>
          <a:xfrm>
            <a:off x="3614192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45602767-B317-47A0-952C-F27FE8D2E8A3}"/>
              </a:ext>
            </a:extLst>
          </p:cNvPr>
          <p:cNvSpPr/>
          <p:nvPr/>
        </p:nvSpPr>
        <p:spPr>
          <a:xfrm>
            <a:off x="3614192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32E02A7E-7935-4F00-A06D-06A5D0A433C9}"/>
              </a:ext>
            </a:extLst>
          </p:cNvPr>
          <p:cNvSpPr/>
          <p:nvPr/>
        </p:nvSpPr>
        <p:spPr>
          <a:xfrm>
            <a:off x="3902994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3431A8B-EA3D-4D08-9A71-10A67AF62BBB}"/>
              </a:ext>
            </a:extLst>
          </p:cNvPr>
          <p:cNvGrpSpPr/>
          <p:nvPr/>
        </p:nvGrpSpPr>
        <p:grpSpPr>
          <a:xfrm>
            <a:off x="3805486" y="2609984"/>
            <a:ext cx="1853826" cy="1509573"/>
            <a:chOff x="3614191" y="2609983"/>
            <a:chExt cx="2236415" cy="15095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992172-D6B0-43A7-82B4-452AAAD562F3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22C251-1D17-4F8F-9A03-3E649743B812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5A46BD1D-364C-43E2-A6FA-5FC0C4106A39}"/>
              </a:ext>
            </a:extLst>
          </p:cNvPr>
          <p:cNvSpPr/>
          <p:nvPr/>
        </p:nvSpPr>
        <p:spPr>
          <a:xfrm>
            <a:off x="6312024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23D1B88D-9341-4144-8BC1-335AD9EC7E84}"/>
              </a:ext>
            </a:extLst>
          </p:cNvPr>
          <p:cNvSpPr/>
          <p:nvPr/>
        </p:nvSpPr>
        <p:spPr>
          <a:xfrm>
            <a:off x="6312024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9C915925-A742-4517-9A7D-0E0699F02C81}"/>
              </a:ext>
            </a:extLst>
          </p:cNvPr>
          <p:cNvSpPr/>
          <p:nvPr/>
        </p:nvSpPr>
        <p:spPr>
          <a:xfrm>
            <a:off x="6600826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B94AEA3-228D-42B3-B3C5-FC4DF32558C5}"/>
              </a:ext>
            </a:extLst>
          </p:cNvPr>
          <p:cNvGrpSpPr/>
          <p:nvPr/>
        </p:nvGrpSpPr>
        <p:grpSpPr>
          <a:xfrm>
            <a:off x="6503318" y="2609984"/>
            <a:ext cx="1853826" cy="1509573"/>
            <a:chOff x="6312023" y="2609983"/>
            <a:chExt cx="2236415" cy="15095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8BC72A-0631-40AA-8FC6-C47693C6EB91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832F40-7D3D-48A5-8EE6-D8E46E60FE7E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1" name="Rounded Rectangle 30">
            <a:extLst>
              <a:ext uri="{FF2B5EF4-FFF2-40B4-BE49-F238E27FC236}">
                <a16:creationId xmlns:a16="http://schemas.microsoft.com/office/drawing/2014/main" id="{F9D749AE-30D4-4E65-B09C-44AC3EA6CF72}"/>
              </a:ext>
            </a:extLst>
          </p:cNvPr>
          <p:cNvSpPr/>
          <p:nvPr/>
        </p:nvSpPr>
        <p:spPr>
          <a:xfrm>
            <a:off x="9009856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FB85BE6A-90E4-4F4D-A1F1-4F798685399B}"/>
              </a:ext>
            </a:extLst>
          </p:cNvPr>
          <p:cNvSpPr/>
          <p:nvPr/>
        </p:nvSpPr>
        <p:spPr>
          <a:xfrm>
            <a:off x="9009856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44AAB37E-9E50-4051-B818-52AA40A0300A}"/>
              </a:ext>
            </a:extLst>
          </p:cNvPr>
          <p:cNvSpPr/>
          <p:nvPr/>
        </p:nvSpPr>
        <p:spPr>
          <a:xfrm>
            <a:off x="9298658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0DCDEA12-8485-4486-990F-164A0F379F63}"/>
              </a:ext>
            </a:extLst>
          </p:cNvPr>
          <p:cNvGrpSpPr/>
          <p:nvPr/>
        </p:nvGrpSpPr>
        <p:grpSpPr>
          <a:xfrm>
            <a:off x="9201150" y="2609984"/>
            <a:ext cx="1853826" cy="1509573"/>
            <a:chOff x="9009855" y="2609983"/>
            <a:chExt cx="2236415" cy="150957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75E4144-4C72-4FE2-BFB6-D00327C951BA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C5DEA6-6F94-4B46-9D30-A5F7FFFF94EA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F2A78512-B139-4B6D-BF75-96A17D782BDF}"/>
              </a:ext>
            </a:extLst>
          </p:cNvPr>
          <p:cNvGrpSpPr/>
          <p:nvPr/>
        </p:nvGrpSpPr>
        <p:grpSpPr>
          <a:xfrm>
            <a:off x="1522181" y="5154395"/>
            <a:ext cx="9147638" cy="905474"/>
            <a:chOff x="755577" y="5632673"/>
            <a:chExt cx="7705405" cy="9054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A66023-2912-4003-9F97-068912E4F647}"/>
                </a:ext>
              </a:extLst>
            </p:cNvPr>
            <p:cNvSpPr txBox="1"/>
            <p:nvPr/>
          </p:nvSpPr>
          <p:spPr>
            <a:xfrm>
              <a:off x="755577" y="5632673"/>
              <a:ext cx="769490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C86CAD0-55D9-4024-AE5C-5189332B55D2}"/>
                </a:ext>
              </a:extLst>
            </p:cNvPr>
            <p:cNvSpPr txBox="1"/>
            <p:nvPr/>
          </p:nvSpPr>
          <p:spPr>
            <a:xfrm>
              <a:off x="766073" y="5891816"/>
              <a:ext cx="7694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0" name="Rectangle 9">
            <a:extLst>
              <a:ext uri="{FF2B5EF4-FFF2-40B4-BE49-F238E27FC236}">
                <a16:creationId xmlns:a16="http://schemas.microsoft.com/office/drawing/2014/main" id="{82F8663A-5936-4C93-8F0E-0E1DB36AE244}"/>
              </a:ext>
            </a:extLst>
          </p:cNvPr>
          <p:cNvSpPr/>
          <p:nvPr/>
        </p:nvSpPr>
        <p:spPr>
          <a:xfrm>
            <a:off x="4567668" y="196252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30">
            <a:extLst>
              <a:ext uri="{FF2B5EF4-FFF2-40B4-BE49-F238E27FC236}">
                <a16:creationId xmlns:a16="http://schemas.microsoft.com/office/drawing/2014/main" id="{632F87DA-9FDC-4504-A589-98F4AF2D2675}"/>
              </a:ext>
            </a:extLst>
          </p:cNvPr>
          <p:cNvSpPr/>
          <p:nvPr/>
        </p:nvSpPr>
        <p:spPr>
          <a:xfrm>
            <a:off x="9958865" y="194676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91679301-ED50-48FA-B869-FECCFB91D6ED}"/>
              </a:ext>
            </a:extLst>
          </p:cNvPr>
          <p:cNvSpPr/>
          <p:nvPr/>
        </p:nvSpPr>
        <p:spPr>
          <a:xfrm>
            <a:off x="7224146" y="196570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자유형 151">
            <a:extLst>
              <a:ext uri="{FF2B5EF4-FFF2-40B4-BE49-F238E27FC236}">
                <a16:creationId xmlns:a16="http://schemas.microsoft.com/office/drawing/2014/main" id="{A40EBC00-8CA5-4558-B97C-D22B2A6ECF92}"/>
              </a:ext>
            </a:extLst>
          </p:cNvPr>
          <p:cNvSpPr/>
          <p:nvPr/>
        </p:nvSpPr>
        <p:spPr>
          <a:xfrm>
            <a:off x="1850020" y="19230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354A9DA-6B49-4089-B672-D469E52087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A2E8A6-1403-4E18-8A15-364A265A3756}"/>
              </a:ext>
            </a:extLst>
          </p:cNvPr>
          <p:cNvSpPr txBox="1"/>
          <p:nvPr/>
        </p:nvSpPr>
        <p:spPr>
          <a:xfrm>
            <a:off x="7420538" y="2718197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79CC12-32D0-49DA-A989-256C014A59F5}"/>
              </a:ext>
            </a:extLst>
          </p:cNvPr>
          <p:cNvSpPr txBox="1"/>
          <p:nvPr/>
        </p:nvSpPr>
        <p:spPr>
          <a:xfrm>
            <a:off x="1966455" y="4954734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8E0546F-7CBA-4749-8CBF-4D21650BDD6F}"/>
              </a:ext>
            </a:extLst>
          </p:cNvPr>
          <p:cNvSpPr/>
          <p:nvPr/>
        </p:nvSpPr>
        <p:spPr>
          <a:xfrm>
            <a:off x="1715103" y="5544968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230294-B549-4F3E-9F02-735AD02E8E39}"/>
              </a:ext>
            </a:extLst>
          </p:cNvPr>
          <p:cNvSpPr txBox="1"/>
          <p:nvPr/>
        </p:nvSpPr>
        <p:spPr>
          <a:xfrm>
            <a:off x="2045232" y="5724116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26DD7FA7-BF0E-4419-A8C5-0E0505999D08}"/>
              </a:ext>
            </a:extLst>
          </p:cNvPr>
          <p:cNvGrpSpPr/>
          <p:nvPr/>
        </p:nvGrpSpPr>
        <p:grpSpPr>
          <a:xfrm>
            <a:off x="7945074" y="1891792"/>
            <a:ext cx="2667246" cy="883645"/>
            <a:chOff x="6640877" y="1860213"/>
            <a:chExt cx="1891564" cy="883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3C3A40-AFBE-40A7-BBD9-9E4A8B11B842}"/>
                </a:ext>
              </a:extLst>
            </p:cNvPr>
            <p:cNvSpPr txBox="1"/>
            <p:nvPr/>
          </p:nvSpPr>
          <p:spPr>
            <a:xfrm>
              <a:off x="6640877" y="2097527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D2CCF2-3F5B-49F3-8BB8-2353A5CB2ADC}"/>
                </a:ext>
              </a:extLst>
            </p:cNvPr>
            <p:cNvSpPr txBox="1"/>
            <p:nvPr/>
          </p:nvSpPr>
          <p:spPr>
            <a:xfrm>
              <a:off x="6640877" y="1860213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9">
            <a:extLst>
              <a:ext uri="{FF2B5EF4-FFF2-40B4-BE49-F238E27FC236}">
                <a16:creationId xmlns:a16="http://schemas.microsoft.com/office/drawing/2014/main" id="{F51DDE0F-858A-4ECC-8722-F3B42F7CDA5C}"/>
              </a:ext>
            </a:extLst>
          </p:cNvPr>
          <p:cNvGrpSpPr/>
          <p:nvPr/>
        </p:nvGrpSpPr>
        <p:grpSpPr>
          <a:xfrm>
            <a:off x="8771764" y="3509664"/>
            <a:ext cx="2420845" cy="883646"/>
            <a:chOff x="7274140" y="3377778"/>
            <a:chExt cx="1690348" cy="8836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891F06A-5899-4AED-AE22-E2739AB7BDC0}"/>
                </a:ext>
              </a:extLst>
            </p:cNvPr>
            <p:cNvSpPr txBox="1"/>
            <p:nvPr/>
          </p:nvSpPr>
          <p:spPr>
            <a:xfrm>
              <a:off x="7274140" y="3615093"/>
              <a:ext cx="1690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E1BD56-3D56-4003-BFB9-8C9DD40D2651}"/>
                </a:ext>
              </a:extLst>
            </p:cNvPr>
            <p:cNvSpPr txBox="1"/>
            <p:nvPr/>
          </p:nvSpPr>
          <p:spPr>
            <a:xfrm>
              <a:off x="7274140" y="3377778"/>
              <a:ext cx="169034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B793F38E-107F-42B0-9A89-852FC3580A8D}"/>
              </a:ext>
            </a:extLst>
          </p:cNvPr>
          <p:cNvGrpSpPr/>
          <p:nvPr/>
        </p:nvGrpSpPr>
        <p:grpSpPr>
          <a:xfrm>
            <a:off x="7945074" y="5121950"/>
            <a:ext cx="2667246" cy="883647"/>
            <a:chOff x="6640876" y="5246967"/>
            <a:chExt cx="1891564" cy="8836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183F9D-D653-4048-8E8F-AB561E4D00D5}"/>
                </a:ext>
              </a:extLst>
            </p:cNvPr>
            <p:cNvSpPr txBox="1"/>
            <p:nvPr/>
          </p:nvSpPr>
          <p:spPr>
            <a:xfrm>
              <a:off x="6640876" y="5484283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26B879-2028-474D-B2F4-89D7FDB0EFCB}"/>
                </a:ext>
              </a:extLst>
            </p:cNvPr>
            <p:cNvSpPr txBox="1"/>
            <p:nvPr/>
          </p:nvSpPr>
          <p:spPr>
            <a:xfrm>
              <a:off x="6640876" y="5246967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">
            <a:extLst>
              <a:ext uri="{FF2B5EF4-FFF2-40B4-BE49-F238E27FC236}">
                <a16:creationId xmlns:a16="http://schemas.microsoft.com/office/drawing/2014/main" id="{D25C40F3-4C5E-46AB-84D3-59A60558C125}"/>
              </a:ext>
            </a:extLst>
          </p:cNvPr>
          <p:cNvGrpSpPr/>
          <p:nvPr/>
        </p:nvGrpSpPr>
        <p:grpSpPr>
          <a:xfrm>
            <a:off x="1652015" y="1891792"/>
            <a:ext cx="2523848" cy="883645"/>
            <a:chOff x="1043608" y="1863793"/>
            <a:chExt cx="1609193" cy="8836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7186D9-B467-4403-A1C4-00CED170D934}"/>
                </a:ext>
              </a:extLst>
            </p:cNvPr>
            <p:cNvSpPr txBox="1"/>
            <p:nvPr/>
          </p:nvSpPr>
          <p:spPr>
            <a:xfrm>
              <a:off x="1043608" y="2101107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77B9E6-76C2-4AC6-A6F8-9E90D4F59285}"/>
                </a:ext>
              </a:extLst>
            </p:cNvPr>
            <p:cNvSpPr txBox="1"/>
            <p:nvPr/>
          </p:nvSpPr>
          <p:spPr>
            <a:xfrm>
              <a:off x="1043608" y="1863793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FF7E805A-214F-4CE6-9EFB-CA603557E3BB}"/>
              </a:ext>
            </a:extLst>
          </p:cNvPr>
          <p:cNvGrpSpPr/>
          <p:nvPr/>
        </p:nvGrpSpPr>
        <p:grpSpPr>
          <a:xfrm>
            <a:off x="800102" y="3509664"/>
            <a:ext cx="2461213" cy="883646"/>
            <a:chOff x="388747" y="3303953"/>
            <a:chExt cx="1374941" cy="8836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7542D8-56E7-41C9-B735-20F4B788E0D5}"/>
                </a:ext>
              </a:extLst>
            </p:cNvPr>
            <p:cNvSpPr txBox="1"/>
            <p:nvPr/>
          </p:nvSpPr>
          <p:spPr>
            <a:xfrm>
              <a:off x="388747" y="3541268"/>
              <a:ext cx="13749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ED0AF1-2B84-49BD-A25E-27C1B2121DD5}"/>
                </a:ext>
              </a:extLst>
            </p:cNvPr>
            <p:cNvSpPr txBox="1"/>
            <p:nvPr/>
          </p:nvSpPr>
          <p:spPr>
            <a:xfrm>
              <a:off x="388747" y="3303953"/>
              <a:ext cx="137494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">
            <a:extLst>
              <a:ext uri="{FF2B5EF4-FFF2-40B4-BE49-F238E27FC236}">
                <a16:creationId xmlns:a16="http://schemas.microsoft.com/office/drawing/2014/main" id="{9CD94D8A-80AD-4D0F-BBDF-FF7A59632748}"/>
              </a:ext>
            </a:extLst>
          </p:cNvPr>
          <p:cNvGrpSpPr/>
          <p:nvPr/>
        </p:nvGrpSpPr>
        <p:grpSpPr>
          <a:xfrm>
            <a:off x="1635519" y="5121950"/>
            <a:ext cx="2523848" cy="883647"/>
            <a:chOff x="971600" y="5316595"/>
            <a:chExt cx="1609193" cy="8836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3452B5-D741-4463-A14E-DFBDE02369B1}"/>
                </a:ext>
              </a:extLst>
            </p:cNvPr>
            <p:cNvSpPr txBox="1"/>
            <p:nvPr/>
          </p:nvSpPr>
          <p:spPr>
            <a:xfrm>
              <a:off x="971600" y="5553911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FC7845-1DD0-411D-A3DB-B42833A88881}"/>
                </a:ext>
              </a:extLst>
            </p:cNvPr>
            <p:cNvSpPr txBox="1"/>
            <p:nvPr/>
          </p:nvSpPr>
          <p:spPr>
            <a:xfrm>
              <a:off x="971600" y="5316595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1">
            <a:extLst>
              <a:ext uri="{FF2B5EF4-FFF2-40B4-BE49-F238E27FC236}">
                <a16:creationId xmlns:a16="http://schemas.microsoft.com/office/drawing/2014/main" id="{2219CCE8-992F-4E34-9B4A-EDD234FE988B}"/>
              </a:ext>
            </a:extLst>
          </p:cNvPr>
          <p:cNvGrpSpPr/>
          <p:nvPr/>
        </p:nvGrpSpPr>
        <p:grpSpPr>
          <a:xfrm>
            <a:off x="3449496" y="1865097"/>
            <a:ext cx="5222675" cy="4151807"/>
            <a:chOff x="2483768" y="1378094"/>
            <a:chExt cx="4104457" cy="3243788"/>
          </a:xfrm>
        </p:grpSpPr>
        <p:cxnSp>
          <p:nvCxnSpPr>
            <p:cNvPr id="22" name="Straight Connector 7">
              <a:extLst>
                <a:ext uri="{FF2B5EF4-FFF2-40B4-BE49-F238E27FC236}">
                  <a16:creationId xmlns:a16="http://schemas.microsoft.com/office/drawing/2014/main" id="{8CB8FCC7-B4F1-4DCD-89DE-3B3708F6F2A4}"/>
                </a:ext>
              </a:extLst>
            </p:cNvPr>
            <p:cNvCxnSpPr/>
            <p:nvPr/>
          </p:nvCxnSpPr>
          <p:spPr>
            <a:xfrm flipV="1">
              <a:off x="4572000" y="2139702"/>
              <a:ext cx="648072" cy="858572"/>
            </a:xfrm>
            <a:prstGeom prst="line">
              <a:avLst/>
            </a:prstGeom>
            <a:ln w="3810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31">
              <a:extLst>
                <a:ext uri="{FF2B5EF4-FFF2-40B4-BE49-F238E27FC236}">
                  <a16:creationId xmlns:a16="http://schemas.microsoft.com/office/drawing/2014/main" id="{3B48BF53-C9AC-4529-AA4D-FFF260AA0416}"/>
                </a:ext>
              </a:extLst>
            </p:cNvPr>
            <p:cNvCxnSpPr/>
            <p:nvPr/>
          </p:nvCxnSpPr>
          <p:spPr>
            <a:xfrm flipV="1">
              <a:off x="4572000" y="2998274"/>
              <a:ext cx="1152128" cy="5276"/>
            </a:xfrm>
            <a:prstGeom prst="line">
              <a:avLst/>
            </a:prstGeom>
            <a:ln w="3810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34">
              <a:extLst>
                <a:ext uri="{FF2B5EF4-FFF2-40B4-BE49-F238E27FC236}">
                  <a16:creationId xmlns:a16="http://schemas.microsoft.com/office/drawing/2014/main" id="{68391A7E-C294-4FEB-B0A1-06C6B548A377}"/>
                </a:ext>
              </a:extLst>
            </p:cNvPr>
            <p:cNvCxnSpPr/>
            <p:nvPr/>
          </p:nvCxnSpPr>
          <p:spPr>
            <a:xfrm>
              <a:off x="4572000" y="3001702"/>
              <a:ext cx="648072" cy="900100"/>
            </a:xfrm>
            <a:prstGeom prst="line">
              <a:avLst/>
            </a:prstGeom>
            <a:ln w="3810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37">
              <a:extLst>
                <a:ext uri="{FF2B5EF4-FFF2-40B4-BE49-F238E27FC236}">
                  <a16:creationId xmlns:a16="http://schemas.microsoft.com/office/drawing/2014/main" id="{8168E2D9-2B22-43CB-A500-C38E3F985C6D}"/>
                </a:ext>
              </a:extLst>
            </p:cNvPr>
            <p:cNvCxnSpPr/>
            <p:nvPr/>
          </p:nvCxnSpPr>
          <p:spPr>
            <a:xfrm flipH="1" flipV="1">
              <a:off x="3893820" y="2139702"/>
              <a:ext cx="678180" cy="863848"/>
            </a:xfrm>
            <a:prstGeom prst="line">
              <a:avLst/>
            </a:prstGeom>
            <a:ln w="3810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48">
              <a:extLst>
                <a:ext uri="{FF2B5EF4-FFF2-40B4-BE49-F238E27FC236}">
                  <a16:creationId xmlns:a16="http://schemas.microsoft.com/office/drawing/2014/main" id="{04B7D7C4-59DE-49E7-8C32-422F0D857D7E}"/>
                </a:ext>
              </a:extLst>
            </p:cNvPr>
            <p:cNvCxnSpPr/>
            <p:nvPr/>
          </p:nvCxnSpPr>
          <p:spPr>
            <a:xfrm flipH="1">
              <a:off x="3419872" y="3001702"/>
              <a:ext cx="1152128" cy="0"/>
            </a:xfrm>
            <a:prstGeom prst="line">
              <a:avLst/>
            </a:prstGeom>
            <a:ln w="3810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49">
              <a:extLst>
                <a:ext uri="{FF2B5EF4-FFF2-40B4-BE49-F238E27FC236}">
                  <a16:creationId xmlns:a16="http://schemas.microsoft.com/office/drawing/2014/main" id="{9F35D604-5155-4769-8842-44ED1FA7FC43}"/>
                </a:ext>
              </a:extLst>
            </p:cNvPr>
            <p:cNvCxnSpPr/>
            <p:nvPr/>
          </p:nvCxnSpPr>
          <p:spPr>
            <a:xfrm flipH="1">
              <a:off x="3893820" y="3003550"/>
              <a:ext cx="678180" cy="859790"/>
            </a:xfrm>
            <a:prstGeom prst="line">
              <a:avLst/>
            </a:prstGeom>
            <a:ln w="3810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16">
              <a:extLst>
                <a:ext uri="{FF2B5EF4-FFF2-40B4-BE49-F238E27FC236}">
                  <a16:creationId xmlns:a16="http://schemas.microsoft.com/office/drawing/2014/main" id="{7C146A6E-0A81-4F58-BC12-F6BEEAD0E08F}"/>
                </a:ext>
              </a:extLst>
            </p:cNvPr>
            <p:cNvSpPr/>
            <p:nvPr/>
          </p:nvSpPr>
          <p:spPr>
            <a:xfrm>
              <a:off x="3840480" y="2266754"/>
              <a:ext cx="1463040" cy="146304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4">
              <a:extLst>
                <a:ext uri="{FF2B5EF4-FFF2-40B4-BE49-F238E27FC236}">
                  <a16:creationId xmlns:a16="http://schemas.microsoft.com/office/drawing/2014/main" id="{93A07CE6-260A-421F-B37F-B34331D3EC15}"/>
                </a:ext>
              </a:extLst>
            </p:cNvPr>
            <p:cNvGrpSpPr/>
            <p:nvPr/>
          </p:nvGrpSpPr>
          <p:grpSpPr>
            <a:xfrm>
              <a:off x="5148065" y="1378094"/>
              <a:ext cx="1440160" cy="3240360"/>
              <a:chOff x="5292077" y="1378094"/>
              <a:chExt cx="1440156" cy="3240358"/>
            </a:xfrm>
          </p:grpSpPr>
          <p:sp>
            <p:nvSpPr>
              <p:cNvPr id="34" name="Oval 17">
                <a:extLst>
                  <a:ext uri="{FF2B5EF4-FFF2-40B4-BE49-F238E27FC236}">
                    <a16:creationId xmlns:a16="http://schemas.microsoft.com/office/drawing/2014/main" id="{9A3B659B-88A7-48F0-83D9-52FF671997CA}"/>
                  </a:ext>
                </a:extLst>
              </p:cNvPr>
              <p:cNvSpPr/>
              <p:nvPr/>
            </p:nvSpPr>
            <p:spPr>
              <a:xfrm>
                <a:off x="6012153" y="2638233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18">
                <a:extLst>
                  <a:ext uri="{FF2B5EF4-FFF2-40B4-BE49-F238E27FC236}">
                    <a16:creationId xmlns:a16="http://schemas.microsoft.com/office/drawing/2014/main" id="{E594D6EB-964D-4488-BD42-DFB0227C0048}"/>
                  </a:ext>
                </a:extLst>
              </p:cNvPr>
              <p:cNvSpPr/>
              <p:nvPr/>
            </p:nvSpPr>
            <p:spPr>
              <a:xfrm>
                <a:off x="5292077" y="3898372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19">
                <a:extLst>
                  <a:ext uri="{FF2B5EF4-FFF2-40B4-BE49-F238E27FC236}">
                    <a16:creationId xmlns:a16="http://schemas.microsoft.com/office/drawing/2014/main" id="{3BD6A3D2-FF02-4178-B84A-1B2608D5E926}"/>
                  </a:ext>
                </a:extLst>
              </p:cNvPr>
              <p:cNvSpPr/>
              <p:nvPr/>
            </p:nvSpPr>
            <p:spPr>
              <a:xfrm>
                <a:off x="5292080" y="1378094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0" name="Group 3">
              <a:extLst>
                <a:ext uri="{FF2B5EF4-FFF2-40B4-BE49-F238E27FC236}">
                  <a16:creationId xmlns:a16="http://schemas.microsoft.com/office/drawing/2014/main" id="{2BCD32BE-CA53-43DA-AD79-0EBE186A72FB}"/>
                </a:ext>
              </a:extLst>
            </p:cNvPr>
            <p:cNvGrpSpPr/>
            <p:nvPr/>
          </p:nvGrpSpPr>
          <p:grpSpPr>
            <a:xfrm flipH="1">
              <a:off x="2483768" y="1381522"/>
              <a:ext cx="1440160" cy="3240360"/>
              <a:chOff x="5444477" y="1381522"/>
              <a:chExt cx="1440155" cy="3240358"/>
            </a:xfrm>
          </p:grpSpPr>
          <p:sp>
            <p:nvSpPr>
              <p:cNvPr id="31" name="Oval 20">
                <a:extLst>
                  <a:ext uri="{FF2B5EF4-FFF2-40B4-BE49-F238E27FC236}">
                    <a16:creationId xmlns:a16="http://schemas.microsoft.com/office/drawing/2014/main" id="{20980D1C-CF08-4786-BA08-CF4BECAB29A1}"/>
                  </a:ext>
                </a:extLst>
              </p:cNvPr>
              <p:cNvSpPr/>
              <p:nvPr/>
            </p:nvSpPr>
            <p:spPr>
              <a:xfrm>
                <a:off x="6164552" y="2641661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21">
                <a:extLst>
                  <a:ext uri="{FF2B5EF4-FFF2-40B4-BE49-F238E27FC236}">
                    <a16:creationId xmlns:a16="http://schemas.microsoft.com/office/drawing/2014/main" id="{1F52492E-3F7B-4FBB-985E-7CCCA656C58F}"/>
                  </a:ext>
                </a:extLst>
              </p:cNvPr>
              <p:cNvSpPr/>
              <p:nvPr/>
            </p:nvSpPr>
            <p:spPr>
              <a:xfrm>
                <a:off x="5444477" y="3901800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22">
                <a:extLst>
                  <a:ext uri="{FF2B5EF4-FFF2-40B4-BE49-F238E27FC236}">
                    <a16:creationId xmlns:a16="http://schemas.microsoft.com/office/drawing/2014/main" id="{974F9A62-A54B-4950-B184-798DB96B00DD}"/>
                  </a:ext>
                </a:extLst>
              </p:cNvPr>
              <p:cNvSpPr/>
              <p:nvPr/>
            </p:nvSpPr>
            <p:spPr>
              <a:xfrm>
                <a:off x="5444480" y="1381522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2432D27-6F3E-4EC8-A2CA-CD57628C883A}"/>
              </a:ext>
            </a:extLst>
          </p:cNvPr>
          <p:cNvSpPr txBox="1"/>
          <p:nvPr/>
        </p:nvSpPr>
        <p:spPr>
          <a:xfrm>
            <a:off x="5310003" y="3345690"/>
            <a:ext cx="1573152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36910826-4364-44A4-84EE-5A77F43AF5F0}"/>
              </a:ext>
            </a:extLst>
          </p:cNvPr>
          <p:cNvSpPr>
            <a:spLocks noChangeAspect="1"/>
          </p:cNvSpPr>
          <p:nvPr/>
        </p:nvSpPr>
        <p:spPr>
          <a:xfrm>
            <a:off x="5879231" y="4089879"/>
            <a:ext cx="462505" cy="4663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10">
            <a:extLst>
              <a:ext uri="{FF2B5EF4-FFF2-40B4-BE49-F238E27FC236}">
                <a16:creationId xmlns:a16="http://schemas.microsoft.com/office/drawing/2014/main" id="{2810E2FB-2F68-4466-B6B7-04B4A9F40399}"/>
              </a:ext>
            </a:extLst>
          </p:cNvPr>
          <p:cNvSpPr/>
          <p:nvPr/>
        </p:nvSpPr>
        <p:spPr>
          <a:xfrm>
            <a:off x="4696798" y="54143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0A0AD6C2-842A-4E70-9341-9BF35D3361E5}"/>
              </a:ext>
            </a:extLst>
          </p:cNvPr>
          <p:cNvSpPr/>
          <p:nvPr/>
        </p:nvSpPr>
        <p:spPr>
          <a:xfrm>
            <a:off x="7132062" y="213108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D405B9A9-FA5A-49B8-8ED7-34053E9DA162}"/>
              </a:ext>
            </a:extLst>
          </p:cNvPr>
          <p:cNvSpPr/>
          <p:nvPr/>
        </p:nvSpPr>
        <p:spPr>
          <a:xfrm flipH="1">
            <a:off x="8005610" y="37840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1CD70BE3-2B94-42A9-A585-06DD467E7C54}"/>
              </a:ext>
            </a:extLst>
          </p:cNvPr>
          <p:cNvSpPr/>
          <p:nvPr/>
        </p:nvSpPr>
        <p:spPr>
          <a:xfrm rot="18805991">
            <a:off x="3712274" y="37590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475F89AD-3226-4890-BBD2-0F18E59B8A5D}"/>
              </a:ext>
            </a:extLst>
          </p:cNvPr>
          <p:cNvSpPr>
            <a:spLocks noChangeAspect="1"/>
          </p:cNvSpPr>
          <p:nvPr/>
        </p:nvSpPr>
        <p:spPr>
          <a:xfrm rot="9900000">
            <a:off x="7142109" y="53958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D9517723-EC18-437A-859A-83A3FEABF1A3}"/>
              </a:ext>
            </a:extLst>
          </p:cNvPr>
          <p:cNvSpPr/>
          <p:nvPr/>
        </p:nvSpPr>
        <p:spPr>
          <a:xfrm>
            <a:off x="4639540" y="21766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2" name="Table 1">
            <a:extLst>
              <a:ext uri="{FF2B5EF4-FFF2-40B4-BE49-F238E27FC236}">
                <a16:creationId xmlns:a16="http://schemas.microsoft.com/office/drawing/2014/main" id="{2E44BF8D-A27A-4B7A-ACB7-4F4AF9358F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004783"/>
              </p:ext>
            </p:extLst>
          </p:nvPr>
        </p:nvGraphicFramePr>
        <p:xfrm>
          <a:off x="690906" y="1454331"/>
          <a:ext cx="10612816" cy="478100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24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122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Day of the week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Monday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Tuesday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Wednesday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Thursday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Friday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Saturday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Sunday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Type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Type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Type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Arial" pitchFamily="34" charset="0"/>
                        </a:rPr>
                        <a:t>Type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Arial" pitchFamily="34" charset="0"/>
                        </a:rPr>
                        <a:t>Type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950681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1492313"/>
                  </a:ext>
                </a:extLst>
              </a:tr>
            </a:tbl>
          </a:graphicData>
        </a:graphic>
      </p:graphicFrame>
      <p:sp>
        <p:nvSpPr>
          <p:cNvPr id="33" name="Rectangle: Folded Corner 2">
            <a:extLst>
              <a:ext uri="{FF2B5EF4-FFF2-40B4-BE49-F238E27FC236}">
                <a16:creationId xmlns:a16="http://schemas.microsoft.com/office/drawing/2014/main" id="{9645DF37-6377-4A37-B3FF-8635503EEDE6}"/>
              </a:ext>
            </a:extLst>
          </p:cNvPr>
          <p:cNvSpPr/>
          <p:nvPr/>
        </p:nvSpPr>
        <p:spPr>
          <a:xfrm>
            <a:off x="2482421" y="2062847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: Folded Corner 3">
            <a:extLst>
              <a:ext uri="{FF2B5EF4-FFF2-40B4-BE49-F238E27FC236}">
                <a16:creationId xmlns:a16="http://schemas.microsoft.com/office/drawing/2014/main" id="{3C12F546-8DB0-41B4-8B32-5FB8873D2101}"/>
              </a:ext>
            </a:extLst>
          </p:cNvPr>
          <p:cNvSpPr/>
          <p:nvPr/>
        </p:nvSpPr>
        <p:spPr>
          <a:xfrm>
            <a:off x="3749355" y="2481208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ectangle: Folded Corner 4">
            <a:extLst>
              <a:ext uri="{FF2B5EF4-FFF2-40B4-BE49-F238E27FC236}">
                <a16:creationId xmlns:a16="http://schemas.microsoft.com/office/drawing/2014/main" id="{D78CD174-7737-460F-A655-13047D117596}"/>
              </a:ext>
            </a:extLst>
          </p:cNvPr>
          <p:cNvSpPr/>
          <p:nvPr/>
        </p:nvSpPr>
        <p:spPr>
          <a:xfrm>
            <a:off x="5016289" y="289957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ectangle: Folded Corner 5">
            <a:extLst>
              <a:ext uri="{FF2B5EF4-FFF2-40B4-BE49-F238E27FC236}">
                <a16:creationId xmlns:a16="http://schemas.microsoft.com/office/drawing/2014/main" id="{3C7F3034-7A6C-428B-96B4-7FE4459940C0}"/>
              </a:ext>
            </a:extLst>
          </p:cNvPr>
          <p:cNvSpPr/>
          <p:nvPr/>
        </p:nvSpPr>
        <p:spPr>
          <a:xfrm>
            <a:off x="6283222" y="3317931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ectangle: Folded Corner 6">
            <a:extLst>
              <a:ext uri="{FF2B5EF4-FFF2-40B4-BE49-F238E27FC236}">
                <a16:creationId xmlns:a16="http://schemas.microsoft.com/office/drawing/2014/main" id="{A08EA14D-51A9-48AC-913F-73EDB1ADB03F}"/>
              </a:ext>
            </a:extLst>
          </p:cNvPr>
          <p:cNvSpPr/>
          <p:nvPr/>
        </p:nvSpPr>
        <p:spPr>
          <a:xfrm>
            <a:off x="7550156" y="3736293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ectangle: Folded Corner 7">
            <a:extLst>
              <a:ext uri="{FF2B5EF4-FFF2-40B4-BE49-F238E27FC236}">
                <a16:creationId xmlns:a16="http://schemas.microsoft.com/office/drawing/2014/main" id="{5923F95B-A652-436E-9246-5223107ACB51}"/>
              </a:ext>
            </a:extLst>
          </p:cNvPr>
          <p:cNvSpPr/>
          <p:nvPr/>
        </p:nvSpPr>
        <p:spPr>
          <a:xfrm>
            <a:off x="8817090" y="4154654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: Folded Corner 8">
            <a:extLst>
              <a:ext uri="{FF2B5EF4-FFF2-40B4-BE49-F238E27FC236}">
                <a16:creationId xmlns:a16="http://schemas.microsoft.com/office/drawing/2014/main" id="{9C9E9C6C-9143-48F6-9FC1-57CADDFA6E44}"/>
              </a:ext>
            </a:extLst>
          </p:cNvPr>
          <p:cNvSpPr/>
          <p:nvPr/>
        </p:nvSpPr>
        <p:spPr>
          <a:xfrm>
            <a:off x="10084024" y="4573015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ectangle: Folded Corner 9">
            <a:extLst>
              <a:ext uri="{FF2B5EF4-FFF2-40B4-BE49-F238E27FC236}">
                <a16:creationId xmlns:a16="http://schemas.microsoft.com/office/drawing/2014/main" id="{A054B7BA-5F98-415D-A95B-B2ACDD787412}"/>
              </a:ext>
            </a:extLst>
          </p:cNvPr>
          <p:cNvSpPr/>
          <p:nvPr/>
        </p:nvSpPr>
        <p:spPr>
          <a:xfrm>
            <a:off x="3749355" y="3317931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ectangle: Folded Corner 10">
            <a:extLst>
              <a:ext uri="{FF2B5EF4-FFF2-40B4-BE49-F238E27FC236}">
                <a16:creationId xmlns:a16="http://schemas.microsoft.com/office/drawing/2014/main" id="{A4260EE8-DEA9-4E42-817A-53D43DEE1B93}"/>
              </a:ext>
            </a:extLst>
          </p:cNvPr>
          <p:cNvSpPr/>
          <p:nvPr/>
        </p:nvSpPr>
        <p:spPr>
          <a:xfrm>
            <a:off x="5016289" y="3736293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ectangle: Folded Corner 11">
            <a:extLst>
              <a:ext uri="{FF2B5EF4-FFF2-40B4-BE49-F238E27FC236}">
                <a16:creationId xmlns:a16="http://schemas.microsoft.com/office/drawing/2014/main" id="{80937337-B88B-473A-B336-F469946CA786}"/>
              </a:ext>
            </a:extLst>
          </p:cNvPr>
          <p:cNvSpPr/>
          <p:nvPr/>
        </p:nvSpPr>
        <p:spPr>
          <a:xfrm>
            <a:off x="6283222" y="4154654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Rectangle: Folded Corner 12">
            <a:extLst>
              <a:ext uri="{FF2B5EF4-FFF2-40B4-BE49-F238E27FC236}">
                <a16:creationId xmlns:a16="http://schemas.microsoft.com/office/drawing/2014/main" id="{EEAC1B8A-6731-431F-BDE9-6C7F7476C65A}"/>
              </a:ext>
            </a:extLst>
          </p:cNvPr>
          <p:cNvSpPr/>
          <p:nvPr/>
        </p:nvSpPr>
        <p:spPr>
          <a:xfrm>
            <a:off x="7550156" y="4573015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: Folded Corner 13">
            <a:extLst>
              <a:ext uri="{FF2B5EF4-FFF2-40B4-BE49-F238E27FC236}">
                <a16:creationId xmlns:a16="http://schemas.microsoft.com/office/drawing/2014/main" id="{2DE24500-023E-4DD5-B7E2-B7AA6E11FF4B}"/>
              </a:ext>
            </a:extLst>
          </p:cNvPr>
          <p:cNvSpPr/>
          <p:nvPr/>
        </p:nvSpPr>
        <p:spPr>
          <a:xfrm>
            <a:off x="8817090" y="4991377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Rectangle: Folded Corner 14">
            <a:extLst>
              <a:ext uri="{FF2B5EF4-FFF2-40B4-BE49-F238E27FC236}">
                <a16:creationId xmlns:a16="http://schemas.microsoft.com/office/drawing/2014/main" id="{AFDAD859-6ED3-4020-890A-05EB230D7CEE}"/>
              </a:ext>
            </a:extLst>
          </p:cNvPr>
          <p:cNvSpPr/>
          <p:nvPr/>
        </p:nvSpPr>
        <p:spPr>
          <a:xfrm>
            <a:off x="5016289" y="2481208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ectangle: Folded Corner 15">
            <a:extLst>
              <a:ext uri="{FF2B5EF4-FFF2-40B4-BE49-F238E27FC236}">
                <a16:creationId xmlns:a16="http://schemas.microsoft.com/office/drawing/2014/main" id="{FA760322-F412-4E8F-B834-DE2D04C60D26}"/>
              </a:ext>
            </a:extLst>
          </p:cNvPr>
          <p:cNvSpPr/>
          <p:nvPr/>
        </p:nvSpPr>
        <p:spPr>
          <a:xfrm>
            <a:off x="6283222" y="289957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Rectangle: Folded Corner 16">
            <a:extLst>
              <a:ext uri="{FF2B5EF4-FFF2-40B4-BE49-F238E27FC236}">
                <a16:creationId xmlns:a16="http://schemas.microsoft.com/office/drawing/2014/main" id="{811034D7-3594-4A15-8D63-2AE38A748FAF}"/>
              </a:ext>
            </a:extLst>
          </p:cNvPr>
          <p:cNvSpPr/>
          <p:nvPr/>
        </p:nvSpPr>
        <p:spPr>
          <a:xfrm>
            <a:off x="7550156" y="3317931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Folded Corner 17">
            <a:extLst>
              <a:ext uri="{FF2B5EF4-FFF2-40B4-BE49-F238E27FC236}">
                <a16:creationId xmlns:a16="http://schemas.microsoft.com/office/drawing/2014/main" id="{D4EAA435-C6ED-4108-8582-C5BB5EF2F949}"/>
              </a:ext>
            </a:extLst>
          </p:cNvPr>
          <p:cNvSpPr/>
          <p:nvPr/>
        </p:nvSpPr>
        <p:spPr>
          <a:xfrm>
            <a:off x="8817090" y="3736293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ectangle: Folded Corner 18">
            <a:extLst>
              <a:ext uri="{FF2B5EF4-FFF2-40B4-BE49-F238E27FC236}">
                <a16:creationId xmlns:a16="http://schemas.microsoft.com/office/drawing/2014/main" id="{0452105F-D3E2-42CF-B6B3-76B9B36C6ACE}"/>
              </a:ext>
            </a:extLst>
          </p:cNvPr>
          <p:cNvSpPr/>
          <p:nvPr/>
        </p:nvSpPr>
        <p:spPr>
          <a:xfrm>
            <a:off x="10084024" y="4154654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Rectangle: Folded Corner 19">
            <a:extLst>
              <a:ext uri="{FF2B5EF4-FFF2-40B4-BE49-F238E27FC236}">
                <a16:creationId xmlns:a16="http://schemas.microsoft.com/office/drawing/2014/main" id="{70113E84-3994-4E2C-9F68-BB38B6411A82}"/>
              </a:ext>
            </a:extLst>
          </p:cNvPr>
          <p:cNvSpPr/>
          <p:nvPr/>
        </p:nvSpPr>
        <p:spPr>
          <a:xfrm>
            <a:off x="7539266" y="2070217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Rectangle: Folded Corner 20">
            <a:extLst>
              <a:ext uri="{FF2B5EF4-FFF2-40B4-BE49-F238E27FC236}">
                <a16:creationId xmlns:a16="http://schemas.microsoft.com/office/drawing/2014/main" id="{6B4BEF5F-8526-4048-B129-9A31E0BE3F8C}"/>
              </a:ext>
            </a:extLst>
          </p:cNvPr>
          <p:cNvSpPr/>
          <p:nvPr/>
        </p:nvSpPr>
        <p:spPr>
          <a:xfrm>
            <a:off x="8806200" y="2488578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Rectangle: Folded Corner 21">
            <a:extLst>
              <a:ext uri="{FF2B5EF4-FFF2-40B4-BE49-F238E27FC236}">
                <a16:creationId xmlns:a16="http://schemas.microsoft.com/office/drawing/2014/main" id="{22A98906-92C7-4733-AE69-EA350C41C911}"/>
              </a:ext>
            </a:extLst>
          </p:cNvPr>
          <p:cNvSpPr/>
          <p:nvPr/>
        </p:nvSpPr>
        <p:spPr>
          <a:xfrm>
            <a:off x="10073133" y="290694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Rectangle: Folded Corner 22">
            <a:extLst>
              <a:ext uri="{FF2B5EF4-FFF2-40B4-BE49-F238E27FC236}">
                <a16:creationId xmlns:a16="http://schemas.microsoft.com/office/drawing/2014/main" id="{A4970F16-BA43-42EB-8E6D-6778F4B2567D}"/>
              </a:ext>
            </a:extLst>
          </p:cNvPr>
          <p:cNvSpPr/>
          <p:nvPr/>
        </p:nvSpPr>
        <p:spPr>
          <a:xfrm>
            <a:off x="3735445" y="4154654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Rectangle: Folded Corner 23">
            <a:extLst>
              <a:ext uri="{FF2B5EF4-FFF2-40B4-BE49-F238E27FC236}">
                <a16:creationId xmlns:a16="http://schemas.microsoft.com/office/drawing/2014/main" id="{B5FDA61A-FA3E-4E1F-BBB0-639671BEC9B7}"/>
              </a:ext>
            </a:extLst>
          </p:cNvPr>
          <p:cNvSpPr/>
          <p:nvPr/>
        </p:nvSpPr>
        <p:spPr>
          <a:xfrm>
            <a:off x="5002379" y="4573015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: Folded Corner 24">
            <a:extLst>
              <a:ext uri="{FF2B5EF4-FFF2-40B4-BE49-F238E27FC236}">
                <a16:creationId xmlns:a16="http://schemas.microsoft.com/office/drawing/2014/main" id="{923B02D0-9CFC-4E4E-8D8A-88719713161B}"/>
              </a:ext>
            </a:extLst>
          </p:cNvPr>
          <p:cNvSpPr/>
          <p:nvPr/>
        </p:nvSpPr>
        <p:spPr>
          <a:xfrm>
            <a:off x="2478180" y="4594789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Rectangle: Folded Corner 25">
            <a:extLst>
              <a:ext uri="{FF2B5EF4-FFF2-40B4-BE49-F238E27FC236}">
                <a16:creationId xmlns:a16="http://schemas.microsoft.com/office/drawing/2014/main" id="{9BB18BDA-AFAE-4AAB-98C4-CC0629351322}"/>
              </a:ext>
            </a:extLst>
          </p:cNvPr>
          <p:cNvSpPr/>
          <p:nvPr/>
        </p:nvSpPr>
        <p:spPr>
          <a:xfrm>
            <a:off x="3745114" y="501315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Rectangle: Folded Corner 26">
            <a:extLst>
              <a:ext uri="{FF2B5EF4-FFF2-40B4-BE49-F238E27FC236}">
                <a16:creationId xmlns:a16="http://schemas.microsoft.com/office/drawing/2014/main" id="{13F3B7A9-E5F1-4E21-ACCD-C3EA89691C9A}"/>
              </a:ext>
            </a:extLst>
          </p:cNvPr>
          <p:cNvSpPr/>
          <p:nvPr/>
        </p:nvSpPr>
        <p:spPr>
          <a:xfrm>
            <a:off x="2464270" y="5431512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Rectangle: Folded Corner 27">
            <a:extLst>
              <a:ext uri="{FF2B5EF4-FFF2-40B4-BE49-F238E27FC236}">
                <a16:creationId xmlns:a16="http://schemas.microsoft.com/office/drawing/2014/main" id="{47813DB3-9D65-45AB-9696-2C041F2ECCE1}"/>
              </a:ext>
            </a:extLst>
          </p:cNvPr>
          <p:cNvSpPr/>
          <p:nvPr/>
        </p:nvSpPr>
        <p:spPr>
          <a:xfrm>
            <a:off x="3731204" y="5849873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Rectangle: Folded Corner 28">
            <a:extLst>
              <a:ext uri="{FF2B5EF4-FFF2-40B4-BE49-F238E27FC236}">
                <a16:creationId xmlns:a16="http://schemas.microsoft.com/office/drawing/2014/main" id="{F92529AE-328C-48BA-9712-0D7B1C40D46B}"/>
              </a:ext>
            </a:extLst>
          </p:cNvPr>
          <p:cNvSpPr/>
          <p:nvPr/>
        </p:nvSpPr>
        <p:spPr>
          <a:xfrm>
            <a:off x="6283222" y="5393579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Rectangle: Folded Corner 29">
            <a:extLst>
              <a:ext uri="{FF2B5EF4-FFF2-40B4-BE49-F238E27FC236}">
                <a16:creationId xmlns:a16="http://schemas.microsoft.com/office/drawing/2014/main" id="{4E8ED43E-B3EA-4F26-B570-ADCAEF94E3F3}"/>
              </a:ext>
            </a:extLst>
          </p:cNvPr>
          <p:cNvSpPr/>
          <p:nvPr/>
        </p:nvSpPr>
        <p:spPr>
          <a:xfrm>
            <a:off x="7550156" y="581194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16487A6-3A59-4240-83B6-0E310E740994}"/>
              </a:ext>
            </a:extLst>
          </p:cNvPr>
          <p:cNvSpPr/>
          <p:nvPr/>
        </p:nvSpPr>
        <p:spPr>
          <a:xfrm>
            <a:off x="7673224" y="1847850"/>
            <a:ext cx="3838575" cy="482544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4ABC0D3C-7F60-418C-8233-A5213C1E71C4}"/>
              </a:ext>
            </a:extLst>
          </p:cNvPr>
          <p:cNvGrpSpPr/>
          <p:nvPr/>
        </p:nvGrpSpPr>
        <p:grpSpPr>
          <a:xfrm>
            <a:off x="7897027" y="2133600"/>
            <a:ext cx="3342473" cy="3059967"/>
            <a:chOff x="715978" y="3429000"/>
            <a:chExt cx="3342473" cy="30599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779191F-DD62-45CD-8D6E-41F6C77212D5}"/>
                </a:ext>
              </a:extLst>
            </p:cNvPr>
            <p:cNvSpPr txBox="1"/>
            <p:nvPr/>
          </p:nvSpPr>
          <p:spPr>
            <a:xfrm>
              <a:off x="715978" y="3429000"/>
              <a:ext cx="2899749" cy="1154162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We Create</a:t>
              </a:r>
            </a:p>
            <a:p>
              <a:pPr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Quality Professional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PPT 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BEA2D4-FDF7-4949-8CF5-DE61194E7658}"/>
                </a:ext>
              </a:extLst>
            </p:cNvPr>
            <p:cNvSpPr txBox="1"/>
            <p:nvPr/>
          </p:nvSpPr>
          <p:spPr>
            <a:xfrm>
              <a:off x="715978" y="4674290"/>
              <a:ext cx="33424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7E2D3E-51A8-4EB9-A6F4-16FBDC926982}"/>
                </a:ext>
              </a:extLst>
            </p:cNvPr>
            <p:cNvSpPr txBox="1"/>
            <p:nvPr/>
          </p:nvSpPr>
          <p:spPr>
            <a:xfrm>
              <a:off x="715978" y="5596415"/>
              <a:ext cx="3342473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62DE9E8-970B-451D-9E93-27951E65123F}"/>
              </a:ext>
            </a:extLst>
          </p:cNvPr>
          <p:cNvSpPr txBox="1"/>
          <p:nvPr/>
        </p:nvSpPr>
        <p:spPr>
          <a:xfrm>
            <a:off x="7813304" y="6084227"/>
            <a:ext cx="356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BA09D-D007-4002-92F5-2D4A4C169B63}"/>
              </a:ext>
            </a:extLst>
          </p:cNvPr>
          <p:cNvSpPr txBox="1"/>
          <p:nvPr/>
        </p:nvSpPr>
        <p:spPr>
          <a:xfrm>
            <a:off x="504637" y="5561007"/>
            <a:ext cx="5981699" cy="984885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Professional 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AE22BFB-F4EC-474B-87E7-8D6176BE29B6}"/>
              </a:ext>
            </a:extLst>
          </p:cNvPr>
          <p:cNvSpPr/>
          <p:nvPr/>
        </p:nvSpPr>
        <p:spPr>
          <a:xfrm>
            <a:off x="3525716" y="2335804"/>
            <a:ext cx="6881446" cy="3245198"/>
          </a:xfrm>
          <a:custGeom>
            <a:avLst/>
            <a:gdLst>
              <a:gd name="connsiteX0" fmla="*/ 1719943 w 5105400"/>
              <a:gd name="connsiteY0" fmla="*/ 3341914 h 3341914"/>
              <a:gd name="connsiteX1" fmla="*/ 0 w 5105400"/>
              <a:gd name="connsiteY1" fmla="*/ 1872343 h 3341914"/>
              <a:gd name="connsiteX2" fmla="*/ 1654629 w 5105400"/>
              <a:gd name="connsiteY2" fmla="*/ 0 h 3341914"/>
              <a:gd name="connsiteX3" fmla="*/ 3581400 w 5105400"/>
              <a:gd name="connsiteY3" fmla="*/ 1654628 h 3341914"/>
              <a:gd name="connsiteX4" fmla="*/ 5105400 w 5105400"/>
              <a:gd name="connsiteY4" fmla="*/ 152400 h 3341914"/>
              <a:gd name="connsiteX5" fmla="*/ 5105400 w 5105400"/>
              <a:gd name="connsiteY5" fmla="*/ 152400 h 3341914"/>
              <a:gd name="connsiteX0" fmla="*/ 1684774 w 5105400"/>
              <a:gd name="connsiteY0" fmla="*/ 3297952 h 3297952"/>
              <a:gd name="connsiteX1" fmla="*/ 0 w 5105400"/>
              <a:gd name="connsiteY1" fmla="*/ 1872343 h 3297952"/>
              <a:gd name="connsiteX2" fmla="*/ 1654629 w 5105400"/>
              <a:gd name="connsiteY2" fmla="*/ 0 h 3297952"/>
              <a:gd name="connsiteX3" fmla="*/ 3581400 w 5105400"/>
              <a:gd name="connsiteY3" fmla="*/ 1654628 h 3297952"/>
              <a:gd name="connsiteX4" fmla="*/ 5105400 w 5105400"/>
              <a:gd name="connsiteY4" fmla="*/ 152400 h 3297952"/>
              <a:gd name="connsiteX5" fmla="*/ 5105400 w 5105400"/>
              <a:gd name="connsiteY5" fmla="*/ 152400 h 3297952"/>
              <a:gd name="connsiteX0" fmla="*/ 2247481 w 5668107"/>
              <a:gd name="connsiteY0" fmla="*/ 3297952 h 3297952"/>
              <a:gd name="connsiteX1" fmla="*/ 0 w 5668107"/>
              <a:gd name="connsiteY1" fmla="*/ 1881135 h 3297952"/>
              <a:gd name="connsiteX2" fmla="*/ 2217336 w 5668107"/>
              <a:gd name="connsiteY2" fmla="*/ 0 h 3297952"/>
              <a:gd name="connsiteX3" fmla="*/ 4144107 w 5668107"/>
              <a:gd name="connsiteY3" fmla="*/ 1654628 h 3297952"/>
              <a:gd name="connsiteX4" fmla="*/ 5668107 w 5668107"/>
              <a:gd name="connsiteY4" fmla="*/ 152400 h 3297952"/>
              <a:gd name="connsiteX5" fmla="*/ 5668107 w 5668107"/>
              <a:gd name="connsiteY5" fmla="*/ 152400 h 3297952"/>
              <a:gd name="connsiteX0" fmla="*/ 2247481 w 5668107"/>
              <a:gd name="connsiteY0" fmla="*/ 3297952 h 3297952"/>
              <a:gd name="connsiteX1" fmla="*/ 0 w 5668107"/>
              <a:gd name="connsiteY1" fmla="*/ 1881135 h 3297952"/>
              <a:gd name="connsiteX2" fmla="*/ 2217336 w 5668107"/>
              <a:gd name="connsiteY2" fmla="*/ 0 h 3297952"/>
              <a:gd name="connsiteX3" fmla="*/ 4504591 w 5668107"/>
              <a:gd name="connsiteY3" fmla="*/ 1672213 h 3297952"/>
              <a:gd name="connsiteX4" fmla="*/ 5668107 w 5668107"/>
              <a:gd name="connsiteY4" fmla="*/ 152400 h 3297952"/>
              <a:gd name="connsiteX5" fmla="*/ 5668107 w 5668107"/>
              <a:gd name="connsiteY5" fmla="*/ 152400 h 3297952"/>
              <a:gd name="connsiteX0" fmla="*/ 2247481 w 5668107"/>
              <a:gd name="connsiteY0" fmla="*/ 3166067 h 3166067"/>
              <a:gd name="connsiteX1" fmla="*/ 0 w 5668107"/>
              <a:gd name="connsiteY1" fmla="*/ 1749250 h 3166067"/>
              <a:gd name="connsiteX2" fmla="*/ 2305259 w 5668107"/>
              <a:gd name="connsiteY2" fmla="*/ 0 h 3166067"/>
              <a:gd name="connsiteX3" fmla="*/ 4504591 w 5668107"/>
              <a:gd name="connsiteY3" fmla="*/ 1540328 h 3166067"/>
              <a:gd name="connsiteX4" fmla="*/ 5668107 w 5668107"/>
              <a:gd name="connsiteY4" fmla="*/ 20515 h 3166067"/>
              <a:gd name="connsiteX5" fmla="*/ 5668107 w 5668107"/>
              <a:gd name="connsiteY5" fmla="*/ 20515 h 3166067"/>
              <a:gd name="connsiteX0" fmla="*/ 2247481 w 6942991"/>
              <a:gd name="connsiteY0" fmla="*/ 3166067 h 3166067"/>
              <a:gd name="connsiteX1" fmla="*/ 0 w 6942991"/>
              <a:gd name="connsiteY1" fmla="*/ 1749250 h 3166067"/>
              <a:gd name="connsiteX2" fmla="*/ 2305259 w 6942991"/>
              <a:gd name="connsiteY2" fmla="*/ 0 h 3166067"/>
              <a:gd name="connsiteX3" fmla="*/ 4504591 w 6942991"/>
              <a:gd name="connsiteY3" fmla="*/ 1540328 h 3166067"/>
              <a:gd name="connsiteX4" fmla="*/ 5668107 w 6942991"/>
              <a:gd name="connsiteY4" fmla="*/ 20515 h 3166067"/>
              <a:gd name="connsiteX5" fmla="*/ 6942991 w 6942991"/>
              <a:gd name="connsiteY5" fmla="*/ 20515 h 3166067"/>
              <a:gd name="connsiteX0" fmla="*/ 2247481 w 5668107"/>
              <a:gd name="connsiteY0" fmla="*/ 3166067 h 3166067"/>
              <a:gd name="connsiteX1" fmla="*/ 0 w 5668107"/>
              <a:gd name="connsiteY1" fmla="*/ 1749250 h 3166067"/>
              <a:gd name="connsiteX2" fmla="*/ 2305259 w 5668107"/>
              <a:gd name="connsiteY2" fmla="*/ 0 h 3166067"/>
              <a:gd name="connsiteX3" fmla="*/ 4504591 w 5668107"/>
              <a:gd name="connsiteY3" fmla="*/ 1540328 h 3166067"/>
              <a:gd name="connsiteX4" fmla="*/ 5668107 w 5668107"/>
              <a:gd name="connsiteY4" fmla="*/ 20515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305259 w 6855069"/>
              <a:gd name="connsiteY2" fmla="*/ 0 h 3166067"/>
              <a:gd name="connsiteX3" fmla="*/ 4504591 w 6855069"/>
              <a:gd name="connsiteY3" fmla="*/ 1540328 h 3166067"/>
              <a:gd name="connsiteX4" fmla="*/ 6855069 w 6855069"/>
              <a:gd name="connsiteY4" fmla="*/ 11723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270089 w 6855069"/>
              <a:gd name="connsiteY2" fmla="*/ 0 h 3166067"/>
              <a:gd name="connsiteX3" fmla="*/ 4504591 w 6855069"/>
              <a:gd name="connsiteY3" fmla="*/ 1540328 h 3166067"/>
              <a:gd name="connsiteX4" fmla="*/ 6855069 w 6855069"/>
              <a:gd name="connsiteY4" fmla="*/ 11723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270089 w 6855069"/>
              <a:gd name="connsiteY2" fmla="*/ 0 h 3166067"/>
              <a:gd name="connsiteX3" fmla="*/ 4557345 w 6855069"/>
              <a:gd name="connsiteY3" fmla="*/ 1637043 h 3166067"/>
              <a:gd name="connsiteX4" fmla="*/ 6855069 w 6855069"/>
              <a:gd name="connsiteY4" fmla="*/ 11723 h 3166067"/>
              <a:gd name="connsiteX0" fmla="*/ 2282650 w 6855069"/>
              <a:gd name="connsiteY0" fmla="*/ 3245198 h 3245198"/>
              <a:gd name="connsiteX1" fmla="*/ 0 w 6855069"/>
              <a:gd name="connsiteY1" fmla="*/ 1749250 h 3245198"/>
              <a:gd name="connsiteX2" fmla="*/ 2270089 w 6855069"/>
              <a:gd name="connsiteY2" fmla="*/ 0 h 3245198"/>
              <a:gd name="connsiteX3" fmla="*/ 4557345 w 6855069"/>
              <a:gd name="connsiteY3" fmla="*/ 1637043 h 3245198"/>
              <a:gd name="connsiteX4" fmla="*/ 6855069 w 6855069"/>
              <a:gd name="connsiteY4" fmla="*/ 11723 h 3245198"/>
              <a:gd name="connsiteX0" fmla="*/ 2309027 w 6881446"/>
              <a:gd name="connsiteY0" fmla="*/ 3245198 h 3245198"/>
              <a:gd name="connsiteX1" fmla="*/ 0 w 6881446"/>
              <a:gd name="connsiteY1" fmla="*/ 1617366 h 3245198"/>
              <a:gd name="connsiteX2" fmla="*/ 2296466 w 6881446"/>
              <a:gd name="connsiteY2" fmla="*/ 0 h 3245198"/>
              <a:gd name="connsiteX3" fmla="*/ 4583722 w 6881446"/>
              <a:gd name="connsiteY3" fmla="*/ 1637043 h 3245198"/>
              <a:gd name="connsiteX4" fmla="*/ 6881446 w 6881446"/>
              <a:gd name="connsiteY4" fmla="*/ 11723 h 324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446" h="3245198">
                <a:moveTo>
                  <a:pt x="2309027" y="3245198"/>
                </a:moveTo>
                <a:lnTo>
                  <a:pt x="0" y="1617366"/>
                </a:lnTo>
                <a:lnTo>
                  <a:pt x="2296466" y="0"/>
                </a:lnTo>
                <a:lnTo>
                  <a:pt x="4583722" y="1637043"/>
                </a:lnTo>
                <a:lnTo>
                  <a:pt x="6881446" y="11723"/>
                </a:lnTo>
              </a:path>
            </a:pathLst>
          </a:custGeom>
          <a:ln w="349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173195DE-FCD1-41AF-9DA3-426E78734BF7}"/>
              </a:ext>
            </a:extLst>
          </p:cNvPr>
          <p:cNvSpPr/>
          <p:nvPr/>
        </p:nvSpPr>
        <p:spPr>
          <a:xfrm>
            <a:off x="5458170" y="1974913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75">
            <a:extLst>
              <a:ext uri="{FF2B5EF4-FFF2-40B4-BE49-F238E27FC236}">
                <a16:creationId xmlns:a16="http://schemas.microsoft.com/office/drawing/2014/main" id="{CFEEA0C5-DC3F-4DAE-8461-E721A0F05D01}"/>
              </a:ext>
            </a:extLst>
          </p:cNvPr>
          <p:cNvSpPr/>
          <p:nvPr/>
        </p:nvSpPr>
        <p:spPr>
          <a:xfrm>
            <a:off x="3185581" y="3570067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76">
            <a:extLst>
              <a:ext uri="{FF2B5EF4-FFF2-40B4-BE49-F238E27FC236}">
                <a16:creationId xmlns:a16="http://schemas.microsoft.com/office/drawing/2014/main" id="{3F433882-2186-4A3F-AF23-B0E5E60547D5}"/>
              </a:ext>
            </a:extLst>
          </p:cNvPr>
          <p:cNvSpPr/>
          <p:nvPr/>
        </p:nvSpPr>
        <p:spPr>
          <a:xfrm>
            <a:off x="5458170" y="5147311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77">
            <a:extLst>
              <a:ext uri="{FF2B5EF4-FFF2-40B4-BE49-F238E27FC236}">
                <a16:creationId xmlns:a16="http://schemas.microsoft.com/office/drawing/2014/main" id="{B62E5233-613A-4F27-9968-16A1D4EDA0C2}"/>
              </a:ext>
            </a:extLst>
          </p:cNvPr>
          <p:cNvSpPr/>
          <p:nvPr/>
        </p:nvSpPr>
        <p:spPr>
          <a:xfrm>
            <a:off x="7730759" y="3570067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8">
            <a:extLst>
              <a:ext uri="{FF2B5EF4-FFF2-40B4-BE49-F238E27FC236}">
                <a16:creationId xmlns:a16="http://schemas.microsoft.com/office/drawing/2014/main" id="{46B49B35-C40B-4813-9B87-3B9E8DFF1634}"/>
              </a:ext>
            </a:extLst>
          </p:cNvPr>
          <p:cNvSpPr/>
          <p:nvPr/>
        </p:nvSpPr>
        <p:spPr>
          <a:xfrm>
            <a:off x="10003348" y="1899140"/>
            <a:ext cx="828000" cy="8280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82AB00D2-94B5-4260-83E9-68CD4423CB9E}"/>
              </a:ext>
            </a:extLst>
          </p:cNvPr>
          <p:cNvGrpSpPr/>
          <p:nvPr/>
        </p:nvGrpSpPr>
        <p:grpSpPr>
          <a:xfrm>
            <a:off x="741706" y="3466629"/>
            <a:ext cx="2326640" cy="1157710"/>
            <a:chOff x="-243332" y="3137575"/>
            <a:chExt cx="2326640" cy="11577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670BA9-A72F-48EE-ABB7-EB10CE00907A}"/>
                </a:ext>
              </a:extLst>
            </p:cNvPr>
            <p:cNvSpPr txBox="1"/>
            <p:nvPr/>
          </p:nvSpPr>
          <p:spPr>
            <a:xfrm>
              <a:off x="-243332" y="3163978"/>
              <a:ext cx="19609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F505FD-469C-4A8E-94AE-A523530B4353}"/>
                </a:ext>
              </a:extLst>
            </p:cNvPr>
            <p:cNvSpPr txBox="1"/>
            <p:nvPr/>
          </p:nvSpPr>
          <p:spPr>
            <a:xfrm>
              <a:off x="-237692" y="3464288"/>
              <a:ext cx="2321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Oval 49">
              <a:extLst>
                <a:ext uri="{FF2B5EF4-FFF2-40B4-BE49-F238E27FC236}">
                  <a16:creationId xmlns:a16="http://schemas.microsoft.com/office/drawing/2014/main" id="{ACB28194-B60C-48C5-9031-83BBBBC6E1C4}"/>
                </a:ext>
              </a:extLst>
            </p:cNvPr>
            <p:cNvSpPr/>
            <p:nvPr/>
          </p:nvSpPr>
          <p:spPr>
            <a:xfrm>
              <a:off x="1723216" y="3137575"/>
              <a:ext cx="359589" cy="360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2</a:t>
              </a:r>
              <a:endParaRPr lang="ko-KR" altLang="en-US" sz="1600" dirty="0"/>
            </a:p>
          </p:txBody>
        </p:sp>
      </p:grpSp>
      <p:grpSp>
        <p:nvGrpSpPr>
          <p:cNvPr id="15" name="Group 10">
            <a:extLst>
              <a:ext uri="{FF2B5EF4-FFF2-40B4-BE49-F238E27FC236}">
                <a16:creationId xmlns:a16="http://schemas.microsoft.com/office/drawing/2014/main" id="{F9E6AC05-623E-4A26-88C9-7581058C370A}"/>
              </a:ext>
            </a:extLst>
          </p:cNvPr>
          <p:cNvGrpSpPr/>
          <p:nvPr/>
        </p:nvGrpSpPr>
        <p:grpSpPr>
          <a:xfrm>
            <a:off x="2795955" y="5071022"/>
            <a:ext cx="2358195" cy="1157710"/>
            <a:chOff x="1292171" y="4653887"/>
            <a:chExt cx="2358195" cy="11577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A4A555-7068-4B6F-9F00-D4DE7AFFDE95}"/>
                </a:ext>
              </a:extLst>
            </p:cNvPr>
            <p:cNvSpPr txBox="1"/>
            <p:nvPr/>
          </p:nvSpPr>
          <p:spPr>
            <a:xfrm>
              <a:off x="1292171" y="4680290"/>
              <a:ext cx="19924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0D2165-E5EE-4618-9A78-33022C259828}"/>
                </a:ext>
              </a:extLst>
            </p:cNvPr>
            <p:cNvSpPr txBox="1"/>
            <p:nvPr/>
          </p:nvSpPr>
          <p:spPr>
            <a:xfrm>
              <a:off x="1292171" y="4980600"/>
              <a:ext cx="23581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Oval 54">
              <a:extLst>
                <a:ext uri="{FF2B5EF4-FFF2-40B4-BE49-F238E27FC236}">
                  <a16:creationId xmlns:a16="http://schemas.microsoft.com/office/drawing/2014/main" id="{369EA0DE-94F1-44B6-BF47-C293AE694C45}"/>
                </a:ext>
              </a:extLst>
            </p:cNvPr>
            <p:cNvSpPr/>
            <p:nvPr/>
          </p:nvSpPr>
          <p:spPr>
            <a:xfrm>
              <a:off x="3290275" y="4653887"/>
              <a:ext cx="359589" cy="36000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1</a:t>
              </a:r>
              <a:endParaRPr lang="ko-KR" altLang="en-US" sz="1600" dirty="0"/>
            </a:p>
          </p:txBody>
        </p:sp>
      </p:grpSp>
      <p:grpSp>
        <p:nvGrpSpPr>
          <p:cNvPr id="20" name="Group 11">
            <a:extLst>
              <a:ext uri="{FF2B5EF4-FFF2-40B4-BE49-F238E27FC236}">
                <a16:creationId xmlns:a16="http://schemas.microsoft.com/office/drawing/2014/main" id="{22262C88-D625-435A-B3AC-6BFBB398E0A0}"/>
              </a:ext>
            </a:extLst>
          </p:cNvPr>
          <p:cNvGrpSpPr/>
          <p:nvPr/>
        </p:nvGrpSpPr>
        <p:grpSpPr>
          <a:xfrm>
            <a:off x="2904615" y="1713992"/>
            <a:ext cx="2249535" cy="1157710"/>
            <a:chOff x="1380613" y="1553975"/>
            <a:chExt cx="2249535" cy="11577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D2D6853-2DF5-4890-8169-8D0767DE44EB}"/>
                </a:ext>
              </a:extLst>
            </p:cNvPr>
            <p:cNvSpPr txBox="1"/>
            <p:nvPr/>
          </p:nvSpPr>
          <p:spPr>
            <a:xfrm>
              <a:off x="1380613" y="1580378"/>
              <a:ext cx="188380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5AC20D-9529-4B57-95DF-30346E3E3466}"/>
                </a:ext>
              </a:extLst>
            </p:cNvPr>
            <p:cNvSpPr txBox="1"/>
            <p:nvPr/>
          </p:nvSpPr>
          <p:spPr>
            <a:xfrm>
              <a:off x="1386253" y="1880688"/>
              <a:ext cx="22438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Oval 59">
              <a:extLst>
                <a:ext uri="{FF2B5EF4-FFF2-40B4-BE49-F238E27FC236}">
                  <a16:creationId xmlns:a16="http://schemas.microsoft.com/office/drawing/2014/main" id="{2FBAFF1A-E09F-47EC-BAE1-581CBC75982E}"/>
                </a:ext>
              </a:extLst>
            </p:cNvPr>
            <p:cNvSpPr/>
            <p:nvPr/>
          </p:nvSpPr>
          <p:spPr>
            <a:xfrm>
              <a:off x="3270057" y="1553975"/>
              <a:ext cx="359589" cy="3600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3</a:t>
              </a:r>
              <a:endParaRPr lang="ko-KR" altLang="en-US" sz="1600" dirty="0"/>
            </a:p>
          </p:txBody>
        </p:sp>
      </p:grpSp>
      <p:grpSp>
        <p:nvGrpSpPr>
          <p:cNvPr id="25" name="Group 12">
            <a:extLst>
              <a:ext uri="{FF2B5EF4-FFF2-40B4-BE49-F238E27FC236}">
                <a16:creationId xmlns:a16="http://schemas.microsoft.com/office/drawing/2014/main" id="{B8F9B987-6A99-4493-BD5A-07EFB17EE520}"/>
              </a:ext>
            </a:extLst>
          </p:cNvPr>
          <p:cNvGrpSpPr/>
          <p:nvPr/>
        </p:nvGrpSpPr>
        <p:grpSpPr>
          <a:xfrm>
            <a:off x="4663021" y="3466629"/>
            <a:ext cx="2323632" cy="1157710"/>
            <a:chOff x="3139020" y="3202670"/>
            <a:chExt cx="2323632" cy="115771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50E964-8028-45EF-89C3-768E60989A3C}"/>
                </a:ext>
              </a:extLst>
            </p:cNvPr>
            <p:cNvSpPr txBox="1"/>
            <p:nvPr/>
          </p:nvSpPr>
          <p:spPr>
            <a:xfrm>
              <a:off x="3139020" y="3229073"/>
              <a:ext cx="195790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BB8AD65-316F-417D-AA3E-0390C271B1A8}"/>
                </a:ext>
              </a:extLst>
            </p:cNvPr>
            <p:cNvSpPr txBox="1"/>
            <p:nvPr/>
          </p:nvSpPr>
          <p:spPr>
            <a:xfrm>
              <a:off x="3139521" y="3529383"/>
              <a:ext cx="2323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Oval 65">
              <a:extLst>
                <a:ext uri="{FF2B5EF4-FFF2-40B4-BE49-F238E27FC236}">
                  <a16:creationId xmlns:a16="http://schemas.microsoft.com/office/drawing/2014/main" id="{612D6E00-2215-4286-9628-6B0A7E8494E5}"/>
                </a:ext>
              </a:extLst>
            </p:cNvPr>
            <p:cNvSpPr/>
            <p:nvPr/>
          </p:nvSpPr>
          <p:spPr>
            <a:xfrm>
              <a:off x="5102561" y="3202670"/>
              <a:ext cx="359589" cy="360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4</a:t>
              </a:r>
              <a:endParaRPr lang="ko-KR" altLang="en-US" sz="1600" dirty="0"/>
            </a:p>
          </p:txBody>
        </p:sp>
      </p:grpSp>
      <p:grpSp>
        <p:nvGrpSpPr>
          <p:cNvPr id="30" name="Group 8">
            <a:extLst>
              <a:ext uri="{FF2B5EF4-FFF2-40B4-BE49-F238E27FC236}">
                <a16:creationId xmlns:a16="http://schemas.microsoft.com/office/drawing/2014/main" id="{9E6EAC91-9E86-49AE-8AF3-73E9B83FDB61}"/>
              </a:ext>
            </a:extLst>
          </p:cNvPr>
          <p:cNvGrpSpPr/>
          <p:nvPr/>
        </p:nvGrpSpPr>
        <p:grpSpPr>
          <a:xfrm>
            <a:off x="7490545" y="1721449"/>
            <a:ext cx="2253720" cy="1157710"/>
            <a:chOff x="5456569" y="1496337"/>
            <a:chExt cx="2253720" cy="11577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6493978-AF30-4BCB-8BFE-8E268CC6FB68}"/>
                </a:ext>
              </a:extLst>
            </p:cNvPr>
            <p:cNvSpPr txBox="1"/>
            <p:nvPr/>
          </p:nvSpPr>
          <p:spPr>
            <a:xfrm>
              <a:off x="5456569" y="1522740"/>
              <a:ext cx="18879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9943B2-40F5-4654-BD44-4B693B29B2FB}"/>
                </a:ext>
              </a:extLst>
            </p:cNvPr>
            <p:cNvSpPr txBox="1"/>
            <p:nvPr/>
          </p:nvSpPr>
          <p:spPr>
            <a:xfrm>
              <a:off x="5457071" y="1823050"/>
              <a:ext cx="2253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Oval 70">
              <a:extLst>
                <a:ext uri="{FF2B5EF4-FFF2-40B4-BE49-F238E27FC236}">
                  <a16:creationId xmlns:a16="http://schemas.microsoft.com/office/drawing/2014/main" id="{574305B3-9394-4343-AEA5-C2ADE7221D72}"/>
                </a:ext>
              </a:extLst>
            </p:cNvPr>
            <p:cNvSpPr/>
            <p:nvPr/>
          </p:nvSpPr>
          <p:spPr>
            <a:xfrm>
              <a:off x="7350197" y="1496337"/>
              <a:ext cx="359589" cy="36000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5</a:t>
              </a:r>
              <a:endParaRPr lang="ko-KR" altLang="en-US" sz="1600" dirty="0"/>
            </a:p>
          </p:txBody>
        </p:sp>
      </p:grpSp>
      <p:sp>
        <p:nvSpPr>
          <p:cNvPr id="35" name="Rounded Rectangle 53">
            <a:extLst>
              <a:ext uri="{FF2B5EF4-FFF2-40B4-BE49-F238E27FC236}">
                <a16:creationId xmlns:a16="http://schemas.microsoft.com/office/drawing/2014/main" id="{666BF990-9536-452D-A7DC-C0E20BBAE143}"/>
              </a:ext>
            </a:extLst>
          </p:cNvPr>
          <p:cNvSpPr/>
          <p:nvPr/>
        </p:nvSpPr>
        <p:spPr>
          <a:xfrm>
            <a:off x="7238046" y="4551798"/>
            <a:ext cx="4953954" cy="1541116"/>
          </a:xfrm>
          <a:custGeom>
            <a:avLst/>
            <a:gdLst/>
            <a:ahLst/>
            <a:cxnLst/>
            <a:rect l="l" t="t" r="r" b="b"/>
            <a:pathLst>
              <a:path w="2623756" h="1619848">
                <a:moveTo>
                  <a:pt x="187935" y="0"/>
                </a:moveTo>
                <a:lnTo>
                  <a:pt x="2623756" y="0"/>
                </a:lnTo>
                <a:lnTo>
                  <a:pt x="2623756" y="1619848"/>
                </a:lnTo>
                <a:lnTo>
                  <a:pt x="187935" y="1619848"/>
                </a:lnTo>
                <a:cubicBezTo>
                  <a:pt x="84141" y="1619848"/>
                  <a:pt x="0" y="1535707"/>
                  <a:pt x="0" y="1431913"/>
                </a:cubicBezTo>
                <a:lnTo>
                  <a:pt x="0" y="187935"/>
                </a:lnTo>
                <a:cubicBezTo>
                  <a:pt x="0" y="84141"/>
                  <a:pt x="84141" y="0"/>
                  <a:pt x="187935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1943A24-B101-4862-9FEA-7FB22E3E2F53}"/>
              </a:ext>
            </a:extLst>
          </p:cNvPr>
          <p:cNvSpPr/>
          <p:nvPr/>
        </p:nvSpPr>
        <p:spPr>
          <a:xfrm>
            <a:off x="7730759" y="4788304"/>
            <a:ext cx="38750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052B357F-BE02-49BD-8589-F8FA8BFAE3E1}"/>
              </a:ext>
            </a:extLst>
          </p:cNvPr>
          <p:cNvSpPr/>
          <p:nvPr/>
        </p:nvSpPr>
        <p:spPr>
          <a:xfrm>
            <a:off x="3397319" y="3773585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8AAE0CD0-D745-49AA-BB84-A31ADEE7557D}"/>
              </a:ext>
            </a:extLst>
          </p:cNvPr>
          <p:cNvSpPr/>
          <p:nvPr/>
        </p:nvSpPr>
        <p:spPr>
          <a:xfrm>
            <a:off x="5721214" y="533772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EB713BA9-0726-4481-94E1-233F0A1414A9}"/>
              </a:ext>
            </a:extLst>
          </p:cNvPr>
          <p:cNvSpPr/>
          <p:nvPr/>
        </p:nvSpPr>
        <p:spPr>
          <a:xfrm flipH="1">
            <a:off x="5613600" y="21682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27761F4E-AD30-4742-A376-34D69520B67B}"/>
              </a:ext>
            </a:extLst>
          </p:cNvPr>
          <p:cNvSpPr>
            <a:spLocks noChangeAspect="1"/>
          </p:cNvSpPr>
          <p:nvPr/>
        </p:nvSpPr>
        <p:spPr>
          <a:xfrm rot="9900000">
            <a:off x="7906175" y="380241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39E95D97-69E2-4AE9-B27D-6AC7725075B4}"/>
              </a:ext>
            </a:extLst>
          </p:cNvPr>
          <p:cNvSpPr/>
          <p:nvPr/>
        </p:nvSpPr>
        <p:spPr>
          <a:xfrm>
            <a:off x="10225474" y="2175896"/>
            <a:ext cx="404890" cy="2742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3">
            <a:extLst>
              <a:ext uri="{FF2B5EF4-FFF2-40B4-BE49-F238E27FC236}">
                <a16:creationId xmlns:a16="http://schemas.microsoft.com/office/drawing/2014/main" id="{B1C50700-F7C8-42E9-B917-1F6A25046993}"/>
              </a:ext>
            </a:extLst>
          </p:cNvPr>
          <p:cNvGrpSpPr/>
          <p:nvPr/>
        </p:nvGrpSpPr>
        <p:grpSpPr>
          <a:xfrm rot="3510818">
            <a:off x="2870953" y="2023272"/>
            <a:ext cx="2230148" cy="4276991"/>
            <a:chOff x="1346080" y="1679019"/>
            <a:chExt cx="2230148" cy="4276991"/>
          </a:xfrm>
        </p:grpSpPr>
        <p:sp>
          <p:nvSpPr>
            <p:cNvPr id="30" name="Oval 4">
              <a:extLst>
                <a:ext uri="{FF2B5EF4-FFF2-40B4-BE49-F238E27FC236}">
                  <a16:creationId xmlns:a16="http://schemas.microsoft.com/office/drawing/2014/main" id="{039F72BF-66AF-4AC2-93F8-042DE0AADDC6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Oval 5">
              <a:extLst>
                <a:ext uri="{FF2B5EF4-FFF2-40B4-BE49-F238E27FC236}">
                  <a16:creationId xmlns:a16="http://schemas.microsoft.com/office/drawing/2014/main" id="{A1E87F3F-AE15-4B88-880B-998D367B3DED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Trapezoid 18">
              <a:extLst>
                <a:ext uri="{FF2B5EF4-FFF2-40B4-BE49-F238E27FC236}">
                  <a16:creationId xmlns:a16="http://schemas.microsoft.com/office/drawing/2014/main" id="{F165E255-740C-4570-A496-0CF4EA1F49EF}"/>
                </a:ext>
              </a:extLst>
            </p:cNvPr>
            <p:cNvSpPr/>
            <p:nvPr/>
          </p:nvSpPr>
          <p:spPr>
            <a:xfrm rot="10800000">
              <a:off x="2181508" y="2446187"/>
              <a:ext cx="561625" cy="1287278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59012" y="1372360"/>
                    <a:pt x="211131" y="1397337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383C650E-2CD0-4DAB-94EB-655365C6F10D}"/>
              </a:ext>
            </a:extLst>
          </p:cNvPr>
          <p:cNvGrpSpPr/>
          <p:nvPr/>
        </p:nvGrpSpPr>
        <p:grpSpPr>
          <a:xfrm rot="14310818">
            <a:off x="7120257" y="1519216"/>
            <a:ext cx="2230148" cy="4276991"/>
            <a:chOff x="1346080" y="1679019"/>
            <a:chExt cx="2230148" cy="4276991"/>
          </a:xfrm>
        </p:grpSpPr>
        <p:sp>
          <p:nvSpPr>
            <p:cNvPr id="4" name="Oval 8">
              <a:extLst>
                <a:ext uri="{FF2B5EF4-FFF2-40B4-BE49-F238E27FC236}">
                  <a16:creationId xmlns:a16="http://schemas.microsoft.com/office/drawing/2014/main" id="{D32B099F-60F3-465B-9426-829E42D8A80C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9">
              <a:extLst>
                <a:ext uri="{FF2B5EF4-FFF2-40B4-BE49-F238E27FC236}">
                  <a16:creationId xmlns:a16="http://schemas.microsoft.com/office/drawing/2014/main" id="{A888CE36-07A4-4269-8C03-24CBA536F2ED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Trapezoid 18">
              <a:extLst>
                <a:ext uri="{FF2B5EF4-FFF2-40B4-BE49-F238E27FC236}">
                  <a16:creationId xmlns:a16="http://schemas.microsoft.com/office/drawing/2014/main" id="{5573062C-EC51-42D5-9EA5-55E6EF7B3DEC}"/>
                </a:ext>
              </a:extLst>
            </p:cNvPr>
            <p:cNvSpPr/>
            <p:nvPr/>
          </p:nvSpPr>
          <p:spPr>
            <a:xfrm rot="10800000">
              <a:off x="2180336" y="2427428"/>
              <a:ext cx="561625" cy="1313819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26418" y="1356768"/>
                    <a:pt x="245041" y="1353336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580BBCA-B654-4F2F-A0E4-676EC94BBCAF}"/>
              </a:ext>
            </a:extLst>
          </p:cNvPr>
          <p:cNvSpPr txBox="1"/>
          <p:nvPr/>
        </p:nvSpPr>
        <p:spPr>
          <a:xfrm>
            <a:off x="5281507" y="2926811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0D14F5-1915-4C2D-81A0-7E30201D964D}"/>
              </a:ext>
            </a:extLst>
          </p:cNvPr>
          <p:cNvSpPr txBox="1"/>
          <p:nvPr/>
        </p:nvSpPr>
        <p:spPr>
          <a:xfrm>
            <a:off x="6580917" y="4243383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788EB91C-07ED-4921-B015-489051F5D701}"/>
              </a:ext>
            </a:extLst>
          </p:cNvPr>
          <p:cNvGrpSpPr/>
          <p:nvPr/>
        </p:nvGrpSpPr>
        <p:grpSpPr>
          <a:xfrm>
            <a:off x="7956701" y="2790834"/>
            <a:ext cx="2306303" cy="1084161"/>
            <a:chOff x="200945" y="4307149"/>
            <a:chExt cx="3298762" cy="10841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772EBA-864A-42E8-BBAA-B85A8E87E00A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412D34-FDCD-4D95-84BD-86732BE732D9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D0EBA6AB-994F-4851-AA09-7974823E8A8C}"/>
              </a:ext>
            </a:extLst>
          </p:cNvPr>
          <p:cNvGrpSpPr/>
          <p:nvPr/>
        </p:nvGrpSpPr>
        <p:grpSpPr>
          <a:xfrm>
            <a:off x="1960738" y="4443465"/>
            <a:ext cx="2306303" cy="1084161"/>
            <a:chOff x="200945" y="4307149"/>
            <a:chExt cx="3298762" cy="10841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9C34F6-8816-44AF-8C0A-025E71903725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CC8676-37C3-4F70-9930-112DD661D34E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1">
            <a:extLst>
              <a:ext uri="{FF2B5EF4-FFF2-40B4-BE49-F238E27FC236}">
                <a16:creationId xmlns:a16="http://schemas.microsoft.com/office/drawing/2014/main" id="{D52A7D9B-C00C-4251-89CC-F4C29D559418}"/>
              </a:ext>
            </a:extLst>
          </p:cNvPr>
          <p:cNvGrpSpPr/>
          <p:nvPr/>
        </p:nvGrpSpPr>
        <p:grpSpPr>
          <a:xfrm>
            <a:off x="4443533" y="4017360"/>
            <a:ext cx="1727068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65606D-41F5-4A7B-AFFF-3F4C701C9A4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B7DD4F-B89E-424A-B659-EFDA5D09DF2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DA25BCEB-BA17-4382-8B75-2953DA3821E1}"/>
              </a:ext>
            </a:extLst>
          </p:cNvPr>
          <p:cNvGrpSpPr/>
          <p:nvPr/>
        </p:nvGrpSpPr>
        <p:grpSpPr>
          <a:xfrm>
            <a:off x="6050756" y="3182626"/>
            <a:ext cx="1727068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3742550-8A4F-4539-BF47-59FBFA3CCDD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482997-0590-4E6E-97A4-1F64457EC27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1641086E-E1D0-4C73-A17E-2A998F9C63E8}"/>
              </a:ext>
            </a:extLst>
          </p:cNvPr>
          <p:cNvGrpSpPr/>
          <p:nvPr/>
        </p:nvGrpSpPr>
        <p:grpSpPr>
          <a:xfrm>
            <a:off x="7899235" y="5174031"/>
            <a:ext cx="3451008" cy="856491"/>
            <a:chOff x="-740680" y="1129566"/>
            <a:chExt cx="4125026" cy="8564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20D531-E719-40A0-B621-8FF6BF198B7C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151BD1-F21A-4FE4-92BC-9C04C7F8E3CF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D8433633-6899-4E78-B66B-BCE55B915F83}"/>
              </a:ext>
            </a:extLst>
          </p:cNvPr>
          <p:cNvGrpSpPr/>
          <p:nvPr/>
        </p:nvGrpSpPr>
        <p:grpSpPr>
          <a:xfrm>
            <a:off x="868920" y="1789655"/>
            <a:ext cx="3451008" cy="856491"/>
            <a:chOff x="-740680" y="1129566"/>
            <a:chExt cx="4125026" cy="8564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EF48AD-B881-43E7-A1CE-778BBD5CE68F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F4A924-0899-4B08-8CAC-1A752D15ABD8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id="{7E451803-0FEE-4D7B-878F-5247DB936CAF}"/>
              </a:ext>
            </a:extLst>
          </p:cNvPr>
          <p:cNvSpPr/>
          <p:nvPr/>
        </p:nvSpPr>
        <p:spPr>
          <a:xfrm>
            <a:off x="2871805" y="3959170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Freeform 53">
            <a:extLst>
              <a:ext uri="{FF2B5EF4-FFF2-40B4-BE49-F238E27FC236}">
                <a16:creationId xmlns:a16="http://schemas.microsoft.com/office/drawing/2014/main" id="{6166F93D-D7D9-4F84-AAD1-7910B5F37D33}"/>
              </a:ext>
            </a:extLst>
          </p:cNvPr>
          <p:cNvSpPr/>
          <p:nvPr/>
        </p:nvSpPr>
        <p:spPr>
          <a:xfrm>
            <a:off x="8938928" y="2262511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A3672133-ED9A-4FD5-90BA-29860BA251D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" name="Group 55">
            <a:extLst>
              <a:ext uri="{FF2B5EF4-FFF2-40B4-BE49-F238E27FC236}">
                <a16:creationId xmlns:a16="http://schemas.microsoft.com/office/drawing/2014/main" id="{5B571D18-E5E6-444F-AD59-97035E07EB8D}"/>
              </a:ext>
            </a:extLst>
          </p:cNvPr>
          <p:cNvGrpSpPr/>
          <p:nvPr/>
        </p:nvGrpSpPr>
        <p:grpSpPr>
          <a:xfrm>
            <a:off x="6736525" y="5297401"/>
            <a:ext cx="5014487" cy="954472"/>
            <a:chOff x="5012206" y="3755095"/>
            <a:chExt cx="3236927" cy="95447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E9AAD80-A69B-4348-8B4F-0D86803CC0DC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F7EE806-911D-4432-A8A8-28948CC8281A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6" name="Group 58">
            <a:extLst>
              <a:ext uri="{FF2B5EF4-FFF2-40B4-BE49-F238E27FC236}">
                <a16:creationId xmlns:a16="http://schemas.microsoft.com/office/drawing/2014/main" id="{DA74E741-DF50-463C-8BF6-61E682B1A2C1}"/>
              </a:ext>
            </a:extLst>
          </p:cNvPr>
          <p:cNvGrpSpPr/>
          <p:nvPr/>
        </p:nvGrpSpPr>
        <p:grpSpPr>
          <a:xfrm>
            <a:off x="6736525" y="4354512"/>
            <a:ext cx="5014487" cy="957368"/>
            <a:chOff x="672510" y="3751768"/>
            <a:chExt cx="3236927" cy="9573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2A941F-17DB-445B-B6FD-5B35228D0EF0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01F3D9-80A6-46E3-806F-7C6AC8EDEDEB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9" name="그룹 25">
            <a:extLst>
              <a:ext uri="{FF2B5EF4-FFF2-40B4-BE49-F238E27FC236}">
                <a16:creationId xmlns:a16="http://schemas.microsoft.com/office/drawing/2014/main" id="{A74C4D58-AAE0-433F-8A8D-C7F18CEA7410}"/>
              </a:ext>
            </a:extLst>
          </p:cNvPr>
          <p:cNvGrpSpPr/>
          <p:nvPr/>
        </p:nvGrpSpPr>
        <p:grpSpPr>
          <a:xfrm rot="20593171">
            <a:off x="7031502" y="5715198"/>
            <a:ext cx="337101" cy="486795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10" name="눈물 방울 26">
              <a:extLst>
                <a:ext uri="{FF2B5EF4-FFF2-40B4-BE49-F238E27FC236}">
                  <a16:creationId xmlns:a16="http://schemas.microsoft.com/office/drawing/2014/main" id="{3046225B-8512-4B9D-A1F8-7C57D72ED22D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27">
              <a:extLst>
                <a:ext uri="{FF2B5EF4-FFF2-40B4-BE49-F238E27FC236}">
                  <a16:creationId xmlns:a16="http://schemas.microsoft.com/office/drawing/2014/main" id="{95044583-4DF6-4FD2-8E89-70A35FD6352E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28">
              <a:extLst>
                <a:ext uri="{FF2B5EF4-FFF2-40B4-BE49-F238E27FC236}">
                  <a16:creationId xmlns:a16="http://schemas.microsoft.com/office/drawing/2014/main" id="{62EF45C4-7B21-47CA-B603-CB562F918348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29">
              <a:extLst>
                <a:ext uri="{FF2B5EF4-FFF2-40B4-BE49-F238E27FC236}">
                  <a16:creationId xmlns:a16="http://schemas.microsoft.com/office/drawing/2014/main" id="{291A353A-44BA-4D97-B038-09FEB864432F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66">
            <a:extLst>
              <a:ext uri="{FF2B5EF4-FFF2-40B4-BE49-F238E27FC236}">
                <a16:creationId xmlns:a16="http://schemas.microsoft.com/office/drawing/2014/main" id="{DE47A42D-BE6C-4125-BD67-92ACF0812D14}"/>
              </a:ext>
            </a:extLst>
          </p:cNvPr>
          <p:cNvGrpSpPr/>
          <p:nvPr/>
        </p:nvGrpSpPr>
        <p:grpSpPr>
          <a:xfrm>
            <a:off x="6736525" y="3414520"/>
            <a:ext cx="5014487" cy="954472"/>
            <a:chOff x="5012206" y="2545756"/>
            <a:chExt cx="3236927" cy="95447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53884E-9F08-45E5-AB18-4F17F7D27C92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D17F11B-AD48-4E3C-8ADD-FC051887EF32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7" name="Group 69">
            <a:extLst>
              <a:ext uri="{FF2B5EF4-FFF2-40B4-BE49-F238E27FC236}">
                <a16:creationId xmlns:a16="http://schemas.microsoft.com/office/drawing/2014/main" id="{FF7EDDBF-0BBD-4705-96C0-DB9BE4D35243}"/>
              </a:ext>
            </a:extLst>
          </p:cNvPr>
          <p:cNvGrpSpPr/>
          <p:nvPr/>
        </p:nvGrpSpPr>
        <p:grpSpPr>
          <a:xfrm>
            <a:off x="6736525" y="2468737"/>
            <a:ext cx="5014487" cy="960263"/>
            <a:chOff x="672510" y="2545756"/>
            <a:chExt cx="3236927" cy="9602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3920E3-2F9D-453B-A561-D33AE3DFF473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D21BB8-ADBC-4B33-9630-83474E83BFCE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20" name="Freeform: Shape 72">
            <a:extLst>
              <a:ext uri="{FF2B5EF4-FFF2-40B4-BE49-F238E27FC236}">
                <a16:creationId xmlns:a16="http://schemas.microsoft.com/office/drawing/2014/main" id="{A5D8B176-59DA-499F-A1F6-1ED5726D3F0B}"/>
              </a:ext>
            </a:extLst>
          </p:cNvPr>
          <p:cNvSpPr/>
          <p:nvPr/>
        </p:nvSpPr>
        <p:spPr>
          <a:xfrm>
            <a:off x="6911365" y="3865615"/>
            <a:ext cx="626152" cy="348837"/>
          </a:xfrm>
          <a:custGeom>
            <a:avLst/>
            <a:gdLst>
              <a:gd name="connsiteX0" fmla="*/ 109543 w 838583"/>
              <a:gd name="connsiteY0" fmla="*/ 172709 h 467185"/>
              <a:gd name="connsiteX1" fmla="*/ 101648 w 838583"/>
              <a:gd name="connsiteY1" fmla="*/ 180704 h 467185"/>
              <a:gd name="connsiteX2" fmla="*/ 109593 w 838583"/>
              <a:gd name="connsiteY2" fmla="*/ 199771 h 467185"/>
              <a:gd name="connsiteX3" fmla="*/ 386467 w 838583"/>
              <a:gd name="connsiteY3" fmla="*/ 310998 h 467185"/>
              <a:gd name="connsiteX4" fmla="*/ 405535 w 838583"/>
              <a:gd name="connsiteY4" fmla="*/ 303053 h 467185"/>
              <a:gd name="connsiteX5" fmla="*/ 397590 w 838583"/>
              <a:gd name="connsiteY5" fmla="*/ 283986 h 467185"/>
              <a:gd name="connsiteX6" fmla="*/ 120715 w 838583"/>
              <a:gd name="connsiteY6" fmla="*/ 172759 h 467185"/>
              <a:gd name="connsiteX7" fmla="*/ 109543 w 838583"/>
              <a:gd name="connsiteY7" fmla="*/ 172709 h 467185"/>
              <a:gd name="connsiteX8" fmla="*/ 786882 w 838583"/>
              <a:gd name="connsiteY8" fmla="*/ 143363 h 467185"/>
              <a:gd name="connsiteX9" fmla="*/ 750337 w 838583"/>
              <a:gd name="connsiteY9" fmla="*/ 150513 h 467185"/>
              <a:gd name="connsiteX10" fmla="*/ 604153 w 838583"/>
              <a:gd name="connsiteY10" fmla="*/ 212482 h 467185"/>
              <a:gd name="connsiteX11" fmla="*/ 517952 w 838583"/>
              <a:gd name="connsiteY11" fmla="*/ 297094 h 467185"/>
              <a:gd name="connsiteX12" fmla="*/ 390440 w 838583"/>
              <a:gd name="connsiteY12" fmla="*/ 376938 h 467185"/>
              <a:gd name="connsiteX13" fmla="*/ 269679 w 838583"/>
              <a:gd name="connsiteY13" fmla="*/ 389253 h 467185"/>
              <a:gd name="connsiteX14" fmla="*/ 157261 w 838583"/>
              <a:gd name="connsiteY14" fmla="*/ 359858 h 467185"/>
              <a:gd name="connsiteX15" fmla="*/ 31734 w 838583"/>
              <a:gd name="connsiteY15" fmla="*/ 286368 h 467185"/>
              <a:gd name="connsiteX16" fmla="*/ 133030 w 838583"/>
              <a:gd name="connsiteY16" fmla="*/ 391239 h 467185"/>
              <a:gd name="connsiteX17" fmla="*/ 277624 w 838583"/>
              <a:gd name="connsiteY17" fmla="*/ 433346 h 467185"/>
              <a:gd name="connsiteX18" fmla="*/ 448833 w 838583"/>
              <a:gd name="connsiteY18" fmla="*/ 394019 h 467185"/>
              <a:gd name="connsiteX19" fmla="*/ 570388 w 838583"/>
              <a:gd name="connsiteY19" fmla="*/ 297491 h 467185"/>
              <a:gd name="connsiteX20" fmla="*/ 636329 w 838583"/>
              <a:gd name="connsiteY20" fmla="*/ 233138 h 467185"/>
              <a:gd name="connsiteX21" fmla="*/ 763445 w 838583"/>
              <a:gd name="connsiteY21" fmla="*/ 189840 h 467185"/>
              <a:gd name="connsiteX22" fmla="*/ 796813 w 838583"/>
              <a:gd name="connsiteY22" fmla="*/ 179114 h 467185"/>
              <a:gd name="connsiteX23" fmla="*/ 813100 w 838583"/>
              <a:gd name="connsiteY23" fmla="*/ 152102 h 467185"/>
              <a:gd name="connsiteX24" fmla="*/ 786882 w 838583"/>
              <a:gd name="connsiteY24" fmla="*/ 143363 h 467185"/>
              <a:gd name="connsiteX25" fmla="*/ 202099 w 838583"/>
              <a:gd name="connsiteY25" fmla="*/ 123848 h 467185"/>
              <a:gd name="connsiteX26" fmla="*/ 194204 w 838583"/>
              <a:gd name="connsiteY26" fmla="*/ 131843 h 467185"/>
              <a:gd name="connsiteX27" fmla="*/ 202149 w 838583"/>
              <a:gd name="connsiteY27" fmla="*/ 150910 h 467185"/>
              <a:gd name="connsiteX28" fmla="*/ 465517 w 838583"/>
              <a:gd name="connsiteY28" fmla="*/ 256575 h 467185"/>
              <a:gd name="connsiteX29" fmla="*/ 484585 w 838583"/>
              <a:gd name="connsiteY29" fmla="*/ 248630 h 467185"/>
              <a:gd name="connsiteX30" fmla="*/ 476640 w 838583"/>
              <a:gd name="connsiteY30" fmla="*/ 229563 h 467185"/>
              <a:gd name="connsiteX31" fmla="*/ 213271 w 838583"/>
              <a:gd name="connsiteY31" fmla="*/ 123898 h 467185"/>
              <a:gd name="connsiteX32" fmla="*/ 202099 w 838583"/>
              <a:gd name="connsiteY32" fmla="*/ 123848 h 467185"/>
              <a:gd name="connsiteX33" fmla="*/ 301011 w 838583"/>
              <a:gd name="connsiteY33" fmla="*/ 73400 h 467185"/>
              <a:gd name="connsiteX34" fmla="*/ 293116 w 838583"/>
              <a:gd name="connsiteY34" fmla="*/ 81395 h 467185"/>
              <a:gd name="connsiteX35" fmla="*/ 301061 w 838583"/>
              <a:gd name="connsiteY35" fmla="*/ 100462 h 467185"/>
              <a:gd name="connsiteX36" fmla="*/ 537019 w 838583"/>
              <a:gd name="connsiteY36" fmla="*/ 195004 h 467185"/>
              <a:gd name="connsiteX37" fmla="*/ 556086 w 838583"/>
              <a:gd name="connsiteY37" fmla="*/ 187059 h 467185"/>
              <a:gd name="connsiteX38" fmla="*/ 548142 w 838583"/>
              <a:gd name="connsiteY38" fmla="*/ 167992 h 467185"/>
              <a:gd name="connsiteX39" fmla="*/ 312183 w 838583"/>
              <a:gd name="connsiteY39" fmla="*/ 73450 h 467185"/>
              <a:gd name="connsiteX40" fmla="*/ 301011 w 838583"/>
              <a:gd name="connsiteY40" fmla="*/ 73400 h 467185"/>
              <a:gd name="connsiteX41" fmla="*/ 418991 w 838583"/>
              <a:gd name="connsiteY41" fmla="*/ 42812 h 467185"/>
              <a:gd name="connsiteX42" fmla="*/ 411096 w 838583"/>
              <a:gd name="connsiteY42" fmla="*/ 50807 h 467185"/>
              <a:gd name="connsiteX43" fmla="*/ 419041 w 838583"/>
              <a:gd name="connsiteY43" fmla="*/ 69874 h 467185"/>
              <a:gd name="connsiteX44" fmla="*/ 600181 w 838583"/>
              <a:gd name="connsiteY44" fmla="*/ 142569 h 467185"/>
              <a:gd name="connsiteX45" fmla="*/ 619248 w 838583"/>
              <a:gd name="connsiteY45" fmla="*/ 134624 h 467185"/>
              <a:gd name="connsiteX46" fmla="*/ 611303 w 838583"/>
              <a:gd name="connsiteY46" fmla="*/ 115556 h 467185"/>
              <a:gd name="connsiteX47" fmla="*/ 430163 w 838583"/>
              <a:gd name="connsiteY47" fmla="*/ 42862 h 467185"/>
              <a:gd name="connsiteX48" fmla="*/ 418991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2 h 467185"/>
              <a:gd name="connsiteX53" fmla="*/ 838125 w 838583"/>
              <a:gd name="connsiteY53" fmla="*/ 162430 h 467185"/>
              <a:gd name="connsiteX54" fmla="*/ 803566 w 838583"/>
              <a:gd name="connsiteY54" fmla="*/ 209304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6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49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accent1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1" name="그룹 52">
            <a:extLst>
              <a:ext uri="{FF2B5EF4-FFF2-40B4-BE49-F238E27FC236}">
                <a16:creationId xmlns:a16="http://schemas.microsoft.com/office/drawing/2014/main" id="{E7D97072-8AB5-4E63-B7B0-4CAB44D968FD}"/>
              </a:ext>
            </a:extLst>
          </p:cNvPr>
          <p:cNvGrpSpPr/>
          <p:nvPr/>
        </p:nvGrpSpPr>
        <p:grpSpPr>
          <a:xfrm>
            <a:off x="7010065" y="2791983"/>
            <a:ext cx="534492" cy="558037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C15B78E9-3945-4DF4-8D57-8DF59F4A9DCC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3" name="타원 54">
              <a:extLst>
                <a:ext uri="{FF2B5EF4-FFF2-40B4-BE49-F238E27FC236}">
                  <a16:creationId xmlns:a16="http://schemas.microsoft.com/office/drawing/2014/main" id="{39345317-823A-426F-B817-A927BCA72A4F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55">
              <a:extLst>
                <a:ext uri="{FF2B5EF4-FFF2-40B4-BE49-F238E27FC236}">
                  <a16:creationId xmlns:a16="http://schemas.microsoft.com/office/drawing/2014/main" id="{54ADB6A7-0040-4E7A-95DD-2A51E7771F22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56">
              <a:extLst>
                <a:ext uri="{FF2B5EF4-FFF2-40B4-BE49-F238E27FC236}">
                  <a16:creationId xmlns:a16="http://schemas.microsoft.com/office/drawing/2014/main" id="{9E0B18A4-D76D-4E72-B7B4-9610DC8AC4E1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57">
              <a:extLst>
                <a:ext uri="{FF2B5EF4-FFF2-40B4-BE49-F238E27FC236}">
                  <a16:creationId xmlns:a16="http://schemas.microsoft.com/office/drawing/2014/main" id="{729D7DDB-F3FF-4C8A-8821-BB0B77752887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58">
              <a:extLst>
                <a:ext uri="{FF2B5EF4-FFF2-40B4-BE49-F238E27FC236}">
                  <a16:creationId xmlns:a16="http://schemas.microsoft.com/office/drawing/2014/main" id="{B9F7024D-1D83-4205-BFAB-95BD65BE54F7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사각형: 둥근 모서리 59">
              <a:extLst>
                <a:ext uri="{FF2B5EF4-FFF2-40B4-BE49-F238E27FC236}">
                  <a16:creationId xmlns:a16="http://schemas.microsoft.com/office/drawing/2014/main" id="{095216AD-E743-4191-829C-184D19DCCEA3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사각형: 둥근 모서리 60">
              <a:extLst>
                <a:ext uri="{FF2B5EF4-FFF2-40B4-BE49-F238E27FC236}">
                  <a16:creationId xmlns:a16="http://schemas.microsoft.com/office/drawing/2014/main" id="{FF202A03-5567-4F7B-962B-227A739969CA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Freeform: Shape 82">
            <a:extLst>
              <a:ext uri="{FF2B5EF4-FFF2-40B4-BE49-F238E27FC236}">
                <a16:creationId xmlns:a16="http://schemas.microsoft.com/office/drawing/2014/main" id="{8A000D1B-8E41-4F18-8462-2E609F1E2308}"/>
              </a:ext>
            </a:extLst>
          </p:cNvPr>
          <p:cNvSpPr/>
          <p:nvPr/>
        </p:nvSpPr>
        <p:spPr>
          <a:xfrm>
            <a:off x="6923488" y="4709573"/>
            <a:ext cx="532688" cy="540877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4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EC5672-84C3-4481-AAE5-E58CD50FD176}"/>
              </a:ext>
            </a:extLst>
          </p:cNvPr>
          <p:cNvSpPr txBox="1"/>
          <p:nvPr/>
        </p:nvSpPr>
        <p:spPr>
          <a:xfrm>
            <a:off x="7456176" y="861011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8A1795-A162-4DAE-9E7B-F577AD10B2E0}"/>
              </a:ext>
            </a:extLst>
          </p:cNvPr>
          <p:cNvSpPr txBox="1"/>
          <p:nvPr/>
        </p:nvSpPr>
        <p:spPr>
          <a:xfrm>
            <a:off x="7456176" y="458586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3068707-589D-4D43-9E3B-2496C141EBA7}"/>
              </a:ext>
            </a:extLst>
          </p:cNvPr>
          <p:cNvSpPr txBox="1"/>
          <p:nvPr/>
        </p:nvSpPr>
        <p:spPr>
          <a:xfrm>
            <a:off x="8785653" y="1269454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8D795B-BFB3-4ED3-B65C-A8F1D2AEBF7A}"/>
              </a:ext>
            </a:extLst>
          </p:cNvPr>
          <p:cNvSpPr txBox="1"/>
          <p:nvPr/>
        </p:nvSpPr>
        <p:spPr>
          <a:xfrm>
            <a:off x="2515164" y="273158"/>
            <a:ext cx="3283775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4400" dirty="0">
                <a:solidFill>
                  <a:schemeClr val="accent1"/>
                </a:solidFill>
                <a:cs typeface="Arial" pitchFamily="34" charset="0"/>
              </a:rPr>
              <a:t>Family Health Care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B064A24C-FAA1-4286-8DAD-808A198327E8}"/>
              </a:ext>
            </a:extLst>
          </p:cNvPr>
          <p:cNvGrpSpPr/>
          <p:nvPr/>
        </p:nvGrpSpPr>
        <p:grpSpPr>
          <a:xfrm>
            <a:off x="901300" y="1697197"/>
            <a:ext cx="3456384" cy="3399464"/>
            <a:chOff x="467544" y="1934588"/>
            <a:chExt cx="3456384" cy="3399464"/>
          </a:xfrm>
        </p:grpSpPr>
        <p:sp>
          <p:nvSpPr>
            <p:cNvPr id="4" name="Rectangle 42">
              <a:extLst>
                <a:ext uri="{FF2B5EF4-FFF2-40B4-BE49-F238E27FC236}">
                  <a16:creationId xmlns:a16="http://schemas.microsoft.com/office/drawing/2014/main" id="{5637C9D6-533C-40EA-BFA1-F3FEB2B2E40A}"/>
                </a:ext>
              </a:extLst>
            </p:cNvPr>
            <p:cNvSpPr/>
            <p:nvPr/>
          </p:nvSpPr>
          <p:spPr>
            <a:xfrm>
              <a:off x="467544" y="2366637"/>
              <a:ext cx="3456384" cy="296741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5" name="Rectangle 43">
              <a:extLst>
                <a:ext uri="{FF2B5EF4-FFF2-40B4-BE49-F238E27FC236}">
                  <a16:creationId xmlns:a16="http://schemas.microsoft.com/office/drawing/2014/main" id="{D810860D-8C72-4229-B0AF-CCBE3787E985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Oval 3">
            <a:extLst>
              <a:ext uri="{FF2B5EF4-FFF2-40B4-BE49-F238E27FC236}">
                <a16:creationId xmlns:a16="http://schemas.microsoft.com/office/drawing/2014/main" id="{521B399D-76BB-421F-A75F-34C4E7D5463F}"/>
              </a:ext>
            </a:extLst>
          </p:cNvPr>
          <p:cNvSpPr/>
          <p:nvPr/>
        </p:nvSpPr>
        <p:spPr>
          <a:xfrm>
            <a:off x="5141423" y="2956776"/>
            <a:ext cx="1872208" cy="18722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25">
            <a:extLst>
              <a:ext uri="{FF2B5EF4-FFF2-40B4-BE49-F238E27FC236}">
                <a16:creationId xmlns:a16="http://schemas.microsoft.com/office/drawing/2014/main" id="{E5E40E53-FD55-4672-86A3-589F94E36486}"/>
              </a:ext>
            </a:extLst>
          </p:cNvPr>
          <p:cNvSpPr/>
          <p:nvPr/>
        </p:nvSpPr>
        <p:spPr>
          <a:xfrm>
            <a:off x="7470832" y="1770872"/>
            <a:ext cx="936104" cy="93610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29">
            <a:extLst>
              <a:ext uri="{FF2B5EF4-FFF2-40B4-BE49-F238E27FC236}">
                <a16:creationId xmlns:a16="http://schemas.microsoft.com/office/drawing/2014/main" id="{DD267E84-F2F1-46B1-B96C-598D067F6376}"/>
              </a:ext>
            </a:extLst>
          </p:cNvPr>
          <p:cNvSpPr/>
          <p:nvPr/>
        </p:nvSpPr>
        <p:spPr>
          <a:xfrm>
            <a:off x="8006272" y="3424828"/>
            <a:ext cx="936104" cy="93610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33">
            <a:extLst>
              <a:ext uri="{FF2B5EF4-FFF2-40B4-BE49-F238E27FC236}">
                <a16:creationId xmlns:a16="http://schemas.microsoft.com/office/drawing/2014/main" id="{B3E85C14-BE1F-4C7A-8C87-01A87D87465B}"/>
              </a:ext>
            </a:extLst>
          </p:cNvPr>
          <p:cNvSpPr/>
          <p:nvPr/>
        </p:nvSpPr>
        <p:spPr>
          <a:xfrm>
            <a:off x="7470832" y="5091507"/>
            <a:ext cx="936104" cy="93610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0" name="Straight Connector 6">
            <a:extLst>
              <a:ext uri="{FF2B5EF4-FFF2-40B4-BE49-F238E27FC236}">
                <a16:creationId xmlns:a16="http://schemas.microsoft.com/office/drawing/2014/main" id="{4F84BAD6-3990-4F02-8487-0221146E5A45}"/>
              </a:ext>
            </a:extLst>
          </p:cNvPr>
          <p:cNvCxnSpPr>
            <a:stCxn id="7" idx="3"/>
            <a:endCxn id="6" idx="7"/>
          </p:cNvCxnSpPr>
          <p:nvPr/>
        </p:nvCxnSpPr>
        <p:spPr>
          <a:xfrm flipH="1">
            <a:off x="6739452" y="2569887"/>
            <a:ext cx="868469" cy="66106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4">
            <a:extLst>
              <a:ext uri="{FF2B5EF4-FFF2-40B4-BE49-F238E27FC236}">
                <a16:creationId xmlns:a16="http://schemas.microsoft.com/office/drawing/2014/main" id="{7457A855-C32D-4349-975D-7E9A2D913AC3}"/>
              </a:ext>
            </a:extLst>
          </p:cNvPr>
          <p:cNvCxnSpPr>
            <a:stCxn id="8" idx="2"/>
            <a:endCxn id="6" idx="6"/>
          </p:cNvCxnSpPr>
          <p:nvPr/>
        </p:nvCxnSpPr>
        <p:spPr>
          <a:xfrm flipH="1">
            <a:off x="7013631" y="3892880"/>
            <a:ext cx="99264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1">
            <a:extLst>
              <a:ext uri="{FF2B5EF4-FFF2-40B4-BE49-F238E27FC236}">
                <a16:creationId xmlns:a16="http://schemas.microsoft.com/office/drawing/2014/main" id="{75D3891D-EDD0-451A-B82A-2FC50B67A8C3}"/>
              </a:ext>
            </a:extLst>
          </p:cNvPr>
          <p:cNvCxnSpPr>
            <a:stCxn id="9" idx="1"/>
            <a:endCxn id="6" idx="5"/>
          </p:cNvCxnSpPr>
          <p:nvPr/>
        </p:nvCxnSpPr>
        <p:spPr>
          <a:xfrm flipH="1" flipV="1">
            <a:off x="6739452" y="4554805"/>
            <a:ext cx="868469" cy="6737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45">
            <a:extLst>
              <a:ext uri="{FF2B5EF4-FFF2-40B4-BE49-F238E27FC236}">
                <a16:creationId xmlns:a16="http://schemas.microsoft.com/office/drawing/2014/main" id="{0799E37C-0A77-4AB0-A15A-8E0A7E19872B}"/>
              </a:ext>
            </a:extLst>
          </p:cNvPr>
          <p:cNvSpPr/>
          <p:nvPr/>
        </p:nvSpPr>
        <p:spPr>
          <a:xfrm>
            <a:off x="8550951" y="2054258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46">
            <a:extLst>
              <a:ext uri="{FF2B5EF4-FFF2-40B4-BE49-F238E27FC236}">
                <a16:creationId xmlns:a16="http://schemas.microsoft.com/office/drawing/2014/main" id="{57835592-4719-4E0B-BEEB-2A0C6F725DAC}"/>
              </a:ext>
            </a:extLst>
          </p:cNvPr>
          <p:cNvSpPr/>
          <p:nvPr/>
        </p:nvSpPr>
        <p:spPr>
          <a:xfrm>
            <a:off x="9120523" y="3708214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47">
            <a:extLst>
              <a:ext uri="{FF2B5EF4-FFF2-40B4-BE49-F238E27FC236}">
                <a16:creationId xmlns:a16="http://schemas.microsoft.com/office/drawing/2014/main" id="{5D4F8D42-5E57-45A0-AA29-4C9707F41BF4}"/>
              </a:ext>
            </a:extLst>
          </p:cNvPr>
          <p:cNvSpPr/>
          <p:nvPr/>
        </p:nvSpPr>
        <p:spPr>
          <a:xfrm>
            <a:off x="8550951" y="5374892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48">
            <a:extLst>
              <a:ext uri="{FF2B5EF4-FFF2-40B4-BE49-F238E27FC236}">
                <a16:creationId xmlns:a16="http://schemas.microsoft.com/office/drawing/2014/main" id="{06D25CA2-8710-4A10-8B26-EEA8130998AD}"/>
              </a:ext>
            </a:extLst>
          </p:cNvPr>
          <p:cNvSpPr/>
          <p:nvPr/>
        </p:nvSpPr>
        <p:spPr>
          <a:xfrm>
            <a:off x="5169679" y="3889897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537AB3-6758-447A-B6F7-8CECB007626D}"/>
              </a:ext>
            </a:extLst>
          </p:cNvPr>
          <p:cNvSpPr txBox="1"/>
          <p:nvPr/>
        </p:nvSpPr>
        <p:spPr>
          <a:xfrm>
            <a:off x="10018672" y="3637631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8D4082-B5ED-4334-87DA-7BF9B2DD3361}"/>
              </a:ext>
            </a:extLst>
          </p:cNvPr>
          <p:cNvSpPr txBox="1"/>
          <p:nvPr/>
        </p:nvSpPr>
        <p:spPr>
          <a:xfrm>
            <a:off x="9409360" y="197731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A0E0DF-B9C0-457A-8124-B64ADF5D09E4}"/>
              </a:ext>
            </a:extLst>
          </p:cNvPr>
          <p:cNvSpPr txBox="1"/>
          <p:nvPr/>
        </p:nvSpPr>
        <p:spPr>
          <a:xfrm>
            <a:off x="9409360" y="5297949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0" name="Block Arc 14">
            <a:extLst>
              <a:ext uri="{FF2B5EF4-FFF2-40B4-BE49-F238E27FC236}">
                <a16:creationId xmlns:a16="http://schemas.microsoft.com/office/drawing/2014/main" id="{D2651D23-70BB-47EC-A95D-22396D4500B6}"/>
              </a:ext>
            </a:extLst>
          </p:cNvPr>
          <p:cNvSpPr/>
          <p:nvPr/>
        </p:nvSpPr>
        <p:spPr>
          <a:xfrm rot="16200000">
            <a:off x="5846694" y="3327037"/>
            <a:ext cx="461665" cy="46196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A4A47DB5-1BA3-4286-A67E-7C51C110B1F2}"/>
              </a:ext>
            </a:extLst>
          </p:cNvPr>
          <p:cNvSpPr>
            <a:spLocks noChangeAspect="1"/>
          </p:cNvSpPr>
          <p:nvPr/>
        </p:nvSpPr>
        <p:spPr>
          <a:xfrm rot="9900000">
            <a:off x="7781787" y="20757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CDA29AA5-FD61-44E5-BDF4-88560046E594}"/>
              </a:ext>
            </a:extLst>
          </p:cNvPr>
          <p:cNvSpPr/>
          <p:nvPr/>
        </p:nvSpPr>
        <p:spPr>
          <a:xfrm>
            <a:off x="7745010" y="545323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CCB0D8AA-7B9A-4690-B007-B990BA709594}"/>
              </a:ext>
            </a:extLst>
          </p:cNvPr>
          <p:cNvSpPr>
            <a:spLocks noChangeAspect="1"/>
          </p:cNvSpPr>
          <p:nvPr/>
        </p:nvSpPr>
        <p:spPr>
          <a:xfrm>
            <a:off x="8277265" y="370225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38">
            <a:extLst>
              <a:ext uri="{FF2B5EF4-FFF2-40B4-BE49-F238E27FC236}">
                <a16:creationId xmlns:a16="http://schemas.microsoft.com/office/drawing/2014/main" id="{6EB37657-594B-46F9-9654-24DAA58064DE}"/>
              </a:ext>
            </a:extLst>
          </p:cNvPr>
          <p:cNvGrpSpPr/>
          <p:nvPr/>
        </p:nvGrpSpPr>
        <p:grpSpPr>
          <a:xfrm>
            <a:off x="4339876" y="3261455"/>
            <a:ext cx="1681532" cy="1359054"/>
            <a:chOff x="1685925" y="2899865"/>
            <a:chExt cx="2505075" cy="2024661"/>
          </a:xfrm>
        </p:grpSpPr>
        <p:sp>
          <p:nvSpPr>
            <p:cNvPr id="4" name="Arc 55">
              <a:extLst>
                <a:ext uri="{FF2B5EF4-FFF2-40B4-BE49-F238E27FC236}">
                  <a16:creationId xmlns:a16="http://schemas.microsoft.com/office/drawing/2014/main" id="{0D22F88B-774E-46B2-946D-762E3CABA572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" name="Straight Connector 56">
              <a:extLst>
                <a:ext uri="{FF2B5EF4-FFF2-40B4-BE49-F238E27FC236}">
                  <a16:creationId xmlns:a16="http://schemas.microsoft.com/office/drawing/2014/main" id="{8AB33F22-85E9-486E-8C62-FDBCDAE960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61667"/>
              <a:ext cx="508989" cy="0"/>
            </a:xfrm>
            <a:prstGeom prst="line">
              <a:avLst/>
            </a:prstGeom>
            <a:ln w="889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7">
            <a:extLst>
              <a:ext uri="{FF2B5EF4-FFF2-40B4-BE49-F238E27FC236}">
                <a16:creationId xmlns:a16="http://schemas.microsoft.com/office/drawing/2014/main" id="{E53B8DBD-7740-4091-8E4D-71FCAF7C972A}"/>
              </a:ext>
            </a:extLst>
          </p:cNvPr>
          <p:cNvGrpSpPr/>
          <p:nvPr/>
        </p:nvGrpSpPr>
        <p:grpSpPr>
          <a:xfrm flipV="1">
            <a:off x="6170593" y="3307942"/>
            <a:ext cx="1681532" cy="1359054"/>
            <a:chOff x="1685925" y="2899865"/>
            <a:chExt cx="2505075" cy="2024661"/>
          </a:xfrm>
        </p:grpSpPr>
        <p:sp>
          <p:nvSpPr>
            <p:cNvPr id="7" name="Arc 58">
              <a:extLst>
                <a:ext uri="{FF2B5EF4-FFF2-40B4-BE49-F238E27FC236}">
                  <a16:creationId xmlns:a16="http://schemas.microsoft.com/office/drawing/2014/main" id="{39ED1ABA-A873-46C4-A98B-90EB38B7208B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59">
              <a:extLst>
                <a:ext uri="{FF2B5EF4-FFF2-40B4-BE49-F238E27FC236}">
                  <a16:creationId xmlns:a16="http://schemas.microsoft.com/office/drawing/2014/main" id="{9EB2FB6A-B464-42D9-99CC-50AB80B555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60">
            <a:extLst>
              <a:ext uri="{FF2B5EF4-FFF2-40B4-BE49-F238E27FC236}">
                <a16:creationId xmlns:a16="http://schemas.microsoft.com/office/drawing/2014/main" id="{32A62464-4A77-4E81-B008-84DC0244AE01}"/>
              </a:ext>
            </a:extLst>
          </p:cNvPr>
          <p:cNvGrpSpPr/>
          <p:nvPr/>
        </p:nvGrpSpPr>
        <p:grpSpPr>
          <a:xfrm>
            <a:off x="8001311" y="3261455"/>
            <a:ext cx="1681532" cy="1359054"/>
            <a:chOff x="1685925" y="2899865"/>
            <a:chExt cx="2505075" cy="2024661"/>
          </a:xfrm>
        </p:grpSpPr>
        <p:sp>
          <p:nvSpPr>
            <p:cNvPr id="10" name="Arc 61">
              <a:extLst>
                <a:ext uri="{FF2B5EF4-FFF2-40B4-BE49-F238E27FC236}">
                  <a16:creationId xmlns:a16="http://schemas.microsoft.com/office/drawing/2014/main" id="{8EEA9B44-5D4A-472D-80AE-4032D9BB9C53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1" name="Straight Connector 62">
              <a:extLst>
                <a:ext uri="{FF2B5EF4-FFF2-40B4-BE49-F238E27FC236}">
                  <a16:creationId xmlns:a16="http://schemas.microsoft.com/office/drawing/2014/main" id="{2FA09FE7-B2FB-4EA7-9E7D-696F1073F4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61667"/>
              <a:ext cx="508989" cy="0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63">
            <a:extLst>
              <a:ext uri="{FF2B5EF4-FFF2-40B4-BE49-F238E27FC236}">
                <a16:creationId xmlns:a16="http://schemas.microsoft.com/office/drawing/2014/main" id="{BBB43885-3FFF-4D99-9C80-5ED6ADD220A5}"/>
              </a:ext>
            </a:extLst>
          </p:cNvPr>
          <p:cNvGrpSpPr/>
          <p:nvPr/>
        </p:nvGrpSpPr>
        <p:grpSpPr>
          <a:xfrm flipV="1">
            <a:off x="9832028" y="3307942"/>
            <a:ext cx="1681532" cy="1359054"/>
            <a:chOff x="1685925" y="2899865"/>
            <a:chExt cx="2505075" cy="2024661"/>
          </a:xfrm>
        </p:grpSpPr>
        <p:sp>
          <p:nvSpPr>
            <p:cNvPr id="13" name="Arc 64">
              <a:extLst>
                <a:ext uri="{FF2B5EF4-FFF2-40B4-BE49-F238E27FC236}">
                  <a16:creationId xmlns:a16="http://schemas.microsoft.com/office/drawing/2014/main" id="{A567E52A-E88E-4523-BABB-35C6A8E423A8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4" name="Straight Connector 65">
              <a:extLst>
                <a:ext uri="{FF2B5EF4-FFF2-40B4-BE49-F238E27FC236}">
                  <a16:creationId xmlns:a16="http://schemas.microsoft.com/office/drawing/2014/main" id="{F02C39B7-AACE-4B7E-95F8-497F97F108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66">
            <a:extLst>
              <a:ext uri="{FF2B5EF4-FFF2-40B4-BE49-F238E27FC236}">
                <a16:creationId xmlns:a16="http://schemas.microsoft.com/office/drawing/2014/main" id="{7D79FE31-9172-483C-9D6F-F0011141AC2B}"/>
              </a:ext>
            </a:extLst>
          </p:cNvPr>
          <p:cNvGrpSpPr/>
          <p:nvPr/>
        </p:nvGrpSpPr>
        <p:grpSpPr>
          <a:xfrm>
            <a:off x="678440" y="3261455"/>
            <a:ext cx="1681532" cy="1359054"/>
            <a:chOff x="1685925" y="2899865"/>
            <a:chExt cx="2505075" cy="2024661"/>
          </a:xfrm>
        </p:grpSpPr>
        <p:sp>
          <p:nvSpPr>
            <p:cNvPr id="16" name="Arc 67">
              <a:extLst>
                <a:ext uri="{FF2B5EF4-FFF2-40B4-BE49-F238E27FC236}">
                  <a16:creationId xmlns:a16="http://schemas.microsoft.com/office/drawing/2014/main" id="{4542A95A-8192-4134-A6D5-74EECEC914AD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5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7" name="Straight Connector 68">
              <a:extLst>
                <a:ext uri="{FF2B5EF4-FFF2-40B4-BE49-F238E27FC236}">
                  <a16:creationId xmlns:a16="http://schemas.microsoft.com/office/drawing/2014/main" id="{860E9E4E-ADAB-4C94-BFCE-24286C5AEA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61667"/>
              <a:ext cx="508989" cy="0"/>
            </a:xfrm>
            <a:prstGeom prst="line">
              <a:avLst/>
            </a:prstGeom>
            <a:ln w="889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69">
            <a:extLst>
              <a:ext uri="{FF2B5EF4-FFF2-40B4-BE49-F238E27FC236}">
                <a16:creationId xmlns:a16="http://schemas.microsoft.com/office/drawing/2014/main" id="{17855B3F-5684-4D11-9FFE-651D7771F3A1}"/>
              </a:ext>
            </a:extLst>
          </p:cNvPr>
          <p:cNvGrpSpPr/>
          <p:nvPr/>
        </p:nvGrpSpPr>
        <p:grpSpPr>
          <a:xfrm flipV="1">
            <a:off x="2509158" y="3307942"/>
            <a:ext cx="1681532" cy="1359054"/>
            <a:chOff x="1685925" y="2899865"/>
            <a:chExt cx="2505075" cy="2024661"/>
          </a:xfrm>
        </p:grpSpPr>
        <p:sp>
          <p:nvSpPr>
            <p:cNvPr id="19" name="Arc 70">
              <a:extLst>
                <a:ext uri="{FF2B5EF4-FFF2-40B4-BE49-F238E27FC236}">
                  <a16:creationId xmlns:a16="http://schemas.microsoft.com/office/drawing/2014/main" id="{8A99FD35-AE71-49C7-A5AB-EDD651DB1F43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6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0" name="Straight Connector 71">
              <a:extLst>
                <a:ext uri="{FF2B5EF4-FFF2-40B4-BE49-F238E27FC236}">
                  <a16:creationId xmlns:a16="http://schemas.microsoft.com/office/drawing/2014/main" id="{09FCE322-EABA-4120-ABA3-7DA421147F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D0C0C77B-31F3-4FF9-89F0-ADD2294B3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1087" y="3983841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2FF214-9DFE-471D-862A-197652B22D92}"/>
              </a:ext>
            </a:extLst>
          </p:cNvPr>
          <p:cNvSpPr txBox="1"/>
          <p:nvPr/>
        </p:nvSpPr>
        <p:spPr>
          <a:xfrm>
            <a:off x="4641256" y="3493226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0C09C8-FC47-49CE-B0DD-F8FCE2EC7A93}"/>
              </a:ext>
            </a:extLst>
          </p:cNvPr>
          <p:cNvSpPr txBox="1"/>
          <p:nvPr/>
        </p:nvSpPr>
        <p:spPr>
          <a:xfrm>
            <a:off x="6481373" y="398384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0387D3-A78A-4CB0-B04B-CF88BD02DB20}"/>
              </a:ext>
            </a:extLst>
          </p:cNvPr>
          <p:cNvSpPr txBox="1"/>
          <p:nvPr/>
        </p:nvSpPr>
        <p:spPr>
          <a:xfrm>
            <a:off x="8321490" y="3493226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F6CD10-03C8-44DE-BE4F-5DB0E55D2734}"/>
              </a:ext>
            </a:extLst>
          </p:cNvPr>
          <p:cNvSpPr txBox="1"/>
          <p:nvPr/>
        </p:nvSpPr>
        <p:spPr>
          <a:xfrm>
            <a:off x="10161606" y="398384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18893293-061E-4776-BE92-054AE2997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18" y="3493226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00A9C00-5128-4ABF-BC12-75B98A1DE944}"/>
              </a:ext>
            </a:extLst>
          </p:cNvPr>
          <p:cNvGrpSpPr/>
          <p:nvPr/>
        </p:nvGrpSpPr>
        <p:grpSpPr>
          <a:xfrm>
            <a:off x="2797823" y="5045438"/>
            <a:ext cx="1455896" cy="1261884"/>
            <a:chOff x="1099970" y="4759849"/>
            <a:chExt cx="1727399" cy="12618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FDCD82-7748-45BB-B3C4-0B9C4E1D6EC8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CD2F10-3AD0-4084-8255-AC8ECC3DE415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BF49E0D-4D85-4120-9231-5DF1DDB912D0}"/>
              </a:ext>
            </a:extLst>
          </p:cNvPr>
          <p:cNvGrpSpPr/>
          <p:nvPr/>
        </p:nvGrpSpPr>
        <p:grpSpPr>
          <a:xfrm>
            <a:off x="967105" y="1761337"/>
            <a:ext cx="1455896" cy="1261884"/>
            <a:chOff x="1099970" y="4759849"/>
            <a:chExt cx="1727399" cy="126188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4AF604-37C7-480C-B0EB-916855BBD50C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064267A-B149-4262-BC04-3C1D1D582888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5">
            <a:extLst>
              <a:ext uri="{FF2B5EF4-FFF2-40B4-BE49-F238E27FC236}">
                <a16:creationId xmlns:a16="http://schemas.microsoft.com/office/drawing/2014/main" id="{CECCA105-C9AB-416D-9B21-8993D41CE332}"/>
              </a:ext>
            </a:extLst>
          </p:cNvPr>
          <p:cNvGrpSpPr/>
          <p:nvPr/>
        </p:nvGrpSpPr>
        <p:grpSpPr>
          <a:xfrm>
            <a:off x="6459259" y="5045438"/>
            <a:ext cx="1455896" cy="1261884"/>
            <a:chOff x="1099970" y="4759849"/>
            <a:chExt cx="1727399" cy="12618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D3518A-297E-499F-B69D-EC42F110A973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58274CA-2BDA-4E27-97DF-786964111A44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39">
            <a:extLst>
              <a:ext uri="{FF2B5EF4-FFF2-40B4-BE49-F238E27FC236}">
                <a16:creationId xmlns:a16="http://schemas.microsoft.com/office/drawing/2014/main" id="{9E0DCA52-3695-4D81-AE9A-90A056D8E7C8}"/>
              </a:ext>
            </a:extLst>
          </p:cNvPr>
          <p:cNvGrpSpPr/>
          <p:nvPr/>
        </p:nvGrpSpPr>
        <p:grpSpPr>
          <a:xfrm>
            <a:off x="4628541" y="1761337"/>
            <a:ext cx="1455896" cy="1261884"/>
            <a:chOff x="1099970" y="4759849"/>
            <a:chExt cx="1727399" cy="12618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9730672-2ECD-4B2E-B4AA-275B02EF25C9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EC61373-3BC0-42C0-945C-00E7DDB9EAFB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42">
            <a:extLst>
              <a:ext uri="{FF2B5EF4-FFF2-40B4-BE49-F238E27FC236}">
                <a16:creationId xmlns:a16="http://schemas.microsoft.com/office/drawing/2014/main" id="{2F747A05-4079-471B-BF4E-DE77183B5ABF}"/>
              </a:ext>
            </a:extLst>
          </p:cNvPr>
          <p:cNvGrpSpPr/>
          <p:nvPr/>
        </p:nvGrpSpPr>
        <p:grpSpPr>
          <a:xfrm>
            <a:off x="10120693" y="5045438"/>
            <a:ext cx="1455896" cy="1261884"/>
            <a:chOff x="1099970" y="4759849"/>
            <a:chExt cx="1727399" cy="126188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A9DEA29-AC80-4E95-9C74-8C8E21C28D1F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9D4631E-708B-4228-A486-F729B6DF8F19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id="{19A51979-3F85-4450-A6EB-431983164DC9}"/>
              </a:ext>
            </a:extLst>
          </p:cNvPr>
          <p:cNvGrpSpPr/>
          <p:nvPr/>
        </p:nvGrpSpPr>
        <p:grpSpPr>
          <a:xfrm>
            <a:off x="8289977" y="1761337"/>
            <a:ext cx="1455896" cy="1261884"/>
            <a:chOff x="1099970" y="4759849"/>
            <a:chExt cx="1727399" cy="126188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9D52C4-EAD8-4D11-957E-07C13237AE95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0546992-33E5-4BCF-A03D-46815D27A98A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C8017513-6CF0-480C-B0B6-16C14C0EFE12}"/>
              </a:ext>
            </a:extLst>
          </p:cNvPr>
          <p:cNvSpPr/>
          <p:nvPr/>
        </p:nvSpPr>
        <p:spPr>
          <a:xfrm>
            <a:off x="7936582" y="1735412"/>
            <a:ext cx="3312000" cy="435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69D5B350-9FC7-4994-8C9C-AF53F22E0CCB}"/>
              </a:ext>
            </a:extLst>
          </p:cNvPr>
          <p:cNvSpPr/>
          <p:nvPr/>
        </p:nvSpPr>
        <p:spPr>
          <a:xfrm>
            <a:off x="5650417" y="2095412"/>
            <a:ext cx="2952000" cy="399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D1F162A-A43E-4E53-B64F-67A42925791A}"/>
              </a:ext>
            </a:extLst>
          </p:cNvPr>
          <p:cNvSpPr/>
          <p:nvPr/>
        </p:nvSpPr>
        <p:spPr>
          <a:xfrm>
            <a:off x="3724252" y="2455412"/>
            <a:ext cx="2592000" cy="363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08BE62DE-898D-44DB-8FB2-2A2479D1A0B5}"/>
              </a:ext>
            </a:extLst>
          </p:cNvPr>
          <p:cNvSpPr/>
          <p:nvPr/>
        </p:nvSpPr>
        <p:spPr>
          <a:xfrm>
            <a:off x="2158087" y="2815412"/>
            <a:ext cx="2232000" cy="327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A821CA45-BE72-4E77-AC7F-3EF395494AC5}"/>
              </a:ext>
            </a:extLst>
          </p:cNvPr>
          <p:cNvSpPr/>
          <p:nvPr/>
        </p:nvSpPr>
        <p:spPr>
          <a:xfrm>
            <a:off x="951922" y="3175412"/>
            <a:ext cx="1872000" cy="291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BFD1F7-AAB3-44AF-81EB-E174AF8ADA18}"/>
              </a:ext>
            </a:extLst>
          </p:cNvPr>
          <p:cNvSpPr txBox="1"/>
          <p:nvPr/>
        </p:nvSpPr>
        <p:spPr>
          <a:xfrm>
            <a:off x="1991890" y="328482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2C2C08-28FA-4322-A4C8-BEA5685710CB}"/>
              </a:ext>
            </a:extLst>
          </p:cNvPr>
          <p:cNvSpPr txBox="1"/>
          <p:nvPr/>
        </p:nvSpPr>
        <p:spPr>
          <a:xfrm>
            <a:off x="3555978" y="2936682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9E5DDB-22A4-420A-B528-3F7E49518254}"/>
              </a:ext>
            </a:extLst>
          </p:cNvPr>
          <p:cNvSpPr txBox="1"/>
          <p:nvPr/>
        </p:nvSpPr>
        <p:spPr>
          <a:xfrm>
            <a:off x="5479982" y="2587557"/>
            <a:ext cx="79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611FA8-B705-428E-89D8-26C17E470DAC}"/>
              </a:ext>
            </a:extLst>
          </p:cNvPr>
          <p:cNvSpPr txBox="1"/>
          <p:nvPr/>
        </p:nvSpPr>
        <p:spPr>
          <a:xfrm>
            <a:off x="7773642" y="2239412"/>
            <a:ext cx="79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172581-012F-4EE9-827B-FFA4ACD92674}"/>
              </a:ext>
            </a:extLst>
          </p:cNvPr>
          <p:cNvSpPr txBox="1"/>
          <p:nvPr/>
        </p:nvSpPr>
        <p:spPr>
          <a:xfrm>
            <a:off x="10427228" y="189224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2FF3D8EE-E95B-4746-BF3B-D1A076EFF29F}"/>
              </a:ext>
            </a:extLst>
          </p:cNvPr>
          <p:cNvSpPr/>
          <p:nvPr/>
        </p:nvSpPr>
        <p:spPr>
          <a:xfrm rot="14270044">
            <a:off x="4928214" y="5345819"/>
            <a:ext cx="483690" cy="50385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Isosceles Triangle 22">
            <a:extLst>
              <a:ext uri="{FF2B5EF4-FFF2-40B4-BE49-F238E27FC236}">
                <a16:creationId xmlns:a16="http://schemas.microsoft.com/office/drawing/2014/main" id="{892D2EBA-0CC6-42A7-809F-5D227436164E}"/>
              </a:ext>
            </a:extLst>
          </p:cNvPr>
          <p:cNvSpPr/>
          <p:nvPr/>
        </p:nvSpPr>
        <p:spPr>
          <a:xfrm rot="19800000">
            <a:off x="6962894" y="5317587"/>
            <a:ext cx="560414" cy="56032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BECD204D-B605-4342-BD6B-2DB137F9DBD5}"/>
              </a:ext>
            </a:extLst>
          </p:cNvPr>
          <p:cNvSpPr/>
          <p:nvPr/>
        </p:nvSpPr>
        <p:spPr>
          <a:xfrm rot="20700000">
            <a:off x="9316628" y="5377098"/>
            <a:ext cx="503514" cy="44129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Donut 15">
            <a:extLst>
              <a:ext uri="{FF2B5EF4-FFF2-40B4-BE49-F238E27FC236}">
                <a16:creationId xmlns:a16="http://schemas.microsoft.com/office/drawing/2014/main" id="{68265A40-F5D4-452B-9635-CA4381CE9F32}"/>
              </a:ext>
            </a:extLst>
          </p:cNvPr>
          <p:cNvSpPr/>
          <p:nvPr/>
        </p:nvSpPr>
        <p:spPr>
          <a:xfrm>
            <a:off x="3219974" y="5375719"/>
            <a:ext cx="447165" cy="44405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24">
            <a:extLst>
              <a:ext uri="{FF2B5EF4-FFF2-40B4-BE49-F238E27FC236}">
                <a16:creationId xmlns:a16="http://schemas.microsoft.com/office/drawing/2014/main" id="{5A5B9A5E-EEDF-4AD5-A869-04CF9B8EC82E}"/>
              </a:ext>
            </a:extLst>
          </p:cNvPr>
          <p:cNvSpPr/>
          <p:nvPr/>
        </p:nvSpPr>
        <p:spPr>
          <a:xfrm>
            <a:off x="1534406" y="5423066"/>
            <a:ext cx="451522" cy="34936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7205A1E7-2DFF-408B-9946-97A0DEBFFC41}"/>
              </a:ext>
            </a:extLst>
          </p:cNvPr>
          <p:cNvGrpSpPr/>
          <p:nvPr/>
        </p:nvGrpSpPr>
        <p:grpSpPr>
          <a:xfrm>
            <a:off x="1092479" y="3848632"/>
            <a:ext cx="1335377" cy="1477328"/>
            <a:chOff x="2551705" y="4283314"/>
            <a:chExt cx="1028825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61890C-184E-49E1-865D-82BE626BB696}"/>
                </a:ext>
              </a:extLst>
            </p:cNvPr>
            <p:cNvSpPr txBox="1"/>
            <p:nvPr/>
          </p:nvSpPr>
          <p:spPr>
            <a:xfrm>
              <a:off x="2551706" y="4560313"/>
              <a:ext cx="10288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EA5E84-92E1-4B9C-8E60-56443DCE098A}"/>
                </a:ext>
              </a:extLst>
            </p:cNvPr>
            <p:cNvSpPr txBox="1"/>
            <p:nvPr/>
          </p:nvSpPr>
          <p:spPr>
            <a:xfrm>
              <a:off x="2551705" y="4283314"/>
              <a:ext cx="10288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E14A8FB2-4FA4-4203-AE70-AD479DDA4075}"/>
              </a:ext>
            </a:extLst>
          </p:cNvPr>
          <p:cNvGrpSpPr/>
          <p:nvPr/>
        </p:nvGrpSpPr>
        <p:grpSpPr>
          <a:xfrm>
            <a:off x="2950779" y="3518216"/>
            <a:ext cx="1086200" cy="1661994"/>
            <a:chOff x="2551705" y="4283314"/>
            <a:chExt cx="1028825" cy="16619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B72E60-4B29-4A6C-9EF0-8CEAB2AD5EBF}"/>
                </a:ext>
              </a:extLst>
            </p:cNvPr>
            <p:cNvSpPr txBox="1"/>
            <p:nvPr/>
          </p:nvSpPr>
          <p:spPr>
            <a:xfrm>
              <a:off x="2551706" y="4560313"/>
              <a:ext cx="102882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BAF97C-6614-4362-8B59-71D4C2A0098C}"/>
                </a:ext>
              </a:extLst>
            </p:cNvPr>
            <p:cNvSpPr txBox="1"/>
            <p:nvPr/>
          </p:nvSpPr>
          <p:spPr>
            <a:xfrm>
              <a:off x="2551705" y="4283314"/>
              <a:ext cx="10288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15F599E9-68C5-4F50-A61F-DDA4BFF59DF2}"/>
              </a:ext>
            </a:extLst>
          </p:cNvPr>
          <p:cNvGrpSpPr/>
          <p:nvPr/>
        </p:nvGrpSpPr>
        <p:grpSpPr>
          <a:xfrm>
            <a:off x="4537326" y="3158610"/>
            <a:ext cx="1265464" cy="2031325"/>
            <a:chOff x="2551705" y="4283314"/>
            <a:chExt cx="1202715" cy="20313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41DB1C-2C0B-4591-9259-12789FD56AD3}"/>
                </a:ext>
              </a:extLst>
            </p:cNvPr>
            <p:cNvSpPr txBox="1"/>
            <p:nvPr/>
          </p:nvSpPr>
          <p:spPr>
            <a:xfrm>
              <a:off x="2551706" y="4560313"/>
              <a:ext cx="12027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5C18CF-DF41-40FC-AA47-0456B3AC2766}"/>
                </a:ext>
              </a:extLst>
            </p:cNvPr>
            <p:cNvSpPr txBox="1"/>
            <p:nvPr/>
          </p:nvSpPr>
          <p:spPr>
            <a:xfrm>
              <a:off x="2551705" y="4283314"/>
              <a:ext cx="12027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1828E9A4-2F3E-442E-BE72-7F0D3803AAF1}"/>
              </a:ext>
            </a:extLst>
          </p:cNvPr>
          <p:cNvGrpSpPr/>
          <p:nvPr/>
        </p:nvGrpSpPr>
        <p:grpSpPr>
          <a:xfrm>
            <a:off x="6515568" y="2799006"/>
            <a:ext cx="1455064" cy="2215991"/>
            <a:chOff x="2551705" y="4283314"/>
            <a:chExt cx="1273222" cy="22159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A94C3F4-EC78-412A-92D5-9E7C582031D0}"/>
                </a:ext>
              </a:extLst>
            </p:cNvPr>
            <p:cNvSpPr txBox="1"/>
            <p:nvPr/>
          </p:nvSpPr>
          <p:spPr>
            <a:xfrm>
              <a:off x="2551706" y="4560313"/>
              <a:ext cx="127322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A9D83D4-5B54-4E77-80BB-1E2C18F9C7C0}"/>
                </a:ext>
              </a:extLst>
            </p:cNvPr>
            <p:cNvSpPr txBox="1"/>
            <p:nvPr/>
          </p:nvSpPr>
          <p:spPr>
            <a:xfrm>
              <a:off x="2551705" y="4283314"/>
              <a:ext cx="1273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17030153-61C4-488B-9E36-4683B69A0B49}"/>
              </a:ext>
            </a:extLst>
          </p:cNvPr>
          <p:cNvGrpSpPr/>
          <p:nvPr/>
        </p:nvGrpSpPr>
        <p:grpSpPr>
          <a:xfrm>
            <a:off x="8772855" y="2458693"/>
            <a:ext cx="1840023" cy="2585323"/>
            <a:chOff x="2476534" y="5068551"/>
            <a:chExt cx="1382196" cy="258532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E9410BF-F39F-47C6-BF01-333256B3FBFF}"/>
                </a:ext>
              </a:extLst>
            </p:cNvPr>
            <p:cNvSpPr txBox="1"/>
            <p:nvPr/>
          </p:nvSpPr>
          <p:spPr>
            <a:xfrm>
              <a:off x="2476535" y="5345550"/>
              <a:ext cx="138219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0FFC92-FA9D-4810-BC48-19A134F1B14E}"/>
                </a:ext>
              </a:extLst>
            </p:cNvPr>
            <p:cNvSpPr txBox="1"/>
            <p:nvPr/>
          </p:nvSpPr>
          <p:spPr>
            <a:xfrm>
              <a:off x="2476534" y="5068551"/>
              <a:ext cx="13821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8D208A5C-646E-409A-85E0-621D1C935CC7}"/>
              </a:ext>
            </a:extLst>
          </p:cNvPr>
          <p:cNvGrpSpPr/>
          <p:nvPr/>
        </p:nvGrpSpPr>
        <p:grpSpPr>
          <a:xfrm>
            <a:off x="859014" y="1608870"/>
            <a:ext cx="2352903" cy="1099865"/>
            <a:chOff x="2240344" y="1686690"/>
            <a:chExt cx="2352903" cy="109986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D5207DF-4A7D-4CA3-96E5-795624F807D8}"/>
                </a:ext>
              </a:extLst>
            </p:cNvPr>
            <p:cNvSpPr txBox="1"/>
            <p:nvPr/>
          </p:nvSpPr>
          <p:spPr>
            <a:xfrm>
              <a:off x="2240344" y="1955558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BAD42C6-4EB6-4D25-8FDE-C9FD657D4A4B}"/>
                </a:ext>
              </a:extLst>
            </p:cNvPr>
            <p:cNvSpPr txBox="1"/>
            <p:nvPr/>
          </p:nvSpPr>
          <p:spPr>
            <a:xfrm>
              <a:off x="2240344" y="1686690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C179534-9256-481D-98A9-A5565BAAA037}"/>
              </a:ext>
            </a:extLst>
          </p:cNvPr>
          <p:cNvSpPr/>
          <p:nvPr/>
        </p:nvSpPr>
        <p:spPr>
          <a:xfrm>
            <a:off x="217715" y="211182"/>
            <a:ext cx="11747862" cy="643563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26089" y="340653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51017AF-729E-44B5-B7C9-D4ECF36295C9}"/>
              </a:ext>
            </a:extLst>
          </p:cNvPr>
          <p:cNvGrpSpPr/>
          <p:nvPr/>
        </p:nvGrpSpPr>
        <p:grpSpPr>
          <a:xfrm>
            <a:off x="6091646" y="1540311"/>
            <a:ext cx="5474708" cy="4476918"/>
            <a:chOff x="1657924" y="1357882"/>
            <a:chExt cx="2835932" cy="44769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229108-2E02-45AD-B1A3-E8E9B931E5DB}"/>
                </a:ext>
              </a:extLst>
            </p:cNvPr>
            <p:cNvSpPr txBox="1"/>
            <p:nvPr/>
          </p:nvSpPr>
          <p:spPr>
            <a:xfrm>
              <a:off x="1657924" y="1864482"/>
              <a:ext cx="2835932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2922F6-58AD-4FCD-8F19-F3D676CC8FBE}"/>
                </a:ext>
              </a:extLst>
            </p:cNvPr>
            <p:cNvSpPr txBox="1"/>
            <p:nvPr/>
          </p:nvSpPr>
          <p:spPr>
            <a:xfrm>
              <a:off x="1657924" y="135788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A222A0ED-92DD-4B01-BD71-8029159E096A}"/>
              </a:ext>
            </a:extLst>
          </p:cNvPr>
          <p:cNvGrpSpPr/>
          <p:nvPr/>
        </p:nvGrpSpPr>
        <p:grpSpPr>
          <a:xfrm>
            <a:off x="8023558" y="645207"/>
            <a:ext cx="1610884" cy="867584"/>
            <a:chOff x="4267596" y="2538419"/>
            <a:chExt cx="3848798" cy="2072872"/>
          </a:xfrm>
          <a:solidFill>
            <a:schemeClr val="accent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B843B1F-DA24-4C73-9E76-1BE48C434F9F}"/>
                </a:ext>
              </a:extLst>
            </p:cNvPr>
            <p:cNvSpPr/>
            <p:nvPr/>
          </p:nvSpPr>
          <p:spPr>
            <a:xfrm>
              <a:off x="6785260" y="2568777"/>
              <a:ext cx="1331134" cy="2032989"/>
            </a:xfrm>
            <a:custGeom>
              <a:avLst/>
              <a:gdLst>
                <a:gd name="connsiteX0" fmla="*/ 490384 w 1331134"/>
                <a:gd name="connsiteY0" fmla="*/ 489761 h 2032989"/>
                <a:gd name="connsiteX1" fmla="*/ 845700 w 1331134"/>
                <a:gd name="connsiteY1" fmla="*/ 489761 h 2032989"/>
                <a:gd name="connsiteX2" fmla="*/ 927551 w 1331134"/>
                <a:gd name="connsiteY2" fmla="*/ 544016 h 2032989"/>
                <a:gd name="connsiteX3" fmla="*/ 927631 w 1331134"/>
                <a:gd name="connsiteY3" fmla="*/ 544409 h 2032989"/>
                <a:gd name="connsiteX4" fmla="*/ 931117 w 1331134"/>
                <a:gd name="connsiteY4" fmla="*/ 547612 h 2032989"/>
                <a:gd name="connsiteX5" fmla="*/ 1318663 w 1331134"/>
                <a:gd name="connsiteY5" fmla="*/ 1080822 h 2032989"/>
                <a:gd name="connsiteX6" fmla="*/ 1304245 w 1331134"/>
                <a:gd name="connsiteY6" fmla="*/ 1171957 h 2032989"/>
                <a:gd name="connsiteX7" fmla="*/ 1304246 w 1331134"/>
                <a:gd name="connsiteY7" fmla="*/ 1171958 h 2032989"/>
                <a:gd name="connsiteX8" fmla="*/ 1213111 w 1331134"/>
                <a:gd name="connsiteY8" fmla="*/ 1157540 h 2032989"/>
                <a:gd name="connsiteX9" fmla="*/ 944828 w 1331134"/>
                <a:gd name="connsiteY9" fmla="*/ 788421 h 2032989"/>
                <a:gd name="connsiteX10" fmla="*/ 1062249 w 1331134"/>
                <a:gd name="connsiteY10" fmla="*/ 1490170 h 2032989"/>
                <a:gd name="connsiteX11" fmla="*/ 869307 w 1331134"/>
                <a:gd name="connsiteY11" fmla="*/ 1490170 h 2032989"/>
                <a:gd name="connsiteX12" fmla="*/ 869307 w 1331134"/>
                <a:gd name="connsiteY12" fmla="*/ 1949353 h 2032989"/>
                <a:gd name="connsiteX13" fmla="*/ 785671 w 1331134"/>
                <a:gd name="connsiteY13" fmla="*/ 2032989 h 2032989"/>
                <a:gd name="connsiteX14" fmla="*/ 702035 w 1331134"/>
                <a:gd name="connsiteY14" fmla="*/ 1949353 h 2032989"/>
                <a:gd name="connsiteX15" fmla="*/ 702035 w 1331134"/>
                <a:gd name="connsiteY15" fmla="*/ 1490170 h 2032989"/>
                <a:gd name="connsiteX16" fmla="*/ 615585 w 1331134"/>
                <a:gd name="connsiteY16" fmla="*/ 1490170 h 2032989"/>
                <a:gd name="connsiteX17" fmla="*/ 615585 w 1331134"/>
                <a:gd name="connsiteY17" fmla="*/ 1949353 h 2032989"/>
                <a:gd name="connsiteX18" fmla="*/ 531949 w 1331134"/>
                <a:gd name="connsiteY18" fmla="*/ 2032989 h 2032989"/>
                <a:gd name="connsiteX19" fmla="*/ 448313 w 1331134"/>
                <a:gd name="connsiteY19" fmla="*/ 1949353 h 2032989"/>
                <a:gd name="connsiteX20" fmla="*/ 448313 w 1331134"/>
                <a:gd name="connsiteY20" fmla="*/ 1490170 h 2032989"/>
                <a:gd name="connsiteX21" fmla="*/ 276875 w 1331134"/>
                <a:gd name="connsiteY21" fmla="*/ 1490170 h 2032989"/>
                <a:gd name="connsiteX22" fmla="*/ 396699 w 1331134"/>
                <a:gd name="connsiteY22" fmla="*/ 774058 h 2032989"/>
                <a:gd name="connsiteX23" fmla="*/ 118023 w 1331134"/>
                <a:gd name="connsiteY23" fmla="*/ 1157477 h 2032989"/>
                <a:gd name="connsiteX24" fmla="*/ 26888 w 1331134"/>
                <a:gd name="connsiteY24" fmla="*/ 1171895 h 2032989"/>
                <a:gd name="connsiteX25" fmla="*/ 26889 w 1331134"/>
                <a:gd name="connsiteY25" fmla="*/ 1171894 h 2032989"/>
                <a:gd name="connsiteX26" fmla="*/ 12471 w 1331134"/>
                <a:gd name="connsiteY26" fmla="*/ 1080759 h 2032989"/>
                <a:gd name="connsiteX27" fmla="*/ 400017 w 1331134"/>
                <a:gd name="connsiteY27" fmla="*/ 547549 h 2032989"/>
                <a:gd name="connsiteX28" fmla="*/ 416134 w 1331134"/>
                <a:gd name="connsiteY28" fmla="*/ 532742 h 2032989"/>
                <a:gd name="connsiteX29" fmla="*/ 427570 w 1331134"/>
                <a:gd name="connsiteY29" fmla="*/ 515779 h 2032989"/>
                <a:gd name="connsiteX30" fmla="*/ 490384 w 1331134"/>
                <a:gd name="connsiteY30" fmla="*/ 489761 h 2032989"/>
                <a:gd name="connsiteX31" fmla="*/ 667983 w 1331134"/>
                <a:gd name="connsiteY31" fmla="*/ 0 h 2032989"/>
                <a:gd name="connsiteX32" fmla="*/ 887999 w 1331134"/>
                <a:gd name="connsiteY32" fmla="*/ 220016 h 2032989"/>
                <a:gd name="connsiteX33" fmla="*/ 667983 w 1331134"/>
                <a:gd name="connsiteY33" fmla="*/ 440032 h 2032989"/>
                <a:gd name="connsiteX34" fmla="*/ 447967 w 1331134"/>
                <a:gd name="connsiteY34" fmla="*/ 220016 h 2032989"/>
                <a:gd name="connsiteX35" fmla="*/ 667983 w 1331134"/>
                <a:gd name="connsiteY35" fmla="*/ 0 h 203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31134" h="2032989">
                  <a:moveTo>
                    <a:pt x="490384" y="489761"/>
                  </a:moveTo>
                  <a:lnTo>
                    <a:pt x="845700" y="489761"/>
                  </a:lnTo>
                  <a:cubicBezTo>
                    <a:pt x="882496" y="489761"/>
                    <a:pt x="914066" y="512132"/>
                    <a:pt x="927551" y="544016"/>
                  </a:cubicBezTo>
                  <a:lnTo>
                    <a:pt x="927631" y="544409"/>
                  </a:lnTo>
                  <a:lnTo>
                    <a:pt x="931117" y="547612"/>
                  </a:lnTo>
                  <a:lnTo>
                    <a:pt x="1318663" y="1080822"/>
                  </a:lnTo>
                  <a:cubicBezTo>
                    <a:pt x="1339848" y="1109969"/>
                    <a:pt x="1333392" y="1150772"/>
                    <a:pt x="1304245" y="1171957"/>
                  </a:cubicBezTo>
                  <a:lnTo>
                    <a:pt x="1304246" y="1171958"/>
                  </a:lnTo>
                  <a:cubicBezTo>
                    <a:pt x="1275099" y="1193142"/>
                    <a:pt x="1234296" y="1186687"/>
                    <a:pt x="1213111" y="1157540"/>
                  </a:cubicBezTo>
                  <a:lnTo>
                    <a:pt x="944828" y="788421"/>
                  </a:lnTo>
                  <a:lnTo>
                    <a:pt x="1062249" y="1490170"/>
                  </a:lnTo>
                  <a:lnTo>
                    <a:pt x="869307" y="1490170"/>
                  </a:lnTo>
                  <a:lnTo>
                    <a:pt x="869307" y="1949353"/>
                  </a:lnTo>
                  <a:cubicBezTo>
                    <a:pt x="869307" y="1995544"/>
                    <a:pt x="831862" y="2032989"/>
                    <a:pt x="785671" y="2032989"/>
                  </a:cubicBezTo>
                  <a:cubicBezTo>
                    <a:pt x="739480" y="2032989"/>
                    <a:pt x="702035" y="1995544"/>
                    <a:pt x="702035" y="1949353"/>
                  </a:cubicBezTo>
                  <a:lnTo>
                    <a:pt x="702035" y="1490170"/>
                  </a:lnTo>
                  <a:lnTo>
                    <a:pt x="615585" y="1490170"/>
                  </a:lnTo>
                  <a:lnTo>
                    <a:pt x="615585" y="1949353"/>
                  </a:lnTo>
                  <a:cubicBezTo>
                    <a:pt x="615585" y="1995544"/>
                    <a:pt x="578140" y="2032989"/>
                    <a:pt x="531949" y="2032989"/>
                  </a:cubicBezTo>
                  <a:cubicBezTo>
                    <a:pt x="485758" y="2032989"/>
                    <a:pt x="448313" y="1995544"/>
                    <a:pt x="448313" y="1949353"/>
                  </a:cubicBezTo>
                  <a:lnTo>
                    <a:pt x="448313" y="1490170"/>
                  </a:lnTo>
                  <a:lnTo>
                    <a:pt x="276875" y="1490170"/>
                  </a:lnTo>
                  <a:lnTo>
                    <a:pt x="396699" y="774058"/>
                  </a:lnTo>
                  <a:lnTo>
                    <a:pt x="118023" y="1157477"/>
                  </a:lnTo>
                  <a:cubicBezTo>
                    <a:pt x="96838" y="1186624"/>
                    <a:pt x="56035" y="1193079"/>
                    <a:pt x="26888" y="1171895"/>
                  </a:cubicBezTo>
                  <a:lnTo>
                    <a:pt x="26889" y="1171894"/>
                  </a:lnTo>
                  <a:cubicBezTo>
                    <a:pt x="-2258" y="1150709"/>
                    <a:pt x="-8714" y="1109906"/>
                    <a:pt x="12471" y="1080759"/>
                  </a:cubicBezTo>
                  <a:lnTo>
                    <a:pt x="400017" y="547549"/>
                  </a:lnTo>
                  <a:lnTo>
                    <a:pt x="416134" y="532742"/>
                  </a:lnTo>
                  <a:lnTo>
                    <a:pt x="427570" y="515779"/>
                  </a:lnTo>
                  <a:cubicBezTo>
                    <a:pt x="443646" y="499704"/>
                    <a:pt x="465854" y="489761"/>
                    <a:pt x="490384" y="489761"/>
                  </a:cubicBezTo>
                  <a:close/>
                  <a:moveTo>
                    <a:pt x="667983" y="0"/>
                  </a:moveTo>
                  <a:cubicBezTo>
                    <a:pt x="789494" y="0"/>
                    <a:pt x="887999" y="98505"/>
                    <a:pt x="887999" y="220016"/>
                  </a:cubicBezTo>
                  <a:cubicBezTo>
                    <a:pt x="887999" y="341527"/>
                    <a:pt x="789494" y="440032"/>
                    <a:pt x="667983" y="440032"/>
                  </a:cubicBezTo>
                  <a:cubicBezTo>
                    <a:pt x="546472" y="440032"/>
                    <a:pt x="447967" y="341527"/>
                    <a:pt x="447967" y="220016"/>
                  </a:cubicBezTo>
                  <a:cubicBezTo>
                    <a:pt x="447967" y="98505"/>
                    <a:pt x="546472" y="0"/>
                    <a:pt x="667983" y="0"/>
                  </a:cubicBezTo>
                  <a:close/>
                </a:path>
              </a:pathLst>
            </a:custGeom>
            <a:grpFill/>
            <a:ln w="66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ko-KR" altLang="en-US" dirty="0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F1EB43E-9D9E-43AA-870A-C3B14271FCAB}"/>
                </a:ext>
              </a:extLst>
            </p:cNvPr>
            <p:cNvSpPr/>
            <p:nvPr/>
          </p:nvSpPr>
          <p:spPr>
            <a:xfrm rot="18786466">
              <a:off x="5309457" y="3509128"/>
              <a:ext cx="905823" cy="1009484"/>
            </a:xfrm>
            <a:custGeom>
              <a:avLst/>
              <a:gdLst>
                <a:gd name="connsiteX0" fmla="*/ 520250 w 905823"/>
                <a:gd name="connsiteY0" fmla="*/ 22937 h 1009484"/>
                <a:gd name="connsiteX1" fmla="*/ 532016 w 905823"/>
                <a:gd name="connsiteY1" fmla="*/ 45038 h 1009484"/>
                <a:gd name="connsiteX2" fmla="*/ 607213 w 905823"/>
                <a:gd name="connsiteY2" fmla="*/ 297014 h 1009484"/>
                <a:gd name="connsiteX3" fmla="*/ 612927 w 905823"/>
                <a:gd name="connsiteY3" fmla="*/ 301087 h 1009484"/>
                <a:gd name="connsiteX4" fmla="*/ 745042 w 905823"/>
                <a:gd name="connsiteY4" fmla="*/ 442230 h 1009484"/>
                <a:gd name="connsiteX5" fmla="*/ 758062 w 905823"/>
                <a:gd name="connsiteY5" fmla="*/ 476855 h 1009484"/>
                <a:gd name="connsiteX6" fmla="*/ 756584 w 905823"/>
                <a:gd name="connsiteY6" fmla="*/ 480114 h 1009484"/>
                <a:gd name="connsiteX7" fmla="*/ 756687 w 905823"/>
                <a:gd name="connsiteY7" fmla="*/ 480267 h 1009484"/>
                <a:gd name="connsiteX8" fmla="*/ 761643 w 905823"/>
                <a:gd name="connsiteY8" fmla="*/ 504811 h 1009484"/>
                <a:gd name="connsiteX9" fmla="*/ 761643 w 905823"/>
                <a:gd name="connsiteY9" fmla="*/ 808354 h 1009484"/>
                <a:gd name="connsiteX10" fmla="*/ 698589 w 905823"/>
                <a:gd name="connsiteY10" fmla="*/ 871408 h 1009484"/>
                <a:gd name="connsiteX11" fmla="*/ 635535 w 905823"/>
                <a:gd name="connsiteY11" fmla="*/ 808354 h 1009484"/>
                <a:gd name="connsiteX12" fmla="*/ 635535 w 905823"/>
                <a:gd name="connsiteY12" fmla="*/ 625967 h 1009484"/>
                <a:gd name="connsiteX13" fmla="*/ 392922 w 905823"/>
                <a:gd name="connsiteY13" fmla="*/ 933213 h 1009484"/>
                <a:gd name="connsiteX14" fmla="*/ 321182 w 905823"/>
                <a:gd name="connsiteY14" fmla="*/ 856571 h 1009484"/>
                <a:gd name="connsiteX15" fmla="*/ 170943 w 905823"/>
                <a:gd name="connsiteY15" fmla="*/ 997201 h 1009484"/>
                <a:gd name="connsiteX16" fmla="*/ 106623 w 905823"/>
                <a:gd name="connsiteY16" fmla="*/ 995076 h 1009484"/>
                <a:gd name="connsiteX17" fmla="*/ 108748 w 905823"/>
                <a:gd name="connsiteY17" fmla="*/ 930756 h 1009484"/>
                <a:gd name="connsiteX18" fmla="*/ 258987 w 905823"/>
                <a:gd name="connsiteY18" fmla="*/ 790126 h 1009484"/>
                <a:gd name="connsiteX19" fmla="*/ 226842 w 905823"/>
                <a:gd name="connsiteY19" fmla="*/ 755785 h 1009484"/>
                <a:gd name="connsiteX20" fmla="*/ 76603 w 905823"/>
                <a:gd name="connsiteY20" fmla="*/ 896414 h 1009484"/>
                <a:gd name="connsiteX21" fmla="*/ 12283 w 905823"/>
                <a:gd name="connsiteY21" fmla="*/ 894289 h 1009484"/>
                <a:gd name="connsiteX22" fmla="*/ 14408 w 905823"/>
                <a:gd name="connsiteY22" fmla="*/ 829969 h 1009484"/>
                <a:gd name="connsiteX23" fmla="*/ 164647 w 905823"/>
                <a:gd name="connsiteY23" fmla="*/ 689340 h 1009484"/>
                <a:gd name="connsiteX24" fmla="*/ 100902 w 905823"/>
                <a:gd name="connsiteY24" fmla="*/ 621239 h 1009484"/>
                <a:gd name="connsiteX25" fmla="*/ 474879 w 905823"/>
                <a:gd name="connsiteY25" fmla="*/ 364102 h 1009484"/>
                <a:gd name="connsiteX26" fmla="*/ 491099 w 905823"/>
                <a:gd name="connsiteY26" fmla="*/ 348919 h 1009484"/>
                <a:gd name="connsiteX27" fmla="*/ 411175 w 905823"/>
                <a:gd name="connsiteY27" fmla="*/ 81101 h 1009484"/>
                <a:gd name="connsiteX28" fmla="*/ 453564 w 905823"/>
                <a:gd name="connsiteY28" fmla="*/ 2649 h 1009484"/>
                <a:gd name="connsiteX29" fmla="*/ 520250 w 905823"/>
                <a:gd name="connsiteY29" fmla="*/ 22937 h 1009484"/>
                <a:gd name="connsiteX30" fmla="*/ 873510 w 905823"/>
                <a:gd name="connsiteY30" fmla="*/ 189531 h 1009484"/>
                <a:gd name="connsiteX31" fmla="*/ 867920 w 905823"/>
                <a:gd name="connsiteY31" fmla="*/ 358734 h 1009484"/>
                <a:gd name="connsiteX32" fmla="*/ 698716 w 905823"/>
                <a:gd name="connsiteY32" fmla="*/ 353144 h 1009484"/>
                <a:gd name="connsiteX33" fmla="*/ 704307 w 905823"/>
                <a:gd name="connsiteY33" fmla="*/ 183941 h 1009484"/>
                <a:gd name="connsiteX34" fmla="*/ 873510 w 905823"/>
                <a:gd name="connsiteY34" fmla="*/ 189531 h 1009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05823" h="1009484">
                  <a:moveTo>
                    <a:pt x="520250" y="22937"/>
                  </a:moveTo>
                  <a:cubicBezTo>
                    <a:pt x="525464" y="29253"/>
                    <a:pt x="529527" y="36696"/>
                    <a:pt x="532016" y="45038"/>
                  </a:cubicBezTo>
                  <a:lnTo>
                    <a:pt x="607213" y="297014"/>
                  </a:lnTo>
                  <a:lnTo>
                    <a:pt x="612927" y="301087"/>
                  </a:lnTo>
                  <a:lnTo>
                    <a:pt x="745042" y="442230"/>
                  </a:lnTo>
                  <a:cubicBezTo>
                    <a:pt x="754163" y="451974"/>
                    <a:pt x="758471" y="464493"/>
                    <a:pt x="758062" y="476855"/>
                  </a:cubicBezTo>
                  <a:lnTo>
                    <a:pt x="756584" y="480114"/>
                  </a:lnTo>
                  <a:lnTo>
                    <a:pt x="756687" y="480267"/>
                  </a:lnTo>
                  <a:cubicBezTo>
                    <a:pt x="759878" y="487811"/>
                    <a:pt x="761643" y="496105"/>
                    <a:pt x="761643" y="504811"/>
                  </a:cubicBezTo>
                  <a:lnTo>
                    <a:pt x="761643" y="808354"/>
                  </a:lnTo>
                  <a:cubicBezTo>
                    <a:pt x="761643" y="843178"/>
                    <a:pt x="733413" y="871408"/>
                    <a:pt x="698589" y="871408"/>
                  </a:cubicBezTo>
                  <a:cubicBezTo>
                    <a:pt x="663765" y="871408"/>
                    <a:pt x="635535" y="843178"/>
                    <a:pt x="635535" y="808354"/>
                  </a:cubicBezTo>
                  <a:lnTo>
                    <a:pt x="635535" y="625967"/>
                  </a:lnTo>
                  <a:lnTo>
                    <a:pt x="392922" y="933213"/>
                  </a:lnTo>
                  <a:lnTo>
                    <a:pt x="321182" y="856571"/>
                  </a:lnTo>
                  <a:lnTo>
                    <a:pt x="170943" y="997201"/>
                  </a:lnTo>
                  <a:cubicBezTo>
                    <a:pt x="152595" y="1014375"/>
                    <a:pt x="123797" y="1013424"/>
                    <a:pt x="106623" y="995076"/>
                  </a:cubicBezTo>
                  <a:cubicBezTo>
                    <a:pt x="89448" y="976727"/>
                    <a:pt x="90400" y="947930"/>
                    <a:pt x="108748" y="930756"/>
                  </a:cubicBezTo>
                  <a:lnTo>
                    <a:pt x="258987" y="790126"/>
                  </a:lnTo>
                  <a:lnTo>
                    <a:pt x="226842" y="755785"/>
                  </a:lnTo>
                  <a:lnTo>
                    <a:pt x="76603" y="896414"/>
                  </a:lnTo>
                  <a:cubicBezTo>
                    <a:pt x="58255" y="913589"/>
                    <a:pt x="29458" y="912638"/>
                    <a:pt x="12283" y="894289"/>
                  </a:cubicBezTo>
                  <a:cubicBezTo>
                    <a:pt x="-4891" y="875941"/>
                    <a:pt x="-3940" y="847144"/>
                    <a:pt x="14408" y="829969"/>
                  </a:cubicBezTo>
                  <a:lnTo>
                    <a:pt x="164647" y="689340"/>
                  </a:lnTo>
                  <a:lnTo>
                    <a:pt x="100902" y="621239"/>
                  </a:lnTo>
                  <a:lnTo>
                    <a:pt x="474879" y="364102"/>
                  </a:lnTo>
                  <a:lnTo>
                    <a:pt x="491099" y="348919"/>
                  </a:lnTo>
                  <a:lnTo>
                    <a:pt x="411175" y="81101"/>
                  </a:lnTo>
                  <a:cubicBezTo>
                    <a:pt x="401216" y="47731"/>
                    <a:pt x="420195" y="12607"/>
                    <a:pt x="453564" y="2649"/>
                  </a:cubicBezTo>
                  <a:cubicBezTo>
                    <a:pt x="478592" y="-4820"/>
                    <a:pt x="504606" y="3988"/>
                    <a:pt x="520250" y="22937"/>
                  </a:cubicBezTo>
                  <a:close/>
                  <a:moveTo>
                    <a:pt x="873510" y="189531"/>
                  </a:moveTo>
                  <a:cubicBezTo>
                    <a:pt x="918690" y="237799"/>
                    <a:pt x="916187" y="313554"/>
                    <a:pt x="867920" y="358734"/>
                  </a:cubicBezTo>
                  <a:cubicBezTo>
                    <a:pt x="819652" y="403915"/>
                    <a:pt x="743897" y="401412"/>
                    <a:pt x="698716" y="353144"/>
                  </a:cubicBezTo>
                  <a:cubicBezTo>
                    <a:pt x="653536" y="304876"/>
                    <a:pt x="656039" y="229122"/>
                    <a:pt x="704307" y="183941"/>
                  </a:cubicBezTo>
                  <a:cubicBezTo>
                    <a:pt x="752574" y="138761"/>
                    <a:pt x="828329" y="141263"/>
                    <a:pt x="873510" y="189531"/>
                  </a:cubicBezTo>
                  <a:close/>
                </a:path>
              </a:pathLst>
            </a:custGeom>
            <a:grpFill/>
            <a:ln w="66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2E7F80D8-9E05-49D9-8EB9-0ACE85F4287C}"/>
                </a:ext>
              </a:extLst>
            </p:cNvPr>
            <p:cNvSpPr/>
            <p:nvPr/>
          </p:nvSpPr>
          <p:spPr>
            <a:xfrm>
              <a:off x="6121718" y="3442688"/>
              <a:ext cx="756138" cy="1150128"/>
            </a:xfrm>
            <a:custGeom>
              <a:avLst/>
              <a:gdLst>
                <a:gd name="connsiteX0" fmla="*/ 703646 w 756138"/>
                <a:gd name="connsiteY0" fmla="*/ 231767 h 1150128"/>
                <a:gd name="connsiteX1" fmla="*/ 740100 w 756138"/>
                <a:gd name="connsiteY1" fmla="*/ 245573 h 1150128"/>
                <a:gd name="connsiteX2" fmla="*/ 742308 w 756138"/>
                <a:gd name="connsiteY2" fmla="*/ 317565 h 1150128"/>
                <a:gd name="connsiteX3" fmla="*/ 631935 w 756138"/>
                <a:gd name="connsiteY3" fmla="*/ 434922 h 1150128"/>
                <a:gd name="connsiteX4" fmla="*/ 596397 w 756138"/>
                <a:gd name="connsiteY4" fmla="*/ 450936 h 1150128"/>
                <a:gd name="connsiteX5" fmla="*/ 579375 w 756138"/>
                <a:gd name="connsiteY5" fmla="*/ 444490 h 1150128"/>
                <a:gd name="connsiteX6" fmla="*/ 555940 w 756138"/>
                <a:gd name="connsiteY6" fmla="*/ 442342 h 1150128"/>
                <a:gd name="connsiteX7" fmla="*/ 475242 w 756138"/>
                <a:gd name="connsiteY7" fmla="*/ 399911 h 1150128"/>
                <a:gd name="connsiteX8" fmla="*/ 475242 w 756138"/>
                <a:gd name="connsiteY8" fmla="*/ 640649 h 1150128"/>
                <a:gd name="connsiteX9" fmla="*/ 476465 w 756138"/>
                <a:gd name="connsiteY9" fmla="*/ 643939 h 1150128"/>
                <a:gd name="connsiteX10" fmla="*/ 545057 w 756138"/>
                <a:gd name="connsiteY10" fmla="*/ 1078096 h 1150128"/>
                <a:gd name="connsiteX11" fmla="*/ 493241 w 756138"/>
                <a:gd name="connsiteY11" fmla="*/ 1149356 h 1150128"/>
                <a:gd name="connsiteX12" fmla="*/ 421981 w 756138"/>
                <a:gd name="connsiteY12" fmla="*/ 1097540 h 1150128"/>
                <a:gd name="connsiteX13" fmla="*/ 363824 w 756138"/>
                <a:gd name="connsiteY13" fmla="*/ 729427 h 1150128"/>
                <a:gd name="connsiteX14" fmla="*/ 302844 w 756138"/>
                <a:gd name="connsiteY14" fmla="*/ 729427 h 1150128"/>
                <a:gd name="connsiteX15" fmla="*/ 244686 w 756138"/>
                <a:gd name="connsiteY15" fmla="*/ 1097540 h 1150128"/>
                <a:gd name="connsiteX16" fmla="*/ 173426 w 756138"/>
                <a:gd name="connsiteY16" fmla="*/ 1149356 h 1150128"/>
                <a:gd name="connsiteX17" fmla="*/ 121610 w 756138"/>
                <a:gd name="connsiteY17" fmla="*/ 1078096 h 1150128"/>
                <a:gd name="connsiteX18" fmla="*/ 182740 w 756138"/>
                <a:gd name="connsiteY18" fmla="*/ 691167 h 1150128"/>
                <a:gd name="connsiteX19" fmla="*/ 180549 w 756138"/>
                <a:gd name="connsiteY19" fmla="*/ 680311 h 1150128"/>
                <a:gd name="connsiteX20" fmla="*/ 180549 w 756138"/>
                <a:gd name="connsiteY20" fmla="*/ 503991 h 1150128"/>
                <a:gd name="connsiteX21" fmla="*/ 94681 w 756138"/>
                <a:gd name="connsiteY21" fmla="*/ 648008 h 1150128"/>
                <a:gd name="connsiteX22" fmla="*/ 24855 w 756138"/>
                <a:gd name="connsiteY22" fmla="*/ 665671 h 1150128"/>
                <a:gd name="connsiteX23" fmla="*/ 24856 w 756138"/>
                <a:gd name="connsiteY23" fmla="*/ 665670 h 1150128"/>
                <a:gd name="connsiteX24" fmla="*/ 7193 w 756138"/>
                <a:gd name="connsiteY24" fmla="*/ 595844 h 1150128"/>
                <a:gd name="connsiteX25" fmla="*/ 178625 w 756138"/>
                <a:gd name="connsiteY25" fmla="*/ 308316 h 1150128"/>
                <a:gd name="connsiteX26" fmla="*/ 183645 w 756138"/>
                <a:gd name="connsiteY26" fmla="*/ 304575 h 1150128"/>
                <a:gd name="connsiteX27" fmla="*/ 184409 w 756138"/>
                <a:gd name="connsiteY27" fmla="*/ 300795 h 1150128"/>
                <a:gd name="connsiteX28" fmla="*/ 229665 w 756138"/>
                <a:gd name="connsiteY28" fmla="*/ 270797 h 1150128"/>
                <a:gd name="connsiteX29" fmla="*/ 426126 w 756138"/>
                <a:gd name="connsiteY29" fmla="*/ 270797 h 1150128"/>
                <a:gd name="connsiteX30" fmla="*/ 436168 w 756138"/>
                <a:gd name="connsiteY30" fmla="*/ 274957 h 1150128"/>
                <a:gd name="connsiteX31" fmla="*/ 460750 w 756138"/>
                <a:gd name="connsiteY31" fmla="*/ 277209 h 1150128"/>
                <a:gd name="connsiteX32" fmla="*/ 580977 w 756138"/>
                <a:gd name="connsiteY32" fmla="*/ 340426 h 1150128"/>
                <a:gd name="connsiteX33" fmla="*/ 668108 w 756138"/>
                <a:gd name="connsiteY33" fmla="*/ 247781 h 1150128"/>
                <a:gd name="connsiteX34" fmla="*/ 703646 w 756138"/>
                <a:gd name="connsiteY34" fmla="*/ 231767 h 1150128"/>
                <a:gd name="connsiteX35" fmla="*/ 327862 w 756138"/>
                <a:gd name="connsiteY35" fmla="*/ 0 h 1150128"/>
                <a:gd name="connsiteX36" fmla="*/ 449512 w 756138"/>
                <a:gd name="connsiteY36" fmla="*/ 121651 h 1150128"/>
                <a:gd name="connsiteX37" fmla="*/ 327862 w 756138"/>
                <a:gd name="connsiteY37" fmla="*/ 243302 h 1150128"/>
                <a:gd name="connsiteX38" fmla="*/ 206212 w 756138"/>
                <a:gd name="connsiteY38" fmla="*/ 121651 h 1150128"/>
                <a:gd name="connsiteX39" fmla="*/ 327862 w 756138"/>
                <a:gd name="connsiteY39" fmla="*/ 0 h 1150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56138" h="1150128">
                  <a:moveTo>
                    <a:pt x="703646" y="231767"/>
                  </a:moveTo>
                  <a:cubicBezTo>
                    <a:pt x="716674" y="231367"/>
                    <a:pt x="729855" y="235938"/>
                    <a:pt x="740100" y="245573"/>
                  </a:cubicBezTo>
                  <a:cubicBezTo>
                    <a:pt x="760590" y="264843"/>
                    <a:pt x="761578" y="297075"/>
                    <a:pt x="742308" y="317565"/>
                  </a:cubicBezTo>
                  <a:cubicBezTo>
                    <a:pt x="705517" y="356684"/>
                    <a:pt x="668726" y="395802"/>
                    <a:pt x="631935" y="434922"/>
                  </a:cubicBezTo>
                  <a:cubicBezTo>
                    <a:pt x="622300" y="445167"/>
                    <a:pt x="609424" y="450537"/>
                    <a:pt x="596397" y="450936"/>
                  </a:cubicBezTo>
                  <a:lnTo>
                    <a:pt x="579375" y="444490"/>
                  </a:lnTo>
                  <a:lnTo>
                    <a:pt x="555940" y="442342"/>
                  </a:lnTo>
                  <a:lnTo>
                    <a:pt x="475242" y="399911"/>
                  </a:lnTo>
                  <a:lnTo>
                    <a:pt x="475242" y="640649"/>
                  </a:lnTo>
                  <a:lnTo>
                    <a:pt x="476465" y="643939"/>
                  </a:lnTo>
                  <a:lnTo>
                    <a:pt x="545057" y="1078096"/>
                  </a:lnTo>
                  <a:cubicBezTo>
                    <a:pt x="550426" y="1112082"/>
                    <a:pt x="527228" y="1143986"/>
                    <a:pt x="493241" y="1149356"/>
                  </a:cubicBezTo>
                  <a:cubicBezTo>
                    <a:pt x="459255" y="1154725"/>
                    <a:pt x="427351" y="1131526"/>
                    <a:pt x="421981" y="1097540"/>
                  </a:cubicBezTo>
                  <a:lnTo>
                    <a:pt x="363824" y="729427"/>
                  </a:lnTo>
                  <a:lnTo>
                    <a:pt x="302844" y="729427"/>
                  </a:lnTo>
                  <a:lnTo>
                    <a:pt x="244686" y="1097540"/>
                  </a:lnTo>
                  <a:cubicBezTo>
                    <a:pt x="239317" y="1131526"/>
                    <a:pt x="207413" y="1154725"/>
                    <a:pt x="173426" y="1149356"/>
                  </a:cubicBezTo>
                  <a:cubicBezTo>
                    <a:pt x="139439" y="1143986"/>
                    <a:pt x="116241" y="1112082"/>
                    <a:pt x="121610" y="1078096"/>
                  </a:cubicBezTo>
                  <a:lnTo>
                    <a:pt x="182740" y="691167"/>
                  </a:lnTo>
                  <a:lnTo>
                    <a:pt x="180549" y="680311"/>
                  </a:lnTo>
                  <a:lnTo>
                    <a:pt x="180549" y="503991"/>
                  </a:lnTo>
                  <a:lnTo>
                    <a:pt x="94681" y="648008"/>
                  </a:lnTo>
                  <a:cubicBezTo>
                    <a:pt x="80276" y="672167"/>
                    <a:pt x="49014" y="680075"/>
                    <a:pt x="24855" y="665671"/>
                  </a:cubicBezTo>
                  <a:lnTo>
                    <a:pt x="24856" y="665670"/>
                  </a:lnTo>
                  <a:cubicBezTo>
                    <a:pt x="696" y="651266"/>
                    <a:pt x="-7212" y="620003"/>
                    <a:pt x="7193" y="595844"/>
                  </a:cubicBezTo>
                  <a:lnTo>
                    <a:pt x="178625" y="308316"/>
                  </a:lnTo>
                  <a:lnTo>
                    <a:pt x="183645" y="304575"/>
                  </a:lnTo>
                  <a:lnTo>
                    <a:pt x="184409" y="300795"/>
                  </a:lnTo>
                  <a:cubicBezTo>
                    <a:pt x="191865" y="283167"/>
                    <a:pt x="209321" y="270797"/>
                    <a:pt x="229665" y="270797"/>
                  </a:cubicBezTo>
                  <a:lnTo>
                    <a:pt x="426126" y="270797"/>
                  </a:lnTo>
                  <a:lnTo>
                    <a:pt x="436168" y="274957"/>
                  </a:lnTo>
                  <a:lnTo>
                    <a:pt x="460750" y="277209"/>
                  </a:lnTo>
                  <a:lnTo>
                    <a:pt x="580977" y="340426"/>
                  </a:lnTo>
                  <a:lnTo>
                    <a:pt x="668108" y="247781"/>
                  </a:lnTo>
                  <a:cubicBezTo>
                    <a:pt x="677743" y="237536"/>
                    <a:pt x="690618" y="232166"/>
                    <a:pt x="703646" y="231767"/>
                  </a:cubicBezTo>
                  <a:close/>
                  <a:moveTo>
                    <a:pt x="327862" y="0"/>
                  </a:moveTo>
                  <a:cubicBezTo>
                    <a:pt x="395047" y="0"/>
                    <a:pt x="449512" y="54465"/>
                    <a:pt x="449512" y="121651"/>
                  </a:cubicBezTo>
                  <a:cubicBezTo>
                    <a:pt x="449512" y="188837"/>
                    <a:pt x="395047" y="243302"/>
                    <a:pt x="327862" y="243302"/>
                  </a:cubicBezTo>
                  <a:cubicBezTo>
                    <a:pt x="260677" y="243302"/>
                    <a:pt x="206212" y="188837"/>
                    <a:pt x="206212" y="121651"/>
                  </a:cubicBezTo>
                  <a:cubicBezTo>
                    <a:pt x="206212" y="54465"/>
                    <a:pt x="260677" y="0"/>
                    <a:pt x="327862" y="0"/>
                  </a:cubicBezTo>
                  <a:close/>
                </a:path>
              </a:pathLst>
            </a:custGeom>
            <a:grpFill/>
            <a:ln w="66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ko-KR" altLang="en-US" dirty="0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8FDC19F-3F8B-4898-B6F0-A47A5444D32C}"/>
                </a:ext>
              </a:extLst>
            </p:cNvPr>
            <p:cNvSpPr/>
            <p:nvPr/>
          </p:nvSpPr>
          <p:spPr>
            <a:xfrm rot="21207485">
              <a:off x="4267596" y="2538419"/>
              <a:ext cx="1179231" cy="2072872"/>
            </a:xfrm>
            <a:custGeom>
              <a:avLst/>
              <a:gdLst>
                <a:gd name="connsiteX0" fmla="*/ 489510 w 1179231"/>
                <a:gd name="connsiteY0" fmla="*/ 467977 h 2072872"/>
                <a:gd name="connsiteX1" fmla="*/ 831997 w 1179231"/>
                <a:gd name="connsiteY1" fmla="*/ 507252 h 2072872"/>
                <a:gd name="connsiteX2" fmla="*/ 889667 w 1179231"/>
                <a:gd name="connsiteY2" fmla="*/ 539274 h 2072872"/>
                <a:gd name="connsiteX3" fmla="*/ 891784 w 1179231"/>
                <a:gd name="connsiteY3" fmla="*/ 543351 h 2072872"/>
                <a:gd name="connsiteX4" fmla="*/ 896055 w 1179231"/>
                <a:gd name="connsiteY4" fmla="*/ 545994 h 2072872"/>
                <a:gd name="connsiteX5" fmla="*/ 916077 w 1179231"/>
                <a:gd name="connsiteY5" fmla="*/ 573881 h 2072872"/>
                <a:gd name="connsiteX6" fmla="*/ 1171574 w 1179231"/>
                <a:gd name="connsiteY6" fmla="*/ 1140728 h 2072872"/>
                <a:gd name="connsiteX7" fmla="*/ 1128281 w 1179231"/>
                <a:gd name="connsiteY7" fmla="*/ 1255072 h 2072872"/>
                <a:gd name="connsiteX8" fmla="*/ 1128283 w 1179231"/>
                <a:gd name="connsiteY8" fmla="*/ 1255072 h 2072872"/>
                <a:gd name="connsiteX9" fmla="*/ 1013940 w 1179231"/>
                <a:gd name="connsiteY9" fmla="*/ 1211780 h 2072872"/>
                <a:gd name="connsiteX10" fmla="*/ 873648 w 1179231"/>
                <a:gd name="connsiteY10" fmla="*/ 900528 h 2072872"/>
                <a:gd name="connsiteX11" fmla="*/ 839326 w 1179231"/>
                <a:gd name="connsiteY11" fmla="*/ 1199820 h 2072872"/>
                <a:gd name="connsiteX12" fmla="*/ 839325 w 1179231"/>
                <a:gd name="connsiteY12" fmla="*/ 1960194 h 2072872"/>
                <a:gd name="connsiteX13" fmla="*/ 726647 w 1179231"/>
                <a:gd name="connsiteY13" fmla="*/ 2072872 h 2072872"/>
                <a:gd name="connsiteX14" fmla="*/ 726648 w 1179231"/>
                <a:gd name="connsiteY14" fmla="*/ 2072871 h 2072872"/>
                <a:gd name="connsiteX15" fmla="*/ 613970 w 1179231"/>
                <a:gd name="connsiteY15" fmla="*/ 1960193 h 2072872"/>
                <a:gd name="connsiteX16" fmla="*/ 613970 w 1179231"/>
                <a:gd name="connsiteY16" fmla="*/ 1281464 h 2072872"/>
                <a:gd name="connsiteX17" fmla="*/ 532651 w 1179231"/>
                <a:gd name="connsiteY17" fmla="*/ 1272139 h 2072872"/>
                <a:gd name="connsiteX18" fmla="*/ 379003 w 1179231"/>
                <a:gd name="connsiteY18" fmla="*/ 1933246 h 2072872"/>
                <a:gd name="connsiteX19" fmla="*/ 243743 w 1179231"/>
                <a:gd name="connsiteY19" fmla="*/ 2017491 h 2072872"/>
                <a:gd name="connsiteX20" fmla="*/ 243744 w 1179231"/>
                <a:gd name="connsiteY20" fmla="*/ 2017492 h 2072872"/>
                <a:gd name="connsiteX21" fmla="*/ 159499 w 1179231"/>
                <a:gd name="connsiteY21" fmla="*/ 1882232 h 2072872"/>
                <a:gd name="connsiteX22" fmla="*/ 324260 w 1179231"/>
                <a:gd name="connsiteY22" fmla="*/ 1173301 h 2072872"/>
                <a:gd name="connsiteX23" fmla="*/ 323244 w 1179231"/>
                <a:gd name="connsiteY23" fmla="*/ 1161375 h 2072872"/>
                <a:gd name="connsiteX24" fmla="*/ 359173 w 1179231"/>
                <a:gd name="connsiteY24" fmla="*/ 848067 h 2072872"/>
                <a:gd name="connsiteX25" fmla="*/ 155186 w 1179231"/>
                <a:gd name="connsiteY25" fmla="*/ 1115387 h 2072872"/>
                <a:gd name="connsiteX26" fmla="*/ 34011 w 1179231"/>
                <a:gd name="connsiteY26" fmla="*/ 1131670 h 2072872"/>
                <a:gd name="connsiteX27" fmla="*/ 34013 w 1179231"/>
                <a:gd name="connsiteY27" fmla="*/ 1131670 h 2072872"/>
                <a:gd name="connsiteX28" fmla="*/ 17729 w 1179231"/>
                <a:gd name="connsiteY28" fmla="*/ 1010495 h 2072872"/>
                <a:gd name="connsiteX29" fmla="*/ 391870 w 1179231"/>
                <a:gd name="connsiteY29" fmla="*/ 520191 h 2072872"/>
                <a:gd name="connsiteX30" fmla="*/ 412160 w 1179231"/>
                <a:gd name="connsiteY30" fmla="*/ 502403 h 2072872"/>
                <a:gd name="connsiteX31" fmla="*/ 426089 w 1179231"/>
                <a:gd name="connsiteY31" fmla="*/ 486112 h 2072872"/>
                <a:gd name="connsiteX32" fmla="*/ 489510 w 1179231"/>
                <a:gd name="connsiteY32" fmla="*/ 467977 h 2072872"/>
                <a:gd name="connsiteX33" fmla="*/ 720120 w 1179231"/>
                <a:gd name="connsiteY33" fmla="*/ 1452 h 2072872"/>
                <a:gd name="connsiteX34" fmla="*/ 913637 w 1179231"/>
                <a:gd name="connsiteY34" fmla="*/ 245101 h 2072872"/>
                <a:gd name="connsiteX35" fmla="*/ 669987 w 1179231"/>
                <a:gd name="connsiteY35" fmla="*/ 438618 h 2072872"/>
                <a:gd name="connsiteX36" fmla="*/ 476470 w 1179231"/>
                <a:gd name="connsiteY36" fmla="*/ 194969 h 2072872"/>
                <a:gd name="connsiteX37" fmla="*/ 720120 w 1179231"/>
                <a:gd name="connsiteY37" fmla="*/ 1452 h 2072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9231" h="2072872">
                  <a:moveTo>
                    <a:pt x="489510" y="467977"/>
                  </a:moveTo>
                  <a:lnTo>
                    <a:pt x="831997" y="507252"/>
                  </a:lnTo>
                  <a:cubicBezTo>
                    <a:pt x="855642" y="509964"/>
                    <a:pt x="875949" y="522002"/>
                    <a:pt x="889667" y="539274"/>
                  </a:cubicBezTo>
                  <a:lnTo>
                    <a:pt x="891784" y="543351"/>
                  </a:lnTo>
                  <a:lnTo>
                    <a:pt x="896055" y="545994"/>
                  </a:lnTo>
                  <a:cubicBezTo>
                    <a:pt x="904293" y="553626"/>
                    <a:pt x="911172" y="562999"/>
                    <a:pt x="916077" y="573881"/>
                  </a:cubicBezTo>
                  <a:lnTo>
                    <a:pt x="1171574" y="1140728"/>
                  </a:lnTo>
                  <a:cubicBezTo>
                    <a:pt x="1191194" y="1184258"/>
                    <a:pt x="1171811" y="1235451"/>
                    <a:pt x="1128281" y="1255072"/>
                  </a:cubicBezTo>
                  <a:lnTo>
                    <a:pt x="1128283" y="1255072"/>
                  </a:lnTo>
                  <a:cubicBezTo>
                    <a:pt x="1084753" y="1274692"/>
                    <a:pt x="1033560" y="1255310"/>
                    <a:pt x="1013940" y="1211780"/>
                  </a:cubicBezTo>
                  <a:lnTo>
                    <a:pt x="873648" y="900528"/>
                  </a:lnTo>
                  <a:lnTo>
                    <a:pt x="839326" y="1199820"/>
                  </a:lnTo>
                  <a:lnTo>
                    <a:pt x="839325" y="1960194"/>
                  </a:lnTo>
                  <a:cubicBezTo>
                    <a:pt x="839325" y="2022424"/>
                    <a:pt x="788877" y="2072872"/>
                    <a:pt x="726647" y="2072872"/>
                  </a:cubicBezTo>
                  <a:lnTo>
                    <a:pt x="726648" y="2072871"/>
                  </a:lnTo>
                  <a:cubicBezTo>
                    <a:pt x="664418" y="2072871"/>
                    <a:pt x="613970" y="2022423"/>
                    <a:pt x="613970" y="1960193"/>
                  </a:cubicBezTo>
                  <a:lnTo>
                    <a:pt x="613970" y="1281464"/>
                  </a:lnTo>
                  <a:lnTo>
                    <a:pt x="532651" y="1272139"/>
                  </a:lnTo>
                  <a:lnTo>
                    <a:pt x="379003" y="1933246"/>
                  </a:lnTo>
                  <a:cubicBezTo>
                    <a:pt x="364916" y="1993860"/>
                    <a:pt x="304357" y="2031578"/>
                    <a:pt x="243743" y="2017491"/>
                  </a:cubicBezTo>
                  <a:lnTo>
                    <a:pt x="243744" y="2017492"/>
                  </a:lnTo>
                  <a:cubicBezTo>
                    <a:pt x="183129" y="2003405"/>
                    <a:pt x="145411" y="1942846"/>
                    <a:pt x="159499" y="1882232"/>
                  </a:cubicBezTo>
                  <a:lnTo>
                    <a:pt x="324260" y="1173301"/>
                  </a:lnTo>
                  <a:lnTo>
                    <a:pt x="323244" y="1161375"/>
                  </a:lnTo>
                  <a:lnTo>
                    <a:pt x="359173" y="848067"/>
                  </a:lnTo>
                  <a:lnTo>
                    <a:pt x="155186" y="1115387"/>
                  </a:lnTo>
                  <a:cubicBezTo>
                    <a:pt x="126221" y="1153345"/>
                    <a:pt x="71969" y="1160635"/>
                    <a:pt x="34011" y="1131670"/>
                  </a:cubicBezTo>
                  <a:lnTo>
                    <a:pt x="34013" y="1131670"/>
                  </a:lnTo>
                  <a:cubicBezTo>
                    <a:pt x="-3946" y="1102705"/>
                    <a:pt x="-11236" y="1048453"/>
                    <a:pt x="17729" y="1010495"/>
                  </a:cubicBezTo>
                  <a:lnTo>
                    <a:pt x="391870" y="520191"/>
                  </a:lnTo>
                  <a:lnTo>
                    <a:pt x="412160" y="502403"/>
                  </a:lnTo>
                  <a:lnTo>
                    <a:pt x="426089" y="486112"/>
                  </a:lnTo>
                  <a:cubicBezTo>
                    <a:pt x="443361" y="472394"/>
                    <a:pt x="465866" y="465265"/>
                    <a:pt x="489510" y="467977"/>
                  </a:cubicBezTo>
                  <a:close/>
                  <a:moveTo>
                    <a:pt x="720120" y="1452"/>
                  </a:moveTo>
                  <a:cubicBezTo>
                    <a:pt x="840840" y="15295"/>
                    <a:pt x="927481" y="124382"/>
                    <a:pt x="913637" y="245101"/>
                  </a:cubicBezTo>
                  <a:cubicBezTo>
                    <a:pt x="899793" y="365821"/>
                    <a:pt x="790707" y="452462"/>
                    <a:pt x="669987" y="438618"/>
                  </a:cubicBezTo>
                  <a:cubicBezTo>
                    <a:pt x="549267" y="424775"/>
                    <a:pt x="462626" y="315688"/>
                    <a:pt x="476470" y="194969"/>
                  </a:cubicBezTo>
                  <a:cubicBezTo>
                    <a:pt x="490314" y="74249"/>
                    <a:pt x="599400" y="-12392"/>
                    <a:pt x="720120" y="1452"/>
                  </a:cubicBezTo>
                  <a:close/>
                </a:path>
              </a:pathLst>
            </a:custGeom>
            <a:grpFill/>
            <a:ln w="66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ko-KR" altLang="en-US" dirty="0"/>
            </a:p>
          </p:txBody>
        </p:sp>
      </p:grpSp>
      <p:sp>
        <p:nvSpPr>
          <p:cNvPr id="14" name="하트 13">
            <a:extLst>
              <a:ext uri="{FF2B5EF4-FFF2-40B4-BE49-F238E27FC236}">
                <a16:creationId xmlns:a16="http://schemas.microsoft.com/office/drawing/2014/main" id="{EBB78FD6-19E8-40E6-9093-EE0A62E8BC2B}"/>
              </a:ext>
            </a:extLst>
          </p:cNvPr>
          <p:cNvSpPr/>
          <p:nvPr/>
        </p:nvSpPr>
        <p:spPr>
          <a:xfrm>
            <a:off x="8649183" y="552450"/>
            <a:ext cx="316476" cy="316476"/>
          </a:xfrm>
          <a:prstGeom prst="hear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385F026D-FF26-403E-88D2-5679265C1354}"/>
              </a:ext>
            </a:extLst>
          </p:cNvPr>
          <p:cNvGrpSpPr/>
          <p:nvPr/>
        </p:nvGrpSpPr>
        <p:grpSpPr>
          <a:xfrm>
            <a:off x="5790063" y="653466"/>
            <a:ext cx="5671778" cy="2460009"/>
            <a:chOff x="656084" y="3396711"/>
            <a:chExt cx="3746765" cy="24600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5BF175-C1A3-4066-8869-3FC251A5F4EE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A23BF6-D7E1-4AC0-9BD1-F2ECD38D210C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B2370FAA-2BAE-497F-9E44-B7CF6F63EB7B}"/>
              </a:ext>
            </a:extLst>
          </p:cNvPr>
          <p:cNvGrpSpPr/>
          <p:nvPr/>
        </p:nvGrpSpPr>
        <p:grpSpPr>
          <a:xfrm>
            <a:off x="5790063" y="3858825"/>
            <a:ext cx="5671778" cy="2460009"/>
            <a:chOff x="5537176" y="3396711"/>
            <a:chExt cx="3746765" cy="24600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C92E8E-6782-4C60-9FD1-6F2BAFC0AF0B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B245A6-7ECD-41D8-B52E-6E87CC2D41CB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94D0E61-DB98-4FB8-952D-393A0A10AD85}"/>
              </a:ext>
            </a:extLst>
          </p:cNvPr>
          <p:cNvSpPr/>
          <p:nvPr/>
        </p:nvSpPr>
        <p:spPr>
          <a:xfrm>
            <a:off x="966651" y="5208941"/>
            <a:ext cx="11225350" cy="1235398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30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8E8D67EC-5201-4641-AF24-78D1C67685A9}"/>
              </a:ext>
            </a:extLst>
          </p:cNvPr>
          <p:cNvGrpSpPr/>
          <p:nvPr/>
        </p:nvGrpSpPr>
        <p:grpSpPr>
          <a:xfrm>
            <a:off x="7091915" y="5116608"/>
            <a:ext cx="4797245" cy="1287327"/>
            <a:chOff x="6665542" y="2657269"/>
            <a:chExt cx="4797245" cy="128732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F368521-7F4D-4EB3-AEFD-E2ADA82243DB}"/>
                </a:ext>
              </a:extLst>
            </p:cNvPr>
            <p:cNvSpPr txBox="1"/>
            <p:nvPr/>
          </p:nvSpPr>
          <p:spPr>
            <a:xfrm>
              <a:off x="6665542" y="2657269"/>
              <a:ext cx="477715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b="1" spc="3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Thank you</a:t>
              </a:r>
              <a:endParaRPr lang="ko-KR" altLang="en-US" sz="6000" b="1" spc="3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8DA0AE-DAB9-41EB-9417-07F8379EDAB9}"/>
                </a:ext>
              </a:extLst>
            </p:cNvPr>
            <p:cNvSpPr txBox="1"/>
            <p:nvPr/>
          </p:nvSpPr>
          <p:spPr>
            <a:xfrm>
              <a:off x="6685691" y="3564940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C577945-6C2B-4EBB-B0B3-3A3216965446}"/>
              </a:ext>
            </a:extLst>
          </p:cNvPr>
          <p:cNvGrpSpPr/>
          <p:nvPr/>
        </p:nvGrpSpPr>
        <p:grpSpPr>
          <a:xfrm>
            <a:off x="275243" y="783799"/>
            <a:ext cx="3460267" cy="3326283"/>
            <a:chOff x="2527793" y="130"/>
            <a:chExt cx="7133908" cy="685768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2B4718B-1161-428A-8EEA-E70754D93AFC}"/>
                </a:ext>
              </a:extLst>
            </p:cNvPr>
            <p:cNvGrpSpPr/>
            <p:nvPr/>
          </p:nvGrpSpPr>
          <p:grpSpPr>
            <a:xfrm>
              <a:off x="2527793" y="2292744"/>
              <a:ext cx="7133908" cy="4565066"/>
              <a:chOff x="2527793" y="2292744"/>
              <a:chExt cx="7133908" cy="4565066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1ADC7A4B-002D-4179-89F2-1296B0354C1E}"/>
                  </a:ext>
                </a:extLst>
              </p:cNvPr>
              <p:cNvSpPr/>
              <p:nvPr/>
            </p:nvSpPr>
            <p:spPr>
              <a:xfrm>
                <a:off x="3878869" y="3934726"/>
                <a:ext cx="5782832" cy="2923084"/>
              </a:xfrm>
              <a:custGeom>
                <a:avLst/>
                <a:gdLst>
                  <a:gd name="connsiteX0" fmla="*/ 5782273 w 5782832"/>
                  <a:gd name="connsiteY0" fmla="*/ 1402767 h 2923084"/>
                  <a:gd name="connsiteX1" fmla="*/ 4961825 w 5782832"/>
                  <a:gd name="connsiteY1" fmla="*/ 1436174 h 2923084"/>
                  <a:gd name="connsiteX2" fmla="*/ 4499419 w 5782832"/>
                  <a:gd name="connsiteY2" fmla="*/ 1447174 h 2923084"/>
                  <a:gd name="connsiteX3" fmla="*/ 2893628 w 5782832"/>
                  <a:gd name="connsiteY3" fmla="*/ 641325 h 2923084"/>
                  <a:gd name="connsiteX4" fmla="*/ 2542377 w 5782832"/>
                  <a:gd name="connsiteY4" fmla="*/ 429949 h 2923084"/>
                  <a:gd name="connsiteX5" fmla="*/ 1897521 w 5782832"/>
                  <a:gd name="connsiteY5" fmla="*/ 236160 h 2923084"/>
                  <a:gd name="connsiteX6" fmla="*/ 1627818 w 5782832"/>
                  <a:gd name="connsiteY6" fmla="*/ 120864 h 2923084"/>
                  <a:gd name="connsiteX7" fmla="*/ 1359609 w 5782832"/>
                  <a:gd name="connsiteY7" fmla="*/ 32253 h 2923084"/>
                  <a:gd name="connsiteX8" fmla="*/ 1212807 w 5782832"/>
                  <a:gd name="connsiteY8" fmla="*/ 17451 h 2923084"/>
                  <a:gd name="connsiteX9" fmla="*/ 1037894 w 5782832"/>
                  <a:gd name="connsiteY9" fmla="*/ 10729 h 2923084"/>
                  <a:gd name="connsiteX10" fmla="*/ 878123 w 5782832"/>
                  <a:gd name="connsiteY10" fmla="*/ 18809 h 2923084"/>
                  <a:gd name="connsiteX11" fmla="*/ 609439 w 5782832"/>
                  <a:gd name="connsiteY11" fmla="*/ 23426 h 2923084"/>
                  <a:gd name="connsiteX12" fmla="*/ 527890 w 5782832"/>
                  <a:gd name="connsiteY12" fmla="*/ 16365 h 2923084"/>
                  <a:gd name="connsiteX13" fmla="*/ 351347 w 5782832"/>
                  <a:gd name="connsiteY13" fmla="*/ 0 h 2923084"/>
                  <a:gd name="connsiteX14" fmla="*/ 116138 w 5782832"/>
                  <a:gd name="connsiteY14" fmla="*/ 31982 h 2923084"/>
                  <a:gd name="connsiteX15" fmla="*/ 118447 w 5782832"/>
                  <a:gd name="connsiteY15" fmla="*/ 65457 h 2923084"/>
                  <a:gd name="connsiteX16" fmla="*/ 181934 w 5782832"/>
                  <a:gd name="connsiteY16" fmla="*/ 186796 h 2923084"/>
                  <a:gd name="connsiteX17" fmla="*/ 251465 w 5782832"/>
                  <a:gd name="connsiteY17" fmla="*/ 484338 h 2923084"/>
                  <a:gd name="connsiteX18" fmla="*/ 141398 w 5782832"/>
                  <a:gd name="connsiteY18" fmla="*/ 875448 h 2923084"/>
                  <a:gd name="connsiteX19" fmla="*/ 11503 w 5782832"/>
                  <a:gd name="connsiteY19" fmla="*/ 1032367 h 2923084"/>
                  <a:gd name="connsiteX20" fmla="*/ 163 w 5782832"/>
                  <a:gd name="connsiteY20" fmla="*/ 1050633 h 2923084"/>
                  <a:gd name="connsiteX21" fmla="*/ 11842 w 5782832"/>
                  <a:gd name="connsiteY21" fmla="*/ 1070120 h 2923084"/>
                  <a:gd name="connsiteX22" fmla="*/ 168558 w 5782832"/>
                  <a:gd name="connsiteY22" fmla="*/ 1355236 h 2923084"/>
                  <a:gd name="connsiteX23" fmla="*/ 345033 w 5782832"/>
                  <a:gd name="connsiteY23" fmla="*/ 1586439 h 2923084"/>
                  <a:gd name="connsiteX24" fmla="*/ 532847 w 5782832"/>
                  <a:gd name="connsiteY24" fmla="*/ 1771198 h 2923084"/>
                  <a:gd name="connsiteX25" fmla="*/ 803093 w 5782832"/>
                  <a:gd name="connsiteY25" fmla="*/ 1956024 h 2923084"/>
                  <a:gd name="connsiteX26" fmla="*/ 1805379 w 5782832"/>
                  <a:gd name="connsiteY26" fmla="*/ 2645084 h 2923084"/>
                  <a:gd name="connsiteX27" fmla="*/ 1806058 w 5782832"/>
                  <a:gd name="connsiteY27" fmla="*/ 2645627 h 2923084"/>
                  <a:gd name="connsiteX28" fmla="*/ 1806466 w 5782832"/>
                  <a:gd name="connsiteY28" fmla="*/ 2645831 h 2923084"/>
                  <a:gd name="connsiteX29" fmla="*/ 1914428 w 5782832"/>
                  <a:gd name="connsiteY29" fmla="*/ 2708707 h 2923084"/>
                  <a:gd name="connsiteX30" fmla="*/ 2365766 w 5782832"/>
                  <a:gd name="connsiteY30" fmla="*/ 2877033 h 2923084"/>
                  <a:gd name="connsiteX31" fmla="*/ 2755586 w 5782832"/>
                  <a:gd name="connsiteY31" fmla="*/ 2923003 h 2923084"/>
                  <a:gd name="connsiteX32" fmla="*/ 5667452 w 5782832"/>
                  <a:gd name="connsiteY32" fmla="*/ 2905009 h 2923084"/>
                  <a:gd name="connsiteX33" fmla="*/ 5782273 w 5782832"/>
                  <a:gd name="connsiteY33" fmla="*/ 1402767 h 2923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82832" h="2923084">
                    <a:moveTo>
                      <a:pt x="5782273" y="1402767"/>
                    </a:moveTo>
                    <a:cubicBezTo>
                      <a:pt x="5733587" y="1405891"/>
                      <a:pt x="5142849" y="1422255"/>
                      <a:pt x="4961825" y="1436174"/>
                    </a:cubicBezTo>
                    <a:cubicBezTo>
                      <a:pt x="4807825" y="1447989"/>
                      <a:pt x="4653283" y="1464082"/>
                      <a:pt x="4499419" y="1447174"/>
                    </a:cubicBezTo>
                    <a:cubicBezTo>
                      <a:pt x="3869909" y="1378119"/>
                      <a:pt x="3048850" y="758930"/>
                      <a:pt x="2893628" y="641325"/>
                    </a:cubicBezTo>
                    <a:cubicBezTo>
                      <a:pt x="2784036" y="558283"/>
                      <a:pt x="2667111" y="487597"/>
                      <a:pt x="2542377" y="429949"/>
                    </a:cubicBezTo>
                    <a:cubicBezTo>
                      <a:pt x="2471896" y="397425"/>
                      <a:pt x="2015057" y="269635"/>
                      <a:pt x="1897521" y="236160"/>
                    </a:cubicBezTo>
                    <a:cubicBezTo>
                      <a:pt x="1803003" y="209203"/>
                      <a:pt x="1713373" y="169549"/>
                      <a:pt x="1627818" y="120864"/>
                    </a:cubicBezTo>
                    <a:cubicBezTo>
                      <a:pt x="1544368" y="73401"/>
                      <a:pt x="1455689" y="42438"/>
                      <a:pt x="1359609" y="32253"/>
                    </a:cubicBezTo>
                    <a:cubicBezTo>
                      <a:pt x="1310721" y="27093"/>
                      <a:pt x="1261900" y="21185"/>
                      <a:pt x="1212807" y="17451"/>
                    </a:cubicBezTo>
                    <a:cubicBezTo>
                      <a:pt x="1154548" y="13038"/>
                      <a:pt x="1096289" y="7198"/>
                      <a:pt x="1037894" y="10729"/>
                    </a:cubicBezTo>
                    <a:cubicBezTo>
                      <a:pt x="1011617" y="12290"/>
                      <a:pt x="896253" y="17383"/>
                      <a:pt x="878123" y="18809"/>
                    </a:cubicBezTo>
                    <a:cubicBezTo>
                      <a:pt x="788630" y="25939"/>
                      <a:pt x="699001" y="22815"/>
                      <a:pt x="609439" y="23426"/>
                    </a:cubicBezTo>
                    <a:cubicBezTo>
                      <a:pt x="582075" y="23630"/>
                      <a:pt x="555050" y="19148"/>
                      <a:pt x="527890" y="16365"/>
                    </a:cubicBezTo>
                    <a:cubicBezTo>
                      <a:pt x="469088" y="10389"/>
                      <a:pt x="410896" y="-68"/>
                      <a:pt x="351347" y="0"/>
                    </a:cubicBezTo>
                    <a:cubicBezTo>
                      <a:pt x="301033" y="68"/>
                      <a:pt x="142552" y="16433"/>
                      <a:pt x="116138" y="31982"/>
                    </a:cubicBezTo>
                    <a:cubicBezTo>
                      <a:pt x="105478" y="44000"/>
                      <a:pt x="112675" y="54932"/>
                      <a:pt x="118447" y="65457"/>
                    </a:cubicBezTo>
                    <a:cubicBezTo>
                      <a:pt x="140447" y="105451"/>
                      <a:pt x="162175" y="145580"/>
                      <a:pt x="181934" y="186796"/>
                    </a:cubicBezTo>
                    <a:cubicBezTo>
                      <a:pt x="227089" y="280839"/>
                      <a:pt x="251533" y="380246"/>
                      <a:pt x="251465" y="484338"/>
                    </a:cubicBezTo>
                    <a:cubicBezTo>
                      <a:pt x="251397" y="624486"/>
                      <a:pt x="209570" y="754109"/>
                      <a:pt x="141398" y="875448"/>
                    </a:cubicBezTo>
                    <a:cubicBezTo>
                      <a:pt x="107787" y="935336"/>
                      <a:pt x="69558" y="992238"/>
                      <a:pt x="11503" y="1032367"/>
                    </a:cubicBezTo>
                    <a:cubicBezTo>
                      <a:pt x="5460" y="1036577"/>
                      <a:pt x="-1127" y="1041466"/>
                      <a:pt x="163" y="1050633"/>
                    </a:cubicBezTo>
                    <a:cubicBezTo>
                      <a:pt x="4102" y="1057083"/>
                      <a:pt x="8787" y="1063262"/>
                      <a:pt x="11842" y="1070120"/>
                    </a:cubicBezTo>
                    <a:cubicBezTo>
                      <a:pt x="55503" y="1169867"/>
                      <a:pt x="108398" y="1264588"/>
                      <a:pt x="168558" y="1355236"/>
                    </a:cubicBezTo>
                    <a:cubicBezTo>
                      <a:pt x="222200" y="1436174"/>
                      <a:pt x="280934" y="1513174"/>
                      <a:pt x="345033" y="1586439"/>
                    </a:cubicBezTo>
                    <a:cubicBezTo>
                      <a:pt x="403156" y="1652847"/>
                      <a:pt x="464199" y="1715926"/>
                      <a:pt x="532847" y="1771198"/>
                    </a:cubicBezTo>
                    <a:cubicBezTo>
                      <a:pt x="618062" y="1839778"/>
                      <a:pt x="708303" y="1901364"/>
                      <a:pt x="803093" y="1956024"/>
                    </a:cubicBezTo>
                    <a:cubicBezTo>
                      <a:pt x="844309" y="1979790"/>
                      <a:pt x="1753435" y="2611608"/>
                      <a:pt x="1805379" y="2645084"/>
                    </a:cubicBezTo>
                    <a:lnTo>
                      <a:pt x="1806058" y="2645627"/>
                    </a:lnTo>
                    <a:lnTo>
                      <a:pt x="1806466" y="2645831"/>
                    </a:lnTo>
                    <a:cubicBezTo>
                      <a:pt x="1841435" y="2668374"/>
                      <a:pt x="1877490" y="2689287"/>
                      <a:pt x="1914428" y="2708707"/>
                    </a:cubicBezTo>
                    <a:cubicBezTo>
                      <a:pt x="2057496" y="2784077"/>
                      <a:pt x="2207353" y="2842200"/>
                      <a:pt x="2365766" y="2877033"/>
                    </a:cubicBezTo>
                    <a:cubicBezTo>
                      <a:pt x="2494235" y="2905280"/>
                      <a:pt x="2624129" y="2922867"/>
                      <a:pt x="2755586" y="2923003"/>
                    </a:cubicBezTo>
                    <a:cubicBezTo>
                      <a:pt x="3711360" y="2923749"/>
                      <a:pt x="5663649" y="2919540"/>
                      <a:pt x="5667452" y="2905009"/>
                    </a:cubicBezTo>
                    <a:cubicBezTo>
                      <a:pt x="5674038" y="2880021"/>
                      <a:pt x="5791914" y="1402156"/>
                      <a:pt x="5782273" y="1402767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DB0F6382-69E1-4F01-A57A-CBF071E96191}"/>
                  </a:ext>
                </a:extLst>
              </p:cNvPr>
              <p:cNvSpPr/>
              <p:nvPr/>
            </p:nvSpPr>
            <p:spPr>
              <a:xfrm>
                <a:off x="3180263" y="2293152"/>
                <a:ext cx="1813781" cy="1680006"/>
              </a:xfrm>
              <a:custGeom>
                <a:avLst/>
                <a:gdLst>
                  <a:gd name="connsiteX0" fmla="*/ 1615500 w 1813781"/>
                  <a:gd name="connsiteY0" fmla="*/ 580078 h 1680006"/>
                  <a:gd name="connsiteX1" fmla="*/ 1525599 w 1813781"/>
                  <a:gd name="connsiteY1" fmla="*/ 518967 h 1680006"/>
                  <a:gd name="connsiteX2" fmla="*/ 1454439 w 1813781"/>
                  <a:gd name="connsiteY2" fmla="*/ 533973 h 1680006"/>
                  <a:gd name="connsiteX3" fmla="*/ 1347427 w 1813781"/>
                  <a:gd name="connsiteY3" fmla="*/ 504437 h 1680006"/>
                  <a:gd name="connsiteX4" fmla="*/ 1293650 w 1813781"/>
                  <a:gd name="connsiteY4" fmla="*/ 438572 h 1680006"/>
                  <a:gd name="connsiteX5" fmla="*/ 1129872 w 1813781"/>
                  <a:gd name="connsiteY5" fmla="*/ 217283 h 1680006"/>
                  <a:gd name="connsiteX6" fmla="*/ 1154792 w 1813781"/>
                  <a:gd name="connsiteY6" fmla="*/ 0 h 1680006"/>
                  <a:gd name="connsiteX7" fmla="*/ 1074941 w 1813781"/>
                  <a:gd name="connsiteY7" fmla="*/ 35241 h 1680006"/>
                  <a:gd name="connsiteX8" fmla="*/ 752886 w 1813781"/>
                  <a:gd name="connsiteY8" fmla="*/ 41691 h 1680006"/>
                  <a:gd name="connsiteX9" fmla="*/ 270586 w 1813781"/>
                  <a:gd name="connsiteY9" fmla="*/ 194061 h 1680006"/>
                  <a:gd name="connsiteX10" fmla="*/ 155561 w 1813781"/>
                  <a:gd name="connsiteY10" fmla="*/ 307931 h 1680006"/>
                  <a:gd name="connsiteX11" fmla="*/ 79716 w 1813781"/>
                  <a:gd name="connsiteY11" fmla="*/ 401295 h 1680006"/>
                  <a:gd name="connsiteX12" fmla="*/ 0 w 1813781"/>
                  <a:gd name="connsiteY12" fmla="*/ 702504 h 1680006"/>
                  <a:gd name="connsiteX13" fmla="*/ 16975 w 1813781"/>
                  <a:gd name="connsiteY13" fmla="*/ 799127 h 1680006"/>
                  <a:gd name="connsiteX14" fmla="*/ 87117 w 1813781"/>
                  <a:gd name="connsiteY14" fmla="*/ 818275 h 1680006"/>
                  <a:gd name="connsiteX15" fmla="*/ 446653 w 1813781"/>
                  <a:gd name="connsiteY15" fmla="*/ 1105835 h 1680006"/>
                  <a:gd name="connsiteX16" fmla="*/ 677109 w 1813781"/>
                  <a:gd name="connsiteY16" fmla="*/ 1456069 h 1680006"/>
                  <a:gd name="connsiteX17" fmla="*/ 677109 w 1813781"/>
                  <a:gd name="connsiteY17" fmla="*/ 1456069 h 1680006"/>
                  <a:gd name="connsiteX18" fmla="*/ 812979 w 1813781"/>
                  <a:gd name="connsiteY18" fmla="*/ 1680006 h 1680006"/>
                  <a:gd name="connsiteX19" fmla="*/ 1117922 w 1813781"/>
                  <a:gd name="connsiteY19" fmla="*/ 1655562 h 1680006"/>
                  <a:gd name="connsiteX20" fmla="*/ 1417501 w 1813781"/>
                  <a:gd name="connsiteY20" fmla="*/ 1676543 h 1680006"/>
                  <a:gd name="connsiteX21" fmla="*/ 1658142 w 1813781"/>
                  <a:gd name="connsiteY21" fmla="*/ 1661062 h 1680006"/>
                  <a:gd name="connsiteX22" fmla="*/ 1568785 w 1813781"/>
                  <a:gd name="connsiteY22" fmla="*/ 1464692 h 1680006"/>
                  <a:gd name="connsiteX23" fmla="*/ 1584809 w 1813781"/>
                  <a:gd name="connsiteY23" fmla="*/ 1345255 h 1680006"/>
                  <a:gd name="connsiteX24" fmla="*/ 1584809 w 1813781"/>
                  <a:gd name="connsiteY24" fmla="*/ 1345255 h 1680006"/>
                  <a:gd name="connsiteX25" fmla="*/ 1584809 w 1813781"/>
                  <a:gd name="connsiteY25" fmla="*/ 1345255 h 1680006"/>
                  <a:gd name="connsiteX26" fmla="*/ 1666562 w 1813781"/>
                  <a:gd name="connsiteY26" fmla="*/ 1310829 h 1680006"/>
                  <a:gd name="connsiteX27" fmla="*/ 1813024 w 1813781"/>
                  <a:gd name="connsiteY27" fmla="*/ 1051515 h 1680006"/>
                  <a:gd name="connsiteX28" fmla="*/ 1615500 w 1813781"/>
                  <a:gd name="connsiteY28" fmla="*/ 580078 h 168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13781" h="1680006">
                    <a:moveTo>
                      <a:pt x="1615500" y="580078"/>
                    </a:moveTo>
                    <a:cubicBezTo>
                      <a:pt x="1589155" y="554955"/>
                      <a:pt x="1560229" y="532344"/>
                      <a:pt x="1525599" y="518967"/>
                    </a:cubicBezTo>
                    <a:cubicBezTo>
                      <a:pt x="1491989" y="505998"/>
                      <a:pt x="1477729" y="509325"/>
                      <a:pt x="1454439" y="533973"/>
                    </a:cubicBezTo>
                    <a:cubicBezTo>
                      <a:pt x="1418180" y="526368"/>
                      <a:pt x="1381514" y="520325"/>
                      <a:pt x="1347427" y="504437"/>
                    </a:cubicBezTo>
                    <a:cubicBezTo>
                      <a:pt x="1318569" y="490992"/>
                      <a:pt x="1299965" y="470011"/>
                      <a:pt x="1293650" y="438572"/>
                    </a:cubicBezTo>
                    <a:cubicBezTo>
                      <a:pt x="1273551" y="339233"/>
                      <a:pt x="1215767" y="267870"/>
                      <a:pt x="1129872" y="217283"/>
                    </a:cubicBezTo>
                    <a:cubicBezTo>
                      <a:pt x="1168169" y="148907"/>
                      <a:pt x="1173669" y="76864"/>
                      <a:pt x="1154792" y="0"/>
                    </a:cubicBezTo>
                    <a:cubicBezTo>
                      <a:pt x="1129669" y="17790"/>
                      <a:pt x="1103255" y="28722"/>
                      <a:pt x="1074941" y="35241"/>
                    </a:cubicBezTo>
                    <a:cubicBezTo>
                      <a:pt x="968064" y="59821"/>
                      <a:pt x="860170" y="55339"/>
                      <a:pt x="752886" y="41691"/>
                    </a:cubicBezTo>
                    <a:cubicBezTo>
                      <a:pt x="567924" y="18062"/>
                      <a:pt x="406659" y="65728"/>
                      <a:pt x="270586" y="194061"/>
                    </a:cubicBezTo>
                    <a:cubicBezTo>
                      <a:pt x="231339" y="231067"/>
                      <a:pt x="195080" y="271265"/>
                      <a:pt x="155561" y="307931"/>
                    </a:cubicBezTo>
                    <a:cubicBezTo>
                      <a:pt x="125685" y="335703"/>
                      <a:pt x="99814" y="365918"/>
                      <a:pt x="79716" y="401295"/>
                    </a:cubicBezTo>
                    <a:cubicBezTo>
                      <a:pt x="26753" y="494727"/>
                      <a:pt x="5500" y="596510"/>
                      <a:pt x="0" y="702504"/>
                    </a:cubicBezTo>
                    <a:cubicBezTo>
                      <a:pt x="272" y="728306"/>
                      <a:pt x="4481" y="796682"/>
                      <a:pt x="16975" y="799127"/>
                    </a:cubicBezTo>
                    <a:cubicBezTo>
                      <a:pt x="40741" y="803812"/>
                      <a:pt x="64506" y="809787"/>
                      <a:pt x="87117" y="818275"/>
                    </a:cubicBezTo>
                    <a:cubicBezTo>
                      <a:pt x="238333" y="874701"/>
                      <a:pt x="354647" y="977163"/>
                      <a:pt x="446653" y="1105835"/>
                    </a:cubicBezTo>
                    <a:cubicBezTo>
                      <a:pt x="527862" y="1219434"/>
                      <a:pt x="600584" y="1339075"/>
                      <a:pt x="677109" y="1456069"/>
                    </a:cubicBezTo>
                    <a:cubicBezTo>
                      <a:pt x="677109" y="1456069"/>
                      <a:pt x="677109" y="1456069"/>
                      <a:pt x="677109" y="1456069"/>
                    </a:cubicBezTo>
                    <a:cubicBezTo>
                      <a:pt x="722399" y="1530692"/>
                      <a:pt x="767689" y="1605383"/>
                      <a:pt x="812979" y="1680006"/>
                    </a:cubicBezTo>
                    <a:cubicBezTo>
                      <a:pt x="913336" y="1655766"/>
                      <a:pt x="1015052" y="1644562"/>
                      <a:pt x="1117922" y="1655562"/>
                    </a:cubicBezTo>
                    <a:cubicBezTo>
                      <a:pt x="1217601" y="1666222"/>
                      <a:pt x="1316940" y="1678988"/>
                      <a:pt x="1417501" y="1676543"/>
                    </a:cubicBezTo>
                    <a:cubicBezTo>
                      <a:pt x="1497964" y="1674574"/>
                      <a:pt x="1578359" y="1672809"/>
                      <a:pt x="1658142" y="1661062"/>
                    </a:cubicBezTo>
                    <a:cubicBezTo>
                      <a:pt x="1626976" y="1596216"/>
                      <a:pt x="1596963" y="1530964"/>
                      <a:pt x="1568785" y="1464692"/>
                    </a:cubicBezTo>
                    <a:cubicBezTo>
                      <a:pt x="1549976" y="1420353"/>
                      <a:pt x="1551062" y="1381310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630710" y="1325971"/>
                      <a:pt x="1640963" y="1327736"/>
                      <a:pt x="1666562" y="1310829"/>
                    </a:cubicBezTo>
                    <a:cubicBezTo>
                      <a:pt x="1759858" y="1249039"/>
                      <a:pt x="1807796" y="1160835"/>
                      <a:pt x="1813024" y="1051515"/>
                    </a:cubicBezTo>
                    <a:cubicBezTo>
                      <a:pt x="1822055" y="863904"/>
                      <a:pt x="1749944" y="708275"/>
                      <a:pt x="1615500" y="58007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1E95D4B5-7837-4809-9816-F247054035EF}"/>
                  </a:ext>
                </a:extLst>
              </p:cNvPr>
              <p:cNvSpPr/>
              <p:nvPr/>
            </p:nvSpPr>
            <p:spPr>
              <a:xfrm>
                <a:off x="4802427" y="4806995"/>
                <a:ext cx="3280382" cy="1919265"/>
              </a:xfrm>
              <a:custGeom>
                <a:avLst/>
                <a:gdLst>
                  <a:gd name="connsiteX0" fmla="*/ 3274516 w 3280382"/>
                  <a:gd name="connsiteY0" fmla="*/ 518548 h 1919265"/>
                  <a:gd name="connsiteX1" fmla="*/ 3179522 w 3280382"/>
                  <a:gd name="connsiteY1" fmla="*/ 669220 h 1919265"/>
                  <a:gd name="connsiteX2" fmla="*/ 3008208 w 3280382"/>
                  <a:gd name="connsiteY2" fmla="*/ 736306 h 1919265"/>
                  <a:gd name="connsiteX3" fmla="*/ 2756363 w 3280382"/>
                  <a:gd name="connsiteY3" fmla="*/ 899879 h 1919265"/>
                  <a:gd name="connsiteX4" fmla="*/ 2310797 w 3280382"/>
                  <a:gd name="connsiteY4" fmla="*/ 1349927 h 1919265"/>
                  <a:gd name="connsiteX5" fmla="*/ 1871138 w 3280382"/>
                  <a:gd name="connsiteY5" fmla="*/ 1732346 h 1919265"/>
                  <a:gd name="connsiteX6" fmla="*/ 1218542 w 3280382"/>
                  <a:gd name="connsiteY6" fmla="*/ 1904543 h 1919265"/>
                  <a:gd name="connsiteX7" fmla="*/ 712951 w 3280382"/>
                  <a:gd name="connsiteY7" fmla="*/ 1632871 h 1919265"/>
                  <a:gd name="connsiteX8" fmla="*/ 17169 w 3280382"/>
                  <a:gd name="connsiteY8" fmla="*/ 1157700 h 1919265"/>
                  <a:gd name="connsiteX9" fmla="*/ 5423 w 3280382"/>
                  <a:gd name="connsiteY9" fmla="*/ 1150977 h 1919265"/>
                  <a:gd name="connsiteX10" fmla="*/ 3250 w 3280382"/>
                  <a:gd name="connsiteY10" fmla="*/ 1131354 h 1919265"/>
                  <a:gd name="connsiteX11" fmla="*/ 741130 w 3280382"/>
                  <a:gd name="connsiteY11" fmla="*/ 586720 h 1919265"/>
                  <a:gd name="connsiteX12" fmla="*/ 812969 w 3280382"/>
                  <a:gd name="connsiteY12" fmla="*/ 608245 h 1919265"/>
                  <a:gd name="connsiteX13" fmla="*/ 1273541 w 3280382"/>
                  <a:gd name="connsiteY13" fmla="*/ 1010354 h 1919265"/>
                  <a:gd name="connsiteX14" fmla="*/ 1336350 w 3280382"/>
                  <a:gd name="connsiteY14" fmla="*/ 1021151 h 1919265"/>
                  <a:gd name="connsiteX15" fmla="*/ 2120063 w 3280382"/>
                  <a:gd name="connsiteY15" fmla="*/ 628751 h 1919265"/>
                  <a:gd name="connsiteX16" fmla="*/ 2514568 w 3280382"/>
                  <a:gd name="connsiteY16" fmla="*/ 358029 h 1919265"/>
                  <a:gd name="connsiteX17" fmla="*/ 2525568 w 3280382"/>
                  <a:gd name="connsiteY17" fmla="*/ 325641 h 1919265"/>
                  <a:gd name="connsiteX18" fmla="*/ 2436957 w 3280382"/>
                  <a:gd name="connsiteY18" fmla="*/ 93555 h 1919265"/>
                  <a:gd name="connsiteX19" fmla="*/ 2462827 w 3280382"/>
                  <a:gd name="connsiteY19" fmla="*/ 12210 h 1919265"/>
                  <a:gd name="connsiteX20" fmla="*/ 2569432 w 3280382"/>
                  <a:gd name="connsiteY20" fmla="*/ 25586 h 1919265"/>
                  <a:gd name="connsiteX21" fmla="*/ 2780604 w 3280382"/>
                  <a:gd name="connsiteY21" fmla="*/ 97154 h 1919265"/>
                  <a:gd name="connsiteX22" fmla="*/ 2964344 w 3280382"/>
                  <a:gd name="connsiteY22" fmla="*/ 79364 h 1919265"/>
                  <a:gd name="connsiteX23" fmla="*/ 3101436 w 3280382"/>
                  <a:gd name="connsiteY23" fmla="*/ 166209 h 1919265"/>
                  <a:gd name="connsiteX24" fmla="*/ 3278861 w 3280382"/>
                  <a:gd name="connsiteY24" fmla="*/ 487313 h 1919265"/>
                  <a:gd name="connsiteX25" fmla="*/ 3274516 w 3280382"/>
                  <a:gd name="connsiteY25" fmla="*/ 518548 h 1919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80382" h="1919265">
                    <a:moveTo>
                      <a:pt x="3274516" y="518548"/>
                    </a:moveTo>
                    <a:cubicBezTo>
                      <a:pt x="3263855" y="581763"/>
                      <a:pt x="3240565" y="630652"/>
                      <a:pt x="3179522" y="669220"/>
                    </a:cubicBezTo>
                    <a:cubicBezTo>
                      <a:pt x="3127510" y="702084"/>
                      <a:pt x="3066942" y="717837"/>
                      <a:pt x="3008208" y="736306"/>
                    </a:cubicBezTo>
                    <a:cubicBezTo>
                      <a:pt x="2909005" y="767540"/>
                      <a:pt x="2824876" y="821522"/>
                      <a:pt x="2756363" y="899879"/>
                    </a:cubicBezTo>
                    <a:cubicBezTo>
                      <a:pt x="2616555" y="1059719"/>
                      <a:pt x="2463914" y="1203125"/>
                      <a:pt x="2310797" y="1349927"/>
                    </a:cubicBezTo>
                    <a:cubicBezTo>
                      <a:pt x="2170717" y="1484236"/>
                      <a:pt x="2031045" y="1621260"/>
                      <a:pt x="1871138" y="1732346"/>
                    </a:cubicBezTo>
                    <a:cubicBezTo>
                      <a:pt x="1680744" y="1864617"/>
                      <a:pt x="1452936" y="1956419"/>
                      <a:pt x="1218542" y="1904543"/>
                    </a:cubicBezTo>
                    <a:cubicBezTo>
                      <a:pt x="1041048" y="1865296"/>
                      <a:pt x="865457" y="1728611"/>
                      <a:pt x="712951" y="1632871"/>
                    </a:cubicBezTo>
                    <a:cubicBezTo>
                      <a:pt x="474890" y="1483420"/>
                      <a:pt x="248780" y="1316452"/>
                      <a:pt x="17169" y="1157700"/>
                    </a:cubicBezTo>
                    <a:cubicBezTo>
                      <a:pt x="13435" y="1155119"/>
                      <a:pt x="9361" y="1153218"/>
                      <a:pt x="5423" y="1150977"/>
                    </a:cubicBezTo>
                    <a:cubicBezTo>
                      <a:pt x="-2047" y="1145138"/>
                      <a:pt x="-824" y="1139163"/>
                      <a:pt x="3250" y="1131354"/>
                    </a:cubicBezTo>
                    <a:cubicBezTo>
                      <a:pt x="159558" y="828244"/>
                      <a:pt x="395446" y="633164"/>
                      <a:pt x="741130" y="586720"/>
                    </a:cubicBezTo>
                    <a:cubicBezTo>
                      <a:pt x="768901" y="582985"/>
                      <a:pt x="790494" y="588417"/>
                      <a:pt x="812969" y="608245"/>
                    </a:cubicBezTo>
                    <a:cubicBezTo>
                      <a:pt x="965746" y="743096"/>
                      <a:pt x="1120560" y="875707"/>
                      <a:pt x="1273541" y="1010354"/>
                    </a:cubicBezTo>
                    <a:cubicBezTo>
                      <a:pt x="1294387" y="1028688"/>
                      <a:pt x="1309529" y="1032490"/>
                      <a:pt x="1336350" y="1021151"/>
                    </a:cubicBezTo>
                    <a:cubicBezTo>
                      <a:pt x="1606256" y="907620"/>
                      <a:pt x="1868694" y="779355"/>
                      <a:pt x="2120063" y="628751"/>
                    </a:cubicBezTo>
                    <a:cubicBezTo>
                      <a:pt x="2257087" y="546591"/>
                      <a:pt x="2389087" y="457029"/>
                      <a:pt x="2514568" y="358029"/>
                    </a:cubicBezTo>
                    <a:cubicBezTo>
                      <a:pt x="2526519" y="348592"/>
                      <a:pt x="2529506" y="340647"/>
                      <a:pt x="2525568" y="325641"/>
                    </a:cubicBezTo>
                    <a:cubicBezTo>
                      <a:pt x="2504790" y="246944"/>
                      <a:pt x="2451963" y="171370"/>
                      <a:pt x="2436957" y="93555"/>
                    </a:cubicBezTo>
                    <a:cubicBezTo>
                      <a:pt x="2431253" y="64086"/>
                      <a:pt x="2438723" y="30068"/>
                      <a:pt x="2462827" y="12210"/>
                    </a:cubicBezTo>
                    <a:cubicBezTo>
                      <a:pt x="2493858" y="-10741"/>
                      <a:pt x="2539352" y="1481"/>
                      <a:pt x="2569432" y="25586"/>
                    </a:cubicBezTo>
                    <a:cubicBezTo>
                      <a:pt x="2627487" y="72234"/>
                      <a:pt x="2709104" y="207832"/>
                      <a:pt x="2780604" y="97154"/>
                    </a:cubicBezTo>
                    <a:cubicBezTo>
                      <a:pt x="2818968" y="37741"/>
                      <a:pt x="2908054" y="57500"/>
                      <a:pt x="2964344" y="79364"/>
                    </a:cubicBezTo>
                    <a:cubicBezTo>
                      <a:pt x="3014998" y="99055"/>
                      <a:pt x="3060152" y="130833"/>
                      <a:pt x="3101436" y="166209"/>
                    </a:cubicBezTo>
                    <a:cubicBezTo>
                      <a:pt x="3198806" y="249795"/>
                      <a:pt x="3293596" y="350221"/>
                      <a:pt x="3278861" y="487313"/>
                    </a:cubicBezTo>
                    <a:cubicBezTo>
                      <a:pt x="3277639" y="498041"/>
                      <a:pt x="3276213" y="508498"/>
                      <a:pt x="3274516" y="51854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E6588091-9518-49FD-9951-C448917EF336}"/>
                  </a:ext>
                </a:extLst>
              </p:cNvPr>
              <p:cNvSpPr/>
              <p:nvPr/>
            </p:nvSpPr>
            <p:spPr>
              <a:xfrm>
                <a:off x="2527793" y="3072346"/>
                <a:ext cx="1610988" cy="1945585"/>
              </a:xfrm>
              <a:custGeom>
                <a:avLst/>
                <a:gdLst>
                  <a:gd name="connsiteX0" fmla="*/ 1529004 w 1610988"/>
                  <a:gd name="connsiteY0" fmla="*/ 1020861 h 1945585"/>
                  <a:gd name="connsiteX1" fmla="*/ 1541091 w 1610988"/>
                  <a:gd name="connsiteY1" fmla="*/ 1660081 h 1945585"/>
                  <a:gd name="connsiteX2" fmla="*/ 1465924 w 1610988"/>
                  <a:gd name="connsiteY2" fmla="*/ 1797852 h 1945585"/>
                  <a:gd name="connsiteX3" fmla="*/ 1351307 w 1610988"/>
                  <a:gd name="connsiteY3" fmla="*/ 1913012 h 1945585"/>
                  <a:gd name="connsiteX4" fmla="*/ 1056753 w 1610988"/>
                  <a:gd name="connsiteY4" fmla="*/ 1880487 h 1945585"/>
                  <a:gd name="connsiteX5" fmla="*/ 838451 w 1610988"/>
                  <a:gd name="connsiteY5" fmla="*/ 1683778 h 1945585"/>
                  <a:gd name="connsiteX6" fmla="*/ 47405 w 1610988"/>
                  <a:gd name="connsiteY6" fmla="*/ 583036 h 1945585"/>
                  <a:gd name="connsiteX7" fmla="*/ 10 w 1610988"/>
                  <a:gd name="connsiteY7" fmla="*/ 413147 h 1945585"/>
                  <a:gd name="connsiteX8" fmla="*/ 235762 w 1610988"/>
                  <a:gd name="connsiteY8" fmla="*/ 49945 h 1945585"/>
                  <a:gd name="connsiteX9" fmla="*/ 510286 w 1610988"/>
                  <a:gd name="connsiteY9" fmla="*/ 1871 h 1945585"/>
                  <a:gd name="connsiteX10" fmla="*/ 630471 w 1610988"/>
                  <a:gd name="connsiteY10" fmla="*/ 13550 h 1945585"/>
                  <a:gd name="connsiteX11" fmla="*/ 984506 w 1610988"/>
                  <a:gd name="connsiteY11" fmla="*/ 184864 h 1945585"/>
                  <a:gd name="connsiteX12" fmla="*/ 1529004 w 1610988"/>
                  <a:gd name="connsiteY12" fmla="*/ 1020861 h 1945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0988" h="1945585">
                    <a:moveTo>
                      <a:pt x="1529004" y="1020861"/>
                    </a:moveTo>
                    <a:cubicBezTo>
                      <a:pt x="1636492" y="1231897"/>
                      <a:pt x="1635948" y="1445174"/>
                      <a:pt x="1541091" y="1660081"/>
                    </a:cubicBezTo>
                    <a:cubicBezTo>
                      <a:pt x="1519906" y="1708087"/>
                      <a:pt x="1495393" y="1754260"/>
                      <a:pt x="1465924" y="1797852"/>
                    </a:cubicBezTo>
                    <a:cubicBezTo>
                      <a:pt x="1434962" y="1843549"/>
                      <a:pt x="1398363" y="1883407"/>
                      <a:pt x="1351307" y="1913012"/>
                    </a:cubicBezTo>
                    <a:cubicBezTo>
                      <a:pt x="1245314" y="1973104"/>
                      <a:pt x="1148487" y="1942888"/>
                      <a:pt x="1056753" y="1880487"/>
                    </a:cubicBezTo>
                    <a:cubicBezTo>
                      <a:pt x="975204" y="1825012"/>
                      <a:pt x="905877" y="1755142"/>
                      <a:pt x="838451" y="1683778"/>
                    </a:cubicBezTo>
                    <a:cubicBezTo>
                      <a:pt x="618995" y="1451489"/>
                      <a:pt x="106343" y="704307"/>
                      <a:pt x="47405" y="583036"/>
                    </a:cubicBezTo>
                    <a:cubicBezTo>
                      <a:pt x="21399" y="529462"/>
                      <a:pt x="-533" y="474054"/>
                      <a:pt x="10" y="413147"/>
                    </a:cubicBezTo>
                    <a:cubicBezTo>
                      <a:pt x="1775" y="207136"/>
                      <a:pt x="155435" y="95031"/>
                      <a:pt x="235762" y="49945"/>
                    </a:cubicBezTo>
                    <a:cubicBezTo>
                      <a:pt x="321589" y="1735"/>
                      <a:pt x="415089" y="-3969"/>
                      <a:pt x="510286" y="1871"/>
                    </a:cubicBezTo>
                    <a:cubicBezTo>
                      <a:pt x="550415" y="4383"/>
                      <a:pt x="590477" y="8865"/>
                      <a:pt x="630471" y="13550"/>
                    </a:cubicBezTo>
                    <a:cubicBezTo>
                      <a:pt x="782637" y="37383"/>
                      <a:pt x="902686" y="111327"/>
                      <a:pt x="984506" y="184864"/>
                    </a:cubicBezTo>
                    <a:cubicBezTo>
                      <a:pt x="1162882" y="363308"/>
                      <a:pt x="1468437" y="892935"/>
                      <a:pt x="1529004" y="102086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BDEF5EA4-2313-4BB3-8409-175C4430D07E}"/>
                  </a:ext>
                </a:extLst>
              </p:cNvPr>
              <p:cNvSpPr/>
              <p:nvPr/>
            </p:nvSpPr>
            <p:spPr>
              <a:xfrm>
                <a:off x="3179652" y="2292744"/>
                <a:ext cx="1288785" cy="1457498"/>
              </a:xfrm>
              <a:custGeom>
                <a:avLst/>
                <a:gdLst>
                  <a:gd name="connsiteX0" fmla="*/ 677109 w 1288785"/>
                  <a:gd name="connsiteY0" fmla="*/ 1456069 h 1457498"/>
                  <a:gd name="connsiteX1" fmla="*/ 446653 w 1288785"/>
                  <a:gd name="connsiteY1" fmla="*/ 1105835 h 1457498"/>
                  <a:gd name="connsiteX2" fmla="*/ 87117 w 1288785"/>
                  <a:gd name="connsiteY2" fmla="*/ 818275 h 1457498"/>
                  <a:gd name="connsiteX3" fmla="*/ 16975 w 1288785"/>
                  <a:gd name="connsiteY3" fmla="*/ 799127 h 1457498"/>
                  <a:gd name="connsiteX4" fmla="*/ 0 w 1288785"/>
                  <a:gd name="connsiteY4" fmla="*/ 702504 h 1457498"/>
                  <a:gd name="connsiteX5" fmla="*/ 79716 w 1288785"/>
                  <a:gd name="connsiteY5" fmla="*/ 401295 h 1457498"/>
                  <a:gd name="connsiteX6" fmla="*/ 155561 w 1288785"/>
                  <a:gd name="connsiteY6" fmla="*/ 307931 h 1457498"/>
                  <a:gd name="connsiteX7" fmla="*/ 270586 w 1288785"/>
                  <a:gd name="connsiteY7" fmla="*/ 194061 h 1457498"/>
                  <a:gd name="connsiteX8" fmla="*/ 752886 w 1288785"/>
                  <a:gd name="connsiteY8" fmla="*/ 41691 h 1457498"/>
                  <a:gd name="connsiteX9" fmla="*/ 1074941 w 1288785"/>
                  <a:gd name="connsiteY9" fmla="*/ 35241 h 1457498"/>
                  <a:gd name="connsiteX10" fmla="*/ 1154792 w 1288785"/>
                  <a:gd name="connsiteY10" fmla="*/ 0 h 1457498"/>
                  <a:gd name="connsiteX11" fmla="*/ 1115817 w 1288785"/>
                  <a:gd name="connsiteY11" fmla="*/ 249332 h 1457498"/>
                  <a:gd name="connsiteX12" fmla="*/ 991287 w 1288785"/>
                  <a:gd name="connsiteY12" fmla="*/ 330270 h 1457498"/>
                  <a:gd name="connsiteX13" fmla="*/ 920805 w 1288785"/>
                  <a:gd name="connsiteY13" fmla="*/ 356344 h 1457498"/>
                  <a:gd name="connsiteX14" fmla="*/ 818886 w 1288785"/>
                  <a:gd name="connsiteY14" fmla="*/ 520257 h 1457498"/>
                  <a:gd name="connsiteX15" fmla="*/ 854195 w 1288785"/>
                  <a:gd name="connsiteY15" fmla="*/ 766602 h 1457498"/>
                  <a:gd name="connsiteX16" fmla="*/ 889096 w 1288785"/>
                  <a:gd name="connsiteY16" fmla="*/ 794781 h 1457498"/>
                  <a:gd name="connsiteX17" fmla="*/ 1016138 w 1288785"/>
                  <a:gd name="connsiteY17" fmla="*/ 803472 h 1457498"/>
                  <a:gd name="connsiteX18" fmla="*/ 1058780 w 1288785"/>
                  <a:gd name="connsiteY18" fmla="*/ 816170 h 1457498"/>
                  <a:gd name="connsiteX19" fmla="*/ 1059120 w 1288785"/>
                  <a:gd name="connsiteY19" fmla="*/ 838645 h 1457498"/>
                  <a:gd name="connsiteX20" fmla="*/ 1007040 w 1288785"/>
                  <a:gd name="connsiteY20" fmla="*/ 846046 h 1457498"/>
                  <a:gd name="connsiteX21" fmla="*/ 857182 w 1288785"/>
                  <a:gd name="connsiteY21" fmla="*/ 834707 h 1457498"/>
                  <a:gd name="connsiteX22" fmla="*/ 823028 w 1288785"/>
                  <a:gd name="connsiteY22" fmla="*/ 835114 h 1457498"/>
                  <a:gd name="connsiteX23" fmla="*/ 710176 w 1288785"/>
                  <a:gd name="connsiteY23" fmla="*/ 785818 h 1457498"/>
                  <a:gd name="connsiteX24" fmla="*/ 701689 w 1288785"/>
                  <a:gd name="connsiteY24" fmla="*/ 775090 h 1457498"/>
                  <a:gd name="connsiteX25" fmla="*/ 603640 w 1288785"/>
                  <a:gd name="connsiteY25" fmla="*/ 740664 h 1457498"/>
                  <a:gd name="connsiteX26" fmla="*/ 530986 w 1288785"/>
                  <a:gd name="connsiteY26" fmla="*/ 837627 h 1457498"/>
                  <a:gd name="connsiteX27" fmla="*/ 779164 w 1288785"/>
                  <a:gd name="connsiteY27" fmla="*/ 1143317 h 1457498"/>
                  <a:gd name="connsiteX28" fmla="*/ 1079015 w 1288785"/>
                  <a:gd name="connsiteY28" fmla="*/ 1202051 h 1457498"/>
                  <a:gd name="connsiteX29" fmla="*/ 1247273 w 1288785"/>
                  <a:gd name="connsiteY29" fmla="*/ 1232675 h 1457498"/>
                  <a:gd name="connsiteX30" fmla="*/ 1281563 w 1288785"/>
                  <a:gd name="connsiteY30" fmla="*/ 1243811 h 1457498"/>
                  <a:gd name="connsiteX31" fmla="*/ 1285909 w 1288785"/>
                  <a:gd name="connsiteY31" fmla="*/ 1273483 h 1457498"/>
                  <a:gd name="connsiteX32" fmla="*/ 1255761 w 1288785"/>
                  <a:gd name="connsiteY32" fmla="*/ 1277557 h 1457498"/>
                  <a:gd name="connsiteX33" fmla="*/ 856707 w 1288785"/>
                  <a:gd name="connsiteY33" fmla="*/ 1207212 h 1457498"/>
                  <a:gd name="connsiteX34" fmla="*/ 843330 w 1288785"/>
                  <a:gd name="connsiteY34" fmla="*/ 1204428 h 1457498"/>
                  <a:gd name="connsiteX35" fmla="*/ 826083 w 1288785"/>
                  <a:gd name="connsiteY35" fmla="*/ 1221335 h 1457498"/>
                  <a:gd name="connsiteX36" fmla="*/ 807682 w 1288785"/>
                  <a:gd name="connsiteY36" fmla="*/ 1343693 h 1457498"/>
                  <a:gd name="connsiteX37" fmla="*/ 698905 w 1288785"/>
                  <a:gd name="connsiteY37" fmla="*/ 1453421 h 1457498"/>
                  <a:gd name="connsiteX38" fmla="*/ 677109 w 1288785"/>
                  <a:gd name="connsiteY38" fmla="*/ 1456069 h 145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288785" h="1457498">
                    <a:moveTo>
                      <a:pt x="677109" y="1456069"/>
                    </a:moveTo>
                    <a:cubicBezTo>
                      <a:pt x="600652" y="1339075"/>
                      <a:pt x="527930" y="1219434"/>
                      <a:pt x="446653" y="1105835"/>
                    </a:cubicBezTo>
                    <a:cubicBezTo>
                      <a:pt x="354647" y="977163"/>
                      <a:pt x="238265" y="874768"/>
                      <a:pt x="87117" y="818275"/>
                    </a:cubicBezTo>
                    <a:cubicBezTo>
                      <a:pt x="64506" y="809855"/>
                      <a:pt x="40673" y="803812"/>
                      <a:pt x="16975" y="799127"/>
                    </a:cubicBezTo>
                    <a:cubicBezTo>
                      <a:pt x="4481" y="796682"/>
                      <a:pt x="272" y="728306"/>
                      <a:pt x="0" y="702504"/>
                    </a:cubicBezTo>
                    <a:cubicBezTo>
                      <a:pt x="5500" y="596510"/>
                      <a:pt x="26753" y="494727"/>
                      <a:pt x="79716" y="401295"/>
                    </a:cubicBezTo>
                    <a:cubicBezTo>
                      <a:pt x="99747" y="365986"/>
                      <a:pt x="125685" y="335703"/>
                      <a:pt x="155561" y="307931"/>
                    </a:cubicBezTo>
                    <a:cubicBezTo>
                      <a:pt x="195080" y="271264"/>
                      <a:pt x="231339" y="231067"/>
                      <a:pt x="270586" y="194061"/>
                    </a:cubicBezTo>
                    <a:cubicBezTo>
                      <a:pt x="406659" y="65796"/>
                      <a:pt x="567924" y="18062"/>
                      <a:pt x="752886" y="41691"/>
                    </a:cubicBezTo>
                    <a:cubicBezTo>
                      <a:pt x="860170" y="55407"/>
                      <a:pt x="968064" y="59821"/>
                      <a:pt x="1074941" y="35241"/>
                    </a:cubicBezTo>
                    <a:cubicBezTo>
                      <a:pt x="1103255" y="28722"/>
                      <a:pt x="1129669" y="17790"/>
                      <a:pt x="1154792" y="0"/>
                    </a:cubicBezTo>
                    <a:cubicBezTo>
                      <a:pt x="1173601" y="76864"/>
                      <a:pt x="1183243" y="151487"/>
                      <a:pt x="1115817" y="249332"/>
                    </a:cubicBezTo>
                    <a:cubicBezTo>
                      <a:pt x="1082613" y="289055"/>
                      <a:pt x="1039021" y="312956"/>
                      <a:pt x="991287" y="330270"/>
                    </a:cubicBezTo>
                    <a:cubicBezTo>
                      <a:pt x="967725" y="338826"/>
                      <a:pt x="943348" y="345141"/>
                      <a:pt x="920805" y="356344"/>
                    </a:cubicBezTo>
                    <a:cubicBezTo>
                      <a:pt x="853108" y="389887"/>
                      <a:pt x="824454" y="448893"/>
                      <a:pt x="818886" y="520257"/>
                    </a:cubicBezTo>
                    <a:cubicBezTo>
                      <a:pt x="812300" y="604658"/>
                      <a:pt x="827170" y="686547"/>
                      <a:pt x="854195" y="766602"/>
                    </a:cubicBezTo>
                    <a:cubicBezTo>
                      <a:pt x="860238" y="784528"/>
                      <a:pt x="868318" y="793695"/>
                      <a:pt x="889096" y="794781"/>
                    </a:cubicBezTo>
                    <a:cubicBezTo>
                      <a:pt x="931466" y="797022"/>
                      <a:pt x="973768" y="801164"/>
                      <a:pt x="1016138" y="803472"/>
                    </a:cubicBezTo>
                    <a:cubicBezTo>
                      <a:pt x="1031077" y="804287"/>
                      <a:pt x="1046762" y="804627"/>
                      <a:pt x="1058780" y="816170"/>
                    </a:cubicBezTo>
                    <a:cubicBezTo>
                      <a:pt x="1063194" y="823639"/>
                      <a:pt x="1063330" y="831108"/>
                      <a:pt x="1059120" y="838645"/>
                    </a:cubicBezTo>
                    <a:cubicBezTo>
                      <a:pt x="1043502" y="853108"/>
                      <a:pt x="1024830" y="847472"/>
                      <a:pt x="1007040" y="846046"/>
                    </a:cubicBezTo>
                    <a:cubicBezTo>
                      <a:pt x="957064" y="842040"/>
                      <a:pt x="907089" y="839053"/>
                      <a:pt x="857182" y="834707"/>
                    </a:cubicBezTo>
                    <a:cubicBezTo>
                      <a:pt x="845843" y="833688"/>
                      <a:pt x="834096" y="832874"/>
                      <a:pt x="823028" y="835114"/>
                    </a:cubicBezTo>
                    <a:cubicBezTo>
                      <a:pt x="773664" y="845028"/>
                      <a:pt x="736862" y="827374"/>
                      <a:pt x="710176" y="785818"/>
                    </a:cubicBezTo>
                    <a:cubicBezTo>
                      <a:pt x="707732" y="782016"/>
                      <a:pt x="704676" y="778553"/>
                      <a:pt x="701689" y="775090"/>
                    </a:cubicBezTo>
                    <a:cubicBezTo>
                      <a:pt x="670047" y="738627"/>
                      <a:pt x="639356" y="727899"/>
                      <a:pt x="603640" y="740664"/>
                    </a:cubicBezTo>
                    <a:cubicBezTo>
                      <a:pt x="557264" y="757300"/>
                      <a:pt x="530782" y="790503"/>
                      <a:pt x="530986" y="837627"/>
                    </a:cubicBezTo>
                    <a:cubicBezTo>
                      <a:pt x="531801" y="1009688"/>
                      <a:pt x="616745" y="1110589"/>
                      <a:pt x="779164" y="1143317"/>
                    </a:cubicBezTo>
                    <a:cubicBezTo>
                      <a:pt x="878978" y="1163416"/>
                      <a:pt x="978861" y="1183311"/>
                      <a:pt x="1079015" y="1202051"/>
                    </a:cubicBezTo>
                    <a:cubicBezTo>
                      <a:pt x="1135033" y="1212508"/>
                      <a:pt x="1190983" y="1223644"/>
                      <a:pt x="1247273" y="1232675"/>
                    </a:cubicBezTo>
                    <a:cubicBezTo>
                      <a:pt x="1259156" y="1234576"/>
                      <a:pt x="1271582" y="1235662"/>
                      <a:pt x="1281563" y="1243811"/>
                    </a:cubicBezTo>
                    <a:cubicBezTo>
                      <a:pt x="1288625" y="1252909"/>
                      <a:pt x="1291341" y="1262551"/>
                      <a:pt x="1285909" y="1273483"/>
                    </a:cubicBezTo>
                    <a:cubicBezTo>
                      <a:pt x="1276878" y="1282106"/>
                      <a:pt x="1266150" y="1279323"/>
                      <a:pt x="1255761" y="1277557"/>
                    </a:cubicBezTo>
                    <a:cubicBezTo>
                      <a:pt x="1122607" y="1254743"/>
                      <a:pt x="989589" y="1231317"/>
                      <a:pt x="856707" y="1207212"/>
                    </a:cubicBezTo>
                    <a:cubicBezTo>
                      <a:pt x="852225" y="1206397"/>
                      <a:pt x="847812" y="1205378"/>
                      <a:pt x="843330" y="1204428"/>
                    </a:cubicBezTo>
                    <a:cubicBezTo>
                      <a:pt x="828867" y="1201372"/>
                      <a:pt x="824658" y="1206736"/>
                      <a:pt x="826083" y="1221335"/>
                    </a:cubicBezTo>
                    <a:cubicBezTo>
                      <a:pt x="830361" y="1263570"/>
                      <a:pt x="825948" y="1304650"/>
                      <a:pt x="807682" y="1343693"/>
                    </a:cubicBezTo>
                    <a:cubicBezTo>
                      <a:pt x="784460" y="1393328"/>
                      <a:pt x="745485" y="1427143"/>
                      <a:pt x="698905" y="1453421"/>
                    </a:cubicBezTo>
                    <a:cubicBezTo>
                      <a:pt x="692183" y="1457359"/>
                      <a:pt x="684782" y="1458853"/>
                      <a:pt x="677109" y="1456069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80CCCD27-847B-41D8-BC6F-9F0A3EF16142}"/>
                  </a:ext>
                </a:extLst>
              </p:cNvPr>
              <p:cNvSpPr/>
              <p:nvPr/>
            </p:nvSpPr>
            <p:spPr>
              <a:xfrm>
                <a:off x="4234158" y="2804397"/>
                <a:ext cx="759332" cy="847632"/>
              </a:xfrm>
              <a:custGeom>
                <a:avLst/>
                <a:gdLst>
                  <a:gd name="connsiteX0" fmla="*/ 228347 w 759332"/>
                  <a:gd name="connsiteY0" fmla="*/ 761151 h 847632"/>
                  <a:gd name="connsiteX1" fmla="*/ 232082 w 759332"/>
                  <a:gd name="connsiteY1" fmla="*/ 614417 h 847632"/>
                  <a:gd name="connsiteX2" fmla="*/ 144761 w 759332"/>
                  <a:gd name="connsiteY2" fmla="*/ 439301 h 847632"/>
                  <a:gd name="connsiteX3" fmla="*/ 2644 w 759332"/>
                  <a:gd name="connsiteY3" fmla="*/ 327671 h 847632"/>
                  <a:gd name="connsiteX4" fmla="*/ 1218 w 759332"/>
                  <a:gd name="connsiteY4" fmla="*/ 304585 h 847632"/>
                  <a:gd name="connsiteX5" fmla="*/ 18193 w 759332"/>
                  <a:gd name="connsiteY5" fmla="*/ 273486 h 847632"/>
                  <a:gd name="connsiteX6" fmla="*/ 226717 w 759332"/>
                  <a:gd name="connsiteY6" fmla="*/ 195129 h 847632"/>
                  <a:gd name="connsiteX7" fmla="*/ 354100 w 759332"/>
                  <a:gd name="connsiteY7" fmla="*/ 102036 h 847632"/>
                  <a:gd name="connsiteX8" fmla="*/ 400001 w 759332"/>
                  <a:gd name="connsiteY8" fmla="*/ 22456 h 847632"/>
                  <a:gd name="connsiteX9" fmla="*/ 471161 w 759332"/>
                  <a:gd name="connsiteY9" fmla="*/ 7450 h 847632"/>
                  <a:gd name="connsiteX10" fmla="*/ 561062 w 759332"/>
                  <a:gd name="connsiteY10" fmla="*/ 68561 h 847632"/>
                  <a:gd name="connsiteX11" fmla="*/ 758586 w 759332"/>
                  <a:gd name="connsiteY11" fmla="*/ 539930 h 847632"/>
                  <a:gd name="connsiteX12" fmla="*/ 612124 w 759332"/>
                  <a:gd name="connsiteY12" fmla="*/ 799244 h 847632"/>
                  <a:gd name="connsiteX13" fmla="*/ 507760 w 759332"/>
                  <a:gd name="connsiteY13" fmla="*/ 843447 h 847632"/>
                  <a:gd name="connsiteX14" fmla="*/ 308334 w 759332"/>
                  <a:gd name="connsiteY14" fmla="*/ 837947 h 847632"/>
                  <a:gd name="connsiteX15" fmla="*/ 247427 w 759332"/>
                  <a:gd name="connsiteY15" fmla="*/ 813503 h 847632"/>
                  <a:gd name="connsiteX16" fmla="*/ 228347 w 759332"/>
                  <a:gd name="connsiteY16" fmla="*/ 761151 h 84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59332" h="847632">
                    <a:moveTo>
                      <a:pt x="228347" y="761151"/>
                    </a:moveTo>
                    <a:cubicBezTo>
                      <a:pt x="227464" y="752732"/>
                      <a:pt x="227464" y="637368"/>
                      <a:pt x="232082" y="614417"/>
                    </a:cubicBezTo>
                    <a:cubicBezTo>
                      <a:pt x="248242" y="534430"/>
                      <a:pt x="200644" y="473115"/>
                      <a:pt x="144761" y="439301"/>
                    </a:cubicBezTo>
                    <a:cubicBezTo>
                      <a:pt x="122693" y="425992"/>
                      <a:pt x="-1158" y="341727"/>
                      <a:pt x="2644" y="327671"/>
                    </a:cubicBezTo>
                    <a:cubicBezTo>
                      <a:pt x="2169" y="319999"/>
                      <a:pt x="1694" y="312258"/>
                      <a:pt x="1218" y="304585"/>
                    </a:cubicBezTo>
                    <a:cubicBezTo>
                      <a:pt x="-3874" y="288357"/>
                      <a:pt x="8008" y="280956"/>
                      <a:pt x="18193" y="273486"/>
                    </a:cubicBezTo>
                    <a:cubicBezTo>
                      <a:pt x="40058" y="257462"/>
                      <a:pt x="183261" y="215363"/>
                      <a:pt x="226717" y="195129"/>
                    </a:cubicBezTo>
                    <a:cubicBezTo>
                      <a:pt x="275063" y="172585"/>
                      <a:pt x="321507" y="146647"/>
                      <a:pt x="354100" y="102036"/>
                    </a:cubicBezTo>
                    <a:cubicBezTo>
                      <a:pt x="366729" y="84722"/>
                      <a:pt x="389612" y="26802"/>
                      <a:pt x="400001" y="22456"/>
                    </a:cubicBezTo>
                    <a:cubicBezTo>
                      <a:pt x="423291" y="-2192"/>
                      <a:pt x="437482" y="-5519"/>
                      <a:pt x="471161" y="7450"/>
                    </a:cubicBezTo>
                    <a:cubicBezTo>
                      <a:pt x="505791" y="20759"/>
                      <a:pt x="534716" y="43438"/>
                      <a:pt x="561062" y="68561"/>
                    </a:cubicBezTo>
                    <a:cubicBezTo>
                      <a:pt x="695506" y="196690"/>
                      <a:pt x="767549" y="352387"/>
                      <a:pt x="758586" y="539930"/>
                    </a:cubicBezTo>
                    <a:cubicBezTo>
                      <a:pt x="753358" y="649183"/>
                      <a:pt x="705419" y="737454"/>
                      <a:pt x="612124" y="799244"/>
                    </a:cubicBezTo>
                    <a:cubicBezTo>
                      <a:pt x="586593" y="816151"/>
                      <a:pt x="516179" y="842564"/>
                      <a:pt x="507760" y="843447"/>
                    </a:cubicBezTo>
                    <a:cubicBezTo>
                      <a:pt x="441081" y="850509"/>
                      <a:pt x="374538" y="848608"/>
                      <a:pt x="308334" y="837947"/>
                    </a:cubicBezTo>
                    <a:cubicBezTo>
                      <a:pt x="286538" y="834417"/>
                      <a:pt x="265761" y="826404"/>
                      <a:pt x="247427" y="813503"/>
                    </a:cubicBezTo>
                    <a:cubicBezTo>
                      <a:pt x="226582" y="798769"/>
                      <a:pt x="220946" y="782336"/>
                      <a:pt x="228347" y="76115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7A8C7DE8-E383-49A2-B676-040671FAF713}"/>
                  </a:ext>
                </a:extLst>
              </p:cNvPr>
              <p:cNvSpPr/>
              <p:nvPr/>
            </p:nvSpPr>
            <p:spPr>
              <a:xfrm>
                <a:off x="4078648" y="2635843"/>
                <a:ext cx="295940" cy="212382"/>
              </a:xfrm>
              <a:custGeom>
                <a:avLst/>
                <a:gdLst>
                  <a:gd name="connsiteX0" fmla="*/ 240247 w 295940"/>
                  <a:gd name="connsiteY0" fmla="*/ 73 h 212382"/>
                  <a:gd name="connsiteX1" fmla="*/ 265234 w 295940"/>
                  <a:gd name="connsiteY1" fmla="*/ 141 h 212382"/>
                  <a:gd name="connsiteX2" fmla="*/ 295926 w 295940"/>
                  <a:gd name="connsiteY2" fmla="*/ 29746 h 212382"/>
                  <a:gd name="connsiteX3" fmla="*/ 265846 w 295940"/>
                  <a:gd name="connsiteY3" fmla="*/ 58740 h 212382"/>
                  <a:gd name="connsiteX4" fmla="*/ 142470 w 295940"/>
                  <a:gd name="connsiteY4" fmla="*/ 85153 h 212382"/>
                  <a:gd name="connsiteX5" fmla="*/ 58951 w 295940"/>
                  <a:gd name="connsiteY5" fmla="*/ 182591 h 212382"/>
                  <a:gd name="connsiteX6" fmla="*/ 20112 w 295940"/>
                  <a:gd name="connsiteY6" fmla="*/ 211110 h 212382"/>
                  <a:gd name="connsiteX7" fmla="*/ 2865 w 295940"/>
                  <a:gd name="connsiteY7" fmla="*/ 163715 h 212382"/>
                  <a:gd name="connsiteX8" fmla="*/ 215191 w 295940"/>
                  <a:gd name="connsiteY8" fmla="*/ 2857 h 212382"/>
                  <a:gd name="connsiteX9" fmla="*/ 240247 w 295940"/>
                  <a:gd name="connsiteY9" fmla="*/ 73 h 21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940" h="212382">
                    <a:moveTo>
                      <a:pt x="240247" y="73"/>
                    </a:moveTo>
                    <a:cubicBezTo>
                      <a:pt x="248599" y="73"/>
                      <a:pt x="256951" y="-130"/>
                      <a:pt x="265234" y="141"/>
                    </a:cubicBezTo>
                    <a:cubicBezTo>
                      <a:pt x="284383" y="684"/>
                      <a:pt x="295451" y="11209"/>
                      <a:pt x="295926" y="29746"/>
                    </a:cubicBezTo>
                    <a:cubicBezTo>
                      <a:pt x="296401" y="48758"/>
                      <a:pt x="285469" y="58536"/>
                      <a:pt x="265846" y="58740"/>
                    </a:cubicBezTo>
                    <a:cubicBezTo>
                      <a:pt x="223000" y="59283"/>
                      <a:pt x="181173" y="64715"/>
                      <a:pt x="142470" y="85153"/>
                    </a:cubicBezTo>
                    <a:cubicBezTo>
                      <a:pt x="101729" y="106610"/>
                      <a:pt x="72871" y="138048"/>
                      <a:pt x="58951" y="182591"/>
                    </a:cubicBezTo>
                    <a:cubicBezTo>
                      <a:pt x="51686" y="205881"/>
                      <a:pt x="37019" y="216202"/>
                      <a:pt x="20112" y="211110"/>
                    </a:cubicBezTo>
                    <a:cubicBezTo>
                      <a:pt x="2254" y="205745"/>
                      <a:pt x="-4332" y="187684"/>
                      <a:pt x="2865" y="163715"/>
                    </a:cubicBezTo>
                    <a:cubicBezTo>
                      <a:pt x="28735" y="77548"/>
                      <a:pt x="115784" y="11549"/>
                      <a:pt x="215191" y="2857"/>
                    </a:cubicBezTo>
                    <a:cubicBezTo>
                      <a:pt x="223543" y="2178"/>
                      <a:pt x="240247" y="481"/>
                      <a:pt x="240247" y="73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FA77735E-A04B-41D4-9C1D-434BF420FBD7}"/>
                  </a:ext>
                </a:extLst>
              </p:cNvPr>
              <p:cNvSpPr/>
              <p:nvPr/>
            </p:nvSpPr>
            <p:spPr>
              <a:xfrm>
                <a:off x="4215211" y="2780862"/>
                <a:ext cx="170355" cy="68743"/>
              </a:xfrm>
              <a:custGeom>
                <a:avLst/>
                <a:gdLst>
                  <a:gd name="connsiteX0" fmla="*/ 70005 w 170355"/>
                  <a:gd name="connsiteY0" fmla="*/ 68603 h 68743"/>
                  <a:gd name="connsiteX1" fmla="*/ 13511 w 170355"/>
                  <a:gd name="connsiteY1" fmla="*/ 62967 h 68743"/>
                  <a:gd name="connsiteX2" fmla="*/ 135 w 170355"/>
                  <a:gd name="connsiteY2" fmla="*/ 48164 h 68743"/>
                  <a:gd name="connsiteX3" fmla="*/ 15752 w 170355"/>
                  <a:gd name="connsiteY3" fmla="*/ 39066 h 68743"/>
                  <a:gd name="connsiteX4" fmla="*/ 65659 w 170355"/>
                  <a:gd name="connsiteY4" fmla="*/ 42800 h 68743"/>
                  <a:gd name="connsiteX5" fmla="*/ 146190 w 170355"/>
                  <a:gd name="connsiteY5" fmla="*/ 8850 h 68743"/>
                  <a:gd name="connsiteX6" fmla="*/ 164727 w 170355"/>
                  <a:gd name="connsiteY6" fmla="*/ 2399 h 68743"/>
                  <a:gd name="connsiteX7" fmla="*/ 166764 w 170355"/>
                  <a:gd name="connsiteY7" fmla="*/ 22362 h 68743"/>
                  <a:gd name="connsiteX8" fmla="*/ 70005 w 170355"/>
                  <a:gd name="connsiteY8" fmla="*/ 68603 h 68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355" h="68743">
                    <a:moveTo>
                      <a:pt x="70005" y="68603"/>
                    </a:moveTo>
                    <a:cubicBezTo>
                      <a:pt x="51196" y="66701"/>
                      <a:pt x="32320" y="64868"/>
                      <a:pt x="13511" y="62967"/>
                    </a:cubicBezTo>
                    <a:cubicBezTo>
                      <a:pt x="4616" y="62084"/>
                      <a:pt x="-952" y="57263"/>
                      <a:pt x="135" y="48164"/>
                    </a:cubicBezTo>
                    <a:cubicBezTo>
                      <a:pt x="1153" y="39337"/>
                      <a:pt x="8623" y="38590"/>
                      <a:pt x="15752" y="39066"/>
                    </a:cubicBezTo>
                    <a:cubicBezTo>
                      <a:pt x="32388" y="40220"/>
                      <a:pt x="49024" y="41238"/>
                      <a:pt x="65659" y="42800"/>
                    </a:cubicBezTo>
                    <a:cubicBezTo>
                      <a:pt x="98659" y="45856"/>
                      <a:pt x="127857" y="40220"/>
                      <a:pt x="146190" y="8850"/>
                    </a:cubicBezTo>
                    <a:cubicBezTo>
                      <a:pt x="150604" y="1313"/>
                      <a:pt x="156443" y="-2965"/>
                      <a:pt x="164727" y="2399"/>
                    </a:cubicBezTo>
                    <a:cubicBezTo>
                      <a:pt x="173147" y="7831"/>
                      <a:pt x="170634" y="15232"/>
                      <a:pt x="166764" y="22362"/>
                    </a:cubicBezTo>
                    <a:cubicBezTo>
                      <a:pt x="145579" y="61066"/>
                      <a:pt x="110406" y="70028"/>
                      <a:pt x="70005" y="68603"/>
                    </a:cubicBezTo>
                    <a:close/>
                  </a:path>
                </a:pathLst>
              </a:custGeom>
              <a:solidFill>
                <a:srgbClr val="14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623B8C21-16DD-4295-BCEE-A4FBCF0ECB6E}"/>
                </a:ext>
              </a:extLst>
            </p:cNvPr>
            <p:cNvGrpSpPr/>
            <p:nvPr/>
          </p:nvGrpSpPr>
          <p:grpSpPr>
            <a:xfrm>
              <a:off x="5768713" y="130"/>
              <a:ext cx="3821895" cy="5396347"/>
              <a:chOff x="5768713" y="130"/>
              <a:chExt cx="3821895" cy="5396347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7C4A6B3C-A54D-4CE8-8FA3-45B25407B693}"/>
                  </a:ext>
                </a:extLst>
              </p:cNvPr>
              <p:cNvSpPr/>
              <p:nvPr/>
            </p:nvSpPr>
            <p:spPr>
              <a:xfrm>
                <a:off x="7822274" y="921515"/>
                <a:ext cx="1122647" cy="1393976"/>
              </a:xfrm>
              <a:custGeom>
                <a:avLst/>
                <a:gdLst>
                  <a:gd name="connsiteX0" fmla="*/ 952283 w 1122647"/>
                  <a:gd name="connsiteY0" fmla="*/ 784090 h 1393976"/>
                  <a:gd name="connsiteX1" fmla="*/ 924308 w 1122647"/>
                  <a:gd name="connsiteY1" fmla="*/ 757948 h 1393976"/>
                  <a:gd name="connsiteX2" fmla="*/ 798963 w 1122647"/>
                  <a:gd name="connsiteY2" fmla="*/ 607887 h 1393976"/>
                  <a:gd name="connsiteX3" fmla="*/ 781173 w 1122647"/>
                  <a:gd name="connsiteY3" fmla="*/ 574955 h 1393976"/>
                  <a:gd name="connsiteX4" fmla="*/ 757068 w 1122647"/>
                  <a:gd name="connsiteY4" fmla="*/ 516084 h 1393976"/>
                  <a:gd name="connsiteX5" fmla="*/ 663161 w 1122647"/>
                  <a:gd name="connsiteY5" fmla="*/ 230561 h 1393976"/>
                  <a:gd name="connsiteX6" fmla="*/ 577810 w 1122647"/>
                  <a:gd name="connsiteY6" fmla="*/ 109222 h 1393976"/>
                  <a:gd name="connsiteX7" fmla="*/ 458576 w 1122647"/>
                  <a:gd name="connsiteY7" fmla="*/ 39555 h 1393976"/>
                  <a:gd name="connsiteX8" fmla="*/ 325557 w 1122647"/>
                  <a:gd name="connsiteY8" fmla="*/ 2413 h 1393976"/>
                  <a:gd name="connsiteX9" fmla="*/ 289909 w 1122647"/>
                  <a:gd name="connsiteY9" fmla="*/ 134073 h 1393976"/>
                  <a:gd name="connsiteX10" fmla="*/ 268996 w 1122647"/>
                  <a:gd name="connsiteY10" fmla="*/ 277548 h 1393976"/>
                  <a:gd name="connsiteX11" fmla="*/ 153497 w 1122647"/>
                  <a:gd name="connsiteY11" fmla="*/ 466245 h 1393976"/>
                  <a:gd name="connsiteX12" fmla="*/ 6559 w 1122647"/>
                  <a:gd name="connsiteY12" fmla="*/ 744639 h 1393976"/>
                  <a:gd name="connsiteX13" fmla="*/ 117713 w 1122647"/>
                  <a:gd name="connsiteY13" fmla="*/ 1110286 h 1393976"/>
                  <a:gd name="connsiteX14" fmla="*/ 410909 w 1122647"/>
                  <a:gd name="connsiteY14" fmla="*/ 1187693 h 1393976"/>
                  <a:gd name="connsiteX15" fmla="*/ 429989 w 1122647"/>
                  <a:gd name="connsiteY15" fmla="*/ 1393976 h 1393976"/>
                  <a:gd name="connsiteX16" fmla="*/ 454298 w 1122647"/>
                  <a:gd name="connsiteY16" fmla="*/ 1388341 h 1393976"/>
                  <a:gd name="connsiteX17" fmla="*/ 829519 w 1122647"/>
                  <a:gd name="connsiteY17" fmla="*/ 1277390 h 1393976"/>
                  <a:gd name="connsiteX18" fmla="*/ 1092839 w 1122647"/>
                  <a:gd name="connsiteY18" fmla="*/ 1197810 h 1393976"/>
                  <a:gd name="connsiteX19" fmla="*/ 1122647 w 1122647"/>
                  <a:gd name="connsiteY19" fmla="*/ 979237 h 1393976"/>
                  <a:gd name="connsiteX20" fmla="*/ 952283 w 1122647"/>
                  <a:gd name="connsiteY20" fmla="*/ 784090 h 139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22647" h="1393976">
                    <a:moveTo>
                      <a:pt x="952283" y="784090"/>
                    </a:moveTo>
                    <a:cubicBezTo>
                      <a:pt x="943932" y="774380"/>
                      <a:pt x="935648" y="764466"/>
                      <a:pt x="924308" y="757948"/>
                    </a:cubicBezTo>
                    <a:cubicBezTo>
                      <a:pt x="873654" y="715374"/>
                      <a:pt x="831556" y="665602"/>
                      <a:pt x="798963" y="607887"/>
                    </a:cubicBezTo>
                    <a:cubicBezTo>
                      <a:pt x="793056" y="596887"/>
                      <a:pt x="787081" y="585887"/>
                      <a:pt x="781173" y="574955"/>
                    </a:cubicBezTo>
                    <a:cubicBezTo>
                      <a:pt x="773093" y="555331"/>
                      <a:pt x="764877" y="535776"/>
                      <a:pt x="757068" y="516084"/>
                    </a:cubicBezTo>
                    <a:cubicBezTo>
                      <a:pt x="719927" y="422856"/>
                      <a:pt x="696093" y="325215"/>
                      <a:pt x="663161" y="230561"/>
                    </a:cubicBezTo>
                    <a:cubicBezTo>
                      <a:pt x="646186" y="181808"/>
                      <a:pt x="617871" y="141475"/>
                      <a:pt x="577810" y="109222"/>
                    </a:cubicBezTo>
                    <a:cubicBezTo>
                      <a:pt x="541822" y="80160"/>
                      <a:pt x="501353" y="57074"/>
                      <a:pt x="458576" y="39555"/>
                    </a:cubicBezTo>
                    <a:cubicBezTo>
                      <a:pt x="434063" y="29506"/>
                      <a:pt x="350545" y="-10080"/>
                      <a:pt x="325557" y="2413"/>
                    </a:cubicBezTo>
                    <a:cubicBezTo>
                      <a:pt x="297175" y="16605"/>
                      <a:pt x="292829" y="107049"/>
                      <a:pt x="289909" y="134073"/>
                    </a:cubicBezTo>
                    <a:cubicBezTo>
                      <a:pt x="284681" y="182079"/>
                      <a:pt x="282644" y="230900"/>
                      <a:pt x="268996" y="277548"/>
                    </a:cubicBezTo>
                    <a:cubicBezTo>
                      <a:pt x="248015" y="349523"/>
                      <a:pt x="201299" y="409887"/>
                      <a:pt x="153497" y="466245"/>
                    </a:cubicBezTo>
                    <a:cubicBezTo>
                      <a:pt x="87021" y="544671"/>
                      <a:pt x="26725" y="642516"/>
                      <a:pt x="6559" y="744639"/>
                    </a:cubicBezTo>
                    <a:cubicBezTo>
                      <a:pt x="-19447" y="876571"/>
                      <a:pt x="34805" y="1009113"/>
                      <a:pt x="117713" y="1110286"/>
                    </a:cubicBezTo>
                    <a:cubicBezTo>
                      <a:pt x="195663" y="1205347"/>
                      <a:pt x="300163" y="1197335"/>
                      <a:pt x="410909" y="1187693"/>
                    </a:cubicBezTo>
                    <a:cubicBezTo>
                      <a:pt x="417292" y="1256477"/>
                      <a:pt x="423606" y="1325193"/>
                      <a:pt x="429989" y="1393976"/>
                    </a:cubicBezTo>
                    <a:cubicBezTo>
                      <a:pt x="438137" y="1392143"/>
                      <a:pt x="446353" y="1390717"/>
                      <a:pt x="454298" y="1388341"/>
                    </a:cubicBezTo>
                    <a:cubicBezTo>
                      <a:pt x="579439" y="1351470"/>
                      <a:pt x="704581" y="1314668"/>
                      <a:pt x="829519" y="1277390"/>
                    </a:cubicBezTo>
                    <a:cubicBezTo>
                      <a:pt x="917383" y="1251181"/>
                      <a:pt x="1005111" y="1224360"/>
                      <a:pt x="1092839" y="1197810"/>
                    </a:cubicBezTo>
                    <a:cubicBezTo>
                      <a:pt x="1092295" y="1123527"/>
                      <a:pt x="1100987" y="1050465"/>
                      <a:pt x="1122647" y="979237"/>
                    </a:cubicBezTo>
                    <a:cubicBezTo>
                      <a:pt x="1067240" y="912898"/>
                      <a:pt x="1014074" y="844657"/>
                      <a:pt x="952283" y="784090"/>
                    </a:cubicBezTo>
                    <a:close/>
                  </a:path>
                </a:pathLst>
              </a:custGeom>
              <a:solidFill>
                <a:srgbClr val="F9D6BA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C87BD986-B4E8-4E57-B121-75A8706C92B4}"/>
                  </a:ext>
                </a:extLst>
              </p:cNvPr>
              <p:cNvSpPr/>
              <p:nvPr/>
            </p:nvSpPr>
            <p:spPr>
              <a:xfrm>
                <a:off x="5974522" y="130"/>
                <a:ext cx="3616086" cy="5396347"/>
              </a:xfrm>
              <a:custGeom>
                <a:avLst/>
                <a:gdLst>
                  <a:gd name="connsiteX0" fmla="*/ 2937943 w 3616086"/>
                  <a:gd name="connsiteY0" fmla="*/ 2123541 h 5396347"/>
                  <a:gd name="connsiteX1" fmla="*/ 3079109 w 3616086"/>
                  <a:gd name="connsiteY1" fmla="*/ 2189948 h 5396347"/>
                  <a:gd name="connsiteX2" fmla="*/ 3539410 w 3616086"/>
                  <a:gd name="connsiteY2" fmla="*/ 3047945 h 5396347"/>
                  <a:gd name="connsiteX3" fmla="*/ 3615867 w 3616086"/>
                  <a:gd name="connsiteY3" fmla="*/ 3345419 h 5396347"/>
                  <a:gd name="connsiteX4" fmla="*/ 3593663 w 3616086"/>
                  <a:gd name="connsiteY4" fmla="*/ 4254613 h 5396347"/>
                  <a:gd name="connsiteX5" fmla="*/ 3554552 w 3616086"/>
                  <a:gd name="connsiteY5" fmla="*/ 4523026 h 5396347"/>
                  <a:gd name="connsiteX6" fmla="*/ 3543960 w 3616086"/>
                  <a:gd name="connsiteY6" fmla="*/ 4652513 h 5396347"/>
                  <a:gd name="connsiteX7" fmla="*/ 3502336 w 3616086"/>
                  <a:gd name="connsiteY7" fmla="*/ 5334646 h 5396347"/>
                  <a:gd name="connsiteX8" fmla="*/ 2514377 w 3616086"/>
                  <a:gd name="connsiteY8" fmla="*/ 5396301 h 5396347"/>
                  <a:gd name="connsiteX9" fmla="*/ 2157964 w 3616086"/>
                  <a:gd name="connsiteY9" fmla="*/ 5355696 h 5396347"/>
                  <a:gd name="connsiteX10" fmla="*/ 2107786 w 3616086"/>
                  <a:gd name="connsiteY10" fmla="*/ 5334782 h 5396347"/>
                  <a:gd name="connsiteX11" fmla="*/ 2097533 w 3616086"/>
                  <a:gd name="connsiteY11" fmla="*/ 5296961 h 5396347"/>
                  <a:gd name="connsiteX12" fmla="*/ 2017138 w 3616086"/>
                  <a:gd name="connsiteY12" fmla="*/ 5072073 h 5396347"/>
                  <a:gd name="connsiteX13" fmla="*/ 1903539 w 3616086"/>
                  <a:gd name="connsiteY13" fmla="*/ 4963636 h 5396347"/>
                  <a:gd name="connsiteX14" fmla="*/ 1672948 w 3616086"/>
                  <a:gd name="connsiteY14" fmla="*/ 4875229 h 5396347"/>
                  <a:gd name="connsiteX15" fmla="*/ 1623991 w 3616086"/>
                  <a:gd name="connsiteY15" fmla="*/ 4899130 h 5396347"/>
                  <a:gd name="connsiteX16" fmla="*/ 1604368 w 3616086"/>
                  <a:gd name="connsiteY16" fmla="*/ 4924253 h 5396347"/>
                  <a:gd name="connsiteX17" fmla="*/ 1519016 w 3616086"/>
                  <a:gd name="connsiteY17" fmla="*/ 4948290 h 5396347"/>
                  <a:gd name="connsiteX18" fmla="*/ 1455868 w 3616086"/>
                  <a:gd name="connsiteY18" fmla="*/ 4903340 h 5396347"/>
                  <a:gd name="connsiteX19" fmla="*/ 1458177 w 3616086"/>
                  <a:gd name="connsiteY19" fmla="*/ 4876315 h 5396347"/>
                  <a:gd name="connsiteX20" fmla="*/ 1525942 w 3616086"/>
                  <a:gd name="connsiteY20" fmla="*/ 4316403 h 5396347"/>
                  <a:gd name="connsiteX21" fmla="*/ 1550658 w 3616086"/>
                  <a:gd name="connsiteY21" fmla="*/ 4025855 h 5396347"/>
                  <a:gd name="connsiteX22" fmla="*/ 1690195 w 3616086"/>
                  <a:gd name="connsiteY22" fmla="*/ 3131870 h 5396347"/>
                  <a:gd name="connsiteX23" fmla="*/ 1673219 w 3616086"/>
                  <a:gd name="connsiteY23" fmla="*/ 3098599 h 5396347"/>
                  <a:gd name="connsiteX24" fmla="*/ 1024968 w 3616086"/>
                  <a:gd name="connsiteY24" fmla="*/ 2655273 h 5396347"/>
                  <a:gd name="connsiteX25" fmla="*/ 836340 w 3616086"/>
                  <a:gd name="connsiteY25" fmla="*/ 2515805 h 5396347"/>
                  <a:gd name="connsiteX26" fmla="*/ 605272 w 3616086"/>
                  <a:gd name="connsiteY26" fmla="*/ 2265114 h 5396347"/>
                  <a:gd name="connsiteX27" fmla="*/ 356348 w 3616086"/>
                  <a:gd name="connsiteY27" fmla="*/ 756015 h 5396347"/>
                  <a:gd name="connsiteX28" fmla="*/ 321378 w 3616086"/>
                  <a:gd name="connsiteY28" fmla="*/ 691033 h 5396347"/>
                  <a:gd name="connsiteX29" fmla="*/ 242274 w 3616086"/>
                  <a:gd name="connsiteY29" fmla="*/ 638342 h 5396347"/>
                  <a:gd name="connsiteX30" fmla="*/ 237996 w 3616086"/>
                  <a:gd name="connsiteY30" fmla="*/ 664756 h 5396347"/>
                  <a:gd name="connsiteX31" fmla="*/ 231681 w 3616086"/>
                  <a:gd name="connsiteY31" fmla="*/ 1021508 h 5396347"/>
                  <a:gd name="connsiteX32" fmla="*/ 177836 w 3616086"/>
                  <a:gd name="connsiteY32" fmla="*/ 1013427 h 5396347"/>
                  <a:gd name="connsiteX33" fmla="*/ 179058 w 3616086"/>
                  <a:gd name="connsiteY33" fmla="*/ 600318 h 5396347"/>
                  <a:gd name="connsiteX34" fmla="*/ 165953 w 3616086"/>
                  <a:gd name="connsiteY34" fmla="*/ 581238 h 5396347"/>
                  <a:gd name="connsiteX35" fmla="*/ 86034 w 3616086"/>
                  <a:gd name="connsiteY35" fmla="*/ 528411 h 5396347"/>
                  <a:gd name="connsiteX36" fmla="*/ 43460 w 3616086"/>
                  <a:gd name="connsiteY36" fmla="*/ 416917 h 5396347"/>
                  <a:gd name="connsiteX37" fmla="*/ 50386 w 3616086"/>
                  <a:gd name="connsiteY37" fmla="*/ 371967 h 5396347"/>
                  <a:gd name="connsiteX38" fmla="*/ 39861 w 3616086"/>
                  <a:gd name="connsiteY38" fmla="*/ 340596 h 5396347"/>
                  <a:gd name="connsiteX39" fmla="*/ 1497 w 3616086"/>
                  <a:gd name="connsiteY39" fmla="*/ 211109 h 5396347"/>
                  <a:gd name="connsiteX40" fmla="*/ 18608 w 3616086"/>
                  <a:gd name="connsiteY40" fmla="*/ 87054 h 5396347"/>
                  <a:gd name="connsiteX41" fmla="*/ 74626 w 3616086"/>
                  <a:gd name="connsiteY41" fmla="*/ 5233 h 5396347"/>
                  <a:gd name="connsiteX42" fmla="*/ 107083 w 3616086"/>
                  <a:gd name="connsiteY42" fmla="*/ 2857 h 5396347"/>
                  <a:gd name="connsiteX43" fmla="*/ 582526 w 3616086"/>
                  <a:gd name="connsiteY43" fmla="*/ 182998 h 5396347"/>
                  <a:gd name="connsiteX44" fmla="*/ 601538 w 3616086"/>
                  <a:gd name="connsiteY44" fmla="*/ 208393 h 5396347"/>
                  <a:gd name="connsiteX45" fmla="*/ 1022320 w 3616086"/>
                  <a:gd name="connsiteY45" fmla="*/ 1597376 h 5396347"/>
                  <a:gd name="connsiteX46" fmla="*/ 1249313 w 3616086"/>
                  <a:gd name="connsiteY46" fmla="*/ 1855128 h 5396347"/>
                  <a:gd name="connsiteX47" fmla="*/ 2169372 w 3616086"/>
                  <a:gd name="connsiteY47" fmla="*/ 2309521 h 5396347"/>
                  <a:gd name="connsiteX48" fmla="*/ 2274958 w 3616086"/>
                  <a:gd name="connsiteY48" fmla="*/ 2319843 h 5396347"/>
                  <a:gd name="connsiteX49" fmla="*/ 2299606 w 3616086"/>
                  <a:gd name="connsiteY49" fmla="*/ 2304836 h 5396347"/>
                  <a:gd name="connsiteX50" fmla="*/ 2906777 w 3616086"/>
                  <a:gd name="connsiteY50" fmla="*/ 2125306 h 5396347"/>
                  <a:gd name="connsiteX51" fmla="*/ 2937943 w 3616086"/>
                  <a:gd name="connsiteY51" fmla="*/ 2123541 h 5396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616086" h="5396347">
                    <a:moveTo>
                      <a:pt x="2937943" y="2123541"/>
                    </a:moveTo>
                    <a:cubicBezTo>
                      <a:pt x="3001566" y="2110368"/>
                      <a:pt x="3045702" y="2141399"/>
                      <a:pt x="3079109" y="2189948"/>
                    </a:cubicBezTo>
                    <a:cubicBezTo>
                      <a:pt x="3124399" y="2255812"/>
                      <a:pt x="3418750" y="2834804"/>
                      <a:pt x="3539410" y="3047945"/>
                    </a:cubicBezTo>
                    <a:cubicBezTo>
                      <a:pt x="3591490" y="3139951"/>
                      <a:pt x="3612675" y="3240987"/>
                      <a:pt x="3615867" y="3345419"/>
                    </a:cubicBezTo>
                    <a:cubicBezTo>
                      <a:pt x="3617360" y="3392882"/>
                      <a:pt x="3611385" y="4118879"/>
                      <a:pt x="3593663" y="4254613"/>
                    </a:cubicBezTo>
                    <a:cubicBezTo>
                      <a:pt x="3581984" y="4344243"/>
                      <a:pt x="3570101" y="4433872"/>
                      <a:pt x="3554552" y="4523026"/>
                    </a:cubicBezTo>
                    <a:cubicBezTo>
                      <a:pt x="3547151" y="4565532"/>
                      <a:pt x="3547015" y="4609328"/>
                      <a:pt x="3543960" y="4652513"/>
                    </a:cubicBezTo>
                    <a:cubicBezTo>
                      <a:pt x="3534860" y="4781457"/>
                      <a:pt x="3506071" y="5325141"/>
                      <a:pt x="3502336" y="5334646"/>
                    </a:cubicBezTo>
                    <a:cubicBezTo>
                      <a:pt x="3493848" y="5341640"/>
                      <a:pt x="2614463" y="5398202"/>
                      <a:pt x="2514377" y="5396301"/>
                    </a:cubicBezTo>
                    <a:cubicBezTo>
                      <a:pt x="2394532" y="5394060"/>
                      <a:pt x="2275026" y="5384622"/>
                      <a:pt x="2157964" y="5355696"/>
                    </a:cubicBezTo>
                    <a:cubicBezTo>
                      <a:pt x="2140174" y="5351282"/>
                      <a:pt x="2123199" y="5344900"/>
                      <a:pt x="2107786" y="5334782"/>
                    </a:cubicBezTo>
                    <a:cubicBezTo>
                      <a:pt x="2095563" y="5324597"/>
                      <a:pt x="2095767" y="5310406"/>
                      <a:pt x="2097533" y="5296961"/>
                    </a:cubicBezTo>
                    <a:cubicBezTo>
                      <a:pt x="2109211" y="5208079"/>
                      <a:pt x="2078928" y="5134474"/>
                      <a:pt x="2017138" y="5072073"/>
                    </a:cubicBezTo>
                    <a:cubicBezTo>
                      <a:pt x="1980267" y="5034864"/>
                      <a:pt x="1944755" y="4996228"/>
                      <a:pt x="1903539" y="4963636"/>
                    </a:cubicBezTo>
                    <a:cubicBezTo>
                      <a:pt x="1835978" y="4910197"/>
                      <a:pt x="1762916" y="4871154"/>
                      <a:pt x="1672948" y="4875229"/>
                    </a:cubicBezTo>
                    <a:cubicBezTo>
                      <a:pt x="1652238" y="4876179"/>
                      <a:pt x="1636417" y="4882969"/>
                      <a:pt x="1623991" y="4899130"/>
                    </a:cubicBezTo>
                    <a:cubicBezTo>
                      <a:pt x="1617540" y="4907549"/>
                      <a:pt x="1611226" y="4916173"/>
                      <a:pt x="1604368" y="4924253"/>
                    </a:cubicBezTo>
                    <a:cubicBezTo>
                      <a:pt x="1579856" y="4952907"/>
                      <a:pt x="1554393" y="4961055"/>
                      <a:pt x="1519016" y="4948290"/>
                    </a:cubicBezTo>
                    <a:cubicBezTo>
                      <a:pt x="1494232" y="4939327"/>
                      <a:pt x="1468973" y="4929549"/>
                      <a:pt x="1455868" y="4903340"/>
                    </a:cubicBezTo>
                    <a:cubicBezTo>
                      <a:pt x="1454103" y="4894105"/>
                      <a:pt x="1455936" y="4885210"/>
                      <a:pt x="1458177" y="4876315"/>
                    </a:cubicBezTo>
                    <a:cubicBezTo>
                      <a:pt x="1485202" y="4771544"/>
                      <a:pt x="1522140" y="4396798"/>
                      <a:pt x="1525942" y="4316403"/>
                    </a:cubicBezTo>
                    <a:cubicBezTo>
                      <a:pt x="1530559" y="4219305"/>
                      <a:pt x="1539658" y="4122478"/>
                      <a:pt x="1550658" y="4025855"/>
                    </a:cubicBezTo>
                    <a:cubicBezTo>
                      <a:pt x="1573337" y="3827176"/>
                      <a:pt x="1662423" y="3230259"/>
                      <a:pt x="1690195" y="3131870"/>
                    </a:cubicBezTo>
                    <a:cubicBezTo>
                      <a:pt x="1695151" y="3114216"/>
                      <a:pt x="1683947" y="3107019"/>
                      <a:pt x="1673219" y="3098599"/>
                    </a:cubicBezTo>
                    <a:cubicBezTo>
                      <a:pt x="1590652" y="3033821"/>
                      <a:pt x="1054709" y="2672384"/>
                      <a:pt x="1024968" y="2655273"/>
                    </a:cubicBezTo>
                    <a:cubicBezTo>
                      <a:pt x="956660" y="2616094"/>
                      <a:pt x="895685" y="2567070"/>
                      <a:pt x="836340" y="2515805"/>
                    </a:cubicBezTo>
                    <a:cubicBezTo>
                      <a:pt x="761920" y="2451570"/>
                      <a:pt x="613760" y="2278559"/>
                      <a:pt x="605272" y="2265114"/>
                    </a:cubicBezTo>
                    <a:cubicBezTo>
                      <a:pt x="601199" y="2250923"/>
                      <a:pt x="362934" y="826971"/>
                      <a:pt x="356348" y="756015"/>
                    </a:cubicBezTo>
                    <a:cubicBezTo>
                      <a:pt x="353835" y="729058"/>
                      <a:pt x="345823" y="706854"/>
                      <a:pt x="321378" y="691033"/>
                    </a:cubicBezTo>
                    <a:cubicBezTo>
                      <a:pt x="294829" y="673787"/>
                      <a:pt x="268823" y="655725"/>
                      <a:pt x="242274" y="638342"/>
                    </a:cubicBezTo>
                    <a:cubicBezTo>
                      <a:pt x="235551" y="648052"/>
                      <a:pt x="237996" y="656676"/>
                      <a:pt x="237996" y="664756"/>
                    </a:cubicBezTo>
                    <a:cubicBezTo>
                      <a:pt x="237792" y="771089"/>
                      <a:pt x="238946" y="1009761"/>
                      <a:pt x="231681" y="1021508"/>
                    </a:cubicBezTo>
                    <a:cubicBezTo>
                      <a:pt x="219866" y="1033933"/>
                      <a:pt x="174237" y="1024903"/>
                      <a:pt x="177836" y="1013427"/>
                    </a:cubicBezTo>
                    <a:cubicBezTo>
                      <a:pt x="178175" y="875724"/>
                      <a:pt x="178447" y="738021"/>
                      <a:pt x="179058" y="600318"/>
                    </a:cubicBezTo>
                    <a:cubicBezTo>
                      <a:pt x="179126" y="589997"/>
                      <a:pt x="173286" y="585923"/>
                      <a:pt x="165953" y="581238"/>
                    </a:cubicBezTo>
                    <a:cubicBezTo>
                      <a:pt x="139132" y="563923"/>
                      <a:pt x="112515" y="546269"/>
                      <a:pt x="86034" y="528411"/>
                    </a:cubicBezTo>
                    <a:cubicBezTo>
                      <a:pt x="45768" y="501318"/>
                      <a:pt x="33885" y="463293"/>
                      <a:pt x="43460" y="416917"/>
                    </a:cubicBezTo>
                    <a:cubicBezTo>
                      <a:pt x="46515" y="402047"/>
                      <a:pt x="48416" y="386973"/>
                      <a:pt x="50386" y="371967"/>
                    </a:cubicBezTo>
                    <a:cubicBezTo>
                      <a:pt x="51947" y="359948"/>
                      <a:pt x="47941" y="349559"/>
                      <a:pt x="39861" y="340596"/>
                    </a:cubicBezTo>
                    <a:cubicBezTo>
                      <a:pt x="6589" y="303522"/>
                      <a:pt x="-4343" y="258029"/>
                      <a:pt x="1497" y="211109"/>
                    </a:cubicBezTo>
                    <a:cubicBezTo>
                      <a:pt x="6657" y="169825"/>
                      <a:pt x="9917" y="127998"/>
                      <a:pt x="18608" y="87054"/>
                    </a:cubicBezTo>
                    <a:cubicBezTo>
                      <a:pt x="26077" y="51813"/>
                      <a:pt x="42373" y="23295"/>
                      <a:pt x="74626" y="5233"/>
                    </a:cubicBezTo>
                    <a:cubicBezTo>
                      <a:pt x="85286" y="-742"/>
                      <a:pt x="95132" y="-1693"/>
                      <a:pt x="107083" y="2857"/>
                    </a:cubicBezTo>
                    <a:cubicBezTo>
                      <a:pt x="265428" y="63289"/>
                      <a:pt x="423841" y="123449"/>
                      <a:pt x="582526" y="182998"/>
                    </a:cubicBezTo>
                    <a:cubicBezTo>
                      <a:pt x="595902" y="188023"/>
                      <a:pt x="598686" y="197325"/>
                      <a:pt x="601538" y="208393"/>
                    </a:cubicBezTo>
                    <a:cubicBezTo>
                      <a:pt x="645470" y="379096"/>
                      <a:pt x="981172" y="1474882"/>
                      <a:pt x="1022320" y="1597376"/>
                    </a:cubicBezTo>
                    <a:cubicBezTo>
                      <a:pt x="1061975" y="1715456"/>
                      <a:pt x="1137344" y="1800604"/>
                      <a:pt x="1249313" y="1855128"/>
                    </a:cubicBezTo>
                    <a:cubicBezTo>
                      <a:pt x="1431084" y="1943671"/>
                      <a:pt x="2045181" y="2245219"/>
                      <a:pt x="2169372" y="2309521"/>
                    </a:cubicBezTo>
                    <a:cubicBezTo>
                      <a:pt x="2205292" y="2328126"/>
                      <a:pt x="2238223" y="2332336"/>
                      <a:pt x="2274958" y="2319843"/>
                    </a:cubicBezTo>
                    <a:cubicBezTo>
                      <a:pt x="2280797" y="2310947"/>
                      <a:pt x="2289828" y="2307620"/>
                      <a:pt x="2299606" y="2304836"/>
                    </a:cubicBezTo>
                    <a:cubicBezTo>
                      <a:pt x="2502154" y="2245491"/>
                      <a:pt x="2704364" y="2185059"/>
                      <a:pt x="2906777" y="2125306"/>
                    </a:cubicBezTo>
                    <a:cubicBezTo>
                      <a:pt x="2917097" y="2122115"/>
                      <a:pt x="2927350" y="2119263"/>
                      <a:pt x="2937943" y="2123541"/>
                    </a:cubicBezTo>
                    <a:close/>
                  </a:path>
                </a:pathLst>
              </a:custGeom>
              <a:solidFill>
                <a:srgbClr val="4963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290861AE-2764-4EE1-8687-FED3C2FABEA0}"/>
                  </a:ext>
                </a:extLst>
              </p:cNvPr>
              <p:cNvSpPr/>
              <p:nvPr/>
            </p:nvSpPr>
            <p:spPr>
              <a:xfrm>
                <a:off x="8144412" y="632673"/>
                <a:ext cx="1229628" cy="1406087"/>
              </a:xfrm>
              <a:custGeom>
                <a:avLst/>
                <a:gdLst>
                  <a:gd name="connsiteX0" fmla="*/ 24 w 1229628"/>
                  <a:gd name="connsiteY0" fmla="*/ 294447 h 1406087"/>
                  <a:gd name="connsiteX1" fmla="*/ 89925 w 1229628"/>
                  <a:gd name="connsiteY1" fmla="*/ 119262 h 1406087"/>
                  <a:gd name="connsiteX2" fmla="*/ 336134 w 1229628"/>
                  <a:gd name="connsiteY2" fmla="*/ 2540 h 1406087"/>
                  <a:gd name="connsiteX3" fmla="*/ 707553 w 1229628"/>
                  <a:gd name="connsiteY3" fmla="*/ 13744 h 1406087"/>
                  <a:gd name="connsiteX4" fmla="*/ 1133360 w 1229628"/>
                  <a:gd name="connsiteY4" fmla="*/ 310403 h 1406087"/>
                  <a:gd name="connsiteX5" fmla="*/ 1229508 w 1229628"/>
                  <a:gd name="connsiteY5" fmla="*/ 651674 h 1406087"/>
                  <a:gd name="connsiteX6" fmla="*/ 1197459 w 1229628"/>
                  <a:gd name="connsiteY6" fmla="*/ 890414 h 1406087"/>
                  <a:gd name="connsiteX7" fmla="*/ 1198884 w 1229628"/>
                  <a:gd name="connsiteY7" fmla="*/ 1162086 h 1406087"/>
                  <a:gd name="connsiteX8" fmla="*/ 1142459 w 1229628"/>
                  <a:gd name="connsiteY8" fmla="*/ 1331227 h 1406087"/>
                  <a:gd name="connsiteX9" fmla="*/ 1071909 w 1229628"/>
                  <a:gd name="connsiteY9" fmla="*/ 1393832 h 1406087"/>
                  <a:gd name="connsiteX10" fmla="*/ 923953 w 1229628"/>
                  <a:gd name="connsiteY10" fmla="*/ 1381474 h 1406087"/>
                  <a:gd name="connsiteX11" fmla="*/ 663078 w 1229628"/>
                  <a:gd name="connsiteY11" fmla="*/ 1123246 h 1406087"/>
                  <a:gd name="connsiteX12" fmla="*/ 522862 w 1229628"/>
                  <a:gd name="connsiteY12" fmla="*/ 983913 h 1406087"/>
                  <a:gd name="connsiteX13" fmla="*/ 370085 w 1229628"/>
                  <a:gd name="connsiteY13" fmla="*/ 646921 h 1406087"/>
                  <a:gd name="connsiteX14" fmla="*/ 285344 w 1229628"/>
                  <a:gd name="connsiteY14" fmla="*/ 448514 h 1406087"/>
                  <a:gd name="connsiteX15" fmla="*/ 146283 w 1229628"/>
                  <a:gd name="connsiteY15" fmla="*/ 347545 h 1406087"/>
                  <a:gd name="connsiteX16" fmla="*/ 24 w 1229628"/>
                  <a:gd name="connsiteY16" fmla="*/ 294447 h 140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9628" h="1406087">
                    <a:moveTo>
                      <a:pt x="24" y="294447"/>
                    </a:moveTo>
                    <a:cubicBezTo>
                      <a:pt x="18494" y="230144"/>
                      <a:pt x="47012" y="170935"/>
                      <a:pt x="89925" y="119262"/>
                    </a:cubicBezTo>
                    <a:cubicBezTo>
                      <a:pt x="153888" y="42330"/>
                      <a:pt x="239307" y="7837"/>
                      <a:pt x="336134" y="2540"/>
                    </a:cubicBezTo>
                    <a:cubicBezTo>
                      <a:pt x="460054" y="-4250"/>
                      <a:pt x="584448" y="3627"/>
                      <a:pt x="707553" y="13744"/>
                    </a:cubicBezTo>
                    <a:cubicBezTo>
                      <a:pt x="903379" y="29836"/>
                      <a:pt x="1042441" y="138614"/>
                      <a:pt x="1133360" y="310403"/>
                    </a:cubicBezTo>
                    <a:cubicBezTo>
                      <a:pt x="1189853" y="417076"/>
                      <a:pt x="1227131" y="529520"/>
                      <a:pt x="1229508" y="651674"/>
                    </a:cubicBezTo>
                    <a:cubicBezTo>
                      <a:pt x="1231069" y="732951"/>
                      <a:pt x="1217354" y="812327"/>
                      <a:pt x="1197459" y="890414"/>
                    </a:cubicBezTo>
                    <a:cubicBezTo>
                      <a:pt x="1174236" y="981469"/>
                      <a:pt x="1168193" y="1071302"/>
                      <a:pt x="1198884" y="1162086"/>
                    </a:cubicBezTo>
                    <a:cubicBezTo>
                      <a:pt x="1220137" y="1225030"/>
                      <a:pt x="1180144" y="1282881"/>
                      <a:pt x="1142459" y="1331227"/>
                    </a:cubicBezTo>
                    <a:cubicBezTo>
                      <a:pt x="1122971" y="1356282"/>
                      <a:pt x="1100632" y="1380319"/>
                      <a:pt x="1071909" y="1393832"/>
                    </a:cubicBezTo>
                    <a:cubicBezTo>
                      <a:pt x="1025465" y="1415764"/>
                      <a:pt x="969040" y="1406190"/>
                      <a:pt x="923953" y="1381474"/>
                    </a:cubicBezTo>
                    <a:cubicBezTo>
                      <a:pt x="819589" y="1324369"/>
                      <a:pt x="741911" y="1209345"/>
                      <a:pt x="663078" y="1123246"/>
                    </a:cubicBezTo>
                    <a:cubicBezTo>
                      <a:pt x="618535" y="1074629"/>
                      <a:pt x="565572" y="1034160"/>
                      <a:pt x="522862" y="983913"/>
                    </a:cubicBezTo>
                    <a:cubicBezTo>
                      <a:pt x="442399" y="889123"/>
                      <a:pt x="404035" y="766494"/>
                      <a:pt x="370085" y="646921"/>
                    </a:cubicBezTo>
                    <a:cubicBezTo>
                      <a:pt x="350258" y="577254"/>
                      <a:pt x="330295" y="505279"/>
                      <a:pt x="285344" y="448514"/>
                    </a:cubicBezTo>
                    <a:cubicBezTo>
                      <a:pt x="249153" y="402749"/>
                      <a:pt x="199246" y="370699"/>
                      <a:pt x="146283" y="347545"/>
                    </a:cubicBezTo>
                    <a:cubicBezTo>
                      <a:pt x="132975" y="341774"/>
                      <a:pt x="-2081" y="301848"/>
                      <a:pt x="24" y="294447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74B4B159-027B-44BD-AD12-F6AB541C9C3C}"/>
                  </a:ext>
                </a:extLst>
              </p:cNvPr>
              <p:cNvSpPr/>
              <p:nvPr/>
            </p:nvSpPr>
            <p:spPr>
              <a:xfrm>
                <a:off x="5768713" y="982638"/>
                <a:ext cx="823013" cy="1427588"/>
              </a:xfrm>
              <a:custGeom>
                <a:avLst/>
                <a:gdLst>
                  <a:gd name="connsiteX0" fmla="*/ 675891 w 823013"/>
                  <a:gd name="connsiteY0" fmla="*/ 2469 h 1427588"/>
                  <a:gd name="connsiteX1" fmla="*/ 817532 w 823013"/>
                  <a:gd name="connsiteY1" fmla="*/ 125913 h 1427588"/>
                  <a:gd name="connsiteX2" fmla="*/ 821063 w 823013"/>
                  <a:gd name="connsiteY2" fmla="*/ 1338286 h 1427588"/>
                  <a:gd name="connsiteX3" fmla="*/ 699249 w 823013"/>
                  <a:gd name="connsiteY3" fmla="*/ 1427575 h 1427588"/>
                  <a:gd name="connsiteX4" fmla="*/ 385003 w 823013"/>
                  <a:gd name="connsiteY4" fmla="*/ 1382557 h 1427588"/>
                  <a:gd name="connsiteX5" fmla="*/ 126572 w 823013"/>
                  <a:gd name="connsiteY5" fmla="*/ 1418884 h 1427588"/>
                  <a:gd name="connsiteX6" fmla="*/ 72 w 823013"/>
                  <a:gd name="connsiteY6" fmla="*/ 1294082 h 1427588"/>
                  <a:gd name="connsiteX7" fmla="*/ 4 w 823013"/>
                  <a:gd name="connsiteY7" fmla="*/ 125642 h 1427588"/>
                  <a:gd name="connsiteX8" fmla="*/ 141714 w 823013"/>
                  <a:gd name="connsiteY8" fmla="*/ 2266 h 1427588"/>
                  <a:gd name="connsiteX9" fmla="*/ 352614 w 823013"/>
                  <a:gd name="connsiteY9" fmla="*/ 34179 h 1427588"/>
                  <a:gd name="connsiteX10" fmla="*/ 675891 w 823013"/>
                  <a:gd name="connsiteY10" fmla="*/ 2469 h 142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3013" h="1427588">
                    <a:moveTo>
                      <a:pt x="675891" y="2469"/>
                    </a:moveTo>
                    <a:cubicBezTo>
                      <a:pt x="757507" y="-8395"/>
                      <a:pt x="817260" y="43006"/>
                      <a:pt x="817532" y="125913"/>
                    </a:cubicBezTo>
                    <a:cubicBezTo>
                      <a:pt x="818007" y="269728"/>
                      <a:pt x="826834" y="1320156"/>
                      <a:pt x="821063" y="1338286"/>
                    </a:cubicBezTo>
                    <a:cubicBezTo>
                      <a:pt x="804087" y="1391113"/>
                      <a:pt x="755131" y="1428390"/>
                      <a:pt x="699249" y="1427575"/>
                    </a:cubicBezTo>
                    <a:cubicBezTo>
                      <a:pt x="646761" y="1426829"/>
                      <a:pt x="502268" y="1366668"/>
                      <a:pt x="385003" y="1382557"/>
                    </a:cubicBezTo>
                    <a:cubicBezTo>
                      <a:pt x="317645" y="1392403"/>
                      <a:pt x="145312" y="1416168"/>
                      <a:pt x="126572" y="1418884"/>
                    </a:cubicBezTo>
                    <a:cubicBezTo>
                      <a:pt x="54868" y="1429273"/>
                      <a:pt x="-879" y="1355057"/>
                      <a:pt x="72" y="1294082"/>
                    </a:cubicBezTo>
                    <a:cubicBezTo>
                      <a:pt x="2381" y="1138181"/>
                      <a:pt x="2041" y="359153"/>
                      <a:pt x="4" y="125642"/>
                    </a:cubicBezTo>
                    <a:cubicBezTo>
                      <a:pt x="-539" y="62697"/>
                      <a:pt x="54528" y="-14234"/>
                      <a:pt x="141714" y="2266"/>
                    </a:cubicBezTo>
                    <a:cubicBezTo>
                      <a:pt x="211516" y="15506"/>
                      <a:pt x="282268" y="23790"/>
                      <a:pt x="352614" y="34179"/>
                    </a:cubicBezTo>
                    <a:cubicBezTo>
                      <a:pt x="468249" y="49321"/>
                      <a:pt x="650292" y="5932"/>
                      <a:pt x="675891" y="2469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21038089-A18D-4C55-8844-8248238E80E9}"/>
                  </a:ext>
                </a:extLst>
              </p:cNvPr>
              <p:cNvSpPr/>
              <p:nvPr/>
            </p:nvSpPr>
            <p:spPr>
              <a:xfrm>
                <a:off x="7815158" y="1335101"/>
                <a:ext cx="644165" cy="788592"/>
              </a:xfrm>
              <a:custGeom>
                <a:avLst/>
                <a:gdLst>
                  <a:gd name="connsiteX0" fmla="*/ 415377 w 644165"/>
                  <a:gd name="connsiteY0" fmla="*/ 778452 h 788592"/>
                  <a:gd name="connsiteX1" fmla="*/ 313865 w 644165"/>
                  <a:gd name="connsiteY1" fmla="*/ 788570 h 788592"/>
                  <a:gd name="connsiteX2" fmla="*/ 122112 w 644165"/>
                  <a:gd name="connsiteY2" fmla="*/ 701113 h 788592"/>
                  <a:gd name="connsiteX3" fmla="*/ 9329 w 644165"/>
                  <a:gd name="connsiteY3" fmla="*/ 472626 h 788592"/>
                  <a:gd name="connsiteX4" fmla="*/ 32755 w 644165"/>
                  <a:gd name="connsiteY4" fmla="*/ 243121 h 788592"/>
                  <a:gd name="connsiteX5" fmla="*/ 190760 w 644165"/>
                  <a:gd name="connsiteY5" fmla="*/ 7844 h 788592"/>
                  <a:gd name="connsiteX6" fmla="*/ 204680 w 644165"/>
                  <a:gd name="connsiteY6" fmla="*/ 2276 h 788592"/>
                  <a:gd name="connsiteX7" fmla="*/ 228309 w 644165"/>
                  <a:gd name="connsiteY7" fmla="*/ 5264 h 788592"/>
                  <a:gd name="connsiteX8" fmla="*/ 609777 w 644165"/>
                  <a:gd name="connsiteY8" fmla="*/ 243732 h 788592"/>
                  <a:gd name="connsiteX9" fmla="*/ 631506 w 644165"/>
                  <a:gd name="connsiteY9" fmla="*/ 267022 h 788592"/>
                  <a:gd name="connsiteX10" fmla="*/ 643388 w 644165"/>
                  <a:gd name="connsiteY10" fmla="*/ 307287 h 788592"/>
                  <a:gd name="connsiteX11" fmla="*/ 633746 w 644165"/>
                  <a:gd name="connsiteY11" fmla="*/ 440577 h 788592"/>
                  <a:gd name="connsiteX12" fmla="*/ 633407 w 644165"/>
                  <a:gd name="connsiteY12" fmla="*/ 603607 h 788592"/>
                  <a:gd name="connsiteX13" fmla="*/ 641215 w 644165"/>
                  <a:gd name="connsiteY13" fmla="*/ 648897 h 788592"/>
                  <a:gd name="connsiteX14" fmla="*/ 614259 w 644165"/>
                  <a:gd name="connsiteY14" fmla="*/ 701589 h 788592"/>
                  <a:gd name="connsiteX15" fmla="*/ 426512 w 644165"/>
                  <a:gd name="connsiteY15" fmla="*/ 780150 h 788592"/>
                  <a:gd name="connsiteX16" fmla="*/ 415377 w 644165"/>
                  <a:gd name="connsiteY16" fmla="*/ 778452 h 78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4165" h="788592">
                    <a:moveTo>
                      <a:pt x="415377" y="778452"/>
                    </a:moveTo>
                    <a:cubicBezTo>
                      <a:pt x="381562" y="781372"/>
                      <a:pt x="348290" y="788094"/>
                      <a:pt x="313865" y="788570"/>
                    </a:cubicBezTo>
                    <a:cubicBezTo>
                      <a:pt x="235371" y="789520"/>
                      <a:pt x="170662" y="760255"/>
                      <a:pt x="122112" y="701113"/>
                    </a:cubicBezTo>
                    <a:cubicBezTo>
                      <a:pt x="67316" y="634231"/>
                      <a:pt x="27662" y="558046"/>
                      <a:pt x="9329" y="472626"/>
                    </a:cubicBezTo>
                    <a:cubicBezTo>
                      <a:pt x="-7850" y="392911"/>
                      <a:pt x="-2011" y="316047"/>
                      <a:pt x="32755" y="243121"/>
                    </a:cubicBezTo>
                    <a:cubicBezTo>
                      <a:pt x="73767" y="157023"/>
                      <a:pt x="129242" y="80362"/>
                      <a:pt x="190760" y="7844"/>
                    </a:cubicBezTo>
                    <a:cubicBezTo>
                      <a:pt x="192661" y="5603"/>
                      <a:pt x="202303" y="4109"/>
                      <a:pt x="204680" y="2276"/>
                    </a:cubicBezTo>
                    <a:cubicBezTo>
                      <a:pt x="213303" y="-2816"/>
                      <a:pt x="220908" y="1733"/>
                      <a:pt x="228309" y="5264"/>
                    </a:cubicBezTo>
                    <a:cubicBezTo>
                      <a:pt x="364111" y="70856"/>
                      <a:pt x="492580" y="148263"/>
                      <a:pt x="609777" y="243732"/>
                    </a:cubicBezTo>
                    <a:cubicBezTo>
                      <a:pt x="618061" y="250454"/>
                      <a:pt x="625259" y="258263"/>
                      <a:pt x="631506" y="267022"/>
                    </a:cubicBezTo>
                    <a:cubicBezTo>
                      <a:pt x="639450" y="279312"/>
                      <a:pt x="640536" y="293504"/>
                      <a:pt x="643388" y="307287"/>
                    </a:cubicBezTo>
                    <a:cubicBezTo>
                      <a:pt x="646783" y="352170"/>
                      <a:pt x="638228" y="396306"/>
                      <a:pt x="633746" y="440577"/>
                    </a:cubicBezTo>
                    <a:cubicBezTo>
                      <a:pt x="628246" y="495034"/>
                      <a:pt x="628925" y="549287"/>
                      <a:pt x="633407" y="603607"/>
                    </a:cubicBezTo>
                    <a:cubicBezTo>
                      <a:pt x="639042" y="618206"/>
                      <a:pt x="643524" y="632941"/>
                      <a:pt x="641215" y="648897"/>
                    </a:cubicBezTo>
                    <a:cubicBezTo>
                      <a:pt x="642030" y="671441"/>
                      <a:pt x="631030" y="689027"/>
                      <a:pt x="614259" y="701589"/>
                    </a:cubicBezTo>
                    <a:cubicBezTo>
                      <a:pt x="558376" y="743348"/>
                      <a:pt x="492920" y="763107"/>
                      <a:pt x="426512" y="780150"/>
                    </a:cubicBezTo>
                    <a:cubicBezTo>
                      <a:pt x="422778" y="781101"/>
                      <a:pt x="418976" y="779471"/>
                      <a:pt x="415377" y="778452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33742D58-64C4-4D2A-834E-CBB42891A09F}"/>
                  </a:ext>
                </a:extLst>
              </p:cNvPr>
              <p:cNvSpPr/>
              <p:nvPr/>
            </p:nvSpPr>
            <p:spPr>
              <a:xfrm>
                <a:off x="6152901" y="2360445"/>
                <a:ext cx="60637" cy="1926211"/>
              </a:xfrm>
              <a:custGeom>
                <a:avLst/>
                <a:gdLst>
                  <a:gd name="connsiteX0" fmla="*/ 747 w 60637"/>
                  <a:gd name="connsiteY0" fmla="*/ 4682 h 1926211"/>
                  <a:gd name="connsiteX1" fmla="*/ 56901 w 60637"/>
                  <a:gd name="connsiteY1" fmla="*/ 2373 h 1926211"/>
                  <a:gd name="connsiteX2" fmla="*/ 59753 w 60637"/>
                  <a:gd name="connsiteY2" fmla="*/ 1879292 h 1926211"/>
                  <a:gd name="connsiteX3" fmla="*/ 49432 w 60637"/>
                  <a:gd name="connsiteY3" fmla="*/ 1926212 h 1926211"/>
                  <a:gd name="connsiteX4" fmla="*/ 0 w 60637"/>
                  <a:gd name="connsiteY4" fmla="*/ 1908625 h 1926211"/>
                  <a:gd name="connsiteX5" fmla="*/ 951 w 60637"/>
                  <a:gd name="connsiteY5" fmla="*/ 1894977 h 1926211"/>
                  <a:gd name="connsiteX6" fmla="*/ 747 w 60637"/>
                  <a:gd name="connsiteY6" fmla="*/ 4682 h 1926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637" h="1926211">
                    <a:moveTo>
                      <a:pt x="747" y="4682"/>
                    </a:moveTo>
                    <a:cubicBezTo>
                      <a:pt x="17043" y="268"/>
                      <a:pt x="40605" y="-2041"/>
                      <a:pt x="56901" y="2373"/>
                    </a:cubicBezTo>
                    <a:cubicBezTo>
                      <a:pt x="56901" y="15953"/>
                      <a:pt x="60024" y="1270152"/>
                      <a:pt x="59753" y="1879292"/>
                    </a:cubicBezTo>
                    <a:cubicBezTo>
                      <a:pt x="59753" y="1895317"/>
                      <a:pt x="65117" y="1913310"/>
                      <a:pt x="49432" y="1926212"/>
                    </a:cubicBezTo>
                    <a:cubicBezTo>
                      <a:pt x="32117" y="1922681"/>
                      <a:pt x="14463" y="1920168"/>
                      <a:pt x="0" y="1908625"/>
                    </a:cubicBezTo>
                    <a:cubicBezTo>
                      <a:pt x="339" y="1904076"/>
                      <a:pt x="951" y="1899527"/>
                      <a:pt x="951" y="1894977"/>
                    </a:cubicBezTo>
                    <a:cubicBezTo>
                      <a:pt x="883" y="1264924"/>
                      <a:pt x="815" y="634803"/>
                      <a:pt x="747" y="4682"/>
                    </a:cubicBezTo>
                    <a:close/>
                  </a:path>
                </a:pathLst>
              </a:custGeom>
              <a:solidFill>
                <a:srgbClr val="3C53AC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480C3B4A-A7FC-48B1-B1F0-05FE3F78E09A}"/>
                  </a:ext>
                </a:extLst>
              </p:cNvPr>
              <p:cNvSpPr/>
              <p:nvPr/>
            </p:nvSpPr>
            <p:spPr>
              <a:xfrm>
                <a:off x="8442183" y="1683944"/>
                <a:ext cx="329727" cy="303042"/>
              </a:xfrm>
              <a:custGeom>
                <a:avLst/>
                <a:gdLst>
                  <a:gd name="connsiteX0" fmla="*/ 0 w 329727"/>
                  <a:gd name="connsiteY0" fmla="*/ 261215 h 303042"/>
                  <a:gd name="connsiteX1" fmla="*/ 301684 w 329727"/>
                  <a:gd name="connsiteY1" fmla="*/ 0 h 303042"/>
                  <a:gd name="connsiteX2" fmla="*/ 329727 w 329727"/>
                  <a:gd name="connsiteY2" fmla="*/ 26142 h 303042"/>
                  <a:gd name="connsiteX3" fmla="*/ 37753 w 329727"/>
                  <a:gd name="connsiteY3" fmla="*/ 277851 h 303042"/>
                  <a:gd name="connsiteX4" fmla="*/ 8420 w 329727"/>
                  <a:gd name="connsiteY4" fmla="*/ 303042 h 303042"/>
                  <a:gd name="connsiteX5" fmla="*/ 0 w 329727"/>
                  <a:gd name="connsiteY5" fmla="*/ 261215 h 30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727" h="303042">
                    <a:moveTo>
                      <a:pt x="0" y="261215"/>
                    </a:moveTo>
                    <a:cubicBezTo>
                      <a:pt x="98321" y="171586"/>
                      <a:pt x="199833" y="85623"/>
                      <a:pt x="301684" y="0"/>
                    </a:cubicBezTo>
                    <a:cubicBezTo>
                      <a:pt x="313023" y="6586"/>
                      <a:pt x="321307" y="16432"/>
                      <a:pt x="329727" y="26142"/>
                    </a:cubicBezTo>
                    <a:cubicBezTo>
                      <a:pt x="230048" y="107351"/>
                      <a:pt x="132474" y="191006"/>
                      <a:pt x="37753" y="277851"/>
                    </a:cubicBezTo>
                    <a:cubicBezTo>
                      <a:pt x="28247" y="286542"/>
                      <a:pt x="18197" y="294623"/>
                      <a:pt x="8420" y="303042"/>
                    </a:cubicBezTo>
                    <a:cubicBezTo>
                      <a:pt x="5568" y="289122"/>
                      <a:pt x="2784" y="275135"/>
                      <a:pt x="0" y="261215"/>
                    </a:cubicBezTo>
                    <a:close/>
                  </a:path>
                </a:pathLst>
              </a:custGeom>
              <a:solidFill>
                <a:srgbClr val="15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FF7DDDB9-3D03-4FE5-A784-D506773BCA56}"/>
                  </a:ext>
                </a:extLst>
              </p:cNvPr>
              <p:cNvSpPr/>
              <p:nvPr/>
            </p:nvSpPr>
            <p:spPr>
              <a:xfrm>
                <a:off x="8437905" y="1501019"/>
                <a:ext cx="180616" cy="136413"/>
              </a:xfrm>
              <a:custGeom>
                <a:avLst/>
                <a:gdLst>
                  <a:gd name="connsiteX0" fmla="*/ 180616 w 180616"/>
                  <a:gd name="connsiteY0" fmla="*/ 32932 h 136413"/>
                  <a:gd name="connsiteX1" fmla="*/ 12765 w 180616"/>
                  <a:gd name="connsiteY1" fmla="*/ 136413 h 136413"/>
                  <a:gd name="connsiteX2" fmla="*/ 0 w 180616"/>
                  <a:gd name="connsiteY2" fmla="*/ 101444 h 136413"/>
                  <a:gd name="connsiteX3" fmla="*/ 162826 w 180616"/>
                  <a:gd name="connsiteY3" fmla="*/ 0 h 136413"/>
                  <a:gd name="connsiteX4" fmla="*/ 180616 w 180616"/>
                  <a:gd name="connsiteY4" fmla="*/ 32932 h 13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616" h="136413">
                    <a:moveTo>
                      <a:pt x="180616" y="32932"/>
                    </a:moveTo>
                    <a:cubicBezTo>
                      <a:pt x="122765" y="64302"/>
                      <a:pt x="67426" y="99747"/>
                      <a:pt x="12765" y="136413"/>
                    </a:cubicBezTo>
                    <a:cubicBezTo>
                      <a:pt x="10796" y="123919"/>
                      <a:pt x="6179" y="112376"/>
                      <a:pt x="0" y="101444"/>
                    </a:cubicBezTo>
                    <a:cubicBezTo>
                      <a:pt x="51605" y="63420"/>
                      <a:pt x="106672" y="30895"/>
                      <a:pt x="162826" y="0"/>
                    </a:cubicBezTo>
                    <a:cubicBezTo>
                      <a:pt x="168734" y="10932"/>
                      <a:pt x="174709" y="21932"/>
                      <a:pt x="180616" y="32932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45A5BC11-D1E4-4683-9E6C-99D2D73A6DCD}"/>
                  </a:ext>
                </a:extLst>
              </p:cNvPr>
              <p:cNvSpPr/>
              <p:nvPr/>
            </p:nvSpPr>
            <p:spPr>
              <a:xfrm>
                <a:off x="8155875" y="1109219"/>
                <a:ext cx="238358" cy="151292"/>
              </a:xfrm>
              <a:custGeom>
                <a:avLst/>
                <a:gdLst>
                  <a:gd name="connsiteX0" fmla="*/ 48654 w 238358"/>
                  <a:gd name="connsiteY0" fmla="*/ 147 h 151292"/>
                  <a:gd name="connsiteX1" fmla="*/ 233209 w 238358"/>
                  <a:gd name="connsiteY1" fmla="*/ 113066 h 151292"/>
                  <a:gd name="connsiteX2" fmla="*/ 225671 w 238358"/>
                  <a:gd name="connsiteY2" fmla="*/ 147967 h 151292"/>
                  <a:gd name="connsiteX3" fmla="*/ 194641 w 238358"/>
                  <a:gd name="connsiteY3" fmla="*/ 135134 h 151292"/>
                  <a:gd name="connsiteX4" fmla="*/ 25432 w 238358"/>
                  <a:gd name="connsiteY4" fmla="*/ 43671 h 151292"/>
                  <a:gd name="connsiteX5" fmla="*/ 105 w 238358"/>
                  <a:gd name="connsiteY5" fmla="*/ 24251 h 151292"/>
                  <a:gd name="connsiteX6" fmla="*/ 21358 w 238358"/>
                  <a:gd name="connsiteY6" fmla="*/ 282 h 151292"/>
                  <a:gd name="connsiteX7" fmla="*/ 48654 w 238358"/>
                  <a:gd name="connsiteY7" fmla="*/ 147 h 15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358" h="151292">
                    <a:moveTo>
                      <a:pt x="48654" y="147"/>
                    </a:moveTo>
                    <a:cubicBezTo>
                      <a:pt x="132376" y="1301"/>
                      <a:pt x="191789" y="42381"/>
                      <a:pt x="233209" y="113066"/>
                    </a:cubicBezTo>
                    <a:cubicBezTo>
                      <a:pt x="241628" y="127529"/>
                      <a:pt x="240134" y="139751"/>
                      <a:pt x="225671" y="147967"/>
                    </a:cubicBezTo>
                    <a:cubicBezTo>
                      <a:pt x="211005" y="156251"/>
                      <a:pt x="201839" y="147967"/>
                      <a:pt x="194641" y="135134"/>
                    </a:cubicBezTo>
                    <a:cubicBezTo>
                      <a:pt x="157635" y="68862"/>
                      <a:pt x="101549" y="37764"/>
                      <a:pt x="25432" y="43671"/>
                    </a:cubicBezTo>
                    <a:cubicBezTo>
                      <a:pt x="11105" y="44826"/>
                      <a:pt x="1191" y="39122"/>
                      <a:pt x="105" y="24251"/>
                    </a:cubicBezTo>
                    <a:cubicBezTo>
                      <a:pt x="-982" y="9992"/>
                      <a:pt x="6419" y="1097"/>
                      <a:pt x="21358" y="282"/>
                    </a:cubicBezTo>
                    <a:cubicBezTo>
                      <a:pt x="30389" y="-261"/>
                      <a:pt x="39555" y="147"/>
                      <a:pt x="48654" y="147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11D53622-EBCA-434E-95E4-78C573CC29FD}"/>
                  </a:ext>
                </a:extLst>
              </p:cNvPr>
              <p:cNvSpPr/>
              <p:nvPr/>
            </p:nvSpPr>
            <p:spPr>
              <a:xfrm>
                <a:off x="8189859" y="1227578"/>
                <a:ext cx="76059" cy="74493"/>
              </a:xfrm>
              <a:custGeom>
                <a:avLst/>
                <a:gdLst>
                  <a:gd name="connsiteX0" fmla="*/ 76052 w 76059"/>
                  <a:gd name="connsiteY0" fmla="*/ 36806 h 74493"/>
                  <a:gd name="connsiteX1" fmla="*/ 38435 w 76059"/>
                  <a:gd name="connsiteY1" fmla="*/ 74491 h 74493"/>
                  <a:gd name="connsiteX2" fmla="*/ 3 w 76059"/>
                  <a:gd name="connsiteY2" fmla="*/ 37824 h 74493"/>
                  <a:gd name="connsiteX3" fmla="*/ 37417 w 76059"/>
                  <a:gd name="connsiteY3" fmla="*/ 3 h 74493"/>
                  <a:gd name="connsiteX4" fmla="*/ 76052 w 76059"/>
                  <a:gd name="connsiteY4" fmla="*/ 36806 h 7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059" h="74493">
                    <a:moveTo>
                      <a:pt x="76052" y="36806"/>
                    </a:moveTo>
                    <a:cubicBezTo>
                      <a:pt x="76460" y="57108"/>
                      <a:pt x="59349" y="74219"/>
                      <a:pt x="38435" y="74491"/>
                    </a:cubicBezTo>
                    <a:cubicBezTo>
                      <a:pt x="17318" y="74762"/>
                      <a:pt x="275" y="58466"/>
                      <a:pt x="3" y="37824"/>
                    </a:cubicBezTo>
                    <a:cubicBezTo>
                      <a:pt x="-268" y="17522"/>
                      <a:pt x="16775" y="275"/>
                      <a:pt x="37417" y="3"/>
                    </a:cubicBezTo>
                    <a:cubicBezTo>
                      <a:pt x="57787" y="-268"/>
                      <a:pt x="75713" y="16843"/>
                      <a:pt x="76052" y="36806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9987CA93-8B67-422D-9225-D5B05C87EB26}"/>
                  </a:ext>
                </a:extLst>
              </p:cNvPr>
              <p:cNvSpPr/>
              <p:nvPr/>
            </p:nvSpPr>
            <p:spPr>
              <a:xfrm>
                <a:off x="5958568" y="1201710"/>
                <a:ext cx="434567" cy="977774"/>
              </a:xfrm>
              <a:custGeom>
                <a:avLst/>
                <a:gdLst>
                  <a:gd name="connsiteX0" fmla="*/ 8284 w 434567"/>
                  <a:gd name="connsiteY0" fmla="*/ 882713 h 977774"/>
                  <a:gd name="connsiteX1" fmla="*/ 426282 w 434567"/>
                  <a:gd name="connsiteY1" fmla="*/ 882713 h 977774"/>
                  <a:gd name="connsiteX2" fmla="*/ 434566 w 434567"/>
                  <a:gd name="connsiteY2" fmla="*/ 890997 h 977774"/>
                  <a:gd name="connsiteX3" fmla="*/ 434566 w 434567"/>
                  <a:gd name="connsiteY3" fmla="*/ 969490 h 977774"/>
                  <a:gd name="connsiteX4" fmla="*/ 426282 w 434567"/>
                  <a:gd name="connsiteY4" fmla="*/ 977774 h 977774"/>
                  <a:gd name="connsiteX5" fmla="*/ 8284 w 434567"/>
                  <a:gd name="connsiteY5" fmla="*/ 977774 h 977774"/>
                  <a:gd name="connsiteX6" fmla="*/ 0 w 434567"/>
                  <a:gd name="connsiteY6" fmla="*/ 969490 h 977774"/>
                  <a:gd name="connsiteX7" fmla="*/ 0 w 434567"/>
                  <a:gd name="connsiteY7" fmla="*/ 890997 h 977774"/>
                  <a:gd name="connsiteX8" fmla="*/ 8284 w 434567"/>
                  <a:gd name="connsiteY8" fmla="*/ 882713 h 977774"/>
                  <a:gd name="connsiteX9" fmla="*/ 116926 w 434567"/>
                  <a:gd name="connsiteY9" fmla="*/ 373456 h 977774"/>
                  <a:gd name="connsiteX10" fmla="*/ 426283 w 434567"/>
                  <a:gd name="connsiteY10" fmla="*/ 373456 h 977774"/>
                  <a:gd name="connsiteX11" fmla="*/ 434567 w 434567"/>
                  <a:gd name="connsiteY11" fmla="*/ 381740 h 977774"/>
                  <a:gd name="connsiteX12" fmla="*/ 434567 w 434567"/>
                  <a:gd name="connsiteY12" fmla="*/ 399123 h 977774"/>
                  <a:gd name="connsiteX13" fmla="*/ 426283 w 434567"/>
                  <a:gd name="connsiteY13" fmla="*/ 407406 h 977774"/>
                  <a:gd name="connsiteX14" fmla="*/ 116926 w 434567"/>
                  <a:gd name="connsiteY14" fmla="*/ 407406 h 977774"/>
                  <a:gd name="connsiteX15" fmla="*/ 108642 w 434567"/>
                  <a:gd name="connsiteY15" fmla="*/ 399123 h 977774"/>
                  <a:gd name="connsiteX16" fmla="*/ 108642 w 434567"/>
                  <a:gd name="connsiteY16" fmla="*/ 381740 h 977774"/>
                  <a:gd name="connsiteX17" fmla="*/ 116926 w 434567"/>
                  <a:gd name="connsiteY17" fmla="*/ 373456 h 977774"/>
                  <a:gd name="connsiteX18" fmla="*/ 8284 w 434567"/>
                  <a:gd name="connsiteY18" fmla="*/ 373456 h 977774"/>
                  <a:gd name="connsiteX19" fmla="*/ 52827 w 434567"/>
                  <a:gd name="connsiteY19" fmla="*/ 373456 h 977774"/>
                  <a:gd name="connsiteX20" fmla="*/ 61111 w 434567"/>
                  <a:gd name="connsiteY20" fmla="*/ 381740 h 977774"/>
                  <a:gd name="connsiteX21" fmla="*/ 61111 w 434567"/>
                  <a:gd name="connsiteY21" fmla="*/ 399123 h 977774"/>
                  <a:gd name="connsiteX22" fmla="*/ 52827 w 434567"/>
                  <a:gd name="connsiteY22" fmla="*/ 407406 h 977774"/>
                  <a:gd name="connsiteX23" fmla="*/ 8284 w 434567"/>
                  <a:gd name="connsiteY23" fmla="*/ 407406 h 977774"/>
                  <a:gd name="connsiteX24" fmla="*/ 0 w 434567"/>
                  <a:gd name="connsiteY24" fmla="*/ 399123 h 977774"/>
                  <a:gd name="connsiteX25" fmla="*/ 0 w 434567"/>
                  <a:gd name="connsiteY25" fmla="*/ 381740 h 977774"/>
                  <a:gd name="connsiteX26" fmla="*/ 8284 w 434567"/>
                  <a:gd name="connsiteY26" fmla="*/ 373456 h 977774"/>
                  <a:gd name="connsiteX27" fmla="*/ 116926 w 434567"/>
                  <a:gd name="connsiteY27" fmla="*/ 278394 h 977774"/>
                  <a:gd name="connsiteX28" fmla="*/ 426283 w 434567"/>
                  <a:gd name="connsiteY28" fmla="*/ 278394 h 977774"/>
                  <a:gd name="connsiteX29" fmla="*/ 434567 w 434567"/>
                  <a:gd name="connsiteY29" fmla="*/ 286678 h 977774"/>
                  <a:gd name="connsiteX30" fmla="*/ 434567 w 434567"/>
                  <a:gd name="connsiteY30" fmla="*/ 304061 h 977774"/>
                  <a:gd name="connsiteX31" fmla="*/ 426283 w 434567"/>
                  <a:gd name="connsiteY31" fmla="*/ 312344 h 977774"/>
                  <a:gd name="connsiteX32" fmla="*/ 116926 w 434567"/>
                  <a:gd name="connsiteY32" fmla="*/ 312344 h 977774"/>
                  <a:gd name="connsiteX33" fmla="*/ 108642 w 434567"/>
                  <a:gd name="connsiteY33" fmla="*/ 304061 h 977774"/>
                  <a:gd name="connsiteX34" fmla="*/ 108642 w 434567"/>
                  <a:gd name="connsiteY34" fmla="*/ 286678 h 977774"/>
                  <a:gd name="connsiteX35" fmla="*/ 116926 w 434567"/>
                  <a:gd name="connsiteY35" fmla="*/ 278394 h 977774"/>
                  <a:gd name="connsiteX36" fmla="*/ 8284 w 434567"/>
                  <a:gd name="connsiteY36" fmla="*/ 278394 h 977774"/>
                  <a:gd name="connsiteX37" fmla="*/ 52827 w 434567"/>
                  <a:gd name="connsiteY37" fmla="*/ 278394 h 977774"/>
                  <a:gd name="connsiteX38" fmla="*/ 61111 w 434567"/>
                  <a:gd name="connsiteY38" fmla="*/ 286678 h 977774"/>
                  <a:gd name="connsiteX39" fmla="*/ 61111 w 434567"/>
                  <a:gd name="connsiteY39" fmla="*/ 304061 h 977774"/>
                  <a:gd name="connsiteX40" fmla="*/ 52827 w 434567"/>
                  <a:gd name="connsiteY40" fmla="*/ 312344 h 977774"/>
                  <a:gd name="connsiteX41" fmla="*/ 8284 w 434567"/>
                  <a:gd name="connsiteY41" fmla="*/ 312344 h 977774"/>
                  <a:gd name="connsiteX42" fmla="*/ 0 w 434567"/>
                  <a:gd name="connsiteY42" fmla="*/ 304061 h 977774"/>
                  <a:gd name="connsiteX43" fmla="*/ 0 w 434567"/>
                  <a:gd name="connsiteY43" fmla="*/ 286678 h 977774"/>
                  <a:gd name="connsiteX44" fmla="*/ 8284 w 434567"/>
                  <a:gd name="connsiteY44" fmla="*/ 278394 h 977774"/>
                  <a:gd name="connsiteX45" fmla="*/ 116926 w 434567"/>
                  <a:gd name="connsiteY45" fmla="*/ 183333 h 977774"/>
                  <a:gd name="connsiteX46" fmla="*/ 426283 w 434567"/>
                  <a:gd name="connsiteY46" fmla="*/ 183333 h 977774"/>
                  <a:gd name="connsiteX47" fmla="*/ 434567 w 434567"/>
                  <a:gd name="connsiteY47" fmla="*/ 191617 h 977774"/>
                  <a:gd name="connsiteX48" fmla="*/ 434567 w 434567"/>
                  <a:gd name="connsiteY48" fmla="*/ 209000 h 977774"/>
                  <a:gd name="connsiteX49" fmla="*/ 426283 w 434567"/>
                  <a:gd name="connsiteY49" fmla="*/ 217283 h 977774"/>
                  <a:gd name="connsiteX50" fmla="*/ 116926 w 434567"/>
                  <a:gd name="connsiteY50" fmla="*/ 217283 h 977774"/>
                  <a:gd name="connsiteX51" fmla="*/ 108642 w 434567"/>
                  <a:gd name="connsiteY51" fmla="*/ 209000 h 977774"/>
                  <a:gd name="connsiteX52" fmla="*/ 108642 w 434567"/>
                  <a:gd name="connsiteY52" fmla="*/ 191617 h 977774"/>
                  <a:gd name="connsiteX53" fmla="*/ 116926 w 434567"/>
                  <a:gd name="connsiteY53" fmla="*/ 183333 h 977774"/>
                  <a:gd name="connsiteX54" fmla="*/ 8284 w 434567"/>
                  <a:gd name="connsiteY54" fmla="*/ 183333 h 977774"/>
                  <a:gd name="connsiteX55" fmla="*/ 52827 w 434567"/>
                  <a:gd name="connsiteY55" fmla="*/ 183333 h 977774"/>
                  <a:gd name="connsiteX56" fmla="*/ 61111 w 434567"/>
                  <a:gd name="connsiteY56" fmla="*/ 191617 h 977774"/>
                  <a:gd name="connsiteX57" fmla="*/ 61111 w 434567"/>
                  <a:gd name="connsiteY57" fmla="*/ 209000 h 977774"/>
                  <a:gd name="connsiteX58" fmla="*/ 52827 w 434567"/>
                  <a:gd name="connsiteY58" fmla="*/ 217283 h 977774"/>
                  <a:gd name="connsiteX59" fmla="*/ 8284 w 434567"/>
                  <a:gd name="connsiteY59" fmla="*/ 217283 h 977774"/>
                  <a:gd name="connsiteX60" fmla="*/ 0 w 434567"/>
                  <a:gd name="connsiteY60" fmla="*/ 209000 h 977774"/>
                  <a:gd name="connsiteX61" fmla="*/ 0 w 434567"/>
                  <a:gd name="connsiteY61" fmla="*/ 191617 h 977774"/>
                  <a:gd name="connsiteX62" fmla="*/ 8284 w 434567"/>
                  <a:gd name="connsiteY62" fmla="*/ 183333 h 977774"/>
                  <a:gd name="connsiteX63" fmla="*/ 8284 w 434567"/>
                  <a:gd name="connsiteY63" fmla="*/ 0 h 977774"/>
                  <a:gd name="connsiteX64" fmla="*/ 154678 w 434567"/>
                  <a:gd name="connsiteY64" fmla="*/ 0 h 977774"/>
                  <a:gd name="connsiteX65" fmla="*/ 162962 w 434567"/>
                  <a:gd name="connsiteY65" fmla="*/ 8284 h 977774"/>
                  <a:gd name="connsiteX66" fmla="*/ 162962 w 434567"/>
                  <a:gd name="connsiteY66" fmla="*/ 107148 h 977774"/>
                  <a:gd name="connsiteX67" fmla="*/ 154678 w 434567"/>
                  <a:gd name="connsiteY67" fmla="*/ 115432 h 977774"/>
                  <a:gd name="connsiteX68" fmla="*/ 8284 w 434567"/>
                  <a:gd name="connsiteY68" fmla="*/ 115432 h 977774"/>
                  <a:gd name="connsiteX69" fmla="*/ 0 w 434567"/>
                  <a:gd name="connsiteY69" fmla="*/ 107148 h 977774"/>
                  <a:gd name="connsiteX70" fmla="*/ 0 w 434567"/>
                  <a:gd name="connsiteY70" fmla="*/ 8284 h 977774"/>
                  <a:gd name="connsiteX71" fmla="*/ 8284 w 434567"/>
                  <a:gd name="connsiteY71" fmla="*/ 0 h 977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34567" h="977774">
                    <a:moveTo>
                      <a:pt x="8284" y="882713"/>
                    </a:moveTo>
                    <a:lnTo>
                      <a:pt x="426282" y="882713"/>
                    </a:lnTo>
                    <a:cubicBezTo>
                      <a:pt x="430832" y="882713"/>
                      <a:pt x="434566" y="886447"/>
                      <a:pt x="434566" y="890997"/>
                    </a:cubicBezTo>
                    <a:lnTo>
                      <a:pt x="434566" y="969490"/>
                    </a:lnTo>
                    <a:cubicBezTo>
                      <a:pt x="434566" y="974108"/>
                      <a:pt x="430832" y="977774"/>
                      <a:pt x="426282" y="977774"/>
                    </a:cubicBezTo>
                    <a:lnTo>
                      <a:pt x="8284" y="977774"/>
                    </a:lnTo>
                    <a:cubicBezTo>
                      <a:pt x="3734" y="977774"/>
                      <a:pt x="0" y="974040"/>
                      <a:pt x="0" y="969490"/>
                    </a:cubicBezTo>
                    <a:lnTo>
                      <a:pt x="0" y="890997"/>
                    </a:lnTo>
                    <a:cubicBezTo>
                      <a:pt x="0" y="886447"/>
                      <a:pt x="3734" y="882713"/>
                      <a:pt x="8284" y="882713"/>
                    </a:cubicBezTo>
                    <a:close/>
                    <a:moveTo>
                      <a:pt x="116926" y="373456"/>
                    </a:moveTo>
                    <a:lnTo>
                      <a:pt x="426283" y="373456"/>
                    </a:lnTo>
                    <a:cubicBezTo>
                      <a:pt x="430832" y="373456"/>
                      <a:pt x="434567" y="377191"/>
                      <a:pt x="434567" y="381740"/>
                    </a:cubicBezTo>
                    <a:lnTo>
                      <a:pt x="434567" y="399123"/>
                    </a:lnTo>
                    <a:cubicBezTo>
                      <a:pt x="434567" y="403740"/>
                      <a:pt x="430832" y="407406"/>
                      <a:pt x="426283" y="407406"/>
                    </a:cubicBezTo>
                    <a:lnTo>
                      <a:pt x="116926" y="407406"/>
                    </a:lnTo>
                    <a:cubicBezTo>
                      <a:pt x="112376" y="407406"/>
                      <a:pt x="108642" y="403672"/>
                      <a:pt x="108642" y="399123"/>
                    </a:cubicBezTo>
                    <a:lnTo>
                      <a:pt x="108642" y="381740"/>
                    </a:lnTo>
                    <a:cubicBezTo>
                      <a:pt x="108642" y="377191"/>
                      <a:pt x="112376" y="373456"/>
                      <a:pt x="116926" y="373456"/>
                    </a:cubicBezTo>
                    <a:close/>
                    <a:moveTo>
                      <a:pt x="8284" y="373456"/>
                    </a:moveTo>
                    <a:lnTo>
                      <a:pt x="52827" y="373456"/>
                    </a:lnTo>
                    <a:cubicBezTo>
                      <a:pt x="57376" y="373456"/>
                      <a:pt x="61111" y="377191"/>
                      <a:pt x="61111" y="381740"/>
                    </a:cubicBezTo>
                    <a:lnTo>
                      <a:pt x="61111" y="399123"/>
                    </a:lnTo>
                    <a:cubicBezTo>
                      <a:pt x="61111" y="403740"/>
                      <a:pt x="57376" y="407406"/>
                      <a:pt x="52827" y="407406"/>
                    </a:cubicBezTo>
                    <a:lnTo>
                      <a:pt x="8284" y="407406"/>
                    </a:lnTo>
                    <a:cubicBezTo>
                      <a:pt x="3734" y="407406"/>
                      <a:pt x="0" y="403672"/>
                      <a:pt x="0" y="399123"/>
                    </a:cubicBezTo>
                    <a:lnTo>
                      <a:pt x="0" y="381740"/>
                    </a:lnTo>
                    <a:cubicBezTo>
                      <a:pt x="0" y="377191"/>
                      <a:pt x="3734" y="373456"/>
                      <a:pt x="8284" y="373456"/>
                    </a:cubicBezTo>
                    <a:close/>
                    <a:moveTo>
                      <a:pt x="116926" y="278394"/>
                    </a:moveTo>
                    <a:lnTo>
                      <a:pt x="426283" y="278394"/>
                    </a:lnTo>
                    <a:cubicBezTo>
                      <a:pt x="430832" y="278394"/>
                      <a:pt x="434567" y="282129"/>
                      <a:pt x="434567" y="286678"/>
                    </a:cubicBezTo>
                    <a:lnTo>
                      <a:pt x="434567" y="304061"/>
                    </a:lnTo>
                    <a:cubicBezTo>
                      <a:pt x="434567" y="308678"/>
                      <a:pt x="430832" y="312344"/>
                      <a:pt x="426283" y="312344"/>
                    </a:cubicBezTo>
                    <a:lnTo>
                      <a:pt x="116926" y="312344"/>
                    </a:lnTo>
                    <a:cubicBezTo>
                      <a:pt x="112376" y="312344"/>
                      <a:pt x="108642" y="308610"/>
                      <a:pt x="108642" y="304061"/>
                    </a:cubicBezTo>
                    <a:lnTo>
                      <a:pt x="108642" y="286678"/>
                    </a:lnTo>
                    <a:cubicBezTo>
                      <a:pt x="108642" y="282129"/>
                      <a:pt x="112376" y="278394"/>
                      <a:pt x="116926" y="278394"/>
                    </a:cubicBezTo>
                    <a:close/>
                    <a:moveTo>
                      <a:pt x="8284" y="278394"/>
                    </a:moveTo>
                    <a:lnTo>
                      <a:pt x="52827" y="278394"/>
                    </a:lnTo>
                    <a:cubicBezTo>
                      <a:pt x="57376" y="278394"/>
                      <a:pt x="61111" y="282129"/>
                      <a:pt x="61111" y="286678"/>
                    </a:cubicBezTo>
                    <a:lnTo>
                      <a:pt x="61111" y="304061"/>
                    </a:lnTo>
                    <a:cubicBezTo>
                      <a:pt x="61111" y="308678"/>
                      <a:pt x="57376" y="312344"/>
                      <a:pt x="52827" y="312344"/>
                    </a:cubicBezTo>
                    <a:lnTo>
                      <a:pt x="8284" y="312344"/>
                    </a:lnTo>
                    <a:cubicBezTo>
                      <a:pt x="3734" y="312344"/>
                      <a:pt x="0" y="308610"/>
                      <a:pt x="0" y="304061"/>
                    </a:cubicBezTo>
                    <a:lnTo>
                      <a:pt x="0" y="286678"/>
                    </a:lnTo>
                    <a:cubicBezTo>
                      <a:pt x="0" y="282129"/>
                      <a:pt x="3734" y="278394"/>
                      <a:pt x="8284" y="278394"/>
                    </a:cubicBezTo>
                    <a:close/>
                    <a:moveTo>
                      <a:pt x="116926" y="183333"/>
                    </a:moveTo>
                    <a:lnTo>
                      <a:pt x="426283" y="183333"/>
                    </a:lnTo>
                    <a:cubicBezTo>
                      <a:pt x="430832" y="183333"/>
                      <a:pt x="434567" y="187068"/>
                      <a:pt x="434567" y="191617"/>
                    </a:cubicBezTo>
                    <a:lnTo>
                      <a:pt x="434567" y="209000"/>
                    </a:lnTo>
                    <a:cubicBezTo>
                      <a:pt x="434567" y="213617"/>
                      <a:pt x="430832" y="217283"/>
                      <a:pt x="426283" y="217283"/>
                    </a:cubicBezTo>
                    <a:lnTo>
                      <a:pt x="116926" y="217283"/>
                    </a:lnTo>
                    <a:cubicBezTo>
                      <a:pt x="112376" y="217283"/>
                      <a:pt x="108642" y="213549"/>
                      <a:pt x="108642" y="209000"/>
                    </a:cubicBezTo>
                    <a:lnTo>
                      <a:pt x="108642" y="191617"/>
                    </a:lnTo>
                    <a:cubicBezTo>
                      <a:pt x="108642" y="187068"/>
                      <a:pt x="112376" y="183333"/>
                      <a:pt x="116926" y="183333"/>
                    </a:cubicBezTo>
                    <a:close/>
                    <a:moveTo>
                      <a:pt x="8284" y="183333"/>
                    </a:moveTo>
                    <a:lnTo>
                      <a:pt x="52827" y="183333"/>
                    </a:lnTo>
                    <a:cubicBezTo>
                      <a:pt x="57376" y="183333"/>
                      <a:pt x="61111" y="187068"/>
                      <a:pt x="61111" y="191617"/>
                    </a:cubicBezTo>
                    <a:lnTo>
                      <a:pt x="61111" y="209000"/>
                    </a:lnTo>
                    <a:cubicBezTo>
                      <a:pt x="61111" y="213617"/>
                      <a:pt x="57376" y="217283"/>
                      <a:pt x="52827" y="217283"/>
                    </a:cubicBezTo>
                    <a:lnTo>
                      <a:pt x="8284" y="217283"/>
                    </a:lnTo>
                    <a:cubicBezTo>
                      <a:pt x="3734" y="217283"/>
                      <a:pt x="0" y="213549"/>
                      <a:pt x="0" y="209000"/>
                    </a:cubicBezTo>
                    <a:lnTo>
                      <a:pt x="0" y="191617"/>
                    </a:lnTo>
                    <a:cubicBezTo>
                      <a:pt x="0" y="187068"/>
                      <a:pt x="3734" y="183333"/>
                      <a:pt x="8284" y="183333"/>
                    </a:cubicBezTo>
                    <a:close/>
                    <a:moveTo>
                      <a:pt x="8284" y="0"/>
                    </a:moveTo>
                    <a:lnTo>
                      <a:pt x="154678" y="0"/>
                    </a:lnTo>
                    <a:cubicBezTo>
                      <a:pt x="159228" y="0"/>
                      <a:pt x="162962" y="3735"/>
                      <a:pt x="162962" y="8284"/>
                    </a:cubicBezTo>
                    <a:lnTo>
                      <a:pt x="162962" y="107148"/>
                    </a:lnTo>
                    <a:cubicBezTo>
                      <a:pt x="162962" y="111765"/>
                      <a:pt x="159228" y="115432"/>
                      <a:pt x="154678" y="115432"/>
                    </a:cubicBezTo>
                    <a:lnTo>
                      <a:pt x="8284" y="115432"/>
                    </a:lnTo>
                    <a:cubicBezTo>
                      <a:pt x="3734" y="115432"/>
                      <a:pt x="0" y="111697"/>
                      <a:pt x="0" y="107148"/>
                    </a:cubicBezTo>
                    <a:lnTo>
                      <a:pt x="0" y="8284"/>
                    </a:lnTo>
                    <a:cubicBezTo>
                      <a:pt x="0" y="3735"/>
                      <a:pt x="3734" y="0"/>
                      <a:pt x="8284" y="0"/>
                    </a:cubicBezTo>
                    <a:close/>
                  </a:path>
                </a:pathLst>
              </a:custGeom>
              <a:solidFill>
                <a:srgbClr val="455BAF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5" name="Group 82">
            <a:extLst>
              <a:ext uri="{FF2B5EF4-FFF2-40B4-BE49-F238E27FC236}">
                <a16:creationId xmlns:a16="http://schemas.microsoft.com/office/drawing/2014/main" id="{C584A763-5E57-4E1D-BF76-D2311E0CE0E5}"/>
              </a:ext>
            </a:extLst>
          </p:cNvPr>
          <p:cNvGrpSpPr/>
          <p:nvPr/>
        </p:nvGrpSpPr>
        <p:grpSpPr>
          <a:xfrm>
            <a:off x="8975045" y="505697"/>
            <a:ext cx="3100967" cy="3427696"/>
            <a:chOff x="200912" y="1435563"/>
            <a:chExt cx="4923748" cy="5442533"/>
          </a:xfrm>
        </p:grpSpPr>
        <p:grpSp>
          <p:nvGrpSpPr>
            <p:cNvPr id="26" name="Group 83">
              <a:extLst>
                <a:ext uri="{FF2B5EF4-FFF2-40B4-BE49-F238E27FC236}">
                  <a16:creationId xmlns:a16="http://schemas.microsoft.com/office/drawing/2014/main" id="{F12676AE-08BD-4F4A-9EBF-10F4B76AD296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32" name="Freeform: Shape 89">
                <a:extLst>
                  <a:ext uri="{FF2B5EF4-FFF2-40B4-BE49-F238E27FC236}">
                    <a16:creationId xmlns:a16="http://schemas.microsoft.com/office/drawing/2014/main" id="{30959DDD-1C76-42AC-A36F-93074F863866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90">
                <a:extLst>
                  <a:ext uri="{FF2B5EF4-FFF2-40B4-BE49-F238E27FC236}">
                    <a16:creationId xmlns:a16="http://schemas.microsoft.com/office/drawing/2014/main" id="{1D30CB78-27B8-4DEC-91AA-6E79F6EC9CE5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91">
                <a:extLst>
                  <a:ext uri="{FF2B5EF4-FFF2-40B4-BE49-F238E27FC236}">
                    <a16:creationId xmlns:a16="http://schemas.microsoft.com/office/drawing/2014/main" id="{496F5726-82C6-48D1-9CC9-75529AC5281B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92">
                <a:extLst>
                  <a:ext uri="{FF2B5EF4-FFF2-40B4-BE49-F238E27FC236}">
                    <a16:creationId xmlns:a16="http://schemas.microsoft.com/office/drawing/2014/main" id="{EF6AF409-91C4-4C26-90E7-5CE41A6CBA24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93">
                <a:extLst>
                  <a:ext uri="{FF2B5EF4-FFF2-40B4-BE49-F238E27FC236}">
                    <a16:creationId xmlns:a16="http://schemas.microsoft.com/office/drawing/2014/main" id="{763FAD7C-684E-40C3-A7A4-1A699EF349E8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94">
                <a:extLst>
                  <a:ext uri="{FF2B5EF4-FFF2-40B4-BE49-F238E27FC236}">
                    <a16:creationId xmlns:a16="http://schemas.microsoft.com/office/drawing/2014/main" id="{30F3D01D-81DB-4140-8BDA-2400A9D20AD0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95">
                <a:extLst>
                  <a:ext uri="{FF2B5EF4-FFF2-40B4-BE49-F238E27FC236}">
                    <a16:creationId xmlns:a16="http://schemas.microsoft.com/office/drawing/2014/main" id="{3B4BC2D8-0DEF-49EB-A9C8-62BDFC2B904D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9" name="Freeform: Shape 96">
                <a:extLst>
                  <a:ext uri="{FF2B5EF4-FFF2-40B4-BE49-F238E27FC236}">
                    <a16:creationId xmlns:a16="http://schemas.microsoft.com/office/drawing/2014/main" id="{BBCD1179-8285-4ADB-AA6C-99A411297BC2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97">
                <a:extLst>
                  <a:ext uri="{FF2B5EF4-FFF2-40B4-BE49-F238E27FC236}">
                    <a16:creationId xmlns:a16="http://schemas.microsoft.com/office/drawing/2014/main" id="{4AF32F38-4520-4634-893E-DBA432B4378E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98">
                <a:extLst>
                  <a:ext uri="{FF2B5EF4-FFF2-40B4-BE49-F238E27FC236}">
                    <a16:creationId xmlns:a16="http://schemas.microsoft.com/office/drawing/2014/main" id="{C5BCCADD-C838-4406-95BC-4CE5C58C4285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99">
                <a:extLst>
                  <a:ext uri="{FF2B5EF4-FFF2-40B4-BE49-F238E27FC236}">
                    <a16:creationId xmlns:a16="http://schemas.microsoft.com/office/drawing/2014/main" id="{BF2F2886-181E-48CF-B4F8-EC8CB42AF533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00">
                <a:extLst>
                  <a:ext uri="{FF2B5EF4-FFF2-40B4-BE49-F238E27FC236}">
                    <a16:creationId xmlns:a16="http://schemas.microsoft.com/office/drawing/2014/main" id="{5516685F-DCBB-4F63-9AAC-46AAB8475E08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01">
                <a:extLst>
                  <a:ext uri="{FF2B5EF4-FFF2-40B4-BE49-F238E27FC236}">
                    <a16:creationId xmlns:a16="http://schemas.microsoft.com/office/drawing/2014/main" id="{F1E7DAE7-A8CA-4979-88BD-ECB1FD9ED003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02">
                <a:extLst>
                  <a:ext uri="{FF2B5EF4-FFF2-40B4-BE49-F238E27FC236}">
                    <a16:creationId xmlns:a16="http://schemas.microsoft.com/office/drawing/2014/main" id="{73ECE23A-422A-415D-99F1-2313A636FCFC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03">
                <a:extLst>
                  <a:ext uri="{FF2B5EF4-FFF2-40B4-BE49-F238E27FC236}">
                    <a16:creationId xmlns:a16="http://schemas.microsoft.com/office/drawing/2014/main" id="{B764731B-EB8C-45EA-A70F-3DAF304DFF11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104">
                <a:extLst>
                  <a:ext uri="{FF2B5EF4-FFF2-40B4-BE49-F238E27FC236}">
                    <a16:creationId xmlns:a16="http://schemas.microsoft.com/office/drawing/2014/main" id="{3D2DF172-D28D-4031-A796-4CE668477C68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105">
                <a:extLst>
                  <a:ext uri="{FF2B5EF4-FFF2-40B4-BE49-F238E27FC236}">
                    <a16:creationId xmlns:a16="http://schemas.microsoft.com/office/drawing/2014/main" id="{B3870092-4C57-4D54-8D85-BA058DF986CE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106">
                <a:extLst>
                  <a:ext uri="{FF2B5EF4-FFF2-40B4-BE49-F238E27FC236}">
                    <a16:creationId xmlns:a16="http://schemas.microsoft.com/office/drawing/2014/main" id="{6C0EDCEF-E73A-46AD-93A8-EB874363E393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107">
                <a:extLst>
                  <a:ext uri="{FF2B5EF4-FFF2-40B4-BE49-F238E27FC236}">
                    <a16:creationId xmlns:a16="http://schemas.microsoft.com/office/drawing/2014/main" id="{A5039202-B776-4919-A896-E52755CD1086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108">
                <a:extLst>
                  <a:ext uri="{FF2B5EF4-FFF2-40B4-BE49-F238E27FC236}">
                    <a16:creationId xmlns:a16="http://schemas.microsoft.com/office/drawing/2014/main" id="{234E3BBA-05E7-4A11-BBF1-4E49B058F44C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109">
                <a:extLst>
                  <a:ext uri="{FF2B5EF4-FFF2-40B4-BE49-F238E27FC236}">
                    <a16:creationId xmlns:a16="http://schemas.microsoft.com/office/drawing/2014/main" id="{671DD625-A642-45E9-AC5A-15B47BF291E9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110">
                <a:extLst>
                  <a:ext uri="{FF2B5EF4-FFF2-40B4-BE49-F238E27FC236}">
                    <a16:creationId xmlns:a16="http://schemas.microsoft.com/office/drawing/2014/main" id="{54919395-D6D3-46EC-9957-A0E8ABB05CDE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111">
                <a:extLst>
                  <a:ext uri="{FF2B5EF4-FFF2-40B4-BE49-F238E27FC236}">
                    <a16:creationId xmlns:a16="http://schemas.microsoft.com/office/drawing/2014/main" id="{3FE185D7-4870-42A4-A2C5-6F4352BB5CFF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112">
                <a:extLst>
                  <a:ext uri="{FF2B5EF4-FFF2-40B4-BE49-F238E27FC236}">
                    <a16:creationId xmlns:a16="http://schemas.microsoft.com/office/drawing/2014/main" id="{C474A939-7A73-48B8-9263-06670ADB613A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13">
                <a:extLst>
                  <a:ext uri="{FF2B5EF4-FFF2-40B4-BE49-F238E27FC236}">
                    <a16:creationId xmlns:a16="http://schemas.microsoft.com/office/drawing/2014/main" id="{272A9DDD-651D-4485-A3FD-6ADB959C256C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14">
                <a:extLst>
                  <a:ext uri="{FF2B5EF4-FFF2-40B4-BE49-F238E27FC236}">
                    <a16:creationId xmlns:a16="http://schemas.microsoft.com/office/drawing/2014/main" id="{8560CEA8-58A0-46BF-B5B8-2D3C902A9B74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15">
                <a:extLst>
                  <a:ext uri="{FF2B5EF4-FFF2-40B4-BE49-F238E27FC236}">
                    <a16:creationId xmlns:a16="http://schemas.microsoft.com/office/drawing/2014/main" id="{A0DD6BE8-BC09-4ACB-A786-CC17C00FB487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oup 84">
              <a:extLst>
                <a:ext uri="{FF2B5EF4-FFF2-40B4-BE49-F238E27FC236}">
                  <a16:creationId xmlns:a16="http://schemas.microsoft.com/office/drawing/2014/main" id="{1A256BF0-20E0-4630-91D6-C20F479E9424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28" name="Freeform: Shape 85">
                <a:extLst>
                  <a:ext uri="{FF2B5EF4-FFF2-40B4-BE49-F238E27FC236}">
                    <a16:creationId xmlns:a16="http://schemas.microsoft.com/office/drawing/2014/main" id="{52CBDA23-4039-4951-9359-876D61ABA467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86">
                <a:extLst>
                  <a:ext uri="{FF2B5EF4-FFF2-40B4-BE49-F238E27FC236}">
                    <a16:creationId xmlns:a16="http://schemas.microsoft.com/office/drawing/2014/main" id="{ACC8406E-D908-478C-9DAD-371918127C51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: Shape 87">
                <a:extLst>
                  <a:ext uri="{FF2B5EF4-FFF2-40B4-BE49-F238E27FC236}">
                    <a16:creationId xmlns:a16="http://schemas.microsoft.com/office/drawing/2014/main" id="{E578EB0D-E873-4DC6-B597-A72F8C6B449A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88">
                <a:extLst>
                  <a:ext uri="{FF2B5EF4-FFF2-40B4-BE49-F238E27FC236}">
                    <a16:creationId xmlns:a16="http://schemas.microsoft.com/office/drawing/2014/main" id="{886A2902-F987-4A01-8F89-B5EB78CA983F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59" name="Freeform: Shape 21">
            <a:extLst>
              <a:ext uri="{FF2B5EF4-FFF2-40B4-BE49-F238E27FC236}">
                <a16:creationId xmlns:a16="http://schemas.microsoft.com/office/drawing/2014/main" id="{7AE37656-61D5-4980-853F-FA66C74A5EFD}"/>
              </a:ext>
            </a:extLst>
          </p:cNvPr>
          <p:cNvSpPr/>
          <p:nvPr/>
        </p:nvSpPr>
        <p:spPr>
          <a:xfrm>
            <a:off x="9588893" y="5539234"/>
            <a:ext cx="1118086" cy="1219324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2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7E08BA80-53AF-43AA-83C1-5225CB4EDB21}"/>
              </a:ext>
            </a:extLst>
          </p:cNvPr>
          <p:cNvGrpSpPr/>
          <p:nvPr/>
        </p:nvGrpSpPr>
        <p:grpSpPr>
          <a:xfrm>
            <a:off x="4165176" y="1245458"/>
            <a:ext cx="3437744" cy="3509933"/>
            <a:chOff x="4241631" y="2018644"/>
            <a:chExt cx="3708741" cy="3786621"/>
          </a:xfrm>
        </p:grpSpPr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0C907B65-71BE-403C-A436-2D899C441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66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565302F4-8135-4EAA-9254-3D264E2D35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4856" y="2950293"/>
              <a:ext cx="1409093" cy="2702029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3" name="Freeform 45">
              <a:extLst>
                <a:ext uri="{FF2B5EF4-FFF2-40B4-BE49-F238E27FC236}">
                  <a16:creationId xmlns:a16="http://schemas.microsoft.com/office/drawing/2014/main" id="{DFDF326F-A53D-4119-903C-7F65110D31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3509" y="2934294"/>
              <a:ext cx="1427679" cy="2553284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A1378A27-3333-4326-A9EB-043C2D2FF65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4163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5" name="Freeform 54">
              <a:extLst>
                <a:ext uri="{FF2B5EF4-FFF2-40B4-BE49-F238E27FC236}">
                  <a16:creationId xmlns:a16="http://schemas.microsoft.com/office/drawing/2014/main" id="{8306D4E4-7053-4A1E-8118-1E1D5C538A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9922" y="2018644"/>
              <a:ext cx="337188" cy="3786621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74" name="Group 7">
            <a:extLst>
              <a:ext uri="{FF2B5EF4-FFF2-40B4-BE49-F238E27FC236}">
                <a16:creationId xmlns:a16="http://schemas.microsoft.com/office/drawing/2014/main" id="{5AC04853-268B-4D02-A83D-7F08D6B9E801}"/>
              </a:ext>
            </a:extLst>
          </p:cNvPr>
          <p:cNvGrpSpPr/>
          <p:nvPr/>
        </p:nvGrpSpPr>
        <p:grpSpPr>
          <a:xfrm>
            <a:off x="273814" y="4468182"/>
            <a:ext cx="6542459" cy="2313487"/>
            <a:chOff x="928418" y="2115051"/>
            <a:chExt cx="10310997" cy="3646085"/>
          </a:xfrm>
        </p:grpSpPr>
        <p:sp>
          <p:nvSpPr>
            <p:cNvPr id="75" name="Rectangle 22">
              <a:extLst>
                <a:ext uri="{FF2B5EF4-FFF2-40B4-BE49-F238E27FC236}">
                  <a16:creationId xmlns:a16="http://schemas.microsoft.com/office/drawing/2014/main" id="{C53E6455-83E0-4DB9-BA0F-4A50F202429B}"/>
                </a:ext>
              </a:extLst>
            </p:cNvPr>
            <p:cNvSpPr/>
            <p:nvPr/>
          </p:nvSpPr>
          <p:spPr>
            <a:xfrm rot="16200000">
              <a:off x="9356590" y="2725834"/>
              <a:ext cx="128165" cy="24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23BE9B77-BE36-4F28-9B03-5FA671DDA2DE}"/>
                </a:ext>
              </a:extLst>
            </p:cNvPr>
            <p:cNvGrpSpPr/>
            <p:nvPr/>
          </p:nvGrpSpPr>
          <p:grpSpPr>
            <a:xfrm>
              <a:off x="10593874" y="3624100"/>
              <a:ext cx="645541" cy="645541"/>
              <a:chOff x="9038650" y="3719008"/>
              <a:chExt cx="456064" cy="456064"/>
            </a:xfrm>
          </p:grpSpPr>
          <p:sp>
            <p:nvSpPr>
              <p:cNvPr id="108" name="Oval 14">
                <a:extLst>
                  <a:ext uri="{FF2B5EF4-FFF2-40B4-BE49-F238E27FC236}">
                    <a16:creationId xmlns:a16="http://schemas.microsoft.com/office/drawing/2014/main" id="{EEC7237B-02D5-4800-9914-898BEBAC6B46}"/>
                  </a:ext>
                </a:extLst>
              </p:cNvPr>
              <p:cNvSpPr/>
              <p:nvPr/>
            </p:nvSpPr>
            <p:spPr>
              <a:xfrm>
                <a:off x="9038650" y="3719008"/>
                <a:ext cx="456064" cy="45606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9" name="Oval 15">
                <a:extLst>
                  <a:ext uri="{FF2B5EF4-FFF2-40B4-BE49-F238E27FC236}">
                    <a16:creationId xmlns:a16="http://schemas.microsoft.com/office/drawing/2014/main" id="{69870357-5335-4567-8904-1D97F82C5596}"/>
                  </a:ext>
                </a:extLst>
              </p:cNvPr>
              <p:cNvSpPr/>
              <p:nvPr/>
            </p:nvSpPr>
            <p:spPr>
              <a:xfrm>
                <a:off x="9060877" y="3763145"/>
                <a:ext cx="394449" cy="39444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0" name="Oval 16">
                <a:extLst>
                  <a:ext uri="{FF2B5EF4-FFF2-40B4-BE49-F238E27FC236}">
                    <a16:creationId xmlns:a16="http://schemas.microsoft.com/office/drawing/2014/main" id="{74D18033-A1B4-41AA-9E8B-C05610D443D2}"/>
                  </a:ext>
                </a:extLst>
              </p:cNvPr>
              <p:cNvSpPr/>
              <p:nvPr/>
            </p:nvSpPr>
            <p:spPr>
              <a:xfrm>
                <a:off x="9112314" y="3840628"/>
                <a:ext cx="276892" cy="27689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7" name="Group 4">
              <a:extLst>
                <a:ext uri="{FF2B5EF4-FFF2-40B4-BE49-F238E27FC236}">
                  <a16:creationId xmlns:a16="http://schemas.microsoft.com/office/drawing/2014/main" id="{5C1F7DEA-D470-4DEF-B66B-47747640B5D1}"/>
                </a:ext>
              </a:extLst>
            </p:cNvPr>
            <p:cNvGrpSpPr/>
            <p:nvPr/>
          </p:nvGrpSpPr>
          <p:grpSpPr>
            <a:xfrm rot="5400000">
              <a:off x="937905" y="3632194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106" name="Oval 5">
                <a:extLst>
                  <a:ext uri="{FF2B5EF4-FFF2-40B4-BE49-F238E27FC236}">
                    <a16:creationId xmlns:a16="http://schemas.microsoft.com/office/drawing/2014/main" id="{A0773151-5027-4519-A630-A1E59CF33961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7" name="Rectangle 6">
                <a:extLst>
                  <a:ext uri="{FF2B5EF4-FFF2-40B4-BE49-F238E27FC236}">
                    <a16:creationId xmlns:a16="http://schemas.microsoft.com/office/drawing/2014/main" id="{32B13775-D649-4020-8956-649BFC4877BE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745DE07E-59E7-4CE4-9DD9-A02F1304F244}"/>
                </a:ext>
              </a:extLst>
            </p:cNvPr>
            <p:cNvGrpSpPr/>
            <p:nvPr/>
          </p:nvGrpSpPr>
          <p:grpSpPr>
            <a:xfrm>
              <a:off x="928418" y="3087052"/>
              <a:ext cx="1050749" cy="1711006"/>
              <a:chOff x="490824" y="3340551"/>
              <a:chExt cx="1050748" cy="1711006"/>
            </a:xfrm>
            <a:solidFill>
              <a:schemeClr val="bg1">
                <a:lumMod val="75000"/>
              </a:schemeClr>
            </a:solidFill>
          </p:grpSpPr>
          <p:sp>
            <p:nvSpPr>
              <p:cNvPr id="102" name="Rectangle 2">
                <a:extLst>
                  <a:ext uri="{FF2B5EF4-FFF2-40B4-BE49-F238E27FC236}">
                    <a16:creationId xmlns:a16="http://schemas.microsoft.com/office/drawing/2014/main" id="{B5E598CB-16C0-40F0-A81E-D91B26082107}"/>
                  </a:ext>
                </a:extLst>
              </p:cNvPr>
              <p:cNvSpPr/>
              <p:nvPr/>
            </p:nvSpPr>
            <p:spPr>
              <a:xfrm rot="5820000">
                <a:off x="1092708" y="3026109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3" name="Freeform 3">
                <a:extLst>
                  <a:ext uri="{FF2B5EF4-FFF2-40B4-BE49-F238E27FC236}">
                    <a16:creationId xmlns:a16="http://schemas.microsoft.com/office/drawing/2014/main" id="{5B2A8C04-2132-4F6C-90B7-1D0765334125}"/>
                  </a:ext>
                </a:extLst>
              </p:cNvPr>
              <p:cNvSpPr/>
              <p:nvPr/>
            </p:nvSpPr>
            <p:spPr>
              <a:xfrm rot="5400000">
                <a:off x="361981" y="3469394"/>
                <a:ext cx="516681" cy="258996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4" name="Rectangle 8">
                <a:extLst>
                  <a:ext uri="{FF2B5EF4-FFF2-40B4-BE49-F238E27FC236}">
                    <a16:creationId xmlns:a16="http://schemas.microsoft.com/office/drawing/2014/main" id="{4E9F6B6A-9B92-4D6E-B32F-BB1196CECA06}"/>
                  </a:ext>
                </a:extLst>
              </p:cNvPr>
              <p:cNvSpPr/>
              <p:nvPr/>
            </p:nvSpPr>
            <p:spPr>
              <a:xfrm rot="15780000" flipV="1">
                <a:off x="1092709" y="4549884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5" name="Freeform 9">
                <a:extLst>
                  <a:ext uri="{FF2B5EF4-FFF2-40B4-BE49-F238E27FC236}">
                    <a16:creationId xmlns:a16="http://schemas.microsoft.com/office/drawing/2014/main" id="{2FB34AB9-36F3-44A4-9B8F-ABE4217BEAF6}"/>
                  </a:ext>
                </a:extLst>
              </p:cNvPr>
              <p:cNvSpPr/>
              <p:nvPr/>
            </p:nvSpPr>
            <p:spPr>
              <a:xfrm rot="16200000" flipV="1">
                <a:off x="346087" y="4647822"/>
                <a:ext cx="548473" cy="258997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9" name="Group 10">
              <a:extLst>
                <a:ext uri="{FF2B5EF4-FFF2-40B4-BE49-F238E27FC236}">
                  <a16:creationId xmlns:a16="http://schemas.microsoft.com/office/drawing/2014/main" id="{F4C4CDA2-8A7E-4AEB-B0FE-FA8208058C25}"/>
                </a:ext>
              </a:extLst>
            </p:cNvPr>
            <p:cNvGrpSpPr/>
            <p:nvPr/>
          </p:nvGrpSpPr>
          <p:grpSpPr>
            <a:xfrm rot="16200000" flipV="1">
              <a:off x="937906" y="4031038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100" name="Oval 11">
                <a:extLst>
                  <a:ext uri="{FF2B5EF4-FFF2-40B4-BE49-F238E27FC236}">
                    <a16:creationId xmlns:a16="http://schemas.microsoft.com/office/drawing/2014/main" id="{F5E40025-60C4-4B2C-914E-DFAE387B70AE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1" name="Rectangle 12">
                <a:extLst>
                  <a:ext uri="{FF2B5EF4-FFF2-40B4-BE49-F238E27FC236}">
                    <a16:creationId xmlns:a16="http://schemas.microsoft.com/office/drawing/2014/main" id="{212DD465-C539-4295-99FE-E8068F48AF20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80" name="Block Arc 18">
              <a:extLst>
                <a:ext uri="{FF2B5EF4-FFF2-40B4-BE49-F238E27FC236}">
                  <a16:creationId xmlns:a16="http://schemas.microsoft.com/office/drawing/2014/main" id="{535F2351-9446-4E2F-9941-EF409778B952}"/>
                </a:ext>
              </a:extLst>
            </p:cNvPr>
            <p:cNvSpPr/>
            <p:nvPr/>
          </p:nvSpPr>
          <p:spPr>
            <a:xfrm rot="5400000">
              <a:off x="1710031" y="3146486"/>
              <a:ext cx="1586042" cy="1587021"/>
            </a:xfrm>
            <a:prstGeom prst="blockArc">
              <a:avLst>
                <a:gd name="adj1" fmla="val 10789375"/>
                <a:gd name="adj2" fmla="val 66328"/>
                <a:gd name="adj3" fmla="val 811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1" name="Rectangle 19">
              <a:extLst>
                <a:ext uri="{FF2B5EF4-FFF2-40B4-BE49-F238E27FC236}">
                  <a16:creationId xmlns:a16="http://schemas.microsoft.com/office/drawing/2014/main" id="{9CA13F59-2639-4ECF-8BFC-E4E9A02D0B4E}"/>
                </a:ext>
              </a:extLst>
            </p:cNvPr>
            <p:cNvSpPr/>
            <p:nvPr/>
          </p:nvSpPr>
          <p:spPr>
            <a:xfrm rot="5400000">
              <a:off x="2106016" y="2874975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2" name="Rectangle 20">
              <a:extLst>
                <a:ext uri="{FF2B5EF4-FFF2-40B4-BE49-F238E27FC236}">
                  <a16:creationId xmlns:a16="http://schemas.microsoft.com/office/drawing/2014/main" id="{773DE479-0985-4095-BAC8-81A50CE1AE58}"/>
                </a:ext>
              </a:extLst>
            </p:cNvPr>
            <p:cNvSpPr/>
            <p:nvPr/>
          </p:nvSpPr>
          <p:spPr>
            <a:xfrm rot="5400000">
              <a:off x="2106016" y="4332854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3" name="Rectangle 21">
              <a:extLst>
                <a:ext uri="{FF2B5EF4-FFF2-40B4-BE49-F238E27FC236}">
                  <a16:creationId xmlns:a16="http://schemas.microsoft.com/office/drawing/2014/main" id="{280907EC-AFF2-4C8D-B669-C50C1D1F9BD1}"/>
                </a:ext>
              </a:extLst>
            </p:cNvPr>
            <p:cNvSpPr/>
            <p:nvPr/>
          </p:nvSpPr>
          <p:spPr>
            <a:xfrm rot="5400000">
              <a:off x="3807196" y="3339914"/>
              <a:ext cx="128165" cy="1200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4" name="Rectangle 36">
              <a:extLst>
                <a:ext uri="{FF2B5EF4-FFF2-40B4-BE49-F238E27FC236}">
                  <a16:creationId xmlns:a16="http://schemas.microsoft.com/office/drawing/2014/main" id="{E6E9AC57-1EAE-4C7B-9E80-CCDEA866B770}"/>
                </a:ext>
              </a:extLst>
            </p:cNvPr>
            <p:cNvSpPr/>
            <p:nvPr/>
          </p:nvSpPr>
          <p:spPr>
            <a:xfrm rot="5400000">
              <a:off x="6246352" y="184305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85" name="Rectangle 37">
              <a:extLst>
                <a:ext uri="{FF2B5EF4-FFF2-40B4-BE49-F238E27FC236}">
                  <a16:creationId xmlns:a16="http://schemas.microsoft.com/office/drawing/2014/main" id="{EC4F26A5-941F-4A14-911D-AFB43EB55069}"/>
                </a:ext>
              </a:extLst>
            </p:cNvPr>
            <p:cNvSpPr/>
            <p:nvPr/>
          </p:nvSpPr>
          <p:spPr>
            <a:xfrm>
              <a:off x="584582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86" name="Rectangle 38">
              <a:extLst>
                <a:ext uri="{FF2B5EF4-FFF2-40B4-BE49-F238E27FC236}">
                  <a16:creationId xmlns:a16="http://schemas.microsoft.com/office/drawing/2014/main" id="{1E036D17-81BD-489D-BE5C-54DD44C4D479}"/>
                </a:ext>
              </a:extLst>
            </p:cNvPr>
            <p:cNvSpPr/>
            <p:nvPr/>
          </p:nvSpPr>
          <p:spPr>
            <a:xfrm>
              <a:off x="664651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7" name="Rectangle 33">
              <a:extLst>
                <a:ext uri="{FF2B5EF4-FFF2-40B4-BE49-F238E27FC236}">
                  <a16:creationId xmlns:a16="http://schemas.microsoft.com/office/drawing/2014/main" id="{6EB2E7F0-AB6C-4FDE-B577-E4AA5190694E}"/>
                </a:ext>
              </a:extLst>
            </p:cNvPr>
            <p:cNvSpPr/>
            <p:nvPr/>
          </p:nvSpPr>
          <p:spPr>
            <a:xfrm rot="10800000">
              <a:off x="8071973" y="360409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8" name="Rectangle 34">
              <a:extLst>
                <a:ext uri="{FF2B5EF4-FFF2-40B4-BE49-F238E27FC236}">
                  <a16:creationId xmlns:a16="http://schemas.microsoft.com/office/drawing/2014/main" id="{C03F451A-0CF0-4BBF-A4BC-5EC88B3F7037}"/>
                </a:ext>
              </a:extLst>
            </p:cNvPr>
            <p:cNvSpPr/>
            <p:nvPr/>
          </p:nvSpPr>
          <p:spPr>
            <a:xfrm rot="5400000">
              <a:off x="7362056" y="276565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9" name="Rectangle 35">
              <a:extLst>
                <a:ext uri="{FF2B5EF4-FFF2-40B4-BE49-F238E27FC236}">
                  <a16:creationId xmlns:a16="http://schemas.microsoft.com/office/drawing/2014/main" id="{76537B55-91E7-4E0C-A45D-BE62F7350586}"/>
                </a:ext>
              </a:extLst>
            </p:cNvPr>
            <p:cNvSpPr/>
            <p:nvPr/>
          </p:nvSpPr>
          <p:spPr>
            <a:xfrm rot="5400000">
              <a:off x="7362056" y="3566339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0" name="Rectangle 30">
              <a:extLst>
                <a:ext uri="{FF2B5EF4-FFF2-40B4-BE49-F238E27FC236}">
                  <a16:creationId xmlns:a16="http://schemas.microsoft.com/office/drawing/2014/main" id="{1DB0ADAB-AB5D-4A0A-9968-40E2D606432B}"/>
                </a:ext>
              </a:extLst>
            </p:cNvPr>
            <p:cNvSpPr/>
            <p:nvPr/>
          </p:nvSpPr>
          <p:spPr>
            <a:xfrm rot="16200000">
              <a:off x="6250868" y="5355054"/>
              <a:ext cx="128165" cy="68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1" name="Rectangle 31">
              <a:extLst>
                <a:ext uri="{FF2B5EF4-FFF2-40B4-BE49-F238E27FC236}">
                  <a16:creationId xmlns:a16="http://schemas.microsoft.com/office/drawing/2014/main" id="{A89788C6-ECA2-48E6-A3EC-863B5B487703}"/>
                </a:ext>
              </a:extLst>
            </p:cNvPr>
            <p:cNvSpPr/>
            <p:nvPr/>
          </p:nvSpPr>
          <p:spPr>
            <a:xfrm rot="10800000">
              <a:off x="664547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2" name="Rectangle 32">
              <a:extLst>
                <a:ext uri="{FF2B5EF4-FFF2-40B4-BE49-F238E27FC236}">
                  <a16:creationId xmlns:a16="http://schemas.microsoft.com/office/drawing/2014/main" id="{2AD7C513-5A06-4964-A544-CF2807A76A49}"/>
                </a:ext>
              </a:extLst>
            </p:cNvPr>
            <p:cNvSpPr/>
            <p:nvPr/>
          </p:nvSpPr>
          <p:spPr>
            <a:xfrm rot="10800000">
              <a:off x="584478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93" name="Rectangle 27">
              <a:extLst>
                <a:ext uri="{FF2B5EF4-FFF2-40B4-BE49-F238E27FC236}">
                  <a16:creationId xmlns:a16="http://schemas.microsoft.com/office/drawing/2014/main" id="{83542261-FE7B-4339-86F6-64D318D8DDFF}"/>
                </a:ext>
              </a:extLst>
            </p:cNvPr>
            <p:cNvSpPr/>
            <p:nvPr/>
          </p:nvSpPr>
          <p:spPr>
            <a:xfrm>
              <a:off x="4429203" y="3603736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94" name="Rectangle 28">
              <a:extLst>
                <a:ext uri="{FF2B5EF4-FFF2-40B4-BE49-F238E27FC236}">
                  <a16:creationId xmlns:a16="http://schemas.microsoft.com/office/drawing/2014/main" id="{158EE3DE-132E-4725-8AAC-64AB7E59A362}"/>
                </a:ext>
              </a:extLst>
            </p:cNvPr>
            <p:cNvSpPr/>
            <p:nvPr/>
          </p:nvSpPr>
          <p:spPr>
            <a:xfrm rot="16200000">
              <a:off x="5139120" y="356634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5" name="Rectangle 29">
              <a:extLst>
                <a:ext uri="{FF2B5EF4-FFF2-40B4-BE49-F238E27FC236}">
                  <a16:creationId xmlns:a16="http://schemas.microsoft.com/office/drawing/2014/main" id="{84C5A36F-4DBE-4001-9086-7848672D2064}"/>
                </a:ext>
              </a:extLst>
            </p:cNvPr>
            <p:cNvSpPr/>
            <p:nvPr/>
          </p:nvSpPr>
          <p:spPr>
            <a:xfrm rot="16200000">
              <a:off x="5139120" y="2765650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6" name="Isosceles Triangle 39">
              <a:extLst>
                <a:ext uri="{FF2B5EF4-FFF2-40B4-BE49-F238E27FC236}">
                  <a16:creationId xmlns:a16="http://schemas.microsoft.com/office/drawing/2014/main" id="{48EE252D-E418-4694-AC0F-57A09D807B16}"/>
                </a:ext>
              </a:extLst>
            </p:cNvPr>
            <p:cNvSpPr/>
            <p:nvPr/>
          </p:nvSpPr>
          <p:spPr>
            <a:xfrm>
              <a:off x="6153631" y="2348902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7" name="Isosceles Triangle 40">
              <a:extLst>
                <a:ext uri="{FF2B5EF4-FFF2-40B4-BE49-F238E27FC236}">
                  <a16:creationId xmlns:a16="http://schemas.microsoft.com/office/drawing/2014/main" id="{C240E5BE-AC76-41E6-9287-0AE74AB4E573}"/>
                </a:ext>
              </a:extLst>
            </p:cNvPr>
            <p:cNvSpPr/>
            <p:nvPr/>
          </p:nvSpPr>
          <p:spPr>
            <a:xfrm rot="5400000">
              <a:off x="7600057" y="378458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8" name="Isosceles Triangle 41">
              <a:extLst>
                <a:ext uri="{FF2B5EF4-FFF2-40B4-BE49-F238E27FC236}">
                  <a16:creationId xmlns:a16="http://schemas.microsoft.com/office/drawing/2014/main" id="{B82C5CB5-4C05-44DA-B9D2-8FB34704B395}"/>
                </a:ext>
              </a:extLst>
            </p:cNvPr>
            <p:cNvSpPr/>
            <p:nvPr/>
          </p:nvSpPr>
          <p:spPr>
            <a:xfrm rot="10800000">
              <a:off x="6158958" y="522931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9" name="Isosceles Triangle 42">
              <a:extLst>
                <a:ext uri="{FF2B5EF4-FFF2-40B4-BE49-F238E27FC236}">
                  <a16:creationId xmlns:a16="http://schemas.microsoft.com/office/drawing/2014/main" id="{CE404B31-5CAF-46FB-85B3-7EF7ADD890BB}"/>
                </a:ext>
              </a:extLst>
            </p:cNvPr>
            <p:cNvSpPr/>
            <p:nvPr/>
          </p:nvSpPr>
          <p:spPr>
            <a:xfrm rot="16200000">
              <a:off x="4721908" y="3800409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97E51CDE-92F2-480A-916B-460A96C5D251}"/>
              </a:ext>
            </a:extLst>
          </p:cNvPr>
          <p:cNvGrpSpPr/>
          <p:nvPr/>
        </p:nvGrpSpPr>
        <p:grpSpPr>
          <a:xfrm>
            <a:off x="7054556" y="4823323"/>
            <a:ext cx="1343630" cy="1822220"/>
            <a:chOff x="10246250" y="2425207"/>
            <a:chExt cx="1205522" cy="1634919"/>
          </a:xfrm>
        </p:grpSpPr>
        <p:grpSp>
          <p:nvGrpSpPr>
            <p:cNvPr id="115" name="Group 243">
              <a:extLst>
                <a:ext uri="{FF2B5EF4-FFF2-40B4-BE49-F238E27FC236}">
                  <a16:creationId xmlns:a16="http://schemas.microsoft.com/office/drawing/2014/main" id="{B72D3474-5F35-40F5-ADAF-ECA737F16C67}"/>
                </a:ext>
              </a:extLst>
            </p:cNvPr>
            <p:cNvGrpSpPr/>
            <p:nvPr/>
          </p:nvGrpSpPr>
          <p:grpSpPr>
            <a:xfrm>
              <a:off x="10246250" y="2425207"/>
              <a:ext cx="1205522" cy="1634919"/>
              <a:chOff x="4524375" y="1300162"/>
              <a:chExt cx="3139440" cy="4257675"/>
            </a:xfrm>
          </p:grpSpPr>
          <p:sp>
            <p:nvSpPr>
              <p:cNvPr id="147" name="Freeform: Shape 275">
                <a:extLst>
                  <a:ext uri="{FF2B5EF4-FFF2-40B4-BE49-F238E27FC236}">
                    <a16:creationId xmlns:a16="http://schemas.microsoft.com/office/drawing/2014/main" id="{BA1EC3BD-E8FA-4740-8D37-E9BF2883C411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8" name="Freeform: Shape 277">
                <a:extLst>
                  <a:ext uri="{FF2B5EF4-FFF2-40B4-BE49-F238E27FC236}">
                    <a16:creationId xmlns:a16="http://schemas.microsoft.com/office/drawing/2014/main" id="{1E239D6E-4133-40DA-9E3B-2A2DC95521EC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6" name="Group 244">
              <a:extLst>
                <a:ext uri="{FF2B5EF4-FFF2-40B4-BE49-F238E27FC236}">
                  <a16:creationId xmlns:a16="http://schemas.microsoft.com/office/drawing/2014/main" id="{584D0EB0-9875-40EC-BE59-62F62AF59FDD}"/>
                </a:ext>
              </a:extLst>
            </p:cNvPr>
            <p:cNvGrpSpPr/>
            <p:nvPr/>
          </p:nvGrpSpPr>
          <p:grpSpPr>
            <a:xfrm>
              <a:off x="10365546" y="2635874"/>
              <a:ext cx="966931" cy="1213586"/>
              <a:chOff x="4787778" y="1766594"/>
              <a:chExt cx="2137849" cy="2683189"/>
            </a:xfrm>
          </p:grpSpPr>
          <p:grpSp>
            <p:nvGrpSpPr>
              <p:cNvPr id="117" name="Group 245">
                <a:extLst>
                  <a:ext uri="{FF2B5EF4-FFF2-40B4-BE49-F238E27FC236}">
                    <a16:creationId xmlns:a16="http://schemas.microsoft.com/office/drawing/2014/main" id="{1A4CBE6B-971A-4227-A750-D689AAAD90D9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45" name="Freeform: Shape 273">
                  <a:extLst>
                    <a:ext uri="{FF2B5EF4-FFF2-40B4-BE49-F238E27FC236}">
                      <a16:creationId xmlns:a16="http://schemas.microsoft.com/office/drawing/2014/main" id="{013B7912-1BC0-4383-A349-DB4F064312A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274">
                  <a:extLst>
                    <a:ext uri="{FF2B5EF4-FFF2-40B4-BE49-F238E27FC236}">
                      <a16:creationId xmlns:a16="http://schemas.microsoft.com/office/drawing/2014/main" id="{27A515E5-D4CD-4302-929E-D53FCC6A632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8" name="Group 246">
                <a:extLst>
                  <a:ext uri="{FF2B5EF4-FFF2-40B4-BE49-F238E27FC236}">
                    <a16:creationId xmlns:a16="http://schemas.microsoft.com/office/drawing/2014/main" id="{26CE168C-0A68-4859-9AF1-948064AF523F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43" name="Freeform: Shape 271">
                  <a:extLst>
                    <a:ext uri="{FF2B5EF4-FFF2-40B4-BE49-F238E27FC236}">
                      <a16:creationId xmlns:a16="http://schemas.microsoft.com/office/drawing/2014/main" id="{02851D7C-A798-4F0E-A435-1BE677EC1A0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272">
                  <a:extLst>
                    <a:ext uri="{FF2B5EF4-FFF2-40B4-BE49-F238E27FC236}">
                      <a16:creationId xmlns:a16="http://schemas.microsoft.com/office/drawing/2014/main" id="{91B1574E-51C6-43F4-8798-68404402B01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9" name="Group 247">
                <a:extLst>
                  <a:ext uri="{FF2B5EF4-FFF2-40B4-BE49-F238E27FC236}">
                    <a16:creationId xmlns:a16="http://schemas.microsoft.com/office/drawing/2014/main" id="{A0CE1A4F-5162-4AF4-A42A-B8F253AEE31A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41" name="Freeform: Shape 269">
                  <a:extLst>
                    <a:ext uri="{FF2B5EF4-FFF2-40B4-BE49-F238E27FC236}">
                      <a16:creationId xmlns:a16="http://schemas.microsoft.com/office/drawing/2014/main" id="{6A456FD1-488A-4AF1-8792-C6D6A1D73BF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270">
                  <a:extLst>
                    <a:ext uri="{FF2B5EF4-FFF2-40B4-BE49-F238E27FC236}">
                      <a16:creationId xmlns:a16="http://schemas.microsoft.com/office/drawing/2014/main" id="{04A5921A-CD33-4769-ABDF-7040A51EC2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0" name="Group 248">
                <a:extLst>
                  <a:ext uri="{FF2B5EF4-FFF2-40B4-BE49-F238E27FC236}">
                    <a16:creationId xmlns:a16="http://schemas.microsoft.com/office/drawing/2014/main" id="{F74CC7B4-5812-47F5-A4C6-B62E7BB9D887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39" name="Freeform: Shape 267">
                  <a:extLst>
                    <a:ext uri="{FF2B5EF4-FFF2-40B4-BE49-F238E27FC236}">
                      <a16:creationId xmlns:a16="http://schemas.microsoft.com/office/drawing/2014/main" id="{C4FDED9A-0693-49D8-82C7-BA43543ED71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268">
                  <a:extLst>
                    <a:ext uri="{FF2B5EF4-FFF2-40B4-BE49-F238E27FC236}">
                      <a16:creationId xmlns:a16="http://schemas.microsoft.com/office/drawing/2014/main" id="{1DC251E9-C0E4-49C7-9D65-1CA6D571DB7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1" name="Group 249">
                <a:extLst>
                  <a:ext uri="{FF2B5EF4-FFF2-40B4-BE49-F238E27FC236}">
                    <a16:creationId xmlns:a16="http://schemas.microsoft.com/office/drawing/2014/main" id="{748309FD-05BE-41CD-AA37-3EB47CC574CC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37" name="Freeform: Shape 265">
                  <a:extLst>
                    <a:ext uri="{FF2B5EF4-FFF2-40B4-BE49-F238E27FC236}">
                      <a16:creationId xmlns:a16="http://schemas.microsoft.com/office/drawing/2014/main" id="{FF4D9B69-D46A-4FD6-A68F-ADE37273E0D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266">
                  <a:extLst>
                    <a:ext uri="{FF2B5EF4-FFF2-40B4-BE49-F238E27FC236}">
                      <a16:creationId xmlns:a16="http://schemas.microsoft.com/office/drawing/2014/main" id="{7080ED5D-4422-4BDB-9A35-B571944FEA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2" name="Group 250">
                <a:extLst>
                  <a:ext uri="{FF2B5EF4-FFF2-40B4-BE49-F238E27FC236}">
                    <a16:creationId xmlns:a16="http://schemas.microsoft.com/office/drawing/2014/main" id="{8B6433F5-D2DC-4E19-8E0C-49D030A64AFD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35" name="Freeform: Shape 263">
                  <a:extLst>
                    <a:ext uri="{FF2B5EF4-FFF2-40B4-BE49-F238E27FC236}">
                      <a16:creationId xmlns:a16="http://schemas.microsoft.com/office/drawing/2014/main" id="{6EC7868C-05C3-4B3A-A72C-76D4915A5DD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264">
                  <a:extLst>
                    <a:ext uri="{FF2B5EF4-FFF2-40B4-BE49-F238E27FC236}">
                      <a16:creationId xmlns:a16="http://schemas.microsoft.com/office/drawing/2014/main" id="{1F25CE14-6D75-4A1B-9DBE-976B5F67F1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3" name="Group 251">
                <a:extLst>
                  <a:ext uri="{FF2B5EF4-FFF2-40B4-BE49-F238E27FC236}">
                    <a16:creationId xmlns:a16="http://schemas.microsoft.com/office/drawing/2014/main" id="{38861453-46B4-4A08-AFCD-208B414D3CA7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33" name="Freeform: Shape 261">
                  <a:extLst>
                    <a:ext uri="{FF2B5EF4-FFF2-40B4-BE49-F238E27FC236}">
                      <a16:creationId xmlns:a16="http://schemas.microsoft.com/office/drawing/2014/main" id="{68EA15B8-F2F7-4695-8329-B2FF08344C3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262">
                  <a:extLst>
                    <a:ext uri="{FF2B5EF4-FFF2-40B4-BE49-F238E27FC236}">
                      <a16:creationId xmlns:a16="http://schemas.microsoft.com/office/drawing/2014/main" id="{FBCBB92E-66C0-47C7-8B7D-99E8AF1CB4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4" name="Group 252">
                <a:extLst>
                  <a:ext uri="{FF2B5EF4-FFF2-40B4-BE49-F238E27FC236}">
                    <a16:creationId xmlns:a16="http://schemas.microsoft.com/office/drawing/2014/main" id="{9BA4898F-17C2-49FB-BA97-9FCA5E5D20D4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31" name="Freeform: Shape 259">
                  <a:extLst>
                    <a:ext uri="{FF2B5EF4-FFF2-40B4-BE49-F238E27FC236}">
                      <a16:creationId xmlns:a16="http://schemas.microsoft.com/office/drawing/2014/main" id="{5C19D357-FEEE-461C-BCC6-9BC42A6C88C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260">
                  <a:extLst>
                    <a:ext uri="{FF2B5EF4-FFF2-40B4-BE49-F238E27FC236}">
                      <a16:creationId xmlns:a16="http://schemas.microsoft.com/office/drawing/2014/main" id="{B1753CE5-46A6-456C-B583-05602636BC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5" name="Group 253">
                <a:extLst>
                  <a:ext uri="{FF2B5EF4-FFF2-40B4-BE49-F238E27FC236}">
                    <a16:creationId xmlns:a16="http://schemas.microsoft.com/office/drawing/2014/main" id="{7498A37E-F69C-44CD-A78A-2B2C1981B929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29" name="Freeform: Shape 257">
                  <a:extLst>
                    <a:ext uri="{FF2B5EF4-FFF2-40B4-BE49-F238E27FC236}">
                      <a16:creationId xmlns:a16="http://schemas.microsoft.com/office/drawing/2014/main" id="{89C8D024-D62A-4F0D-B36D-C7276795FB0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258">
                  <a:extLst>
                    <a:ext uri="{FF2B5EF4-FFF2-40B4-BE49-F238E27FC236}">
                      <a16:creationId xmlns:a16="http://schemas.microsoft.com/office/drawing/2014/main" id="{16816516-A9A9-4857-B4AE-7F7649FE78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6" name="Group 254">
                <a:extLst>
                  <a:ext uri="{FF2B5EF4-FFF2-40B4-BE49-F238E27FC236}">
                    <a16:creationId xmlns:a16="http://schemas.microsoft.com/office/drawing/2014/main" id="{DA3C9A2C-DC5C-4EE3-8BFE-6DE7F025DFEC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27" name="Freeform: Shape 255">
                  <a:extLst>
                    <a:ext uri="{FF2B5EF4-FFF2-40B4-BE49-F238E27FC236}">
                      <a16:creationId xmlns:a16="http://schemas.microsoft.com/office/drawing/2014/main" id="{88586B50-67BF-4218-A348-E10A22D782CB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256">
                  <a:extLst>
                    <a:ext uri="{FF2B5EF4-FFF2-40B4-BE49-F238E27FC236}">
                      <a16:creationId xmlns:a16="http://schemas.microsoft.com/office/drawing/2014/main" id="{45C0811E-6133-4DCA-8463-F69B730649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49" name="Group 315">
            <a:extLst>
              <a:ext uri="{FF2B5EF4-FFF2-40B4-BE49-F238E27FC236}">
                <a16:creationId xmlns:a16="http://schemas.microsoft.com/office/drawing/2014/main" id="{D69384BE-AAF5-4935-8823-BDA2463D9FFA}"/>
              </a:ext>
            </a:extLst>
          </p:cNvPr>
          <p:cNvGrpSpPr/>
          <p:nvPr/>
        </p:nvGrpSpPr>
        <p:grpSpPr>
          <a:xfrm>
            <a:off x="6753921" y="1766293"/>
            <a:ext cx="2448586" cy="2591382"/>
            <a:chOff x="-347604" y="-21735"/>
            <a:chExt cx="6642925" cy="7030325"/>
          </a:xfrm>
        </p:grpSpPr>
        <p:sp>
          <p:nvSpPr>
            <p:cNvPr id="150" name="Freeform: Shape 316">
              <a:extLst>
                <a:ext uri="{FF2B5EF4-FFF2-40B4-BE49-F238E27FC236}">
                  <a16:creationId xmlns:a16="http://schemas.microsoft.com/office/drawing/2014/main" id="{19D4BA3A-D329-4717-824D-E1121D337E83}"/>
                </a:ext>
              </a:extLst>
            </p:cNvPr>
            <p:cNvSpPr/>
            <p:nvPr/>
          </p:nvSpPr>
          <p:spPr>
            <a:xfrm>
              <a:off x="-347604" y="-21735"/>
              <a:ext cx="6642925" cy="7030325"/>
            </a:xfrm>
            <a:custGeom>
              <a:avLst/>
              <a:gdLst>
                <a:gd name="connsiteX0" fmla="*/ 1804724 w 6642925"/>
                <a:gd name="connsiteY0" fmla="*/ 5088749 h 7030325"/>
                <a:gd name="connsiteX1" fmla="*/ 1823507 w 6642925"/>
                <a:gd name="connsiteY1" fmla="*/ 5097479 h 7030325"/>
                <a:gd name="connsiteX2" fmla="*/ 1824211 w 6642925"/>
                <a:gd name="connsiteY2" fmla="*/ 5129223 h 7030325"/>
                <a:gd name="connsiteX3" fmla="*/ 1307139 w 6642925"/>
                <a:gd name="connsiteY3" fmla="*/ 5684386 h 7030325"/>
                <a:gd name="connsiteX4" fmla="*/ 303330 w 6642925"/>
                <a:gd name="connsiteY4" fmla="*/ 6762971 h 7030325"/>
                <a:gd name="connsiteX5" fmla="*/ 42326 w 6642925"/>
                <a:gd name="connsiteY5" fmla="*/ 6996465 h 7030325"/>
                <a:gd name="connsiteX6" fmla="*/ 3528 w 6642925"/>
                <a:gd name="connsiteY6" fmla="*/ 7030325 h 7030325"/>
                <a:gd name="connsiteX7" fmla="*/ 0 w 6642925"/>
                <a:gd name="connsiteY7" fmla="*/ 7026797 h 7030325"/>
                <a:gd name="connsiteX8" fmla="*/ 200339 w 6642925"/>
                <a:gd name="connsiteY8" fmla="*/ 6810941 h 7030325"/>
                <a:gd name="connsiteX9" fmla="*/ 1789645 w 6642925"/>
                <a:gd name="connsiteY9" fmla="*/ 5101711 h 7030325"/>
                <a:gd name="connsiteX10" fmla="*/ 1804724 w 6642925"/>
                <a:gd name="connsiteY10" fmla="*/ 5088749 h 7030325"/>
                <a:gd name="connsiteX11" fmla="*/ 2151526 w 6642925"/>
                <a:gd name="connsiteY11" fmla="*/ 4394178 h 7030325"/>
                <a:gd name="connsiteX12" fmla="*/ 2137417 w 6642925"/>
                <a:gd name="connsiteY12" fmla="*/ 4410403 h 7030325"/>
                <a:gd name="connsiteX13" fmla="*/ 1934255 w 6642925"/>
                <a:gd name="connsiteY13" fmla="*/ 4775812 h 7030325"/>
                <a:gd name="connsiteX14" fmla="*/ 1929317 w 6642925"/>
                <a:gd name="connsiteY14" fmla="*/ 4794152 h 7030325"/>
                <a:gd name="connsiteX15" fmla="*/ 1942721 w 6642925"/>
                <a:gd name="connsiteY15" fmla="*/ 4777928 h 7030325"/>
                <a:gd name="connsiteX16" fmla="*/ 2178333 w 6642925"/>
                <a:gd name="connsiteY16" fmla="*/ 4462603 h 7030325"/>
                <a:gd name="connsiteX17" fmla="*/ 2171983 w 6642925"/>
                <a:gd name="connsiteY17" fmla="*/ 4403349 h 7030325"/>
                <a:gd name="connsiteX18" fmla="*/ 2151526 w 6642925"/>
                <a:gd name="connsiteY18" fmla="*/ 4394178 h 7030325"/>
                <a:gd name="connsiteX19" fmla="*/ 2185561 w 6642925"/>
                <a:gd name="connsiteY19" fmla="*/ 4286336 h 7030325"/>
                <a:gd name="connsiteX20" fmla="*/ 2203726 w 6642925"/>
                <a:gd name="connsiteY20" fmla="*/ 4296125 h 7030325"/>
                <a:gd name="connsiteX21" fmla="*/ 2624861 w 6642925"/>
                <a:gd name="connsiteY21" fmla="*/ 4673522 h 7030325"/>
                <a:gd name="connsiteX22" fmla="*/ 2621333 w 6642925"/>
                <a:gd name="connsiteY22" fmla="*/ 4708087 h 7030325"/>
                <a:gd name="connsiteX23" fmla="*/ 2021021 w 6642925"/>
                <a:gd name="connsiteY23" fmla="*/ 5098890 h 7030325"/>
                <a:gd name="connsiteX24" fmla="*/ 1954711 w 6642925"/>
                <a:gd name="connsiteY24" fmla="*/ 5119348 h 7030325"/>
                <a:gd name="connsiteX25" fmla="*/ 1827736 w 6642925"/>
                <a:gd name="connsiteY25" fmla="*/ 4913365 h 7030325"/>
                <a:gd name="connsiteX26" fmla="*/ 2170570 w 6642925"/>
                <a:gd name="connsiteY26" fmla="*/ 4300357 h 7030325"/>
                <a:gd name="connsiteX27" fmla="*/ 2185561 w 6642925"/>
                <a:gd name="connsiteY27" fmla="*/ 4286336 h 7030325"/>
                <a:gd name="connsiteX28" fmla="*/ 2527601 w 6642925"/>
                <a:gd name="connsiteY28" fmla="*/ 4076740 h 7030325"/>
                <a:gd name="connsiteX29" fmla="*/ 2541621 w 6642925"/>
                <a:gd name="connsiteY29" fmla="*/ 4084498 h 7030325"/>
                <a:gd name="connsiteX30" fmla="*/ 2819557 w 6642925"/>
                <a:gd name="connsiteY30" fmla="*/ 4335628 h 7030325"/>
                <a:gd name="connsiteX31" fmla="*/ 2833664 w 6642925"/>
                <a:gd name="connsiteY31" fmla="*/ 4345504 h 7030325"/>
                <a:gd name="connsiteX32" fmla="*/ 2820966 w 6642925"/>
                <a:gd name="connsiteY32" fmla="*/ 4361024 h 7030325"/>
                <a:gd name="connsiteX33" fmla="*/ 2655194 w 6642925"/>
                <a:gd name="connsiteY33" fmla="*/ 4545136 h 7030325"/>
                <a:gd name="connsiteX34" fmla="*/ 2626976 w 6642925"/>
                <a:gd name="connsiteY34" fmla="*/ 4546548 h 7030325"/>
                <a:gd name="connsiteX35" fmla="*/ 2350453 w 6642925"/>
                <a:gd name="connsiteY35" fmla="*/ 4297536 h 7030325"/>
                <a:gd name="connsiteX36" fmla="*/ 2349747 w 6642925"/>
                <a:gd name="connsiteY36" fmla="*/ 4267909 h 7030325"/>
                <a:gd name="connsiteX37" fmla="*/ 2514109 w 6642925"/>
                <a:gd name="connsiteY37" fmla="*/ 4085910 h 7030325"/>
                <a:gd name="connsiteX38" fmla="*/ 2527601 w 6642925"/>
                <a:gd name="connsiteY38" fmla="*/ 4076740 h 7030325"/>
                <a:gd name="connsiteX39" fmla="*/ 4518292 w 6642925"/>
                <a:gd name="connsiteY39" fmla="*/ 1193344 h 7030325"/>
                <a:gd name="connsiteX40" fmla="*/ 4539367 w 6642925"/>
                <a:gd name="connsiteY40" fmla="*/ 1204983 h 7030325"/>
                <a:gd name="connsiteX41" fmla="*/ 5526247 w 6642925"/>
                <a:gd name="connsiteY41" fmla="*/ 2095927 h 7030325"/>
                <a:gd name="connsiteX42" fmla="*/ 5526953 w 6642925"/>
                <a:gd name="connsiteY42" fmla="*/ 2131903 h 7030325"/>
                <a:gd name="connsiteX43" fmla="*/ 3498169 w 6642925"/>
                <a:gd name="connsiteY43" fmla="*/ 4375131 h 7030325"/>
                <a:gd name="connsiteX44" fmla="*/ 3028361 w 6642925"/>
                <a:gd name="connsiteY44" fmla="*/ 4399821 h 7030325"/>
                <a:gd name="connsiteX45" fmla="*/ 2493653 w 6642925"/>
                <a:gd name="connsiteY45" fmla="*/ 3917315 h 7030325"/>
                <a:gd name="connsiteX46" fmla="*/ 2383608 w 6642925"/>
                <a:gd name="connsiteY46" fmla="*/ 3653490 h 7030325"/>
                <a:gd name="connsiteX47" fmla="*/ 2470375 w 6642925"/>
                <a:gd name="connsiteY47" fmla="*/ 3450329 h 7030325"/>
                <a:gd name="connsiteX48" fmla="*/ 3741539 w 6642925"/>
                <a:gd name="connsiteY48" fmla="*/ 2044432 h 7030325"/>
                <a:gd name="connsiteX49" fmla="*/ 4497747 w 6642925"/>
                <a:gd name="connsiteY49" fmla="*/ 1207099 h 7030325"/>
                <a:gd name="connsiteX50" fmla="*/ 4518292 w 6642925"/>
                <a:gd name="connsiteY50" fmla="*/ 1193344 h 7030325"/>
                <a:gd name="connsiteX51" fmla="*/ 4561939 w 6642925"/>
                <a:gd name="connsiteY51" fmla="*/ 764802 h 7030325"/>
                <a:gd name="connsiteX52" fmla="*/ 4603559 w 6642925"/>
                <a:gd name="connsiteY52" fmla="*/ 785964 h 7030325"/>
                <a:gd name="connsiteX53" fmla="*/ 5256775 w 6642925"/>
                <a:gd name="connsiteY53" fmla="*/ 1375693 h 7030325"/>
                <a:gd name="connsiteX54" fmla="*/ 5936798 w 6642925"/>
                <a:gd name="connsiteY54" fmla="*/ 1989408 h 7030325"/>
                <a:gd name="connsiteX55" fmla="*/ 5966426 w 6642925"/>
                <a:gd name="connsiteY55" fmla="*/ 2038081 h 7030325"/>
                <a:gd name="connsiteX56" fmla="*/ 5950202 w 6642925"/>
                <a:gd name="connsiteY56" fmla="*/ 2069825 h 7030325"/>
                <a:gd name="connsiteX57" fmla="*/ 5861319 w 6642925"/>
                <a:gd name="connsiteY57" fmla="*/ 2167878 h 7030325"/>
                <a:gd name="connsiteX58" fmla="*/ 5782313 w 6642925"/>
                <a:gd name="connsiteY58" fmla="*/ 2171404 h 7030325"/>
                <a:gd name="connsiteX59" fmla="*/ 5206690 w 6642925"/>
                <a:gd name="connsiteY59" fmla="*/ 1651513 h 7030325"/>
                <a:gd name="connsiteX60" fmla="*/ 4446956 w 6642925"/>
                <a:gd name="connsiteY60" fmla="*/ 965140 h 7030325"/>
                <a:gd name="connsiteX61" fmla="*/ 4442722 w 6642925"/>
                <a:gd name="connsiteY61" fmla="*/ 878373 h 7030325"/>
                <a:gd name="connsiteX62" fmla="*/ 4522436 w 6642925"/>
                <a:gd name="connsiteY62" fmla="*/ 790196 h 7030325"/>
                <a:gd name="connsiteX63" fmla="*/ 4561939 w 6642925"/>
                <a:gd name="connsiteY63" fmla="*/ 764802 h 7030325"/>
                <a:gd name="connsiteX64" fmla="*/ 5760534 w 6642925"/>
                <a:gd name="connsiteY64" fmla="*/ 357422 h 7030325"/>
                <a:gd name="connsiteX65" fmla="*/ 5780903 w 6642925"/>
                <a:gd name="connsiteY65" fmla="*/ 368357 h 7030325"/>
                <a:gd name="connsiteX66" fmla="*/ 6278224 w 6642925"/>
                <a:gd name="connsiteY66" fmla="*/ 817708 h 7030325"/>
                <a:gd name="connsiteX67" fmla="*/ 6281044 w 6642925"/>
                <a:gd name="connsiteY67" fmla="*/ 855801 h 7030325"/>
                <a:gd name="connsiteX68" fmla="*/ 5627826 w 6642925"/>
                <a:gd name="connsiteY68" fmla="*/ 1578149 h 7030325"/>
                <a:gd name="connsiteX69" fmla="*/ 5604548 w 6642925"/>
                <a:gd name="connsiteY69" fmla="*/ 1594373 h 7030325"/>
                <a:gd name="connsiteX70" fmla="*/ 5589734 w 6642925"/>
                <a:gd name="connsiteY70" fmla="*/ 1583087 h 7030325"/>
                <a:gd name="connsiteX71" fmla="*/ 5088179 w 6642925"/>
                <a:gd name="connsiteY71" fmla="*/ 1130209 h 7030325"/>
                <a:gd name="connsiteX72" fmla="*/ 5087475 w 6642925"/>
                <a:gd name="connsiteY72" fmla="*/ 1092116 h 7030325"/>
                <a:gd name="connsiteX73" fmla="*/ 5740693 w 6642925"/>
                <a:gd name="connsiteY73" fmla="*/ 369767 h 7030325"/>
                <a:gd name="connsiteX74" fmla="*/ 5760534 w 6642925"/>
                <a:gd name="connsiteY74" fmla="*/ 357422 h 7030325"/>
                <a:gd name="connsiteX75" fmla="*/ 5799949 w 6642925"/>
                <a:gd name="connsiteY75" fmla="*/ 40 h 7030325"/>
                <a:gd name="connsiteX76" fmla="*/ 5839452 w 6642925"/>
                <a:gd name="connsiteY76" fmla="*/ 19880 h 7030325"/>
                <a:gd name="connsiteX77" fmla="*/ 6474330 w 6642925"/>
                <a:gd name="connsiteY77" fmla="*/ 592680 h 7030325"/>
                <a:gd name="connsiteX78" fmla="*/ 6614003 w 6642925"/>
                <a:gd name="connsiteY78" fmla="*/ 718245 h 7030325"/>
                <a:gd name="connsiteX79" fmla="*/ 6642925 w 6642925"/>
                <a:gd name="connsiteY79" fmla="*/ 751399 h 7030325"/>
                <a:gd name="connsiteX80" fmla="*/ 6642219 w 6642925"/>
                <a:gd name="connsiteY80" fmla="*/ 779615 h 7030325"/>
                <a:gd name="connsiteX81" fmla="*/ 6533585 w 6642925"/>
                <a:gd name="connsiteY81" fmla="*/ 899538 h 7030325"/>
                <a:gd name="connsiteX82" fmla="*/ 6462338 w 6642925"/>
                <a:gd name="connsiteY82" fmla="*/ 903770 h 7030325"/>
                <a:gd name="connsiteX83" fmla="*/ 5676501 w 6642925"/>
                <a:gd name="connsiteY83" fmla="*/ 193413 h 7030325"/>
                <a:gd name="connsiteX84" fmla="*/ 5673679 w 6642925"/>
                <a:gd name="connsiteY84" fmla="*/ 122165 h 7030325"/>
                <a:gd name="connsiteX85" fmla="*/ 5762562 w 6642925"/>
                <a:gd name="connsiteY85" fmla="*/ 24112 h 7030325"/>
                <a:gd name="connsiteX86" fmla="*/ 5799949 w 6642925"/>
                <a:gd name="connsiteY86" fmla="*/ 40 h 703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42925" h="7030325">
                  <a:moveTo>
                    <a:pt x="1804724" y="5088749"/>
                  </a:moveTo>
                  <a:cubicBezTo>
                    <a:pt x="1809751" y="5087074"/>
                    <a:pt x="1815394" y="5089014"/>
                    <a:pt x="1823507" y="5097479"/>
                  </a:cubicBezTo>
                  <a:cubicBezTo>
                    <a:pt x="1835499" y="5110177"/>
                    <a:pt x="1836203" y="5116525"/>
                    <a:pt x="1824211" y="5129223"/>
                  </a:cubicBezTo>
                  <a:cubicBezTo>
                    <a:pt x="1651384" y="5314043"/>
                    <a:pt x="1479262" y="5499568"/>
                    <a:pt x="1307139" y="5684386"/>
                  </a:cubicBezTo>
                  <a:cubicBezTo>
                    <a:pt x="972772" y="6044151"/>
                    <a:pt x="639109" y="6404620"/>
                    <a:pt x="303330" y="6762971"/>
                  </a:cubicBezTo>
                  <a:cubicBezTo>
                    <a:pt x="223618" y="6848327"/>
                    <a:pt x="129091" y="6918164"/>
                    <a:pt x="42326" y="6996465"/>
                  </a:cubicBezTo>
                  <a:cubicBezTo>
                    <a:pt x="29628" y="7007751"/>
                    <a:pt x="16224" y="7019039"/>
                    <a:pt x="3528" y="7030325"/>
                  </a:cubicBezTo>
                  <a:cubicBezTo>
                    <a:pt x="2822" y="7028915"/>
                    <a:pt x="1410" y="7028209"/>
                    <a:pt x="0" y="7026797"/>
                  </a:cubicBezTo>
                  <a:cubicBezTo>
                    <a:pt x="67016" y="6954846"/>
                    <a:pt x="134029" y="6882892"/>
                    <a:pt x="200339" y="6810941"/>
                  </a:cubicBezTo>
                  <a:cubicBezTo>
                    <a:pt x="730108" y="6240962"/>
                    <a:pt x="1259878" y="5671690"/>
                    <a:pt x="1789645" y="5101711"/>
                  </a:cubicBezTo>
                  <a:cubicBezTo>
                    <a:pt x="1795289" y="5095715"/>
                    <a:pt x="1799698" y="5090425"/>
                    <a:pt x="1804724" y="5088749"/>
                  </a:cubicBezTo>
                  <a:close/>
                  <a:moveTo>
                    <a:pt x="2151526" y="4394178"/>
                  </a:moveTo>
                  <a:cubicBezTo>
                    <a:pt x="2146411" y="4395765"/>
                    <a:pt x="2142355" y="4401585"/>
                    <a:pt x="2137417" y="4410403"/>
                  </a:cubicBezTo>
                  <a:cubicBezTo>
                    <a:pt x="2069697" y="4532440"/>
                    <a:pt x="2001977" y="4653774"/>
                    <a:pt x="1934255" y="4775812"/>
                  </a:cubicBezTo>
                  <a:cubicBezTo>
                    <a:pt x="1931433" y="4780750"/>
                    <a:pt x="1925085" y="4784982"/>
                    <a:pt x="1929317" y="4794152"/>
                  </a:cubicBezTo>
                  <a:cubicBezTo>
                    <a:pt x="1934255" y="4787804"/>
                    <a:pt x="1939193" y="4782866"/>
                    <a:pt x="1942721" y="4777928"/>
                  </a:cubicBezTo>
                  <a:cubicBezTo>
                    <a:pt x="2021729" y="4672820"/>
                    <a:pt x="2100031" y="4567712"/>
                    <a:pt x="2178333" y="4462603"/>
                  </a:cubicBezTo>
                  <a:cubicBezTo>
                    <a:pt x="2203727" y="4429449"/>
                    <a:pt x="2202317" y="4430859"/>
                    <a:pt x="2171983" y="4403349"/>
                  </a:cubicBezTo>
                  <a:cubicBezTo>
                    <a:pt x="2162813" y="4395236"/>
                    <a:pt x="2156640" y="4392590"/>
                    <a:pt x="2151526" y="4394178"/>
                  </a:cubicBezTo>
                  <a:close/>
                  <a:moveTo>
                    <a:pt x="2185561" y="4286336"/>
                  </a:moveTo>
                  <a:cubicBezTo>
                    <a:pt x="2190675" y="4285895"/>
                    <a:pt x="2196319" y="4289423"/>
                    <a:pt x="2203726" y="4296125"/>
                  </a:cubicBezTo>
                  <a:cubicBezTo>
                    <a:pt x="2344103" y="4422394"/>
                    <a:pt x="2484482" y="4547959"/>
                    <a:pt x="2624861" y="4673522"/>
                  </a:cubicBezTo>
                  <a:cubicBezTo>
                    <a:pt x="2641791" y="4689042"/>
                    <a:pt x="2639675" y="4696095"/>
                    <a:pt x="2621333" y="4708087"/>
                  </a:cubicBezTo>
                  <a:cubicBezTo>
                    <a:pt x="2420994" y="4837884"/>
                    <a:pt x="2220655" y="4968387"/>
                    <a:pt x="2021021" y="5098890"/>
                  </a:cubicBezTo>
                  <a:cubicBezTo>
                    <a:pt x="2001975" y="5110882"/>
                    <a:pt x="1980107" y="5120052"/>
                    <a:pt x="1954711" y="5119348"/>
                  </a:cubicBezTo>
                  <a:cubicBezTo>
                    <a:pt x="1854542" y="5119348"/>
                    <a:pt x="1779768" y="5000131"/>
                    <a:pt x="1827736" y="4913365"/>
                  </a:cubicBezTo>
                  <a:cubicBezTo>
                    <a:pt x="1941309" y="4708793"/>
                    <a:pt x="2056998" y="4504927"/>
                    <a:pt x="2170570" y="4300357"/>
                  </a:cubicBezTo>
                  <a:cubicBezTo>
                    <a:pt x="2175861" y="4291186"/>
                    <a:pt x="2180446" y="4286777"/>
                    <a:pt x="2185561" y="4286336"/>
                  </a:cubicBezTo>
                  <a:close/>
                  <a:moveTo>
                    <a:pt x="2527601" y="4076740"/>
                  </a:moveTo>
                  <a:cubicBezTo>
                    <a:pt x="2531745" y="4076563"/>
                    <a:pt x="2535978" y="4079208"/>
                    <a:pt x="2541621" y="4084498"/>
                  </a:cubicBezTo>
                  <a:cubicBezTo>
                    <a:pt x="2634030" y="4168443"/>
                    <a:pt x="2727145" y="4252389"/>
                    <a:pt x="2819557" y="4335628"/>
                  </a:cubicBezTo>
                  <a:cubicBezTo>
                    <a:pt x="2824495" y="4339860"/>
                    <a:pt x="2829432" y="4342682"/>
                    <a:pt x="2833664" y="4345504"/>
                  </a:cubicBezTo>
                  <a:cubicBezTo>
                    <a:pt x="2828020" y="4352558"/>
                    <a:pt x="2824495" y="4356790"/>
                    <a:pt x="2820966" y="4361024"/>
                  </a:cubicBezTo>
                  <a:cubicBezTo>
                    <a:pt x="2765239" y="4422395"/>
                    <a:pt x="2709511" y="4483765"/>
                    <a:pt x="2655194" y="4545136"/>
                  </a:cubicBezTo>
                  <a:cubicBezTo>
                    <a:pt x="2644612" y="4557130"/>
                    <a:pt x="2638968" y="4557130"/>
                    <a:pt x="2626976" y="4546548"/>
                  </a:cubicBezTo>
                  <a:cubicBezTo>
                    <a:pt x="2535273" y="4462603"/>
                    <a:pt x="2443568" y="4380070"/>
                    <a:pt x="2350453" y="4297536"/>
                  </a:cubicBezTo>
                  <a:cubicBezTo>
                    <a:pt x="2337755" y="4286249"/>
                    <a:pt x="2338461" y="4279901"/>
                    <a:pt x="2349747" y="4267909"/>
                  </a:cubicBezTo>
                  <a:cubicBezTo>
                    <a:pt x="2405476" y="4207947"/>
                    <a:pt x="2459793" y="4147282"/>
                    <a:pt x="2514109" y="4085910"/>
                  </a:cubicBezTo>
                  <a:cubicBezTo>
                    <a:pt x="2519400" y="4079914"/>
                    <a:pt x="2523456" y="4076916"/>
                    <a:pt x="2527601" y="4076740"/>
                  </a:cubicBezTo>
                  <a:close/>
                  <a:moveTo>
                    <a:pt x="4518292" y="1193344"/>
                  </a:moveTo>
                  <a:cubicBezTo>
                    <a:pt x="4524553" y="1193168"/>
                    <a:pt x="4530902" y="1197224"/>
                    <a:pt x="4539367" y="1204983"/>
                  </a:cubicBezTo>
                  <a:cubicBezTo>
                    <a:pt x="4868092" y="1502670"/>
                    <a:pt x="5196817" y="1799651"/>
                    <a:pt x="5526247" y="2095927"/>
                  </a:cubicBezTo>
                  <a:cubicBezTo>
                    <a:pt x="5541767" y="2110035"/>
                    <a:pt x="5540355" y="2117089"/>
                    <a:pt x="5526953" y="2131903"/>
                  </a:cubicBezTo>
                  <a:cubicBezTo>
                    <a:pt x="4850456" y="2879646"/>
                    <a:pt x="4174665" y="3627390"/>
                    <a:pt x="3498169" y="4375131"/>
                  </a:cubicBezTo>
                  <a:cubicBezTo>
                    <a:pt x="3369078" y="4517626"/>
                    <a:pt x="3170150" y="4528208"/>
                    <a:pt x="3028361" y="4399821"/>
                  </a:cubicBezTo>
                  <a:cubicBezTo>
                    <a:pt x="2849890" y="4238987"/>
                    <a:pt x="2672124" y="4078150"/>
                    <a:pt x="2493653" y="3917315"/>
                  </a:cubicBezTo>
                  <a:cubicBezTo>
                    <a:pt x="2420290" y="3848184"/>
                    <a:pt x="2383608" y="3766357"/>
                    <a:pt x="2383608" y="3653490"/>
                  </a:cubicBezTo>
                  <a:cubicBezTo>
                    <a:pt x="2384314" y="3585768"/>
                    <a:pt x="2413942" y="3512405"/>
                    <a:pt x="2470375" y="3450329"/>
                  </a:cubicBezTo>
                  <a:cubicBezTo>
                    <a:pt x="2894330" y="2981931"/>
                    <a:pt x="3318286" y="2512827"/>
                    <a:pt x="3741539" y="2044432"/>
                  </a:cubicBezTo>
                  <a:cubicBezTo>
                    <a:pt x="3994079" y="1765086"/>
                    <a:pt x="4246617" y="1486444"/>
                    <a:pt x="4497747" y="1207099"/>
                  </a:cubicBezTo>
                  <a:cubicBezTo>
                    <a:pt x="4505859" y="1197929"/>
                    <a:pt x="4512031" y="1193520"/>
                    <a:pt x="4518292" y="1193344"/>
                  </a:cubicBezTo>
                  <a:close/>
                  <a:moveTo>
                    <a:pt x="4561939" y="764802"/>
                  </a:moveTo>
                  <a:cubicBezTo>
                    <a:pt x="4574460" y="764096"/>
                    <a:pt x="4587334" y="771150"/>
                    <a:pt x="4603559" y="785964"/>
                  </a:cubicBezTo>
                  <a:cubicBezTo>
                    <a:pt x="4821533" y="982776"/>
                    <a:pt x="5038801" y="1179587"/>
                    <a:pt x="5256775" y="1375693"/>
                  </a:cubicBezTo>
                  <a:cubicBezTo>
                    <a:pt x="5483215" y="1580265"/>
                    <a:pt x="5710360" y="1784836"/>
                    <a:pt x="5936798" y="1989408"/>
                  </a:cubicBezTo>
                  <a:cubicBezTo>
                    <a:pt x="5950908" y="2002810"/>
                    <a:pt x="5966426" y="2014097"/>
                    <a:pt x="5966426" y="2038081"/>
                  </a:cubicBezTo>
                  <a:cubicBezTo>
                    <a:pt x="5965722" y="2048663"/>
                    <a:pt x="5959372" y="2059949"/>
                    <a:pt x="5950202" y="2069825"/>
                  </a:cubicBezTo>
                  <a:cubicBezTo>
                    <a:pt x="5920574" y="2102275"/>
                    <a:pt x="5890946" y="2135428"/>
                    <a:pt x="5861319" y="2167878"/>
                  </a:cubicBezTo>
                  <a:cubicBezTo>
                    <a:pt x="5832397" y="2199622"/>
                    <a:pt x="5814761" y="2201032"/>
                    <a:pt x="5782313" y="2171404"/>
                  </a:cubicBezTo>
                  <a:cubicBezTo>
                    <a:pt x="5590438" y="1998578"/>
                    <a:pt x="5398564" y="1825045"/>
                    <a:pt x="5206690" y="1651513"/>
                  </a:cubicBezTo>
                  <a:cubicBezTo>
                    <a:pt x="4953446" y="1422957"/>
                    <a:pt x="4700200" y="1194401"/>
                    <a:pt x="4446956" y="965140"/>
                  </a:cubicBezTo>
                  <a:cubicBezTo>
                    <a:pt x="4410274" y="931985"/>
                    <a:pt x="4409569" y="915761"/>
                    <a:pt x="4442722" y="878373"/>
                  </a:cubicBezTo>
                  <a:cubicBezTo>
                    <a:pt x="4469528" y="848745"/>
                    <a:pt x="4495630" y="819824"/>
                    <a:pt x="4522436" y="790196"/>
                  </a:cubicBezTo>
                  <a:cubicBezTo>
                    <a:pt x="4537250" y="773972"/>
                    <a:pt x="4549418" y="765507"/>
                    <a:pt x="4561939" y="764802"/>
                  </a:cubicBezTo>
                  <a:close/>
                  <a:moveTo>
                    <a:pt x="5760534" y="357422"/>
                  </a:moveTo>
                  <a:cubicBezTo>
                    <a:pt x="5766794" y="357422"/>
                    <a:pt x="5773143" y="361302"/>
                    <a:pt x="5780903" y="368357"/>
                  </a:cubicBezTo>
                  <a:cubicBezTo>
                    <a:pt x="5946676" y="518610"/>
                    <a:pt x="6112449" y="668159"/>
                    <a:pt x="6278224" y="817708"/>
                  </a:cubicBezTo>
                  <a:cubicBezTo>
                    <a:pt x="6293036" y="831111"/>
                    <a:pt x="6295154" y="840282"/>
                    <a:pt x="6281044" y="855801"/>
                  </a:cubicBezTo>
                  <a:cubicBezTo>
                    <a:pt x="6063069" y="1096347"/>
                    <a:pt x="5845095" y="1336895"/>
                    <a:pt x="5627826" y="1578149"/>
                  </a:cubicBezTo>
                  <a:cubicBezTo>
                    <a:pt x="5621478" y="1585203"/>
                    <a:pt x="5616540" y="1592963"/>
                    <a:pt x="5604548" y="1594373"/>
                  </a:cubicBezTo>
                  <a:cubicBezTo>
                    <a:pt x="5600314" y="1590847"/>
                    <a:pt x="5594672" y="1587320"/>
                    <a:pt x="5589734" y="1583087"/>
                  </a:cubicBezTo>
                  <a:cubicBezTo>
                    <a:pt x="5422549" y="1432127"/>
                    <a:pt x="5255364" y="1281168"/>
                    <a:pt x="5088179" y="1130209"/>
                  </a:cubicBezTo>
                  <a:cubicBezTo>
                    <a:pt x="5072661" y="1116099"/>
                    <a:pt x="5074071" y="1106223"/>
                    <a:pt x="5087475" y="1092116"/>
                  </a:cubicBezTo>
                  <a:cubicBezTo>
                    <a:pt x="5305450" y="851567"/>
                    <a:pt x="5523424" y="611019"/>
                    <a:pt x="5740693" y="369767"/>
                  </a:cubicBezTo>
                  <a:cubicBezTo>
                    <a:pt x="5748100" y="361302"/>
                    <a:pt x="5754273" y="357422"/>
                    <a:pt x="5760534" y="357422"/>
                  </a:cubicBezTo>
                  <a:close/>
                  <a:moveTo>
                    <a:pt x="5799949" y="40"/>
                  </a:moveTo>
                  <a:cubicBezTo>
                    <a:pt x="5811764" y="-577"/>
                    <a:pt x="5823933" y="6124"/>
                    <a:pt x="5839452" y="19880"/>
                  </a:cubicBezTo>
                  <a:cubicBezTo>
                    <a:pt x="6051078" y="211049"/>
                    <a:pt x="6262703" y="401512"/>
                    <a:pt x="6474330" y="592680"/>
                  </a:cubicBezTo>
                  <a:cubicBezTo>
                    <a:pt x="6520887" y="634300"/>
                    <a:pt x="6567445" y="676626"/>
                    <a:pt x="6614003" y="718245"/>
                  </a:cubicBezTo>
                  <a:cubicBezTo>
                    <a:pt x="6625289" y="728120"/>
                    <a:pt x="6635165" y="738701"/>
                    <a:pt x="6642925" y="751399"/>
                  </a:cubicBezTo>
                  <a:cubicBezTo>
                    <a:pt x="6642219" y="760569"/>
                    <a:pt x="6642219" y="770445"/>
                    <a:pt x="6642219" y="779615"/>
                  </a:cubicBezTo>
                  <a:cubicBezTo>
                    <a:pt x="6606243" y="819825"/>
                    <a:pt x="6570267" y="860034"/>
                    <a:pt x="6533585" y="899538"/>
                  </a:cubicBezTo>
                  <a:cubicBezTo>
                    <a:pt x="6509600" y="925638"/>
                    <a:pt x="6488438" y="927048"/>
                    <a:pt x="6462338" y="903770"/>
                  </a:cubicBezTo>
                  <a:cubicBezTo>
                    <a:pt x="6199921" y="666750"/>
                    <a:pt x="5938211" y="430434"/>
                    <a:pt x="5676501" y="193413"/>
                  </a:cubicBezTo>
                  <a:cubicBezTo>
                    <a:pt x="5650399" y="169429"/>
                    <a:pt x="5649694" y="148971"/>
                    <a:pt x="5673679" y="122165"/>
                  </a:cubicBezTo>
                  <a:cubicBezTo>
                    <a:pt x="5703307" y="89010"/>
                    <a:pt x="5732934" y="56562"/>
                    <a:pt x="5762562" y="24112"/>
                  </a:cubicBezTo>
                  <a:cubicBezTo>
                    <a:pt x="5776670" y="8593"/>
                    <a:pt x="5788133" y="657"/>
                    <a:pt x="5799949" y="40"/>
                  </a:cubicBezTo>
                  <a:close/>
                </a:path>
              </a:pathLst>
            </a:custGeom>
            <a:solidFill>
              <a:schemeClr val="accent2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317">
              <a:extLst>
                <a:ext uri="{FF2B5EF4-FFF2-40B4-BE49-F238E27FC236}">
                  <a16:creationId xmlns:a16="http://schemas.microsoft.com/office/drawing/2014/main" id="{5DBD8009-2452-4FCD-A13C-BB7922E9DDEF}"/>
                </a:ext>
              </a:extLst>
            </p:cNvPr>
            <p:cNvSpPr/>
            <p:nvPr/>
          </p:nvSpPr>
          <p:spPr>
            <a:xfrm>
              <a:off x="2129810" y="1302903"/>
              <a:ext cx="2928836" cy="3070751"/>
            </a:xfrm>
            <a:custGeom>
              <a:avLst/>
              <a:gdLst>
                <a:gd name="connsiteX0" fmla="*/ 1014404 w 2928836"/>
                <a:gd name="connsiteY0" fmla="*/ 2259720 h 3070751"/>
                <a:gd name="connsiteX1" fmla="*/ 966434 w 2928836"/>
                <a:gd name="connsiteY1" fmla="*/ 2282999 h 3070751"/>
                <a:gd name="connsiteX2" fmla="*/ 979838 w 2928836"/>
                <a:gd name="connsiteY2" fmla="*/ 2336611 h 3070751"/>
                <a:gd name="connsiteX3" fmla="*/ 1239434 w 2928836"/>
                <a:gd name="connsiteY3" fmla="*/ 2562345 h 3070751"/>
                <a:gd name="connsiteX4" fmla="*/ 1293750 w 2928836"/>
                <a:gd name="connsiteY4" fmla="*/ 2551763 h 3070751"/>
                <a:gd name="connsiteX5" fmla="*/ 1297983 w 2928836"/>
                <a:gd name="connsiteY5" fmla="*/ 2498151 h 3070751"/>
                <a:gd name="connsiteX6" fmla="*/ 1040504 w 2928836"/>
                <a:gd name="connsiteY6" fmla="*/ 2274534 h 3070751"/>
                <a:gd name="connsiteX7" fmla="*/ 1014404 w 2928836"/>
                <a:gd name="connsiteY7" fmla="*/ 2259720 h 3070751"/>
                <a:gd name="connsiteX8" fmla="*/ 631009 w 2928836"/>
                <a:gd name="connsiteY8" fmla="*/ 2198701 h 3070751"/>
                <a:gd name="connsiteX9" fmla="*/ 602440 w 2928836"/>
                <a:gd name="connsiteY9" fmla="*/ 2214573 h 3070751"/>
                <a:gd name="connsiteX10" fmla="*/ 608082 w 2928836"/>
                <a:gd name="connsiteY10" fmla="*/ 2276651 h 3070751"/>
                <a:gd name="connsiteX11" fmla="*/ 622190 w 2928836"/>
                <a:gd name="connsiteY11" fmla="*/ 2289347 h 3070751"/>
                <a:gd name="connsiteX12" fmla="*/ 774561 w 2928836"/>
                <a:gd name="connsiteY12" fmla="*/ 2421260 h 3070751"/>
                <a:gd name="connsiteX13" fmla="*/ 1108226 w 2928836"/>
                <a:gd name="connsiteY13" fmla="*/ 2709073 h 3070751"/>
                <a:gd name="connsiteX14" fmla="*/ 1166070 w 2928836"/>
                <a:gd name="connsiteY14" fmla="*/ 2644879 h 3070751"/>
                <a:gd name="connsiteX15" fmla="*/ 754105 w 2928836"/>
                <a:gd name="connsiteY15" fmla="*/ 2287231 h 3070751"/>
                <a:gd name="connsiteX16" fmla="*/ 663810 w 2928836"/>
                <a:gd name="connsiteY16" fmla="*/ 2210341 h 3070751"/>
                <a:gd name="connsiteX17" fmla="*/ 631009 w 2928836"/>
                <a:gd name="connsiteY17" fmla="*/ 2198701 h 3070751"/>
                <a:gd name="connsiteX18" fmla="*/ 1105403 w 2928836"/>
                <a:gd name="connsiteY18" fmla="*/ 2134773 h 3070751"/>
                <a:gd name="connsiteX19" fmla="*/ 1077186 w 2928836"/>
                <a:gd name="connsiteY19" fmla="*/ 2153201 h 3070751"/>
                <a:gd name="connsiteX20" fmla="*/ 1087766 w 2928836"/>
                <a:gd name="connsiteY20" fmla="*/ 2213868 h 3070751"/>
                <a:gd name="connsiteX21" fmla="*/ 1350183 w 2928836"/>
                <a:gd name="connsiteY21" fmla="*/ 2440306 h 3070751"/>
                <a:gd name="connsiteX22" fmla="*/ 1407323 w 2928836"/>
                <a:gd name="connsiteY22" fmla="*/ 2378230 h 3070751"/>
                <a:gd name="connsiteX23" fmla="*/ 1137852 w 2928836"/>
                <a:gd name="connsiteY23" fmla="*/ 2143325 h 3070751"/>
                <a:gd name="connsiteX24" fmla="*/ 1105403 w 2928836"/>
                <a:gd name="connsiteY24" fmla="*/ 2134773 h 3070751"/>
                <a:gd name="connsiteX25" fmla="*/ 1237317 w 2928836"/>
                <a:gd name="connsiteY25" fmla="*/ 1988839 h 3070751"/>
                <a:gd name="connsiteX26" fmla="*/ 1206278 w 2928836"/>
                <a:gd name="connsiteY26" fmla="*/ 2004358 h 3070751"/>
                <a:gd name="connsiteX27" fmla="*/ 1214037 w 2928836"/>
                <a:gd name="connsiteY27" fmla="*/ 2067139 h 3070751"/>
                <a:gd name="connsiteX28" fmla="*/ 1317735 w 2928836"/>
                <a:gd name="connsiteY28" fmla="*/ 2157434 h 3070751"/>
                <a:gd name="connsiteX29" fmla="*/ 1481393 w 2928836"/>
                <a:gd name="connsiteY29" fmla="*/ 2296401 h 3070751"/>
                <a:gd name="connsiteX30" fmla="*/ 1536416 w 2928836"/>
                <a:gd name="connsiteY30" fmla="*/ 2235736 h 3070751"/>
                <a:gd name="connsiteX31" fmla="*/ 1515958 w 2928836"/>
                <a:gd name="connsiteY31" fmla="*/ 2213868 h 3070751"/>
                <a:gd name="connsiteX32" fmla="*/ 1272587 w 2928836"/>
                <a:gd name="connsiteY32" fmla="*/ 2002948 h 3070751"/>
                <a:gd name="connsiteX33" fmla="*/ 1237317 w 2928836"/>
                <a:gd name="connsiteY33" fmla="*/ 1988839 h 3070751"/>
                <a:gd name="connsiteX34" fmla="*/ 1461551 w 2928836"/>
                <a:gd name="connsiteY34" fmla="*/ 1752966 h 3070751"/>
                <a:gd name="connsiteX35" fmla="*/ 1430601 w 2928836"/>
                <a:gd name="connsiteY35" fmla="*/ 1768749 h 3070751"/>
                <a:gd name="connsiteX36" fmla="*/ 1440477 w 2928836"/>
                <a:gd name="connsiteY36" fmla="*/ 1834352 h 3070751"/>
                <a:gd name="connsiteX37" fmla="*/ 1698661 w 2928836"/>
                <a:gd name="connsiteY37" fmla="*/ 2057264 h 3070751"/>
                <a:gd name="connsiteX38" fmla="*/ 1751568 w 2928836"/>
                <a:gd name="connsiteY38" fmla="*/ 2047388 h 3070751"/>
                <a:gd name="connsiteX39" fmla="*/ 1756506 w 2928836"/>
                <a:gd name="connsiteY39" fmla="*/ 1993072 h 3070751"/>
                <a:gd name="connsiteX40" fmla="*/ 1498321 w 2928836"/>
                <a:gd name="connsiteY40" fmla="*/ 1769455 h 3070751"/>
                <a:gd name="connsiteX41" fmla="*/ 1461551 w 2928836"/>
                <a:gd name="connsiteY41" fmla="*/ 1752966 h 3070751"/>
                <a:gd name="connsiteX42" fmla="*/ 1122775 w 2928836"/>
                <a:gd name="connsiteY42" fmla="*/ 1690094 h 3070751"/>
                <a:gd name="connsiteX43" fmla="*/ 1089884 w 2928836"/>
                <a:gd name="connsiteY43" fmla="*/ 1704555 h 3070751"/>
                <a:gd name="connsiteX44" fmla="*/ 1104698 w 2928836"/>
                <a:gd name="connsiteY44" fmla="*/ 1775098 h 3070751"/>
                <a:gd name="connsiteX45" fmla="*/ 1260595 w 2928836"/>
                <a:gd name="connsiteY45" fmla="*/ 1910538 h 3070751"/>
                <a:gd name="connsiteX46" fmla="*/ 1578739 w 2928836"/>
                <a:gd name="connsiteY46" fmla="*/ 2187769 h 3070751"/>
                <a:gd name="connsiteX47" fmla="*/ 1627415 w 2928836"/>
                <a:gd name="connsiteY47" fmla="*/ 2201173 h 3070751"/>
                <a:gd name="connsiteX48" fmla="*/ 1640111 w 2928836"/>
                <a:gd name="connsiteY48" fmla="*/ 2121459 h 3070751"/>
                <a:gd name="connsiteX49" fmla="*/ 1630941 w 2928836"/>
                <a:gd name="connsiteY49" fmla="*/ 2115817 h 3070751"/>
                <a:gd name="connsiteX50" fmla="*/ 1162541 w 2928836"/>
                <a:gd name="connsiteY50" fmla="*/ 1709493 h 3070751"/>
                <a:gd name="connsiteX51" fmla="*/ 1122775 w 2928836"/>
                <a:gd name="connsiteY51" fmla="*/ 1690094 h 3070751"/>
                <a:gd name="connsiteX52" fmla="*/ 1578297 w 2928836"/>
                <a:gd name="connsiteY52" fmla="*/ 1616466 h 3070751"/>
                <a:gd name="connsiteX53" fmla="*/ 1548404 w 2928836"/>
                <a:gd name="connsiteY53" fmla="*/ 1632603 h 3070751"/>
                <a:gd name="connsiteX54" fmla="*/ 1558986 w 2928836"/>
                <a:gd name="connsiteY54" fmla="*/ 1697501 h 3070751"/>
                <a:gd name="connsiteX55" fmla="*/ 1819287 w 2928836"/>
                <a:gd name="connsiteY55" fmla="*/ 1921824 h 3070751"/>
                <a:gd name="connsiteX56" fmla="*/ 1876425 w 2928836"/>
                <a:gd name="connsiteY56" fmla="*/ 1860453 h 3070751"/>
                <a:gd name="connsiteX57" fmla="*/ 1869371 w 2928836"/>
                <a:gd name="connsiteY57" fmla="*/ 1851987 h 3070751"/>
                <a:gd name="connsiteX58" fmla="*/ 1611892 w 2928836"/>
                <a:gd name="connsiteY58" fmla="*/ 1628371 h 3070751"/>
                <a:gd name="connsiteX59" fmla="*/ 1578297 w 2928836"/>
                <a:gd name="connsiteY59" fmla="*/ 1616466 h 3070751"/>
                <a:gd name="connsiteX60" fmla="*/ 1705448 w 2928836"/>
                <a:gd name="connsiteY60" fmla="*/ 1469651 h 3070751"/>
                <a:gd name="connsiteX61" fmla="*/ 1676085 w 2928836"/>
                <a:gd name="connsiteY61" fmla="*/ 1485875 h 3070751"/>
                <a:gd name="connsiteX62" fmla="*/ 1681729 w 2928836"/>
                <a:gd name="connsiteY62" fmla="*/ 1546542 h 3070751"/>
                <a:gd name="connsiteX63" fmla="*/ 1739573 w 2928836"/>
                <a:gd name="connsiteY63" fmla="*/ 1597331 h 3070751"/>
                <a:gd name="connsiteX64" fmla="*/ 1950494 w 2928836"/>
                <a:gd name="connsiteY64" fmla="*/ 1777918 h 3070751"/>
                <a:gd name="connsiteX65" fmla="*/ 2006222 w 2928836"/>
                <a:gd name="connsiteY65" fmla="*/ 1717253 h 3070751"/>
                <a:gd name="connsiteX66" fmla="*/ 1993526 w 2928836"/>
                <a:gd name="connsiteY66" fmla="*/ 1702439 h 3070751"/>
                <a:gd name="connsiteX67" fmla="*/ 1737457 w 2928836"/>
                <a:gd name="connsiteY67" fmla="*/ 1480937 h 3070751"/>
                <a:gd name="connsiteX68" fmla="*/ 1705448 w 2928836"/>
                <a:gd name="connsiteY68" fmla="*/ 1469651 h 3070751"/>
                <a:gd name="connsiteX69" fmla="*/ 1956621 w 2928836"/>
                <a:gd name="connsiteY69" fmla="*/ 1206299 h 3070751"/>
                <a:gd name="connsiteX70" fmla="*/ 1940617 w 2928836"/>
                <a:gd name="connsiteY70" fmla="*/ 1212879 h 3070751"/>
                <a:gd name="connsiteX71" fmla="*/ 1925097 w 2928836"/>
                <a:gd name="connsiteY71" fmla="*/ 1272840 h 3070751"/>
                <a:gd name="connsiteX72" fmla="*/ 1974477 w 2928836"/>
                <a:gd name="connsiteY72" fmla="*/ 1316576 h 3070751"/>
                <a:gd name="connsiteX73" fmla="*/ 2194568 w 2928836"/>
                <a:gd name="connsiteY73" fmla="*/ 1508450 h 3070751"/>
                <a:gd name="connsiteX74" fmla="*/ 2252414 w 2928836"/>
                <a:gd name="connsiteY74" fmla="*/ 1499278 h 3070751"/>
                <a:gd name="connsiteX75" fmla="*/ 2254530 w 2928836"/>
                <a:gd name="connsiteY75" fmla="*/ 1443551 h 3070751"/>
                <a:gd name="connsiteX76" fmla="*/ 2233368 w 2928836"/>
                <a:gd name="connsiteY76" fmla="*/ 1416041 h 3070751"/>
                <a:gd name="connsiteX77" fmla="*/ 2116972 w 2928836"/>
                <a:gd name="connsiteY77" fmla="*/ 1316576 h 3070751"/>
                <a:gd name="connsiteX78" fmla="*/ 2031616 w 2928836"/>
                <a:gd name="connsiteY78" fmla="*/ 1249561 h 3070751"/>
                <a:gd name="connsiteX79" fmla="*/ 1999873 w 2928836"/>
                <a:gd name="connsiteY79" fmla="*/ 1223461 h 3070751"/>
                <a:gd name="connsiteX80" fmla="*/ 1956621 w 2928836"/>
                <a:gd name="connsiteY80" fmla="*/ 1206299 h 3070751"/>
                <a:gd name="connsiteX81" fmla="*/ 1589494 w 2928836"/>
                <a:gd name="connsiteY81" fmla="*/ 1148245 h 3070751"/>
                <a:gd name="connsiteX82" fmla="*/ 1558280 w 2928836"/>
                <a:gd name="connsiteY82" fmla="*/ 1163499 h 3070751"/>
                <a:gd name="connsiteX83" fmla="*/ 1570272 w 2928836"/>
                <a:gd name="connsiteY83" fmla="*/ 1230515 h 3070751"/>
                <a:gd name="connsiteX84" fmla="*/ 1675379 w 2928836"/>
                <a:gd name="connsiteY84" fmla="*/ 1323630 h 3070751"/>
                <a:gd name="connsiteX85" fmla="*/ 1684549 w 2928836"/>
                <a:gd name="connsiteY85" fmla="*/ 1329274 h 3070751"/>
                <a:gd name="connsiteX86" fmla="*/ 2060539 w 2928836"/>
                <a:gd name="connsiteY86" fmla="*/ 1656589 h 3070751"/>
                <a:gd name="connsiteX87" fmla="*/ 2115561 w 2928836"/>
                <a:gd name="connsiteY87" fmla="*/ 1647419 h 3070751"/>
                <a:gd name="connsiteX88" fmla="*/ 2119795 w 2928836"/>
                <a:gd name="connsiteY88" fmla="*/ 1591691 h 3070751"/>
                <a:gd name="connsiteX89" fmla="*/ 2107097 w 2928836"/>
                <a:gd name="connsiteY89" fmla="*/ 1571233 h 3070751"/>
                <a:gd name="connsiteX90" fmla="*/ 1851734 w 2928836"/>
                <a:gd name="connsiteY90" fmla="*/ 1351142 h 3070751"/>
                <a:gd name="connsiteX91" fmla="*/ 1798828 w 2928836"/>
                <a:gd name="connsiteY91" fmla="*/ 1313754 h 3070751"/>
                <a:gd name="connsiteX92" fmla="*/ 1626000 w 2928836"/>
                <a:gd name="connsiteY92" fmla="*/ 1164205 h 3070751"/>
                <a:gd name="connsiteX93" fmla="*/ 1589494 w 2928836"/>
                <a:gd name="connsiteY93" fmla="*/ 1148245 h 3070751"/>
                <a:gd name="connsiteX94" fmla="*/ 2081172 w 2928836"/>
                <a:gd name="connsiteY94" fmla="*/ 1067564 h 3070751"/>
                <a:gd name="connsiteX95" fmla="*/ 2049958 w 2928836"/>
                <a:gd name="connsiteY95" fmla="*/ 1082378 h 3070751"/>
                <a:gd name="connsiteX96" fmla="*/ 2061950 w 2928836"/>
                <a:gd name="connsiteY96" fmla="*/ 1151509 h 3070751"/>
                <a:gd name="connsiteX97" fmla="*/ 2164942 w 2928836"/>
                <a:gd name="connsiteY97" fmla="*/ 1242506 h 3070751"/>
                <a:gd name="connsiteX98" fmla="*/ 2181872 w 2928836"/>
                <a:gd name="connsiteY98" fmla="*/ 1265080 h 3070751"/>
                <a:gd name="connsiteX99" fmla="*/ 2283451 w 2928836"/>
                <a:gd name="connsiteY99" fmla="*/ 1351847 h 3070751"/>
                <a:gd name="connsiteX100" fmla="*/ 2317313 w 2928836"/>
                <a:gd name="connsiteY100" fmla="*/ 1371599 h 3070751"/>
                <a:gd name="connsiteX101" fmla="*/ 2375863 w 2928836"/>
                <a:gd name="connsiteY101" fmla="*/ 1351847 h 3070751"/>
                <a:gd name="connsiteX102" fmla="*/ 2356111 w 2928836"/>
                <a:gd name="connsiteY102" fmla="*/ 1289064 h 3070751"/>
                <a:gd name="connsiteX103" fmla="*/ 2117678 w 2928836"/>
                <a:gd name="connsiteY103" fmla="*/ 1084494 h 3070751"/>
                <a:gd name="connsiteX104" fmla="*/ 2081172 w 2928836"/>
                <a:gd name="connsiteY104" fmla="*/ 1067564 h 3070751"/>
                <a:gd name="connsiteX105" fmla="*/ 2206295 w 2928836"/>
                <a:gd name="connsiteY105" fmla="*/ 922423 h 3070751"/>
                <a:gd name="connsiteX106" fmla="*/ 2174817 w 2928836"/>
                <a:gd name="connsiteY106" fmla="*/ 937765 h 3070751"/>
                <a:gd name="connsiteX107" fmla="*/ 2188925 w 2928836"/>
                <a:gd name="connsiteY107" fmla="*/ 1006897 h 3070751"/>
                <a:gd name="connsiteX108" fmla="*/ 2373746 w 2928836"/>
                <a:gd name="connsiteY108" fmla="*/ 1167731 h 3070751"/>
                <a:gd name="connsiteX109" fmla="*/ 2436528 w 2928836"/>
                <a:gd name="connsiteY109" fmla="*/ 1221343 h 3070751"/>
                <a:gd name="connsiteX110" fmla="*/ 2483086 w 2928836"/>
                <a:gd name="connsiteY110" fmla="*/ 1226281 h 3070751"/>
                <a:gd name="connsiteX111" fmla="*/ 2507775 w 2928836"/>
                <a:gd name="connsiteY111" fmla="*/ 1190305 h 3070751"/>
                <a:gd name="connsiteX112" fmla="*/ 2484496 w 2928836"/>
                <a:gd name="connsiteY112" fmla="*/ 1147275 h 3070751"/>
                <a:gd name="connsiteX113" fmla="*/ 2244652 w 2928836"/>
                <a:gd name="connsiteY113" fmla="*/ 939881 h 3070751"/>
                <a:gd name="connsiteX114" fmla="*/ 2206295 w 2928836"/>
                <a:gd name="connsiteY114" fmla="*/ 922423 h 3070751"/>
                <a:gd name="connsiteX115" fmla="*/ 2112299 w 2928836"/>
                <a:gd name="connsiteY115" fmla="*/ 597050 h 3070751"/>
                <a:gd name="connsiteX116" fmla="*/ 2080290 w 2928836"/>
                <a:gd name="connsiteY116" fmla="*/ 609748 h 3070751"/>
                <a:gd name="connsiteX117" fmla="*/ 2100042 w 2928836"/>
                <a:gd name="connsiteY117" fmla="*/ 681700 h 3070751"/>
                <a:gd name="connsiteX118" fmla="*/ 2535990 w 2928836"/>
                <a:gd name="connsiteY118" fmla="*/ 1075326 h 3070751"/>
                <a:gd name="connsiteX119" fmla="*/ 2565618 w 2928836"/>
                <a:gd name="connsiteY119" fmla="*/ 1100016 h 3070751"/>
                <a:gd name="connsiteX120" fmla="*/ 2607237 w 2928836"/>
                <a:gd name="connsiteY120" fmla="*/ 1101426 h 3070751"/>
                <a:gd name="connsiteX121" fmla="*/ 2627695 w 2928836"/>
                <a:gd name="connsiteY121" fmla="*/ 1072504 h 3070751"/>
                <a:gd name="connsiteX122" fmla="*/ 2602299 w 2928836"/>
                <a:gd name="connsiteY122" fmla="*/ 1025240 h 3070751"/>
                <a:gd name="connsiteX123" fmla="*/ 2154360 w 2928836"/>
                <a:gd name="connsiteY123" fmla="*/ 620330 h 3070751"/>
                <a:gd name="connsiteX124" fmla="*/ 2112299 w 2928836"/>
                <a:gd name="connsiteY124" fmla="*/ 597050 h 3070751"/>
                <a:gd name="connsiteX125" fmla="*/ 2048901 w 2928836"/>
                <a:gd name="connsiteY125" fmla="*/ 1 h 3070751"/>
                <a:gd name="connsiteX126" fmla="*/ 2069710 w 2928836"/>
                <a:gd name="connsiteY126" fmla="*/ 12259 h 3070751"/>
                <a:gd name="connsiteX127" fmla="*/ 2917624 w 2928836"/>
                <a:gd name="connsiteY127" fmla="*/ 777636 h 3070751"/>
                <a:gd name="connsiteX128" fmla="*/ 2918330 w 2928836"/>
                <a:gd name="connsiteY128" fmla="*/ 813614 h 3070751"/>
                <a:gd name="connsiteX129" fmla="*/ 1341014 w 2928836"/>
                <a:gd name="connsiteY129" fmla="*/ 2557407 h 3070751"/>
                <a:gd name="connsiteX130" fmla="*/ 955855 w 2928836"/>
                <a:gd name="connsiteY130" fmla="*/ 2983479 h 3070751"/>
                <a:gd name="connsiteX131" fmla="*/ 609494 w 2928836"/>
                <a:gd name="connsiteY131" fmla="*/ 3000409 h 3070751"/>
                <a:gd name="connsiteX132" fmla="*/ 81136 w 2928836"/>
                <a:gd name="connsiteY132" fmla="*/ 2523547 h 3070751"/>
                <a:gd name="connsiteX133" fmla="*/ 13 w 2928836"/>
                <a:gd name="connsiteY133" fmla="*/ 2348603 h 3070751"/>
                <a:gd name="connsiteX134" fmla="*/ 64912 w 2928836"/>
                <a:gd name="connsiteY134" fmla="*/ 2185652 h 3070751"/>
                <a:gd name="connsiteX135" fmla="*/ 914235 w 2928836"/>
                <a:gd name="connsiteY135" fmla="*/ 1246034 h 3070751"/>
                <a:gd name="connsiteX136" fmla="*/ 2028091 w 2928836"/>
                <a:gd name="connsiteY136" fmla="*/ 13669 h 3070751"/>
                <a:gd name="connsiteX137" fmla="*/ 2048901 w 2928836"/>
                <a:gd name="connsiteY137" fmla="*/ 1 h 307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2928836" h="3070751">
                  <a:moveTo>
                    <a:pt x="1014404" y="2259720"/>
                  </a:moveTo>
                  <a:cubicBezTo>
                    <a:pt x="993240" y="2256194"/>
                    <a:pt x="975604" y="2263248"/>
                    <a:pt x="966434" y="2282999"/>
                  </a:cubicBezTo>
                  <a:cubicBezTo>
                    <a:pt x="956558" y="2303455"/>
                    <a:pt x="962202" y="2321797"/>
                    <a:pt x="979838" y="2336611"/>
                  </a:cubicBezTo>
                  <a:cubicBezTo>
                    <a:pt x="1066604" y="2412090"/>
                    <a:pt x="1152666" y="2486865"/>
                    <a:pt x="1239434" y="2562345"/>
                  </a:cubicBezTo>
                  <a:cubicBezTo>
                    <a:pt x="1259890" y="2569399"/>
                    <a:pt x="1278937" y="2568693"/>
                    <a:pt x="1293750" y="2551763"/>
                  </a:cubicBezTo>
                  <a:cubicBezTo>
                    <a:pt x="1308565" y="2534833"/>
                    <a:pt x="1305743" y="2516491"/>
                    <a:pt x="1297983" y="2498151"/>
                  </a:cubicBezTo>
                  <a:cubicBezTo>
                    <a:pt x="1212628" y="2423376"/>
                    <a:pt x="1126566" y="2349309"/>
                    <a:pt x="1040504" y="2274534"/>
                  </a:cubicBezTo>
                  <a:cubicBezTo>
                    <a:pt x="1032744" y="2267480"/>
                    <a:pt x="1024984" y="2261132"/>
                    <a:pt x="1014404" y="2259720"/>
                  </a:cubicBezTo>
                  <a:close/>
                  <a:moveTo>
                    <a:pt x="631009" y="2198701"/>
                  </a:moveTo>
                  <a:cubicBezTo>
                    <a:pt x="620428" y="2199583"/>
                    <a:pt x="610552" y="2205050"/>
                    <a:pt x="602440" y="2214573"/>
                  </a:cubicBezTo>
                  <a:cubicBezTo>
                    <a:pt x="587626" y="2232913"/>
                    <a:pt x="589742" y="2257603"/>
                    <a:pt x="608082" y="2276651"/>
                  </a:cubicBezTo>
                  <a:cubicBezTo>
                    <a:pt x="612316" y="2280883"/>
                    <a:pt x="617254" y="2285115"/>
                    <a:pt x="622190" y="2289347"/>
                  </a:cubicBezTo>
                  <a:cubicBezTo>
                    <a:pt x="672982" y="2333789"/>
                    <a:pt x="723772" y="2377524"/>
                    <a:pt x="774561" y="2421260"/>
                  </a:cubicBezTo>
                  <a:cubicBezTo>
                    <a:pt x="885313" y="2517198"/>
                    <a:pt x="996770" y="2613135"/>
                    <a:pt x="1108226" y="2709073"/>
                  </a:cubicBezTo>
                  <a:cubicBezTo>
                    <a:pt x="1156194" y="2719655"/>
                    <a:pt x="1180179" y="2692849"/>
                    <a:pt x="1166070" y="2644879"/>
                  </a:cubicBezTo>
                  <a:cubicBezTo>
                    <a:pt x="1028514" y="2525664"/>
                    <a:pt x="891663" y="2406448"/>
                    <a:pt x="754105" y="2287231"/>
                  </a:cubicBezTo>
                  <a:cubicBezTo>
                    <a:pt x="723772" y="2261131"/>
                    <a:pt x="694850" y="2235031"/>
                    <a:pt x="663810" y="2210341"/>
                  </a:cubicBezTo>
                  <a:cubicBezTo>
                    <a:pt x="652876" y="2201523"/>
                    <a:pt x="641590" y="2197820"/>
                    <a:pt x="631009" y="2198701"/>
                  </a:cubicBezTo>
                  <a:close/>
                  <a:moveTo>
                    <a:pt x="1105403" y="2134773"/>
                  </a:moveTo>
                  <a:cubicBezTo>
                    <a:pt x="1094469" y="2136801"/>
                    <a:pt x="1084240" y="2143326"/>
                    <a:pt x="1077186" y="2153201"/>
                  </a:cubicBezTo>
                  <a:cubicBezTo>
                    <a:pt x="1063076" y="2172953"/>
                    <a:pt x="1066604" y="2195526"/>
                    <a:pt x="1087766" y="2213868"/>
                  </a:cubicBezTo>
                  <a:cubicBezTo>
                    <a:pt x="1175238" y="2289347"/>
                    <a:pt x="1262711" y="2364827"/>
                    <a:pt x="1350183" y="2440306"/>
                  </a:cubicBezTo>
                  <a:cubicBezTo>
                    <a:pt x="1399563" y="2445950"/>
                    <a:pt x="1418609" y="2424788"/>
                    <a:pt x="1407323" y="2378230"/>
                  </a:cubicBezTo>
                  <a:cubicBezTo>
                    <a:pt x="1320555" y="2296401"/>
                    <a:pt x="1228852" y="2220216"/>
                    <a:pt x="1137852" y="2143325"/>
                  </a:cubicBezTo>
                  <a:cubicBezTo>
                    <a:pt x="1127976" y="2135213"/>
                    <a:pt x="1116336" y="2132744"/>
                    <a:pt x="1105403" y="2134773"/>
                  </a:cubicBezTo>
                  <a:close/>
                  <a:moveTo>
                    <a:pt x="1237317" y="1988839"/>
                  </a:moveTo>
                  <a:cubicBezTo>
                    <a:pt x="1225677" y="1989192"/>
                    <a:pt x="1214743" y="1994482"/>
                    <a:pt x="1206278" y="2004358"/>
                  </a:cubicBezTo>
                  <a:cubicBezTo>
                    <a:pt x="1189348" y="2023404"/>
                    <a:pt x="1191464" y="2046683"/>
                    <a:pt x="1214037" y="2067139"/>
                  </a:cubicBezTo>
                  <a:cubicBezTo>
                    <a:pt x="1247897" y="2097473"/>
                    <a:pt x="1282463" y="2127807"/>
                    <a:pt x="1317735" y="2157434"/>
                  </a:cubicBezTo>
                  <a:cubicBezTo>
                    <a:pt x="1372053" y="2203992"/>
                    <a:pt x="1423549" y="2254075"/>
                    <a:pt x="1481393" y="2296401"/>
                  </a:cubicBezTo>
                  <a:cubicBezTo>
                    <a:pt x="1525128" y="2297811"/>
                    <a:pt x="1541354" y="2280177"/>
                    <a:pt x="1536416" y="2235736"/>
                  </a:cubicBezTo>
                  <a:cubicBezTo>
                    <a:pt x="1529360" y="2228682"/>
                    <a:pt x="1523718" y="2220216"/>
                    <a:pt x="1515958" y="2213868"/>
                  </a:cubicBezTo>
                  <a:cubicBezTo>
                    <a:pt x="1435541" y="2143325"/>
                    <a:pt x="1353711" y="2072783"/>
                    <a:pt x="1272587" y="2002948"/>
                  </a:cubicBezTo>
                  <a:cubicBezTo>
                    <a:pt x="1261301" y="1993072"/>
                    <a:pt x="1248956" y="1988487"/>
                    <a:pt x="1237317" y="1988839"/>
                  </a:cubicBezTo>
                  <a:close/>
                  <a:moveTo>
                    <a:pt x="1461551" y="1752966"/>
                  </a:moveTo>
                  <a:cubicBezTo>
                    <a:pt x="1450176" y="1752877"/>
                    <a:pt x="1439771" y="1758168"/>
                    <a:pt x="1430601" y="1768749"/>
                  </a:cubicBezTo>
                  <a:cubicBezTo>
                    <a:pt x="1414376" y="1787794"/>
                    <a:pt x="1417903" y="1814600"/>
                    <a:pt x="1440477" y="1834352"/>
                  </a:cubicBezTo>
                  <a:cubicBezTo>
                    <a:pt x="1525833" y="1909127"/>
                    <a:pt x="1612599" y="1983196"/>
                    <a:pt x="1698661" y="2057264"/>
                  </a:cubicBezTo>
                  <a:cubicBezTo>
                    <a:pt x="1718413" y="2065024"/>
                    <a:pt x="1736754" y="2063614"/>
                    <a:pt x="1751568" y="2047388"/>
                  </a:cubicBezTo>
                  <a:cubicBezTo>
                    <a:pt x="1767086" y="2030458"/>
                    <a:pt x="1764970" y="2012118"/>
                    <a:pt x="1756506" y="1993072"/>
                  </a:cubicBezTo>
                  <a:cubicBezTo>
                    <a:pt x="1670445" y="1918297"/>
                    <a:pt x="1584383" y="1843524"/>
                    <a:pt x="1498321" y="1769455"/>
                  </a:cubicBezTo>
                  <a:cubicBezTo>
                    <a:pt x="1485271" y="1758521"/>
                    <a:pt x="1472926" y="1753054"/>
                    <a:pt x="1461551" y="1752966"/>
                  </a:cubicBezTo>
                  <a:close/>
                  <a:moveTo>
                    <a:pt x="1122775" y="1690094"/>
                  </a:moveTo>
                  <a:cubicBezTo>
                    <a:pt x="1110342" y="1689212"/>
                    <a:pt x="1099055" y="1693974"/>
                    <a:pt x="1089884" y="1704555"/>
                  </a:cubicBezTo>
                  <a:cubicBezTo>
                    <a:pt x="1070838" y="1725719"/>
                    <a:pt x="1075776" y="1749702"/>
                    <a:pt x="1104698" y="1775098"/>
                  </a:cubicBezTo>
                  <a:cubicBezTo>
                    <a:pt x="1156193" y="1820244"/>
                    <a:pt x="1208395" y="1865392"/>
                    <a:pt x="1260595" y="1910538"/>
                  </a:cubicBezTo>
                  <a:cubicBezTo>
                    <a:pt x="1366408" y="2002949"/>
                    <a:pt x="1472928" y="2095359"/>
                    <a:pt x="1578739" y="2187769"/>
                  </a:cubicBezTo>
                  <a:cubicBezTo>
                    <a:pt x="1592849" y="2198351"/>
                    <a:pt x="1607663" y="2207521"/>
                    <a:pt x="1627415" y="2201173"/>
                  </a:cubicBezTo>
                  <a:cubicBezTo>
                    <a:pt x="1661979" y="2190591"/>
                    <a:pt x="1667623" y="2156025"/>
                    <a:pt x="1640111" y="2121459"/>
                  </a:cubicBezTo>
                  <a:cubicBezTo>
                    <a:pt x="1637291" y="2119343"/>
                    <a:pt x="1633763" y="2117933"/>
                    <a:pt x="1630941" y="2115817"/>
                  </a:cubicBezTo>
                  <a:cubicBezTo>
                    <a:pt x="1475044" y="1980375"/>
                    <a:pt x="1318440" y="1844934"/>
                    <a:pt x="1162541" y="1709493"/>
                  </a:cubicBezTo>
                  <a:cubicBezTo>
                    <a:pt x="1148786" y="1697501"/>
                    <a:pt x="1135207" y="1690976"/>
                    <a:pt x="1122775" y="1690094"/>
                  </a:cubicBezTo>
                  <a:close/>
                  <a:moveTo>
                    <a:pt x="1578297" y="1616466"/>
                  </a:moveTo>
                  <a:cubicBezTo>
                    <a:pt x="1566922" y="1617436"/>
                    <a:pt x="1556164" y="1623080"/>
                    <a:pt x="1548404" y="1632603"/>
                  </a:cubicBezTo>
                  <a:cubicBezTo>
                    <a:pt x="1531475" y="1653059"/>
                    <a:pt x="1535707" y="1677044"/>
                    <a:pt x="1558986" y="1697501"/>
                  </a:cubicBezTo>
                  <a:cubicBezTo>
                    <a:pt x="1645752" y="1772276"/>
                    <a:pt x="1732520" y="1847049"/>
                    <a:pt x="1819287" y="1921824"/>
                  </a:cubicBezTo>
                  <a:cubicBezTo>
                    <a:pt x="1869371" y="1927466"/>
                    <a:pt x="1888417" y="1907010"/>
                    <a:pt x="1876425" y="1860453"/>
                  </a:cubicBezTo>
                  <a:cubicBezTo>
                    <a:pt x="1874309" y="1857631"/>
                    <a:pt x="1872193" y="1854103"/>
                    <a:pt x="1869371" y="1851987"/>
                  </a:cubicBezTo>
                  <a:cubicBezTo>
                    <a:pt x="1784016" y="1777214"/>
                    <a:pt x="1697954" y="1702438"/>
                    <a:pt x="1611892" y="1628371"/>
                  </a:cubicBezTo>
                  <a:cubicBezTo>
                    <a:pt x="1601664" y="1619200"/>
                    <a:pt x="1589672" y="1615497"/>
                    <a:pt x="1578297" y="1616466"/>
                  </a:cubicBezTo>
                  <a:close/>
                  <a:moveTo>
                    <a:pt x="1705448" y="1469651"/>
                  </a:moveTo>
                  <a:cubicBezTo>
                    <a:pt x="1694779" y="1470709"/>
                    <a:pt x="1684550" y="1476352"/>
                    <a:pt x="1676085" y="1485875"/>
                  </a:cubicBezTo>
                  <a:cubicBezTo>
                    <a:pt x="1659861" y="1504922"/>
                    <a:pt x="1661271" y="1526790"/>
                    <a:pt x="1681729" y="1546542"/>
                  </a:cubicBezTo>
                  <a:cubicBezTo>
                    <a:pt x="1700071" y="1564176"/>
                    <a:pt x="1719821" y="1580402"/>
                    <a:pt x="1739573" y="1597331"/>
                  </a:cubicBezTo>
                  <a:cubicBezTo>
                    <a:pt x="1809411" y="1657997"/>
                    <a:pt x="1879952" y="1717958"/>
                    <a:pt x="1950494" y="1777918"/>
                  </a:cubicBezTo>
                  <a:cubicBezTo>
                    <a:pt x="1995642" y="1779330"/>
                    <a:pt x="2011160" y="1762400"/>
                    <a:pt x="2006222" y="1717253"/>
                  </a:cubicBezTo>
                  <a:cubicBezTo>
                    <a:pt x="2001990" y="1712315"/>
                    <a:pt x="1998464" y="1706671"/>
                    <a:pt x="1993526" y="1702439"/>
                  </a:cubicBezTo>
                  <a:cubicBezTo>
                    <a:pt x="1908170" y="1628369"/>
                    <a:pt x="1822813" y="1554302"/>
                    <a:pt x="1737457" y="1480937"/>
                  </a:cubicBezTo>
                  <a:cubicBezTo>
                    <a:pt x="1727228" y="1472120"/>
                    <a:pt x="1716117" y="1468593"/>
                    <a:pt x="1705448" y="1469651"/>
                  </a:cubicBezTo>
                  <a:close/>
                  <a:moveTo>
                    <a:pt x="1956621" y="1206299"/>
                  </a:moveTo>
                  <a:cubicBezTo>
                    <a:pt x="1951419" y="1207236"/>
                    <a:pt x="1946084" y="1209352"/>
                    <a:pt x="1940617" y="1212879"/>
                  </a:cubicBezTo>
                  <a:cubicBezTo>
                    <a:pt x="1918043" y="1227693"/>
                    <a:pt x="1915223" y="1248856"/>
                    <a:pt x="1925097" y="1272840"/>
                  </a:cubicBezTo>
                  <a:cubicBezTo>
                    <a:pt x="1941323" y="1286948"/>
                    <a:pt x="1957547" y="1301762"/>
                    <a:pt x="1974477" y="1316576"/>
                  </a:cubicBezTo>
                  <a:cubicBezTo>
                    <a:pt x="2047840" y="1380769"/>
                    <a:pt x="2121206" y="1444256"/>
                    <a:pt x="2194568" y="1508450"/>
                  </a:cubicBezTo>
                  <a:cubicBezTo>
                    <a:pt x="2215732" y="1516914"/>
                    <a:pt x="2235484" y="1516914"/>
                    <a:pt x="2252414" y="1499278"/>
                  </a:cubicBezTo>
                  <a:cubicBezTo>
                    <a:pt x="2267228" y="1481644"/>
                    <a:pt x="2263700" y="1462598"/>
                    <a:pt x="2254530" y="1443551"/>
                  </a:cubicBezTo>
                  <a:cubicBezTo>
                    <a:pt x="2251708" y="1431559"/>
                    <a:pt x="2242538" y="1423799"/>
                    <a:pt x="2233368" y="1416041"/>
                  </a:cubicBezTo>
                  <a:cubicBezTo>
                    <a:pt x="2193864" y="1384295"/>
                    <a:pt x="2157182" y="1348319"/>
                    <a:pt x="2116972" y="1316576"/>
                  </a:cubicBezTo>
                  <a:cubicBezTo>
                    <a:pt x="2088756" y="1294002"/>
                    <a:pt x="2066888" y="1262964"/>
                    <a:pt x="2031616" y="1249561"/>
                  </a:cubicBezTo>
                  <a:cubicBezTo>
                    <a:pt x="2021035" y="1241096"/>
                    <a:pt x="2009749" y="1232631"/>
                    <a:pt x="1999873" y="1223461"/>
                  </a:cubicBezTo>
                  <a:cubicBezTo>
                    <a:pt x="1986646" y="1211293"/>
                    <a:pt x="1972228" y="1203489"/>
                    <a:pt x="1956621" y="1206299"/>
                  </a:cubicBezTo>
                  <a:close/>
                  <a:moveTo>
                    <a:pt x="1589494" y="1148245"/>
                  </a:moveTo>
                  <a:cubicBezTo>
                    <a:pt x="1577855" y="1148157"/>
                    <a:pt x="1567098" y="1153271"/>
                    <a:pt x="1558280" y="1163499"/>
                  </a:cubicBezTo>
                  <a:cubicBezTo>
                    <a:pt x="1541350" y="1183957"/>
                    <a:pt x="1545582" y="1208647"/>
                    <a:pt x="1570272" y="1230515"/>
                  </a:cubicBezTo>
                  <a:cubicBezTo>
                    <a:pt x="1605544" y="1261553"/>
                    <a:pt x="1640109" y="1292592"/>
                    <a:pt x="1675379" y="1323630"/>
                  </a:cubicBezTo>
                  <a:cubicBezTo>
                    <a:pt x="1678201" y="1325042"/>
                    <a:pt x="1681729" y="1327158"/>
                    <a:pt x="1684549" y="1329274"/>
                  </a:cubicBezTo>
                  <a:cubicBezTo>
                    <a:pt x="1809410" y="1438614"/>
                    <a:pt x="1934974" y="1547249"/>
                    <a:pt x="2060539" y="1656589"/>
                  </a:cubicBezTo>
                  <a:cubicBezTo>
                    <a:pt x="2080997" y="1664349"/>
                    <a:pt x="2100043" y="1665055"/>
                    <a:pt x="2115561" y="1647419"/>
                  </a:cubicBezTo>
                  <a:cubicBezTo>
                    <a:pt x="2131787" y="1629783"/>
                    <a:pt x="2129671" y="1610737"/>
                    <a:pt x="2119795" y="1591691"/>
                  </a:cubicBezTo>
                  <a:cubicBezTo>
                    <a:pt x="2119089" y="1582519"/>
                    <a:pt x="2113445" y="1576877"/>
                    <a:pt x="2107097" y="1571233"/>
                  </a:cubicBezTo>
                  <a:cubicBezTo>
                    <a:pt x="2021035" y="1498575"/>
                    <a:pt x="1937090" y="1424506"/>
                    <a:pt x="1851734" y="1351142"/>
                  </a:cubicBezTo>
                  <a:cubicBezTo>
                    <a:pt x="1835510" y="1337034"/>
                    <a:pt x="1822812" y="1317282"/>
                    <a:pt x="1798828" y="1313754"/>
                  </a:cubicBezTo>
                  <a:cubicBezTo>
                    <a:pt x="1741689" y="1263670"/>
                    <a:pt x="1683845" y="1213585"/>
                    <a:pt x="1626000" y="1164205"/>
                  </a:cubicBezTo>
                  <a:cubicBezTo>
                    <a:pt x="1613655" y="1153624"/>
                    <a:pt x="1601134" y="1148333"/>
                    <a:pt x="1589494" y="1148245"/>
                  </a:cubicBezTo>
                  <a:close/>
                  <a:moveTo>
                    <a:pt x="2081172" y="1067564"/>
                  </a:moveTo>
                  <a:cubicBezTo>
                    <a:pt x="2069709" y="1067211"/>
                    <a:pt x="2059128" y="1072149"/>
                    <a:pt x="2049958" y="1082378"/>
                  </a:cubicBezTo>
                  <a:cubicBezTo>
                    <a:pt x="2031616" y="1102834"/>
                    <a:pt x="2035848" y="1128229"/>
                    <a:pt x="2061950" y="1151509"/>
                  </a:cubicBezTo>
                  <a:cubicBezTo>
                    <a:pt x="2096516" y="1181841"/>
                    <a:pt x="2130376" y="1212174"/>
                    <a:pt x="2164942" y="1242506"/>
                  </a:cubicBezTo>
                  <a:cubicBezTo>
                    <a:pt x="2167058" y="1253088"/>
                    <a:pt x="2174818" y="1260142"/>
                    <a:pt x="2181872" y="1265080"/>
                  </a:cubicBezTo>
                  <a:cubicBezTo>
                    <a:pt x="2216437" y="1293298"/>
                    <a:pt x="2248181" y="1324335"/>
                    <a:pt x="2283451" y="1351847"/>
                  </a:cubicBezTo>
                  <a:cubicBezTo>
                    <a:pt x="2294033" y="1360311"/>
                    <a:pt x="2300381" y="1374421"/>
                    <a:pt x="2317313" y="1371599"/>
                  </a:cubicBezTo>
                  <a:cubicBezTo>
                    <a:pt x="2342707" y="1381475"/>
                    <a:pt x="2363165" y="1375831"/>
                    <a:pt x="2375863" y="1351847"/>
                  </a:cubicBezTo>
                  <a:cubicBezTo>
                    <a:pt x="2389971" y="1325041"/>
                    <a:pt x="2374451" y="1305289"/>
                    <a:pt x="2356111" y="1289064"/>
                  </a:cubicBezTo>
                  <a:cubicBezTo>
                    <a:pt x="2277103" y="1219934"/>
                    <a:pt x="2197392" y="1152213"/>
                    <a:pt x="2117678" y="1084494"/>
                  </a:cubicBezTo>
                  <a:cubicBezTo>
                    <a:pt x="2104980" y="1073560"/>
                    <a:pt x="2092635" y="1067916"/>
                    <a:pt x="2081172" y="1067564"/>
                  </a:cubicBezTo>
                  <a:close/>
                  <a:moveTo>
                    <a:pt x="2206295" y="922423"/>
                  </a:moveTo>
                  <a:cubicBezTo>
                    <a:pt x="2194391" y="922071"/>
                    <a:pt x="2183634" y="927185"/>
                    <a:pt x="2174817" y="937765"/>
                  </a:cubicBezTo>
                  <a:cubicBezTo>
                    <a:pt x="2157887" y="958223"/>
                    <a:pt x="2162825" y="983619"/>
                    <a:pt x="2188925" y="1006897"/>
                  </a:cubicBezTo>
                  <a:cubicBezTo>
                    <a:pt x="2250296" y="1060508"/>
                    <a:pt x="2311668" y="1114120"/>
                    <a:pt x="2373746" y="1167731"/>
                  </a:cubicBezTo>
                  <a:cubicBezTo>
                    <a:pt x="2394908" y="1185367"/>
                    <a:pt x="2415364" y="1203709"/>
                    <a:pt x="2436528" y="1221343"/>
                  </a:cubicBezTo>
                  <a:cubicBezTo>
                    <a:pt x="2450636" y="1232630"/>
                    <a:pt x="2466862" y="1234746"/>
                    <a:pt x="2483086" y="1226281"/>
                  </a:cubicBezTo>
                  <a:cubicBezTo>
                    <a:pt x="2498605" y="1218522"/>
                    <a:pt x="2506364" y="1205119"/>
                    <a:pt x="2507775" y="1190305"/>
                  </a:cubicBezTo>
                  <a:cubicBezTo>
                    <a:pt x="2507775" y="1170553"/>
                    <a:pt x="2497194" y="1158561"/>
                    <a:pt x="2484496" y="1147275"/>
                  </a:cubicBezTo>
                  <a:cubicBezTo>
                    <a:pt x="2404078" y="1078144"/>
                    <a:pt x="2324366" y="1009013"/>
                    <a:pt x="2244652" y="939881"/>
                  </a:cubicBezTo>
                  <a:cubicBezTo>
                    <a:pt x="2231249" y="928595"/>
                    <a:pt x="2218199" y="922776"/>
                    <a:pt x="2206295" y="922423"/>
                  </a:cubicBezTo>
                  <a:close/>
                  <a:moveTo>
                    <a:pt x="2112299" y="597050"/>
                  </a:moveTo>
                  <a:cubicBezTo>
                    <a:pt x="2100043" y="595286"/>
                    <a:pt x="2089461" y="599519"/>
                    <a:pt x="2080290" y="609748"/>
                  </a:cubicBezTo>
                  <a:cubicBezTo>
                    <a:pt x="2061950" y="630206"/>
                    <a:pt x="2068298" y="652778"/>
                    <a:pt x="2100042" y="681700"/>
                  </a:cubicBezTo>
                  <a:cubicBezTo>
                    <a:pt x="2245359" y="812909"/>
                    <a:pt x="2390674" y="944116"/>
                    <a:pt x="2535990" y="1075326"/>
                  </a:cubicBezTo>
                  <a:cubicBezTo>
                    <a:pt x="2545866" y="1083790"/>
                    <a:pt x="2555038" y="1092256"/>
                    <a:pt x="2565618" y="1100016"/>
                  </a:cubicBezTo>
                  <a:cubicBezTo>
                    <a:pt x="2578316" y="1109186"/>
                    <a:pt x="2593130" y="1109186"/>
                    <a:pt x="2607237" y="1101426"/>
                  </a:cubicBezTo>
                  <a:cubicBezTo>
                    <a:pt x="2621345" y="1094372"/>
                    <a:pt x="2626989" y="1080970"/>
                    <a:pt x="2627695" y="1072504"/>
                  </a:cubicBezTo>
                  <a:cubicBezTo>
                    <a:pt x="2627695" y="1046404"/>
                    <a:pt x="2614291" y="1035822"/>
                    <a:pt x="2602299" y="1025240"/>
                  </a:cubicBezTo>
                  <a:cubicBezTo>
                    <a:pt x="2453457" y="889801"/>
                    <a:pt x="2303908" y="755063"/>
                    <a:pt x="2154360" y="620330"/>
                  </a:cubicBezTo>
                  <a:cubicBezTo>
                    <a:pt x="2138488" y="606574"/>
                    <a:pt x="2124556" y="598814"/>
                    <a:pt x="2112299" y="597050"/>
                  </a:cubicBezTo>
                  <a:close/>
                  <a:moveTo>
                    <a:pt x="2048901" y="1"/>
                  </a:moveTo>
                  <a:cubicBezTo>
                    <a:pt x="2055073" y="-87"/>
                    <a:pt x="2061245" y="4146"/>
                    <a:pt x="2069710" y="12259"/>
                  </a:cubicBezTo>
                  <a:cubicBezTo>
                    <a:pt x="2351878" y="268324"/>
                    <a:pt x="2634752" y="522980"/>
                    <a:pt x="2917624" y="777636"/>
                  </a:cubicBezTo>
                  <a:cubicBezTo>
                    <a:pt x="2933848" y="792450"/>
                    <a:pt x="2931027" y="798800"/>
                    <a:pt x="2918330" y="813614"/>
                  </a:cubicBezTo>
                  <a:cubicBezTo>
                    <a:pt x="2392088" y="1394877"/>
                    <a:pt x="1866550" y="1976142"/>
                    <a:pt x="1341014" y="2557407"/>
                  </a:cubicBezTo>
                  <a:cubicBezTo>
                    <a:pt x="1212627" y="2699196"/>
                    <a:pt x="1084240" y="2840985"/>
                    <a:pt x="955855" y="2983479"/>
                  </a:cubicBezTo>
                  <a:cubicBezTo>
                    <a:pt x="856392" y="3093524"/>
                    <a:pt x="720245" y="3099872"/>
                    <a:pt x="609494" y="3000409"/>
                  </a:cubicBezTo>
                  <a:cubicBezTo>
                    <a:pt x="433139" y="2841691"/>
                    <a:pt x="257491" y="2682266"/>
                    <a:pt x="81136" y="2523547"/>
                  </a:cubicBezTo>
                  <a:cubicBezTo>
                    <a:pt x="27524" y="2474168"/>
                    <a:pt x="-693" y="2414912"/>
                    <a:pt x="13" y="2348603"/>
                  </a:cubicBezTo>
                  <a:cubicBezTo>
                    <a:pt x="719" y="2282293"/>
                    <a:pt x="23997" y="2230798"/>
                    <a:pt x="64912" y="2185652"/>
                  </a:cubicBezTo>
                  <a:cubicBezTo>
                    <a:pt x="348490" y="1872445"/>
                    <a:pt x="631362" y="1559240"/>
                    <a:pt x="914235" y="1246034"/>
                  </a:cubicBezTo>
                  <a:cubicBezTo>
                    <a:pt x="1285286" y="835482"/>
                    <a:pt x="1657042" y="424927"/>
                    <a:pt x="2028091" y="13669"/>
                  </a:cubicBezTo>
                  <a:cubicBezTo>
                    <a:pt x="2036556" y="4499"/>
                    <a:pt x="2042728" y="90"/>
                    <a:pt x="2048901" y="1"/>
                  </a:cubicBezTo>
                  <a:close/>
                </a:path>
              </a:pathLst>
            </a:custGeom>
            <a:solidFill>
              <a:srgbClr val="FEFEFE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318">
              <a:extLst>
                <a:ext uri="{FF2B5EF4-FFF2-40B4-BE49-F238E27FC236}">
                  <a16:creationId xmlns:a16="http://schemas.microsoft.com/office/drawing/2014/main" id="{3B47A2F7-7CD6-4074-99C6-420170055043}"/>
                </a:ext>
              </a:extLst>
            </p:cNvPr>
            <p:cNvSpPr/>
            <p:nvPr/>
          </p:nvSpPr>
          <p:spPr>
            <a:xfrm>
              <a:off x="2185346" y="2522131"/>
              <a:ext cx="2398629" cy="1800130"/>
            </a:xfrm>
            <a:custGeom>
              <a:avLst/>
              <a:gdLst>
                <a:gd name="connsiteX0" fmla="*/ 1877060 w 2398629"/>
                <a:gd name="connsiteY0" fmla="*/ 60252 h 1800130"/>
                <a:gd name="connsiteX1" fmla="*/ 1918942 w 2398629"/>
                <a:gd name="connsiteY1" fmla="*/ 97347 h 1800130"/>
                <a:gd name="connsiteX2" fmla="*/ 2139033 w 2398629"/>
                <a:gd name="connsiteY2" fmla="*/ 289221 h 1800130"/>
                <a:gd name="connsiteX3" fmla="*/ 2139158 w 2398629"/>
                <a:gd name="connsiteY3" fmla="*/ 289242 h 1800130"/>
                <a:gd name="connsiteX4" fmla="*/ 2128206 w 2398629"/>
                <a:gd name="connsiteY4" fmla="*/ 301336 h 1800130"/>
                <a:gd name="connsiteX5" fmla="*/ 2064072 w 2398629"/>
                <a:gd name="connsiteY5" fmla="*/ 372158 h 1800130"/>
                <a:gd name="connsiteX6" fmla="*/ 2051562 w 2398629"/>
                <a:gd name="connsiteY6" fmla="*/ 352004 h 1800130"/>
                <a:gd name="connsiteX7" fmla="*/ 1796199 w 2398629"/>
                <a:gd name="connsiteY7" fmla="*/ 131913 h 1800130"/>
                <a:gd name="connsiteX8" fmla="*/ 1743293 w 2398629"/>
                <a:gd name="connsiteY8" fmla="*/ 94525 h 1800130"/>
                <a:gd name="connsiteX9" fmla="*/ 1739894 w 2398629"/>
                <a:gd name="connsiteY9" fmla="*/ 91584 h 1800130"/>
                <a:gd name="connsiteX10" fmla="*/ 1758660 w 2398629"/>
                <a:gd name="connsiteY10" fmla="*/ 88817 h 1800130"/>
                <a:gd name="connsiteX11" fmla="*/ 1861277 w 2398629"/>
                <a:gd name="connsiteY11" fmla="*/ 65251 h 1800130"/>
                <a:gd name="connsiteX12" fmla="*/ 2099884 w 2398629"/>
                <a:gd name="connsiteY12" fmla="*/ 14863 h 1800130"/>
                <a:gd name="connsiteX13" fmla="*/ 2109407 w 2398629"/>
                <a:gd name="connsiteY13" fmla="*/ 23277 h 1800130"/>
                <a:gd name="connsiteX14" fmla="*/ 2126337 w 2398629"/>
                <a:gd name="connsiteY14" fmla="*/ 45851 h 1800130"/>
                <a:gd name="connsiteX15" fmla="*/ 2227916 w 2398629"/>
                <a:gd name="connsiteY15" fmla="*/ 132618 h 1800130"/>
                <a:gd name="connsiteX16" fmla="*/ 2261778 w 2398629"/>
                <a:gd name="connsiteY16" fmla="*/ 152370 h 1800130"/>
                <a:gd name="connsiteX17" fmla="*/ 2263076 w 2398629"/>
                <a:gd name="connsiteY17" fmla="*/ 152478 h 1800130"/>
                <a:gd name="connsiteX18" fmla="*/ 2262484 w 2398629"/>
                <a:gd name="connsiteY18" fmla="*/ 153075 h 1800130"/>
                <a:gd name="connsiteX19" fmla="*/ 2223807 w 2398629"/>
                <a:gd name="connsiteY19" fmla="*/ 195769 h 1800130"/>
                <a:gd name="connsiteX20" fmla="*/ 2198607 w 2398629"/>
                <a:gd name="connsiteY20" fmla="*/ 223595 h 1800130"/>
                <a:gd name="connsiteX21" fmla="*/ 2190795 w 2398629"/>
                <a:gd name="connsiteY21" fmla="*/ 208979 h 1800130"/>
                <a:gd name="connsiteX22" fmla="*/ 2177833 w 2398629"/>
                <a:gd name="connsiteY22" fmla="*/ 196812 h 1800130"/>
                <a:gd name="connsiteX23" fmla="*/ 2061437 w 2398629"/>
                <a:gd name="connsiteY23" fmla="*/ 97347 h 1800130"/>
                <a:gd name="connsiteX24" fmla="*/ 1976081 w 2398629"/>
                <a:gd name="connsiteY24" fmla="*/ 30332 h 1800130"/>
                <a:gd name="connsiteX25" fmla="*/ 1975607 w 2398629"/>
                <a:gd name="connsiteY25" fmla="*/ 29942 h 1800130"/>
                <a:gd name="connsiteX26" fmla="*/ 1983844 w 2398629"/>
                <a:gd name="connsiteY26" fmla="*/ 27512 h 1800130"/>
                <a:gd name="connsiteX27" fmla="*/ 2230932 w 2398629"/>
                <a:gd name="connsiteY27" fmla="*/ 10082 h 1800130"/>
                <a:gd name="connsiteX28" fmla="*/ 2329553 w 2398629"/>
                <a:gd name="connsiteY28" fmla="*/ 13623 h 1800130"/>
                <a:gd name="connsiteX29" fmla="*/ 2398629 w 2398629"/>
                <a:gd name="connsiteY29" fmla="*/ 21162 h 1800130"/>
                <a:gd name="connsiteX30" fmla="*/ 2330292 w 2398629"/>
                <a:gd name="connsiteY30" fmla="*/ 84209 h 1800130"/>
                <a:gd name="connsiteX31" fmla="*/ 2320314 w 2398629"/>
                <a:gd name="connsiteY31" fmla="*/ 94390 h 1800130"/>
                <a:gd name="connsiteX32" fmla="*/ 2300576 w 2398629"/>
                <a:gd name="connsiteY32" fmla="*/ 69835 h 1800130"/>
                <a:gd name="connsiteX33" fmla="*/ 1055513 w 2398629"/>
                <a:gd name="connsiteY33" fmla="*/ 0 h 1800130"/>
                <a:gd name="connsiteX34" fmla="*/ 1454780 w 2398629"/>
                <a:gd name="connsiteY34" fmla="*/ 71954 h 1800130"/>
                <a:gd name="connsiteX35" fmla="*/ 1619141 w 2398629"/>
                <a:gd name="connsiteY35" fmla="*/ 105107 h 1800130"/>
                <a:gd name="connsiteX36" fmla="*/ 1620755 w 2398629"/>
                <a:gd name="connsiteY36" fmla="*/ 104962 h 1800130"/>
                <a:gd name="connsiteX37" fmla="*/ 1629014 w 2398629"/>
                <a:gd name="connsiteY37" fmla="*/ 110045 h 1800130"/>
                <a:gd name="connsiteX38" fmla="*/ 2005004 w 2398629"/>
                <a:gd name="connsiteY38" fmla="*/ 437360 h 1800130"/>
                <a:gd name="connsiteX39" fmla="*/ 2005024 w 2398629"/>
                <a:gd name="connsiteY39" fmla="*/ 437363 h 1800130"/>
                <a:gd name="connsiteX40" fmla="*/ 1950397 w 2398629"/>
                <a:gd name="connsiteY40" fmla="*/ 497686 h 1800130"/>
                <a:gd name="connsiteX41" fmla="*/ 1937991 w 2398629"/>
                <a:gd name="connsiteY41" fmla="*/ 483210 h 1800130"/>
                <a:gd name="connsiteX42" fmla="*/ 1681922 w 2398629"/>
                <a:gd name="connsiteY42" fmla="*/ 261708 h 1800130"/>
                <a:gd name="connsiteX43" fmla="*/ 1649913 w 2398629"/>
                <a:gd name="connsiteY43" fmla="*/ 250422 h 1800130"/>
                <a:gd name="connsiteX44" fmla="*/ 1620550 w 2398629"/>
                <a:gd name="connsiteY44" fmla="*/ 266646 h 1800130"/>
                <a:gd name="connsiteX45" fmla="*/ 1626194 w 2398629"/>
                <a:gd name="connsiteY45" fmla="*/ 327313 h 1800130"/>
                <a:gd name="connsiteX46" fmla="*/ 1684038 w 2398629"/>
                <a:gd name="connsiteY46" fmla="*/ 378102 h 1800130"/>
                <a:gd name="connsiteX47" fmla="*/ 1894959 w 2398629"/>
                <a:gd name="connsiteY47" fmla="*/ 558689 h 1800130"/>
                <a:gd name="connsiteX48" fmla="*/ 1895170 w 2398629"/>
                <a:gd name="connsiteY48" fmla="*/ 558670 h 1800130"/>
                <a:gd name="connsiteX49" fmla="*/ 1820660 w 2398629"/>
                <a:gd name="connsiteY49" fmla="*/ 640947 h 1800130"/>
                <a:gd name="connsiteX50" fmla="*/ 1813836 w 2398629"/>
                <a:gd name="connsiteY50" fmla="*/ 632758 h 1800130"/>
                <a:gd name="connsiteX51" fmla="*/ 1556357 w 2398629"/>
                <a:gd name="connsiteY51" fmla="*/ 409142 h 1800130"/>
                <a:gd name="connsiteX52" fmla="*/ 1522762 w 2398629"/>
                <a:gd name="connsiteY52" fmla="*/ 397237 h 1800130"/>
                <a:gd name="connsiteX53" fmla="*/ 1492869 w 2398629"/>
                <a:gd name="connsiteY53" fmla="*/ 413374 h 1800130"/>
                <a:gd name="connsiteX54" fmla="*/ 1503451 w 2398629"/>
                <a:gd name="connsiteY54" fmla="*/ 478272 h 1800130"/>
                <a:gd name="connsiteX55" fmla="*/ 1763752 w 2398629"/>
                <a:gd name="connsiteY55" fmla="*/ 702595 h 1800130"/>
                <a:gd name="connsiteX56" fmla="*/ 1764850 w 2398629"/>
                <a:gd name="connsiteY56" fmla="*/ 702572 h 1800130"/>
                <a:gd name="connsiteX57" fmla="*/ 1700597 w 2398629"/>
                <a:gd name="connsiteY57" fmla="*/ 773519 h 1800130"/>
                <a:gd name="connsiteX58" fmla="*/ 1442786 w 2398629"/>
                <a:gd name="connsiteY58" fmla="*/ 550226 h 1800130"/>
                <a:gd name="connsiteX59" fmla="*/ 1406016 w 2398629"/>
                <a:gd name="connsiteY59" fmla="*/ 533737 h 1800130"/>
                <a:gd name="connsiteX60" fmla="*/ 1375066 w 2398629"/>
                <a:gd name="connsiteY60" fmla="*/ 549520 h 1800130"/>
                <a:gd name="connsiteX61" fmla="*/ 1384942 w 2398629"/>
                <a:gd name="connsiteY61" fmla="*/ 615123 h 1800130"/>
                <a:gd name="connsiteX62" fmla="*/ 1642587 w 2398629"/>
                <a:gd name="connsiteY62" fmla="*/ 837570 h 1800130"/>
                <a:gd name="connsiteX63" fmla="*/ 1584222 w 2398629"/>
                <a:gd name="connsiteY63" fmla="*/ 902012 h 1800130"/>
                <a:gd name="connsiteX64" fmla="*/ 1575406 w 2398629"/>
                <a:gd name="connsiteY64" fmla="*/ 896588 h 1800130"/>
                <a:gd name="connsiteX65" fmla="*/ 1107006 w 2398629"/>
                <a:gd name="connsiteY65" fmla="*/ 490264 h 1800130"/>
                <a:gd name="connsiteX66" fmla="*/ 1067240 w 2398629"/>
                <a:gd name="connsiteY66" fmla="*/ 470865 h 1800130"/>
                <a:gd name="connsiteX67" fmla="*/ 1034349 w 2398629"/>
                <a:gd name="connsiteY67" fmla="*/ 485326 h 1800130"/>
                <a:gd name="connsiteX68" fmla="*/ 1049163 w 2398629"/>
                <a:gd name="connsiteY68" fmla="*/ 555869 h 1800130"/>
                <a:gd name="connsiteX69" fmla="*/ 1205060 w 2398629"/>
                <a:gd name="connsiteY69" fmla="*/ 691309 h 1800130"/>
                <a:gd name="connsiteX70" fmla="*/ 1523204 w 2398629"/>
                <a:gd name="connsiteY70" fmla="*/ 968540 h 1800130"/>
                <a:gd name="connsiteX71" fmla="*/ 1523700 w 2398629"/>
                <a:gd name="connsiteY71" fmla="*/ 968832 h 1800130"/>
                <a:gd name="connsiteX72" fmla="*/ 1480696 w 2398629"/>
                <a:gd name="connsiteY72" fmla="*/ 1016309 h 1800130"/>
                <a:gd name="connsiteX73" fmla="*/ 1460423 w 2398629"/>
                <a:gd name="connsiteY73" fmla="*/ 994639 h 1800130"/>
                <a:gd name="connsiteX74" fmla="*/ 1217052 w 2398629"/>
                <a:gd name="connsiteY74" fmla="*/ 783719 h 1800130"/>
                <a:gd name="connsiteX75" fmla="*/ 1181782 w 2398629"/>
                <a:gd name="connsiteY75" fmla="*/ 769610 h 1800130"/>
                <a:gd name="connsiteX76" fmla="*/ 1150743 w 2398629"/>
                <a:gd name="connsiteY76" fmla="*/ 785129 h 1800130"/>
                <a:gd name="connsiteX77" fmla="*/ 1158502 w 2398629"/>
                <a:gd name="connsiteY77" fmla="*/ 847910 h 1800130"/>
                <a:gd name="connsiteX78" fmla="*/ 1262200 w 2398629"/>
                <a:gd name="connsiteY78" fmla="*/ 938205 h 1800130"/>
                <a:gd name="connsiteX79" fmla="*/ 1342707 w 2398629"/>
                <a:gd name="connsiteY79" fmla="*/ 1009276 h 1800130"/>
                <a:gd name="connsiteX80" fmla="*/ 1425691 w 2398629"/>
                <a:gd name="connsiteY80" fmla="*/ 1077036 h 1800130"/>
                <a:gd name="connsiteX81" fmla="*/ 1351596 w 2398629"/>
                <a:gd name="connsiteY81" fmla="*/ 1158829 h 1800130"/>
                <a:gd name="connsiteX82" fmla="*/ 1218640 w 2398629"/>
                <a:gd name="connsiteY82" fmla="*/ 1039697 h 1800130"/>
                <a:gd name="connsiteX83" fmla="*/ 1082317 w 2398629"/>
                <a:gd name="connsiteY83" fmla="*/ 924096 h 1800130"/>
                <a:gd name="connsiteX84" fmla="*/ 1049868 w 2398629"/>
                <a:gd name="connsiteY84" fmla="*/ 915544 h 1800130"/>
                <a:gd name="connsiteX85" fmla="*/ 1021651 w 2398629"/>
                <a:gd name="connsiteY85" fmla="*/ 933972 h 1800130"/>
                <a:gd name="connsiteX86" fmla="*/ 1032231 w 2398629"/>
                <a:gd name="connsiteY86" fmla="*/ 994639 h 1800130"/>
                <a:gd name="connsiteX87" fmla="*/ 1294648 w 2398629"/>
                <a:gd name="connsiteY87" fmla="*/ 1221077 h 1800130"/>
                <a:gd name="connsiteX88" fmla="*/ 1295219 w 2398629"/>
                <a:gd name="connsiteY88" fmla="*/ 1221063 h 1800130"/>
                <a:gd name="connsiteX89" fmla="*/ 1242520 w 2398629"/>
                <a:gd name="connsiteY89" fmla="*/ 1279230 h 1800130"/>
                <a:gd name="connsiteX90" fmla="*/ 1242448 w 2398629"/>
                <a:gd name="connsiteY90" fmla="*/ 1278922 h 1800130"/>
                <a:gd name="connsiteX91" fmla="*/ 984969 w 2398629"/>
                <a:gd name="connsiteY91" fmla="*/ 1055305 h 1800130"/>
                <a:gd name="connsiteX92" fmla="*/ 958869 w 2398629"/>
                <a:gd name="connsiteY92" fmla="*/ 1040491 h 1800130"/>
                <a:gd name="connsiteX93" fmla="*/ 910899 w 2398629"/>
                <a:gd name="connsiteY93" fmla="*/ 1063770 h 1800130"/>
                <a:gd name="connsiteX94" fmla="*/ 924303 w 2398629"/>
                <a:gd name="connsiteY94" fmla="*/ 1117382 h 1800130"/>
                <a:gd name="connsiteX95" fmla="*/ 1183899 w 2398629"/>
                <a:gd name="connsiteY95" fmla="*/ 1343116 h 1800130"/>
                <a:gd name="connsiteX96" fmla="*/ 1184562 w 2398629"/>
                <a:gd name="connsiteY96" fmla="*/ 1343200 h 1800130"/>
                <a:gd name="connsiteX97" fmla="*/ 1110149 w 2398629"/>
                <a:gd name="connsiteY97" fmla="*/ 1425315 h 1800130"/>
                <a:gd name="connsiteX98" fmla="*/ 698570 w 2398629"/>
                <a:gd name="connsiteY98" fmla="*/ 1068002 h 1800130"/>
                <a:gd name="connsiteX99" fmla="*/ 608275 w 2398629"/>
                <a:gd name="connsiteY99" fmla="*/ 991112 h 1800130"/>
                <a:gd name="connsiteX100" fmla="*/ 575474 w 2398629"/>
                <a:gd name="connsiteY100" fmla="*/ 979472 h 1800130"/>
                <a:gd name="connsiteX101" fmla="*/ 546905 w 2398629"/>
                <a:gd name="connsiteY101" fmla="*/ 995344 h 1800130"/>
                <a:gd name="connsiteX102" fmla="*/ 552547 w 2398629"/>
                <a:gd name="connsiteY102" fmla="*/ 1057422 h 1800130"/>
                <a:gd name="connsiteX103" fmla="*/ 566655 w 2398629"/>
                <a:gd name="connsiteY103" fmla="*/ 1070118 h 1800130"/>
                <a:gd name="connsiteX104" fmla="*/ 719026 w 2398629"/>
                <a:gd name="connsiteY104" fmla="*/ 1202031 h 1800130"/>
                <a:gd name="connsiteX105" fmla="*/ 1052115 w 2398629"/>
                <a:gd name="connsiteY105" fmla="*/ 1489347 h 1800130"/>
                <a:gd name="connsiteX106" fmla="*/ 980295 w 2398629"/>
                <a:gd name="connsiteY106" fmla="*/ 1568576 h 1800130"/>
                <a:gd name="connsiteX107" fmla="*/ 819903 w 2398629"/>
                <a:gd name="connsiteY107" fmla="*/ 1745207 h 1800130"/>
                <a:gd name="connsiteX108" fmla="*/ 595579 w 2398629"/>
                <a:gd name="connsiteY108" fmla="*/ 1724044 h 1800130"/>
                <a:gd name="connsiteX109" fmla="*/ 83445 w 2398629"/>
                <a:gd name="connsiteY109" fmla="*/ 1261995 h 1800130"/>
                <a:gd name="connsiteX110" fmla="*/ 45353 w 2398629"/>
                <a:gd name="connsiteY110" fmla="*/ 1045431 h 1800130"/>
                <a:gd name="connsiteX111" fmla="*/ 946878 w 2398629"/>
                <a:gd name="connsiteY111" fmla="*/ 48674 h 1800130"/>
                <a:gd name="connsiteX112" fmla="*/ 1055513 w 2398629"/>
                <a:gd name="connsiteY112" fmla="*/ 0 h 180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2398629" h="1800130">
                  <a:moveTo>
                    <a:pt x="1877060" y="60252"/>
                  </a:moveTo>
                  <a:lnTo>
                    <a:pt x="1918942" y="97347"/>
                  </a:lnTo>
                  <a:cubicBezTo>
                    <a:pt x="1992305" y="161540"/>
                    <a:pt x="2065671" y="225027"/>
                    <a:pt x="2139033" y="289221"/>
                  </a:cubicBezTo>
                  <a:lnTo>
                    <a:pt x="2139158" y="289242"/>
                  </a:lnTo>
                  <a:lnTo>
                    <a:pt x="2128206" y="301336"/>
                  </a:lnTo>
                  <a:lnTo>
                    <a:pt x="2064072" y="372158"/>
                  </a:lnTo>
                  <a:lnTo>
                    <a:pt x="2051562" y="352004"/>
                  </a:lnTo>
                  <a:cubicBezTo>
                    <a:pt x="1965500" y="279346"/>
                    <a:pt x="1881555" y="205277"/>
                    <a:pt x="1796199" y="131913"/>
                  </a:cubicBezTo>
                  <a:cubicBezTo>
                    <a:pt x="1779975" y="117805"/>
                    <a:pt x="1767277" y="98053"/>
                    <a:pt x="1743293" y="94525"/>
                  </a:cubicBezTo>
                  <a:lnTo>
                    <a:pt x="1739894" y="91584"/>
                  </a:lnTo>
                  <a:lnTo>
                    <a:pt x="1758660" y="88817"/>
                  </a:lnTo>
                  <a:cubicBezTo>
                    <a:pt x="1798627" y="81741"/>
                    <a:pt x="1832443" y="73452"/>
                    <a:pt x="1861277" y="65251"/>
                  </a:cubicBezTo>
                  <a:close/>
                  <a:moveTo>
                    <a:pt x="2099884" y="14863"/>
                  </a:moveTo>
                  <a:lnTo>
                    <a:pt x="2109407" y="23277"/>
                  </a:lnTo>
                  <a:cubicBezTo>
                    <a:pt x="2111523" y="33859"/>
                    <a:pt x="2119283" y="40913"/>
                    <a:pt x="2126337" y="45851"/>
                  </a:cubicBezTo>
                  <a:cubicBezTo>
                    <a:pt x="2160902" y="74069"/>
                    <a:pt x="2192646" y="105106"/>
                    <a:pt x="2227916" y="132618"/>
                  </a:cubicBezTo>
                  <a:cubicBezTo>
                    <a:pt x="2238498" y="141082"/>
                    <a:pt x="2244846" y="155192"/>
                    <a:pt x="2261778" y="152370"/>
                  </a:cubicBezTo>
                  <a:lnTo>
                    <a:pt x="2263076" y="152478"/>
                  </a:lnTo>
                  <a:lnTo>
                    <a:pt x="2262484" y="153075"/>
                  </a:lnTo>
                  <a:cubicBezTo>
                    <a:pt x="2260500" y="155258"/>
                    <a:pt x="2246897" y="170274"/>
                    <a:pt x="2223807" y="195769"/>
                  </a:cubicBezTo>
                  <a:lnTo>
                    <a:pt x="2198607" y="223595"/>
                  </a:lnTo>
                  <a:lnTo>
                    <a:pt x="2190795" y="208979"/>
                  </a:lnTo>
                  <a:cubicBezTo>
                    <a:pt x="2187003" y="204571"/>
                    <a:pt x="2182418" y="200691"/>
                    <a:pt x="2177833" y="196812"/>
                  </a:cubicBezTo>
                  <a:cubicBezTo>
                    <a:pt x="2138329" y="165066"/>
                    <a:pt x="2101647" y="129090"/>
                    <a:pt x="2061437" y="97347"/>
                  </a:cubicBezTo>
                  <a:cubicBezTo>
                    <a:pt x="2033221" y="74773"/>
                    <a:pt x="2011353" y="43735"/>
                    <a:pt x="1976081" y="30332"/>
                  </a:cubicBezTo>
                  <a:lnTo>
                    <a:pt x="1975607" y="29942"/>
                  </a:lnTo>
                  <a:lnTo>
                    <a:pt x="1983844" y="27512"/>
                  </a:lnTo>
                  <a:close/>
                  <a:moveTo>
                    <a:pt x="2230932" y="10082"/>
                  </a:moveTo>
                  <a:lnTo>
                    <a:pt x="2329553" y="13623"/>
                  </a:lnTo>
                  <a:cubicBezTo>
                    <a:pt x="2358244" y="15651"/>
                    <a:pt x="2381876" y="18341"/>
                    <a:pt x="2398629" y="21162"/>
                  </a:cubicBezTo>
                  <a:cubicBezTo>
                    <a:pt x="2378878" y="36329"/>
                    <a:pt x="2354541" y="59784"/>
                    <a:pt x="2330292" y="84209"/>
                  </a:cubicBezTo>
                  <a:lnTo>
                    <a:pt x="2320314" y="94390"/>
                  </a:lnTo>
                  <a:lnTo>
                    <a:pt x="2300576" y="69835"/>
                  </a:lnTo>
                  <a:close/>
                  <a:moveTo>
                    <a:pt x="1055513" y="0"/>
                  </a:moveTo>
                  <a:cubicBezTo>
                    <a:pt x="1193068" y="0"/>
                    <a:pt x="1326393" y="19752"/>
                    <a:pt x="1454780" y="71954"/>
                  </a:cubicBezTo>
                  <a:cubicBezTo>
                    <a:pt x="1507686" y="93115"/>
                    <a:pt x="1562708" y="104401"/>
                    <a:pt x="1619141" y="105107"/>
                  </a:cubicBezTo>
                  <a:lnTo>
                    <a:pt x="1620755" y="104962"/>
                  </a:lnTo>
                  <a:lnTo>
                    <a:pt x="1629014" y="110045"/>
                  </a:lnTo>
                  <a:cubicBezTo>
                    <a:pt x="1753875" y="219385"/>
                    <a:pt x="1879439" y="328020"/>
                    <a:pt x="2005004" y="437360"/>
                  </a:cubicBezTo>
                  <a:lnTo>
                    <a:pt x="2005024" y="437363"/>
                  </a:lnTo>
                  <a:lnTo>
                    <a:pt x="1950397" y="497686"/>
                  </a:lnTo>
                  <a:lnTo>
                    <a:pt x="1937991" y="483210"/>
                  </a:lnTo>
                  <a:cubicBezTo>
                    <a:pt x="1852635" y="409140"/>
                    <a:pt x="1767278" y="335073"/>
                    <a:pt x="1681922" y="261708"/>
                  </a:cubicBezTo>
                  <a:cubicBezTo>
                    <a:pt x="1671693" y="252891"/>
                    <a:pt x="1660582" y="249364"/>
                    <a:pt x="1649913" y="250422"/>
                  </a:cubicBezTo>
                  <a:cubicBezTo>
                    <a:pt x="1639244" y="251480"/>
                    <a:pt x="1629015" y="257123"/>
                    <a:pt x="1620550" y="266646"/>
                  </a:cubicBezTo>
                  <a:cubicBezTo>
                    <a:pt x="1604326" y="285693"/>
                    <a:pt x="1605736" y="307561"/>
                    <a:pt x="1626194" y="327313"/>
                  </a:cubicBezTo>
                  <a:cubicBezTo>
                    <a:pt x="1644536" y="344947"/>
                    <a:pt x="1664286" y="361173"/>
                    <a:pt x="1684038" y="378102"/>
                  </a:cubicBezTo>
                  <a:cubicBezTo>
                    <a:pt x="1753876" y="438768"/>
                    <a:pt x="1824417" y="498729"/>
                    <a:pt x="1894959" y="558689"/>
                  </a:cubicBezTo>
                  <a:lnTo>
                    <a:pt x="1895170" y="558670"/>
                  </a:lnTo>
                  <a:lnTo>
                    <a:pt x="1820660" y="640947"/>
                  </a:lnTo>
                  <a:lnTo>
                    <a:pt x="1813836" y="632758"/>
                  </a:lnTo>
                  <a:cubicBezTo>
                    <a:pt x="1728481" y="557985"/>
                    <a:pt x="1642419" y="483209"/>
                    <a:pt x="1556357" y="409142"/>
                  </a:cubicBezTo>
                  <a:cubicBezTo>
                    <a:pt x="1546129" y="399971"/>
                    <a:pt x="1534137" y="396268"/>
                    <a:pt x="1522762" y="397237"/>
                  </a:cubicBezTo>
                  <a:cubicBezTo>
                    <a:pt x="1511387" y="398207"/>
                    <a:pt x="1500629" y="403851"/>
                    <a:pt x="1492869" y="413374"/>
                  </a:cubicBezTo>
                  <a:cubicBezTo>
                    <a:pt x="1475940" y="433830"/>
                    <a:pt x="1480172" y="457815"/>
                    <a:pt x="1503451" y="478272"/>
                  </a:cubicBezTo>
                  <a:cubicBezTo>
                    <a:pt x="1590217" y="553047"/>
                    <a:pt x="1676985" y="627820"/>
                    <a:pt x="1763752" y="702595"/>
                  </a:cubicBezTo>
                  <a:lnTo>
                    <a:pt x="1764850" y="702572"/>
                  </a:lnTo>
                  <a:lnTo>
                    <a:pt x="1700597" y="773519"/>
                  </a:lnTo>
                  <a:lnTo>
                    <a:pt x="1442786" y="550226"/>
                  </a:lnTo>
                  <a:cubicBezTo>
                    <a:pt x="1429736" y="539292"/>
                    <a:pt x="1417391" y="533825"/>
                    <a:pt x="1406016" y="533737"/>
                  </a:cubicBezTo>
                  <a:cubicBezTo>
                    <a:pt x="1394641" y="533648"/>
                    <a:pt x="1384236" y="538939"/>
                    <a:pt x="1375066" y="549520"/>
                  </a:cubicBezTo>
                  <a:cubicBezTo>
                    <a:pt x="1358841" y="568565"/>
                    <a:pt x="1362368" y="595371"/>
                    <a:pt x="1384942" y="615123"/>
                  </a:cubicBezTo>
                  <a:lnTo>
                    <a:pt x="1642587" y="837570"/>
                  </a:lnTo>
                  <a:lnTo>
                    <a:pt x="1584222" y="902012"/>
                  </a:lnTo>
                  <a:lnTo>
                    <a:pt x="1575406" y="896588"/>
                  </a:lnTo>
                  <a:cubicBezTo>
                    <a:pt x="1419509" y="761146"/>
                    <a:pt x="1262905" y="625705"/>
                    <a:pt x="1107006" y="490264"/>
                  </a:cubicBezTo>
                  <a:cubicBezTo>
                    <a:pt x="1093251" y="478272"/>
                    <a:pt x="1079672" y="471747"/>
                    <a:pt x="1067240" y="470865"/>
                  </a:cubicBezTo>
                  <a:cubicBezTo>
                    <a:pt x="1054807" y="469983"/>
                    <a:pt x="1043520" y="474745"/>
                    <a:pt x="1034349" y="485326"/>
                  </a:cubicBezTo>
                  <a:cubicBezTo>
                    <a:pt x="1015303" y="506490"/>
                    <a:pt x="1020241" y="530473"/>
                    <a:pt x="1049163" y="555869"/>
                  </a:cubicBezTo>
                  <a:cubicBezTo>
                    <a:pt x="1100658" y="601015"/>
                    <a:pt x="1152860" y="646163"/>
                    <a:pt x="1205060" y="691309"/>
                  </a:cubicBezTo>
                  <a:cubicBezTo>
                    <a:pt x="1310873" y="783720"/>
                    <a:pt x="1417393" y="876130"/>
                    <a:pt x="1523204" y="968540"/>
                  </a:cubicBezTo>
                  <a:lnTo>
                    <a:pt x="1523700" y="968832"/>
                  </a:lnTo>
                  <a:lnTo>
                    <a:pt x="1480696" y="1016309"/>
                  </a:lnTo>
                  <a:lnTo>
                    <a:pt x="1460423" y="994639"/>
                  </a:lnTo>
                  <a:cubicBezTo>
                    <a:pt x="1380006" y="924096"/>
                    <a:pt x="1298176" y="853554"/>
                    <a:pt x="1217052" y="783719"/>
                  </a:cubicBezTo>
                  <a:cubicBezTo>
                    <a:pt x="1205766" y="773843"/>
                    <a:pt x="1193421" y="769258"/>
                    <a:pt x="1181782" y="769610"/>
                  </a:cubicBezTo>
                  <a:cubicBezTo>
                    <a:pt x="1170142" y="769963"/>
                    <a:pt x="1159208" y="775253"/>
                    <a:pt x="1150743" y="785129"/>
                  </a:cubicBezTo>
                  <a:cubicBezTo>
                    <a:pt x="1133813" y="804175"/>
                    <a:pt x="1135929" y="827454"/>
                    <a:pt x="1158502" y="847910"/>
                  </a:cubicBezTo>
                  <a:cubicBezTo>
                    <a:pt x="1192362" y="878244"/>
                    <a:pt x="1226928" y="908578"/>
                    <a:pt x="1262200" y="938205"/>
                  </a:cubicBezTo>
                  <a:cubicBezTo>
                    <a:pt x="1289359" y="961484"/>
                    <a:pt x="1315813" y="985644"/>
                    <a:pt x="1342707" y="1009276"/>
                  </a:cubicBezTo>
                  <a:lnTo>
                    <a:pt x="1425691" y="1077036"/>
                  </a:lnTo>
                  <a:lnTo>
                    <a:pt x="1351596" y="1158829"/>
                  </a:lnTo>
                  <a:lnTo>
                    <a:pt x="1218640" y="1039697"/>
                  </a:lnTo>
                  <a:cubicBezTo>
                    <a:pt x="1173493" y="1000811"/>
                    <a:pt x="1127817" y="962542"/>
                    <a:pt x="1082317" y="924096"/>
                  </a:cubicBezTo>
                  <a:cubicBezTo>
                    <a:pt x="1072441" y="915984"/>
                    <a:pt x="1060801" y="913515"/>
                    <a:pt x="1049868" y="915544"/>
                  </a:cubicBezTo>
                  <a:cubicBezTo>
                    <a:pt x="1038934" y="917572"/>
                    <a:pt x="1028705" y="924097"/>
                    <a:pt x="1021651" y="933972"/>
                  </a:cubicBezTo>
                  <a:cubicBezTo>
                    <a:pt x="1007541" y="953724"/>
                    <a:pt x="1011069" y="976297"/>
                    <a:pt x="1032231" y="994639"/>
                  </a:cubicBezTo>
                  <a:cubicBezTo>
                    <a:pt x="1119703" y="1070118"/>
                    <a:pt x="1207176" y="1145598"/>
                    <a:pt x="1294648" y="1221077"/>
                  </a:cubicBezTo>
                  <a:lnTo>
                    <a:pt x="1295219" y="1221063"/>
                  </a:lnTo>
                  <a:lnTo>
                    <a:pt x="1242520" y="1279230"/>
                  </a:lnTo>
                  <a:lnTo>
                    <a:pt x="1242448" y="1278922"/>
                  </a:lnTo>
                  <a:cubicBezTo>
                    <a:pt x="1157093" y="1204147"/>
                    <a:pt x="1071031" y="1130080"/>
                    <a:pt x="984969" y="1055305"/>
                  </a:cubicBezTo>
                  <a:cubicBezTo>
                    <a:pt x="977209" y="1048251"/>
                    <a:pt x="969449" y="1041903"/>
                    <a:pt x="958869" y="1040491"/>
                  </a:cubicBezTo>
                  <a:cubicBezTo>
                    <a:pt x="937705" y="1036965"/>
                    <a:pt x="920069" y="1044019"/>
                    <a:pt x="910899" y="1063770"/>
                  </a:cubicBezTo>
                  <a:cubicBezTo>
                    <a:pt x="901023" y="1084226"/>
                    <a:pt x="906667" y="1102568"/>
                    <a:pt x="924303" y="1117382"/>
                  </a:cubicBezTo>
                  <a:cubicBezTo>
                    <a:pt x="1011069" y="1192861"/>
                    <a:pt x="1097131" y="1267636"/>
                    <a:pt x="1183899" y="1343116"/>
                  </a:cubicBezTo>
                  <a:lnTo>
                    <a:pt x="1184562" y="1343200"/>
                  </a:lnTo>
                  <a:lnTo>
                    <a:pt x="1110149" y="1425315"/>
                  </a:lnTo>
                  <a:lnTo>
                    <a:pt x="698570" y="1068002"/>
                  </a:lnTo>
                  <a:cubicBezTo>
                    <a:pt x="668237" y="1041902"/>
                    <a:pt x="639315" y="1015802"/>
                    <a:pt x="608275" y="991112"/>
                  </a:cubicBezTo>
                  <a:cubicBezTo>
                    <a:pt x="597341" y="982294"/>
                    <a:pt x="586055" y="978591"/>
                    <a:pt x="575474" y="979472"/>
                  </a:cubicBezTo>
                  <a:cubicBezTo>
                    <a:pt x="564893" y="980354"/>
                    <a:pt x="555017" y="985821"/>
                    <a:pt x="546905" y="995344"/>
                  </a:cubicBezTo>
                  <a:cubicBezTo>
                    <a:pt x="532091" y="1013684"/>
                    <a:pt x="534207" y="1038374"/>
                    <a:pt x="552547" y="1057422"/>
                  </a:cubicBezTo>
                  <a:cubicBezTo>
                    <a:pt x="556781" y="1061654"/>
                    <a:pt x="561719" y="1065886"/>
                    <a:pt x="566655" y="1070118"/>
                  </a:cubicBezTo>
                  <a:cubicBezTo>
                    <a:pt x="617447" y="1114560"/>
                    <a:pt x="668237" y="1158295"/>
                    <a:pt x="719026" y="1202031"/>
                  </a:cubicBezTo>
                  <a:lnTo>
                    <a:pt x="1052115" y="1489347"/>
                  </a:lnTo>
                  <a:lnTo>
                    <a:pt x="980295" y="1568576"/>
                  </a:lnTo>
                  <a:cubicBezTo>
                    <a:pt x="893732" y="1664045"/>
                    <a:pt x="834585" y="1729203"/>
                    <a:pt x="819903" y="1745207"/>
                  </a:cubicBezTo>
                  <a:cubicBezTo>
                    <a:pt x="747950" y="1824919"/>
                    <a:pt x="678818" y="1817865"/>
                    <a:pt x="595579" y="1724044"/>
                  </a:cubicBezTo>
                  <a:cubicBezTo>
                    <a:pt x="441798" y="1552627"/>
                    <a:pt x="267559" y="1400962"/>
                    <a:pt x="83445" y="1261995"/>
                  </a:cubicBezTo>
                  <a:cubicBezTo>
                    <a:pt x="-13197" y="1189337"/>
                    <a:pt x="-25895" y="1123732"/>
                    <a:pt x="45353" y="1045431"/>
                  </a:cubicBezTo>
                  <a:cubicBezTo>
                    <a:pt x="345861" y="713179"/>
                    <a:pt x="646370" y="380927"/>
                    <a:pt x="946878" y="48674"/>
                  </a:cubicBezTo>
                  <a:cubicBezTo>
                    <a:pt x="977212" y="15520"/>
                    <a:pt x="1010366" y="0"/>
                    <a:pt x="1055513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3" name="Round Same Side Corner Rectangle 8">
            <a:extLst>
              <a:ext uri="{FF2B5EF4-FFF2-40B4-BE49-F238E27FC236}">
                <a16:creationId xmlns:a16="http://schemas.microsoft.com/office/drawing/2014/main" id="{9C48C20B-7A97-4687-8E7B-3FA01AD2AD38}"/>
              </a:ext>
            </a:extLst>
          </p:cNvPr>
          <p:cNvSpPr/>
          <p:nvPr/>
        </p:nvSpPr>
        <p:spPr>
          <a:xfrm>
            <a:off x="10787090" y="5558507"/>
            <a:ext cx="459718" cy="121078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Round Same Side Corner Rectangle 20">
            <a:extLst>
              <a:ext uri="{FF2B5EF4-FFF2-40B4-BE49-F238E27FC236}">
                <a16:creationId xmlns:a16="http://schemas.microsoft.com/office/drawing/2014/main" id="{D26152E4-C844-4E6A-88C4-ADF4C21FAEA3}"/>
              </a:ext>
            </a:extLst>
          </p:cNvPr>
          <p:cNvSpPr/>
          <p:nvPr/>
        </p:nvSpPr>
        <p:spPr>
          <a:xfrm rot="10800000">
            <a:off x="11348588" y="5522401"/>
            <a:ext cx="570753" cy="12175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Freeform: Shape 196">
            <a:extLst>
              <a:ext uri="{FF2B5EF4-FFF2-40B4-BE49-F238E27FC236}">
                <a16:creationId xmlns:a16="http://schemas.microsoft.com/office/drawing/2014/main" id="{D24215B0-2CFE-411F-B03D-3248E25E5580}"/>
              </a:ext>
            </a:extLst>
          </p:cNvPr>
          <p:cNvSpPr/>
          <p:nvPr/>
        </p:nvSpPr>
        <p:spPr>
          <a:xfrm>
            <a:off x="8808136" y="5921695"/>
            <a:ext cx="625180" cy="696154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accent2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56" name="Graphic 194">
            <a:extLst>
              <a:ext uri="{FF2B5EF4-FFF2-40B4-BE49-F238E27FC236}">
                <a16:creationId xmlns:a16="http://schemas.microsoft.com/office/drawing/2014/main" id="{BD3A5192-4959-4407-985B-95AA46FA5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00679">
            <a:off x="8879626" y="4930385"/>
            <a:ext cx="317433" cy="915470"/>
          </a:xfrm>
          <a:prstGeom prst="rect">
            <a:avLst/>
          </a:prstGeom>
        </p:spPr>
      </p:pic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47AD3DF3-9EFF-4067-98A1-079B1A3047B6}"/>
              </a:ext>
            </a:extLst>
          </p:cNvPr>
          <p:cNvGrpSpPr/>
          <p:nvPr/>
        </p:nvGrpSpPr>
        <p:grpSpPr>
          <a:xfrm>
            <a:off x="9727528" y="4069813"/>
            <a:ext cx="2284045" cy="1361651"/>
            <a:chOff x="8023558" y="552450"/>
            <a:chExt cx="1610884" cy="960341"/>
          </a:xfrm>
        </p:grpSpPr>
        <p:grpSp>
          <p:nvGrpSpPr>
            <p:cNvPr id="179" name="그룹 178">
              <a:extLst>
                <a:ext uri="{FF2B5EF4-FFF2-40B4-BE49-F238E27FC236}">
                  <a16:creationId xmlns:a16="http://schemas.microsoft.com/office/drawing/2014/main" id="{1D2B1A60-2469-4C79-BF95-5602BF8B75A1}"/>
                </a:ext>
              </a:extLst>
            </p:cNvPr>
            <p:cNvGrpSpPr/>
            <p:nvPr/>
          </p:nvGrpSpPr>
          <p:grpSpPr>
            <a:xfrm>
              <a:off x="8023558" y="645207"/>
              <a:ext cx="1610884" cy="867584"/>
              <a:chOff x="4267596" y="2538419"/>
              <a:chExt cx="3848798" cy="2072872"/>
            </a:xfrm>
            <a:solidFill>
              <a:schemeClr val="accent1"/>
            </a:solidFill>
          </p:grpSpPr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F302D739-698F-4392-9452-E69229D7A227}"/>
                  </a:ext>
                </a:extLst>
              </p:cNvPr>
              <p:cNvSpPr/>
              <p:nvPr/>
            </p:nvSpPr>
            <p:spPr>
              <a:xfrm>
                <a:off x="6785260" y="2568777"/>
                <a:ext cx="1331134" cy="2032989"/>
              </a:xfrm>
              <a:custGeom>
                <a:avLst/>
                <a:gdLst>
                  <a:gd name="connsiteX0" fmla="*/ 490384 w 1331134"/>
                  <a:gd name="connsiteY0" fmla="*/ 489761 h 2032989"/>
                  <a:gd name="connsiteX1" fmla="*/ 845700 w 1331134"/>
                  <a:gd name="connsiteY1" fmla="*/ 489761 h 2032989"/>
                  <a:gd name="connsiteX2" fmla="*/ 927551 w 1331134"/>
                  <a:gd name="connsiteY2" fmla="*/ 544016 h 2032989"/>
                  <a:gd name="connsiteX3" fmla="*/ 927631 w 1331134"/>
                  <a:gd name="connsiteY3" fmla="*/ 544409 h 2032989"/>
                  <a:gd name="connsiteX4" fmla="*/ 931117 w 1331134"/>
                  <a:gd name="connsiteY4" fmla="*/ 547612 h 2032989"/>
                  <a:gd name="connsiteX5" fmla="*/ 1318663 w 1331134"/>
                  <a:gd name="connsiteY5" fmla="*/ 1080822 h 2032989"/>
                  <a:gd name="connsiteX6" fmla="*/ 1304245 w 1331134"/>
                  <a:gd name="connsiteY6" fmla="*/ 1171957 h 2032989"/>
                  <a:gd name="connsiteX7" fmla="*/ 1304246 w 1331134"/>
                  <a:gd name="connsiteY7" fmla="*/ 1171958 h 2032989"/>
                  <a:gd name="connsiteX8" fmla="*/ 1213111 w 1331134"/>
                  <a:gd name="connsiteY8" fmla="*/ 1157540 h 2032989"/>
                  <a:gd name="connsiteX9" fmla="*/ 944828 w 1331134"/>
                  <a:gd name="connsiteY9" fmla="*/ 788421 h 2032989"/>
                  <a:gd name="connsiteX10" fmla="*/ 1062249 w 1331134"/>
                  <a:gd name="connsiteY10" fmla="*/ 1490170 h 2032989"/>
                  <a:gd name="connsiteX11" fmla="*/ 869307 w 1331134"/>
                  <a:gd name="connsiteY11" fmla="*/ 1490170 h 2032989"/>
                  <a:gd name="connsiteX12" fmla="*/ 869307 w 1331134"/>
                  <a:gd name="connsiteY12" fmla="*/ 1949353 h 2032989"/>
                  <a:gd name="connsiteX13" fmla="*/ 785671 w 1331134"/>
                  <a:gd name="connsiteY13" fmla="*/ 2032989 h 2032989"/>
                  <a:gd name="connsiteX14" fmla="*/ 702035 w 1331134"/>
                  <a:gd name="connsiteY14" fmla="*/ 1949353 h 2032989"/>
                  <a:gd name="connsiteX15" fmla="*/ 702035 w 1331134"/>
                  <a:gd name="connsiteY15" fmla="*/ 1490170 h 2032989"/>
                  <a:gd name="connsiteX16" fmla="*/ 615585 w 1331134"/>
                  <a:gd name="connsiteY16" fmla="*/ 1490170 h 2032989"/>
                  <a:gd name="connsiteX17" fmla="*/ 615585 w 1331134"/>
                  <a:gd name="connsiteY17" fmla="*/ 1949353 h 2032989"/>
                  <a:gd name="connsiteX18" fmla="*/ 531949 w 1331134"/>
                  <a:gd name="connsiteY18" fmla="*/ 2032989 h 2032989"/>
                  <a:gd name="connsiteX19" fmla="*/ 448313 w 1331134"/>
                  <a:gd name="connsiteY19" fmla="*/ 1949353 h 2032989"/>
                  <a:gd name="connsiteX20" fmla="*/ 448313 w 1331134"/>
                  <a:gd name="connsiteY20" fmla="*/ 1490170 h 2032989"/>
                  <a:gd name="connsiteX21" fmla="*/ 276875 w 1331134"/>
                  <a:gd name="connsiteY21" fmla="*/ 1490170 h 2032989"/>
                  <a:gd name="connsiteX22" fmla="*/ 396699 w 1331134"/>
                  <a:gd name="connsiteY22" fmla="*/ 774058 h 2032989"/>
                  <a:gd name="connsiteX23" fmla="*/ 118023 w 1331134"/>
                  <a:gd name="connsiteY23" fmla="*/ 1157477 h 2032989"/>
                  <a:gd name="connsiteX24" fmla="*/ 26888 w 1331134"/>
                  <a:gd name="connsiteY24" fmla="*/ 1171895 h 2032989"/>
                  <a:gd name="connsiteX25" fmla="*/ 26889 w 1331134"/>
                  <a:gd name="connsiteY25" fmla="*/ 1171894 h 2032989"/>
                  <a:gd name="connsiteX26" fmla="*/ 12471 w 1331134"/>
                  <a:gd name="connsiteY26" fmla="*/ 1080759 h 2032989"/>
                  <a:gd name="connsiteX27" fmla="*/ 400017 w 1331134"/>
                  <a:gd name="connsiteY27" fmla="*/ 547549 h 2032989"/>
                  <a:gd name="connsiteX28" fmla="*/ 416134 w 1331134"/>
                  <a:gd name="connsiteY28" fmla="*/ 532742 h 2032989"/>
                  <a:gd name="connsiteX29" fmla="*/ 427570 w 1331134"/>
                  <a:gd name="connsiteY29" fmla="*/ 515779 h 2032989"/>
                  <a:gd name="connsiteX30" fmla="*/ 490384 w 1331134"/>
                  <a:gd name="connsiteY30" fmla="*/ 489761 h 2032989"/>
                  <a:gd name="connsiteX31" fmla="*/ 667983 w 1331134"/>
                  <a:gd name="connsiteY31" fmla="*/ 0 h 2032989"/>
                  <a:gd name="connsiteX32" fmla="*/ 887999 w 1331134"/>
                  <a:gd name="connsiteY32" fmla="*/ 220016 h 2032989"/>
                  <a:gd name="connsiteX33" fmla="*/ 667983 w 1331134"/>
                  <a:gd name="connsiteY33" fmla="*/ 440032 h 2032989"/>
                  <a:gd name="connsiteX34" fmla="*/ 447967 w 1331134"/>
                  <a:gd name="connsiteY34" fmla="*/ 220016 h 2032989"/>
                  <a:gd name="connsiteX35" fmla="*/ 667983 w 1331134"/>
                  <a:gd name="connsiteY35" fmla="*/ 0 h 203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31134" h="2032989">
                    <a:moveTo>
                      <a:pt x="490384" y="489761"/>
                    </a:moveTo>
                    <a:lnTo>
                      <a:pt x="845700" y="489761"/>
                    </a:lnTo>
                    <a:cubicBezTo>
                      <a:pt x="882496" y="489761"/>
                      <a:pt x="914066" y="512132"/>
                      <a:pt x="927551" y="544016"/>
                    </a:cubicBezTo>
                    <a:lnTo>
                      <a:pt x="927631" y="544409"/>
                    </a:lnTo>
                    <a:lnTo>
                      <a:pt x="931117" y="547612"/>
                    </a:lnTo>
                    <a:lnTo>
                      <a:pt x="1318663" y="1080822"/>
                    </a:lnTo>
                    <a:cubicBezTo>
                      <a:pt x="1339848" y="1109969"/>
                      <a:pt x="1333392" y="1150772"/>
                      <a:pt x="1304245" y="1171957"/>
                    </a:cubicBezTo>
                    <a:lnTo>
                      <a:pt x="1304246" y="1171958"/>
                    </a:lnTo>
                    <a:cubicBezTo>
                      <a:pt x="1275099" y="1193142"/>
                      <a:pt x="1234296" y="1186687"/>
                      <a:pt x="1213111" y="1157540"/>
                    </a:cubicBezTo>
                    <a:lnTo>
                      <a:pt x="944828" y="788421"/>
                    </a:lnTo>
                    <a:lnTo>
                      <a:pt x="1062249" y="1490170"/>
                    </a:lnTo>
                    <a:lnTo>
                      <a:pt x="869307" y="1490170"/>
                    </a:lnTo>
                    <a:lnTo>
                      <a:pt x="869307" y="1949353"/>
                    </a:lnTo>
                    <a:cubicBezTo>
                      <a:pt x="869307" y="1995544"/>
                      <a:pt x="831862" y="2032989"/>
                      <a:pt x="785671" y="2032989"/>
                    </a:cubicBezTo>
                    <a:cubicBezTo>
                      <a:pt x="739480" y="2032989"/>
                      <a:pt x="702035" y="1995544"/>
                      <a:pt x="702035" y="1949353"/>
                    </a:cubicBezTo>
                    <a:lnTo>
                      <a:pt x="702035" y="1490170"/>
                    </a:lnTo>
                    <a:lnTo>
                      <a:pt x="615585" y="1490170"/>
                    </a:lnTo>
                    <a:lnTo>
                      <a:pt x="615585" y="1949353"/>
                    </a:lnTo>
                    <a:cubicBezTo>
                      <a:pt x="615585" y="1995544"/>
                      <a:pt x="578140" y="2032989"/>
                      <a:pt x="531949" y="2032989"/>
                    </a:cubicBezTo>
                    <a:cubicBezTo>
                      <a:pt x="485758" y="2032989"/>
                      <a:pt x="448313" y="1995544"/>
                      <a:pt x="448313" y="1949353"/>
                    </a:cubicBezTo>
                    <a:lnTo>
                      <a:pt x="448313" y="1490170"/>
                    </a:lnTo>
                    <a:lnTo>
                      <a:pt x="276875" y="1490170"/>
                    </a:lnTo>
                    <a:lnTo>
                      <a:pt x="396699" y="774058"/>
                    </a:lnTo>
                    <a:lnTo>
                      <a:pt x="118023" y="1157477"/>
                    </a:lnTo>
                    <a:cubicBezTo>
                      <a:pt x="96838" y="1186624"/>
                      <a:pt x="56035" y="1193079"/>
                      <a:pt x="26888" y="1171895"/>
                    </a:cubicBezTo>
                    <a:lnTo>
                      <a:pt x="26889" y="1171894"/>
                    </a:lnTo>
                    <a:cubicBezTo>
                      <a:pt x="-2258" y="1150709"/>
                      <a:pt x="-8714" y="1109906"/>
                      <a:pt x="12471" y="1080759"/>
                    </a:cubicBezTo>
                    <a:lnTo>
                      <a:pt x="400017" y="547549"/>
                    </a:lnTo>
                    <a:lnTo>
                      <a:pt x="416134" y="532742"/>
                    </a:lnTo>
                    <a:lnTo>
                      <a:pt x="427570" y="515779"/>
                    </a:lnTo>
                    <a:cubicBezTo>
                      <a:pt x="443646" y="499704"/>
                      <a:pt x="465854" y="489761"/>
                      <a:pt x="490384" y="489761"/>
                    </a:cubicBezTo>
                    <a:close/>
                    <a:moveTo>
                      <a:pt x="667983" y="0"/>
                    </a:moveTo>
                    <a:cubicBezTo>
                      <a:pt x="789494" y="0"/>
                      <a:pt x="887999" y="98505"/>
                      <a:pt x="887999" y="220016"/>
                    </a:cubicBezTo>
                    <a:cubicBezTo>
                      <a:pt x="887999" y="341527"/>
                      <a:pt x="789494" y="440032"/>
                      <a:pt x="667983" y="440032"/>
                    </a:cubicBezTo>
                    <a:cubicBezTo>
                      <a:pt x="546472" y="440032"/>
                      <a:pt x="447967" y="341527"/>
                      <a:pt x="447967" y="220016"/>
                    </a:cubicBezTo>
                    <a:cubicBezTo>
                      <a:pt x="447967" y="98505"/>
                      <a:pt x="546472" y="0"/>
                      <a:pt x="667983" y="0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0D477701-85B8-4356-A1F9-28784F94091F}"/>
                  </a:ext>
                </a:extLst>
              </p:cNvPr>
              <p:cNvSpPr/>
              <p:nvPr/>
            </p:nvSpPr>
            <p:spPr>
              <a:xfrm rot="18786466">
                <a:off x="5309457" y="3509128"/>
                <a:ext cx="905823" cy="1009484"/>
              </a:xfrm>
              <a:custGeom>
                <a:avLst/>
                <a:gdLst>
                  <a:gd name="connsiteX0" fmla="*/ 520250 w 905823"/>
                  <a:gd name="connsiteY0" fmla="*/ 22937 h 1009484"/>
                  <a:gd name="connsiteX1" fmla="*/ 532016 w 905823"/>
                  <a:gd name="connsiteY1" fmla="*/ 45038 h 1009484"/>
                  <a:gd name="connsiteX2" fmla="*/ 607213 w 905823"/>
                  <a:gd name="connsiteY2" fmla="*/ 297014 h 1009484"/>
                  <a:gd name="connsiteX3" fmla="*/ 612927 w 905823"/>
                  <a:gd name="connsiteY3" fmla="*/ 301087 h 1009484"/>
                  <a:gd name="connsiteX4" fmla="*/ 745042 w 905823"/>
                  <a:gd name="connsiteY4" fmla="*/ 442230 h 1009484"/>
                  <a:gd name="connsiteX5" fmla="*/ 758062 w 905823"/>
                  <a:gd name="connsiteY5" fmla="*/ 476855 h 1009484"/>
                  <a:gd name="connsiteX6" fmla="*/ 756584 w 905823"/>
                  <a:gd name="connsiteY6" fmla="*/ 480114 h 1009484"/>
                  <a:gd name="connsiteX7" fmla="*/ 756687 w 905823"/>
                  <a:gd name="connsiteY7" fmla="*/ 480267 h 1009484"/>
                  <a:gd name="connsiteX8" fmla="*/ 761643 w 905823"/>
                  <a:gd name="connsiteY8" fmla="*/ 504811 h 1009484"/>
                  <a:gd name="connsiteX9" fmla="*/ 761643 w 905823"/>
                  <a:gd name="connsiteY9" fmla="*/ 808354 h 1009484"/>
                  <a:gd name="connsiteX10" fmla="*/ 698589 w 905823"/>
                  <a:gd name="connsiteY10" fmla="*/ 871408 h 1009484"/>
                  <a:gd name="connsiteX11" fmla="*/ 635535 w 905823"/>
                  <a:gd name="connsiteY11" fmla="*/ 808354 h 1009484"/>
                  <a:gd name="connsiteX12" fmla="*/ 635535 w 905823"/>
                  <a:gd name="connsiteY12" fmla="*/ 625967 h 1009484"/>
                  <a:gd name="connsiteX13" fmla="*/ 392922 w 905823"/>
                  <a:gd name="connsiteY13" fmla="*/ 933213 h 1009484"/>
                  <a:gd name="connsiteX14" fmla="*/ 321182 w 905823"/>
                  <a:gd name="connsiteY14" fmla="*/ 856571 h 1009484"/>
                  <a:gd name="connsiteX15" fmla="*/ 170943 w 905823"/>
                  <a:gd name="connsiteY15" fmla="*/ 997201 h 1009484"/>
                  <a:gd name="connsiteX16" fmla="*/ 106623 w 905823"/>
                  <a:gd name="connsiteY16" fmla="*/ 995076 h 1009484"/>
                  <a:gd name="connsiteX17" fmla="*/ 108748 w 905823"/>
                  <a:gd name="connsiteY17" fmla="*/ 930756 h 1009484"/>
                  <a:gd name="connsiteX18" fmla="*/ 258987 w 905823"/>
                  <a:gd name="connsiteY18" fmla="*/ 790126 h 1009484"/>
                  <a:gd name="connsiteX19" fmla="*/ 226842 w 905823"/>
                  <a:gd name="connsiteY19" fmla="*/ 755785 h 1009484"/>
                  <a:gd name="connsiteX20" fmla="*/ 76603 w 905823"/>
                  <a:gd name="connsiteY20" fmla="*/ 896414 h 1009484"/>
                  <a:gd name="connsiteX21" fmla="*/ 12283 w 905823"/>
                  <a:gd name="connsiteY21" fmla="*/ 894289 h 1009484"/>
                  <a:gd name="connsiteX22" fmla="*/ 14408 w 905823"/>
                  <a:gd name="connsiteY22" fmla="*/ 829969 h 1009484"/>
                  <a:gd name="connsiteX23" fmla="*/ 164647 w 905823"/>
                  <a:gd name="connsiteY23" fmla="*/ 689340 h 1009484"/>
                  <a:gd name="connsiteX24" fmla="*/ 100902 w 905823"/>
                  <a:gd name="connsiteY24" fmla="*/ 621239 h 1009484"/>
                  <a:gd name="connsiteX25" fmla="*/ 474879 w 905823"/>
                  <a:gd name="connsiteY25" fmla="*/ 364102 h 1009484"/>
                  <a:gd name="connsiteX26" fmla="*/ 491099 w 905823"/>
                  <a:gd name="connsiteY26" fmla="*/ 348919 h 1009484"/>
                  <a:gd name="connsiteX27" fmla="*/ 411175 w 905823"/>
                  <a:gd name="connsiteY27" fmla="*/ 81101 h 1009484"/>
                  <a:gd name="connsiteX28" fmla="*/ 453564 w 905823"/>
                  <a:gd name="connsiteY28" fmla="*/ 2649 h 1009484"/>
                  <a:gd name="connsiteX29" fmla="*/ 520250 w 905823"/>
                  <a:gd name="connsiteY29" fmla="*/ 22937 h 1009484"/>
                  <a:gd name="connsiteX30" fmla="*/ 873510 w 905823"/>
                  <a:gd name="connsiteY30" fmla="*/ 189531 h 1009484"/>
                  <a:gd name="connsiteX31" fmla="*/ 867920 w 905823"/>
                  <a:gd name="connsiteY31" fmla="*/ 358734 h 1009484"/>
                  <a:gd name="connsiteX32" fmla="*/ 698716 w 905823"/>
                  <a:gd name="connsiteY32" fmla="*/ 353144 h 1009484"/>
                  <a:gd name="connsiteX33" fmla="*/ 704307 w 905823"/>
                  <a:gd name="connsiteY33" fmla="*/ 183941 h 1009484"/>
                  <a:gd name="connsiteX34" fmla="*/ 873510 w 905823"/>
                  <a:gd name="connsiteY34" fmla="*/ 189531 h 100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5823" h="1009484">
                    <a:moveTo>
                      <a:pt x="520250" y="22937"/>
                    </a:moveTo>
                    <a:cubicBezTo>
                      <a:pt x="525464" y="29253"/>
                      <a:pt x="529527" y="36696"/>
                      <a:pt x="532016" y="45038"/>
                    </a:cubicBezTo>
                    <a:lnTo>
                      <a:pt x="607213" y="297014"/>
                    </a:lnTo>
                    <a:lnTo>
                      <a:pt x="612927" y="301087"/>
                    </a:lnTo>
                    <a:lnTo>
                      <a:pt x="745042" y="442230"/>
                    </a:lnTo>
                    <a:cubicBezTo>
                      <a:pt x="754163" y="451974"/>
                      <a:pt x="758471" y="464493"/>
                      <a:pt x="758062" y="476855"/>
                    </a:cubicBezTo>
                    <a:lnTo>
                      <a:pt x="756584" y="480114"/>
                    </a:lnTo>
                    <a:lnTo>
                      <a:pt x="756687" y="480267"/>
                    </a:lnTo>
                    <a:cubicBezTo>
                      <a:pt x="759878" y="487811"/>
                      <a:pt x="761643" y="496105"/>
                      <a:pt x="761643" y="504811"/>
                    </a:cubicBezTo>
                    <a:lnTo>
                      <a:pt x="761643" y="808354"/>
                    </a:lnTo>
                    <a:cubicBezTo>
                      <a:pt x="761643" y="843178"/>
                      <a:pt x="733413" y="871408"/>
                      <a:pt x="698589" y="871408"/>
                    </a:cubicBezTo>
                    <a:cubicBezTo>
                      <a:pt x="663765" y="871408"/>
                      <a:pt x="635535" y="843178"/>
                      <a:pt x="635535" y="808354"/>
                    </a:cubicBezTo>
                    <a:lnTo>
                      <a:pt x="635535" y="625967"/>
                    </a:lnTo>
                    <a:lnTo>
                      <a:pt x="392922" y="933213"/>
                    </a:lnTo>
                    <a:lnTo>
                      <a:pt x="321182" y="856571"/>
                    </a:lnTo>
                    <a:lnTo>
                      <a:pt x="170943" y="997201"/>
                    </a:lnTo>
                    <a:cubicBezTo>
                      <a:pt x="152595" y="1014375"/>
                      <a:pt x="123797" y="1013424"/>
                      <a:pt x="106623" y="995076"/>
                    </a:cubicBezTo>
                    <a:cubicBezTo>
                      <a:pt x="89448" y="976727"/>
                      <a:pt x="90400" y="947930"/>
                      <a:pt x="108748" y="930756"/>
                    </a:cubicBezTo>
                    <a:lnTo>
                      <a:pt x="258987" y="790126"/>
                    </a:lnTo>
                    <a:lnTo>
                      <a:pt x="226842" y="755785"/>
                    </a:lnTo>
                    <a:lnTo>
                      <a:pt x="76603" y="896414"/>
                    </a:lnTo>
                    <a:cubicBezTo>
                      <a:pt x="58255" y="913589"/>
                      <a:pt x="29458" y="912638"/>
                      <a:pt x="12283" y="894289"/>
                    </a:cubicBezTo>
                    <a:cubicBezTo>
                      <a:pt x="-4891" y="875941"/>
                      <a:pt x="-3940" y="847144"/>
                      <a:pt x="14408" y="829969"/>
                    </a:cubicBezTo>
                    <a:lnTo>
                      <a:pt x="164647" y="689340"/>
                    </a:lnTo>
                    <a:lnTo>
                      <a:pt x="100902" y="621239"/>
                    </a:lnTo>
                    <a:lnTo>
                      <a:pt x="474879" y="364102"/>
                    </a:lnTo>
                    <a:lnTo>
                      <a:pt x="491099" y="348919"/>
                    </a:lnTo>
                    <a:lnTo>
                      <a:pt x="411175" y="81101"/>
                    </a:lnTo>
                    <a:cubicBezTo>
                      <a:pt x="401216" y="47731"/>
                      <a:pt x="420195" y="12607"/>
                      <a:pt x="453564" y="2649"/>
                    </a:cubicBezTo>
                    <a:cubicBezTo>
                      <a:pt x="478592" y="-4820"/>
                      <a:pt x="504606" y="3988"/>
                      <a:pt x="520250" y="22937"/>
                    </a:cubicBezTo>
                    <a:close/>
                    <a:moveTo>
                      <a:pt x="873510" y="189531"/>
                    </a:moveTo>
                    <a:cubicBezTo>
                      <a:pt x="918690" y="237799"/>
                      <a:pt x="916187" y="313554"/>
                      <a:pt x="867920" y="358734"/>
                    </a:cubicBezTo>
                    <a:cubicBezTo>
                      <a:pt x="819652" y="403915"/>
                      <a:pt x="743897" y="401412"/>
                      <a:pt x="698716" y="353144"/>
                    </a:cubicBezTo>
                    <a:cubicBezTo>
                      <a:pt x="653536" y="304876"/>
                      <a:pt x="656039" y="229122"/>
                      <a:pt x="704307" y="183941"/>
                    </a:cubicBezTo>
                    <a:cubicBezTo>
                      <a:pt x="752574" y="138761"/>
                      <a:pt x="828329" y="141263"/>
                      <a:pt x="873510" y="189531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B513095C-3AAA-461C-8CF4-192E29FC4E82}"/>
                  </a:ext>
                </a:extLst>
              </p:cNvPr>
              <p:cNvSpPr/>
              <p:nvPr/>
            </p:nvSpPr>
            <p:spPr>
              <a:xfrm>
                <a:off x="6121718" y="3442688"/>
                <a:ext cx="756138" cy="1150128"/>
              </a:xfrm>
              <a:custGeom>
                <a:avLst/>
                <a:gdLst>
                  <a:gd name="connsiteX0" fmla="*/ 703646 w 756138"/>
                  <a:gd name="connsiteY0" fmla="*/ 231767 h 1150128"/>
                  <a:gd name="connsiteX1" fmla="*/ 740100 w 756138"/>
                  <a:gd name="connsiteY1" fmla="*/ 245573 h 1150128"/>
                  <a:gd name="connsiteX2" fmla="*/ 742308 w 756138"/>
                  <a:gd name="connsiteY2" fmla="*/ 317565 h 1150128"/>
                  <a:gd name="connsiteX3" fmla="*/ 631935 w 756138"/>
                  <a:gd name="connsiteY3" fmla="*/ 434922 h 1150128"/>
                  <a:gd name="connsiteX4" fmla="*/ 596397 w 756138"/>
                  <a:gd name="connsiteY4" fmla="*/ 450936 h 1150128"/>
                  <a:gd name="connsiteX5" fmla="*/ 579375 w 756138"/>
                  <a:gd name="connsiteY5" fmla="*/ 444490 h 1150128"/>
                  <a:gd name="connsiteX6" fmla="*/ 555940 w 756138"/>
                  <a:gd name="connsiteY6" fmla="*/ 442342 h 1150128"/>
                  <a:gd name="connsiteX7" fmla="*/ 475242 w 756138"/>
                  <a:gd name="connsiteY7" fmla="*/ 399911 h 1150128"/>
                  <a:gd name="connsiteX8" fmla="*/ 475242 w 756138"/>
                  <a:gd name="connsiteY8" fmla="*/ 640649 h 1150128"/>
                  <a:gd name="connsiteX9" fmla="*/ 476465 w 756138"/>
                  <a:gd name="connsiteY9" fmla="*/ 643939 h 1150128"/>
                  <a:gd name="connsiteX10" fmla="*/ 545057 w 756138"/>
                  <a:gd name="connsiteY10" fmla="*/ 1078096 h 1150128"/>
                  <a:gd name="connsiteX11" fmla="*/ 493241 w 756138"/>
                  <a:gd name="connsiteY11" fmla="*/ 1149356 h 1150128"/>
                  <a:gd name="connsiteX12" fmla="*/ 421981 w 756138"/>
                  <a:gd name="connsiteY12" fmla="*/ 1097540 h 1150128"/>
                  <a:gd name="connsiteX13" fmla="*/ 363824 w 756138"/>
                  <a:gd name="connsiteY13" fmla="*/ 729427 h 1150128"/>
                  <a:gd name="connsiteX14" fmla="*/ 302844 w 756138"/>
                  <a:gd name="connsiteY14" fmla="*/ 729427 h 1150128"/>
                  <a:gd name="connsiteX15" fmla="*/ 244686 w 756138"/>
                  <a:gd name="connsiteY15" fmla="*/ 1097540 h 1150128"/>
                  <a:gd name="connsiteX16" fmla="*/ 173426 w 756138"/>
                  <a:gd name="connsiteY16" fmla="*/ 1149356 h 1150128"/>
                  <a:gd name="connsiteX17" fmla="*/ 121610 w 756138"/>
                  <a:gd name="connsiteY17" fmla="*/ 1078096 h 1150128"/>
                  <a:gd name="connsiteX18" fmla="*/ 182740 w 756138"/>
                  <a:gd name="connsiteY18" fmla="*/ 691167 h 1150128"/>
                  <a:gd name="connsiteX19" fmla="*/ 180549 w 756138"/>
                  <a:gd name="connsiteY19" fmla="*/ 680311 h 1150128"/>
                  <a:gd name="connsiteX20" fmla="*/ 180549 w 756138"/>
                  <a:gd name="connsiteY20" fmla="*/ 503991 h 1150128"/>
                  <a:gd name="connsiteX21" fmla="*/ 94681 w 756138"/>
                  <a:gd name="connsiteY21" fmla="*/ 648008 h 1150128"/>
                  <a:gd name="connsiteX22" fmla="*/ 24855 w 756138"/>
                  <a:gd name="connsiteY22" fmla="*/ 665671 h 1150128"/>
                  <a:gd name="connsiteX23" fmla="*/ 24856 w 756138"/>
                  <a:gd name="connsiteY23" fmla="*/ 665670 h 1150128"/>
                  <a:gd name="connsiteX24" fmla="*/ 7193 w 756138"/>
                  <a:gd name="connsiteY24" fmla="*/ 595844 h 1150128"/>
                  <a:gd name="connsiteX25" fmla="*/ 178625 w 756138"/>
                  <a:gd name="connsiteY25" fmla="*/ 308316 h 1150128"/>
                  <a:gd name="connsiteX26" fmla="*/ 183645 w 756138"/>
                  <a:gd name="connsiteY26" fmla="*/ 304575 h 1150128"/>
                  <a:gd name="connsiteX27" fmla="*/ 184409 w 756138"/>
                  <a:gd name="connsiteY27" fmla="*/ 300795 h 1150128"/>
                  <a:gd name="connsiteX28" fmla="*/ 229665 w 756138"/>
                  <a:gd name="connsiteY28" fmla="*/ 270797 h 1150128"/>
                  <a:gd name="connsiteX29" fmla="*/ 426126 w 756138"/>
                  <a:gd name="connsiteY29" fmla="*/ 270797 h 1150128"/>
                  <a:gd name="connsiteX30" fmla="*/ 436168 w 756138"/>
                  <a:gd name="connsiteY30" fmla="*/ 274957 h 1150128"/>
                  <a:gd name="connsiteX31" fmla="*/ 460750 w 756138"/>
                  <a:gd name="connsiteY31" fmla="*/ 277209 h 1150128"/>
                  <a:gd name="connsiteX32" fmla="*/ 580977 w 756138"/>
                  <a:gd name="connsiteY32" fmla="*/ 340426 h 1150128"/>
                  <a:gd name="connsiteX33" fmla="*/ 668108 w 756138"/>
                  <a:gd name="connsiteY33" fmla="*/ 247781 h 1150128"/>
                  <a:gd name="connsiteX34" fmla="*/ 703646 w 756138"/>
                  <a:gd name="connsiteY34" fmla="*/ 231767 h 1150128"/>
                  <a:gd name="connsiteX35" fmla="*/ 327862 w 756138"/>
                  <a:gd name="connsiteY35" fmla="*/ 0 h 1150128"/>
                  <a:gd name="connsiteX36" fmla="*/ 449512 w 756138"/>
                  <a:gd name="connsiteY36" fmla="*/ 121651 h 1150128"/>
                  <a:gd name="connsiteX37" fmla="*/ 327862 w 756138"/>
                  <a:gd name="connsiteY37" fmla="*/ 243302 h 1150128"/>
                  <a:gd name="connsiteX38" fmla="*/ 206212 w 756138"/>
                  <a:gd name="connsiteY38" fmla="*/ 121651 h 1150128"/>
                  <a:gd name="connsiteX39" fmla="*/ 327862 w 756138"/>
                  <a:gd name="connsiteY39" fmla="*/ 0 h 1150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56138" h="1150128">
                    <a:moveTo>
                      <a:pt x="703646" y="231767"/>
                    </a:moveTo>
                    <a:cubicBezTo>
                      <a:pt x="716674" y="231367"/>
                      <a:pt x="729855" y="235938"/>
                      <a:pt x="740100" y="245573"/>
                    </a:cubicBezTo>
                    <a:cubicBezTo>
                      <a:pt x="760590" y="264843"/>
                      <a:pt x="761578" y="297075"/>
                      <a:pt x="742308" y="317565"/>
                    </a:cubicBezTo>
                    <a:cubicBezTo>
                      <a:pt x="705517" y="356684"/>
                      <a:pt x="668726" y="395802"/>
                      <a:pt x="631935" y="434922"/>
                    </a:cubicBezTo>
                    <a:cubicBezTo>
                      <a:pt x="622300" y="445167"/>
                      <a:pt x="609424" y="450537"/>
                      <a:pt x="596397" y="450936"/>
                    </a:cubicBezTo>
                    <a:lnTo>
                      <a:pt x="579375" y="444490"/>
                    </a:lnTo>
                    <a:lnTo>
                      <a:pt x="555940" y="442342"/>
                    </a:lnTo>
                    <a:lnTo>
                      <a:pt x="475242" y="399911"/>
                    </a:lnTo>
                    <a:lnTo>
                      <a:pt x="475242" y="640649"/>
                    </a:lnTo>
                    <a:lnTo>
                      <a:pt x="476465" y="643939"/>
                    </a:lnTo>
                    <a:lnTo>
                      <a:pt x="545057" y="1078096"/>
                    </a:lnTo>
                    <a:cubicBezTo>
                      <a:pt x="550426" y="1112082"/>
                      <a:pt x="527228" y="1143986"/>
                      <a:pt x="493241" y="1149356"/>
                    </a:cubicBezTo>
                    <a:cubicBezTo>
                      <a:pt x="459255" y="1154725"/>
                      <a:pt x="427351" y="1131526"/>
                      <a:pt x="421981" y="1097540"/>
                    </a:cubicBezTo>
                    <a:lnTo>
                      <a:pt x="363824" y="729427"/>
                    </a:lnTo>
                    <a:lnTo>
                      <a:pt x="302844" y="729427"/>
                    </a:lnTo>
                    <a:lnTo>
                      <a:pt x="244686" y="1097540"/>
                    </a:lnTo>
                    <a:cubicBezTo>
                      <a:pt x="239317" y="1131526"/>
                      <a:pt x="207413" y="1154725"/>
                      <a:pt x="173426" y="1149356"/>
                    </a:cubicBezTo>
                    <a:cubicBezTo>
                      <a:pt x="139439" y="1143986"/>
                      <a:pt x="116241" y="1112082"/>
                      <a:pt x="121610" y="1078096"/>
                    </a:cubicBezTo>
                    <a:lnTo>
                      <a:pt x="182740" y="691167"/>
                    </a:lnTo>
                    <a:lnTo>
                      <a:pt x="180549" y="680311"/>
                    </a:lnTo>
                    <a:lnTo>
                      <a:pt x="180549" y="503991"/>
                    </a:lnTo>
                    <a:lnTo>
                      <a:pt x="94681" y="648008"/>
                    </a:lnTo>
                    <a:cubicBezTo>
                      <a:pt x="80276" y="672167"/>
                      <a:pt x="49014" y="680075"/>
                      <a:pt x="24855" y="665671"/>
                    </a:cubicBezTo>
                    <a:lnTo>
                      <a:pt x="24856" y="665670"/>
                    </a:lnTo>
                    <a:cubicBezTo>
                      <a:pt x="696" y="651266"/>
                      <a:pt x="-7212" y="620003"/>
                      <a:pt x="7193" y="595844"/>
                    </a:cubicBezTo>
                    <a:lnTo>
                      <a:pt x="178625" y="308316"/>
                    </a:lnTo>
                    <a:lnTo>
                      <a:pt x="183645" y="304575"/>
                    </a:lnTo>
                    <a:lnTo>
                      <a:pt x="184409" y="300795"/>
                    </a:lnTo>
                    <a:cubicBezTo>
                      <a:pt x="191865" y="283167"/>
                      <a:pt x="209321" y="270797"/>
                      <a:pt x="229665" y="270797"/>
                    </a:cubicBezTo>
                    <a:lnTo>
                      <a:pt x="426126" y="270797"/>
                    </a:lnTo>
                    <a:lnTo>
                      <a:pt x="436168" y="274957"/>
                    </a:lnTo>
                    <a:lnTo>
                      <a:pt x="460750" y="277209"/>
                    </a:lnTo>
                    <a:lnTo>
                      <a:pt x="580977" y="340426"/>
                    </a:lnTo>
                    <a:lnTo>
                      <a:pt x="668108" y="247781"/>
                    </a:lnTo>
                    <a:cubicBezTo>
                      <a:pt x="677743" y="237536"/>
                      <a:pt x="690618" y="232166"/>
                      <a:pt x="703646" y="231767"/>
                    </a:cubicBezTo>
                    <a:close/>
                    <a:moveTo>
                      <a:pt x="327862" y="0"/>
                    </a:moveTo>
                    <a:cubicBezTo>
                      <a:pt x="395047" y="0"/>
                      <a:pt x="449512" y="54465"/>
                      <a:pt x="449512" y="121651"/>
                    </a:cubicBezTo>
                    <a:cubicBezTo>
                      <a:pt x="449512" y="188837"/>
                      <a:pt x="395047" y="243302"/>
                      <a:pt x="327862" y="243302"/>
                    </a:cubicBezTo>
                    <a:cubicBezTo>
                      <a:pt x="260677" y="243302"/>
                      <a:pt x="206212" y="188837"/>
                      <a:pt x="206212" y="121651"/>
                    </a:cubicBezTo>
                    <a:cubicBezTo>
                      <a:pt x="206212" y="54465"/>
                      <a:pt x="260677" y="0"/>
                      <a:pt x="327862" y="0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C8B80F61-8674-450A-A6BB-6B6B61A8462C}"/>
                  </a:ext>
                </a:extLst>
              </p:cNvPr>
              <p:cNvSpPr/>
              <p:nvPr/>
            </p:nvSpPr>
            <p:spPr>
              <a:xfrm rot="21207485">
                <a:off x="4267596" y="2538419"/>
                <a:ext cx="1179231" cy="2072872"/>
              </a:xfrm>
              <a:custGeom>
                <a:avLst/>
                <a:gdLst>
                  <a:gd name="connsiteX0" fmla="*/ 489510 w 1179231"/>
                  <a:gd name="connsiteY0" fmla="*/ 467977 h 2072872"/>
                  <a:gd name="connsiteX1" fmla="*/ 831997 w 1179231"/>
                  <a:gd name="connsiteY1" fmla="*/ 507252 h 2072872"/>
                  <a:gd name="connsiteX2" fmla="*/ 889667 w 1179231"/>
                  <a:gd name="connsiteY2" fmla="*/ 539274 h 2072872"/>
                  <a:gd name="connsiteX3" fmla="*/ 891784 w 1179231"/>
                  <a:gd name="connsiteY3" fmla="*/ 543351 h 2072872"/>
                  <a:gd name="connsiteX4" fmla="*/ 896055 w 1179231"/>
                  <a:gd name="connsiteY4" fmla="*/ 545994 h 2072872"/>
                  <a:gd name="connsiteX5" fmla="*/ 916077 w 1179231"/>
                  <a:gd name="connsiteY5" fmla="*/ 573881 h 2072872"/>
                  <a:gd name="connsiteX6" fmla="*/ 1171574 w 1179231"/>
                  <a:gd name="connsiteY6" fmla="*/ 1140728 h 2072872"/>
                  <a:gd name="connsiteX7" fmla="*/ 1128281 w 1179231"/>
                  <a:gd name="connsiteY7" fmla="*/ 1255072 h 2072872"/>
                  <a:gd name="connsiteX8" fmla="*/ 1128283 w 1179231"/>
                  <a:gd name="connsiteY8" fmla="*/ 1255072 h 2072872"/>
                  <a:gd name="connsiteX9" fmla="*/ 1013940 w 1179231"/>
                  <a:gd name="connsiteY9" fmla="*/ 1211780 h 2072872"/>
                  <a:gd name="connsiteX10" fmla="*/ 873648 w 1179231"/>
                  <a:gd name="connsiteY10" fmla="*/ 900528 h 2072872"/>
                  <a:gd name="connsiteX11" fmla="*/ 839326 w 1179231"/>
                  <a:gd name="connsiteY11" fmla="*/ 1199820 h 2072872"/>
                  <a:gd name="connsiteX12" fmla="*/ 839325 w 1179231"/>
                  <a:gd name="connsiteY12" fmla="*/ 1960194 h 2072872"/>
                  <a:gd name="connsiteX13" fmla="*/ 726647 w 1179231"/>
                  <a:gd name="connsiteY13" fmla="*/ 2072872 h 2072872"/>
                  <a:gd name="connsiteX14" fmla="*/ 726648 w 1179231"/>
                  <a:gd name="connsiteY14" fmla="*/ 2072871 h 2072872"/>
                  <a:gd name="connsiteX15" fmla="*/ 613970 w 1179231"/>
                  <a:gd name="connsiteY15" fmla="*/ 1960193 h 2072872"/>
                  <a:gd name="connsiteX16" fmla="*/ 613970 w 1179231"/>
                  <a:gd name="connsiteY16" fmla="*/ 1281464 h 2072872"/>
                  <a:gd name="connsiteX17" fmla="*/ 532651 w 1179231"/>
                  <a:gd name="connsiteY17" fmla="*/ 1272139 h 2072872"/>
                  <a:gd name="connsiteX18" fmla="*/ 379003 w 1179231"/>
                  <a:gd name="connsiteY18" fmla="*/ 1933246 h 2072872"/>
                  <a:gd name="connsiteX19" fmla="*/ 243743 w 1179231"/>
                  <a:gd name="connsiteY19" fmla="*/ 2017491 h 2072872"/>
                  <a:gd name="connsiteX20" fmla="*/ 243744 w 1179231"/>
                  <a:gd name="connsiteY20" fmla="*/ 2017492 h 2072872"/>
                  <a:gd name="connsiteX21" fmla="*/ 159499 w 1179231"/>
                  <a:gd name="connsiteY21" fmla="*/ 1882232 h 2072872"/>
                  <a:gd name="connsiteX22" fmla="*/ 324260 w 1179231"/>
                  <a:gd name="connsiteY22" fmla="*/ 1173301 h 2072872"/>
                  <a:gd name="connsiteX23" fmla="*/ 323244 w 1179231"/>
                  <a:gd name="connsiteY23" fmla="*/ 1161375 h 2072872"/>
                  <a:gd name="connsiteX24" fmla="*/ 359173 w 1179231"/>
                  <a:gd name="connsiteY24" fmla="*/ 848067 h 2072872"/>
                  <a:gd name="connsiteX25" fmla="*/ 155186 w 1179231"/>
                  <a:gd name="connsiteY25" fmla="*/ 1115387 h 2072872"/>
                  <a:gd name="connsiteX26" fmla="*/ 34011 w 1179231"/>
                  <a:gd name="connsiteY26" fmla="*/ 1131670 h 2072872"/>
                  <a:gd name="connsiteX27" fmla="*/ 34013 w 1179231"/>
                  <a:gd name="connsiteY27" fmla="*/ 1131670 h 2072872"/>
                  <a:gd name="connsiteX28" fmla="*/ 17729 w 1179231"/>
                  <a:gd name="connsiteY28" fmla="*/ 1010495 h 2072872"/>
                  <a:gd name="connsiteX29" fmla="*/ 391870 w 1179231"/>
                  <a:gd name="connsiteY29" fmla="*/ 520191 h 2072872"/>
                  <a:gd name="connsiteX30" fmla="*/ 412160 w 1179231"/>
                  <a:gd name="connsiteY30" fmla="*/ 502403 h 2072872"/>
                  <a:gd name="connsiteX31" fmla="*/ 426089 w 1179231"/>
                  <a:gd name="connsiteY31" fmla="*/ 486112 h 2072872"/>
                  <a:gd name="connsiteX32" fmla="*/ 489510 w 1179231"/>
                  <a:gd name="connsiteY32" fmla="*/ 467977 h 2072872"/>
                  <a:gd name="connsiteX33" fmla="*/ 720120 w 1179231"/>
                  <a:gd name="connsiteY33" fmla="*/ 1452 h 2072872"/>
                  <a:gd name="connsiteX34" fmla="*/ 913637 w 1179231"/>
                  <a:gd name="connsiteY34" fmla="*/ 245101 h 2072872"/>
                  <a:gd name="connsiteX35" fmla="*/ 669987 w 1179231"/>
                  <a:gd name="connsiteY35" fmla="*/ 438618 h 2072872"/>
                  <a:gd name="connsiteX36" fmla="*/ 476470 w 1179231"/>
                  <a:gd name="connsiteY36" fmla="*/ 194969 h 2072872"/>
                  <a:gd name="connsiteX37" fmla="*/ 720120 w 1179231"/>
                  <a:gd name="connsiteY37" fmla="*/ 1452 h 2072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179231" h="2072872">
                    <a:moveTo>
                      <a:pt x="489510" y="467977"/>
                    </a:moveTo>
                    <a:lnTo>
                      <a:pt x="831997" y="507252"/>
                    </a:lnTo>
                    <a:cubicBezTo>
                      <a:pt x="855642" y="509964"/>
                      <a:pt x="875949" y="522002"/>
                      <a:pt x="889667" y="539274"/>
                    </a:cubicBezTo>
                    <a:lnTo>
                      <a:pt x="891784" y="543351"/>
                    </a:lnTo>
                    <a:lnTo>
                      <a:pt x="896055" y="545994"/>
                    </a:lnTo>
                    <a:cubicBezTo>
                      <a:pt x="904293" y="553626"/>
                      <a:pt x="911172" y="562999"/>
                      <a:pt x="916077" y="573881"/>
                    </a:cubicBezTo>
                    <a:lnTo>
                      <a:pt x="1171574" y="1140728"/>
                    </a:lnTo>
                    <a:cubicBezTo>
                      <a:pt x="1191194" y="1184258"/>
                      <a:pt x="1171811" y="1235451"/>
                      <a:pt x="1128281" y="1255072"/>
                    </a:cubicBezTo>
                    <a:lnTo>
                      <a:pt x="1128283" y="1255072"/>
                    </a:lnTo>
                    <a:cubicBezTo>
                      <a:pt x="1084753" y="1274692"/>
                      <a:pt x="1033560" y="1255310"/>
                      <a:pt x="1013940" y="1211780"/>
                    </a:cubicBezTo>
                    <a:lnTo>
                      <a:pt x="873648" y="900528"/>
                    </a:lnTo>
                    <a:lnTo>
                      <a:pt x="839326" y="1199820"/>
                    </a:lnTo>
                    <a:lnTo>
                      <a:pt x="839325" y="1960194"/>
                    </a:lnTo>
                    <a:cubicBezTo>
                      <a:pt x="839325" y="2022424"/>
                      <a:pt x="788877" y="2072872"/>
                      <a:pt x="726647" y="2072872"/>
                    </a:cubicBezTo>
                    <a:lnTo>
                      <a:pt x="726648" y="2072871"/>
                    </a:lnTo>
                    <a:cubicBezTo>
                      <a:pt x="664418" y="2072871"/>
                      <a:pt x="613970" y="2022423"/>
                      <a:pt x="613970" y="1960193"/>
                    </a:cubicBezTo>
                    <a:lnTo>
                      <a:pt x="613970" y="1281464"/>
                    </a:lnTo>
                    <a:lnTo>
                      <a:pt x="532651" y="1272139"/>
                    </a:lnTo>
                    <a:lnTo>
                      <a:pt x="379003" y="1933246"/>
                    </a:lnTo>
                    <a:cubicBezTo>
                      <a:pt x="364916" y="1993860"/>
                      <a:pt x="304357" y="2031578"/>
                      <a:pt x="243743" y="2017491"/>
                    </a:cubicBezTo>
                    <a:lnTo>
                      <a:pt x="243744" y="2017492"/>
                    </a:lnTo>
                    <a:cubicBezTo>
                      <a:pt x="183129" y="2003405"/>
                      <a:pt x="145411" y="1942846"/>
                      <a:pt x="159499" y="1882232"/>
                    </a:cubicBezTo>
                    <a:lnTo>
                      <a:pt x="324260" y="1173301"/>
                    </a:lnTo>
                    <a:lnTo>
                      <a:pt x="323244" y="1161375"/>
                    </a:lnTo>
                    <a:lnTo>
                      <a:pt x="359173" y="848067"/>
                    </a:lnTo>
                    <a:lnTo>
                      <a:pt x="155186" y="1115387"/>
                    </a:lnTo>
                    <a:cubicBezTo>
                      <a:pt x="126221" y="1153345"/>
                      <a:pt x="71969" y="1160635"/>
                      <a:pt x="34011" y="1131670"/>
                    </a:cubicBezTo>
                    <a:lnTo>
                      <a:pt x="34013" y="1131670"/>
                    </a:lnTo>
                    <a:cubicBezTo>
                      <a:pt x="-3946" y="1102705"/>
                      <a:pt x="-11236" y="1048453"/>
                      <a:pt x="17729" y="1010495"/>
                    </a:cubicBezTo>
                    <a:lnTo>
                      <a:pt x="391870" y="520191"/>
                    </a:lnTo>
                    <a:lnTo>
                      <a:pt x="412160" y="502403"/>
                    </a:lnTo>
                    <a:lnTo>
                      <a:pt x="426089" y="486112"/>
                    </a:lnTo>
                    <a:cubicBezTo>
                      <a:pt x="443361" y="472394"/>
                      <a:pt x="465866" y="465265"/>
                      <a:pt x="489510" y="467977"/>
                    </a:cubicBezTo>
                    <a:close/>
                    <a:moveTo>
                      <a:pt x="720120" y="1452"/>
                    </a:moveTo>
                    <a:cubicBezTo>
                      <a:pt x="840840" y="15295"/>
                      <a:pt x="927481" y="124382"/>
                      <a:pt x="913637" y="245101"/>
                    </a:cubicBezTo>
                    <a:cubicBezTo>
                      <a:pt x="899793" y="365821"/>
                      <a:pt x="790707" y="452462"/>
                      <a:pt x="669987" y="438618"/>
                    </a:cubicBezTo>
                    <a:cubicBezTo>
                      <a:pt x="549267" y="424775"/>
                      <a:pt x="462626" y="315688"/>
                      <a:pt x="476470" y="194969"/>
                    </a:cubicBezTo>
                    <a:cubicBezTo>
                      <a:pt x="490314" y="74249"/>
                      <a:pt x="599400" y="-12392"/>
                      <a:pt x="720120" y="1452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</p:grpSp>
        <p:sp>
          <p:nvSpPr>
            <p:cNvPr id="184" name="하트 183">
              <a:extLst>
                <a:ext uri="{FF2B5EF4-FFF2-40B4-BE49-F238E27FC236}">
                  <a16:creationId xmlns:a16="http://schemas.microsoft.com/office/drawing/2014/main" id="{AF37D598-46B0-4827-8659-AD421D51A33E}"/>
                </a:ext>
              </a:extLst>
            </p:cNvPr>
            <p:cNvSpPr/>
            <p:nvPr/>
          </p:nvSpPr>
          <p:spPr>
            <a:xfrm>
              <a:off x="8649183" y="552450"/>
              <a:ext cx="316476" cy="316476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AC2ECA-E0BB-4E50-8007-7C4F1E469BAD}"/>
              </a:ext>
            </a:extLst>
          </p:cNvPr>
          <p:cNvGrpSpPr/>
          <p:nvPr/>
        </p:nvGrpSpPr>
        <p:grpSpPr>
          <a:xfrm>
            <a:off x="7162083" y="1410288"/>
            <a:ext cx="4098099" cy="5012869"/>
            <a:chOff x="6446339" y="1280897"/>
            <a:chExt cx="4320717" cy="52851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B2D3D11-40EF-431E-937F-9998363D7E5C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9BF6A3F-C39C-43E0-AED5-8ECB28800947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2E12C10-C4FC-476E-ABBF-663659FF99EB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C9C2F85-8AE3-469C-9D69-99FCEF8E5505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613BD5E-9B40-4ABB-926A-54D7FE2BA89D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9BA886E-3068-47EB-B063-6808A3A8FFC0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A8BD158-E6FC-4FEE-B361-CD49EDAADA72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">
            <a:extLst>
              <a:ext uri="{FF2B5EF4-FFF2-40B4-BE49-F238E27FC236}">
                <a16:creationId xmlns:a16="http://schemas.microsoft.com/office/drawing/2014/main" id="{EA6AF6ED-C0FD-4D2B-894D-DC217FEAB4D3}"/>
              </a:ext>
            </a:extLst>
          </p:cNvPr>
          <p:cNvGrpSpPr/>
          <p:nvPr/>
        </p:nvGrpSpPr>
        <p:grpSpPr>
          <a:xfrm>
            <a:off x="4611888" y="1283321"/>
            <a:ext cx="1471494" cy="5242197"/>
            <a:chOff x="5318238" y="587987"/>
            <a:chExt cx="1554585" cy="5538210"/>
          </a:xfrm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AFBAEA5C-95EC-4459-BA7C-83A4D0FDC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8238" y="587987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01744ACF-6926-42E4-BD8D-8BC36074E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2" y="591390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14" name="Group 11">
            <a:extLst>
              <a:ext uri="{FF2B5EF4-FFF2-40B4-BE49-F238E27FC236}">
                <a16:creationId xmlns:a16="http://schemas.microsoft.com/office/drawing/2014/main" id="{30A1BB15-6BC3-4440-B90B-E7D189A5633F}"/>
              </a:ext>
            </a:extLst>
          </p:cNvPr>
          <p:cNvGrpSpPr>
            <a:grpSpLocks noChangeAspect="1"/>
          </p:cNvGrpSpPr>
          <p:nvPr/>
        </p:nvGrpSpPr>
        <p:grpSpPr>
          <a:xfrm>
            <a:off x="2793510" y="1284860"/>
            <a:ext cx="1468913" cy="5240658"/>
            <a:chOff x="3303186" y="2057490"/>
            <a:chExt cx="1009050" cy="3600000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4367F267-9CDB-4D37-A244-E6544F6916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E014913C-B9BB-4BB2-BC81-70C770D819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A97DC3A8-4166-48D8-88DF-E1408A2B253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CEB52F17-CD88-4FE7-8D14-18F2D9FD7E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E495197-BCCC-45FE-BD89-E7CC7B8573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AA410EF6-FFB7-4F9D-9ACC-5125EFD0DB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DACB6A7F-49AE-4B09-B2F5-A0C7B97B7A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3F73A5AB-AA6B-4F3A-AF95-2491EE0C777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629741E4-FF68-4EEC-B67B-E0F2395FD5C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BB8B00CC-A5AD-4B62-A34B-BF0D07F215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5" name="Group 10">
            <a:extLst>
              <a:ext uri="{FF2B5EF4-FFF2-40B4-BE49-F238E27FC236}">
                <a16:creationId xmlns:a16="http://schemas.microsoft.com/office/drawing/2014/main" id="{61D4F82E-34C2-406A-B943-089297257B7E}"/>
              </a:ext>
            </a:extLst>
          </p:cNvPr>
          <p:cNvGrpSpPr>
            <a:grpSpLocks noChangeAspect="1"/>
          </p:cNvGrpSpPr>
          <p:nvPr/>
        </p:nvGrpSpPr>
        <p:grpSpPr>
          <a:xfrm>
            <a:off x="963615" y="1313911"/>
            <a:ext cx="1498466" cy="5211607"/>
            <a:chOff x="1755471" y="2057490"/>
            <a:chExt cx="1035089" cy="3600000"/>
          </a:xfrm>
        </p:grpSpPr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70AAB672-0B72-451F-96D2-67DC9BD6F36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5480AC28-B258-4234-B1D1-B8FFA421A96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185DABE-8FA3-40D3-BAF0-79E28F1DBA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FEF7B58E-573E-44DD-BFCB-662A44EB5FE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92944A36-626E-4DC6-8A5C-A52E299E2A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31D5C950-ED7B-4B08-936C-A48AF1BA99F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F730FDE5-918A-4D61-8B4B-FD8F29F644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0D19D43E-2BA2-499D-9E97-910BBB0799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3D79D8B8-5DB4-416F-9F80-88CF5DB90F5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3311D2BE-501F-44DB-A19D-F66767D96BF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E5FF83E-E202-407A-B1F7-889B5A7F8084}"/>
              </a:ext>
            </a:extLst>
          </p:cNvPr>
          <p:cNvSpPr txBox="1">
            <a:spLocks/>
          </p:cNvSpPr>
          <p:nvPr/>
        </p:nvSpPr>
        <p:spPr>
          <a:xfrm>
            <a:off x="239518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A7566F2-BF38-4EE2-9B99-3D72DBE94084}"/>
              </a:ext>
            </a:extLst>
          </p:cNvPr>
          <p:cNvSpPr txBox="1">
            <a:spLocks/>
          </p:cNvSpPr>
          <p:nvPr/>
        </p:nvSpPr>
        <p:spPr>
          <a:xfrm>
            <a:off x="239518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744E4BB-1B7B-47A0-8EBF-827D9B666827}"/>
              </a:ext>
            </a:extLst>
          </p:cNvPr>
          <p:cNvSpPr txBox="1">
            <a:spLocks/>
          </p:cNvSpPr>
          <p:nvPr/>
        </p:nvSpPr>
        <p:spPr>
          <a:xfrm>
            <a:off x="239518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12" name="Group 23">
            <a:extLst>
              <a:ext uri="{FF2B5EF4-FFF2-40B4-BE49-F238E27FC236}">
                <a16:creationId xmlns:a16="http://schemas.microsoft.com/office/drawing/2014/main" id="{F4E1930E-9725-440A-ABCA-AEFD0DA610B0}"/>
              </a:ext>
            </a:extLst>
          </p:cNvPr>
          <p:cNvGrpSpPr/>
          <p:nvPr/>
        </p:nvGrpSpPr>
        <p:grpSpPr>
          <a:xfrm>
            <a:off x="2746417" y="335294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" name="Rounded Rectangle 3">
              <a:extLst>
                <a:ext uri="{FF2B5EF4-FFF2-40B4-BE49-F238E27FC236}">
                  <a16:creationId xmlns:a16="http://schemas.microsoft.com/office/drawing/2014/main" id="{71F7A660-AD76-48F7-90C8-2EBB2C8177D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39">
              <a:extLst>
                <a:ext uri="{FF2B5EF4-FFF2-40B4-BE49-F238E27FC236}">
                  <a16:creationId xmlns:a16="http://schemas.microsoft.com/office/drawing/2014/main" id="{1344EB47-B464-40D9-AD6C-2EED612692F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ounded Rectangle 2">
              <a:extLst>
                <a:ext uri="{FF2B5EF4-FFF2-40B4-BE49-F238E27FC236}">
                  <a16:creationId xmlns:a16="http://schemas.microsoft.com/office/drawing/2014/main" id="{DD9582DC-3E77-404E-A320-91A8434DAF5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5CD1DE4-EBC9-4124-8FC0-7AC820B2702E}"/>
              </a:ext>
            </a:extLst>
          </p:cNvPr>
          <p:cNvSpPr txBox="1">
            <a:spLocks/>
          </p:cNvSpPr>
          <p:nvPr/>
        </p:nvSpPr>
        <p:spPr>
          <a:xfrm>
            <a:off x="604837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DA03525-774D-47E0-9205-821E8AF13CB5}"/>
              </a:ext>
            </a:extLst>
          </p:cNvPr>
          <p:cNvSpPr txBox="1">
            <a:spLocks/>
          </p:cNvSpPr>
          <p:nvPr/>
        </p:nvSpPr>
        <p:spPr>
          <a:xfrm>
            <a:off x="604837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D1EE4A3-0B53-4BF5-ACF3-8422AC8FD2AD}"/>
              </a:ext>
            </a:extLst>
          </p:cNvPr>
          <p:cNvSpPr txBox="1">
            <a:spLocks/>
          </p:cNvSpPr>
          <p:nvPr/>
        </p:nvSpPr>
        <p:spPr>
          <a:xfrm>
            <a:off x="604837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19" name="Group 23">
            <a:extLst>
              <a:ext uri="{FF2B5EF4-FFF2-40B4-BE49-F238E27FC236}">
                <a16:creationId xmlns:a16="http://schemas.microsoft.com/office/drawing/2014/main" id="{8DDFF775-D550-40E4-B3BB-BE584AE0CCD0}"/>
              </a:ext>
            </a:extLst>
          </p:cNvPr>
          <p:cNvGrpSpPr/>
          <p:nvPr/>
        </p:nvGrpSpPr>
        <p:grpSpPr>
          <a:xfrm>
            <a:off x="6399607" y="335294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E65CDAA3-CA6A-4283-B3B4-39E96AB8C97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124DC3FF-A022-440C-B900-5FB6913C52E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C6921016-3EDA-4DBB-BA3E-454326FA471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92489B1-0F1C-4015-BC06-FAF2876B5D80}"/>
              </a:ext>
            </a:extLst>
          </p:cNvPr>
          <p:cNvSpPr txBox="1">
            <a:spLocks/>
          </p:cNvSpPr>
          <p:nvPr/>
        </p:nvSpPr>
        <p:spPr>
          <a:xfrm>
            <a:off x="970156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71556E57-D713-48BF-9401-07623EA0E7C9}"/>
              </a:ext>
            </a:extLst>
          </p:cNvPr>
          <p:cNvSpPr txBox="1">
            <a:spLocks/>
          </p:cNvSpPr>
          <p:nvPr/>
        </p:nvSpPr>
        <p:spPr>
          <a:xfrm>
            <a:off x="970156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2E6FA6E7-2A62-4E60-B8AF-80066526ECC8}"/>
              </a:ext>
            </a:extLst>
          </p:cNvPr>
          <p:cNvSpPr txBox="1">
            <a:spLocks/>
          </p:cNvSpPr>
          <p:nvPr/>
        </p:nvSpPr>
        <p:spPr>
          <a:xfrm>
            <a:off x="970156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26" name="Group 23">
            <a:extLst>
              <a:ext uri="{FF2B5EF4-FFF2-40B4-BE49-F238E27FC236}">
                <a16:creationId xmlns:a16="http://schemas.microsoft.com/office/drawing/2014/main" id="{6ABE446B-DC18-42BE-B822-CBE38296EF48}"/>
              </a:ext>
            </a:extLst>
          </p:cNvPr>
          <p:cNvGrpSpPr/>
          <p:nvPr/>
        </p:nvGrpSpPr>
        <p:grpSpPr>
          <a:xfrm>
            <a:off x="10052797" y="335294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AC873B4C-BDAF-4250-B130-38185A1342C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id="{2B49CB89-3038-4DD0-99F9-BDA0D65D360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id="{D9936AB2-8325-42ED-BA1A-3D1D1580B9D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D8E1545C-4030-4A45-8D49-2D5044D2690F}"/>
              </a:ext>
            </a:extLst>
          </p:cNvPr>
          <p:cNvSpPr txBox="1">
            <a:spLocks/>
          </p:cNvSpPr>
          <p:nvPr/>
        </p:nvSpPr>
        <p:spPr>
          <a:xfrm>
            <a:off x="239518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6AFB8938-4414-4856-94AD-3868D97738B5}"/>
              </a:ext>
            </a:extLst>
          </p:cNvPr>
          <p:cNvSpPr txBox="1">
            <a:spLocks/>
          </p:cNvSpPr>
          <p:nvPr/>
        </p:nvSpPr>
        <p:spPr>
          <a:xfrm>
            <a:off x="239518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5E19728-05F9-40D5-B470-8F0AE62C7448}"/>
              </a:ext>
            </a:extLst>
          </p:cNvPr>
          <p:cNvSpPr txBox="1">
            <a:spLocks/>
          </p:cNvSpPr>
          <p:nvPr/>
        </p:nvSpPr>
        <p:spPr>
          <a:xfrm>
            <a:off x="239518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33" name="Group 23">
            <a:extLst>
              <a:ext uri="{FF2B5EF4-FFF2-40B4-BE49-F238E27FC236}">
                <a16:creationId xmlns:a16="http://schemas.microsoft.com/office/drawing/2014/main" id="{9D43F90E-D14C-4D0F-BBDA-0BE85ACEB68C}"/>
              </a:ext>
            </a:extLst>
          </p:cNvPr>
          <p:cNvGrpSpPr/>
          <p:nvPr/>
        </p:nvGrpSpPr>
        <p:grpSpPr>
          <a:xfrm>
            <a:off x="2746417" y="569590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50FD9189-A1EE-41D1-9604-0435FF5DB29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39">
              <a:extLst>
                <a:ext uri="{FF2B5EF4-FFF2-40B4-BE49-F238E27FC236}">
                  <a16:creationId xmlns:a16="http://schemas.microsoft.com/office/drawing/2014/main" id="{04422091-EA81-4393-9061-720A3330D56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A9FFEEEE-6204-4EFC-8322-CCE68B283D0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8CCE9D2A-FF4C-4080-A9F1-E2466AC8D5E9}"/>
              </a:ext>
            </a:extLst>
          </p:cNvPr>
          <p:cNvSpPr txBox="1">
            <a:spLocks/>
          </p:cNvSpPr>
          <p:nvPr/>
        </p:nvSpPr>
        <p:spPr>
          <a:xfrm>
            <a:off x="604837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EE0587A9-67B1-427A-A8B2-3A8AA54BC87F}"/>
              </a:ext>
            </a:extLst>
          </p:cNvPr>
          <p:cNvSpPr txBox="1">
            <a:spLocks/>
          </p:cNvSpPr>
          <p:nvPr/>
        </p:nvSpPr>
        <p:spPr>
          <a:xfrm>
            <a:off x="604837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F2DD99C2-D236-4D28-B2E0-7140A15F997F}"/>
              </a:ext>
            </a:extLst>
          </p:cNvPr>
          <p:cNvSpPr txBox="1">
            <a:spLocks/>
          </p:cNvSpPr>
          <p:nvPr/>
        </p:nvSpPr>
        <p:spPr>
          <a:xfrm>
            <a:off x="604837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40" name="Group 23">
            <a:extLst>
              <a:ext uri="{FF2B5EF4-FFF2-40B4-BE49-F238E27FC236}">
                <a16:creationId xmlns:a16="http://schemas.microsoft.com/office/drawing/2014/main" id="{A6AE6757-57BC-47AB-BCE3-A06C2A208480}"/>
              </a:ext>
            </a:extLst>
          </p:cNvPr>
          <p:cNvGrpSpPr/>
          <p:nvPr/>
        </p:nvGrpSpPr>
        <p:grpSpPr>
          <a:xfrm>
            <a:off x="6399607" y="569590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" name="Rounded Rectangle 3">
              <a:extLst>
                <a:ext uri="{FF2B5EF4-FFF2-40B4-BE49-F238E27FC236}">
                  <a16:creationId xmlns:a16="http://schemas.microsoft.com/office/drawing/2014/main" id="{A37580E3-718A-42C4-9520-39D4D6FA3A5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39">
              <a:extLst>
                <a:ext uri="{FF2B5EF4-FFF2-40B4-BE49-F238E27FC236}">
                  <a16:creationId xmlns:a16="http://schemas.microsoft.com/office/drawing/2014/main" id="{05568975-372D-4AF7-8A16-BFD3F817668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Rounded Rectangle 2">
              <a:extLst>
                <a:ext uri="{FF2B5EF4-FFF2-40B4-BE49-F238E27FC236}">
                  <a16:creationId xmlns:a16="http://schemas.microsoft.com/office/drawing/2014/main" id="{9BB446A3-08D6-444F-8CCC-A3C88FFFEAF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2133514-97DE-4AFF-9B48-DEBC6E5108EF}"/>
              </a:ext>
            </a:extLst>
          </p:cNvPr>
          <p:cNvSpPr txBox="1">
            <a:spLocks/>
          </p:cNvSpPr>
          <p:nvPr/>
        </p:nvSpPr>
        <p:spPr>
          <a:xfrm>
            <a:off x="970156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E5AD569-D85D-424D-BB48-36DB548E0D09}"/>
              </a:ext>
            </a:extLst>
          </p:cNvPr>
          <p:cNvSpPr txBox="1">
            <a:spLocks/>
          </p:cNvSpPr>
          <p:nvPr/>
        </p:nvSpPr>
        <p:spPr>
          <a:xfrm>
            <a:off x="970156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508AED1B-2662-49A2-95D3-D4AFABE2DB02}"/>
              </a:ext>
            </a:extLst>
          </p:cNvPr>
          <p:cNvSpPr txBox="1">
            <a:spLocks/>
          </p:cNvSpPr>
          <p:nvPr/>
        </p:nvSpPr>
        <p:spPr>
          <a:xfrm>
            <a:off x="970156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47" name="Group 23">
            <a:extLst>
              <a:ext uri="{FF2B5EF4-FFF2-40B4-BE49-F238E27FC236}">
                <a16:creationId xmlns:a16="http://schemas.microsoft.com/office/drawing/2014/main" id="{74658579-ABB9-4C9B-AB88-4FA08A2F5957}"/>
              </a:ext>
            </a:extLst>
          </p:cNvPr>
          <p:cNvGrpSpPr/>
          <p:nvPr/>
        </p:nvGrpSpPr>
        <p:grpSpPr>
          <a:xfrm>
            <a:off x="10052797" y="569590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8" name="Rounded Rectangle 3">
              <a:extLst>
                <a:ext uri="{FF2B5EF4-FFF2-40B4-BE49-F238E27FC236}">
                  <a16:creationId xmlns:a16="http://schemas.microsoft.com/office/drawing/2014/main" id="{A34869E1-DC74-4EF9-9D5C-281B1D69B9B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9" name="Rounded Rectangle 39">
              <a:extLst>
                <a:ext uri="{FF2B5EF4-FFF2-40B4-BE49-F238E27FC236}">
                  <a16:creationId xmlns:a16="http://schemas.microsoft.com/office/drawing/2014/main" id="{9D572E5E-9A1B-46C7-9113-1E8827CD843F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id="{EB506999-87F3-45CC-83C4-77122792BF6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C9636F5-5C02-4C63-8F41-2D0D2A61C1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0454436-7323-4AC9-A670-693502E7B1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76983F32-164C-49DF-BBB5-5A79B83C31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3" name="그림 개체 틀 52">
            <a:extLst>
              <a:ext uri="{FF2B5EF4-FFF2-40B4-BE49-F238E27FC236}">
                <a16:creationId xmlns:a16="http://schemas.microsoft.com/office/drawing/2014/main" id="{4FBB7D00-318A-434F-A6D3-E2979784144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7" name="그림 개체 틀 56">
            <a:extLst>
              <a:ext uri="{FF2B5EF4-FFF2-40B4-BE49-F238E27FC236}">
                <a16:creationId xmlns:a16="http://schemas.microsoft.com/office/drawing/2014/main" id="{1DFB363F-0FE1-4F6F-8225-BE6F242B9F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9" name="그림 개체 틀 58">
            <a:extLst>
              <a:ext uri="{FF2B5EF4-FFF2-40B4-BE49-F238E27FC236}">
                <a16:creationId xmlns:a16="http://schemas.microsoft.com/office/drawing/2014/main" id="{E4052BD2-C15F-4BDE-AAF4-A7EFBA5AC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ECE9961-BC74-4B3C-B16A-DFBE1DF59F66}"/>
              </a:ext>
            </a:extLst>
          </p:cNvPr>
          <p:cNvGrpSpPr/>
          <p:nvPr/>
        </p:nvGrpSpPr>
        <p:grpSpPr>
          <a:xfrm>
            <a:off x="323529" y="1351852"/>
            <a:ext cx="5528631" cy="5314559"/>
            <a:chOff x="2527793" y="130"/>
            <a:chExt cx="7133908" cy="685768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66A4E18E-83DD-49DA-AAB7-75361BD1A645}"/>
                </a:ext>
              </a:extLst>
            </p:cNvPr>
            <p:cNvGrpSpPr/>
            <p:nvPr/>
          </p:nvGrpSpPr>
          <p:grpSpPr>
            <a:xfrm>
              <a:off x="2527793" y="2292744"/>
              <a:ext cx="7133908" cy="4565066"/>
              <a:chOff x="2527793" y="2292744"/>
              <a:chExt cx="7133908" cy="4565066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90D87AAA-154D-448E-AC07-915EB61457DD}"/>
                  </a:ext>
                </a:extLst>
              </p:cNvPr>
              <p:cNvSpPr/>
              <p:nvPr/>
            </p:nvSpPr>
            <p:spPr>
              <a:xfrm>
                <a:off x="3878869" y="3934726"/>
                <a:ext cx="5782832" cy="2923084"/>
              </a:xfrm>
              <a:custGeom>
                <a:avLst/>
                <a:gdLst>
                  <a:gd name="connsiteX0" fmla="*/ 5782273 w 5782832"/>
                  <a:gd name="connsiteY0" fmla="*/ 1402767 h 2923084"/>
                  <a:gd name="connsiteX1" fmla="*/ 4961825 w 5782832"/>
                  <a:gd name="connsiteY1" fmla="*/ 1436174 h 2923084"/>
                  <a:gd name="connsiteX2" fmla="*/ 4499419 w 5782832"/>
                  <a:gd name="connsiteY2" fmla="*/ 1447174 h 2923084"/>
                  <a:gd name="connsiteX3" fmla="*/ 2893628 w 5782832"/>
                  <a:gd name="connsiteY3" fmla="*/ 641325 h 2923084"/>
                  <a:gd name="connsiteX4" fmla="*/ 2542377 w 5782832"/>
                  <a:gd name="connsiteY4" fmla="*/ 429949 h 2923084"/>
                  <a:gd name="connsiteX5" fmla="*/ 1897521 w 5782832"/>
                  <a:gd name="connsiteY5" fmla="*/ 236160 h 2923084"/>
                  <a:gd name="connsiteX6" fmla="*/ 1627818 w 5782832"/>
                  <a:gd name="connsiteY6" fmla="*/ 120864 h 2923084"/>
                  <a:gd name="connsiteX7" fmla="*/ 1359609 w 5782832"/>
                  <a:gd name="connsiteY7" fmla="*/ 32253 h 2923084"/>
                  <a:gd name="connsiteX8" fmla="*/ 1212807 w 5782832"/>
                  <a:gd name="connsiteY8" fmla="*/ 17451 h 2923084"/>
                  <a:gd name="connsiteX9" fmla="*/ 1037894 w 5782832"/>
                  <a:gd name="connsiteY9" fmla="*/ 10729 h 2923084"/>
                  <a:gd name="connsiteX10" fmla="*/ 878123 w 5782832"/>
                  <a:gd name="connsiteY10" fmla="*/ 18809 h 2923084"/>
                  <a:gd name="connsiteX11" fmla="*/ 609439 w 5782832"/>
                  <a:gd name="connsiteY11" fmla="*/ 23426 h 2923084"/>
                  <a:gd name="connsiteX12" fmla="*/ 527890 w 5782832"/>
                  <a:gd name="connsiteY12" fmla="*/ 16365 h 2923084"/>
                  <a:gd name="connsiteX13" fmla="*/ 351347 w 5782832"/>
                  <a:gd name="connsiteY13" fmla="*/ 0 h 2923084"/>
                  <a:gd name="connsiteX14" fmla="*/ 116138 w 5782832"/>
                  <a:gd name="connsiteY14" fmla="*/ 31982 h 2923084"/>
                  <a:gd name="connsiteX15" fmla="*/ 118447 w 5782832"/>
                  <a:gd name="connsiteY15" fmla="*/ 65457 h 2923084"/>
                  <a:gd name="connsiteX16" fmla="*/ 181934 w 5782832"/>
                  <a:gd name="connsiteY16" fmla="*/ 186796 h 2923084"/>
                  <a:gd name="connsiteX17" fmla="*/ 251465 w 5782832"/>
                  <a:gd name="connsiteY17" fmla="*/ 484338 h 2923084"/>
                  <a:gd name="connsiteX18" fmla="*/ 141398 w 5782832"/>
                  <a:gd name="connsiteY18" fmla="*/ 875448 h 2923084"/>
                  <a:gd name="connsiteX19" fmla="*/ 11503 w 5782832"/>
                  <a:gd name="connsiteY19" fmla="*/ 1032367 h 2923084"/>
                  <a:gd name="connsiteX20" fmla="*/ 163 w 5782832"/>
                  <a:gd name="connsiteY20" fmla="*/ 1050633 h 2923084"/>
                  <a:gd name="connsiteX21" fmla="*/ 11842 w 5782832"/>
                  <a:gd name="connsiteY21" fmla="*/ 1070120 h 2923084"/>
                  <a:gd name="connsiteX22" fmla="*/ 168558 w 5782832"/>
                  <a:gd name="connsiteY22" fmla="*/ 1355236 h 2923084"/>
                  <a:gd name="connsiteX23" fmla="*/ 345033 w 5782832"/>
                  <a:gd name="connsiteY23" fmla="*/ 1586439 h 2923084"/>
                  <a:gd name="connsiteX24" fmla="*/ 532847 w 5782832"/>
                  <a:gd name="connsiteY24" fmla="*/ 1771198 h 2923084"/>
                  <a:gd name="connsiteX25" fmla="*/ 803093 w 5782832"/>
                  <a:gd name="connsiteY25" fmla="*/ 1956024 h 2923084"/>
                  <a:gd name="connsiteX26" fmla="*/ 1805379 w 5782832"/>
                  <a:gd name="connsiteY26" fmla="*/ 2645084 h 2923084"/>
                  <a:gd name="connsiteX27" fmla="*/ 1806058 w 5782832"/>
                  <a:gd name="connsiteY27" fmla="*/ 2645627 h 2923084"/>
                  <a:gd name="connsiteX28" fmla="*/ 1806466 w 5782832"/>
                  <a:gd name="connsiteY28" fmla="*/ 2645831 h 2923084"/>
                  <a:gd name="connsiteX29" fmla="*/ 1914428 w 5782832"/>
                  <a:gd name="connsiteY29" fmla="*/ 2708707 h 2923084"/>
                  <a:gd name="connsiteX30" fmla="*/ 2365766 w 5782832"/>
                  <a:gd name="connsiteY30" fmla="*/ 2877033 h 2923084"/>
                  <a:gd name="connsiteX31" fmla="*/ 2755586 w 5782832"/>
                  <a:gd name="connsiteY31" fmla="*/ 2923003 h 2923084"/>
                  <a:gd name="connsiteX32" fmla="*/ 5667452 w 5782832"/>
                  <a:gd name="connsiteY32" fmla="*/ 2905009 h 2923084"/>
                  <a:gd name="connsiteX33" fmla="*/ 5782273 w 5782832"/>
                  <a:gd name="connsiteY33" fmla="*/ 1402767 h 2923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82832" h="2923084">
                    <a:moveTo>
                      <a:pt x="5782273" y="1402767"/>
                    </a:moveTo>
                    <a:cubicBezTo>
                      <a:pt x="5733587" y="1405891"/>
                      <a:pt x="5142849" y="1422255"/>
                      <a:pt x="4961825" y="1436174"/>
                    </a:cubicBezTo>
                    <a:cubicBezTo>
                      <a:pt x="4807825" y="1447989"/>
                      <a:pt x="4653283" y="1464082"/>
                      <a:pt x="4499419" y="1447174"/>
                    </a:cubicBezTo>
                    <a:cubicBezTo>
                      <a:pt x="3869909" y="1378119"/>
                      <a:pt x="3048850" y="758930"/>
                      <a:pt x="2893628" y="641325"/>
                    </a:cubicBezTo>
                    <a:cubicBezTo>
                      <a:pt x="2784036" y="558283"/>
                      <a:pt x="2667111" y="487597"/>
                      <a:pt x="2542377" y="429949"/>
                    </a:cubicBezTo>
                    <a:cubicBezTo>
                      <a:pt x="2471896" y="397425"/>
                      <a:pt x="2015057" y="269635"/>
                      <a:pt x="1897521" y="236160"/>
                    </a:cubicBezTo>
                    <a:cubicBezTo>
                      <a:pt x="1803003" y="209203"/>
                      <a:pt x="1713373" y="169549"/>
                      <a:pt x="1627818" y="120864"/>
                    </a:cubicBezTo>
                    <a:cubicBezTo>
                      <a:pt x="1544368" y="73401"/>
                      <a:pt x="1455689" y="42438"/>
                      <a:pt x="1359609" y="32253"/>
                    </a:cubicBezTo>
                    <a:cubicBezTo>
                      <a:pt x="1310721" y="27093"/>
                      <a:pt x="1261900" y="21185"/>
                      <a:pt x="1212807" y="17451"/>
                    </a:cubicBezTo>
                    <a:cubicBezTo>
                      <a:pt x="1154548" y="13038"/>
                      <a:pt x="1096289" y="7198"/>
                      <a:pt x="1037894" y="10729"/>
                    </a:cubicBezTo>
                    <a:cubicBezTo>
                      <a:pt x="1011617" y="12290"/>
                      <a:pt x="896253" y="17383"/>
                      <a:pt x="878123" y="18809"/>
                    </a:cubicBezTo>
                    <a:cubicBezTo>
                      <a:pt x="788630" y="25939"/>
                      <a:pt x="699001" y="22815"/>
                      <a:pt x="609439" y="23426"/>
                    </a:cubicBezTo>
                    <a:cubicBezTo>
                      <a:pt x="582075" y="23630"/>
                      <a:pt x="555050" y="19148"/>
                      <a:pt x="527890" y="16365"/>
                    </a:cubicBezTo>
                    <a:cubicBezTo>
                      <a:pt x="469088" y="10389"/>
                      <a:pt x="410896" y="-68"/>
                      <a:pt x="351347" y="0"/>
                    </a:cubicBezTo>
                    <a:cubicBezTo>
                      <a:pt x="301033" y="68"/>
                      <a:pt x="142552" y="16433"/>
                      <a:pt x="116138" y="31982"/>
                    </a:cubicBezTo>
                    <a:cubicBezTo>
                      <a:pt x="105478" y="44000"/>
                      <a:pt x="112675" y="54932"/>
                      <a:pt x="118447" y="65457"/>
                    </a:cubicBezTo>
                    <a:cubicBezTo>
                      <a:pt x="140447" y="105451"/>
                      <a:pt x="162175" y="145580"/>
                      <a:pt x="181934" y="186796"/>
                    </a:cubicBezTo>
                    <a:cubicBezTo>
                      <a:pt x="227089" y="280839"/>
                      <a:pt x="251533" y="380246"/>
                      <a:pt x="251465" y="484338"/>
                    </a:cubicBezTo>
                    <a:cubicBezTo>
                      <a:pt x="251397" y="624486"/>
                      <a:pt x="209570" y="754109"/>
                      <a:pt x="141398" y="875448"/>
                    </a:cubicBezTo>
                    <a:cubicBezTo>
                      <a:pt x="107787" y="935336"/>
                      <a:pt x="69558" y="992238"/>
                      <a:pt x="11503" y="1032367"/>
                    </a:cubicBezTo>
                    <a:cubicBezTo>
                      <a:pt x="5460" y="1036577"/>
                      <a:pt x="-1127" y="1041466"/>
                      <a:pt x="163" y="1050633"/>
                    </a:cubicBezTo>
                    <a:cubicBezTo>
                      <a:pt x="4102" y="1057083"/>
                      <a:pt x="8787" y="1063262"/>
                      <a:pt x="11842" y="1070120"/>
                    </a:cubicBezTo>
                    <a:cubicBezTo>
                      <a:pt x="55503" y="1169867"/>
                      <a:pt x="108398" y="1264588"/>
                      <a:pt x="168558" y="1355236"/>
                    </a:cubicBezTo>
                    <a:cubicBezTo>
                      <a:pt x="222200" y="1436174"/>
                      <a:pt x="280934" y="1513174"/>
                      <a:pt x="345033" y="1586439"/>
                    </a:cubicBezTo>
                    <a:cubicBezTo>
                      <a:pt x="403156" y="1652847"/>
                      <a:pt x="464199" y="1715926"/>
                      <a:pt x="532847" y="1771198"/>
                    </a:cubicBezTo>
                    <a:cubicBezTo>
                      <a:pt x="618062" y="1839778"/>
                      <a:pt x="708303" y="1901364"/>
                      <a:pt x="803093" y="1956024"/>
                    </a:cubicBezTo>
                    <a:cubicBezTo>
                      <a:pt x="844309" y="1979790"/>
                      <a:pt x="1753435" y="2611608"/>
                      <a:pt x="1805379" y="2645084"/>
                    </a:cubicBezTo>
                    <a:lnTo>
                      <a:pt x="1806058" y="2645627"/>
                    </a:lnTo>
                    <a:lnTo>
                      <a:pt x="1806466" y="2645831"/>
                    </a:lnTo>
                    <a:cubicBezTo>
                      <a:pt x="1841435" y="2668374"/>
                      <a:pt x="1877490" y="2689287"/>
                      <a:pt x="1914428" y="2708707"/>
                    </a:cubicBezTo>
                    <a:cubicBezTo>
                      <a:pt x="2057496" y="2784077"/>
                      <a:pt x="2207353" y="2842200"/>
                      <a:pt x="2365766" y="2877033"/>
                    </a:cubicBezTo>
                    <a:cubicBezTo>
                      <a:pt x="2494235" y="2905280"/>
                      <a:pt x="2624129" y="2922867"/>
                      <a:pt x="2755586" y="2923003"/>
                    </a:cubicBezTo>
                    <a:cubicBezTo>
                      <a:pt x="3711360" y="2923749"/>
                      <a:pt x="5663649" y="2919540"/>
                      <a:pt x="5667452" y="2905009"/>
                    </a:cubicBezTo>
                    <a:cubicBezTo>
                      <a:pt x="5674038" y="2880021"/>
                      <a:pt x="5791914" y="1402156"/>
                      <a:pt x="5782273" y="1402767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FD2DE1F0-D5CC-48CE-B243-144315420D55}"/>
                  </a:ext>
                </a:extLst>
              </p:cNvPr>
              <p:cNvSpPr/>
              <p:nvPr/>
            </p:nvSpPr>
            <p:spPr>
              <a:xfrm>
                <a:off x="3180263" y="2293152"/>
                <a:ext cx="1813781" cy="1680006"/>
              </a:xfrm>
              <a:custGeom>
                <a:avLst/>
                <a:gdLst>
                  <a:gd name="connsiteX0" fmla="*/ 1615500 w 1813781"/>
                  <a:gd name="connsiteY0" fmla="*/ 580078 h 1680006"/>
                  <a:gd name="connsiteX1" fmla="*/ 1525599 w 1813781"/>
                  <a:gd name="connsiteY1" fmla="*/ 518967 h 1680006"/>
                  <a:gd name="connsiteX2" fmla="*/ 1454439 w 1813781"/>
                  <a:gd name="connsiteY2" fmla="*/ 533973 h 1680006"/>
                  <a:gd name="connsiteX3" fmla="*/ 1347427 w 1813781"/>
                  <a:gd name="connsiteY3" fmla="*/ 504437 h 1680006"/>
                  <a:gd name="connsiteX4" fmla="*/ 1293650 w 1813781"/>
                  <a:gd name="connsiteY4" fmla="*/ 438572 h 1680006"/>
                  <a:gd name="connsiteX5" fmla="*/ 1129872 w 1813781"/>
                  <a:gd name="connsiteY5" fmla="*/ 217283 h 1680006"/>
                  <a:gd name="connsiteX6" fmla="*/ 1154792 w 1813781"/>
                  <a:gd name="connsiteY6" fmla="*/ 0 h 1680006"/>
                  <a:gd name="connsiteX7" fmla="*/ 1074941 w 1813781"/>
                  <a:gd name="connsiteY7" fmla="*/ 35241 h 1680006"/>
                  <a:gd name="connsiteX8" fmla="*/ 752886 w 1813781"/>
                  <a:gd name="connsiteY8" fmla="*/ 41691 h 1680006"/>
                  <a:gd name="connsiteX9" fmla="*/ 270586 w 1813781"/>
                  <a:gd name="connsiteY9" fmla="*/ 194061 h 1680006"/>
                  <a:gd name="connsiteX10" fmla="*/ 155561 w 1813781"/>
                  <a:gd name="connsiteY10" fmla="*/ 307931 h 1680006"/>
                  <a:gd name="connsiteX11" fmla="*/ 79716 w 1813781"/>
                  <a:gd name="connsiteY11" fmla="*/ 401295 h 1680006"/>
                  <a:gd name="connsiteX12" fmla="*/ 0 w 1813781"/>
                  <a:gd name="connsiteY12" fmla="*/ 702504 h 1680006"/>
                  <a:gd name="connsiteX13" fmla="*/ 16975 w 1813781"/>
                  <a:gd name="connsiteY13" fmla="*/ 799127 h 1680006"/>
                  <a:gd name="connsiteX14" fmla="*/ 87117 w 1813781"/>
                  <a:gd name="connsiteY14" fmla="*/ 818275 h 1680006"/>
                  <a:gd name="connsiteX15" fmla="*/ 446653 w 1813781"/>
                  <a:gd name="connsiteY15" fmla="*/ 1105835 h 1680006"/>
                  <a:gd name="connsiteX16" fmla="*/ 677109 w 1813781"/>
                  <a:gd name="connsiteY16" fmla="*/ 1456069 h 1680006"/>
                  <a:gd name="connsiteX17" fmla="*/ 677109 w 1813781"/>
                  <a:gd name="connsiteY17" fmla="*/ 1456069 h 1680006"/>
                  <a:gd name="connsiteX18" fmla="*/ 812979 w 1813781"/>
                  <a:gd name="connsiteY18" fmla="*/ 1680006 h 1680006"/>
                  <a:gd name="connsiteX19" fmla="*/ 1117922 w 1813781"/>
                  <a:gd name="connsiteY19" fmla="*/ 1655562 h 1680006"/>
                  <a:gd name="connsiteX20" fmla="*/ 1417501 w 1813781"/>
                  <a:gd name="connsiteY20" fmla="*/ 1676543 h 1680006"/>
                  <a:gd name="connsiteX21" fmla="*/ 1658142 w 1813781"/>
                  <a:gd name="connsiteY21" fmla="*/ 1661062 h 1680006"/>
                  <a:gd name="connsiteX22" fmla="*/ 1568785 w 1813781"/>
                  <a:gd name="connsiteY22" fmla="*/ 1464692 h 1680006"/>
                  <a:gd name="connsiteX23" fmla="*/ 1584809 w 1813781"/>
                  <a:gd name="connsiteY23" fmla="*/ 1345255 h 1680006"/>
                  <a:gd name="connsiteX24" fmla="*/ 1584809 w 1813781"/>
                  <a:gd name="connsiteY24" fmla="*/ 1345255 h 1680006"/>
                  <a:gd name="connsiteX25" fmla="*/ 1584809 w 1813781"/>
                  <a:gd name="connsiteY25" fmla="*/ 1345255 h 1680006"/>
                  <a:gd name="connsiteX26" fmla="*/ 1666562 w 1813781"/>
                  <a:gd name="connsiteY26" fmla="*/ 1310829 h 1680006"/>
                  <a:gd name="connsiteX27" fmla="*/ 1813024 w 1813781"/>
                  <a:gd name="connsiteY27" fmla="*/ 1051515 h 1680006"/>
                  <a:gd name="connsiteX28" fmla="*/ 1615500 w 1813781"/>
                  <a:gd name="connsiteY28" fmla="*/ 580078 h 168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13781" h="1680006">
                    <a:moveTo>
                      <a:pt x="1615500" y="580078"/>
                    </a:moveTo>
                    <a:cubicBezTo>
                      <a:pt x="1589155" y="554955"/>
                      <a:pt x="1560229" y="532344"/>
                      <a:pt x="1525599" y="518967"/>
                    </a:cubicBezTo>
                    <a:cubicBezTo>
                      <a:pt x="1491989" y="505998"/>
                      <a:pt x="1477729" y="509325"/>
                      <a:pt x="1454439" y="533973"/>
                    </a:cubicBezTo>
                    <a:cubicBezTo>
                      <a:pt x="1418180" y="526368"/>
                      <a:pt x="1381514" y="520325"/>
                      <a:pt x="1347427" y="504437"/>
                    </a:cubicBezTo>
                    <a:cubicBezTo>
                      <a:pt x="1318569" y="490992"/>
                      <a:pt x="1299965" y="470011"/>
                      <a:pt x="1293650" y="438572"/>
                    </a:cubicBezTo>
                    <a:cubicBezTo>
                      <a:pt x="1273551" y="339233"/>
                      <a:pt x="1215767" y="267870"/>
                      <a:pt x="1129872" y="217283"/>
                    </a:cubicBezTo>
                    <a:cubicBezTo>
                      <a:pt x="1168169" y="148907"/>
                      <a:pt x="1173669" y="76864"/>
                      <a:pt x="1154792" y="0"/>
                    </a:cubicBezTo>
                    <a:cubicBezTo>
                      <a:pt x="1129669" y="17790"/>
                      <a:pt x="1103255" y="28722"/>
                      <a:pt x="1074941" y="35241"/>
                    </a:cubicBezTo>
                    <a:cubicBezTo>
                      <a:pt x="968064" y="59821"/>
                      <a:pt x="860170" y="55339"/>
                      <a:pt x="752886" y="41691"/>
                    </a:cubicBezTo>
                    <a:cubicBezTo>
                      <a:pt x="567924" y="18062"/>
                      <a:pt x="406659" y="65728"/>
                      <a:pt x="270586" y="194061"/>
                    </a:cubicBezTo>
                    <a:cubicBezTo>
                      <a:pt x="231339" y="231067"/>
                      <a:pt x="195080" y="271265"/>
                      <a:pt x="155561" y="307931"/>
                    </a:cubicBezTo>
                    <a:cubicBezTo>
                      <a:pt x="125685" y="335703"/>
                      <a:pt x="99814" y="365918"/>
                      <a:pt x="79716" y="401295"/>
                    </a:cubicBezTo>
                    <a:cubicBezTo>
                      <a:pt x="26753" y="494727"/>
                      <a:pt x="5500" y="596510"/>
                      <a:pt x="0" y="702504"/>
                    </a:cubicBezTo>
                    <a:cubicBezTo>
                      <a:pt x="272" y="728306"/>
                      <a:pt x="4481" y="796682"/>
                      <a:pt x="16975" y="799127"/>
                    </a:cubicBezTo>
                    <a:cubicBezTo>
                      <a:pt x="40741" y="803812"/>
                      <a:pt x="64506" y="809787"/>
                      <a:pt x="87117" y="818275"/>
                    </a:cubicBezTo>
                    <a:cubicBezTo>
                      <a:pt x="238333" y="874701"/>
                      <a:pt x="354647" y="977163"/>
                      <a:pt x="446653" y="1105835"/>
                    </a:cubicBezTo>
                    <a:cubicBezTo>
                      <a:pt x="527862" y="1219434"/>
                      <a:pt x="600584" y="1339075"/>
                      <a:pt x="677109" y="1456069"/>
                    </a:cubicBezTo>
                    <a:cubicBezTo>
                      <a:pt x="677109" y="1456069"/>
                      <a:pt x="677109" y="1456069"/>
                      <a:pt x="677109" y="1456069"/>
                    </a:cubicBezTo>
                    <a:cubicBezTo>
                      <a:pt x="722399" y="1530692"/>
                      <a:pt x="767689" y="1605383"/>
                      <a:pt x="812979" y="1680006"/>
                    </a:cubicBezTo>
                    <a:cubicBezTo>
                      <a:pt x="913336" y="1655766"/>
                      <a:pt x="1015052" y="1644562"/>
                      <a:pt x="1117922" y="1655562"/>
                    </a:cubicBezTo>
                    <a:cubicBezTo>
                      <a:pt x="1217601" y="1666222"/>
                      <a:pt x="1316940" y="1678988"/>
                      <a:pt x="1417501" y="1676543"/>
                    </a:cubicBezTo>
                    <a:cubicBezTo>
                      <a:pt x="1497964" y="1674574"/>
                      <a:pt x="1578359" y="1672809"/>
                      <a:pt x="1658142" y="1661062"/>
                    </a:cubicBezTo>
                    <a:cubicBezTo>
                      <a:pt x="1626976" y="1596216"/>
                      <a:pt x="1596963" y="1530964"/>
                      <a:pt x="1568785" y="1464692"/>
                    </a:cubicBezTo>
                    <a:cubicBezTo>
                      <a:pt x="1549976" y="1420353"/>
                      <a:pt x="1551062" y="1381310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630710" y="1325971"/>
                      <a:pt x="1640963" y="1327736"/>
                      <a:pt x="1666562" y="1310829"/>
                    </a:cubicBezTo>
                    <a:cubicBezTo>
                      <a:pt x="1759858" y="1249039"/>
                      <a:pt x="1807796" y="1160835"/>
                      <a:pt x="1813024" y="1051515"/>
                    </a:cubicBezTo>
                    <a:cubicBezTo>
                      <a:pt x="1822055" y="863904"/>
                      <a:pt x="1749944" y="708275"/>
                      <a:pt x="1615500" y="58007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0A4DFDC0-6315-4148-B765-7EB70A0DCAC6}"/>
                  </a:ext>
                </a:extLst>
              </p:cNvPr>
              <p:cNvSpPr/>
              <p:nvPr/>
            </p:nvSpPr>
            <p:spPr>
              <a:xfrm>
                <a:off x="4802427" y="4806995"/>
                <a:ext cx="3280382" cy="1919265"/>
              </a:xfrm>
              <a:custGeom>
                <a:avLst/>
                <a:gdLst>
                  <a:gd name="connsiteX0" fmla="*/ 3274516 w 3280382"/>
                  <a:gd name="connsiteY0" fmla="*/ 518548 h 1919265"/>
                  <a:gd name="connsiteX1" fmla="*/ 3179522 w 3280382"/>
                  <a:gd name="connsiteY1" fmla="*/ 669220 h 1919265"/>
                  <a:gd name="connsiteX2" fmla="*/ 3008208 w 3280382"/>
                  <a:gd name="connsiteY2" fmla="*/ 736306 h 1919265"/>
                  <a:gd name="connsiteX3" fmla="*/ 2756363 w 3280382"/>
                  <a:gd name="connsiteY3" fmla="*/ 899879 h 1919265"/>
                  <a:gd name="connsiteX4" fmla="*/ 2310797 w 3280382"/>
                  <a:gd name="connsiteY4" fmla="*/ 1349927 h 1919265"/>
                  <a:gd name="connsiteX5" fmla="*/ 1871138 w 3280382"/>
                  <a:gd name="connsiteY5" fmla="*/ 1732346 h 1919265"/>
                  <a:gd name="connsiteX6" fmla="*/ 1218542 w 3280382"/>
                  <a:gd name="connsiteY6" fmla="*/ 1904543 h 1919265"/>
                  <a:gd name="connsiteX7" fmla="*/ 712951 w 3280382"/>
                  <a:gd name="connsiteY7" fmla="*/ 1632871 h 1919265"/>
                  <a:gd name="connsiteX8" fmla="*/ 17169 w 3280382"/>
                  <a:gd name="connsiteY8" fmla="*/ 1157700 h 1919265"/>
                  <a:gd name="connsiteX9" fmla="*/ 5423 w 3280382"/>
                  <a:gd name="connsiteY9" fmla="*/ 1150977 h 1919265"/>
                  <a:gd name="connsiteX10" fmla="*/ 3250 w 3280382"/>
                  <a:gd name="connsiteY10" fmla="*/ 1131354 h 1919265"/>
                  <a:gd name="connsiteX11" fmla="*/ 741130 w 3280382"/>
                  <a:gd name="connsiteY11" fmla="*/ 586720 h 1919265"/>
                  <a:gd name="connsiteX12" fmla="*/ 812969 w 3280382"/>
                  <a:gd name="connsiteY12" fmla="*/ 608245 h 1919265"/>
                  <a:gd name="connsiteX13" fmla="*/ 1273541 w 3280382"/>
                  <a:gd name="connsiteY13" fmla="*/ 1010354 h 1919265"/>
                  <a:gd name="connsiteX14" fmla="*/ 1336350 w 3280382"/>
                  <a:gd name="connsiteY14" fmla="*/ 1021151 h 1919265"/>
                  <a:gd name="connsiteX15" fmla="*/ 2120063 w 3280382"/>
                  <a:gd name="connsiteY15" fmla="*/ 628751 h 1919265"/>
                  <a:gd name="connsiteX16" fmla="*/ 2514568 w 3280382"/>
                  <a:gd name="connsiteY16" fmla="*/ 358029 h 1919265"/>
                  <a:gd name="connsiteX17" fmla="*/ 2525568 w 3280382"/>
                  <a:gd name="connsiteY17" fmla="*/ 325641 h 1919265"/>
                  <a:gd name="connsiteX18" fmla="*/ 2436957 w 3280382"/>
                  <a:gd name="connsiteY18" fmla="*/ 93555 h 1919265"/>
                  <a:gd name="connsiteX19" fmla="*/ 2462827 w 3280382"/>
                  <a:gd name="connsiteY19" fmla="*/ 12210 h 1919265"/>
                  <a:gd name="connsiteX20" fmla="*/ 2569432 w 3280382"/>
                  <a:gd name="connsiteY20" fmla="*/ 25586 h 1919265"/>
                  <a:gd name="connsiteX21" fmla="*/ 2780604 w 3280382"/>
                  <a:gd name="connsiteY21" fmla="*/ 97154 h 1919265"/>
                  <a:gd name="connsiteX22" fmla="*/ 2964344 w 3280382"/>
                  <a:gd name="connsiteY22" fmla="*/ 79364 h 1919265"/>
                  <a:gd name="connsiteX23" fmla="*/ 3101436 w 3280382"/>
                  <a:gd name="connsiteY23" fmla="*/ 166209 h 1919265"/>
                  <a:gd name="connsiteX24" fmla="*/ 3278861 w 3280382"/>
                  <a:gd name="connsiteY24" fmla="*/ 487313 h 1919265"/>
                  <a:gd name="connsiteX25" fmla="*/ 3274516 w 3280382"/>
                  <a:gd name="connsiteY25" fmla="*/ 518548 h 1919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80382" h="1919265">
                    <a:moveTo>
                      <a:pt x="3274516" y="518548"/>
                    </a:moveTo>
                    <a:cubicBezTo>
                      <a:pt x="3263855" y="581763"/>
                      <a:pt x="3240565" y="630652"/>
                      <a:pt x="3179522" y="669220"/>
                    </a:cubicBezTo>
                    <a:cubicBezTo>
                      <a:pt x="3127510" y="702084"/>
                      <a:pt x="3066942" y="717837"/>
                      <a:pt x="3008208" y="736306"/>
                    </a:cubicBezTo>
                    <a:cubicBezTo>
                      <a:pt x="2909005" y="767540"/>
                      <a:pt x="2824876" y="821522"/>
                      <a:pt x="2756363" y="899879"/>
                    </a:cubicBezTo>
                    <a:cubicBezTo>
                      <a:pt x="2616555" y="1059719"/>
                      <a:pt x="2463914" y="1203125"/>
                      <a:pt x="2310797" y="1349927"/>
                    </a:cubicBezTo>
                    <a:cubicBezTo>
                      <a:pt x="2170717" y="1484236"/>
                      <a:pt x="2031045" y="1621260"/>
                      <a:pt x="1871138" y="1732346"/>
                    </a:cubicBezTo>
                    <a:cubicBezTo>
                      <a:pt x="1680744" y="1864617"/>
                      <a:pt x="1452936" y="1956419"/>
                      <a:pt x="1218542" y="1904543"/>
                    </a:cubicBezTo>
                    <a:cubicBezTo>
                      <a:pt x="1041048" y="1865296"/>
                      <a:pt x="865457" y="1728611"/>
                      <a:pt x="712951" y="1632871"/>
                    </a:cubicBezTo>
                    <a:cubicBezTo>
                      <a:pt x="474890" y="1483420"/>
                      <a:pt x="248780" y="1316452"/>
                      <a:pt x="17169" y="1157700"/>
                    </a:cubicBezTo>
                    <a:cubicBezTo>
                      <a:pt x="13435" y="1155119"/>
                      <a:pt x="9361" y="1153218"/>
                      <a:pt x="5423" y="1150977"/>
                    </a:cubicBezTo>
                    <a:cubicBezTo>
                      <a:pt x="-2047" y="1145138"/>
                      <a:pt x="-824" y="1139163"/>
                      <a:pt x="3250" y="1131354"/>
                    </a:cubicBezTo>
                    <a:cubicBezTo>
                      <a:pt x="159558" y="828244"/>
                      <a:pt x="395446" y="633164"/>
                      <a:pt x="741130" y="586720"/>
                    </a:cubicBezTo>
                    <a:cubicBezTo>
                      <a:pt x="768901" y="582985"/>
                      <a:pt x="790494" y="588417"/>
                      <a:pt x="812969" y="608245"/>
                    </a:cubicBezTo>
                    <a:cubicBezTo>
                      <a:pt x="965746" y="743096"/>
                      <a:pt x="1120560" y="875707"/>
                      <a:pt x="1273541" y="1010354"/>
                    </a:cubicBezTo>
                    <a:cubicBezTo>
                      <a:pt x="1294387" y="1028688"/>
                      <a:pt x="1309529" y="1032490"/>
                      <a:pt x="1336350" y="1021151"/>
                    </a:cubicBezTo>
                    <a:cubicBezTo>
                      <a:pt x="1606256" y="907620"/>
                      <a:pt x="1868694" y="779355"/>
                      <a:pt x="2120063" y="628751"/>
                    </a:cubicBezTo>
                    <a:cubicBezTo>
                      <a:pt x="2257087" y="546591"/>
                      <a:pt x="2389087" y="457029"/>
                      <a:pt x="2514568" y="358029"/>
                    </a:cubicBezTo>
                    <a:cubicBezTo>
                      <a:pt x="2526519" y="348592"/>
                      <a:pt x="2529506" y="340647"/>
                      <a:pt x="2525568" y="325641"/>
                    </a:cubicBezTo>
                    <a:cubicBezTo>
                      <a:pt x="2504790" y="246944"/>
                      <a:pt x="2451963" y="171370"/>
                      <a:pt x="2436957" y="93555"/>
                    </a:cubicBezTo>
                    <a:cubicBezTo>
                      <a:pt x="2431253" y="64086"/>
                      <a:pt x="2438723" y="30068"/>
                      <a:pt x="2462827" y="12210"/>
                    </a:cubicBezTo>
                    <a:cubicBezTo>
                      <a:pt x="2493858" y="-10741"/>
                      <a:pt x="2539352" y="1481"/>
                      <a:pt x="2569432" y="25586"/>
                    </a:cubicBezTo>
                    <a:cubicBezTo>
                      <a:pt x="2627487" y="72234"/>
                      <a:pt x="2709104" y="207832"/>
                      <a:pt x="2780604" y="97154"/>
                    </a:cubicBezTo>
                    <a:cubicBezTo>
                      <a:pt x="2818968" y="37741"/>
                      <a:pt x="2908054" y="57500"/>
                      <a:pt x="2964344" y="79364"/>
                    </a:cubicBezTo>
                    <a:cubicBezTo>
                      <a:pt x="3014998" y="99055"/>
                      <a:pt x="3060152" y="130833"/>
                      <a:pt x="3101436" y="166209"/>
                    </a:cubicBezTo>
                    <a:cubicBezTo>
                      <a:pt x="3198806" y="249795"/>
                      <a:pt x="3293596" y="350221"/>
                      <a:pt x="3278861" y="487313"/>
                    </a:cubicBezTo>
                    <a:cubicBezTo>
                      <a:pt x="3277639" y="498041"/>
                      <a:pt x="3276213" y="508498"/>
                      <a:pt x="3274516" y="51854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078A0437-AE1D-407D-8A80-8653B7791BDB}"/>
                  </a:ext>
                </a:extLst>
              </p:cNvPr>
              <p:cNvSpPr/>
              <p:nvPr/>
            </p:nvSpPr>
            <p:spPr>
              <a:xfrm>
                <a:off x="2527793" y="3072346"/>
                <a:ext cx="1610988" cy="1945585"/>
              </a:xfrm>
              <a:custGeom>
                <a:avLst/>
                <a:gdLst>
                  <a:gd name="connsiteX0" fmla="*/ 1529004 w 1610988"/>
                  <a:gd name="connsiteY0" fmla="*/ 1020861 h 1945585"/>
                  <a:gd name="connsiteX1" fmla="*/ 1541091 w 1610988"/>
                  <a:gd name="connsiteY1" fmla="*/ 1660081 h 1945585"/>
                  <a:gd name="connsiteX2" fmla="*/ 1465924 w 1610988"/>
                  <a:gd name="connsiteY2" fmla="*/ 1797852 h 1945585"/>
                  <a:gd name="connsiteX3" fmla="*/ 1351307 w 1610988"/>
                  <a:gd name="connsiteY3" fmla="*/ 1913012 h 1945585"/>
                  <a:gd name="connsiteX4" fmla="*/ 1056753 w 1610988"/>
                  <a:gd name="connsiteY4" fmla="*/ 1880487 h 1945585"/>
                  <a:gd name="connsiteX5" fmla="*/ 838451 w 1610988"/>
                  <a:gd name="connsiteY5" fmla="*/ 1683778 h 1945585"/>
                  <a:gd name="connsiteX6" fmla="*/ 47405 w 1610988"/>
                  <a:gd name="connsiteY6" fmla="*/ 583036 h 1945585"/>
                  <a:gd name="connsiteX7" fmla="*/ 10 w 1610988"/>
                  <a:gd name="connsiteY7" fmla="*/ 413147 h 1945585"/>
                  <a:gd name="connsiteX8" fmla="*/ 235762 w 1610988"/>
                  <a:gd name="connsiteY8" fmla="*/ 49945 h 1945585"/>
                  <a:gd name="connsiteX9" fmla="*/ 510286 w 1610988"/>
                  <a:gd name="connsiteY9" fmla="*/ 1871 h 1945585"/>
                  <a:gd name="connsiteX10" fmla="*/ 630471 w 1610988"/>
                  <a:gd name="connsiteY10" fmla="*/ 13550 h 1945585"/>
                  <a:gd name="connsiteX11" fmla="*/ 984506 w 1610988"/>
                  <a:gd name="connsiteY11" fmla="*/ 184864 h 1945585"/>
                  <a:gd name="connsiteX12" fmla="*/ 1529004 w 1610988"/>
                  <a:gd name="connsiteY12" fmla="*/ 1020861 h 1945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0988" h="1945585">
                    <a:moveTo>
                      <a:pt x="1529004" y="1020861"/>
                    </a:moveTo>
                    <a:cubicBezTo>
                      <a:pt x="1636492" y="1231897"/>
                      <a:pt x="1635948" y="1445174"/>
                      <a:pt x="1541091" y="1660081"/>
                    </a:cubicBezTo>
                    <a:cubicBezTo>
                      <a:pt x="1519906" y="1708087"/>
                      <a:pt x="1495393" y="1754260"/>
                      <a:pt x="1465924" y="1797852"/>
                    </a:cubicBezTo>
                    <a:cubicBezTo>
                      <a:pt x="1434962" y="1843549"/>
                      <a:pt x="1398363" y="1883407"/>
                      <a:pt x="1351307" y="1913012"/>
                    </a:cubicBezTo>
                    <a:cubicBezTo>
                      <a:pt x="1245314" y="1973104"/>
                      <a:pt x="1148487" y="1942888"/>
                      <a:pt x="1056753" y="1880487"/>
                    </a:cubicBezTo>
                    <a:cubicBezTo>
                      <a:pt x="975204" y="1825012"/>
                      <a:pt x="905877" y="1755142"/>
                      <a:pt x="838451" y="1683778"/>
                    </a:cubicBezTo>
                    <a:cubicBezTo>
                      <a:pt x="618995" y="1451489"/>
                      <a:pt x="106343" y="704307"/>
                      <a:pt x="47405" y="583036"/>
                    </a:cubicBezTo>
                    <a:cubicBezTo>
                      <a:pt x="21399" y="529462"/>
                      <a:pt x="-533" y="474054"/>
                      <a:pt x="10" y="413147"/>
                    </a:cubicBezTo>
                    <a:cubicBezTo>
                      <a:pt x="1775" y="207136"/>
                      <a:pt x="155435" y="95031"/>
                      <a:pt x="235762" y="49945"/>
                    </a:cubicBezTo>
                    <a:cubicBezTo>
                      <a:pt x="321589" y="1735"/>
                      <a:pt x="415089" y="-3969"/>
                      <a:pt x="510286" y="1871"/>
                    </a:cubicBezTo>
                    <a:cubicBezTo>
                      <a:pt x="550415" y="4383"/>
                      <a:pt x="590477" y="8865"/>
                      <a:pt x="630471" y="13550"/>
                    </a:cubicBezTo>
                    <a:cubicBezTo>
                      <a:pt x="782637" y="37383"/>
                      <a:pt x="902686" y="111327"/>
                      <a:pt x="984506" y="184864"/>
                    </a:cubicBezTo>
                    <a:cubicBezTo>
                      <a:pt x="1162882" y="363308"/>
                      <a:pt x="1468437" y="892935"/>
                      <a:pt x="1529004" y="102086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D9C77836-1A3C-4B68-9AAF-2D1597CF1289}"/>
                  </a:ext>
                </a:extLst>
              </p:cNvPr>
              <p:cNvSpPr/>
              <p:nvPr/>
            </p:nvSpPr>
            <p:spPr>
              <a:xfrm>
                <a:off x="3179652" y="2292744"/>
                <a:ext cx="1288785" cy="1457498"/>
              </a:xfrm>
              <a:custGeom>
                <a:avLst/>
                <a:gdLst>
                  <a:gd name="connsiteX0" fmla="*/ 677109 w 1288785"/>
                  <a:gd name="connsiteY0" fmla="*/ 1456069 h 1457498"/>
                  <a:gd name="connsiteX1" fmla="*/ 446653 w 1288785"/>
                  <a:gd name="connsiteY1" fmla="*/ 1105835 h 1457498"/>
                  <a:gd name="connsiteX2" fmla="*/ 87117 w 1288785"/>
                  <a:gd name="connsiteY2" fmla="*/ 818275 h 1457498"/>
                  <a:gd name="connsiteX3" fmla="*/ 16975 w 1288785"/>
                  <a:gd name="connsiteY3" fmla="*/ 799127 h 1457498"/>
                  <a:gd name="connsiteX4" fmla="*/ 0 w 1288785"/>
                  <a:gd name="connsiteY4" fmla="*/ 702504 h 1457498"/>
                  <a:gd name="connsiteX5" fmla="*/ 79716 w 1288785"/>
                  <a:gd name="connsiteY5" fmla="*/ 401295 h 1457498"/>
                  <a:gd name="connsiteX6" fmla="*/ 155561 w 1288785"/>
                  <a:gd name="connsiteY6" fmla="*/ 307931 h 1457498"/>
                  <a:gd name="connsiteX7" fmla="*/ 270586 w 1288785"/>
                  <a:gd name="connsiteY7" fmla="*/ 194061 h 1457498"/>
                  <a:gd name="connsiteX8" fmla="*/ 752886 w 1288785"/>
                  <a:gd name="connsiteY8" fmla="*/ 41691 h 1457498"/>
                  <a:gd name="connsiteX9" fmla="*/ 1074941 w 1288785"/>
                  <a:gd name="connsiteY9" fmla="*/ 35241 h 1457498"/>
                  <a:gd name="connsiteX10" fmla="*/ 1154792 w 1288785"/>
                  <a:gd name="connsiteY10" fmla="*/ 0 h 1457498"/>
                  <a:gd name="connsiteX11" fmla="*/ 1115817 w 1288785"/>
                  <a:gd name="connsiteY11" fmla="*/ 249332 h 1457498"/>
                  <a:gd name="connsiteX12" fmla="*/ 991287 w 1288785"/>
                  <a:gd name="connsiteY12" fmla="*/ 330270 h 1457498"/>
                  <a:gd name="connsiteX13" fmla="*/ 920805 w 1288785"/>
                  <a:gd name="connsiteY13" fmla="*/ 356344 h 1457498"/>
                  <a:gd name="connsiteX14" fmla="*/ 818886 w 1288785"/>
                  <a:gd name="connsiteY14" fmla="*/ 520257 h 1457498"/>
                  <a:gd name="connsiteX15" fmla="*/ 854195 w 1288785"/>
                  <a:gd name="connsiteY15" fmla="*/ 766602 h 1457498"/>
                  <a:gd name="connsiteX16" fmla="*/ 889096 w 1288785"/>
                  <a:gd name="connsiteY16" fmla="*/ 794781 h 1457498"/>
                  <a:gd name="connsiteX17" fmla="*/ 1016138 w 1288785"/>
                  <a:gd name="connsiteY17" fmla="*/ 803472 h 1457498"/>
                  <a:gd name="connsiteX18" fmla="*/ 1058780 w 1288785"/>
                  <a:gd name="connsiteY18" fmla="*/ 816170 h 1457498"/>
                  <a:gd name="connsiteX19" fmla="*/ 1059120 w 1288785"/>
                  <a:gd name="connsiteY19" fmla="*/ 838645 h 1457498"/>
                  <a:gd name="connsiteX20" fmla="*/ 1007040 w 1288785"/>
                  <a:gd name="connsiteY20" fmla="*/ 846046 h 1457498"/>
                  <a:gd name="connsiteX21" fmla="*/ 857182 w 1288785"/>
                  <a:gd name="connsiteY21" fmla="*/ 834707 h 1457498"/>
                  <a:gd name="connsiteX22" fmla="*/ 823028 w 1288785"/>
                  <a:gd name="connsiteY22" fmla="*/ 835114 h 1457498"/>
                  <a:gd name="connsiteX23" fmla="*/ 710176 w 1288785"/>
                  <a:gd name="connsiteY23" fmla="*/ 785818 h 1457498"/>
                  <a:gd name="connsiteX24" fmla="*/ 701689 w 1288785"/>
                  <a:gd name="connsiteY24" fmla="*/ 775090 h 1457498"/>
                  <a:gd name="connsiteX25" fmla="*/ 603640 w 1288785"/>
                  <a:gd name="connsiteY25" fmla="*/ 740664 h 1457498"/>
                  <a:gd name="connsiteX26" fmla="*/ 530986 w 1288785"/>
                  <a:gd name="connsiteY26" fmla="*/ 837627 h 1457498"/>
                  <a:gd name="connsiteX27" fmla="*/ 779164 w 1288785"/>
                  <a:gd name="connsiteY27" fmla="*/ 1143317 h 1457498"/>
                  <a:gd name="connsiteX28" fmla="*/ 1079015 w 1288785"/>
                  <a:gd name="connsiteY28" fmla="*/ 1202051 h 1457498"/>
                  <a:gd name="connsiteX29" fmla="*/ 1247273 w 1288785"/>
                  <a:gd name="connsiteY29" fmla="*/ 1232675 h 1457498"/>
                  <a:gd name="connsiteX30" fmla="*/ 1281563 w 1288785"/>
                  <a:gd name="connsiteY30" fmla="*/ 1243811 h 1457498"/>
                  <a:gd name="connsiteX31" fmla="*/ 1285909 w 1288785"/>
                  <a:gd name="connsiteY31" fmla="*/ 1273483 h 1457498"/>
                  <a:gd name="connsiteX32" fmla="*/ 1255761 w 1288785"/>
                  <a:gd name="connsiteY32" fmla="*/ 1277557 h 1457498"/>
                  <a:gd name="connsiteX33" fmla="*/ 856707 w 1288785"/>
                  <a:gd name="connsiteY33" fmla="*/ 1207212 h 1457498"/>
                  <a:gd name="connsiteX34" fmla="*/ 843330 w 1288785"/>
                  <a:gd name="connsiteY34" fmla="*/ 1204428 h 1457498"/>
                  <a:gd name="connsiteX35" fmla="*/ 826083 w 1288785"/>
                  <a:gd name="connsiteY35" fmla="*/ 1221335 h 1457498"/>
                  <a:gd name="connsiteX36" fmla="*/ 807682 w 1288785"/>
                  <a:gd name="connsiteY36" fmla="*/ 1343693 h 1457498"/>
                  <a:gd name="connsiteX37" fmla="*/ 698905 w 1288785"/>
                  <a:gd name="connsiteY37" fmla="*/ 1453421 h 1457498"/>
                  <a:gd name="connsiteX38" fmla="*/ 677109 w 1288785"/>
                  <a:gd name="connsiteY38" fmla="*/ 1456069 h 145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288785" h="1457498">
                    <a:moveTo>
                      <a:pt x="677109" y="1456069"/>
                    </a:moveTo>
                    <a:cubicBezTo>
                      <a:pt x="600652" y="1339075"/>
                      <a:pt x="527930" y="1219434"/>
                      <a:pt x="446653" y="1105835"/>
                    </a:cubicBezTo>
                    <a:cubicBezTo>
                      <a:pt x="354647" y="977163"/>
                      <a:pt x="238265" y="874768"/>
                      <a:pt x="87117" y="818275"/>
                    </a:cubicBezTo>
                    <a:cubicBezTo>
                      <a:pt x="64506" y="809855"/>
                      <a:pt x="40673" y="803812"/>
                      <a:pt x="16975" y="799127"/>
                    </a:cubicBezTo>
                    <a:cubicBezTo>
                      <a:pt x="4481" y="796682"/>
                      <a:pt x="272" y="728306"/>
                      <a:pt x="0" y="702504"/>
                    </a:cubicBezTo>
                    <a:cubicBezTo>
                      <a:pt x="5500" y="596510"/>
                      <a:pt x="26753" y="494727"/>
                      <a:pt x="79716" y="401295"/>
                    </a:cubicBezTo>
                    <a:cubicBezTo>
                      <a:pt x="99747" y="365986"/>
                      <a:pt x="125685" y="335703"/>
                      <a:pt x="155561" y="307931"/>
                    </a:cubicBezTo>
                    <a:cubicBezTo>
                      <a:pt x="195080" y="271264"/>
                      <a:pt x="231339" y="231067"/>
                      <a:pt x="270586" y="194061"/>
                    </a:cubicBezTo>
                    <a:cubicBezTo>
                      <a:pt x="406659" y="65796"/>
                      <a:pt x="567924" y="18062"/>
                      <a:pt x="752886" y="41691"/>
                    </a:cubicBezTo>
                    <a:cubicBezTo>
                      <a:pt x="860170" y="55407"/>
                      <a:pt x="968064" y="59821"/>
                      <a:pt x="1074941" y="35241"/>
                    </a:cubicBezTo>
                    <a:cubicBezTo>
                      <a:pt x="1103255" y="28722"/>
                      <a:pt x="1129669" y="17790"/>
                      <a:pt x="1154792" y="0"/>
                    </a:cubicBezTo>
                    <a:cubicBezTo>
                      <a:pt x="1173601" y="76864"/>
                      <a:pt x="1183243" y="151487"/>
                      <a:pt x="1115817" y="249332"/>
                    </a:cubicBezTo>
                    <a:cubicBezTo>
                      <a:pt x="1082613" y="289055"/>
                      <a:pt x="1039021" y="312956"/>
                      <a:pt x="991287" y="330270"/>
                    </a:cubicBezTo>
                    <a:cubicBezTo>
                      <a:pt x="967725" y="338826"/>
                      <a:pt x="943348" y="345141"/>
                      <a:pt x="920805" y="356344"/>
                    </a:cubicBezTo>
                    <a:cubicBezTo>
                      <a:pt x="853108" y="389887"/>
                      <a:pt x="824454" y="448893"/>
                      <a:pt x="818886" y="520257"/>
                    </a:cubicBezTo>
                    <a:cubicBezTo>
                      <a:pt x="812300" y="604658"/>
                      <a:pt x="827170" y="686547"/>
                      <a:pt x="854195" y="766602"/>
                    </a:cubicBezTo>
                    <a:cubicBezTo>
                      <a:pt x="860238" y="784528"/>
                      <a:pt x="868318" y="793695"/>
                      <a:pt x="889096" y="794781"/>
                    </a:cubicBezTo>
                    <a:cubicBezTo>
                      <a:pt x="931466" y="797022"/>
                      <a:pt x="973768" y="801164"/>
                      <a:pt x="1016138" y="803472"/>
                    </a:cubicBezTo>
                    <a:cubicBezTo>
                      <a:pt x="1031077" y="804287"/>
                      <a:pt x="1046762" y="804627"/>
                      <a:pt x="1058780" y="816170"/>
                    </a:cubicBezTo>
                    <a:cubicBezTo>
                      <a:pt x="1063194" y="823639"/>
                      <a:pt x="1063330" y="831108"/>
                      <a:pt x="1059120" y="838645"/>
                    </a:cubicBezTo>
                    <a:cubicBezTo>
                      <a:pt x="1043502" y="853108"/>
                      <a:pt x="1024830" y="847472"/>
                      <a:pt x="1007040" y="846046"/>
                    </a:cubicBezTo>
                    <a:cubicBezTo>
                      <a:pt x="957064" y="842040"/>
                      <a:pt x="907089" y="839053"/>
                      <a:pt x="857182" y="834707"/>
                    </a:cubicBezTo>
                    <a:cubicBezTo>
                      <a:pt x="845843" y="833688"/>
                      <a:pt x="834096" y="832874"/>
                      <a:pt x="823028" y="835114"/>
                    </a:cubicBezTo>
                    <a:cubicBezTo>
                      <a:pt x="773664" y="845028"/>
                      <a:pt x="736862" y="827374"/>
                      <a:pt x="710176" y="785818"/>
                    </a:cubicBezTo>
                    <a:cubicBezTo>
                      <a:pt x="707732" y="782016"/>
                      <a:pt x="704676" y="778553"/>
                      <a:pt x="701689" y="775090"/>
                    </a:cubicBezTo>
                    <a:cubicBezTo>
                      <a:pt x="670047" y="738627"/>
                      <a:pt x="639356" y="727899"/>
                      <a:pt x="603640" y="740664"/>
                    </a:cubicBezTo>
                    <a:cubicBezTo>
                      <a:pt x="557264" y="757300"/>
                      <a:pt x="530782" y="790503"/>
                      <a:pt x="530986" y="837627"/>
                    </a:cubicBezTo>
                    <a:cubicBezTo>
                      <a:pt x="531801" y="1009688"/>
                      <a:pt x="616745" y="1110589"/>
                      <a:pt x="779164" y="1143317"/>
                    </a:cubicBezTo>
                    <a:cubicBezTo>
                      <a:pt x="878978" y="1163416"/>
                      <a:pt x="978861" y="1183311"/>
                      <a:pt x="1079015" y="1202051"/>
                    </a:cubicBezTo>
                    <a:cubicBezTo>
                      <a:pt x="1135033" y="1212508"/>
                      <a:pt x="1190983" y="1223644"/>
                      <a:pt x="1247273" y="1232675"/>
                    </a:cubicBezTo>
                    <a:cubicBezTo>
                      <a:pt x="1259156" y="1234576"/>
                      <a:pt x="1271582" y="1235662"/>
                      <a:pt x="1281563" y="1243811"/>
                    </a:cubicBezTo>
                    <a:cubicBezTo>
                      <a:pt x="1288625" y="1252909"/>
                      <a:pt x="1291341" y="1262551"/>
                      <a:pt x="1285909" y="1273483"/>
                    </a:cubicBezTo>
                    <a:cubicBezTo>
                      <a:pt x="1276878" y="1282106"/>
                      <a:pt x="1266150" y="1279323"/>
                      <a:pt x="1255761" y="1277557"/>
                    </a:cubicBezTo>
                    <a:cubicBezTo>
                      <a:pt x="1122607" y="1254743"/>
                      <a:pt x="989589" y="1231317"/>
                      <a:pt x="856707" y="1207212"/>
                    </a:cubicBezTo>
                    <a:cubicBezTo>
                      <a:pt x="852225" y="1206397"/>
                      <a:pt x="847812" y="1205378"/>
                      <a:pt x="843330" y="1204428"/>
                    </a:cubicBezTo>
                    <a:cubicBezTo>
                      <a:pt x="828867" y="1201372"/>
                      <a:pt x="824658" y="1206736"/>
                      <a:pt x="826083" y="1221335"/>
                    </a:cubicBezTo>
                    <a:cubicBezTo>
                      <a:pt x="830361" y="1263570"/>
                      <a:pt x="825948" y="1304650"/>
                      <a:pt x="807682" y="1343693"/>
                    </a:cubicBezTo>
                    <a:cubicBezTo>
                      <a:pt x="784460" y="1393328"/>
                      <a:pt x="745485" y="1427143"/>
                      <a:pt x="698905" y="1453421"/>
                    </a:cubicBezTo>
                    <a:cubicBezTo>
                      <a:pt x="692183" y="1457359"/>
                      <a:pt x="684782" y="1458853"/>
                      <a:pt x="677109" y="1456069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5408158F-7DCA-4B9E-AFB6-D3E1B238B5DE}"/>
                  </a:ext>
                </a:extLst>
              </p:cNvPr>
              <p:cNvSpPr/>
              <p:nvPr/>
            </p:nvSpPr>
            <p:spPr>
              <a:xfrm>
                <a:off x="4234158" y="2804397"/>
                <a:ext cx="759332" cy="847632"/>
              </a:xfrm>
              <a:custGeom>
                <a:avLst/>
                <a:gdLst>
                  <a:gd name="connsiteX0" fmla="*/ 228347 w 759332"/>
                  <a:gd name="connsiteY0" fmla="*/ 761151 h 847632"/>
                  <a:gd name="connsiteX1" fmla="*/ 232082 w 759332"/>
                  <a:gd name="connsiteY1" fmla="*/ 614417 h 847632"/>
                  <a:gd name="connsiteX2" fmla="*/ 144761 w 759332"/>
                  <a:gd name="connsiteY2" fmla="*/ 439301 h 847632"/>
                  <a:gd name="connsiteX3" fmla="*/ 2644 w 759332"/>
                  <a:gd name="connsiteY3" fmla="*/ 327671 h 847632"/>
                  <a:gd name="connsiteX4" fmla="*/ 1218 w 759332"/>
                  <a:gd name="connsiteY4" fmla="*/ 304585 h 847632"/>
                  <a:gd name="connsiteX5" fmla="*/ 18193 w 759332"/>
                  <a:gd name="connsiteY5" fmla="*/ 273486 h 847632"/>
                  <a:gd name="connsiteX6" fmla="*/ 226717 w 759332"/>
                  <a:gd name="connsiteY6" fmla="*/ 195129 h 847632"/>
                  <a:gd name="connsiteX7" fmla="*/ 354100 w 759332"/>
                  <a:gd name="connsiteY7" fmla="*/ 102036 h 847632"/>
                  <a:gd name="connsiteX8" fmla="*/ 400001 w 759332"/>
                  <a:gd name="connsiteY8" fmla="*/ 22456 h 847632"/>
                  <a:gd name="connsiteX9" fmla="*/ 471161 w 759332"/>
                  <a:gd name="connsiteY9" fmla="*/ 7450 h 847632"/>
                  <a:gd name="connsiteX10" fmla="*/ 561062 w 759332"/>
                  <a:gd name="connsiteY10" fmla="*/ 68561 h 847632"/>
                  <a:gd name="connsiteX11" fmla="*/ 758586 w 759332"/>
                  <a:gd name="connsiteY11" fmla="*/ 539930 h 847632"/>
                  <a:gd name="connsiteX12" fmla="*/ 612124 w 759332"/>
                  <a:gd name="connsiteY12" fmla="*/ 799244 h 847632"/>
                  <a:gd name="connsiteX13" fmla="*/ 507760 w 759332"/>
                  <a:gd name="connsiteY13" fmla="*/ 843447 h 847632"/>
                  <a:gd name="connsiteX14" fmla="*/ 308334 w 759332"/>
                  <a:gd name="connsiteY14" fmla="*/ 837947 h 847632"/>
                  <a:gd name="connsiteX15" fmla="*/ 247427 w 759332"/>
                  <a:gd name="connsiteY15" fmla="*/ 813503 h 847632"/>
                  <a:gd name="connsiteX16" fmla="*/ 228347 w 759332"/>
                  <a:gd name="connsiteY16" fmla="*/ 761151 h 84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59332" h="847632">
                    <a:moveTo>
                      <a:pt x="228347" y="761151"/>
                    </a:moveTo>
                    <a:cubicBezTo>
                      <a:pt x="227464" y="752732"/>
                      <a:pt x="227464" y="637368"/>
                      <a:pt x="232082" y="614417"/>
                    </a:cubicBezTo>
                    <a:cubicBezTo>
                      <a:pt x="248242" y="534430"/>
                      <a:pt x="200644" y="473115"/>
                      <a:pt x="144761" y="439301"/>
                    </a:cubicBezTo>
                    <a:cubicBezTo>
                      <a:pt x="122693" y="425992"/>
                      <a:pt x="-1158" y="341727"/>
                      <a:pt x="2644" y="327671"/>
                    </a:cubicBezTo>
                    <a:cubicBezTo>
                      <a:pt x="2169" y="319999"/>
                      <a:pt x="1694" y="312258"/>
                      <a:pt x="1218" y="304585"/>
                    </a:cubicBezTo>
                    <a:cubicBezTo>
                      <a:pt x="-3874" y="288357"/>
                      <a:pt x="8008" y="280956"/>
                      <a:pt x="18193" y="273486"/>
                    </a:cubicBezTo>
                    <a:cubicBezTo>
                      <a:pt x="40058" y="257462"/>
                      <a:pt x="183261" y="215363"/>
                      <a:pt x="226717" y="195129"/>
                    </a:cubicBezTo>
                    <a:cubicBezTo>
                      <a:pt x="275063" y="172585"/>
                      <a:pt x="321507" y="146647"/>
                      <a:pt x="354100" y="102036"/>
                    </a:cubicBezTo>
                    <a:cubicBezTo>
                      <a:pt x="366729" y="84722"/>
                      <a:pt x="389612" y="26802"/>
                      <a:pt x="400001" y="22456"/>
                    </a:cubicBezTo>
                    <a:cubicBezTo>
                      <a:pt x="423291" y="-2192"/>
                      <a:pt x="437482" y="-5519"/>
                      <a:pt x="471161" y="7450"/>
                    </a:cubicBezTo>
                    <a:cubicBezTo>
                      <a:pt x="505791" y="20759"/>
                      <a:pt x="534716" y="43438"/>
                      <a:pt x="561062" y="68561"/>
                    </a:cubicBezTo>
                    <a:cubicBezTo>
                      <a:pt x="695506" y="196690"/>
                      <a:pt x="767549" y="352387"/>
                      <a:pt x="758586" y="539930"/>
                    </a:cubicBezTo>
                    <a:cubicBezTo>
                      <a:pt x="753358" y="649183"/>
                      <a:pt x="705419" y="737454"/>
                      <a:pt x="612124" y="799244"/>
                    </a:cubicBezTo>
                    <a:cubicBezTo>
                      <a:pt x="586593" y="816151"/>
                      <a:pt x="516179" y="842564"/>
                      <a:pt x="507760" y="843447"/>
                    </a:cubicBezTo>
                    <a:cubicBezTo>
                      <a:pt x="441081" y="850509"/>
                      <a:pt x="374538" y="848608"/>
                      <a:pt x="308334" y="837947"/>
                    </a:cubicBezTo>
                    <a:cubicBezTo>
                      <a:pt x="286538" y="834417"/>
                      <a:pt x="265761" y="826404"/>
                      <a:pt x="247427" y="813503"/>
                    </a:cubicBezTo>
                    <a:cubicBezTo>
                      <a:pt x="226582" y="798769"/>
                      <a:pt x="220946" y="782336"/>
                      <a:pt x="228347" y="76115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DE34CB7F-30C3-4D81-B71E-C11508A4ED6A}"/>
                  </a:ext>
                </a:extLst>
              </p:cNvPr>
              <p:cNvSpPr/>
              <p:nvPr/>
            </p:nvSpPr>
            <p:spPr>
              <a:xfrm>
                <a:off x="4078648" y="2635843"/>
                <a:ext cx="295940" cy="212382"/>
              </a:xfrm>
              <a:custGeom>
                <a:avLst/>
                <a:gdLst>
                  <a:gd name="connsiteX0" fmla="*/ 240247 w 295940"/>
                  <a:gd name="connsiteY0" fmla="*/ 73 h 212382"/>
                  <a:gd name="connsiteX1" fmla="*/ 265234 w 295940"/>
                  <a:gd name="connsiteY1" fmla="*/ 141 h 212382"/>
                  <a:gd name="connsiteX2" fmla="*/ 295926 w 295940"/>
                  <a:gd name="connsiteY2" fmla="*/ 29746 h 212382"/>
                  <a:gd name="connsiteX3" fmla="*/ 265846 w 295940"/>
                  <a:gd name="connsiteY3" fmla="*/ 58740 h 212382"/>
                  <a:gd name="connsiteX4" fmla="*/ 142470 w 295940"/>
                  <a:gd name="connsiteY4" fmla="*/ 85153 h 212382"/>
                  <a:gd name="connsiteX5" fmla="*/ 58951 w 295940"/>
                  <a:gd name="connsiteY5" fmla="*/ 182591 h 212382"/>
                  <a:gd name="connsiteX6" fmla="*/ 20112 w 295940"/>
                  <a:gd name="connsiteY6" fmla="*/ 211110 h 212382"/>
                  <a:gd name="connsiteX7" fmla="*/ 2865 w 295940"/>
                  <a:gd name="connsiteY7" fmla="*/ 163715 h 212382"/>
                  <a:gd name="connsiteX8" fmla="*/ 215191 w 295940"/>
                  <a:gd name="connsiteY8" fmla="*/ 2857 h 212382"/>
                  <a:gd name="connsiteX9" fmla="*/ 240247 w 295940"/>
                  <a:gd name="connsiteY9" fmla="*/ 73 h 21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940" h="212382">
                    <a:moveTo>
                      <a:pt x="240247" y="73"/>
                    </a:moveTo>
                    <a:cubicBezTo>
                      <a:pt x="248599" y="73"/>
                      <a:pt x="256951" y="-130"/>
                      <a:pt x="265234" y="141"/>
                    </a:cubicBezTo>
                    <a:cubicBezTo>
                      <a:pt x="284383" y="684"/>
                      <a:pt x="295451" y="11209"/>
                      <a:pt x="295926" y="29746"/>
                    </a:cubicBezTo>
                    <a:cubicBezTo>
                      <a:pt x="296401" y="48758"/>
                      <a:pt x="285469" y="58536"/>
                      <a:pt x="265846" y="58740"/>
                    </a:cubicBezTo>
                    <a:cubicBezTo>
                      <a:pt x="223000" y="59283"/>
                      <a:pt x="181173" y="64715"/>
                      <a:pt x="142470" y="85153"/>
                    </a:cubicBezTo>
                    <a:cubicBezTo>
                      <a:pt x="101729" y="106610"/>
                      <a:pt x="72871" y="138048"/>
                      <a:pt x="58951" y="182591"/>
                    </a:cubicBezTo>
                    <a:cubicBezTo>
                      <a:pt x="51686" y="205881"/>
                      <a:pt x="37019" y="216202"/>
                      <a:pt x="20112" y="211110"/>
                    </a:cubicBezTo>
                    <a:cubicBezTo>
                      <a:pt x="2254" y="205745"/>
                      <a:pt x="-4332" y="187684"/>
                      <a:pt x="2865" y="163715"/>
                    </a:cubicBezTo>
                    <a:cubicBezTo>
                      <a:pt x="28735" y="77548"/>
                      <a:pt x="115784" y="11549"/>
                      <a:pt x="215191" y="2857"/>
                    </a:cubicBezTo>
                    <a:cubicBezTo>
                      <a:pt x="223543" y="2178"/>
                      <a:pt x="240247" y="481"/>
                      <a:pt x="240247" y="73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30915333-7315-4325-A89E-15CF45D71E62}"/>
                  </a:ext>
                </a:extLst>
              </p:cNvPr>
              <p:cNvSpPr/>
              <p:nvPr/>
            </p:nvSpPr>
            <p:spPr>
              <a:xfrm>
                <a:off x="4215211" y="2780862"/>
                <a:ext cx="170355" cy="68743"/>
              </a:xfrm>
              <a:custGeom>
                <a:avLst/>
                <a:gdLst>
                  <a:gd name="connsiteX0" fmla="*/ 70005 w 170355"/>
                  <a:gd name="connsiteY0" fmla="*/ 68603 h 68743"/>
                  <a:gd name="connsiteX1" fmla="*/ 13511 w 170355"/>
                  <a:gd name="connsiteY1" fmla="*/ 62967 h 68743"/>
                  <a:gd name="connsiteX2" fmla="*/ 135 w 170355"/>
                  <a:gd name="connsiteY2" fmla="*/ 48164 h 68743"/>
                  <a:gd name="connsiteX3" fmla="*/ 15752 w 170355"/>
                  <a:gd name="connsiteY3" fmla="*/ 39066 h 68743"/>
                  <a:gd name="connsiteX4" fmla="*/ 65659 w 170355"/>
                  <a:gd name="connsiteY4" fmla="*/ 42800 h 68743"/>
                  <a:gd name="connsiteX5" fmla="*/ 146190 w 170355"/>
                  <a:gd name="connsiteY5" fmla="*/ 8850 h 68743"/>
                  <a:gd name="connsiteX6" fmla="*/ 164727 w 170355"/>
                  <a:gd name="connsiteY6" fmla="*/ 2399 h 68743"/>
                  <a:gd name="connsiteX7" fmla="*/ 166764 w 170355"/>
                  <a:gd name="connsiteY7" fmla="*/ 22362 h 68743"/>
                  <a:gd name="connsiteX8" fmla="*/ 70005 w 170355"/>
                  <a:gd name="connsiteY8" fmla="*/ 68603 h 68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355" h="68743">
                    <a:moveTo>
                      <a:pt x="70005" y="68603"/>
                    </a:moveTo>
                    <a:cubicBezTo>
                      <a:pt x="51196" y="66701"/>
                      <a:pt x="32320" y="64868"/>
                      <a:pt x="13511" y="62967"/>
                    </a:cubicBezTo>
                    <a:cubicBezTo>
                      <a:pt x="4616" y="62084"/>
                      <a:pt x="-952" y="57263"/>
                      <a:pt x="135" y="48164"/>
                    </a:cubicBezTo>
                    <a:cubicBezTo>
                      <a:pt x="1153" y="39337"/>
                      <a:pt x="8623" y="38590"/>
                      <a:pt x="15752" y="39066"/>
                    </a:cubicBezTo>
                    <a:cubicBezTo>
                      <a:pt x="32388" y="40220"/>
                      <a:pt x="49024" y="41238"/>
                      <a:pt x="65659" y="42800"/>
                    </a:cubicBezTo>
                    <a:cubicBezTo>
                      <a:pt x="98659" y="45856"/>
                      <a:pt x="127857" y="40220"/>
                      <a:pt x="146190" y="8850"/>
                    </a:cubicBezTo>
                    <a:cubicBezTo>
                      <a:pt x="150604" y="1313"/>
                      <a:pt x="156443" y="-2965"/>
                      <a:pt x="164727" y="2399"/>
                    </a:cubicBezTo>
                    <a:cubicBezTo>
                      <a:pt x="173147" y="7831"/>
                      <a:pt x="170634" y="15232"/>
                      <a:pt x="166764" y="22362"/>
                    </a:cubicBezTo>
                    <a:cubicBezTo>
                      <a:pt x="145579" y="61066"/>
                      <a:pt x="110406" y="70028"/>
                      <a:pt x="70005" y="68603"/>
                    </a:cubicBezTo>
                    <a:close/>
                  </a:path>
                </a:pathLst>
              </a:custGeom>
              <a:solidFill>
                <a:srgbClr val="14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85FCBD5-09E6-4A57-A754-1205FDDB35B5}"/>
                </a:ext>
              </a:extLst>
            </p:cNvPr>
            <p:cNvGrpSpPr/>
            <p:nvPr/>
          </p:nvGrpSpPr>
          <p:grpSpPr>
            <a:xfrm>
              <a:off x="5768713" y="130"/>
              <a:ext cx="3821895" cy="5396347"/>
              <a:chOff x="5768713" y="130"/>
              <a:chExt cx="3821895" cy="5396347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A5A528A3-8628-488B-A222-6C08859495E3}"/>
                  </a:ext>
                </a:extLst>
              </p:cNvPr>
              <p:cNvSpPr/>
              <p:nvPr/>
            </p:nvSpPr>
            <p:spPr>
              <a:xfrm>
                <a:off x="7822274" y="921515"/>
                <a:ext cx="1122647" cy="1393976"/>
              </a:xfrm>
              <a:custGeom>
                <a:avLst/>
                <a:gdLst>
                  <a:gd name="connsiteX0" fmla="*/ 952283 w 1122647"/>
                  <a:gd name="connsiteY0" fmla="*/ 784090 h 1393976"/>
                  <a:gd name="connsiteX1" fmla="*/ 924308 w 1122647"/>
                  <a:gd name="connsiteY1" fmla="*/ 757948 h 1393976"/>
                  <a:gd name="connsiteX2" fmla="*/ 798963 w 1122647"/>
                  <a:gd name="connsiteY2" fmla="*/ 607887 h 1393976"/>
                  <a:gd name="connsiteX3" fmla="*/ 781173 w 1122647"/>
                  <a:gd name="connsiteY3" fmla="*/ 574955 h 1393976"/>
                  <a:gd name="connsiteX4" fmla="*/ 757068 w 1122647"/>
                  <a:gd name="connsiteY4" fmla="*/ 516084 h 1393976"/>
                  <a:gd name="connsiteX5" fmla="*/ 663161 w 1122647"/>
                  <a:gd name="connsiteY5" fmla="*/ 230561 h 1393976"/>
                  <a:gd name="connsiteX6" fmla="*/ 577810 w 1122647"/>
                  <a:gd name="connsiteY6" fmla="*/ 109222 h 1393976"/>
                  <a:gd name="connsiteX7" fmla="*/ 458576 w 1122647"/>
                  <a:gd name="connsiteY7" fmla="*/ 39555 h 1393976"/>
                  <a:gd name="connsiteX8" fmla="*/ 325557 w 1122647"/>
                  <a:gd name="connsiteY8" fmla="*/ 2413 h 1393976"/>
                  <a:gd name="connsiteX9" fmla="*/ 289909 w 1122647"/>
                  <a:gd name="connsiteY9" fmla="*/ 134073 h 1393976"/>
                  <a:gd name="connsiteX10" fmla="*/ 268996 w 1122647"/>
                  <a:gd name="connsiteY10" fmla="*/ 277548 h 1393976"/>
                  <a:gd name="connsiteX11" fmla="*/ 153497 w 1122647"/>
                  <a:gd name="connsiteY11" fmla="*/ 466245 h 1393976"/>
                  <a:gd name="connsiteX12" fmla="*/ 6559 w 1122647"/>
                  <a:gd name="connsiteY12" fmla="*/ 744639 h 1393976"/>
                  <a:gd name="connsiteX13" fmla="*/ 117713 w 1122647"/>
                  <a:gd name="connsiteY13" fmla="*/ 1110286 h 1393976"/>
                  <a:gd name="connsiteX14" fmla="*/ 410909 w 1122647"/>
                  <a:gd name="connsiteY14" fmla="*/ 1187693 h 1393976"/>
                  <a:gd name="connsiteX15" fmla="*/ 429989 w 1122647"/>
                  <a:gd name="connsiteY15" fmla="*/ 1393976 h 1393976"/>
                  <a:gd name="connsiteX16" fmla="*/ 454298 w 1122647"/>
                  <a:gd name="connsiteY16" fmla="*/ 1388341 h 1393976"/>
                  <a:gd name="connsiteX17" fmla="*/ 829519 w 1122647"/>
                  <a:gd name="connsiteY17" fmla="*/ 1277390 h 1393976"/>
                  <a:gd name="connsiteX18" fmla="*/ 1092839 w 1122647"/>
                  <a:gd name="connsiteY18" fmla="*/ 1197810 h 1393976"/>
                  <a:gd name="connsiteX19" fmla="*/ 1122647 w 1122647"/>
                  <a:gd name="connsiteY19" fmla="*/ 979237 h 1393976"/>
                  <a:gd name="connsiteX20" fmla="*/ 952283 w 1122647"/>
                  <a:gd name="connsiteY20" fmla="*/ 784090 h 139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22647" h="1393976">
                    <a:moveTo>
                      <a:pt x="952283" y="784090"/>
                    </a:moveTo>
                    <a:cubicBezTo>
                      <a:pt x="943932" y="774380"/>
                      <a:pt x="935648" y="764466"/>
                      <a:pt x="924308" y="757948"/>
                    </a:cubicBezTo>
                    <a:cubicBezTo>
                      <a:pt x="873654" y="715374"/>
                      <a:pt x="831556" y="665602"/>
                      <a:pt x="798963" y="607887"/>
                    </a:cubicBezTo>
                    <a:cubicBezTo>
                      <a:pt x="793056" y="596887"/>
                      <a:pt x="787081" y="585887"/>
                      <a:pt x="781173" y="574955"/>
                    </a:cubicBezTo>
                    <a:cubicBezTo>
                      <a:pt x="773093" y="555331"/>
                      <a:pt x="764877" y="535776"/>
                      <a:pt x="757068" y="516084"/>
                    </a:cubicBezTo>
                    <a:cubicBezTo>
                      <a:pt x="719927" y="422856"/>
                      <a:pt x="696093" y="325215"/>
                      <a:pt x="663161" y="230561"/>
                    </a:cubicBezTo>
                    <a:cubicBezTo>
                      <a:pt x="646186" y="181808"/>
                      <a:pt x="617871" y="141475"/>
                      <a:pt x="577810" y="109222"/>
                    </a:cubicBezTo>
                    <a:cubicBezTo>
                      <a:pt x="541822" y="80160"/>
                      <a:pt x="501353" y="57074"/>
                      <a:pt x="458576" y="39555"/>
                    </a:cubicBezTo>
                    <a:cubicBezTo>
                      <a:pt x="434063" y="29506"/>
                      <a:pt x="350545" y="-10080"/>
                      <a:pt x="325557" y="2413"/>
                    </a:cubicBezTo>
                    <a:cubicBezTo>
                      <a:pt x="297175" y="16605"/>
                      <a:pt x="292829" y="107049"/>
                      <a:pt x="289909" y="134073"/>
                    </a:cubicBezTo>
                    <a:cubicBezTo>
                      <a:pt x="284681" y="182079"/>
                      <a:pt x="282644" y="230900"/>
                      <a:pt x="268996" y="277548"/>
                    </a:cubicBezTo>
                    <a:cubicBezTo>
                      <a:pt x="248015" y="349523"/>
                      <a:pt x="201299" y="409887"/>
                      <a:pt x="153497" y="466245"/>
                    </a:cubicBezTo>
                    <a:cubicBezTo>
                      <a:pt x="87021" y="544671"/>
                      <a:pt x="26725" y="642516"/>
                      <a:pt x="6559" y="744639"/>
                    </a:cubicBezTo>
                    <a:cubicBezTo>
                      <a:pt x="-19447" y="876571"/>
                      <a:pt x="34805" y="1009113"/>
                      <a:pt x="117713" y="1110286"/>
                    </a:cubicBezTo>
                    <a:cubicBezTo>
                      <a:pt x="195663" y="1205347"/>
                      <a:pt x="300163" y="1197335"/>
                      <a:pt x="410909" y="1187693"/>
                    </a:cubicBezTo>
                    <a:cubicBezTo>
                      <a:pt x="417292" y="1256477"/>
                      <a:pt x="423606" y="1325193"/>
                      <a:pt x="429989" y="1393976"/>
                    </a:cubicBezTo>
                    <a:cubicBezTo>
                      <a:pt x="438137" y="1392143"/>
                      <a:pt x="446353" y="1390717"/>
                      <a:pt x="454298" y="1388341"/>
                    </a:cubicBezTo>
                    <a:cubicBezTo>
                      <a:pt x="579439" y="1351470"/>
                      <a:pt x="704581" y="1314668"/>
                      <a:pt x="829519" y="1277390"/>
                    </a:cubicBezTo>
                    <a:cubicBezTo>
                      <a:pt x="917383" y="1251181"/>
                      <a:pt x="1005111" y="1224360"/>
                      <a:pt x="1092839" y="1197810"/>
                    </a:cubicBezTo>
                    <a:cubicBezTo>
                      <a:pt x="1092295" y="1123527"/>
                      <a:pt x="1100987" y="1050465"/>
                      <a:pt x="1122647" y="979237"/>
                    </a:cubicBezTo>
                    <a:cubicBezTo>
                      <a:pt x="1067240" y="912898"/>
                      <a:pt x="1014074" y="844657"/>
                      <a:pt x="952283" y="784090"/>
                    </a:cubicBezTo>
                    <a:close/>
                  </a:path>
                </a:pathLst>
              </a:custGeom>
              <a:solidFill>
                <a:srgbClr val="F9D6BA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25F8560B-FD73-4EAB-B343-225FE0E12A56}"/>
                  </a:ext>
                </a:extLst>
              </p:cNvPr>
              <p:cNvSpPr/>
              <p:nvPr/>
            </p:nvSpPr>
            <p:spPr>
              <a:xfrm>
                <a:off x="5974522" y="130"/>
                <a:ext cx="3616086" cy="5396347"/>
              </a:xfrm>
              <a:custGeom>
                <a:avLst/>
                <a:gdLst>
                  <a:gd name="connsiteX0" fmla="*/ 2937943 w 3616086"/>
                  <a:gd name="connsiteY0" fmla="*/ 2123541 h 5396347"/>
                  <a:gd name="connsiteX1" fmla="*/ 3079109 w 3616086"/>
                  <a:gd name="connsiteY1" fmla="*/ 2189948 h 5396347"/>
                  <a:gd name="connsiteX2" fmla="*/ 3539410 w 3616086"/>
                  <a:gd name="connsiteY2" fmla="*/ 3047945 h 5396347"/>
                  <a:gd name="connsiteX3" fmla="*/ 3615867 w 3616086"/>
                  <a:gd name="connsiteY3" fmla="*/ 3345419 h 5396347"/>
                  <a:gd name="connsiteX4" fmla="*/ 3593663 w 3616086"/>
                  <a:gd name="connsiteY4" fmla="*/ 4254613 h 5396347"/>
                  <a:gd name="connsiteX5" fmla="*/ 3554552 w 3616086"/>
                  <a:gd name="connsiteY5" fmla="*/ 4523026 h 5396347"/>
                  <a:gd name="connsiteX6" fmla="*/ 3543960 w 3616086"/>
                  <a:gd name="connsiteY6" fmla="*/ 4652513 h 5396347"/>
                  <a:gd name="connsiteX7" fmla="*/ 3502336 w 3616086"/>
                  <a:gd name="connsiteY7" fmla="*/ 5334646 h 5396347"/>
                  <a:gd name="connsiteX8" fmla="*/ 2514377 w 3616086"/>
                  <a:gd name="connsiteY8" fmla="*/ 5396301 h 5396347"/>
                  <a:gd name="connsiteX9" fmla="*/ 2157964 w 3616086"/>
                  <a:gd name="connsiteY9" fmla="*/ 5355696 h 5396347"/>
                  <a:gd name="connsiteX10" fmla="*/ 2107786 w 3616086"/>
                  <a:gd name="connsiteY10" fmla="*/ 5334782 h 5396347"/>
                  <a:gd name="connsiteX11" fmla="*/ 2097533 w 3616086"/>
                  <a:gd name="connsiteY11" fmla="*/ 5296961 h 5396347"/>
                  <a:gd name="connsiteX12" fmla="*/ 2017138 w 3616086"/>
                  <a:gd name="connsiteY12" fmla="*/ 5072073 h 5396347"/>
                  <a:gd name="connsiteX13" fmla="*/ 1903539 w 3616086"/>
                  <a:gd name="connsiteY13" fmla="*/ 4963636 h 5396347"/>
                  <a:gd name="connsiteX14" fmla="*/ 1672948 w 3616086"/>
                  <a:gd name="connsiteY14" fmla="*/ 4875229 h 5396347"/>
                  <a:gd name="connsiteX15" fmla="*/ 1623991 w 3616086"/>
                  <a:gd name="connsiteY15" fmla="*/ 4899130 h 5396347"/>
                  <a:gd name="connsiteX16" fmla="*/ 1604368 w 3616086"/>
                  <a:gd name="connsiteY16" fmla="*/ 4924253 h 5396347"/>
                  <a:gd name="connsiteX17" fmla="*/ 1519016 w 3616086"/>
                  <a:gd name="connsiteY17" fmla="*/ 4948290 h 5396347"/>
                  <a:gd name="connsiteX18" fmla="*/ 1455868 w 3616086"/>
                  <a:gd name="connsiteY18" fmla="*/ 4903340 h 5396347"/>
                  <a:gd name="connsiteX19" fmla="*/ 1458177 w 3616086"/>
                  <a:gd name="connsiteY19" fmla="*/ 4876315 h 5396347"/>
                  <a:gd name="connsiteX20" fmla="*/ 1525942 w 3616086"/>
                  <a:gd name="connsiteY20" fmla="*/ 4316403 h 5396347"/>
                  <a:gd name="connsiteX21" fmla="*/ 1550658 w 3616086"/>
                  <a:gd name="connsiteY21" fmla="*/ 4025855 h 5396347"/>
                  <a:gd name="connsiteX22" fmla="*/ 1690195 w 3616086"/>
                  <a:gd name="connsiteY22" fmla="*/ 3131870 h 5396347"/>
                  <a:gd name="connsiteX23" fmla="*/ 1673219 w 3616086"/>
                  <a:gd name="connsiteY23" fmla="*/ 3098599 h 5396347"/>
                  <a:gd name="connsiteX24" fmla="*/ 1024968 w 3616086"/>
                  <a:gd name="connsiteY24" fmla="*/ 2655273 h 5396347"/>
                  <a:gd name="connsiteX25" fmla="*/ 836340 w 3616086"/>
                  <a:gd name="connsiteY25" fmla="*/ 2515805 h 5396347"/>
                  <a:gd name="connsiteX26" fmla="*/ 605272 w 3616086"/>
                  <a:gd name="connsiteY26" fmla="*/ 2265114 h 5396347"/>
                  <a:gd name="connsiteX27" fmla="*/ 356348 w 3616086"/>
                  <a:gd name="connsiteY27" fmla="*/ 756015 h 5396347"/>
                  <a:gd name="connsiteX28" fmla="*/ 321378 w 3616086"/>
                  <a:gd name="connsiteY28" fmla="*/ 691033 h 5396347"/>
                  <a:gd name="connsiteX29" fmla="*/ 242274 w 3616086"/>
                  <a:gd name="connsiteY29" fmla="*/ 638342 h 5396347"/>
                  <a:gd name="connsiteX30" fmla="*/ 237996 w 3616086"/>
                  <a:gd name="connsiteY30" fmla="*/ 664756 h 5396347"/>
                  <a:gd name="connsiteX31" fmla="*/ 231681 w 3616086"/>
                  <a:gd name="connsiteY31" fmla="*/ 1021508 h 5396347"/>
                  <a:gd name="connsiteX32" fmla="*/ 177836 w 3616086"/>
                  <a:gd name="connsiteY32" fmla="*/ 1013427 h 5396347"/>
                  <a:gd name="connsiteX33" fmla="*/ 179058 w 3616086"/>
                  <a:gd name="connsiteY33" fmla="*/ 600318 h 5396347"/>
                  <a:gd name="connsiteX34" fmla="*/ 165953 w 3616086"/>
                  <a:gd name="connsiteY34" fmla="*/ 581238 h 5396347"/>
                  <a:gd name="connsiteX35" fmla="*/ 86034 w 3616086"/>
                  <a:gd name="connsiteY35" fmla="*/ 528411 h 5396347"/>
                  <a:gd name="connsiteX36" fmla="*/ 43460 w 3616086"/>
                  <a:gd name="connsiteY36" fmla="*/ 416917 h 5396347"/>
                  <a:gd name="connsiteX37" fmla="*/ 50386 w 3616086"/>
                  <a:gd name="connsiteY37" fmla="*/ 371967 h 5396347"/>
                  <a:gd name="connsiteX38" fmla="*/ 39861 w 3616086"/>
                  <a:gd name="connsiteY38" fmla="*/ 340596 h 5396347"/>
                  <a:gd name="connsiteX39" fmla="*/ 1497 w 3616086"/>
                  <a:gd name="connsiteY39" fmla="*/ 211109 h 5396347"/>
                  <a:gd name="connsiteX40" fmla="*/ 18608 w 3616086"/>
                  <a:gd name="connsiteY40" fmla="*/ 87054 h 5396347"/>
                  <a:gd name="connsiteX41" fmla="*/ 74626 w 3616086"/>
                  <a:gd name="connsiteY41" fmla="*/ 5233 h 5396347"/>
                  <a:gd name="connsiteX42" fmla="*/ 107083 w 3616086"/>
                  <a:gd name="connsiteY42" fmla="*/ 2857 h 5396347"/>
                  <a:gd name="connsiteX43" fmla="*/ 582526 w 3616086"/>
                  <a:gd name="connsiteY43" fmla="*/ 182998 h 5396347"/>
                  <a:gd name="connsiteX44" fmla="*/ 601538 w 3616086"/>
                  <a:gd name="connsiteY44" fmla="*/ 208393 h 5396347"/>
                  <a:gd name="connsiteX45" fmla="*/ 1022320 w 3616086"/>
                  <a:gd name="connsiteY45" fmla="*/ 1597376 h 5396347"/>
                  <a:gd name="connsiteX46" fmla="*/ 1249313 w 3616086"/>
                  <a:gd name="connsiteY46" fmla="*/ 1855128 h 5396347"/>
                  <a:gd name="connsiteX47" fmla="*/ 2169372 w 3616086"/>
                  <a:gd name="connsiteY47" fmla="*/ 2309521 h 5396347"/>
                  <a:gd name="connsiteX48" fmla="*/ 2274958 w 3616086"/>
                  <a:gd name="connsiteY48" fmla="*/ 2319843 h 5396347"/>
                  <a:gd name="connsiteX49" fmla="*/ 2299606 w 3616086"/>
                  <a:gd name="connsiteY49" fmla="*/ 2304836 h 5396347"/>
                  <a:gd name="connsiteX50" fmla="*/ 2906777 w 3616086"/>
                  <a:gd name="connsiteY50" fmla="*/ 2125306 h 5396347"/>
                  <a:gd name="connsiteX51" fmla="*/ 2937943 w 3616086"/>
                  <a:gd name="connsiteY51" fmla="*/ 2123541 h 5396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616086" h="5396347">
                    <a:moveTo>
                      <a:pt x="2937943" y="2123541"/>
                    </a:moveTo>
                    <a:cubicBezTo>
                      <a:pt x="3001566" y="2110368"/>
                      <a:pt x="3045702" y="2141399"/>
                      <a:pt x="3079109" y="2189948"/>
                    </a:cubicBezTo>
                    <a:cubicBezTo>
                      <a:pt x="3124399" y="2255812"/>
                      <a:pt x="3418750" y="2834804"/>
                      <a:pt x="3539410" y="3047945"/>
                    </a:cubicBezTo>
                    <a:cubicBezTo>
                      <a:pt x="3591490" y="3139951"/>
                      <a:pt x="3612675" y="3240987"/>
                      <a:pt x="3615867" y="3345419"/>
                    </a:cubicBezTo>
                    <a:cubicBezTo>
                      <a:pt x="3617360" y="3392882"/>
                      <a:pt x="3611385" y="4118879"/>
                      <a:pt x="3593663" y="4254613"/>
                    </a:cubicBezTo>
                    <a:cubicBezTo>
                      <a:pt x="3581984" y="4344243"/>
                      <a:pt x="3570101" y="4433872"/>
                      <a:pt x="3554552" y="4523026"/>
                    </a:cubicBezTo>
                    <a:cubicBezTo>
                      <a:pt x="3547151" y="4565532"/>
                      <a:pt x="3547015" y="4609328"/>
                      <a:pt x="3543960" y="4652513"/>
                    </a:cubicBezTo>
                    <a:cubicBezTo>
                      <a:pt x="3534860" y="4781457"/>
                      <a:pt x="3506071" y="5325141"/>
                      <a:pt x="3502336" y="5334646"/>
                    </a:cubicBezTo>
                    <a:cubicBezTo>
                      <a:pt x="3493848" y="5341640"/>
                      <a:pt x="2614463" y="5398202"/>
                      <a:pt x="2514377" y="5396301"/>
                    </a:cubicBezTo>
                    <a:cubicBezTo>
                      <a:pt x="2394532" y="5394060"/>
                      <a:pt x="2275026" y="5384622"/>
                      <a:pt x="2157964" y="5355696"/>
                    </a:cubicBezTo>
                    <a:cubicBezTo>
                      <a:pt x="2140174" y="5351282"/>
                      <a:pt x="2123199" y="5344900"/>
                      <a:pt x="2107786" y="5334782"/>
                    </a:cubicBezTo>
                    <a:cubicBezTo>
                      <a:pt x="2095563" y="5324597"/>
                      <a:pt x="2095767" y="5310406"/>
                      <a:pt x="2097533" y="5296961"/>
                    </a:cubicBezTo>
                    <a:cubicBezTo>
                      <a:pt x="2109211" y="5208079"/>
                      <a:pt x="2078928" y="5134474"/>
                      <a:pt x="2017138" y="5072073"/>
                    </a:cubicBezTo>
                    <a:cubicBezTo>
                      <a:pt x="1980267" y="5034864"/>
                      <a:pt x="1944755" y="4996228"/>
                      <a:pt x="1903539" y="4963636"/>
                    </a:cubicBezTo>
                    <a:cubicBezTo>
                      <a:pt x="1835978" y="4910197"/>
                      <a:pt x="1762916" y="4871154"/>
                      <a:pt x="1672948" y="4875229"/>
                    </a:cubicBezTo>
                    <a:cubicBezTo>
                      <a:pt x="1652238" y="4876179"/>
                      <a:pt x="1636417" y="4882969"/>
                      <a:pt x="1623991" y="4899130"/>
                    </a:cubicBezTo>
                    <a:cubicBezTo>
                      <a:pt x="1617540" y="4907549"/>
                      <a:pt x="1611226" y="4916173"/>
                      <a:pt x="1604368" y="4924253"/>
                    </a:cubicBezTo>
                    <a:cubicBezTo>
                      <a:pt x="1579856" y="4952907"/>
                      <a:pt x="1554393" y="4961055"/>
                      <a:pt x="1519016" y="4948290"/>
                    </a:cubicBezTo>
                    <a:cubicBezTo>
                      <a:pt x="1494232" y="4939327"/>
                      <a:pt x="1468973" y="4929549"/>
                      <a:pt x="1455868" y="4903340"/>
                    </a:cubicBezTo>
                    <a:cubicBezTo>
                      <a:pt x="1454103" y="4894105"/>
                      <a:pt x="1455936" y="4885210"/>
                      <a:pt x="1458177" y="4876315"/>
                    </a:cubicBezTo>
                    <a:cubicBezTo>
                      <a:pt x="1485202" y="4771544"/>
                      <a:pt x="1522140" y="4396798"/>
                      <a:pt x="1525942" y="4316403"/>
                    </a:cubicBezTo>
                    <a:cubicBezTo>
                      <a:pt x="1530559" y="4219305"/>
                      <a:pt x="1539658" y="4122478"/>
                      <a:pt x="1550658" y="4025855"/>
                    </a:cubicBezTo>
                    <a:cubicBezTo>
                      <a:pt x="1573337" y="3827176"/>
                      <a:pt x="1662423" y="3230259"/>
                      <a:pt x="1690195" y="3131870"/>
                    </a:cubicBezTo>
                    <a:cubicBezTo>
                      <a:pt x="1695151" y="3114216"/>
                      <a:pt x="1683947" y="3107019"/>
                      <a:pt x="1673219" y="3098599"/>
                    </a:cubicBezTo>
                    <a:cubicBezTo>
                      <a:pt x="1590652" y="3033821"/>
                      <a:pt x="1054709" y="2672384"/>
                      <a:pt x="1024968" y="2655273"/>
                    </a:cubicBezTo>
                    <a:cubicBezTo>
                      <a:pt x="956660" y="2616094"/>
                      <a:pt x="895685" y="2567070"/>
                      <a:pt x="836340" y="2515805"/>
                    </a:cubicBezTo>
                    <a:cubicBezTo>
                      <a:pt x="761920" y="2451570"/>
                      <a:pt x="613760" y="2278559"/>
                      <a:pt x="605272" y="2265114"/>
                    </a:cubicBezTo>
                    <a:cubicBezTo>
                      <a:pt x="601199" y="2250923"/>
                      <a:pt x="362934" y="826971"/>
                      <a:pt x="356348" y="756015"/>
                    </a:cubicBezTo>
                    <a:cubicBezTo>
                      <a:pt x="353835" y="729058"/>
                      <a:pt x="345823" y="706854"/>
                      <a:pt x="321378" y="691033"/>
                    </a:cubicBezTo>
                    <a:cubicBezTo>
                      <a:pt x="294829" y="673787"/>
                      <a:pt x="268823" y="655725"/>
                      <a:pt x="242274" y="638342"/>
                    </a:cubicBezTo>
                    <a:cubicBezTo>
                      <a:pt x="235551" y="648052"/>
                      <a:pt x="237996" y="656676"/>
                      <a:pt x="237996" y="664756"/>
                    </a:cubicBezTo>
                    <a:cubicBezTo>
                      <a:pt x="237792" y="771089"/>
                      <a:pt x="238946" y="1009761"/>
                      <a:pt x="231681" y="1021508"/>
                    </a:cubicBezTo>
                    <a:cubicBezTo>
                      <a:pt x="219866" y="1033933"/>
                      <a:pt x="174237" y="1024903"/>
                      <a:pt x="177836" y="1013427"/>
                    </a:cubicBezTo>
                    <a:cubicBezTo>
                      <a:pt x="178175" y="875724"/>
                      <a:pt x="178447" y="738021"/>
                      <a:pt x="179058" y="600318"/>
                    </a:cubicBezTo>
                    <a:cubicBezTo>
                      <a:pt x="179126" y="589997"/>
                      <a:pt x="173286" y="585923"/>
                      <a:pt x="165953" y="581238"/>
                    </a:cubicBezTo>
                    <a:cubicBezTo>
                      <a:pt x="139132" y="563923"/>
                      <a:pt x="112515" y="546269"/>
                      <a:pt x="86034" y="528411"/>
                    </a:cubicBezTo>
                    <a:cubicBezTo>
                      <a:pt x="45768" y="501318"/>
                      <a:pt x="33885" y="463293"/>
                      <a:pt x="43460" y="416917"/>
                    </a:cubicBezTo>
                    <a:cubicBezTo>
                      <a:pt x="46515" y="402047"/>
                      <a:pt x="48416" y="386973"/>
                      <a:pt x="50386" y="371967"/>
                    </a:cubicBezTo>
                    <a:cubicBezTo>
                      <a:pt x="51947" y="359948"/>
                      <a:pt x="47941" y="349559"/>
                      <a:pt x="39861" y="340596"/>
                    </a:cubicBezTo>
                    <a:cubicBezTo>
                      <a:pt x="6589" y="303522"/>
                      <a:pt x="-4343" y="258029"/>
                      <a:pt x="1497" y="211109"/>
                    </a:cubicBezTo>
                    <a:cubicBezTo>
                      <a:pt x="6657" y="169825"/>
                      <a:pt x="9917" y="127998"/>
                      <a:pt x="18608" y="87054"/>
                    </a:cubicBezTo>
                    <a:cubicBezTo>
                      <a:pt x="26077" y="51813"/>
                      <a:pt x="42373" y="23295"/>
                      <a:pt x="74626" y="5233"/>
                    </a:cubicBezTo>
                    <a:cubicBezTo>
                      <a:pt x="85286" y="-742"/>
                      <a:pt x="95132" y="-1693"/>
                      <a:pt x="107083" y="2857"/>
                    </a:cubicBezTo>
                    <a:cubicBezTo>
                      <a:pt x="265428" y="63289"/>
                      <a:pt x="423841" y="123449"/>
                      <a:pt x="582526" y="182998"/>
                    </a:cubicBezTo>
                    <a:cubicBezTo>
                      <a:pt x="595902" y="188023"/>
                      <a:pt x="598686" y="197325"/>
                      <a:pt x="601538" y="208393"/>
                    </a:cubicBezTo>
                    <a:cubicBezTo>
                      <a:pt x="645470" y="379096"/>
                      <a:pt x="981172" y="1474882"/>
                      <a:pt x="1022320" y="1597376"/>
                    </a:cubicBezTo>
                    <a:cubicBezTo>
                      <a:pt x="1061975" y="1715456"/>
                      <a:pt x="1137344" y="1800604"/>
                      <a:pt x="1249313" y="1855128"/>
                    </a:cubicBezTo>
                    <a:cubicBezTo>
                      <a:pt x="1431084" y="1943671"/>
                      <a:pt x="2045181" y="2245219"/>
                      <a:pt x="2169372" y="2309521"/>
                    </a:cubicBezTo>
                    <a:cubicBezTo>
                      <a:pt x="2205292" y="2328126"/>
                      <a:pt x="2238223" y="2332336"/>
                      <a:pt x="2274958" y="2319843"/>
                    </a:cubicBezTo>
                    <a:cubicBezTo>
                      <a:pt x="2280797" y="2310947"/>
                      <a:pt x="2289828" y="2307620"/>
                      <a:pt x="2299606" y="2304836"/>
                    </a:cubicBezTo>
                    <a:cubicBezTo>
                      <a:pt x="2502154" y="2245491"/>
                      <a:pt x="2704364" y="2185059"/>
                      <a:pt x="2906777" y="2125306"/>
                    </a:cubicBezTo>
                    <a:cubicBezTo>
                      <a:pt x="2917097" y="2122115"/>
                      <a:pt x="2927350" y="2119263"/>
                      <a:pt x="2937943" y="2123541"/>
                    </a:cubicBezTo>
                    <a:close/>
                  </a:path>
                </a:pathLst>
              </a:custGeom>
              <a:solidFill>
                <a:srgbClr val="4963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BF11C759-2050-4A3D-A33D-CDB36BCF8F65}"/>
                  </a:ext>
                </a:extLst>
              </p:cNvPr>
              <p:cNvSpPr/>
              <p:nvPr/>
            </p:nvSpPr>
            <p:spPr>
              <a:xfrm>
                <a:off x="8144412" y="632673"/>
                <a:ext cx="1229628" cy="1406087"/>
              </a:xfrm>
              <a:custGeom>
                <a:avLst/>
                <a:gdLst>
                  <a:gd name="connsiteX0" fmla="*/ 24 w 1229628"/>
                  <a:gd name="connsiteY0" fmla="*/ 294447 h 1406087"/>
                  <a:gd name="connsiteX1" fmla="*/ 89925 w 1229628"/>
                  <a:gd name="connsiteY1" fmla="*/ 119262 h 1406087"/>
                  <a:gd name="connsiteX2" fmla="*/ 336134 w 1229628"/>
                  <a:gd name="connsiteY2" fmla="*/ 2540 h 1406087"/>
                  <a:gd name="connsiteX3" fmla="*/ 707553 w 1229628"/>
                  <a:gd name="connsiteY3" fmla="*/ 13744 h 1406087"/>
                  <a:gd name="connsiteX4" fmla="*/ 1133360 w 1229628"/>
                  <a:gd name="connsiteY4" fmla="*/ 310403 h 1406087"/>
                  <a:gd name="connsiteX5" fmla="*/ 1229508 w 1229628"/>
                  <a:gd name="connsiteY5" fmla="*/ 651674 h 1406087"/>
                  <a:gd name="connsiteX6" fmla="*/ 1197459 w 1229628"/>
                  <a:gd name="connsiteY6" fmla="*/ 890414 h 1406087"/>
                  <a:gd name="connsiteX7" fmla="*/ 1198884 w 1229628"/>
                  <a:gd name="connsiteY7" fmla="*/ 1162086 h 1406087"/>
                  <a:gd name="connsiteX8" fmla="*/ 1142459 w 1229628"/>
                  <a:gd name="connsiteY8" fmla="*/ 1331227 h 1406087"/>
                  <a:gd name="connsiteX9" fmla="*/ 1071909 w 1229628"/>
                  <a:gd name="connsiteY9" fmla="*/ 1393832 h 1406087"/>
                  <a:gd name="connsiteX10" fmla="*/ 923953 w 1229628"/>
                  <a:gd name="connsiteY10" fmla="*/ 1381474 h 1406087"/>
                  <a:gd name="connsiteX11" fmla="*/ 663078 w 1229628"/>
                  <a:gd name="connsiteY11" fmla="*/ 1123246 h 1406087"/>
                  <a:gd name="connsiteX12" fmla="*/ 522862 w 1229628"/>
                  <a:gd name="connsiteY12" fmla="*/ 983913 h 1406087"/>
                  <a:gd name="connsiteX13" fmla="*/ 370085 w 1229628"/>
                  <a:gd name="connsiteY13" fmla="*/ 646921 h 1406087"/>
                  <a:gd name="connsiteX14" fmla="*/ 285344 w 1229628"/>
                  <a:gd name="connsiteY14" fmla="*/ 448514 h 1406087"/>
                  <a:gd name="connsiteX15" fmla="*/ 146283 w 1229628"/>
                  <a:gd name="connsiteY15" fmla="*/ 347545 h 1406087"/>
                  <a:gd name="connsiteX16" fmla="*/ 24 w 1229628"/>
                  <a:gd name="connsiteY16" fmla="*/ 294447 h 140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9628" h="1406087">
                    <a:moveTo>
                      <a:pt x="24" y="294447"/>
                    </a:moveTo>
                    <a:cubicBezTo>
                      <a:pt x="18494" y="230144"/>
                      <a:pt x="47012" y="170935"/>
                      <a:pt x="89925" y="119262"/>
                    </a:cubicBezTo>
                    <a:cubicBezTo>
                      <a:pt x="153888" y="42330"/>
                      <a:pt x="239307" y="7837"/>
                      <a:pt x="336134" y="2540"/>
                    </a:cubicBezTo>
                    <a:cubicBezTo>
                      <a:pt x="460054" y="-4250"/>
                      <a:pt x="584448" y="3627"/>
                      <a:pt x="707553" y="13744"/>
                    </a:cubicBezTo>
                    <a:cubicBezTo>
                      <a:pt x="903379" y="29836"/>
                      <a:pt x="1042441" y="138614"/>
                      <a:pt x="1133360" y="310403"/>
                    </a:cubicBezTo>
                    <a:cubicBezTo>
                      <a:pt x="1189853" y="417076"/>
                      <a:pt x="1227131" y="529520"/>
                      <a:pt x="1229508" y="651674"/>
                    </a:cubicBezTo>
                    <a:cubicBezTo>
                      <a:pt x="1231069" y="732951"/>
                      <a:pt x="1217354" y="812327"/>
                      <a:pt x="1197459" y="890414"/>
                    </a:cubicBezTo>
                    <a:cubicBezTo>
                      <a:pt x="1174236" y="981469"/>
                      <a:pt x="1168193" y="1071302"/>
                      <a:pt x="1198884" y="1162086"/>
                    </a:cubicBezTo>
                    <a:cubicBezTo>
                      <a:pt x="1220137" y="1225030"/>
                      <a:pt x="1180144" y="1282881"/>
                      <a:pt x="1142459" y="1331227"/>
                    </a:cubicBezTo>
                    <a:cubicBezTo>
                      <a:pt x="1122971" y="1356282"/>
                      <a:pt x="1100632" y="1380319"/>
                      <a:pt x="1071909" y="1393832"/>
                    </a:cubicBezTo>
                    <a:cubicBezTo>
                      <a:pt x="1025465" y="1415764"/>
                      <a:pt x="969040" y="1406190"/>
                      <a:pt x="923953" y="1381474"/>
                    </a:cubicBezTo>
                    <a:cubicBezTo>
                      <a:pt x="819589" y="1324369"/>
                      <a:pt x="741911" y="1209345"/>
                      <a:pt x="663078" y="1123246"/>
                    </a:cubicBezTo>
                    <a:cubicBezTo>
                      <a:pt x="618535" y="1074629"/>
                      <a:pt x="565572" y="1034160"/>
                      <a:pt x="522862" y="983913"/>
                    </a:cubicBezTo>
                    <a:cubicBezTo>
                      <a:pt x="442399" y="889123"/>
                      <a:pt x="404035" y="766494"/>
                      <a:pt x="370085" y="646921"/>
                    </a:cubicBezTo>
                    <a:cubicBezTo>
                      <a:pt x="350258" y="577254"/>
                      <a:pt x="330295" y="505279"/>
                      <a:pt x="285344" y="448514"/>
                    </a:cubicBezTo>
                    <a:cubicBezTo>
                      <a:pt x="249153" y="402749"/>
                      <a:pt x="199246" y="370699"/>
                      <a:pt x="146283" y="347545"/>
                    </a:cubicBezTo>
                    <a:cubicBezTo>
                      <a:pt x="132975" y="341774"/>
                      <a:pt x="-2081" y="301848"/>
                      <a:pt x="24" y="294447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9BF7E4E2-4CAE-4D90-8798-B1FC253C8006}"/>
                  </a:ext>
                </a:extLst>
              </p:cNvPr>
              <p:cNvSpPr/>
              <p:nvPr/>
            </p:nvSpPr>
            <p:spPr>
              <a:xfrm>
                <a:off x="5768713" y="982638"/>
                <a:ext cx="823013" cy="1427588"/>
              </a:xfrm>
              <a:custGeom>
                <a:avLst/>
                <a:gdLst>
                  <a:gd name="connsiteX0" fmla="*/ 675891 w 823013"/>
                  <a:gd name="connsiteY0" fmla="*/ 2469 h 1427588"/>
                  <a:gd name="connsiteX1" fmla="*/ 817532 w 823013"/>
                  <a:gd name="connsiteY1" fmla="*/ 125913 h 1427588"/>
                  <a:gd name="connsiteX2" fmla="*/ 821063 w 823013"/>
                  <a:gd name="connsiteY2" fmla="*/ 1338286 h 1427588"/>
                  <a:gd name="connsiteX3" fmla="*/ 699249 w 823013"/>
                  <a:gd name="connsiteY3" fmla="*/ 1427575 h 1427588"/>
                  <a:gd name="connsiteX4" fmla="*/ 385003 w 823013"/>
                  <a:gd name="connsiteY4" fmla="*/ 1382557 h 1427588"/>
                  <a:gd name="connsiteX5" fmla="*/ 126572 w 823013"/>
                  <a:gd name="connsiteY5" fmla="*/ 1418884 h 1427588"/>
                  <a:gd name="connsiteX6" fmla="*/ 72 w 823013"/>
                  <a:gd name="connsiteY6" fmla="*/ 1294082 h 1427588"/>
                  <a:gd name="connsiteX7" fmla="*/ 4 w 823013"/>
                  <a:gd name="connsiteY7" fmla="*/ 125642 h 1427588"/>
                  <a:gd name="connsiteX8" fmla="*/ 141714 w 823013"/>
                  <a:gd name="connsiteY8" fmla="*/ 2266 h 1427588"/>
                  <a:gd name="connsiteX9" fmla="*/ 352614 w 823013"/>
                  <a:gd name="connsiteY9" fmla="*/ 34179 h 1427588"/>
                  <a:gd name="connsiteX10" fmla="*/ 675891 w 823013"/>
                  <a:gd name="connsiteY10" fmla="*/ 2469 h 142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3013" h="1427588">
                    <a:moveTo>
                      <a:pt x="675891" y="2469"/>
                    </a:moveTo>
                    <a:cubicBezTo>
                      <a:pt x="757507" y="-8395"/>
                      <a:pt x="817260" y="43006"/>
                      <a:pt x="817532" y="125913"/>
                    </a:cubicBezTo>
                    <a:cubicBezTo>
                      <a:pt x="818007" y="269728"/>
                      <a:pt x="826834" y="1320156"/>
                      <a:pt x="821063" y="1338286"/>
                    </a:cubicBezTo>
                    <a:cubicBezTo>
                      <a:pt x="804087" y="1391113"/>
                      <a:pt x="755131" y="1428390"/>
                      <a:pt x="699249" y="1427575"/>
                    </a:cubicBezTo>
                    <a:cubicBezTo>
                      <a:pt x="646761" y="1426829"/>
                      <a:pt x="502268" y="1366668"/>
                      <a:pt x="385003" y="1382557"/>
                    </a:cubicBezTo>
                    <a:cubicBezTo>
                      <a:pt x="317645" y="1392403"/>
                      <a:pt x="145312" y="1416168"/>
                      <a:pt x="126572" y="1418884"/>
                    </a:cubicBezTo>
                    <a:cubicBezTo>
                      <a:pt x="54868" y="1429273"/>
                      <a:pt x="-879" y="1355057"/>
                      <a:pt x="72" y="1294082"/>
                    </a:cubicBezTo>
                    <a:cubicBezTo>
                      <a:pt x="2381" y="1138181"/>
                      <a:pt x="2041" y="359153"/>
                      <a:pt x="4" y="125642"/>
                    </a:cubicBezTo>
                    <a:cubicBezTo>
                      <a:pt x="-539" y="62697"/>
                      <a:pt x="54528" y="-14234"/>
                      <a:pt x="141714" y="2266"/>
                    </a:cubicBezTo>
                    <a:cubicBezTo>
                      <a:pt x="211516" y="15506"/>
                      <a:pt x="282268" y="23790"/>
                      <a:pt x="352614" y="34179"/>
                    </a:cubicBezTo>
                    <a:cubicBezTo>
                      <a:pt x="468249" y="49321"/>
                      <a:pt x="650292" y="5932"/>
                      <a:pt x="675891" y="2469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4BA29348-4E34-4D5C-A84D-6C9A6677150E}"/>
                  </a:ext>
                </a:extLst>
              </p:cNvPr>
              <p:cNvSpPr/>
              <p:nvPr/>
            </p:nvSpPr>
            <p:spPr>
              <a:xfrm>
                <a:off x="7815158" y="1335101"/>
                <a:ext cx="644165" cy="788592"/>
              </a:xfrm>
              <a:custGeom>
                <a:avLst/>
                <a:gdLst>
                  <a:gd name="connsiteX0" fmla="*/ 415377 w 644165"/>
                  <a:gd name="connsiteY0" fmla="*/ 778452 h 788592"/>
                  <a:gd name="connsiteX1" fmla="*/ 313865 w 644165"/>
                  <a:gd name="connsiteY1" fmla="*/ 788570 h 788592"/>
                  <a:gd name="connsiteX2" fmla="*/ 122112 w 644165"/>
                  <a:gd name="connsiteY2" fmla="*/ 701113 h 788592"/>
                  <a:gd name="connsiteX3" fmla="*/ 9329 w 644165"/>
                  <a:gd name="connsiteY3" fmla="*/ 472626 h 788592"/>
                  <a:gd name="connsiteX4" fmla="*/ 32755 w 644165"/>
                  <a:gd name="connsiteY4" fmla="*/ 243121 h 788592"/>
                  <a:gd name="connsiteX5" fmla="*/ 190760 w 644165"/>
                  <a:gd name="connsiteY5" fmla="*/ 7844 h 788592"/>
                  <a:gd name="connsiteX6" fmla="*/ 204680 w 644165"/>
                  <a:gd name="connsiteY6" fmla="*/ 2276 h 788592"/>
                  <a:gd name="connsiteX7" fmla="*/ 228309 w 644165"/>
                  <a:gd name="connsiteY7" fmla="*/ 5264 h 788592"/>
                  <a:gd name="connsiteX8" fmla="*/ 609777 w 644165"/>
                  <a:gd name="connsiteY8" fmla="*/ 243732 h 788592"/>
                  <a:gd name="connsiteX9" fmla="*/ 631506 w 644165"/>
                  <a:gd name="connsiteY9" fmla="*/ 267022 h 788592"/>
                  <a:gd name="connsiteX10" fmla="*/ 643388 w 644165"/>
                  <a:gd name="connsiteY10" fmla="*/ 307287 h 788592"/>
                  <a:gd name="connsiteX11" fmla="*/ 633746 w 644165"/>
                  <a:gd name="connsiteY11" fmla="*/ 440577 h 788592"/>
                  <a:gd name="connsiteX12" fmla="*/ 633407 w 644165"/>
                  <a:gd name="connsiteY12" fmla="*/ 603607 h 788592"/>
                  <a:gd name="connsiteX13" fmla="*/ 641215 w 644165"/>
                  <a:gd name="connsiteY13" fmla="*/ 648897 h 788592"/>
                  <a:gd name="connsiteX14" fmla="*/ 614259 w 644165"/>
                  <a:gd name="connsiteY14" fmla="*/ 701589 h 788592"/>
                  <a:gd name="connsiteX15" fmla="*/ 426512 w 644165"/>
                  <a:gd name="connsiteY15" fmla="*/ 780150 h 788592"/>
                  <a:gd name="connsiteX16" fmla="*/ 415377 w 644165"/>
                  <a:gd name="connsiteY16" fmla="*/ 778452 h 78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4165" h="788592">
                    <a:moveTo>
                      <a:pt x="415377" y="778452"/>
                    </a:moveTo>
                    <a:cubicBezTo>
                      <a:pt x="381562" y="781372"/>
                      <a:pt x="348290" y="788094"/>
                      <a:pt x="313865" y="788570"/>
                    </a:cubicBezTo>
                    <a:cubicBezTo>
                      <a:pt x="235371" y="789520"/>
                      <a:pt x="170662" y="760255"/>
                      <a:pt x="122112" y="701113"/>
                    </a:cubicBezTo>
                    <a:cubicBezTo>
                      <a:pt x="67316" y="634231"/>
                      <a:pt x="27662" y="558046"/>
                      <a:pt x="9329" y="472626"/>
                    </a:cubicBezTo>
                    <a:cubicBezTo>
                      <a:pt x="-7850" y="392911"/>
                      <a:pt x="-2011" y="316047"/>
                      <a:pt x="32755" y="243121"/>
                    </a:cubicBezTo>
                    <a:cubicBezTo>
                      <a:pt x="73767" y="157023"/>
                      <a:pt x="129242" y="80362"/>
                      <a:pt x="190760" y="7844"/>
                    </a:cubicBezTo>
                    <a:cubicBezTo>
                      <a:pt x="192661" y="5603"/>
                      <a:pt x="202303" y="4109"/>
                      <a:pt x="204680" y="2276"/>
                    </a:cubicBezTo>
                    <a:cubicBezTo>
                      <a:pt x="213303" y="-2816"/>
                      <a:pt x="220908" y="1733"/>
                      <a:pt x="228309" y="5264"/>
                    </a:cubicBezTo>
                    <a:cubicBezTo>
                      <a:pt x="364111" y="70856"/>
                      <a:pt x="492580" y="148263"/>
                      <a:pt x="609777" y="243732"/>
                    </a:cubicBezTo>
                    <a:cubicBezTo>
                      <a:pt x="618061" y="250454"/>
                      <a:pt x="625259" y="258263"/>
                      <a:pt x="631506" y="267022"/>
                    </a:cubicBezTo>
                    <a:cubicBezTo>
                      <a:pt x="639450" y="279312"/>
                      <a:pt x="640536" y="293504"/>
                      <a:pt x="643388" y="307287"/>
                    </a:cubicBezTo>
                    <a:cubicBezTo>
                      <a:pt x="646783" y="352170"/>
                      <a:pt x="638228" y="396306"/>
                      <a:pt x="633746" y="440577"/>
                    </a:cubicBezTo>
                    <a:cubicBezTo>
                      <a:pt x="628246" y="495034"/>
                      <a:pt x="628925" y="549287"/>
                      <a:pt x="633407" y="603607"/>
                    </a:cubicBezTo>
                    <a:cubicBezTo>
                      <a:pt x="639042" y="618206"/>
                      <a:pt x="643524" y="632941"/>
                      <a:pt x="641215" y="648897"/>
                    </a:cubicBezTo>
                    <a:cubicBezTo>
                      <a:pt x="642030" y="671441"/>
                      <a:pt x="631030" y="689027"/>
                      <a:pt x="614259" y="701589"/>
                    </a:cubicBezTo>
                    <a:cubicBezTo>
                      <a:pt x="558376" y="743348"/>
                      <a:pt x="492920" y="763107"/>
                      <a:pt x="426512" y="780150"/>
                    </a:cubicBezTo>
                    <a:cubicBezTo>
                      <a:pt x="422778" y="781101"/>
                      <a:pt x="418976" y="779471"/>
                      <a:pt x="415377" y="778452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56FF0138-407D-48B5-861D-095A92E357BE}"/>
                  </a:ext>
                </a:extLst>
              </p:cNvPr>
              <p:cNvSpPr/>
              <p:nvPr/>
            </p:nvSpPr>
            <p:spPr>
              <a:xfrm>
                <a:off x="6152901" y="2360445"/>
                <a:ext cx="60637" cy="1926211"/>
              </a:xfrm>
              <a:custGeom>
                <a:avLst/>
                <a:gdLst>
                  <a:gd name="connsiteX0" fmla="*/ 747 w 60637"/>
                  <a:gd name="connsiteY0" fmla="*/ 4682 h 1926211"/>
                  <a:gd name="connsiteX1" fmla="*/ 56901 w 60637"/>
                  <a:gd name="connsiteY1" fmla="*/ 2373 h 1926211"/>
                  <a:gd name="connsiteX2" fmla="*/ 59753 w 60637"/>
                  <a:gd name="connsiteY2" fmla="*/ 1879292 h 1926211"/>
                  <a:gd name="connsiteX3" fmla="*/ 49432 w 60637"/>
                  <a:gd name="connsiteY3" fmla="*/ 1926212 h 1926211"/>
                  <a:gd name="connsiteX4" fmla="*/ 0 w 60637"/>
                  <a:gd name="connsiteY4" fmla="*/ 1908625 h 1926211"/>
                  <a:gd name="connsiteX5" fmla="*/ 951 w 60637"/>
                  <a:gd name="connsiteY5" fmla="*/ 1894977 h 1926211"/>
                  <a:gd name="connsiteX6" fmla="*/ 747 w 60637"/>
                  <a:gd name="connsiteY6" fmla="*/ 4682 h 1926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637" h="1926211">
                    <a:moveTo>
                      <a:pt x="747" y="4682"/>
                    </a:moveTo>
                    <a:cubicBezTo>
                      <a:pt x="17043" y="268"/>
                      <a:pt x="40605" y="-2041"/>
                      <a:pt x="56901" y="2373"/>
                    </a:cubicBezTo>
                    <a:cubicBezTo>
                      <a:pt x="56901" y="15953"/>
                      <a:pt x="60024" y="1270152"/>
                      <a:pt x="59753" y="1879292"/>
                    </a:cubicBezTo>
                    <a:cubicBezTo>
                      <a:pt x="59753" y="1895317"/>
                      <a:pt x="65117" y="1913310"/>
                      <a:pt x="49432" y="1926212"/>
                    </a:cubicBezTo>
                    <a:cubicBezTo>
                      <a:pt x="32117" y="1922681"/>
                      <a:pt x="14463" y="1920168"/>
                      <a:pt x="0" y="1908625"/>
                    </a:cubicBezTo>
                    <a:cubicBezTo>
                      <a:pt x="339" y="1904076"/>
                      <a:pt x="951" y="1899527"/>
                      <a:pt x="951" y="1894977"/>
                    </a:cubicBezTo>
                    <a:cubicBezTo>
                      <a:pt x="883" y="1264924"/>
                      <a:pt x="815" y="634803"/>
                      <a:pt x="747" y="4682"/>
                    </a:cubicBezTo>
                    <a:close/>
                  </a:path>
                </a:pathLst>
              </a:custGeom>
              <a:solidFill>
                <a:srgbClr val="3C53AC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B8792FD3-3B84-4010-A9A4-241B4BCAFAC2}"/>
                  </a:ext>
                </a:extLst>
              </p:cNvPr>
              <p:cNvSpPr/>
              <p:nvPr/>
            </p:nvSpPr>
            <p:spPr>
              <a:xfrm>
                <a:off x="8442183" y="1683944"/>
                <a:ext cx="329727" cy="303042"/>
              </a:xfrm>
              <a:custGeom>
                <a:avLst/>
                <a:gdLst>
                  <a:gd name="connsiteX0" fmla="*/ 0 w 329727"/>
                  <a:gd name="connsiteY0" fmla="*/ 261215 h 303042"/>
                  <a:gd name="connsiteX1" fmla="*/ 301684 w 329727"/>
                  <a:gd name="connsiteY1" fmla="*/ 0 h 303042"/>
                  <a:gd name="connsiteX2" fmla="*/ 329727 w 329727"/>
                  <a:gd name="connsiteY2" fmla="*/ 26142 h 303042"/>
                  <a:gd name="connsiteX3" fmla="*/ 37753 w 329727"/>
                  <a:gd name="connsiteY3" fmla="*/ 277851 h 303042"/>
                  <a:gd name="connsiteX4" fmla="*/ 8420 w 329727"/>
                  <a:gd name="connsiteY4" fmla="*/ 303042 h 303042"/>
                  <a:gd name="connsiteX5" fmla="*/ 0 w 329727"/>
                  <a:gd name="connsiteY5" fmla="*/ 261215 h 30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727" h="303042">
                    <a:moveTo>
                      <a:pt x="0" y="261215"/>
                    </a:moveTo>
                    <a:cubicBezTo>
                      <a:pt x="98321" y="171586"/>
                      <a:pt x="199833" y="85623"/>
                      <a:pt x="301684" y="0"/>
                    </a:cubicBezTo>
                    <a:cubicBezTo>
                      <a:pt x="313023" y="6586"/>
                      <a:pt x="321307" y="16432"/>
                      <a:pt x="329727" y="26142"/>
                    </a:cubicBezTo>
                    <a:cubicBezTo>
                      <a:pt x="230048" y="107351"/>
                      <a:pt x="132474" y="191006"/>
                      <a:pt x="37753" y="277851"/>
                    </a:cubicBezTo>
                    <a:cubicBezTo>
                      <a:pt x="28247" y="286542"/>
                      <a:pt x="18197" y="294623"/>
                      <a:pt x="8420" y="303042"/>
                    </a:cubicBezTo>
                    <a:cubicBezTo>
                      <a:pt x="5568" y="289122"/>
                      <a:pt x="2784" y="275135"/>
                      <a:pt x="0" y="261215"/>
                    </a:cubicBezTo>
                    <a:close/>
                  </a:path>
                </a:pathLst>
              </a:custGeom>
              <a:solidFill>
                <a:srgbClr val="15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B1884AF5-F4B6-4B0D-8841-96D5AC1ED823}"/>
                  </a:ext>
                </a:extLst>
              </p:cNvPr>
              <p:cNvSpPr/>
              <p:nvPr/>
            </p:nvSpPr>
            <p:spPr>
              <a:xfrm>
                <a:off x="8437905" y="1501019"/>
                <a:ext cx="180616" cy="136413"/>
              </a:xfrm>
              <a:custGeom>
                <a:avLst/>
                <a:gdLst>
                  <a:gd name="connsiteX0" fmla="*/ 180616 w 180616"/>
                  <a:gd name="connsiteY0" fmla="*/ 32932 h 136413"/>
                  <a:gd name="connsiteX1" fmla="*/ 12765 w 180616"/>
                  <a:gd name="connsiteY1" fmla="*/ 136413 h 136413"/>
                  <a:gd name="connsiteX2" fmla="*/ 0 w 180616"/>
                  <a:gd name="connsiteY2" fmla="*/ 101444 h 136413"/>
                  <a:gd name="connsiteX3" fmla="*/ 162826 w 180616"/>
                  <a:gd name="connsiteY3" fmla="*/ 0 h 136413"/>
                  <a:gd name="connsiteX4" fmla="*/ 180616 w 180616"/>
                  <a:gd name="connsiteY4" fmla="*/ 32932 h 13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616" h="136413">
                    <a:moveTo>
                      <a:pt x="180616" y="32932"/>
                    </a:moveTo>
                    <a:cubicBezTo>
                      <a:pt x="122765" y="64302"/>
                      <a:pt x="67426" y="99747"/>
                      <a:pt x="12765" y="136413"/>
                    </a:cubicBezTo>
                    <a:cubicBezTo>
                      <a:pt x="10796" y="123919"/>
                      <a:pt x="6179" y="112376"/>
                      <a:pt x="0" y="101444"/>
                    </a:cubicBezTo>
                    <a:cubicBezTo>
                      <a:pt x="51605" y="63420"/>
                      <a:pt x="106672" y="30895"/>
                      <a:pt x="162826" y="0"/>
                    </a:cubicBezTo>
                    <a:cubicBezTo>
                      <a:pt x="168734" y="10932"/>
                      <a:pt x="174709" y="21932"/>
                      <a:pt x="180616" y="32932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2B092643-46F4-4E2F-88E0-37595CEADD7C}"/>
                  </a:ext>
                </a:extLst>
              </p:cNvPr>
              <p:cNvSpPr/>
              <p:nvPr/>
            </p:nvSpPr>
            <p:spPr>
              <a:xfrm>
                <a:off x="8155875" y="1109219"/>
                <a:ext cx="238358" cy="151292"/>
              </a:xfrm>
              <a:custGeom>
                <a:avLst/>
                <a:gdLst>
                  <a:gd name="connsiteX0" fmla="*/ 48654 w 238358"/>
                  <a:gd name="connsiteY0" fmla="*/ 147 h 151292"/>
                  <a:gd name="connsiteX1" fmla="*/ 233209 w 238358"/>
                  <a:gd name="connsiteY1" fmla="*/ 113066 h 151292"/>
                  <a:gd name="connsiteX2" fmla="*/ 225671 w 238358"/>
                  <a:gd name="connsiteY2" fmla="*/ 147967 h 151292"/>
                  <a:gd name="connsiteX3" fmla="*/ 194641 w 238358"/>
                  <a:gd name="connsiteY3" fmla="*/ 135134 h 151292"/>
                  <a:gd name="connsiteX4" fmla="*/ 25432 w 238358"/>
                  <a:gd name="connsiteY4" fmla="*/ 43671 h 151292"/>
                  <a:gd name="connsiteX5" fmla="*/ 105 w 238358"/>
                  <a:gd name="connsiteY5" fmla="*/ 24251 h 151292"/>
                  <a:gd name="connsiteX6" fmla="*/ 21358 w 238358"/>
                  <a:gd name="connsiteY6" fmla="*/ 282 h 151292"/>
                  <a:gd name="connsiteX7" fmla="*/ 48654 w 238358"/>
                  <a:gd name="connsiteY7" fmla="*/ 147 h 15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358" h="151292">
                    <a:moveTo>
                      <a:pt x="48654" y="147"/>
                    </a:moveTo>
                    <a:cubicBezTo>
                      <a:pt x="132376" y="1301"/>
                      <a:pt x="191789" y="42381"/>
                      <a:pt x="233209" y="113066"/>
                    </a:cubicBezTo>
                    <a:cubicBezTo>
                      <a:pt x="241628" y="127529"/>
                      <a:pt x="240134" y="139751"/>
                      <a:pt x="225671" y="147967"/>
                    </a:cubicBezTo>
                    <a:cubicBezTo>
                      <a:pt x="211005" y="156251"/>
                      <a:pt x="201839" y="147967"/>
                      <a:pt x="194641" y="135134"/>
                    </a:cubicBezTo>
                    <a:cubicBezTo>
                      <a:pt x="157635" y="68862"/>
                      <a:pt x="101549" y="37764"/>
                      <a:pt x="25432" y="43671"/>
                    </a:cubicBezTo>
                    <a:cubicBezTo>
                      <a:pt x="11105" y="44826"/>
                      <a:pt x="1191" y="39122"/>
                      <a:pt x="105" y="24251"/>
                    </a:cubicBezTo>
                    <a:cubicBezTo>
                      <a:pt x="-982" y="9992"/>
                      <a:pt x="6419" y="1097"/>
                      <a:pt x="21358" y="282"/>
                    </a:cubicBezTo>
                    <a:cubicBezTo>
                      <a:pt x="30389" y="-261"/>
                      <a:pt x="39555" y="147"/>
                      <a:pt x="48654" y="147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2783D1B8-6639-444F-9CB3-9AF2A9363AA0}"/>
                  </a:ext>
                </a:extLst>
              </p:cNvPr>
              <p:cNvSpPr/>
              <p:nvPr/>
            </p:nvSpPr>
            <p:spPr>
              <a:xfrm>
                <a:off x="8189859" y="1227578"/>
                <a:ext cx="76059" cy="74493"/>
              </a:xfrm>
              <a:custGeom>
                <a:avLst/>
                <a:gdLst>
                  <a:gd name="connsiteX0" fmla="*/ 76052 w 76059"/>
                  <a:gd name="connsiteY0" fmla="*/ 36806 h 74493"/>
                  <a:gd name="connsiteX1" fmla="*/ 38435 w 76059"/>
                  <a:gd name="connsiteY1" fmla="*/ 74491 h 74493"/>
                  <a:gd name="connsiteX2" fmla="*/ 3 w 76059"/>
                  <a:gd name="connsiteY2" fmla="*/ 37824 h 74493"/>
                  <a:gd name="connsiteX3" fmla="*/ 37417 w 76059"/>
                  <a:gd name="connsiteY3" fmla="*/ 3 h 74493"/>
                  <a:gd name="connsiteX4" fmla="*/ 76052 w 76059"/>
                  <a:gd name="connsiteY4" fmla="*/ 36806 h 7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059" h="74493">
                    <a:moveTo>
                      <a:pt x="76052" y="36806"/>
                    </a:moveTo>
                    <a:cubicBezTo>
                      <a:pt x="76460" y="57108"/>
                      <a:pt x="59349" y="74219"/>
                      <a:pt x="38435" y="74491"/>
                    </a:cubicBezTo>
                    <a:cubicBezTo>
                      <a:pt x="17318" y="74762"/>
                      <a:pt x="275" y="58466"/>
                      <a:pt x="3" y="37824"/>
                    </a:cubicBezTo>
                    <a:cubicBezTo>
                      <a:pt x="-268" y="17522"/>
                      <a:pt x="16775" y="275"/>
                      <a:pt x="37417" y="3"/>
                    </a:cubicBezTo>
                    <a:cubicBezTo>
                      <a:pt x="57787" y="-268"/>
                      <a:pt x="75713" y="16843"/>
                      <a:pt x="76052" y="36806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6986FF9A-7CE0-401B-97BE-ED1C9BE9AB1E}"/>
                  </a:ext>
                </a:extLst>
              </p:cNvPr>
              <p:cNvSpPr/>
              <p:nvPr/>
            </p:nvSpPr>
            <p:spPr>
              <a:xfrm>
                <a:off x="5958568" y="1201710"/>
                <a:ext cx="434567" cy="977774"/>
              </a:xfrm>
              <a:custGeom>
                <a:avLst/>
                <a:gdLst>
                  <a:gd name="connsiteX0" fmla="*/ 8284 w 434567"/>
                  <a:gd name="connsiteY0" fmla="*/ 882713 h 977774"/>
                  <a:gd name="connsiteX1" fmla="*/ 426282 w 434567"/>
                  <a:gd name="connsiteY1" fmla="*/ 882713 h 977774"/>
                  <a:gd name="connsiteX2" fmla="*/ 434566 w 434567"/>
                  <a:gd name="connsiteY2" fmla="*/ 890997 h 977774"/>
                  <a:gd name="connsiteX3" fmla="*/ 434566 w 434567"/>
                  <a:gd name="connsiteY3" fmla="*/ 969490 h 977774"/>
                  <a:gd name="connsiteX4" fmla="*/ 426282 w 434567"/>
                  <a:gd name="connsiteY4" fmla="*/ 977774 h 977774"/>
                  <a:gd name="connsiteX5" fmla="*/ 8284 w 434567"/>
                  <a:gd name="connsiteY5" fmla="*/ 977774 h 977774"/>
                  <a:gd name="connsiteX6" fmla="*/ 0 w 434567"/>
                  <a:gd name="connsiteY6" fmla="*/ 969490 h 977774"/>
                  <a:gd name="connsiteX7" fmla="*/ 0 w 434567"/>
                  <a:gd name="connsiteY7" fmla="*/ 890997 h 977774"/>
                  <a:gd name="connsiteX8" fmla="*/ 8284 w 434567"/>
                  <a:gd name="connsiteY8" fmla="*/ 882713 h 977774"/>
                  <a:gd name="connsiteX9" fmla="*/ 116926 w 434567"/>
                  <a:gd name="connsiteY9" fmla="*/ 373456 h 977774"/>
                  <a:gd name="connsiteX10" fmla="*/ 426283 w 434567"/>
                  <a:gd name="connsiteY10" fmla="*/ 373456 h 977774"/>
                  <a:gd name="connsiteX11" fmla="*/ 434567 w 434567"/>
                  <a:gd name="connsiteY11" fmla="*/ 381740 h 977774"/>
                  <a:gd name="connsiteX12" fmla="*/ 434567 w 434567"/>
                  <a:gd name="connsiteY12" fmla="*/ 399123 h 977774"/>
                  <a:gd name="connsiteX13" fmla="*/ 426283 w 434567"/>
                  <a:gd name="connsiteY13" fmla="*/ 407406 h 977774"/>
                  <a:gd name="connsiteX14" fmla="*/ 116926 w 434567"/>
                  <a:gd name="connsiteY14" fmla="*/ 407406 h 977774"/>
                  <a:gd name="connsiteX15" fmla="*/ 108642 w 434567"/>
                  <a:gd name="connsiteY15" fmla="*/ 399123 h 977774"/>
                  <a:gd name="connsiteX16" fmla="*/ 108642 w 434567"/>
                  <a:gd name="connsiteY16" fmla="*/ 381740 h 977774"/>
                  <a:gd name="connsiteX17" fmla="*/ 116926 w 434567"/>
                  <a:gd name="connsiteY17" fmla="*/ 373456 h 977774"/>
                  <a:gd name="connsiteX18" fmla="*/ 8284 w 434567"/>
                  <a:gd name="connsiteY18" fmla="*/ 373456 h 977774"/>
                  <a:gd name="connsiteX19" fmla="*/ 52827 w 434567"/>
                  <a:gd name="connsiteY19" fmla="*/ 373456 h 977774"/>
                  <a:gd name="connsiteX20" fmla="*/ 61111 w 434567"/>
                  <a:gd name="connsiteY20" fmla="*/ 381740 h 977774"/>
                  <a:gd name="connsiteX21" fmla="*/ 61111 w 434567"/>
                  <a:gd name="connsiteY21" fmla="*/ 399123 h 977774"/>
                  <a:gd name="connsiteX22" fmla="*/ 52827 w 434567"/>
                  <a:gd name="connsiteY22" fmla="*/ 407406 h 977774"/>
                  <a:gd name="connsiteX23" fmla="*/ 8284 w 434567"/>
                  <a:gd name="connsiteY23" fmla="*/ 407406 h 977774"/>
                  <a:gd name="connsiteX24" fmla="*/ 0 w 434567"/>
                  <a:gd name="connsiteY24" fmla="*/ 399123 h 977774"/>
                  <a:gd name="connsiteX25" fmla="*/ 0 w 434567"/>
                  <a:gd name="connsiteY25" fmla="*/ 381740 h 977774"/>
                  <a:gd name="connsiteX26" fmla="*/ 8284 w 434567"/>
                  <a:gd name="connsiteY26" fmla="*/ 373456 h 977774"/>
                  <a:gd name="connsiteX27" fmla="*/ 116926 w 434567"/>
                  <a:gd name="connsiteY27" fmla="*/ 278394 h 977774"/>
                  <a:gd name="connsiteX28" fmla="*/ 426283 w 434567"/>
                  <a:gd name="connsiteY28" fmla="*/ 278394 h 977774"/>
                  <a:gd name="connsiteX29" fmla="*/ 434567 w 434567"/>
                  <a:gd name="connsiteY29" fmla="*/ 286678 h 977774"/>
                  <a:gd name="connsiteX30" fmla="*/ 434567 w 434567"/>
                  <a:gd name="connsiteY30" fmla="*/ 304061 h 977774"/>
                  <a:gd name="connsiteX31" fmla="*/ 426283 w 434567"/>
                  <a:gd name="connsiteY31" fmla="*/ 312344 h 977774"/>
                  <a:gd name="connsiteX32" fmla="*/ 116926 w 434567"/>
                  <a:gd name="connsiteY32" fmla="*/ 312344 h 977774"/>
                  <a:gd name="connsiteX33" fmla="*/ 108642 w 434567"/>
                  <a:gd name="connsiteY33" fmla="*/ 304061 h 977774"/>
                  <a:gd name="connsiteX34" fmla="*/ 108642 w 434567"/>
                  <a:gd name="connsiteY34" fmla="*/ 286678 h 977774"/>
                  <a:gd name="connsiteX35" fmla="*/ 116926 w 434567"/>
                  <a:gd name="connsiteY35" fmla="*/ 278394 h 977774"/>
                  <a:gd name="connsiteX36" fmla="*/ 8284 w 434567"/>
                  <a:gd name="connsiteY36" fmla="*/ 278394 h 977774"/>
                  <a:gd name="connsiteX37" fmla="*/ 52827 w 434567"/>
                  <a:gd name="connsiteY37" fmla="*/ 278394 h 977774"/>
                  <a:gd name="connsiteX38" fmla="*/ 61111 w 434567"/>
                  <a:gd name="connsiteY38" fmla="*/ 286678 h 977774"/>
                  <a:gd name="connsiteX39" fmla="*/ 61111 w 434567"/>
                  <a:gd name="connsiteY39" fmla="*/ 304061 h 977774"/>
                  <a:gd name="connsiteX40" fmla="*/ 52827 w 434567"/>
                  <a:gd name="connsiteY40" fmla="*/ 312344 h 977774"/>
                  <a:gd name="connsiteX41" fmla="*/ 8284 w 434567"/>
                  <a:gd name="connsiteY41" fmla="*/ 312344 h 977774"/>
                  <a:gd name="connsiteX42" fmla="*/ 0 w 434567"/>
                  <a:gd name="connsiteY42" fmla="*/ 304061 h 977774"/>
                  <a:gd name="connsiteX43" fmla="*/ 0 w 434567"/>
                  <a:gd name="connsiteY43" fmla="*/ 286678 h 977774"/>
                  <a:gd name="connsiteX44" fmla="*/ 8284 w 434567"/>
                  <a:gd name="connsiteY44" fmla="*/ 278394 h 977774"/>
                  <a:gd name="connsiteX45" fmla="*/ 116926 w 434567"/>
                  <a:gd name="connsiteY45" fmla="*/ 183333 h 977774"/>
                  <a:gd name="connsiteX46" fmla="*/ 426283 w 434567"/>
                  <a:gd name="connsiteY46" fmla="*/ 183333 h 977774"/>
                  <a:gd name="connsiteX47" fmla="*/ 434567 w 434567"/>
                  <a:gd name="connsiteY47" fmla="*/ 191617 h 977774"/>
                  <a:gd name="connsiteX48" fmla="*/ 434567 w 434567"/>
                  <a:gd name="connsiteY48" fmla="*/ 209000 h 977774"/>
                  <a:gd name="connsiteX49" fmla="*/ 426283 w 434567"/>
                  <a:gd name="connsiteY49" fmla="*/ 217283 h 977774"/>
                  <a:gd name="connsiteX50" fmla="*/ 116926 w 434567"/>
                  <a:gd name="connsiteY50" fmla="*/ 217283 h 977774"/>
                  <a:gd name="connsiteX51" fmla="*/ 108642 w 434567"/>
                  <a:gd name="connsiteY51" fmla="*/ 209000 h 977774"/>
                  <a:gd name="connsiteX52" fmla="*/ 108642 w 434567"/>
                  <a:gd name="connsiteY52" fmla="*/ 191617 h 977774"/>
                  <a:gd name="connsiteX53" fmla="*/ 116926 w 434567"/>
                  <a:gd name="connsiteY53" fmla="*/ 183333 h 977774"/>
                  <a:gd name="connsiteX54" fmla="*/ 8284 w 434567"/>
                  <a:gd name="connsiteY54" fmla="*/ 183333 h 977774"/>
                  <a:gd name="connsiteX55" fmla="*/ 52827 w 434567"/>
                  <a:gd name="connsiteY55" fmla="*/ 183333 h 977774"/>
                  <a:gd name="connsiteX56" fmla="*/ 61111 w 434567"/>
                  <a:gd name="connsiteY56" fmla="*/ 191617 h 977774"/>
                  <a:gd name="connsiteX57" fmla="*/ 61111 w 434567"/>
                  <a:gd name="connsiteY57" fmla="*/ 209000 h 977774"/>
                  <a:gd name="connsiteX58" fmla="*/ 52827 w 434567"/>
                  <a:gd name="connsiteY58" fmla="*/ 217283 h 977774"/>
                  <a:gd name="connsiteX59" fmla="*/ 8284 w 434567"/>
                  <a:gd name="connsiteY59" fmla="*/ 217283 h 977774"/>
                  <a:gd name="connsiteX60" fmla="*/ 0 w 434567"/>
                  <a:gd name="connsiteY60" fmla="*/ 209000 h 977774"/>
                  <a:gd name="connsiteX61" fmla="*/ 0 w 434567"/>
                  <a:gd name="connsiteY61" fmla="*/ 191617 h 977774"/>
                  <a:gd name="connsiteX62" fmla="*/ 8284 w 434567"/>
                  <a:gd name="connsiteY62" fmla="*/ 183333 h 977774"/>
                  <a:gd name="connsiteX63" fmla="*/ 8284 w 434567"/>
                  <a:gd name="connsiteY63" fmla="*/ 0 h 977774"/>
                  <a:gd name="connsiteX64" fmla="*/ 154678 w 434567"/>
                  <a:gd name="connsiteY64" fmla="*/ 0 h 977774"/>
                  <a:gd name="connsiteX65" fmla="*/ 162962 w 434567"/>
                  <a:gd name="connsiteY65" fmla="*/ 8284 h 977774"/>
                  <a:gd name="connsiteX66" fmla="*/ 162962 w 434567"/>
                  <a:gd name="connsiteY66" fmla="*/ 107148 h 977774"/>
                  <a:gd name="connsiteX67" fmla="*/ 154678 w 434567"/>
                  <a:gd name="connsiteY67" fmla="*/ 115432 h 977774"/>
                  <a:gd name="connsiteX68" fmla="*/ 8284 w 434567"/>
                  <a:gd name="connsiteY68" fmla="*/ 115432 h 977774"/>
                  <a:gd name="connsiteX69" fmla="*/ 0 w 434567"/>
                  <a:gd name="connsiteY69" fmla="*/ 107148 h 977774"/>
                  <a:gd name="connsiteX70" fmla="*/ 0 w 434567"/>
                  <a:gd name="connsiteY70" fmla="*/ 8284 h 977774"/>
                  <a:gd name="connsiteX71" fmla="*/ 8284 w 434567"/>
                  <a:gd name="connsiteY71" fmla="*/ 0 h 977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34567" h="977774">
                    <a:moveTo>
                      <a:pt x="8284" y="882713"/>
                    </a:moveTo>
                    <a:lnTo>
                      <a:pt x="426282" y="882713"/>
                    </a:lnTo>
                    <a:cubicBezTo>
                      <a:pt x="430832" y="882713"/>
                      <a:pt x="434566" y="886447"/>
                      <a:pt x="434566" y="890997"/>
                    </a:cubicBezTo>
                    <a:lnTo>
                      <a:pt x="434566" y="969490"/>
                    </a:lnTo>
                    <a:cubicBezTo>
                      <a:pt x="434566" y="974108"/>
                      <a:pt x="430832" y="977774"/>
                      <a:pt x="426282" y="977774"/>
                    </a:cubicBezTo>
                    <a:lnTo>
                      <a:pt x="8284" y="977774"/>
                    </a:lnTo>
                    <a:cubicBezTo>
                      <a:pt x="3734" y="977774"/>
                      <a:pt x="0" y="974040"/>
                      <a:pt x="0" y="969490"/>
                    </a:cubicBezTo>
                    <a:lnTo>
                      <a:pt x="0" y="890997"/>
                    </a:lnTo>
                    <a:cubicBezTo>
                      <a:pt x="0" y="886447"/>
                      <a:pt x="3734" y="882713"/>
                      <a:pt x="8284" y="882713"/>
                    </a:cubicBezTo>
                    <a:close/>
                    <a:moveTo>
                      <a:pt x="116926" y="373456"/>
                    </a:moveTo>
                    <a:lnTo>
                      <a:pt x="426283" y="373456"/>
                    </a:lnTo>
                    <a:cubicBezTo>
                      <a:pt x="430832" y="373456"/>
                      <a:pt x="434567" y="377191"/>
                      <a:pt x="434567" y="381740"/>
                    </a:cubicBezTo>
                    <a:lnTo>
                      <a:pt x="434567" y="399123"/>
                    </a:lnTo>
                    <a:cubicBezTo>
                      <a:pt x="434567" y="403740"/>
                      <a:pt x="430832" y="407406"/>
                      <a:pt x="426283" y="407406"/>
                    </a:cubicBezTo>
                    <a:lnTo>
                      <a:pt x="116926" y="407406"/>
                    </a:lnTo>
                    <a:cubicBezTo>
                      <a:pt x="112376" y="407406"/>
                      <a:pt x="108642" y="403672"/>
                      <a:pt x="108642" y="399123"/>
                    </a:cubicBezTo>
                    <a:lnTo>
                      <a:pt x="108642" y="381740"/>
                    </a:lnTo>
                    <a:cubicBezTo>
                      <a:pt x="108642" y="377191"/>
                      <a:pt x="112376" y="373456"/>
                      <a:pt x="116926" y="373456"/>
                    </a:cubicBezTo>
                    <a:close/>
                    <a:moveTo>
                      <a:pt x="8284" y="373456"/>
                    </a:moveTo>
                    <a:lnTo>
                      <a:pt x="52827" y="373456"/>
                    </a:lnTo>
                    <a:cubicBezTo>
                      <a:pt x="57376" y="373456"/>
                      <a:pt x="61111" y="377191"/>
                      <a:pt x="61111" y="381740"/>
                    </a:cubicBezTo>
                    <a:lnTo>
                      <a:pt x="61111" y="399123"/>
                    </a:lnTo>
                    <a:cubicBezTo>
                      <a:pt x="61111" y="403740"/>
                      <a:pt x="57376" y="407406"/>
                      <a:pt x="52827" y="407406"/>
                    </a:cubicBezTo>
                    <a:lnTo>
                      <a:pt x="8284" y="407406"/>
                    </a:lnTo>
                    <a:cubicBezTo>
                      <a:pt x="3734" y="407406"/>
                      <a:pt x="0" y="403672"/>
                      <a:pt x="0" y="399123"/>
                    </a:cubicBezTo>
                    <a:lnTo>
                      <a:pt x="0" y="381740"/>
                    </a:lnTo>
                    <a:cubicBezTo>
                      <a:pt x="0" y="377191"/>
                      <a:pt x="3734" y="373456"/>
                      <a:pt x="8284" y="373456"/>
                    </a:cubicBezTo>
                    <a:close/>
                    <a:moveTo>
                      <a:pt x="116926" y="278394"/>
                    </a:moveTo>
                    <a:lnTo>
                      <a:pt x="426283" y="278394"/>
                    </a:lnTo>
                    <a:cubicBezTo>
                      <a:pt x="430832" y="278394"/>
                      <a:pt x="434567" y="282129"/>
                      <a:pt x="434567" y="286678"/>
                    </a:cubicBezTo>
                    <a:lnTo>
                      <a:pt x="434567" y="304061"/>
                    </a:lnTo>
                    <a:cubicBezTo>
                      <a:pt x="434567" y="308678"/>
                      <a:pt x="430832" y="312344"/>
                      <a:pt x="426283" y="312344"/>
                    </a:cubicBezTo>
                    <a:lnTo>
                      <a:pt x="116926" y="312344"/>
                    </a:lnTo>
                    <a:cubicBezTo>
                      <a:pt x="112376" y="312344"/>
                      <a:pt x="108642" y="308610"/>
                      <a:pt x="108642" y="304061"/>
                    </a:cubicBezTo>
                    <a:lnTo>
                      <a:pt x="108642" y="286678"/>
                    </a:lnTo>
                    <a:cubicBezTo>
                      <a:pt x="108642" y="282129"/>
                      <a:pt x="112376" y="278394"/>
                      <a:pt x="116926" y="278394"/>
                    </a:cubicBezTo>
                    <a:close/>
                    <a:moveTo>
                      <a:pt x="8284" y="278394"/>
                    </a:moveTo>
                    <a:lnTo>
                      <a:pt x="52827" y="278394"/>
                    </a:lnTo>
                    <a:cubicBezTo>
                      <a:pt x="57376" y="278394"/>
                      <a:pt x="61111" y="282129"/>
                      <a:pt x="61111" y="286678"/>
                    </a:cubicBezTo>
                    <a:lnTo>
                      <a:pt x="61111" y="304061"/>
                    </a:lnTo>
                    <a:cubicBezTo>
                      <a:pt x="61111" y="308678"/>
                      <a:pt x="57376" y="312344"/>
                      <a:pt x="52827" y="312344"/>
                    </a:cubicBezTo>
                    <a:lnTo>
                      <a:pt x="8284" y="312344"/>
                    </a:lnTo>
                    <a:cubicBezTo>
                      <a:pt x="3734" y="312344"/>
                      <a:pt x="0" y="308610"/>
                      <a:pt x="0" y="304061"/>
                    </a:cubicBezTo>
                    <a:lnTo>
                      <a:pt x="0" y="286678"/>
                    </a:lnTo>
                    <a:cubicBezTo>
                      <a:pt x="0" y="282129"/>
                      <a:pt x="3734" y="278394"/>
                      <a:pt x="8284" y="278394"/>
                    </a:cubicBezTo>
                    <a:close/>
                    <a:moveTo>
                      <a:pt x="116926" y="183333"/>
                    </a:moveTo>
                    <a:lnTo>
                      <a:pt x="426283" y="183333"/>
                    </a:lnTo>
                    <a:cubicBezTo>
                      <a:pt x="430832" y="183333"/>
                      <a:pt x="434567" y="187068"/>
                      <a:pt x="434567" y="191617"/>
                    </a:cubicBezTo>
                    <a:lnTo>
                      <a:pt x="434567" y="209000"/>
                    </a:lnTo>
                    <a:cubicBezTo>
                      <a:pt x="434567" y="213617"/>
                      <a:pt x="430832" y="217283"/>
                      <a:pt x="426283" y="217283"/>
                    </a:cubicBezTo>
                    <a:lnTo>
                      <a:pt x="116926" y="217283"/>
                    </a:lnTo>
                    <a:cubicBezTo>
                      <a:pt x="112376" y="217283"/>
                      <a:pt x="108642" y="213549"/>
                      <a:pt x="108642" y="209000"/>
                    </a:cubicBezTo>
                    <a:lnTo>
                      <a:pt x="108642" y="191617"/>
                    </a:lnTo>
                    <a:cubicBezTo>
                      <a:pt x="108642" y="187068"/>
                      <a:pt x="112376" y="183333"/>
                      <a:pt x="116926" y="183333"/>
                    </a:cubicBezTo>
                    <a:close/>
                    <a:moveTo>
                      <a:pt x="8284" y="183333"/>
                    </a:moveTo>
                    <a:lnTo>
                      <a:pt x="52827" y="183333"/>
                    </a:lnTo>
                    <a:cubicBezTo>
                      <a:pt x="57376" y="183333"/>
                      <a:pt x="61111" y="187068"/>
                      <a:pt x="61111" y="191617"/>
                    </a:cubicBezTo>
                    <a:lnTo>
                      <a:pt x="61111" y="209000"/>
                    </a:lnTo>
                    <a:cubicBezTo>
                      <a:pt x="61111" y="213617"/>
                      <a:pt x="57376" y="217283"/>
                      <a:pt x="52827" y="217283"/>
                    </a:cubicBezTo>
                    <a:lnTo>
                      <a:pt x="8284" y="217283"/>
                    </a:lnTo>
                    <a:cubicBezTo>
                      <a:pt x="3734" y="217283"/>
                      <a:pt x="0" y="213549"/>
                      <a:pt x="0" y="209000"/>
                    </a:cubicBezTo>
                    <a:lnTo>
                      <a:pt x="0" y="191617"/>
                    </a:lnTo>
                    <a:cubicBezTo>
                      <a:pt x="0" y="187068"/>
                      <a:pt x="3734" y="183333"/>
                      <a:pt x="8284" y="183333"/>
                    </a:cubicBezTo>
                    <a:close/>
                    <a:moveTo>
                      <a:pt x="8284" y="0"/>
                    </a:moveTo>
                    <a:lnTo>
                      <a:pt x="154678" y="0"/>
                    </a:lnTo>
                    <a:cubicBezTo>
                      <a:pt x="159228" y="0"/>
                      <a:pt x="162962" y="3735"/>
                      <a:pt x="162962" y="8284"/>
                    </a:cubicBezTo>
                    <a:lnTo>
                      <a:pt x="162962" y="107148"/>
                    </a:lnTo>
                    <a:cubicBezTo>
                      <a:pt x="162962" y="111765"/>
                      <a:pt x="159228" y="115432"/>
                      <a:pt x="154678" y="115432"/>
                    </a:cubicBezTo>
                    <a:lnTo>
                      <a:pt x="8284" y="115432"/>
                    </a:lnTo>
                    <a:cubicBezTo>
                      <a:pt x="3734" y="115432"/>
                      <a:pt x="0" y="111697"/>
                      <a:pt x="0" y="107148"/>
                    </a:cubicBezTo>
                    <a:lnTo>
                      <a:pt x="0" y="8284"/>
                    </a:lnTo>
                    <a:cubicBezTo>
                      <a:pt x="0" y="3735"/>
                      <a:pt x="3734" y="0"/>
                      <a:pt x="8284" y="0"/>
                    </a:cubicBezTo>
                    <a:close/>
                  </a:path>
                </a:pathLst>
              </a:custGeom>
              <a:solidFill>
                <a:srgbClr val="455BAF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36D00B2-4EED-479C-8041-0BF74A3C8E8B}"/>
              </a:ext>
            </a:extLst>
          </p:cNvPr>
          <p:cNvSpPr txBox="1"/>
          <p:nvPr/>
        </p:nvSpPr>
        <p:spPr>
          <a:xfrm>
            <a:off x="6548390" y="1958899"/>
            <a:ext cx="493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0B4974-8DFF-477A-9AAD-46DE21A3C9DC}"/>
              </a:ext>
            </a:extLst>
          </p:cNvPr>
          <p:cNvSpPr txBox="1"/>
          <p:nvPr/>
        </p:nvSpPr>
        <p:spPr>
          <a:xfrm>
            <a:off x="6548390" y="1620215"/>
            <a:ext cx="4938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11FFD23-DF69-4146-9331-D52D08399E0B}"/>
              </a:ext>
            </a:extLst>
          </p:cNvPr>
          <p:cNvSpPr txBox="1"/>
          <p:nvPr/>
        </p:nvSpPr>
        <p:spPr>
          <a:xfrm>
            <a:off x="6548390" y="2482249"/>
            <a:ext cx="4938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76E2AEA-6686-40DA-B07E-617ABAC0634E}"/>
              </a:ext>
            </a:extLst>
          </p:cNvPr>
          <p:cNvSpPr txBox="1"/>
          <p:nvPr/>
        </p:nvSpPr>
        <p:spPr>
          <a:xfrm>
            <a:off x="6548389" y="4878010"/>
            <a:ext cx="4938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4" name="AutoShape 92">
            <a:extLst>
              <a:ext uri="{FF2B5EF4-FFF2-40B4-BE49-F238E27FC236}">
                <a16:creationId xmlns:a16="http://schemas.microsoft.com/office/drawing/2014/main" id="{BD08C815-D0E9-4B71-B5FB-540B08ECD32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94237" y="3227508"/>
            <a:ext cx="792802" cy="792802"/>
          </a:xfrm>
          <a:prstGeom prst="ellipse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1" name="Rounded Rectangle 12">
            <a:extLst>
              <a:ext uri="{FF2B5EF4-FFF2-40B4-BE49-F238E27FC236}">
                <a16:creationId xmlns:a16="http://schemas.microsoft.com/office/drawing/2014/main" id="{D82FE7CB-660F-40A5-A15A-F613B7C227FA}"/>
              </a:ext>
            </a:extLst>
          </p:cNvPr>
          <p:cNvSpPr>
            <a:spLocks noChangeAspect="1"/>
          </p:cNvSpPr>
          <p:nvPr/>
        </p:nvSpPr>
        <p:spPr>
          <a:xfrm>
            <a:off x="7035354" y="3418331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44FE521-9EED-4CA8-8084-233A5A0BDAB3}"/>
              </a:ext>
            </a:extLst>
          </p:cNvPr>
          <p:cNvSpPr txBox="1"/>
          <p:nvPr/>
        </p:nvSpPr>
        <p:spPr>
          <a:xfrm>
            <a:off x="6548391" y="4143577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AutoShape 92">
            <a:extLst>
              <a:ext uri="{FF2B5EF4-FFF2-40B4-BE49-F238E27FC236}">
                <a16:creationId xmlns:a16="http://schemas.microsoft.com/office/drawing/2014/main" id="{EE31CB9A-CDFD-4670-A193-2FC35677EE8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39814" y="3227495"/>
            <a:ext cx="792802" cy="792890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9" name="Trapezoid 10">
            <a:extLst>
              <a:ext uri="{FF2B5EF4-FFF2-40B4-BE49-F238E27FC236}">
                <a16:creationId xmlns:a16="http://schemas.microsoft.com/office/drawing/2014/main" id="{C7D96108-806E-4248-881B-042F76717A73}"/>
              </a:ext>
            </a:extLst>
          </p:cNvPr>
          <p:cNvSpPr/>
          <p:nvPr/>
        </p:nvSpPr>
        <p:spPr>
          <a:xfrm>
            <a:off x="8856311" y="3438058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F1DA3F3-94AF-444D-B1C9-39C610C3B9C0}"/>
              </a:ext>
            </a:extLst>
          </p:cNvPr>
          <p:cNvSpPr txBox="1"/>
          <p:nvPr/>
        </p:nvSpPr>
        <p:spPr>
          <a:xfrm>
            <a:off x="8399593" y="4143639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id="{B53F4518-6A2C-40FB-8FF7-B848E7554B3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85388" y="3227508"/>
            <a:ext cx="792802" cy="792802"/>
          </a:xfrm>
          <a:prstGeom prst="ellipse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2" name="Rounded Rectangle 1">
            <a:extLst>
              <a:ext uri="{FF2B5EF4-FFF2-40B4-BE49-F238E27FC236}">
                <a16:creationId xmlns:a16="http://schemas.microsoft.com/office/drawing/2014/main" id="{E3120787-B7B2-4038-AB6B-85B9C8DB646B}"/>
              </a:ext>
            </a:extLst>
          </p:cNvPr>
          <p:cNvSpPr>
            <a:spLocks/>
          </p:cNvSpPr>
          <p:nvPr/>
        </p:nvSpPr>
        <p:spPr>
          <a:xfrm>
            <a:off x="10717524" y="345998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437E665-5AD8-493A-8FB1-5627F5E81D1B}"/>
              </a:ext>
            </a:extLst>
          </p:cNvPr>
          <p:cNvSpPr txBox="1"/>
          <p:nvPr/>
        </p:nvSpPr>
        <p:spPr>
          <a:xfrm>
            <a:off x="10250794" y="4143577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F9671DF-ED5F-436E-8D15-3CB5C76A9459}"/>
              </a:ext>
            </a:extLst>
          </p:cNvPr>
          <p:cNvGrpSpPr/>
          <p:nvPr/>
        </p:nvGrpSpPr>
        <p:grpSpPr>
          <a:xfrm rot="16200000">
            <a:off x="923103" y="2887564"/>
            <a:ext cx="1803274" cy="1254034"/>
            <a:chOff x="1367246" y="2899119"/>
            <a:chExt cx="1803274" cy="1254034"/>
          </a:xfrm>
        </p:grpSpPr>
        <p:sp>
          <p:nvSpPr>
            <p:cNvPr id="3" name="이등변 삼각형 2">
              <a:extLst>
                <a:ext uri="{FF2B5EF4-FFF2-40B4-BE49-F238E27FC236}">
                  <a16:creationId xmlns:a16="http://schemas.microsoft.com/office/drawing/2014/main" id="{EE7706ED-2C95-4740-8186-FC33F6B05730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DC83651D-DF30-40E8-B39F-5B2575D7F00D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F63F084F-ABBB-4005-823B-C4AFC3FCE5DB}"/>
              </a:ext>
            </a:extLst>
          </p:cNvPr>
          <p:cNvGrpSpPr/>
          <p:nvPr/>
        </p:nvGrpSpPr>
        <p:grpSpPr>
          <a:xfrm rot="5400000">
            <a:off x="3060908" y="3703620"/>
            <a:ext cx="1803274" cy="1254034"/>
            <a:chOff x="1367246" y="2899119"/>
            <a:chExt cx="1803274" cy="1254034"/>
          </a:xfrm>
        </p:grpSpPr>
        <p:sp>
          <p:nvSpPr>
            <p:cNvPr id="7" name="이등변 삼각형 6">
              <a:extLst>
                <a:ext uri="{FF2B5EF4-FFF2-40B4-BE49-F238E27FC236}">
                  <a16:creationId xmlns:a16="http://schemas.microsoft.com/office/drawing/2014/main" id="{8B6E70C8-0B4F-4FA9-907A-15C244FC5074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9DCB3EEF-C7D6-426D-A046-93955B90D118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9329052-8BB6-4DA8-A543-F3E7B01760F6}"/>
              </a:ext>
            </a:extLst>
          </p:cNvPr>
          <p:cNvGrpSpPr/>
          <p:nvPr/>
        </p:nvGrpSpPr>
        <p:grpSpPr>
          <a:xfrm rot="16200000">
            <a:off x="5198713" y="2887565"/>
            <a:ext cx="1803274" cy="1254034"/>
            <a:chOff x="1367246" y="2899119"/>
            <a:chExt cx="1803274" cy="1254034"/>
          </a:xfrm>
        </p:grpSpPr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7606A09D-4631-40FF-92D3-A9F9D5D8A0EA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F3B51732-1E94-4532-95A7-172A0D683E3B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F415E78-8637-4CF6-B3D7-AB74FA20FC0D}"/>
              </a:ext>
            </a:extLst>
          </p:cNvPr>
          <p:cNvGrpSpPr/>
          <p:nvPr/>
        </p:nvGrpSpPr>
        <p:grpSpPr>
          <a:xfrm rot="5400000">
            <a:off x="7336518" y="3703619"/>
            <a:ext cx="1803274" cy="1254034"/>
            <a:chOff x="1367246" y="2899119"/>
            <a:chExt cx="1803274" cy="1254034"/>
          </a:xfrm>
        </p:grpSpPr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80124E0F-01A3-4D92-8348-82CA47502F4E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7857D32-3974-4566-ADAF-CB205EB3308A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604C113-F10D-42FC-A681-E16A4C1B5A11}"/>
              </a:ext>
            </a:extLst>
          </p:cNvPr>
          <p:cNvGrpSpPr/>
          <p:nvPr/>
        </p:nvGrpSpPr>
        <p:grpSpPr>
          <a:xfrm rot="16200000">
            <a:off x="9474324" y="2887564"/>
            <a:ext cx="1803274" cy="1254034"/>
            <a:chOff x="1367246" y="2899119"/>
            <a:chExt cx="1803274" cy="1254034"/>
          </a:xfrm>
        </p:grpSpPr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672C694D-6B56-46BB-9DA9-50C9FAC146DA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5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39186C2A-9AD7-4912-926B-F3D66B2390CA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Rounded Rectangle 31">
            <a:extLst>
              <a:ext uri="{FF2B5EF4-FFF2-40B4-BE49-F238E27FC236}">
                <a16:creationId xmlns:a16="http://schemas.microsoft.com/office/drawing/2014/main" id="{E56FECB2-3A51-4D20-B55B-5D8F9255F0BF}"/>
              </a:ext>
            </a:extLst>
          </p:cNvPr>
          <p:cNvSpPr>
            <a:spLocks noChangeAspect="1"/>
          </p:cNvSpPr>
          <p:nvPr/>
        </p:nvSpPr>
        <p:spPr>
          <a:xfrm>
            <a:off x="1647188" y="3632407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EB3B63BD-A9CC-4DAD-BCF3-2489BC67EA1C}"/>
              </a:ext>
            </a:extLst>
          </p:cNvPr>
          <p:cNvSpPr/>
          <p:nvPr/>
        </p:nvSpPr>
        <p:spPr>
          <a:xfrm>
            <a:off x="5850724" y="3665703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Chord 32">
            <a:extLst>
              <a:ext uri="{FF2B5EF4-FFF2-40B4-BE49-F238E27FC236}">
                <a16:creationId xmlns:a16="http://schemas.microsoft.com/office/drawing/2014/main" id="{9CF09F78-0006-4C97-84BD-3EF1C30285BD}"/>
              </a:ext>
            </a:extLst>
          </p:cNvPr>
          <p:cNvSpPr/>
          <p:nvPr/>
        </p:nvSpPr>
        <p:spPr>
          <a:xfrm>
            <a:off x="3713710" y="3683171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40">
            <a:extLst>
              <a:ext uri="{FF2B5EF4-FFF2-40B4-BE49-F238E27FC236}">
                <a16:creationId xmlns:a16="http://schemas.microsoft.com/office/drawing/2014/main" id="{DAD348FB-284A-4297-9301-38314BDD1C4F}"/>
              </a:ext>
            </a:extLst>
          </p:cNvPr>
          <p:cNvSpPr/>
          <p:nvPr/>
        </p:nvSpPr>
        <p:spPr>
          <a:xfrm rot="2942052">
            <a:off x="8066151" y="3755615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17">
            <a:extLst>
              <a:ext uri="{FF2B5EF4-FFF2-40B4-BE49-F238E27FC236}">
                <a16:creationId xmlns:a16="http://schemas.microsoft.com/office/drawing/2014/main" id="{00B2CF89-02C4-42D4-9ED8-AD04C0449753}"/>
              </a:ext>
            </a:extLst>
          </p:cNvPr>
          <p:cNvSpPr>
            <a:spLocks noChangeAspect="1"/>
          </p:cNvSpPr>
          <p:nvPr/>
        </p:nvSpPr>
        <p:spPr>
          <a:xfrm>
            <a:off x="10209465" y="3646664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9">
            <a:extLst>
              <a:ext uri="{FF2B5EF4-FFF2-40B4-BE49-F238E27FC236}">
                <a16:creationId xmlns:a16="http://schemas.microsoft.com/office/drawing/2014/main" id="{B5674436-65F0-4AA8-9669-5CFEA3D28C84}"/>
              </a:ext>
            </a:extLst>
          </p:cNvPr>
          <p:cNvGrpSpPr/>
          <p:nvPr/>
        </p:nvGrpSpPr>
        <p:grpSpPr>
          <a:xfrm>
            <a:off x="1019550" y="4790121"/>
            <a:ext cx="1610492" cy="1420888"/>
            <a:chOff x="1113220" y="4149080"/>
            <a:chExt cx="1516195" cy="142088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C640987-4FEB-40DE-BCF2-AA634E854A20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A5B98D-B90E-4C23-B5F0-1F060734A708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9">
            <a:extLst>
              <a:ext uri="{FF2B5EF4-FFF2-40B4-BE49-F238E27FC236}">
                <a16:creationId xmlns:a16="http://schemas.microsoft.com/office/drawing/2014/main" id="{C5DB694A-5AFF-456E-ADB1-E0CF1DC9C203}"/>
              </a:ext>
            </a:extLst>
          </p:cNvPr>
          <p:cNvGrpSpPr/>
          <p:nvPr/>
        </p:nvGrpSpPr>
        <p:grpSpPr>
          <a:xfrm>
            <a:off x="3157299" y="1785967"/>
            <a:ext cx="1610492" cy="1420888"/>
            <a:chOff x="1113220" y="4149080"/>
            <a:chExt cx="1516195" cy="142088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C7A365-4286-43E6-A290-CC8223826FC2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EEE160-869E-4310-A25C-E1F2BA4F9EA0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9">
            <a:extLst>
              <a:ext uri="{FF2B5EF4-FFF2-40B4-BE49-F238E27FC236}">
                <a16:creationId xmlns:a16="http://schemas.microsoft.com/office/drawing/2014/main" id="{9E9EF66A-C850-496B-9DA7-08D58CB8E6C7}"/>
              </a:ext>
            </a:extLst>
          </p:cNvPr>
          <p:cNvGrpSpPr/>
          <p:nvPr/>
        </p:nvGrpSpPr>
        <p:grpSpPr>
          <a:xfrm>
            <a:off x="5295047" y="4790121"/>
            <a:ext cx="1610492" cy="1420888"/>
            <a:chOff x="1113220" y="4149080"/>
            <a:chExt cx="1516195" cy="142088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663B2A-AF08-420A-AA3B-BBAA9CE3B2C1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2FA1EB0-5AC4-4887-916C-61E12BB7F61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9">
            <a:extLst>
              <a:ext uri="{FF2B5EF4-FFF2-40B4-BE49-F238E27FC236}">
                <a16:creationId xmlns:a16="http://schemas.microsoft.com/office/drawing/2014/main" id="{B9C3E33E-466B-4DEB-8279-571D1145726E}"/>
              </a:ext>
            </a:extLst>
          </p:cNvPr>
          <p:cNvGrpSpPr/>
          <p:nvPr/>
        </p:nvGrpSpPr>
        <p:grpSpPr>
          <a:xfrm>
            <a:off x="7432909" y="1765358"/>
            <a:ext cx="1610492" cy="1420888"/>
            <a:chOff x="1113220" y="4149080"/>
            <a:chExt cx="1516195" cy="142088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F33610-0F0E-418A-92D5-0FC611F172B2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214039D-9C7D-45C2-842A-71E582ABE8F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9">
            <a:extLst>
              <a:ext uri="{FF2B5EF4-FFF2-40B4-BE49-F238E27FC236}">
                <a16:creationId xmlns:a16="http://schemas.microsoft.com/office/drawing/2014/main" id="{6D02D35C-4796-4B51-8401-C93846A89CEF}"/>
              </a:ext>
            </a:extLst>
          </p:cNvPr>
          <p:cNvGrpSpPr/>
          <p:nvPr/>
        </p:nvGrpSpPr>
        <p:grpSpPr>
          <a:xfrm>
            <a:off x="9570544" y="4790121"/>
            <a:ext cx="1610492" cy="1420888"/>
            <a:chOff x="1113220" y="4149080"/>
            <a:chExt cx="1516195" cy="142088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BD7F29-379E-4939-B3CA-C1D8622F06A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7E35A9-09A1-4752-A6F5-56C910B65AB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D95C027-2E6F-424B-8388-2022AE4463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269852"/>
            <a:ext cx="10974373" cy="71087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 Presentati</a:t>
            </a:r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on</a:t>
            </a:r>
            <a:endParaRPr 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3FA412-9AF4-42D4-B397-2F049E41449A}"/>
              </a:ext>
            </a:extLst>
          </p:cNvPr>
          <p:cNvSpPr txBox="1"/>
          <p:nvPr/>
        </p:nvSpPr>
        <p:spPr>
          <a:xfrm>
            <a:off x="734769" y="4869161"/>
            <a:ext cx="9994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to change colors, photos and Text. You can simply impress your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You can simply impress your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B76CD99-01DB-4BBD-A6AF-DB0E787053EB}"/>
              </a:ext>
            </a:extLst>
          </p:cNvPr>
          <p:cNvGrpSpPr/>
          <p:nvPr/>
        </p:nvGrpSpPr>
        <p:grpSpPr>
          <a:xfrm>
            <a:off x="10274957" y="5708220"/>
            <a:ext cx="1317197" cy="785257"/>
            <a:chOff x="9923518" y="5568491"/>
            <a:chExt cx="1610884" cy="960341"/>
          </a:xfrm>
          <a:solidFill>
            <a:schemeClr val="bg1">
              <a:alpha val="60000"/>
            </a:schemeClr>
          </a:solidFill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E55EE596-7390-42A2-9210-78D7C349E2BB}"/>
                </a:ext>
              </a:extLst>
            </p:cNvPr>
            <p:cNvGrpSpPr/>
            <p:nvPr/>
          </p:nvGrpSpPr>
          <p:grpSpPr>
            <a:xfrm>
              <a:off x="9923518" y="5661248"/>
              <a:ext cx="1610884" cy="867584"/>
              <a:chOff x="4267596" y="2538419"/>
              <a:chExt cx="3848798" cy="2072872"/>
            </a:xfrm>
            <a:grpFill/>
          </p:grpSpPr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7054933A-390D-465D-9DFB-E13F51341AE7}"/>
                  </a:ext>
                </a:extLst>
              </p:cNvPr>
              <p:cNvSpPr/>
              <p:nvPr/>
            </p:nvSpPr>
            <p:spPr>
              <a:xfrm>
                <a:off x="6785260" y="2568777"/>
                <a:ext cx="1331134" cy="2032989"/>
              </a:xfrm>
              <a:custGeom>
                <a:avLst/>
                <a:gdLst>
                  <a:gd name="connsiteX0" fmla="*/ 490384 w 1331134"/>
                  <a:gd name="connsiteY0" fmla="*/ 489761 h 2032989"/>
                  <a:gd name="connsiteX1" fmla="*/ 845700 w 1331134"/>
                  <a:gd name="connsiteY1" fmla="*/ 489761 h 2032989"/>
                  <a:gd name="connsiteX2" fmla="*/ 927551 w 1331134"/>
                  <a:gd name="connsiteY2" fmla="*/ 544016 h 2032989"/>
                  <a:gd name="connsiteX3" fmla="*/ 927631 w 1331134"/>
                  <a:gd name="connsiteY3" fmla="*/ 544409 h 2032989"/>
                  <a:gd name="connsiteX4" fmla="*/ 931117 w 1331134"/>
                  <a:gd name="connsiteY4" fmla="*/ 547612 h 2032989"/>
                  <a:gd name="connsiteX5" fmla="*/ 1318663 w 1331134"/>
                  <a:gd name="connsiteY5" fmla="*/ 1080822 h 2032989"/>
                  <a:gd name="connsiteX6" fmla="*/ 1304245 w 1331134"/>
                  <a:gd name="connsiteY6" fmla="*/ 1171957 h 2032989"/>
                  <a:gd name="connsiteX7" fmla="*/ 1304246 w 1331134"/>
                  <a:gd name="connsiteY7" fmla="*/ 1171958 h 2032989"/>
                  <a:gd name="connsiteX8" fmla="*/ 1213111 w 1331134"/>
                  <a:gd name="connsiteY8" fmla="*/ 1157540 h 2032989"/>
                  <a:gd name="connsiteX9" fmla="*/ 944828 w 1331134"/>
                  <a:gd name="connsiteY9" fmla="*/ 788421 h 2032989"/>
                  <a:gd name="connsiteX10" fmla="*/ 1062249 w 1331134"/>
                  <a:gd name="connsiteY10" fmla="*/ 1490170 h 2032989"/>
                  <a:gd name="connsiteX11" fmla="*/ 869307 w 1331134"/>
                  <a:gd name="connsiteY11" fmla="*/ 1490170 h 2032989"/>
                  <a:gd name="connsiteX12" fmla="*/ 869307 w 1331134"/>
                  <a:gd name="connsiteY12" fmla="*/ 1949353 h 2032989"/>
                  <a:gd name="connsiteX13" fmla="*/ 785671 w 1331134"/>
                  <a:gd name="connsiteY13" fmla="*/ 2032989 h 2032989"/>
                  <a:gd name="connsiteX14" fmla="*/ 702035 w 1331134"/>
                  <a:gd name="connsiteY14" fmla="*/ 1949353 h 2032989"/>
                  <a:gd name="connsiteX15" fmla="*/ 702035 w 1331134"/>
                  <a:gd name="connsiteY15" fmla="*/ 1490170 h 2032989"/>
                  <a:gd name="connsiteX16" fmla="*/ 615585 w 1331134"/>
                  <a:gd name="connsiteY16" fmla="*/ 1490170 h 2032989"/>
                  <a:gd name="connsiteX17" fmla="*/ 615585 w 1331134"/>
                  <a:gd name="connsiteY17" fmla="*/ 1949353 h 2032989"/>
                  <a:gd name="connsiteX18" fmla="*/ 531949 w 1331134"/>
                  <a:gd name="connsiteY18" fmla="*/ 2032989 h 2032989"/>
                  <a:gd name="connsiteX19" fmla="*/ 448313 w 1331134"/>
                  <a:gd name="connsiteY19" fmla="*/ 1949353 h 2032989"/>
                  <a:gd name="connsiteX20" fmla="*/ 448313 w 1331134"/>
                  <a:gd name="connsiteY20" fmla="*/ 1490170 h 2032989"/>
                  <a:gd name="connsiteX21" fmla="*/ 276875 w 1331134"/>
                  <a:gd name="connsiteY21" fmla="*/ 1490170 h 2032989"/>
                  <a:gd name="connsiteX22" fmla="*/ 396699 w 1331134"/>
                  <a:gd name="connsiteY22" fmla="*/ 774058 h 2032989"/>
                  <a:gd name="connsiteX23" fmla="*/ 118023 w 1331134"/>
                  <a:gd name="connsiteY23" fmla="*/ 1157477 h 2032989"/>
                  <a:gd name="connsiteX24" fmla="*/ 26888 w 1331134"/>
                  <a:gd name="connsiteY24" fmla="*/ 1171895 h 2032989"/>
                  <a:gd name="connsiteX25" fmla="*/ 26889 w 1331134"/>
                  <a:gd name="connsiteY25" fmla="*/ 1171894 h 2032989"/>
                  <a:gd name="connsiteX26" fmla="*/ 12471 w 1331134"/>
                  <a:gd name="connsiteY26" fmla="*/ 1080759 h 2032989"/>
                  <a:gd name="connsiteX27" fmla="*/ 400017 w 1331134"/>
                  <a:gd name="connsiteY27" fmla="*/ 547549 h 2032989"/>
                  <a:gd name="connsiteX28" fmla="*/ 416134 w 1331134"/>
                  <a:gd name="connsiteY28" fmla="*/ 532742 h 2032989"/>
                  <a:gd name="connsiteX29" fmla="*/ 427570 w 1331134"/>
                  <a:gd name="connsiteY29" fmla="*/ 515779 h 2032989"/>
                  <a:gd name="connsiteX30" fmla="*/ 490384 w 1331134"/>
                  <a:gd name="connsiteY30" fmla="*/ 489761 h 2032989"/>
                  <a:gd name="connsiteX31" fmla="*/ 667983 w 1331134"/>
                  <a:gd name="connsiteY31" fmla="*/ 0 h 2032989"/>
                  <a:gd name="connsiteX32" fmla="*/ 887999 w 1331134"/>
                  <a:gd name="connsiteY32" fmla="*/ 220016 h 2032989"/>
                  <a:gd name="connsiteX33" fmla="*/ 667983 w 1331134"/>
                  <a:gd name="connsiteY33" fmla="*/ 440032 h 2032989"/>
                  <a:gd name="connsiteX34" fmla="*/ 447967 w 1331134"/>
                  <a:gd name="connsiteY34" fmla="*/ 220016 h 2032989"/>
                  <a:gd name="connsiteX35" fmla="*/ 667983 w 1331134"/>
                  <a:gd name="connsiteY35" fmla="*/ 0 h 203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31134" h="2032989">
                    <a:moveTo>
                      <a:pt x="490384" y="489761"/>
                    </a:moveTo>
                    <a:lnTo>
                      <a:pt x="845700" y="489761"/>
                    </a:lnTo>
                    <a:cubicBezTo>
                      <a:pt x="882496" y="489761"/>
                      <a:pt x="914066" y="512132"/>
                      <a:pt x="927551" y="544016"/>
                    </a:cubicBezTo>
                    <a:lnTo>
                      <a:pt x="927631" y="544409"/>
                    </a:lnTo>
                    <a:lnTo>
                      <a:pt x="931117" y="547612"/>
                    </a:lnTo>
                    <a:lnTo>
                      <a:pt x="1318663" y="1080822"/>
                    </a:lnTo>
                    <a:cubicBezTo>
                      <a:pt x="1339848" y="1109969"/>
                      <a:pt x="1333392" y="1150772"/>
                      <a:pt x="1304245" y="1171957"/>
                    </a:cubicBezTo>
                    <a:lnTo>
                      <a:pt x="1304246" y="1171958"/>
                    </a:lnTo>
                    <a:cubicBezTo>
                      <a:pt x="1275099" y="1193142"/>
                      <a:pt x="1234296" y="1186687"/>
                      <a:pt x="1213111" y="1157540"/>
                    </a:cubicBezTo>
                    <a:lnTo>
                      <a:pt x="944828" y="788421"/>
                    </a:lnTo>
                    <a:lnTo>
                      <a:pt x="1062249" y="1490170"/>
                    </a:lnTo>
                    <a:lnTo>
                      <a:pt x="869307" y="1490170"/>
                    </a:lnTo>
                    <a:lnTo>
                      <a:pt x="869307" y="1949353"/>
                    </a:lnTo>
                    <a:cubicBezTo>
                      <a:pt x="869307" y="1995544"/>
                      <a:pt x="831862" y="2032989"/>
                      <a:pt x="785671" y="2032989"/>
                    </a:cubicBezTo>
                    <a:cubicBezTo>
                      <a:pt x="739480" y="2032989"/>
                      <a:pt x="702035" y="1995544"/>
                      <a:pt x="702035" y="1949353"/>
                    </a:cubicBezTo>
                    <a:lnTo>
                      <a:pt x="702035" y="1490170"/>
                    </a:lnTo>
                    <a:lnTo>
                      <a:pt x="615585" y="1490170"/>
                    </a:lnTo>
                    <a:lnTo>
                      <a:pt x="615585" y="1949353"/>
                    </a:lnTo>
                    <a:cubicBezTo>
                      <a:pt x="615585" y="1995544"/>
                      <a:pt x="578140" y="2032989"/>
                      <a:pt x="531949" y="2032989"/>
                    </a:cubicBezTo>
                    <a:cubicBezTo>
                      <a:pt x="485758" y="2032989"/>
                      <a:pt x="448313" y="1995544"/>
                      <a:pt x="448313" y="1949353"/>
                    </a:cubicBezTo>
                    <a:lnTo>
                      <a:pt x="448313" y="1490170"/>
                    </a:lnTo>
                    <a:lnTo>
                      <a:pt x="276875" y="1490170"/>
                    </a:lnTo>
                    <a:lnTo>
                      <a:pt x="396699" y="774058"/>
                    </a:lnTo>
                    <a:lnTo>
                      <a:pt x="118023" y="1157477"/>
                    </a:lnTo>
                    <a:cubicBezTo>
                      <a:pt x="96838" y="1186624"/>
                      <a:pt x="56035" y="1193079"/>
                      <a:pt x="26888" y="1171895"/>
                    </a:cubicBezTo>
                    <a:lnTo>
                      <a:pt x="26889" y="1171894"/>
                    </a:lnTo>
                    <a:cubicBezTo>
                      <a:pt x="-2258" y="1150709"/>
                      <a:pt x="-8714" y="1109906"/>
                      <a:pt x="12471" y="1080759"/>
                    </a:cubicBezTo>
                    <a:lnTo>
                      <a:pt x="400017" y="547549"/>
                    </a:lnTo>
                    <a:lnTo>
                      <a:pt x="416134" y="532742"/>
                    </a:lnTo>
                    <a:lnTo>
                      <a:pt x="427570" y="515779"/>
                    </a:lnTo>
                    <a:cubicBezTo>
                      <a:pt x="443646" y="499704"/>
                      <a:pt x="465854" y="489761"/>
                      <a:pt x="490384" y="489761"/>
                    </a:cubicBezTo>
                    <a:close/>
                    <a:moveTo>
                      <a:pt x="667983" y="0"/>
                    </a:moveTo>
                    <a:cubicBezTo>
                      <a:pt x="789494" y="0"/>
                      <a:pt x="887999" y="98505"/>
                      <a:pt x="887999" y="220016"/>
                    </a:cubicBezTo>
                    <a:cubicBezTo>
                      <a:pt x="887999" y="341527"/>
                      <a:pt x="789494" y="440032"/>
                      <a:pt x="667983" y="440032"/>
                    </a:cubicBezTo>
                    <a:cubicBezTo>
                      <a:pt x="546472" y="440032"/>
                      <a:pt x="447967" y="341527"/>
                      <a:pt x="447967" y="220016"/>
                    </a:cubicBezTo>
                    <a:cubicBezTo>
                      <a:pt x="447967" y="98505"/>
                      <a:pt x="546472" y="0"/>
                      <a:pt x="667983" y="0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D87D593E-E692-4F28-8806-0B0B2196FCB3}"/>
                  </a:ext>
                </a:extLst>
              </p:cNvPr>
              <p:cNvSpPr/>
              <p:nvPr/>
            </p:nvSpPr>
            <p:spPr>
              <a:xfrm rot="18786466">
                <a:off x="5309457" y="3509128"/>
                <a:ext cx="905823" cy="1009484"/>
              </a:xfrm>
              <a:custGeom>
                <a:avLst/>
                <a:gdLst>
                  <a:gd name="connsiteX0" fmla="*/ 520250 w 905823"/>
                  <a:gd name="connsiteY0" fmla="*/ 22937 h 1009484"/>
                  <a:gd name="connsiteX1" fmla="*/ 532016 w 905823"/>
                  <a:gd name="connsiteY1" fmla="*/ 45038 h 1009484"/>
                  <a:gd name="connsiteX2" fmla="*/ 607213 w 905823"/>
                  <a:gd name="connsiteY2" fmla="*/ 297014 h 1009484"/>
                  <a:gd name="connsiteX3" fmla="*/ 612927 w 905823"/>
                  <a:gd name="connsiteY3" fmla="*/ 301087 h 1009484"/>
                  <a:gd name="connsiteX4" fmla="*/ 745042 w 905823"/>
                  <a:gd name="connsiteY4" fmla="*/ 442230 h 1009484"/>
                  <a:gd name="connsiteX5" fmla="*/ 758062 w 905823"/>
                  <a:gd name="connsiteY5" fmla="*/ 476855 h 1009484"/>
                  <a:gd name="connsiteX6" fmla="*/ 756584 w 905823"/>
                  <a:gd name="connsiteY6" fmla="*/ 480114 h 1009484"/>
                  <a:gd name="connsiteX7" fmla="*/ 756687 w 905823"/>
                  <a:gd name="connsiteY7" fmla="*/ 480267 h 1009484"/>
                  <a:gd name="connsiteX8" fmla="*/ 761643 w 905823"/>
                  <a:gd name="connsiteY8" fmla="*/ 504811 h 1009484"/>
                  <a:gd name="connsiteX9" fmla="*/ 761643 w 905823"/>
                  <a:gd name="connsiteY9" fmla="*/ 808354 h 1009484"/>
                  <a:gd name="connsiteX10" fmla="*/ 698589 w 905823"/>
                  <a:gd name="connsiteY10" fmla="*/ 871408 h 1009484"/>
                  <a:gd name="connsiteX11" fmla="*/ 635535 w 905823"/>
                  <a:gd name="connsiteY11" fmla="*/ 808354 h 1009484"/>
                  <a:gd name="connsiteX12" fmla="*/ 635535 w 905823"/>
                  <a:gd name="connsiteY12" fmla="*/ 625967 h 1009484"/>
                  <a:gd name="connsiteX13" fmla="*/ 392922 w 905823"/>
                  <a:gd name="connsiteY13" fmla="*/ 933213 h 1009484"/>
                  <a:gd name="connsiteX14" fmla="*/ 321182 w 905823"/>
                  <a:gd name="connsiteY14" fmla="*/ 856571 h 1009484"/>
                  <a:gd name="connsiteX15" fmla="*/ 170943 w 905823"/>
                  <a:gd name="connsiteY15" fmla="*/ 997201 h 1009484"/>
                  <a:gd name="connsiteX16" fmla="*/ 106623 w 905823"/>
                  <a:gd name="connsiteY16" fmla="*/ 995076 h 1009484"/>
                  <a:gd name="connsiteX17" fmla="*/ 108748 w 905823"/>
                  <a:gd name="connsiteY17" fmla="*/ 930756 h 1009484"/>
                  <a:gd name="connsiteX18" fmla="*/ 258987 w 905823"/>
                  <a:gd name="connsiteY18" fmla="*/ 790126 h 1009484"/>
                  <a:gd name="connsiteX19" fmla="*/ 226842 w 905823"/>
                  <a:gd name="connsiteY19" fmla="*/ 755785 h 1009484"/>
                  <a:gd name="connsiteX20" fmla="*/ 76603 w 905823"/>
                  <a:gd name="connsiteY20" fmla="*/ 896414 h 1009484"/>
                  <a:gd name="connsiteX21" fmla="*/ 12283 w 905823"/>
                  <a:gd name="connsiteY21" fmla="*/ 894289 h 1009484"/>
                  <a:gd name="connsiteX22" fmla="*/ 14408 w 905823"/>
                  <a:gd name="connsiteY22" fmla="*/ 829969 h 1009484"/>
                  <a:gd name="connsiteX23" fmla="*/ 164647 w 905823"/>
                  <a:gd name="connsiteY23" fmla="*/ 689340 h 1009484"/>
                  <a:gd name="connsiteX24" fmla="*/ 100902 w 905823"/>
                  <a:gd name="connsiteY24" fmla="*/ 621239 h 1009484"/>
                  <a:gd name="connsiteX25" fmla="*/ 474879 w 905823"/>
                  <a:gd name="connsiteY25" fmla="*/ 364102 h 1009484"/>
                  <a:gd name="connsiteX26" fmla="*/ 491099 w 905823"/>
                  <a:gd name="connsiteY26" fmla="*/ 348919 h 1009484"/>
                  <a:gd name="connsiteX27" fmla="*/ 411175 w 905823"/>
                  <a:gd name="connsiteY27" fmla="*/ 81101 h 1009484"/>
                  <a:gd name="connsiteX28" fmla="*/ 453564 w 905823"/>
                  <a:gd name="connsiteY28" fmla="*/ 2649 h 1009484"/>
                  <a:gd name="connsiteX29" fmla="*/ 520250 w 905823"/>
                  <a:gd name="connsiteY29" fmla="*/ 22937 h 1009484"/>
                  <a:gd name="connsiteX30" fmla="*/ 873510 w 905823"/>
                  <a:gd name="connsiteY30" fmla="*/ 189531 h 1009484"/>
                  <a:gd name="connsiteX31" fmla="*/ 867920 w 905823"/>
                  <a:gd name="connsiteY31" fmla="*/ 358734 h 1009484"/>
                  <a:gd name="connsiteX32" fmla="*/ 698716 w 905823"/>
                  <a:gd name="connsiteY32" fmla="*/ 353144 h 1009484"/>
                  <a:gd name="connsiteX33" fmla="*/ 704307 w 905823"/>
                  <a:gd name="connsiteY33" fmla="*/ 183941 h 1009484"/>
                  <a:gd name="connsiteX34" fmla="*/ 873510 w 905823"/>
                  <a:gd name="connsiteY34" fmla="*/ 189531 h 100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5823" h="1009484">
                    <a:moveTo>
                      <a:pt x="520250" y="22937"/>
                    </a:moveTo>
                    <a:cubicBezTo>
                      <a:pt x="525464" y="29253"/>
                      <a:pt x="529527" y="36696"/>
                      <a:pt x="532016" y="45038"/>
                    </a:cubicBezTo>
                    <a:lnTo>
                      <a:pt x="607213" y="297014"/>
                    </a:lnTo>
                    <a:lnTo>
                      <a:pt x="612927" y="301087"/>
                    </a:lnTo>
                    <a:lnTo>
                      <a:pt x="745042" y="442230"/>
                    </a:lnTo>
                    <a:cubicBezTo>
                      <a:pt x="754163" y="451974"/>
                      <a:pt x="758471" y="464493"/>
                      <a:pt x="758062" y="476855"/>
                    </a:cubicBezTo>
                    <a:lnTo>
                      <a:pt x="756584" y="480114"/>
                    </a:lnTo>
                    <a:lnTo>
                      <a:pt x="756687" y="480267"/>
                    </a:lnTo>
                    <a:cubicBezTo>
                      <a:pt x="759878" y="487811"/>
                      <a:pt x="761643" y="496105"/>
                      <a:pt x="761643" y="504811"/>
                    </a:cubicBezTo>
                    <a:lnTo>
                      <a:pt x="761643" y="808354"/>
                    </a:lnTo>
                    <a:cubicBezTo>
                      <a:pt x="761643" y="843178"/>
                      <a:pt x="733413" y="871408"/>
                      <a:pt x="698589" y="871408"/>
                    </a:cubicBezTo>
                    <a:cubicBezTo>
                      <a:pt x="663765" y="871408"/>
                      <a:pt x="635535" y="843178"/>
                      <a:pt x="635535" y="808354"/>
                    </a:cubicBezTo>
                    <a:lnTo>
                      <a:pt x="635535" y="625967"/>
                    </a:lnTo>
                    <a:lnTo>
                      <a:pt x="392922" y="933213"/>
                    </a:lnTo>
                    <a:lnTo>
                      <a:pt x="321182" y="856571"/>
                    </a:lnTo>
                    <a:lnTo>
                      <a:pt x="170943" y="997201"/>
                    </a:lnTo>
                    <a:cubicBezTo>
                      <a:pt x="152595" y="1014375"/>
                      <a:pt x="123797" y="1013424"/>
                      <a:pt x="106623" y="995076"/>
                    </a:cubicBezTo>
                    <a:cubicBezTo>
                      <a:pt x="89448" y="976727"/>
                      <a:pt x="90400" y="947930"/>
                      <a:pt x="108748" y="930756"/>
                    </a:cubicBezTo>
                    <a:lnTo>
                      <a:pt x="258987" y="790126"/>
                    </a:lnTo>
                    <a:lnTo>
                      <a:pt x="226842" y="755785"/>
                    </a:lnTo>
                    <a:lnTo>
                      <a:pt x="76603" y="896414"/>
                    </a:lnTo>
                    <a:cubicBezTo>
                      <a:pt x="58255" y="913589"/>
                      <a:pt x="29458" y="912638"/>
                      <a:pt x="12283" y="894289"/>
                    </a:cubicBezTo>
                    <a:cubicBezTo>
                      <a:pt x="-4891" y="875941"/>
                      <a:pt x="-3940" y="847144"/>
                      <a:pt x="14408" y="829969"/>
                    </a:cubicBezTo>
                    <a:lnTo>
                      <a:pt x="164647" y="689340"/>
                    </a:lnTo>
                    <a:lnTo>
                      <a:pt x="100902" y="621239"/>
                    </a:lnTo>
                    <a:lnTo>
                      <a:pt x="474879" y="364102"/>
                    </a:lnTo>
                    <a:lnTo>
                      <a:pt x="491099" y="348919"/>
                    </a:lnTo>
                    <a:lnTo>
                      <a:pt x="411175" y="81101"/>
                    </a:lnTo>
                    <a:cubicBezTo>
                      <a:pt x="401216" y="47731"/>
                      <a:pt x="420195" y="12607"/>
                      <a:pt x="453564" y="2649"/>
                    </a:cubicBezTo>
                    <a:cubicBezTo>
                      <a:pt x="478592" y="-4820"/>
                      <a:pt x="504606" y="3988"/>
                      <a:pt x="520250" y="22937"/>
                    </a:cubicBezTo>
                    <a:close/>
                    <a:moveTo>
                      <a:pt x="873510" y="189531"/>
                    </a:moveTo>
                    <a:cubicBezTo>
                      <a:pt x="918690" y="237799"/>
                      <a:pt x="916187" y="313554"/>
                      <a:pt x="867920" y="358734"/>
                    </a:cubicBezTo>
                    <a:cubicBezTo>
                      <a:pt x="819652" y="403915"/>
                      <a:pt x="743897" y="401412"/>
                      <a:pt x="698716" y="353144"/>
                    </a:cubicBezTo>
                    <a:cubicBezTo>
                      <a:pt x="653536" y="304876"/>
                      <a:pt x="656039" y="229122"/>
                      <a:pt x="704307" y="183941"/>
                    </a:cubicBezTo>
                    <a:cubicBezTo>
                      <a:pt x="752574" y="138761"/>
                      <a:pt x="828329" y="141263"/>
                      <a:pt x="873510" y="189531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199135D8-8A31-443C-A9A1-05F336BBE505}"/>
                  </a:ext>
                </a:extLst>
              </p:cNvPr>
              <p:cNvSpPr/>
              <p:nvPr/>
            </p:nvSpPr>
            <p:spPr>
              <a:xfrm>
                <a:off x="6121718" y="3442688"/>
                <a:ext cx="756138" cy="1150128"/>
              </a:xfrm>
              <a:custGeom>
                <a:avLst/>
                <a:gdLst>
                  <a:gd name="connsiteX0" fmla="*/ 703646 w 756138"/>
                  <a:gd name="connsiteY0" fmla="*/ 231767 h 1150128"/>
                  <a:gd name="connsiteX1" fmla="*/ 740100 w 756138"/>
                  <a:gd name="connsiteY1" fmla="*/ 245573 h 1150128"/>
                  <a:gd name="connsiteX2" fmla="*/ 742308 w 756138"/>
                  <a:gd name="connsiteY2" fmla="*/ 317565 h 1150128"/>
                  <a:gd name="connsiteX3" fmla="*/ 631935 w 756138"/>
                  <a:gd name="connsiteY3" fmla="*/ 434922 h 1150128"/>
                  <a:gd name="connsiteX4" fmla="*/ 596397 w 756138"/>
                  <a:gd name="connsiteY4" fmla="*/ 450936 h 1150128"/>
                  <a:gd name="connsiteX5" fmla="*/ 579375 w 756138"/>
                  <a:gd name="connsiteY5" fmla="*/ 444490 h 1150128"/>
                  <a:gd name="connsiteX6" fmla="*/ 555940 w 756138"/>
                  <a:gd name="connsiteY6" fmla="*/ 442342 h 1150128"/>
                  <a:gd name="connsiteX7" fmla="*/ 475242 w 756138"/>
                  <a:gd name="connsiteY7" fmla="*/ 399911 h 1150128"/>
                  <a:gd name="connsiteX8" fmla="*/ 475242 w 756138"/>
                  <a:gd name="connsiteY8" fmla="*/ 640649 h 1150128"/>
                  <a:gd name="connsiteX9" fmla="*/ 476465 w 756138"/>
                  <a:gd name="connsiteY9" fmla="*/ 643939 h 1150128"/>
                  <a:gd name="connsiteX10" fmla="*/ 545057 w 756138"/>
                  <a:gd name="connsiteY10" fmla="*/ 1078096 h 1150128"/>
                  <a:gd name="connsiteX11" fmla="*/ 493241 w 756138"/>
                  <a:gd name="connsiteY11" fmla="*/ 1149356 h 1150128"/>
                  <a:gd name="connsiteX12" fmla="*/ 421981 w 756138"/>
                  <a:gd name="connsiteY12" fmla="*/ 1097540 h 1150128"/>
                  <a:gd name="connsiteX13" fmla="*/ 363824 w 756138"/>
                  <a:gd name="connsiteY13" fmla="*/ 729427 h 1150128"/>
                  <a:gd name="connsiteX14" fmla="*/ 302844 w 756138"/>
                  <a:gd name="connsiteY14" fmla="*/ 729427 h 1150128"/>
                  <a:gd name="connsiteX15" fmla="*/ 244686 w 756138"/>
                  <a:gd name="connsiteY15" fmla="*/ 1097540 h 1150128"/>
                  <a:gd name="connsiteX16" fmla="*/ 173426 w 756138"/>
                  <a:gd name="connsiteY16" fmla="*/ 1149356 h 1150128"/>
                  <a:gd name="connsiteX17" fmla="*/ 121610 w 756138"/>
                  <a:gd name="connsiteY17" fmla="*/ 1078096 h 1150128"/>
                  <a:gd name="connsiteX18" fmla="*/ 182740 w 756138"/>
                  <a:gd name="connsiteY18" fmla="*/ 691167 h 1150128"/>
                  <a:gd name="connsiteX19" fmla="*/ 180549 w 756138"/>
                  <a:gd name="connsiteY19" fmla="*/ 680311 h 1150128"/>
                  <a:gd name="connsiteX20" fmla="*/ 180549 w 756138"/>
                  <a:gd name="connsiteY20" fmla="*/ 503991 h 1150128"/>
                  <a:gd name="connsiteX21" fmla="*/ 94681 w 756138"/>
                  <a:gd name="connsiteY21" fmla="*/ 648008 h 1150128"/>
                  <a:gd name="connsiteX22" fmla="*/ 24855 w 756138"/>
                  <a:gd name="connsiteY22" fmla="*/ 665671 h 1150128"/>
                  <a:gd name="connsiteX23" fmla="*/ 24856 w 756138"/>
                  <a:gd name="connsiteY23" fmla="*/ 665670 h 1150128"/>
                  <a:gd name="connsiteX24" fmla="*/ 7193 w 756138"/>
                  <a:gd name="connsiteY24" fmla="*/ 595844 h 1150128"/>
                  <a:gd name="connsiteX25" fmla="*/ 178625 w 756138"/>
                  <a:gd name="connsiteY25" fmla="*/ 308316 h 1150128"/>
                  <a:gd name="connsiteX26" fmla="*/ 183645 w 756138"/>
                  <a:gd name="connsiteY26" fmla="*/ 304575 h 1150128"/>
                  <a:gd name="connsiteX27" fmla="*/ 184409 w 756138"/>
                  <a:gd name="connsiteY27" fmla="*/ 300795 h 1150128"/>
                  <a:gd name="connsiteX28" fmla="*/ 229665 w 756138"/>
                  <a:gd name="connsiteY28" fmla="*/ 270797 h 1150128"/>
                  <a:gd name="connsiteX29" fmla="*/ 426126 w 756138"/>
                  <a:gd name="connsiteY29" fmla="*/ 270797 h 1150128"/>
                  <a:gd name="connsiteX30" fmla="*/ 436168 w 756138"/>
                  <a:gd name="connsiteY30" fmla="*/ 274957 h 1150128"/>
                  <a:gd name="connsiteX31" fmla="*/ 460750 w 756138"/>
                  <a:gd name="connsiteY31" fmla="*/ 277209 h 1150128"/>
                  <a:gd name="connsiteX32" fmla="*/ 580977 w 756138"/>
                  <a:gd name="connsiteY32" fmla="*/ 340426 h 1150128"/>
                  <a:gd name="connsiteX33" fmla="*/ 668108 w 756138"/>
                  <a:gd name="connsiteY33" fmla="*/ 247781 h 1150128"/>
                  <a:gd name="connsiteX34" fmla="*/ 703646 w 756138"/>
                  <a:gd name="connsiteY34" fmla="*/ 231767 h 1150128"/>
                  <a:gd name="connsiteX35" fmla="*/ 327862 w 756138"/>
                  <a:gd name="connsiteY35" fmla="*/ 0 h 1150128"/>
                  <a:gd name="connsiteX36" fmla="*/ 449512 w 756138"/>
                  <a:gd name="connsiteY36" fmla="*/ 121651 h 1150128"/>
                  <a:gd name="connsiteX37" fmla="*/ 327862 w 756138"/>
                  <a:gd name="connsiteY37" fmla="*/ 243302 h 1150128"/>
                  <a:gd name="connsiteX38" fmla="*/ 206212 w 756138"/>
                  <a:gd name="connsiteY38" fmla="*/ 121651 h 1150128"/>
                  <a:gd name="connsiteX39" fmla="*/ 327862 w 756138"/>
                  <a:gd name="connsiteY39" fmla="*/ 0 h 1150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56138" h="1150128">
                    <a:moveTo>
                      <a:pt x="703646" y="231767"/>
                    </a:moveTo>
                    <a:cubicBezTo>
                      <a:pt x="716674" y="231367"/>
                      <a:pt x="729855" y="235938"/>
                      <a:pt x="740100" y="245573"/>
                    </a:cubicBezTo>
                    <a:cubicBezTo>
                      <a:pt x="760590" y="264843"/>
                      <a:pt x="761578" y="297075"/>
                      <a:pt x="742308" y="317565"/>
                    </a:cubicBezTo>
                    <a:cubicBezTo>
                      <a:pt x="705517" y="356684"/>
                      <a:pt x="668726" y="395802"/>
                      <a:pt x="631935" y="434922"/>
                    </a:cubicBezTo>
                    <a:cubicBezTo>
                      <a:pt x="622300" y="445167"/>
                      <a:pt x="609424" y="450537"/>
                      <a:pt x="596397" y="450936"/>
                    </a:cubicBezTo>
                    <a:lnTo>
                      <a:pt x="579375" y="444490"/>
                    </a:lnTo>
                    <a:lnTo>
                      <a:pt x="555940" y="442342"/>
                    </a:lnTo>
                    <a:lnTo>
                      <a:pt x="475242" y="399911"/>
                    </a:lnTo>
                    <a:lnTo>
                      <a:pt x="475242" y="640649"/>
                    </a:lnTo>
                    <a:lnTo>
                      <a:pt x="476465" y="643939"/>
                    </a:lnTo>
                    <a:lnTo>
                      <a:pt x="545057" y="1078096"/>
                    </a:lnTo>
                    <a:cubicBezTo>
                      <a:pt x="550426" y="1112082"/>
                      <a:pt x="527228" y="1143986"/>
                      <a:pt x="493241" y="1149356"/>
                    </a:cubicBezTo>
                    <a:cubicBezTo>
                      <a:pt x="459255" y="1154725"/>
                      <a:pt x="427351" y="1131526"/>
                      <a:pt x="421981" y="1097540"/>
                    </a:cubicBezTo>
                    <a:lnTo>
                      <a:pt x="363824" y="729427"/>
                    </a:lnTo>
                    <a:lnTo>
                      <a:pt x="302844" y="729427"/>
                    </a:lnTo>
                    <a:lnTo>
                      <a:pt x="244686" y="1097540"/>
                    </a:lnTo>
                    <a:cubicBezTo>
                      <a:pt x="239317" y="1131526"/>
                      <a:pt x="207413" y="1154725"/>
                      <a:pt x="173426" y="1149356"/>
                    </a:cubicBezTo>
                    <a:cubicBezTo>
                      <a:pt x="139439" y="1143986"/>
                      <a:pt x="116241" y="1112082"/>
                      <a:pt x="121610" y="1078096"/>
                    </a:cubicBezTo>
                    <a:lnTo>
                      <a:pt x="182740" y="691167"/>
                    </a:lnTo>
                    <a:lnTo>
                      <a:pt x="180549" y="680311"/>
                    </a:lnTo>
                    <a:lnTo>
                      <a:pt x="180549" y="503991"/>
                    </a:lnTo>
                    <a:lnTo>
                      <a:pt x="94681" y="648008"/>
                    </a:lnTo>
                    <a:cubicBezTo>
                      <a:pt x="80276" y="672167"/>
                      <a:pt x="49014" y="680075"/>
                      <a:pt x="24855" y="665671"/>
                    </a:cubicBezTo>
                    <a:lnTo>
                      <a:pt x="24856" y="665670"/>
                    </a:lnTo>
                    <a:cubicBezTo>
                      <a:pt x="696" y="651266"/>
                      <a:pt x="-7212" y="620003"/>
                      <a:pt x="7193" y="595844"/>
                    </a:cubicBezTo>
                    <a:lnTo>
                      <a:pt x="178625" y="308316"/>
                    </a:lnTo>
                    <a:lnTo>
                      <a:pt x="183645" y="304575"/>
                    </a:lnTo>
                    <a:lnTo>
                      <a:pt x="184409" y="300795"/>
                    </a:lnTo>
                    <a:cubicBezTo>
                      <a:pt x="191865" y="283167"/>
                      <a:pt x="209321" y="270797"/>
                      <a:pt x="229665" y="270797"/>
                    </a:cubicBezTo>
                    <a:lnTo>
                      <a:pt x="426126" y="270797"/>
                    </a:lnTo>
                    <a:lnTo>
                      <a:pt x="436168" y="274957"/>
                    </a:lnTo>
                    <a:lnTo>
                      <a:pt x="460750" y="277209"/>
                    </a:lnTo>
                    <a:lnTo>
                      <a:pt x="580977" y="340426"/>
                    </a:lnTo>
                    <a:lnTo>
                      <a:pt x="668108" y="247781"/>
                    </a:lnTo>
                    <a:cubicBezTo>
                      <a:pt x="677743" y="237536"/>
                      <a:pt x="690618" y="232166"/>
                      <a:pt x="703646" y="231767"/>
                    </a:cubicBezTo>
                    <a:close/>
                    <a:moveTo>
                      <a:pt x="327862" y="0"/>
                    </a:moveTo>
                    <a:cubicBezTo>
                      <a:pt x="395047" y="0"/>
                      <a:pt x="449512" y="54465"/>
                      <a:pt x="449512" y="121651"/>
                    </a:cubicBezTo>
                    <a:cubicBezTo>
                      <a:pt x="449512" y="188837"/>
                      <a:pt x="395047" y="243302"/>
                      <a:pt x="327862" y="243302"/>
                    </a:cubicBezTo>
                    <a:cubicBezTo>
                      <a:pt x="260677" y="243302"/>
                      <a:pt x="206212" y="188837"/>
                      <a:pt x="206212" y="121651"/>
                    </a:cubicBezTo>
                    <a:cubicBezTo>
                      <a:pt x="206212" y="54465"/>
                      <a:pt x="260677" y="0"/>
                      <a:pt x="327862" y="0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155FF5DD-053E-4BEC-955A-0DA2454B76E1}"/>
                  </a:ext>
                </a:extLst>
              </p:cNvPr>
              <p:cNvSpPr/>
              <p:nvPr/>
            </p:nvSpPr>
            <p:spPr>
              <a:xfrm rot="21207485">
                <a:off x="4267596" y="2538419"/>
                <a:ext cx="1179231" cy="2072872"/>
              </a:xfrm>
              <a:custGeom>
                <a:avLst/>
                <a:gdLst>
                  <a:gd name="connsiteX0" fmla="*/ 489510 w 1179231"/>
                  <a:gd name="connsiteY0" fmla="*/ 467977 h 2072872"/>
                  <a:gd name="connsiteX1" fmla="*/ 831997 w 1179231"/>
                  <a:gd name="connsiteY1" fmla="*/ 507252 h 2072872"/>
                  <a:gd name="connsiteX2" fmla="*/ 889667 w 1179231"/>
                  <a:gd name="connsiteY2" fmla="*/ 539274 h 2072872"/>
                  <a:gd name="connsiteX3" fmla="*/ 891784 w 1179231"/>
                  <a:gd name="connsiteY3" fmla="*/ 543351 h 2072872"/>
                  <a:gd name="connsiteX4" fmla="*/ 896055 w 1179231"/>
                  <a:gd name="connsiteY4" fmla="*/ 545994 h 2072872"/>
                  <a:gd name="connsiteX5" fmla="*/ 916077 w 1179231"/>
                  <a:gd name="connsiteY5" fmla="*/ 573881 h 2072872"/>
                  <a:gd name="connsiteX6" fmla="*/ 1171574 w 1179231"/>
                  <a:gd name="connsiteY6" fmla="*/ 1140728 h 2072872"/>
                  <a:gd name="connsiteX7" fmla="*/ 1128281 w 1179231"/>
                  <a:gd name="connsiteY7" fmla="*/ 1255072 h 2072872"/>
                  <a:gd name="connsiteX8" fmla="*/ 1128283 w 1179231"/>
                  <a:gd name="connsiteY8" fmla="*/ 1255072 h 2072872"/>
                  <a:gd name="connsiteX9" fmla="*/ 1013940 w 1179231"/>
                  <a:gd name="connsiteY9" fmla="*/ 1211780 h 2072872"/>
                  <a:gd name="connsiteX10" fmla="*/ 873648 w 1179231"/>
                  <a:gd name="connsiteY10" fmla="*/ 900528 h 2072872"/>
                  <a:gd name="connsiteX11" fmla="*/ 839326 w 1179231"/>
                  <a:gd name="connsiteY11" fmla="*/ 1199820 h 2072872"/>
                  <a:gd name="connsiteX12" fmla="*/ 839325 w 1179231"/>
                  <a:gd name="connsiteY12" fmla="*/ 1960194 h 2072872"/>
                  <a:gd name="connsiteX13" fmla="*/ 726647 w 1179231"/>
                  <a:gd name="connsiteY13" fmla="*/ 2072872 h 2072872"/>
                  <a:gd name="connsiteX14" fmla="*/ 726648 w 1179231"/>
                  <a:gd name="connsiteY14" fmla="*/ 2072871 h 2072872"/>
                  <a:gd name="connsiteX15" fmla="*/ 613970 w 1179231"/>
                  <a:gd name="connsiteY15" fmla="*/ 1960193 h 2072872"/>
                  <a:gd name="connsiteX16" fmla="*/ 613970 w 1179231"/>
                  <a:gd name="connsiteY16" fmla="*/ 1281464 h 2072872"/>
                  <a:gd name="connsiteX17" fmla="*/ 532651 w 1179231"/>
                  <a:gd name="connsiteY17" fmla="*/ 1272139 h 2072872"/>
                  <a:gd name="connsiteX18" fmla="*/ 379003 w 1179231"/>
                  <a:gd name="connsiteY18" fmla="*/ 1933246 h 2072872"/>
                  <a:gd name="connsiteX19" fmla="*/ 243743 w 1179231"/>
                  <a:gd name="connsiteY19" fmla="*/ 2017491 h 2072872"/>
                  <a:gd name="connsiteX20" fmla="*/ 243744 w 1179231"/>
                  <a:gd name="connsiteY20" fmla="*/ 2017492 h 2072872"/>
                  <a:gd name="connsiteX21" fmla="*/ 159499 w 1179231"/>
                  <a:gd name="connsiteY21" fmla="*/ 1882232 h 2072872"/>
                  <a:gd name="connsiteX22" fmla="*/ 324260 w 1179231"/>
                  <a:gd name="connsiteY22" fmla="*/ 1173301 h 2072872"/>
                  <a:gd name="connsiteX23" fmla="*/ 323244 w 1179231"/>
                  <a:gd name="connsiteY23" fmla="*/ 1161375 h 2072872"/>
                  <a:gd name="connsiteX24" fmla="*/ 359173 w 1179231"/>
                  <a:gd name="connsiteY24" fmla="*/ 848067 h 2072872"/>
                  <a:gd name="connsiteX25" fmla="*/ 155186 w 1179231"/>
                  <a:gd name="connsiteY25" fmla="*/ 1115387 h 2072872"/>
                  <a:gd name="connsiteX26" fmla="*/ 34011 w 1179231"/>
                  <a:gd name="connsiteY26" fmla="*/ 1131670 h 2072872"/>
                  <a:gd name="connsiteX27" fmla="*/ 34013 w 1179231"/>
                  <a:gd name="connsiteY27" fmla="*/ 1131670 h 2072872"/>
                  <a:gd name="connsiteX28" fmla="*/ 17729 w 1179231"/>
                  <a:gd name="connsiteY28" fmla="*/ 1010495 h 2072872"/>
                  <a:gd name="connsiteX29" fmla="*/ 391870 w 1179231"/>
                  <a:gd name="connsiteY29" fmla="*/ 520191 h 2072872"/>
                  <a:gd name="connsiteX30" fmla="*/ 412160 w 1179231"/>
                  <a:gd name="connsiteY30" fmla="*/ 502403 h 2072872"/>
                  <a:gd name="connsiteX31" fmla="*/ 426089 w 1179231"/>
                  <a:gd name="connsiteY31" fmla="*/ 486112 h 2072872"/>
                  <a:gd name="connsiteX32" fmla="*/ 489510 w 1179231"/>
                  <a:gd name="connsiteY32" fmla="*/ 467977 h 2072872"/>
                  <a:gd name="connsiteX33" fmla="*/ 720120 w 1179231"/>
                  <a:gd name="connsiteY33" fmla="*/ 1452 h 2072872"/>
                  <a:gd name="connsiteX34" fmla="*/ 913637 w 1179231"/>
                  <a:gd name="connsiteY34" fmla="*/ 245101 h 2072872"/>
                  <a:gd name="connsiteX35" fmla="*/ 669987 w 1179231"/>
                  <a:gd name="connsiteY35" fmla="*/ 438618 h 2072872"/>
                  <a:gd name="connsiteX36" fmla="*/ 476470 w 1179231"/>
                  <a:gd name="connsiteY36" fmla="*/ 194969 h 2072872"/>
                  <a:gd name="connsiteX37" fmla="*/ 720120 w 1179231"/>
                  <a:gd name="connsiteY37" fmla="*/ 1452 h 2072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179231" h="2072872">
                    <a:moveTo>
                      <a:pt x="489510" y="467977"/>
                    </a:moveTo>
                    <a:lnTo>
                      <a:pt x="831997" y="507252"/>
                    </a:lnTo>
                    <a:cubicBezTo>
                      <a:pt x="855642" y="509964"/>
                      <a:pt x="875949" y="522002"/>
                      <a:pt x="889667" y="539274"/>
                    </a:cubicBezTo>
                    <a:lnTo>
                      <a:pt x="891784" y="543351"/>
                    </a:lnTo>
                    <a:lnTo>
                      <a:pt x="896055" y="545994"/>
                    </a:lnTo>
                    <a:cubicBezTo>
                      <a:pt x="904293" y="553626"/>
                      <a:pt x="911172" y="562999"/>
                      <a:pt x="916077" y="573881"/>
                    </a:cubicBezTo>
                    <a:lnTo>
                      <a:pt x="1171574" y="1140728"/>
                    </a:lnTo>
                    <a:cubicBezTo>
                      <a:pt x="1191194" y="1184258"/>
                      <a:pt x="1171811" y="1235451"/>
                      <a:pt x="1128281" y="1255072"/>
                    </a:cubicBezTo>
                    <a:lnTo>
                      <a:pt x="1128283" y="1255072"/>
                    </a:lnTo>
                    <a:cubicBezTo>
                      <a:pt x="1084753" y="1274692"/>
                      <a:pt x="1033560" y="1255310"/>
                      <a:pt x="1013940" y="1211780"/>
                    </a:cubicBezTo>
                    <a:lnTo>
                      <a:pt x="873648" y="900528"/>
                    </a:lnTo>
                    <a:lnTo>
                      <a:pt x="839326" y="1199820"/>
                    </a:lnTo>
                    <a:lnTo>
                      <a:pt x="839325" y="1960194"/>
                    </a:lnTo>
                    <a:cubicBezTo>
                      <a:pt x="839325" y="2022424"/>
                      <a:pt x="788877" y="2072872"/>
                      <a:pt x="726647" y="2072872"/>
                    </a:cubicBezTo>
                    <a:lnTo>
                      <a:pt x="726648" y="2072871"/>
                    </a:lnTo>
                    <a:cubicBezTo>
                      <a:pt x="664418" y="2072871"/>
                      <a:pt x="613970" y="2022423"/>
                      <a:pt x="613970" y="1960193"/>
                    </a:cubicBezTo>
                    <a:lnTo>
                      <a:pt x="613970" y="1281464"/>
                    </a:lnTo>
                    <a:lnTo>
                      <a:pt x="532651" y="1272139"/>
                    </a:lnTo>
                    <a:lnTo>
                      <a:pt x="379003" y="1933246"/>
                    </a:lnTo>
                    <a:cubicBezTo>
                      <a:pt x="364916" y="1993860"/>
                      <a:pt x="304357" y="2031578"/>
                      <a:pt x="243743" y="2017491"/>
                    </a:cubicBezTo>
                    <a:lnTo>
                      <a:pt x="243744" y="2017492"/>
                    </a:lnTo>
                    <a:cubicBezTo>
                      <a:pt x="183129" y="2003405"/>
                      <a:pt x="145411" y="1942846"/>
                      <a:pt x="159499" y="1882232"/>
                    </a:cubicBezTo>
                    <a:lnTo>
                      <a:pt x="324260" y="1173301"/>
                    </a:lnTo>
                    <a:lnTo>
                      <a:pt x="323244" y="1161375"/>
                    </a:lnTo>
                    <a:lnTo>
                      <a:pt x="359173" y="848067"/>
                    </a:lnTo>
                    <a:lnTo>
                      <a:pt x="155186" y="1115387"/>
                    </a:lnTo>
                    <a:cubicBezTo>
                      <a:pt x="126221" y="1153345"/>
                      <a:pt x="71969" y="1160635"/>
                      <a:pt x="34011" y="1131670"/>
                    </a:cubicBezTo>
                    <a:lnTo>
                      <a:pt x="34013" y="1131670"/>
                    </a:lnTo>
                    <a:cubicBezTo>
                      <a:pt x="-3946" y="1102705"/>
                      <a:pt x="-11236" y="1048453"/>
                      <a:pt x="17729" y="1010495"/>
                    </a:cubicBezTo>
                    <a:lnTo>
                      <a:pt x="391870" y="520191"/>
                    </a:lnTo>
                    <a:lnTo>
                      <a:pt x="412160" y="502403"/>
                    </a:lnTo>
                    <a:lnTo>
                      <a:pt x="426089" y="486112"/>
                    </a:lnTo>
                    <a:cubicBezTo>
                      <a:pt x="443361" y="472394"/>
                      <a:pt x="465866" y="465265"/>
                      <a:pt x="489510" y="467977"/>
                    </a:cubicBezTo>
                    <a:close/>
                    <a:moveTo>
                      <a:pt x="720120" y="1452"/>
                    </a:moveTo>
                    <a:cubicBezTo>
                      <a:pt x="840840" y="15295"/>
                      <a:pt x="927481" y="124382"/>
                      <a:pt x="913637" y="245101"/>
                    </a:cubicBezTo>
                    <a:cubicBezTo>
                      <a:pt x="899793" y="365821"/>
                      <a:pt x="790707" y="452462"/>
                      <a:pt x="669987" y="438618"/>
                    </a:cubicBezTo>
                    <a:cubicBezTo>
                      <a:pt x="549267" y="424775"/>
                      <a:pt x="462626" y="315688"/>
                      <a:pt x="476470" y="194969"/>
                    </a:cubicBezTo>
                    <a:cubicBezTo>
                      <a:pt x="490314" y="74249"/>
                      <a:pt x="599400" y="-12392"/>
                      <a:pt x="720120" y="1452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</p:grpSp>
        <p:sp>
          <p:nvSpPr>
            <p:cNvPr id="14" name="하트 13">
              <a:extLst>
                <a:ext uri="{FF2B5EF4-FFF2-40B4-BE49-F238E27FC236}">
                  <a16:creationId xmlns:a16="http://schemas.microsoft.com/office/drawing/2014/main" id="{626CC6B6-E451-4D44-AB6B-5A70D9C4F6A5}"/>
                </a:ext>
              </a:extLst>
            </p:cNvPr>
            <p:cNvSpPr/>
            <p:nvPr/>
          </p:nvSpPr>
          <p:spPr>
            <a:xfrm>
              <a:off x="10549143" y="5568491"/>
              <a:ext cx="316476" cy="316476"/>
            </a:xfrm>
            <a:prstGeom prst="hear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91EEC61-FEF5-4712-A315-B02F2A737D5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2">
            <a:extLst>
              <a:ext uri="{FF2B5EF4-FFF2-40B4-BE49-F238E27FC236}">
                <a16:creationId xmlns:a16="http://schemas.microsoft.com/office/drawing/2014/main" id="{5C3A13EF-260A-4EB4-A58A-24807CB25A3F}"/>
              </a:ext>
            </a:extLst>
          </p:cNvPr>
          <p:cNvGrpSpPr/>
          <p:nvPr/>
        </p:nvGrpSpPr>
        <p:grpSpPr>
          <a:xfrm>
            <a:off x="200912" y="1401504"/>
            <a:ext cx="4954561" cy="5476592"/>
            <a:chOff x="200912" y="1435563"/>
            <a:chExt cx="4923748" cy="5442533"/>
          </a:xfrm>
        </p:grpSpPr>
        <p:grpSp>
          <p:nvGrpSpPr>
            <p:cNvPr id="4" name="Group 83">
              <a:extLst>
                <a:ext uri="{FF2B5EF4-FFF2-40B4-BE49-F238E27FC236}">
                  <a16:creationId xmlns:a16="http://schemas.microsoft.com/office/drawing/2014/main" id="{70A298BB-B009-4D86-9B17-0D1D6E85C9BC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10" name="Freeform: Shape 89">
                <a:extLst>
                  <a:ext uri="{FF2B5EF4-FFF2-40B4-BE49-F238E27FC236}">
                    <a16:creationId xmlns:a16="http://schemas.microsoft.com/office/drawing/2014/main" id="{39B87B99-1D3B-4A57-ADFD-254C348E1D57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90">
                <a:extLst>
                  <a:ext uri="{FF2B5EF4-FFF2-40B4-BE49-F238E27FC236}">
                    <a16:creationId xmlns:a16="http://schemas.microsoft.com/office/drawing/2014/main" id="{55003ECB-C1DF-4594-A198-F9B426E997B7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91">
                <a:extLst>
                  <a:ext uri="{FF2B5EF4-FFF2-40B4-BE49-F238E27FC236}">
                    <a16:creationId xmlns:a16="http://schemas.microsoft.com/office/drawing/2014/main" id="{30D05E55-17CB-4F07-A894-468F03067989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92">
                <a:extLst>
                  <a:ext uri="{FF2B5EF4-FFF2-40B4-BE49-F238E27FC236}">
                    <a16:creationId xmlns:a16="http://schemas.microsoft.com/office/drawing/2014/main" id="{49E76308-E18D-4757-89D8-D5E01DF4C312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93">
                <a:extLst>
                  <a:ext uri="{FF2B5EF4-FFF2-40B4-BE49-F238E27FC236}">
                    <a16:creationId xmlns:a16="http://schemas.microsoft.com/office/drawing/2014/main" id="{9609F390-467A-4497-94A7-6A7B6D88A53F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94">
                <a:extLst>
                  <a:ext uri="{FF2B5EF4-FFF2-40B4-BE49-F238E27FC236}">
                    <a16:creationId xmlns:a16="http://schemas.microsoft.com/office/drawing/2014/main" id="{9AEF89D1-CDFC-4807-96A6-896952E3D1AE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95">
                <a:extLst>
                  <a:ext uri="{FF2B5EF4-FFF2-40B4-BE49-F238E27FC236}">
                    <a16:creationId xmlns:a16="http://schemas.microsoft.com/office/drawing/2014/main" id="{10138EDD-D05A-455C-AB16-078D4BB2634B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96">
                <a:extLst>
                  <a:ext uri="{FF2B5EF4-FFF2-40B4-BE49-F238E27FC236}">
                    <a16:creationId xmlns:a16="http://schemas.microsoft.com/office/drawing/2014/main" id="{55C02E00-1601-448F-B9DD-61537FE86B89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97">
                <a:extLst>
                  <a:ext uri="{FF2B5EF4-FFF2-40B4-BE49-F238E27FC236}">
                    <a16:creationId xmlns:a16="http://schemas.microsoft.com/office/drawing/2014/main" id="{67704A46-687F-4E3A-A6E4-CE95D3581ABA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98">
                <a:extLst>
                  <a:ext uri="{FF2B5EF4-FFF2-40B4-BE49-F238E27FC236}">
                    <a16:creationId xmlns:a16="http://schemas.microsoft.com/office/drawing/2014/main" id="{3F130ADA-2B66-45ED-9B53-4D3BEF37BCE5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99">
                <a:extLst>
                  <a:ext uri="{FF2B5EF4-FFF2-40B4-BE49-F238E27FC236}">
                    <a16:creationId xmlns:a16="http://schemas.microsoft.com/office/drawing/2014/main" id="{5F63854D-4D38-46DF-B19F-AF036FBD1487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100">
                <a:extLst>
                  <a:ext uri="{FF2B5EF4-FFF2-40B4-BE49-F238E27FC236}">
                    <a16:creationId xmlns:a16="http://schemas.microsoft.com/office/drawing/2014/main" id="{58D2DEBB-E821-46CD-A171-7E51D8BEA65C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01">
                <a:extLst>
                  <a:ext uri="{FF2B5EF4-FFF2-40B4-BE49-F238E27FC236}">
                    <a16:creationId xmlns:a16="http://schemas.microsoft.com/office/drawing/2014/main" id="{F2ECD1D6-42B6-4253-ADA6-8132BAED7FD8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02">
                <a:extLst>
                  <a:ext uri="{FF2B5EF4-FFF2-40B4-BE49-F238E27FC236}">
                    <a16:creationId xmlns:a16="http://schemas.microsoft.com/office/drawing/2014/main" id="{98DF5F77-507B-4DD4-921D-2409305C45A7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03">
                <a:extLst>
                  <a:ext uri="{FF2B5EF4-FFF2-40B4-BE49-F238E27FC236}">
                    <a16:creationId xmlns:a16="http://schemas.microsoft.com/office/drawing/2014/main" id="{755F93C9-0A4A-4CB7-9EF3-31524AD1A842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04">
                <a:extLst>
                  <a:ext uri="{FF2B5EF4-FFF2-40B4-BE49-F238E27FC236}">
                    <a16:creationId xmlns:a16="http://schemas.microsoft.com/office/drawing/2014/main" id="{2E6EFCD5-5179-4949-BBC5-D30AE679647C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05">
                <a:extLst>
                  <a:ext uri="{FF2B5EF4-FFF2-40B4-BE49-F238E27FC236}">
                    <a16:creationId xmlns:a16="http://schemas.microsoft.com/office/drawing/2014/main" id="{643C1971-9190-4E78-80A1-0893B2136241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06">
                <a:extLst>
                  <a:ext uri="{FF2B5EF4-FFF2-40B4-BE49-F238E27FC236}">
                    <a16:creationId xmlns:a16="http://schemas.microsoft.com/office/drawing/2014/main" id="{78EF1260-1AF6-4326-8B96-967A3E31A635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107">
                <a:extLst>
                  <a:ext uri="{FF2B5EF4-FFF2-40B4-BE49-F238E27FC236}">
                    <a16:creationId xmlns:a16="http://schemas.microsoft.com/office/drawing/2014/main" id="{0EFDF17F-CA11-4959-B591-BE440FFE901A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108">
                <a:extLst>
                  <a:ext uri="{FF2B5EF4-FFF2-40B4-BE49-F238E27FC236}">
                    <a16:creationId xmlns:a16="http://schemas.microsoft.com/office/drawing/2014/main" id="{0F27669E-8C9B-4285-94A8-9DE1B471473D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109">
                <a:extLst>
                  <a:ext uri="{FF2B5EF4-FFF2-40B4-BE49-F238E27FC236}">
                    <a16:creationId xmlns:a16="http://schemas.microsoft.com/office/drawing/2014/main" id="{1B8BA226-65FD-4ACB-84DB-C0CB3938C308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110">
                <a:extLst>
                  <a:ext uri="{FF2B5EF4-FFF2-40B4-BE49-F238E27FC236}">
                    <a16:creationId xmlns:a16="http://schemas.microsoft.com/office/drawing/2014/main" id="{33C27FF7-3136-4A6B-80A1-025ADF37F007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11">
                <a:extLst>
                  <a:ext uri="{FF2B5EF4-FFF2-40B4-BE49-F238E27FC236}">
                    <a16:creationId xmlns:a16="http://schemas.microsoft.com/office/drawing/2014/main" id="{49CD5105-72C4-4E38-A9F6-446FC75E6EB2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112">
                <a:extLst>
                  <a:ext uri="{FF2B5EF4-FFF2-40B4-BE49-F238E27FC236}">
                    <a16:creationId xmlns:a16="http://schemas.microsoft.com/office/drawing/2014/main" id="{02D8D8CB-DCF2-4E3D-900E-EE3C584B49E1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113">
                <a:extLst>
                  <a:ext uri="{FF2B5EF4-FFF2-40B4-BE49-F238E27FC236}">
                    <a16:creationId xmlns:a16="http://schemas.microsoft.com/office/drawing/2014/main" id="{D2E8E2D5-7D3C-4488-902A-2D71BB217BC1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114">
                <a:extLst>
                  <a:ext uri="{FF2B5EF4-FFF2-40B4-BE49-F238E27FC236}">
                    <a16:creationId xmlns:a16="http://schemas.microsoft.com/office/drawing/2014/main" id="{4281C891-7586-4E00-9A25-A2772CB58B7F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115">
                <a:extLst>
                  <a:ext uri="{FF2B5EF4-FFF2-40B4-BE49-F238E27FC236}">
                    <a16:creationId xmlns:a16="http://schemas.microsoft.com/office/drawing/2014/main" id="{481C4C50-2A19-4B70-96BD-F7A6FC5D29B2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84">
              <a:extLst>
                <a:ext uri="{FF2B5EF4-FFF2-40B4-BE49-F238E27FC236}">
                  <a16:creationId xmlns:a16="http://schemas.microsoft.com/office/drawing/2014/main" id="{DE1EA2E3-F097-46C8-9583-5978AA6872BC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6" name="Freeform: Shape 85">
                <a:extLst>
                  <a:ext uri="{FF2B5EF4-FFF2-40B4-BE49-F238E27FC236}">
                    <a16:creationId xmlns:a16="http://schemas.microsoft.com/office/drawing/2014/main" id="{82455BEB-AEED-4163-8069-67107E96B8BD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86">
                <a:extLst>
                  <a:ext uri="{FF2B5EF4-FFF2-40B4-BE49-F238E27FC236}">
                    <a16:creationId xmlns:a16="http://schemas.microsoft.com/office/drawing/2014/main" id="{7EB67748-808F-4816-B27A-985218FB1004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" name="Freeform: Shape 87">
                <a:extLst>
                  <a:ext uri="{FF2B5EF4-FFF2-40B4-BE49-F238E27FC236}">
                    <a16:creationId xmlns:a16="http://schemas.microsoft.com/office/drawing/2014/main" id="{DB35F2F4-87D6-43D3-9332-3B435BB186EF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8">
                <a:extLst>
                  <a:ext uri="{FF2B5EF4-FFF2-40B4-BE49-F238E27FC236}">
                    <a16:creationId xmlns:a16="http://schemas.microsoft.com/office/drawing/2014/main" id="{54A93BC8-2F8B-4D85-AC1C-EB9C376D6D8B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67" name="Oval 6">
            <a:extLst>
              <a:ext uri="{FF2B5EF4-FFF2-40B4-BE49-F238E27FC236}">
                <a16:creationId xmlns:a16="http://schemas.microsoft.com/office/drawing/2014/main" id="{D88D9BEA-EA18-4592-B8C8-EAF3C331B042}"/>
              </a:ext>
            </a:extLst>
          </p:cNvPr>
          <p:cNvSpPr/>
          <p:nvPr/>
        </p:nvSpPr>
        <p:spPr>
          <a:xfrm>
            <a:off x="8686719" y="4332406"/>
            <a:ext cx="630965" cy="63096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68" name="Oval 9">
            <a:extLst>
              <a:ext uri="{FF2B5EF4-FFF2-40B4-BE49-F238E27FC236}">
                <a16:creationId xmlns:a16="http://schemas.microsoft.com/office/drawing/2014/main" id="{02E2DBD3-E132-43A6-82BA-3253DD6B5EE3}"/>
              </a:ext>
            </a:extLst>
          </p:cNvPr>
          <p:cNvSpPr/>
          <p:nvPr/>
        </p:nvSpPr>
        <p:spPr>
          <a:xfrm>
            <a:off x="5588753" y="4332406"/>
            <a:ext cx="630965" cy="63096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69" name="Group 10">
            <a:extLst>
              <a:ext uri="{FF2B5EF4-FFF2-40B4-BE49-F238E27FC236}">
                <a16:creationId xmlns:a16="http://schemas.microsoft.com/office/drawing/2014/main" id="{BE65DC54-9C24-4F49-879E-EE6C14250771}"/>
              </a:ext>
            </a:extLst>
          </p:cNvPr>
          <p:cNvGrpSpPr/>
          <p:nvPr/>
        </p:nvGrpSpPr>
        <p:grpSpPr>
          <a:xfrm>
            <a:off x="6287809" y="4199971"/>
            <a:ext cx="2412029" cy="895838"/>
            <a:chOff x="3131840" y="2220255"/>
            <a:chExt cx="3096344" cy="89583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1456E5E-1906-49D0-BDD1-077072A124EE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CE533E4-A579-4A7D-B2FD-F7928840795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72" name="Group 13">
            <a:extLst>
              <a:ext uri="{FF2B5EF4-FFF2-40B4-BE49-F238E27FC236}">
                <a16:creationId xmlns:a16="http://schemas.microsoft.com/office/drawing/2014/main" id="{DFCA8ECD-8BF5-474A-AF5E-C85B4140075B}"/>
              </a:ext>
            </a:extLst>
          </p:cNvPr>
          <p:cNvGrpSpPr/>
          <p:nvPr/>
        </p:nvGrpSpPr>
        <p:grpSpPr>
          <a:xfrm>
            <a:off x="9385775" y="4199971"/>
            <a:ext cx="2412029" cy="895838"/>
            <a:chOff x="3131840" y="2220255"/>
            <a:chExt cx="3096344" cy="89583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7F3B717-2072-411D-A042-2B9878490BA7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2DAFA40-116E-471F-B866-D41873D29F6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75" name="Oval 16">
            <a:extLst>
              <a:ext uri="{FF2B5EF4-FFF2-40B4-BE49-F238E27FC236}">
                <a16:creationId xmlns:a16="http://schemas.microsoft.com/office/drawing/2014/main" id="{80BE0768-6779-4257-86E7-3F1A3F6829F1}"/>
              </a:ext>
            </a:extLst>
          </p:cNvPr>
          <p:cNvSpPr/>
          <p:nvPr/>
        </p:nvSpPr>
        <p:spPr>
          <a:xfrm>
            <a:off x="8686719" y="5505692"/>
            <a:ext cx="630965" cy="63096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76" name="Oval 17">
            <a:extLst>
              <a:ext uri="{FF2B5EF4-FFF2-40B4-BE49-F238E27FC236}">
                <a16:creationId xmlns:a16="http://schemas.microsoft.com/office/drawing/2014/main" id="{0F13FD8E-C323-4481-9BC2-08C09AC71519}"/>
              </a:ext>
            </a:extLst>
          </p:cNvPr>
          <p:cNvSpPr/>
          <p:nvPr/>
        </p:nvSpPr>
        <p:spPr>
          <a:xfrm>
            <a:off x="5588753" y="5505692"/>
            <a:ext cx="630965" cy="63096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77" name="Group 18">
            <a:extLst>
              <a:ext uri="{FF2B5EF4-FFF2-40B4-BE49-F238E27FC236}">
                <a16:creationId xmlns:a16="http://schemas.microsoft.com/office/drawing/2014/main" id="{1F20B21B-40E6-4F67-B339-536D310241AF}"/>
              </a:ext>
            </a:extLst>
          </p:cNvPr>
          <p:cNvGrpSpPr/>
          <p:nvPr/>
        </p:nvGrpSpPr>
        <p:grpSpPr>
          <a:xfrm>
            <a:off x="6287809" y="5373256"/>
            <a:ext cx="2412029" cy="895838"/>
            <a:chOff x="3131840" y="2220255"/>
            <a:chExt cx="3096344" cy="89583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D84DFFB-91C5-484C-9DB3-0CD0E64CB464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A243CB4-67BF-4619-9CA3-7275FD0F93B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80" name="Group 21">
            <a:extLst>
              <a:ext uri="{FF2B5EF4-FFF2-40B4-BE49-F238E27FC236}">
                <a16:creationId xmlns:a16="http://schemas.microsoft.com/office/drawing/2014/main" id="{7C30EFDE-31CC-44B8-BAFC-F87C52728282}"/>
              </a:ext>
            </a:extLst>
          </p:cNvPr>
          <p:cNvGrpSpPr/>
          <p:nvPr/>
        </p:nvGrpSpPr>
        <p:grpSpPr>
          <a:xfrm>
            <a:off x="9385775" y="5373256"/>
            <a:ext cx="2412029" cy="895838"/>
            <a:chOff x="3131840" y="2220255"/>
            <a:chExt cx="3096344" cy="895838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9C35485-D516-49A5-9D99-DD3B6DD91CDB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36F45FA-1313-4922-AC3D-CAEA8138F78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3" name="Round Same Side Corner Rectangle 11">
            <a:extLst>
              <a:ext uri="{FF2B5EF4-FFF2-40B4-BE49-F238E27FC236}">
                <a16:creationId xmlns:a16="http://schemas.microsoft.com/office/drawing/2014/main" id="{A613DFF2-1451-424B-A93B-358ECDBBE459}"/>
              </a:ext>
            </a:extLst>
          </p:cNvPr>
          <p:cNvSpPr>
            <a:spLocks noChangeAspect="1"/>
          </p:cNvSpPr>
          <p:nvPr/>
        </p:nvSpPr>
        <p:spPr>
          <a:xfrm>
            <a:off x="5760128" y="5674868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4" name="Rounded Rectangle 36">
            <a:extLst>
              <a:ext uri="{FF2B5EF4-FFF2-40B4-BE49-F238E27FC236}">
                <a16:creationId xmlns:a16="http://schemas.microsoft.com/office/drawing/2014/main" id="{30FEC151-C967-4A27-94A8-9A381926238C}"/>
              </a:ext>
            </a:extLst>
          </p:cNvPr>
          <p:cNvSpPr/>
          <p:nvPr/>
        </p:nvSpPr>
        <p:spPr>
          <a:xfrm>
            <a:off x="5757927" y="4501581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5" name="Rounded Rectangle 1">
            <a:extLst>
              <a:ext uri="{FF2B5EF4-FFF2-40B4-BE49-F238E27FC236}">
                <a16:creationId xmlns:a16="http://schemas.microsoft.com/office/drawing/2014/main" id="{338265AF-AFB7-47BF-94D8-3BE29FEB5E4A}"/>
              </a:ext>
            </a:extLst>
          </p:cNvPr>
          <p:cNvSpPr>
            <a:spLocks noChangeAspect="1"/>
          </p:cNvSpPr>
          <p:nvPr/>
        </p:nvSpPr>
        <p:spPr>
          <a:xfrm>
            <a:off x="8877174" y="4501582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F5F43BC5-2C7E-4FF4-93F6-3E18135107C1}"/>
              </a:ext>
            </a:extLst>
          </p:cNvPr>
          <p:cNvSpPr/>
          <p:nvPr/>
        </p:nvSpPr>
        <p:spPr>
          <a:xfrm rot="20700000">
            <a:off x="8843598" y="5682174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9" name="Group 34">
            <a:extLst>
              <a:ext uri="{FF2B5EF4-FFF2-40B4-BE49-F238E27FC236}">
                <a16:creationId xmlns:a16="http://schemas.microsoft.com/office/drawing/2014/main" id="{52383FF9-FC61-4A02-82DE-5E49F3C3F7F9}"/>
              </a:ext>
            </a:extLst>
          </p:cNvPr>
          <p:cNvGrpSpPr/>
          <p:nvPr/>
        </p:nvGrpSpPr>
        <p:grpSpPr>
          <a:xfrm>
            <a:off x="7342492" y="2983836"/>
            <a:ext cx="4412587" cy="890327"/>
            <a:chOff x="2079598" y="4257726"/>
            <a:chExt cx="2262901" cy="890327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F3539DD-8879-4159-A44A-50D6E07392A4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61E9B96-B49E-4E04-B7D8-BA8AB5F77A2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5759C7BD-4C13-4457-BCEE-85E8390F75C6}"/>
              </a:ext>
            </a:extLst>
          </p:cNvPr>
          <p:cNvSpPr txBox="1"/>
          <p:nvPr/>
        </p:nvSpPr>
        <p:spPr>
          <a:xfrm>
            <a:off x="7342492" y="201647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3" name="Freeform: Shape 21">
            <a:extLst>
              <a:ext uri="{FF2B5EF4-FFF2-40B4-BE49-F238E27FC236}">
                <a16:creationId xmlns:a16="http://schemas.microsoft.com/office/drawing/2014/main" id="{91BAE5CD-5B6E-4DFA-B1D2-0C79090B1F6A}"/>
              </a:ext>
            </a:extLst>
          </p:cNvPr>
          <p:cNvSpPr/>
          <p:nvPr/>
        </p:nvSpPr>
        <p:spPr>
          <a:xfrm>
            <a:off x="5904235" y="2323918"/>
            <a:ext cx="1273265" cy="1388554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2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4820</TotalTime>
  <Words>4297</Words>
  <Application>Microsoft Office PowerPoint</Application>
  <PresentationFormat>와이드스크린</PresentationFormat>
  <Paragraphs>551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Portfolio Presentation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78</cp:revision>
  <dcterms:created xsi:type="dcterms:W3CDTF">2020-01-20T05:08:25Z</dcterms:created>
  <dcterms:modified xsi:type="dcterms:W3CDTF">2022-11-15T07:04:17Z</dcterms:modified>
</cp:coreProperties>
</file>