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FFAA274-CE8F-4725-9FFE-275737854FF2}"/>
              </a:ext>
            </a:extLst>
          </p:cNvPr>
          <p:cNvGrpSpPr/>
          <p:nvPr/>
        </p:nvGrpSpPr>
        <p:grpSpPr>
          <a:xfrm>
            <a:off x="814218" y="1926232"/>
            <a:ext cx="6098120" cy="3161631"/>
            <a:chOff x="814218" y="1926232"/>
            <a:chExt cx="6098120" cy="3161631"/>
          </a:xfrm>
        </p:grpSpPr>
        <p:sp>
          <p:nvSpPr>
            <p:cNvPr id="1645" name="자유형: 도형 1644">
              <a:extLst>
                <a:ext uri="{FF2B5EF4-FFF2-40B4-BE49-F238E27FC236}">
                  <a16:creationId xmlns:a16="http://schemas.microsoft.com/office/drawing/2014/main" id="{50087195-A49E-41B7-8A42-419A2F19FBCA}"/>
                </a:ext>
              </a:extLst>
            </p:cNvPr>
            <p:cNvSpPr/>
            <p:nvPr/>
          </p:nvSpPr>
          <p:spPr>
            <a:xfrm flipH="1">
              <a:off x="1030295" y="3244960"/>
              <a:ext cx="3655066" cy="1842902"/>
            </a:xfrm>
            <a:custGeom>
              <a:avLst/>
              <a:gdLst>
                <a:gd name="connsiteX0" fmla="*/ 1843054 w 3655066"/>
                <a:gd name="connsiteY0" fmla="*/ 69 h 1842902"/>
                <a:gd name="connsiteX1" fmla="*/ 0 w 3655066"/>
                <a:gd name="connsiteY1" fmla="*/ 1806140 h 1842902"/>
                <a:gd name="connsiteX2" fmla="*/ 1827355 w 3655066"/>
                <a:gd name="connsiteY2" fmla="*/ 1842902 h 1842902"/>
                <a:gd name="connsiteX3" fmla="*/ 3655066 w 3655066"/>
                <a:gd name="connsiteY3" fmla="*/ 1837277 h 1842902"/>
                <a:gd name="connsiteX4" fmla="*/ 1843054 w 3655066"/>
                <a:gd name="connsiteY4" fmla="*/ 69 h 184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066" h="1842902">
                  <a:moveTo>
                    <a:pt x="1843054" y="69"/>
                  </a:moveTo>
                  <a:cubicBezTo>
                    <a:pt x="841769" y="-8603"/>
                    <a:pt x="19974" y="796701"/>
                    <a:pt x="0" y="1806140"/>
                  </a:cubicBezTo>
                  <a:lnTo>
                    <a:pt x="1827355" y="1842902"/>
                  </a:lnTo>
                  <a:lnTo>
                    <a:pt x="3655066" y="1837277"/>
                  </a:lnTo>
                  <a:cubicBezTo>
                    <a:pt x="3652010" y="827844"/>
                    <a:pt x="2844139" y="8739"/>
                    <a:pt x="1843054" y="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44" name="자유형: 도형 1643">
              <a:extLst>
                <a:ext uri="{FF2B5EF4-FFF2-40B4-BE49-F238E27FC236}">
                  <a16:creationId xmlns:a16="http://schemas.microsoft.com/office/drawing/2014/main" id="{888A9754-4F8E-4498-8A65-9D34B4FF3AA2}"/>
                </a:ext>
              </a:extLst>
            </p:cNvPr>
            <p:cNvSpPr/>
            <p:nvPr/>
          </p:nvSpPr>
          <p:spPr>
            <a:xfrm flipH="1">
              <a:off x="814218" y="2691893"/>
              <a:ext cx="4439087" cy="2395969"/>
            </a:xfrm>
            <a:custGeom>
              <a:avLst/>
              <a:gdLst>
                <a:gd name="connsiteX0" fmla="*/ 2349179 w 4439087"/>
                <a:gd name="connsiteY0" fmla="*/ 447 h 2395969"/>
                <a:gd name="connsiteX1" fmla="*/ 1768897 w 4439087"/>
                <a:gd name="connsiteY1" fmla="*/ 83535 h 2395969"/>
                <a:gd name="connsiteX2" fmla="*/ 0 w 4439087"/>
                <a:gd name="connsiteY2" fmla="*/ 2348385 h 2395969"/>
                <a:gd name="connsiteX3" fmla="*/ 2395300 w 4439087"/>
                <a:gd name="connsiteY3" fmla="*/ 2395969 h 2395969"/>
                <a:gd name="connsiteX4" fmla="*/ 4439087 w 4439087"/>
                <a:gd name="connsiteY4" fmla="*/ 1145902 h 2395969"/>
                <a:gd name="connsiteX5" fmla="*/ 2349179 w 4439087"/>
                <a:gd name="connsiteY5" fmla="*/ 447 h 23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39087" h="2395969">
                  <a:moveTo>
                    <a:pt x="2349179" y="447"/>
                  </a:moveTo>
                  <a:cubicBezTo>
                    <a:pt x="2156233" y="4183"/>
                    <a:pt x="1961503" y="31361"/>
                    <a:pt x="1768897" y="83535"/>
                  </a:cubicBezTo>
                  <a:cubicBezTo>
                    <a:pt x="741667" y="361797"/>
                    <a:pt x="21138" y="1284344"/>
                    <a:pt x="0" y="2348385"/>
                  </a:cubicBezTo>
                  <a:lnTo>
                    <a:pt x="2395300" y="2395969"/>
                  </a:lnTo>
                  <a:lnTo>
                    <a:pt x="4439087" y="1145902"/>
                  </a:lnTo>
                  <a:cubicBezTo>
                    <a:pt x="3987902" y="408241"/>
                    <a:pt x="3185282" y="-15745"/>
                    <a:pt x="2349179" y="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43" name="자유형: 도형 1642">
              <a:extLst>
                <a:ext uri="{FF2B5EF4-FFF2-40B4-BE49-F238E27FC236}">
                  <a16:creationId xmlns:a16="http://schemas.microsoft.com/office/drawing/2014/main" id="{85997811-3AB8-41FD-925C-88182AE85736}"/>
                </a:ext>
              </a:extLst>
            </p:cNvPr>
            <p:cNvSpPr/>
            <p:nvPr/>
          </p:nvSpPr>
          <p:spPr>
            <a:xfrm flipH="1">
              <a:off x="1903225" y="2139199"/>
              <a:ext cx="3903361" cy="2948664"/>
            </a:xfrm>
            <a:custGeom>
              <a:avLst/>
              <a:gdLst>
                <a:gd name="connsiteX0" fmla="*/ 2870829 w 3903361"/>
                <a:gd name="connsiteY0" fmla="*/ 1031 h 2948664"/>
                <a:gd name="connsiteX1" fmla="*/ 1241921 w 3903361"/>
                <a:gd name="connsiteY1" fmla="*/ 544123 h 2948664"/>
                <a:gd name="connsiteX2" fmla="*/ 0 w 3903361"/>
                <a:gd name="connsiteY2" fmla="*/ 2929350 h 2948664"/>
                <a:gd name="connsiteX3" fmla="*/ 2948580 w 3903361"/>
                <a:gd name="connsiteY3" fmla="*/ 2948664 h 2948664"/>
                <a:gd name="connsiteX4" fmla="*/ 3903361 w 3903361"/>
                <a:gd name="connsiteY4" fmla="*/ 158880 h 2948664"/>
                <a:gd name="connsiteX5" fmla="*/ 2870829 w 3903361"/>
                <a:gd name="connsiteY5" fmla="*/ 1031 h 29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3361" h="2948664">
                  <a:moveTo>
                    <a:pt x="2870829" y="1031"/>
                  </a:moveTo>
                  <a:cubicBezTo>
                    <a:pt x="2293568" y="16299"/>
                    <a:pt x="1725382" y="200979"/>
                    <a:pt x="1241921" y="544123"/>
                  </a:cubicBezTo>
                  <a:cubicBezTo>
                    <a:pt x="468384" y="1093153"/>
                    <a:pt x="6213" y="1980796"/>
                    <a:pt x="0" y="2929350"/>
                  </a:cubicBezTo>
                  <a:lnTo>
                    <a:pt x="2948580" y="2948664"/>
                  </a:lnTo>
                  <a:lnTo>
                    <a:pt x="3903361" y="158880"/>
                  </a:lnTo>
                  <a:cubicBezTo>
                    <a:pt x="3566810" y="43698"/>
                    <a:pt x="3217186" y="-8130"/>
                    <a:pt x="2870829" y="1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40" name="자유형: 도형 1639">
              <a:extLst>
                <a:ext uri="{FF2B5EF4-FFF2-40B4-BE49-F238E27FC236}">
                  <a16:creationId xmlns:a16="http://schemas.microsoft.com/office/drawing/2014/main" id="{4DE757B2-5702-426A-88AA-F1775EA06042}"/>
                </a:ext>
              </a:extLst>
            </p:cNvPr>
            <p:cNvSpPr/>
            <p:nvPr/>
          </p:nvSpPr>
          <p:spPr>
            <a:xfrm flipH="1">
              <a:off x="2858006" y="1926232"/>
              <a:ext cx="3501292" cy="3161631"/>
            </a:xfrm>
            <a:custGeom>
              <a:avLst/>
              <a:gdLst>
                <a:gd name="connsiteX0" fmla="*/ 1996405 w 3501292"/>
                <a:gd name="connsiteY0" fmla="*/ 0 h 3161631"/>
                <a:gd name="connsiteX1" fmla="*/ 0 w 3501292"/>
                <a:gd name="connsiteY1" fmla="*/ 3122311 h 3161631"/>
                <a:gd name="connsiteX2" fmla="*/ 3501292 w 3501292"/>
                <a:gd name="connsiteY2" fmla="*/ 3161631 h 31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1292" h="3161631">
                  <a:moveTo>
                    <a:pt x="1996405" y="0"/>
                  </a:moveTo>
                  <a:cubicBezTo>
                    <a:pt x="789561" y="574439"/>
                    <a:pt x="15009" y="1785813"/>
                    <a:pt x="0" y="3122311"/>
                  </a:cubicBezTo>
                  <a:lnTo>
                    <a:pt x="3501292" y="3161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39" name="자유형: 도형 1638">
              <a:extLst>
                <a:ext uri="{FF2B5EF4-FFF2-40B4-BE49-F238E27FC236}">
                  <a16:creationId xmlns:a16="http://schemas.microsoft.com/office/drawing/2014/main" id="{EC34C32F-5039-487C-8B38-90405DDFF2A9}"/>
                </a:ext>
              </a:extLst>
            </p:cNvPr>
            <p:cNvSpPr/>
            <p:nvPr/>
          </p:nvSpPr>
          <p:spPr>
            <a:xfrm flipH="1">
              <a:off x="2858006" y="2894639"/>
              <a:ext cx="4054332" cy="2193224"/>
            </a:xfrm>
            <a:custGeom>
              <a:avLst/>
              <a:gdLst>
                <a:gd name="connsiteX0" fmla="*/ 644375 w 4054332"/>
                <a:gd name="connsiteY0" fmla="*/ 0 h 2193224"/>
                <a:gd name="connsiteX1" fmla="*/ 0 w 4054332"/>
                <a:gd name="connsiteY1" fmla="*/ 2172648 h 2193224"/>
                <a:gd name="connsiteX2" fmla="*/ 4054332 w 4054332"/>
                <a:gd name="connsiteY2" fmla="*/ 2193224 h 219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54332" h="2193224">
                  <a:moveTo>
                    <a:pt x="644375" y="0"/>
                  </a:moveTo>
                  <a:cubicBezTo>
                    <a:pt x="227436" y="648245"/>
                    <a:pt x="3911" y="1401905"/>
                    <a:pt x="0" y="2172648"/>
                  </a:cubicBezTo>
                  <a:lnTo>
                    <a:pt x="4054332" y="2193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607" name="Oval 54">
            <a:extLst>
              <a:ext uri="{FF2B5EF4-FFF2-40B4-BE49-F238E27FC236}">
                <a16:creationId xmlns:a16="http://schemas.microsoft.com/office/drawing/2014/main" id="{DBEEEC0A-82C3-4E2C-8246-429B7259A2DB}"/>
              </a:ext>
            </a:extLst>
          </p:cNvPr>
          <p:cNvSpPr/>
          <p:nvPr/>
        </p:nvSpPr>
        <p:spPr>
          <a:xfrm flipH="1">
            <a:off x="1921811" y="4151667"/>
            <a:ext cx="1872388" cy="18723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08" name="그룹 1607">
            <a:extLst>
              <a:ext uri="{FF2B5EF4-FFF2-40B4-BE49-F238E27FC236}">
                <a16:creationId xmlns:a16="http://schemas.microsoft.com/office/drawing/2014/main" id="{11EE5818-F99E-4795-82AF-CD1D43C6BFED}"/>
              </a:ext>
            </a:extLst>
          </p:cNvPr>
          <p:cNvGrpSpPr/>
          <p:nvPr/>
        </p:nvGrpSpPr>
        <p:grpSpPr>
          <a:xfrm>
            <a:off x="2287907" y="4426168"/>
            <a:ext cx="1112741" cy="1367495"/>
            <a:chOff x="2659357" y="114559"/>
            <a:chExt cx="2013863" cy="2474923"/>
          </a:xfrm>
        </p:grpSpPr>
        <p:sp>
          <p:nvSpPr>
            <p:cNvPr id="1609" name="자유형: 도형 1608">
              <a:extLst>
                <a:ext uri="{FF2B5EF4-FFF2-40B4-BE49-F238E27FC236}">
                  <a16:creationId xmlns:a16="http://schemas.microsoft.com/office/drawing/2014/main" id="{6B4D9671-84B6-4A41-B6DA-46B7B0EBC9D4}"/>
                </a:ext>
              </a:extLst>
            </p:cNvPr>
            <p:cNvSpPr/>
            <p:nvPr/>
          </p:nvSpPr>
          <p:spPr>
            <a:xfrm>
              <a:off x="2659357" y="114559"/>
              <a:ext cx="905998" cy="247492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0" name="자유형: 도형 1609">
              <a:extLst>
                <a:ext uri="{FF2B5EF4-FFF2-40B4-BE49-F238E27FC236}">
                  <a16:creationId xmlns:a16="http://schemas.microsoft.com/office/drawing/2014/main" id="{D53BE5A9-59B7-4B7D-A9D1-695151BDC02D}"/>
                </a:ext>
              </a:extLst>
            </p:cNvPr>
            <p:cNvSpPr/>
            <p:nvPr/>
          </p:nvSpPr>
          <p:spPr>
            <a:xfrm>
              <a:off x="2772463" y="115305"/>
              <a:ext cx="1900757" cy="2473316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1" name="자유형: 도형 1610">
              <a:extLst>
                <a:ext uri="{FF2B5EF4-FFF2-40B4-BE49-F238E27FC236}">
                  <a16:creationId xmlns:a16="http://schemas.microsoft.com/office/drawing/2014/main" id="{B25D9CC4-1E5D-4883-B352-D850DB8E177E}"/>
                </a:ext>
              </a:extLst>
            </p:cNvPr>
            <p:cNvSpPr/>
            <p:nvPr/>
          </p:nvSpPr>
          <p:spPr>
            <a:xfrm>
              <a:off x="3353027" y="626118"/>
              <a:ext cx="623915" cy="150275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612" name="그룹 1611">
              <a:extLst>
                <a:ext uri="{FF2B5EF4-FFF2-40B4-BE49-F238E27FC236}">
                  <a16:creationId xmlns:a16="http://schemas.microsoft.com/office/drawing/2014/main" id="{F7D4829B-1A42-4B34-96C9-D86F28E13200}"/>
                </a:ext>
              </a:extLst>
            </p:cNvPr>
            <p:cNvGrpSpPr/>
            <p:nvPr/>
          </p:nvGrpSpPr>
          <p:grpSpPr>
            <a:xfrm>
              <a:off x="3400511" y="1532697"/>
              <a:ext cx="527385" cy="526507"/>
              <a:chOff x="3400511" y="1532697"/>
              <a:chExt cx="527385" cy="526507"/>
            </a:xfrm>
          </p:grpSpPr>
          <p:sp>
            <p:nvSpPr>
              <p:cNvPr id="1613" name="자유형: 도형 1612">
                <a:extLst>
                  <a:ext uri="{FF2B5EF4-FFF2-40B4-BE49-F238E27FC236}">
                    <a16:creationId xmlns:a16="http://schemas.microsoft.com/office/drawing/2014/main" id="{3723872E-2219-40F7-8CCC-90B320A8740C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4" name="자유형: 도형 1613">
                <a:extLst>
                  <a:ext uri="{FF2B5EF4-FFF2-40B4-BE49-F238E27FC236}">
                    <a16:creationId xmlns:a16="http://schemas.microsoft.com/office/drawing/2014/main" id="{B448B8AB-5D42-41F4-87F6-7F47D787C52F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5" name="자유형: 도형 1614">
                <a:extLst>
                  <a:ext uri="{FF2B5EF4-FFF2-40B4-BE49-F238E27FC236}">
                    <a16:creationId xmlns:a16="http://schemas.microsoft.com/office/drawing/2014/main" id="{2CCF7A35-BE35-45A4-BB13-E1C097D0D13C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6" name="자유형: 도형 1615">
                <a:extLst>
                  <a:ext uri="{FF2B5EF4-FFF2-40B4-BE49-F238E27FC236}">
                    <a16:creationId xmlns:a16="http://schemas.microsoft.com/office/drawing/2014/main" id="{7B7CDB1A-B391-47A2-BF55-AB07D0F30B55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17" name="자유형: 도형 1616">
                <a:extLst>
                  <a:ext uri="{FF2B5EF4-FFF2-40B4-BE49-F238E27FC236}">
                    <a16:creationId xmlns:a16="http://schemas.microsoft.com/office/drawing/2014/main" id="{59CE4BBF-810D-4568-93AC-C1CD0E0D8446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1618" name="Rounded Rectangle 5">
            <a:extLst>
              <a:ext uri="{FF2B5EF4-FFF2-40B4-BE49-F238E27FC236}">
                <a16:creationId xmlns:a16="http://schemas.microsoft.com/office/drawing/2014/main" id="{7B562C15-8E14-4E9F-8789-56B739230E31}"/>
              </a:ext>
            </a:extLst>
          </p:cNvPr>
          <p:cNvSpPr/>
          <p:nvPr/>
        </p:nvSpPr>
        <p:spPr>
          <a:xfrm flipH="1">
            <a:off x="5790584" y="3995850"/>
            <a:ext cx="600182" cy="495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19" name="Rounded Rectangle 25">
            <a:extLst>
              <a:ext uri="{FF2B5EF4-FFF2-40B4-BE49-F238E27FC236}">
                <a16:creationId xmlns:a16="http://schemas.microsoft.com/office/drawing/2014/main" id="{B658F81C-071E-48E5-A182-71128E245163}"/>
              </a:ext>
            </a:extLst>
          </p:cNvPr>
          <p:cNvSpPr/>
          <p:nvPr/>
        </p:nvSpPr>
        <p:spPr>
          <a:xfrm>
            <a:off x="1311920" y="4584009"/>
            <a:ext cx="340634" cy="24963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0" name="Donut 39">
            <a:extLst>
              <a:ext uri="{FF2B5EF4-FFF2-40B4-BE49-F238E27FC236}">
                <a16:creationId xmlns:a16="http://schemas.microsoft.com/office/drawing/2014/main" id="{4EA4DBA9-A479-4DE9-8268-BBF7FA14321F}"/>
              </a:ext>
            </a:extLst>
          </p:cNvPr>
          <p:cNvSpPr/>
          <p:nvPr/>
        </p:nvSpPr>
        <p:spPr>
          <a:xfrm>
            <a:off x="1583857" y="3390371"/>
            <a:ext cx="492812" cy="492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21" name="Rectangle 36">
            <a:extLst>
              <a:ext uri="{FF2B5EF4-FFF2-40B4-BE49-F238E27FC236}">
                <a16:creationId xmlns:a16="http://schemas.microsoft.com/office/drawing/2014/main" id="{6A648CAE-2B7C-493A-9C86-B9ADD86A1633}"/>
              </a:ext>
            </a:extLst>
          </p:cNvPr>
          <p:cNvSpPr/>
          <p:nvPr/>
        </p:nvSpPr>
        <p:spPr>
          <a:xfrm>
            <a:off x="4593209" y="2753064"/>
            <a:ext cx="490849" cy="4103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2" name="Chord 15">
            <a:extLst>
              <a:ext uri="{FF2B5EF4-FFF2-40B4-BE49-F238E27FC236}">
                <a16:creationId xmlns:a16="http://schemas.microsoft.com/office/drawing/2014/main" id="{66925685-53D9-4DE2-9208-8528BF35C551}"/>
              </a:ext>
            </a:extLst>
          </p:cNvPr>
          <p:cNvSpPr/>
          <p:nvPr/>
        </p:nvSpPr>
        <p:spPr>
          <a:xfrm>
            <a:off x="2858006" y="2459878"/>
            <a:ext cx="264251" cy="57614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23" name="Text Placeholder 12">
            <a:extLst>
              <a:ext uri="{FF2B5EF4-FFF2-40B4-BE49-F238E27FC236}">
                <a16:creationId xmlns:a16="http://schemas.microsoft.com/office/drawing/2014/main" id="{6EE47BD5-73F1-4EC4-9E1B-D30569EBBAEC}"/>
              </a:ext>
            </a:extLst>
          </p:cNvPr>
          <p:cNvSpPr txBox="1">
            <a:spLocks/>
          </p:cNvSpPr>
          <p:nvPr/>
        </p:nvSpPr>
        <p:spPr>
          <a:xfrm>
            <a:off x="3794199" y="4357315"/>
            <a:ext cx="1965138" cy="4533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24" name="Group 24">
            <a:extLst>
              <a:ext uri="{FF2B5EF4-FFF2-40B4-BE49-F238E27FC236}">
                <a16:creationId xmlns:a16="http://schemas.microsoft.com/office/drawing/2014/main" id="{19B3C33D-C41C-4A4C-88F1-031359716350}"/>
              </a:ext>
            </a:extLst>
          </p:cNvPr>
          <p:cNvGrpSpPr/>
          <p:nvPr/>
        </p:nvGrpSpPr>
        <p:grpSpPr>
          <a:xfrm>
            <a:off x="6718369" y="1867154"/>
            <a:ext cx="4111556" cy="722564"/>
            <a:chOff x="4969796" y="1546333"/>
            <a:chExt cx="1984628" cy="806989"/>
          </a:xfrm>
        </p:grpSpPr>
        <p:sp>
          <p:nvSpPr>
            <p:cNvPr id="1625" name="TextBox 1624">
              <a:extLst>
                <a:ext uri="{FF2B5EF4-FFF2-40B4-BE49-F238E27FC236}">
                  <a16:creationId xmlns:a16="http://schemas.microsoft.com/office/drawing/2014/main" id="{F5FD947C-CDA8-40DE-948F-33DE638CA512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26" name="TextBox 1625">
              <a:extLst>
                <a:ext uri="{FF2B5EF4-FFF2-40B4-BE49-F238E27FC236}">
                  <a16:creationId xmlns:a16="http://schemas.microsoft.com/office/drawing/2014/main" id="{C4BEAD85-CD56-4A41-A30D-976D9D159907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27" name="Group 33">
            <a:extLst>
              <a:ext uri="{FF2B5EF4-FFF2-40B4-BE49-F238E27FC236}">
                <a16:creationId xmlns:a16="http://schemas.microsoft.com/office/drawing/2014/main" id="{8E621B2F-C105-4520-93FC-CF60B22A2D11}"/>
              </a:ext>
            </a:extLst>
          </p:cNvPr>
          <p:cNvGrpSpPr/>
          <p:nvPr/>
        </p:nvGrpSpPr>
        <p:grpSpPr>
          <a:xfrm>
            <a:off x="7283293" y="2754652"/>
            <a:ext cx="4111556" cy="722564"/>
            <a:chOff x="4969796" y="1546333"/>
            <a:chExt cx="1984628" cy="806989"/>
          </a:xfrm>
        </p:grpSpPr>
        <p:sp>
          <p:nvSpPr>
            <p:cNvPr id="1628" name="TextBox 1627">
              <a:extLst>
                <a:ext uri="{FF2B5EF4-FFF2-40B4-BE49-F238E27FC236}">
                  <a16:creationId xmlns:a16="http://schemas.microsoft.com/office/drawing/2014/main" id="{0096D92F-DA6D-4D34-9DD1-1618DFF5BE67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629" name="TextBox 1628">
              <a:extLst>
                <a:ext uri="{FF2B5EF4-FFF2-40B4-BE49-F238E27FC236}">
                  <a16:creationId xmlns:a16="http://schemas.microsoft.com/office/drawing/2014/main" id="{6A26159D-C274-4ADA-9D60-1D4F3E499F47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0" name="Group 42">
            <a:extLst>
              <a:ext uri="{FF2B5EF4-FFF2-40B4-BE49-F238E27FC236}">
                <a16:creationId xmlns:a16="http://schemas.microsoft.com/office/drawing/2014/main" id="{2463171A-05A8-452C-9B9A-7099615F0EDE}"/>
              </a:ext>
            </a:extLst>
          </p:cNvPr>
          <p:cNvGrpSpPr/>
          <p:nvPr/>
        </p:nvGrpSpPr>
        <p:grpSpPr>
          <a:xfrm>
            <a:off x="7848217" y="3642150"/>
            <a:ext cx="3818244" cy="722564"/>
            <a:chOff x="4969796" y="1546333"/>
            <a:chExt cx="1984627" cy="806989"/>
          </a:xfrm>
        </p:grpSpPr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8CA044D9-9CB9-4C9E-B5F3-99E74CD6BF03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32" name="TextBox 1631">
              <a:extLst>
                <a:ext uri="{FF2B5EF4-FFF2-40B4-BE49-F238E27FC236}">
                  <a16:creationId xmlns:a16="http://schemas.microsoft.com/office/drawing/2014/main" id="{98FF2269-237E-47CE-8A64-B9379DB203EF}"/>
                </a:ext>
              </a:extLst>
            </p:cNvPr>
            <p:cNvSpPr txBox="1"/>
            <p:nvPr/>
          </p:nvSpPr>
          <p:spPr>
            <a:xfrm>
              <a:off x="4969796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3" name="Group 45">
            <a:extLst>
              <a:ext uri="{FF2B5EF4-FFF2-40B4-BE49-F238E27FC236}">
                <a16:creationId xmlns:a16="http://schemas.microsoft.com/office/drawing/2014/main" id="{F04A0B8F-E6A0-4052-A67D-76B05256072E}"/>
              </a:ext>
            </a:extLst>
          </p:cNvPr>
          <p:cNvGrpSpPr/>
          <p:nvPr/>
        </p:nvGrpSpPr>
        <p:grpSpPr>
          <a:xfrm>
            <a:off x="7283293" y="4529648"/>
            <a:ext cx="4111556" cy="722564"/>
            <a:chOff x="4969796" y="1546333"/>
            <a:chExt cx="1984628" cy="806989"/>
          </a:xfrm>
        </p:grpSpPr>
        <p:sp>
          <p:nvSpPr>
            <p:cNvPr id="1634" name="TextBox 1633">
              <a:extLst>
                <a:ext uri="{FF2B5EF4-FFF2-40B4-BE49-F238E27FC236}">
                  <a16:creationId xmlns:a16="http://schemas.microsoft.com/office/drawing/2014/main" id="{EFC1F38A-14CB-4562-AD6C-593A157C4FBB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35" name="TextBox 1634">
              <a:extLst>
                <a:ext uri="{FF2B5EF4-FFF2-40B4-BE49-F238E27FC236}">
                  <a16:creationId xmlns:a16="http://schemas.microsoft.com/office/drawing/2014/main" id="{49C32483-CBB1-4A5B-89DA-23A613760A03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6" name="Group 45">
            <a:extLst>
              <a:ext uri="{FF2B5EF4-FFF2-40B4-BE49-F238E27FC236}">
                <a16:creationId xmlns:a16="http://schemas.microsoft.com/office/drawing/2014/main" id="{A74DF573-7AA0-4C40-9F3C-A64D7C63F829}"/>
              </a:ext>
            </a:extLst>
          </p:cNvPr>
          <p:cNvGrpSpPr/>
          <p:nvPr/>
        </p:nvGrpSpPr>
        <p:grpSpPr>
          <a:xfrm>
            <a:off x="6718369" y="5417147"/>
            <a:ext cx="4111556" cy="722564"/>
            <a:chOff x="4969796" y="1546333"/>
            <a:chExt cx="1984628" cy="806989"/>
          </a:xfrm>
        </p:grpSpPr>
        <p:sp>
          <p:nvSpPr>
            <p:cNvPr id="1637" name="TextBox 1636">
              <a:extLst>
                <a:ext uri="{FF2B5EF4-FFF2-40B4-BE49-F238E27FC236}">
                  <a16:creationId xmlns:a16="http://schemas.microsoft.com/office/drawing/2014/main" id="{4537A01F-2C17-42C4-9D60-1BEF16B6D540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638" name="TextBox 1637">
              <a:extLst>
                <a:ext uri="{FF2B5EF4-FFF2-40B4-BE49-F238E27FC236}">
                  <a16:creationId xmlns:a16="http://schemas.microsoft.com/office/drawing/2014/main" id="{7BC618A3-10DD-4438-9AFB-36960C537ACB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12491</TotalTime>
  <Words>118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101</cp:revision>
  <dcterms:created xsi:type="dcterms:W3CDTF">2018-02-18T19:39:47Z</dcterms:created>
  <dcterms:modified xsi:type="dcterms:W3CDTF">2022-10-25T03:49:57Z</dcterms:modified>
</cp:coreProperties>
</file>