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57" r:id="rId3"/>
    <p:sldId id="258" r:id="rId4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53"/>
    <p:restoredTop sz="95940"/>
  </p:normalViewPr>
  <p:slideViewPr>
    <p:cSldViewPr snapToGrid="0" snapToObjects="1">
      <p:cViewPr>
        <p:scale>
          <a:sx n="87" d="100"/>
          <a:sy n="87" d="100"/>
        </p:scale>
        <p:origin x="1784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9A8EE-477F-EB45-AFD7-0D0A1C135DBE}" type="datetimeFigureOut">
              <a:rPr lang="en-US" smtClean="0"/>
              <a:t>1/13/17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99FDD-A76B-9F4B-B05B-B637508C98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9A8EE-477F-EB45-AFD7-0D0A1C135DBE}" type="datetimeFigureOut">
              <a:rPr lang="en-US" smtClean="0"/>
              <a:t>1/13/17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99FDD-A76B-9F4B-B05B-B637508C98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9A8EE-477F-EB45-AFD7-0D0A1C135DBE}" type="datetimeFigureOut">
              <a:rPr lang="en-US" smtClean="0"/>
              <a:t>1/13/17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99FDD-A76B-9F4B-B05B-B637508C98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9A8EE-477F-EB45-AFD7-0D0A1C135DBE}" type="datetimeFigureOut">
              <a:rPr lang="en-US" smtClean="0"/>
              <a:t>1/13/17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99FDD-A76B-9F4B-B05B-B637508C98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9A8EE-477F-EB45-AFD7-0D0A1C135DBE}" type="datetimeFigureOut">
              <a:rPr lang="en-US" smtClean="0"/>
              <a:t>1/13/17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99FDD-A76B-9F4B-B05B-B637508C98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9A8EE-477F-EB45-AFD7-0D0A1C135DBE}" type="datetimeFigureOut">
              <a:rPr lang="en-US" smtClean="0"/>
              <a:t>1/13/17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99FDD-A76B-9F4B-B05B-B637508C98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9A8EE-477F-EB45-AFD7-0D0A1C135DBE}" type="datetimeFigureOut">
              <a:rPr lang="en-US" smtClean="0"/>
              <a:t>1/13/17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99FDD-A76B-9F4B-B05B-B637508C98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9A8EE-477F-EB45-AFD7-0D0A1C135DBE}" type="datetimeFigureOut">
              <a:rPr lang="en-US" smtClean="0"/>
              <a:t>1/13/17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99FDD-A76B-9F4B-B05B-B637508C98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9A8EE-477F-EB45-AFD7-0D0A1C135DBE}" type="datetimeFigureOut">
              <a:rPr lang="en-US" smtClean="0"/>
              <a:t>1/13/17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99FDD-A76B-9F4B-B05B-B637508C98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9A8EE-477F-EB45-AFD7-0D0A1C135DBE}" type="datetimeFigureOut">
              <a:rPr lang="en-US" smtClean="0"/>
              <a:t>1/13/17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99FDD-A76B-9F4B-B05B-B637508C98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9A8EE-477F-EB45-AFD7-0D0A1C135DBE}" type="datetimeFigureOut">
              <a:rPr lang="en-US" smtClean="0"/>
              <a:t>1/13/17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99FDD-A76B-9F4B-B05B-B637508C98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9A8EE-477F-EB45-AFD7-0D0A1C135DBE}" type="datetimeFigureOut">
              <a:rPr lang="en-US" smtClean="0"/>
              <a:t>1/13/17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99FDD-A76B-9F4B-B05B-B637508C98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006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2533" y="341086"/>
            <a:ext cx="26433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latin typeface="Arial Black" charset="0"/>
                <a:ea typeface="Arial Black" charset="0"/>
                <a:cs typeface="Arial Black" charset="0"/>
              </a:rPr>
              <a:t>FAX</a:t>
            </a:r>
            <a:endParaRPr lang="en-US" sz="6600" b="1" dirty="0"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2533" y="1811867"/>
            <a:ext cx="7523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TO:</a:t>
            </a: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372533" y="2181199"/>
            <a:ext cx="7523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FAX:</a:t>
            </a:r>
            <a:endParaRPr 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372533" y="2550531"/>
            <a:ext cx="7523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DATE: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3187094" y="1811867"/>
            <a:ext cx="10801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FROM: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3187094" y="2181199"/>
            <a:ext cx="10801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FAX:</a:t>
            </a:r>
            <a:endParaRPr lang="en-US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3187094" y="2550531"/>
            <a:ext cx="10801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# PAGES: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3187094" y="447526"/>
            <a:ext cx="24196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mtClean="0"/>
              <a:t>Company Name:</a:t>
            </a:r>
            <a:endParaRPr 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3187094" y="770838"/>
            <a:ext cx="24196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Mailing Address:</a:t>
            </a:r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3187094" y="1100236"/>
            <a:ext cx="24196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Phone:</a:t>
            </a:r>
            <a:endParaRPr lang="en-US" sz="1200" dirty="0"/>
          </a:p>
        </p:txBody>
      </p:sp>
      <p:sp>
        <p:nvSpPr>
          <p:cNvPr id="15" name="Rectangle 14"/>
          <p:cNvSpPr/>
          <p:nvPr/>
        </p:nvSpPr>
        <p:spPr>
          <a:xfrm>
            <a:off x="237129" y="1649940"/>
            <a:ext cx="6388260" cy="133951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37129" y="3262159"/>
            <a:ext cx="6388260" cy="6245397"/>
          </a:xfrm>
          <a:prstGeom prst="rect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72533" y="3453058"/>
            <a:ext cx="10801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Message: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76914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7129" y="296842"/>
            <a:ext cx="26433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>
                <a:latin typeface="Impact" charset="0"/>
                <a:ea typeface="Impact" charset="0"/>
                <a:cs typeface="Impact" charset="0"/>
              </a:rPr>
              <a:t>FAX</a:t>
            </a:r>
            <a:endParaRPr lang="en-US" sz="8000" b="1" dirty="0"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2533" y="1811867"/>
            <a:ext cx="7523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TO:</a:t>
            </a: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372533" y="2181199"/>
            <a:ext cx="7523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FAX:</a:t>
            </a:r>
            <a:endParaRPr 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372533" y="2550531"/>
            <a:ext cx="7523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DATE: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3187094" y="1811867"/>
            <a:ext cx="10801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FROM: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3187094" y="2181199"/>
            <a:ext cx="10801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FAX:</a:t>
            </a:r>
            <a:endParaRPr lang="en-US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3187094" y="2550531"/>
            <a:ext cx="10801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# PAGES: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3187094" y="447526"/>
            <a:ext cx="3542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mtClean="0"/>
              <a:t>Company Name:</a:t>
            </a:r>
            <a:endParaRPr 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3187094" y="770838"/>
            <a:ext cx="3542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Mailing Address:</a:t>
            </a:r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3187094" y="1100236"/>
            <a:ext cx="3542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Phone:</a:t>
            </a:r>
            <a:endParaRPr lang="en-US" sz="1200" dirty="0"/>
          </a:p>
        </p:txBody>
      </p:sp>
      <p:sp>
        <p:nvSpPr>
          <p:cNvPr id="15" name="Rounded Rectangle 14"/>
          <p:cNvSpPr/>
          <p:nvPr/>
        </p:nvSpPr>
        <p:spPr>
          <a:xfrm>
            <a:off x="237129" y="1649940"/>
            <a:ext cx="6388260" cy="1339515"/>
          </a:xfrm>
          <a:prstGeom prst="round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237129" y="3262159"/>
            <a:ext cx="6388260" cy="6245397"/>
          </a:xfrm>
          <a:prstGeom prst="roundRect">
            <a:avLst>
              <a:gd name="adj" fmla="val 3679"/>
            </a:avLst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72533" y="3453058"/>
            <a:ext cx="10801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Message: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754558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82005" y="341086"/>
            <a:ext cx="2643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b="1" dirty="0" smtClean="0">
                <a:latin typeface="Arial" charset="0"/>
                <a:ea typeface="Arial" charset="0"/>
                <a:cs typeface="Arial" charset="0"/>
              </a:rPr>
              <a:t>FAX</a:t>
            </a:r>
            <a:endParaRPr lang="en-US" sz="72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2533" y="1811867"/>
            <a:ext cx="7523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TO:</a:t>
            </a:r>
            <a:endParaRPr lang="en-US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372533" y="2181199"/>
            <a:ext cx="7523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FAX:</a:t>
            </a:r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372533" y="2550531"/>
            <a:ext cx="7523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DATE:</a:t>
            </a: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3187094" y="1811867"/>
            <a:ext cx="10801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FROM:</a:t>
            </a:r>
            <a:endParaRPr 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3187094" y="2181199"/>
            <a:ext cx="10801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FAX: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3187094" y="2550531"/>
            <a:ext cx="10801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# PAGES: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372533" y="447526"/>
            <a:ext cx="42865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mtClean="0"/>
              <a:t>Company Name:</a:t>
            </a:r>
            <a:endParaRPr lang="en-US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372533" y="770838"/>
            <a:ext cx="42865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Mailing Address: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372533" y="1100236"/>
            <a:ext cx="42865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Phone:</a:t>
            </a:r>
            <a:endParaRPr lang="en-US" sz="1200" dirty="0"/>
          </a:p>
        </p:txBody>
      </p:sp>
      <p:sp>
        <p:nvSpPr>
          <p:cNvPr id="12" name="Rounded Rectangle 11"/>
          <p:cNvSpPr/>
          <p:nvPr/>
        </p:nvSpPr>
        <p:spPr>
          <a:xfrm>
            <a:off x="237129" y="3262159"/>
            <a:ext cx="6388260" cy="6245397"/>
          </a:xfrm>
          <a:prstGeom prst="roundRect">
            <a:avLst>
              <a:gd name="adj" fmla="val 0"/>
            </a:avLst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72533" y="3453058"/>
            <a:ext cx="10801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Message:</a:t>
            </a:r>
            <a:endParaRPr lang="en-US" sz="1200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37129" y="1595590"/>
            <a:ext cx="638826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99229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</TotalTime>
  <Words>72</Words>
  <Application>Microsoft Macintosh PowerPoint</Application>
  <PresentationFormat>A4 Paper (210x297 mm)</PresentationFormat>
  <Paragraphs>33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Black</vt:lpstr>
      <vt:lpstr>Calibri</vt:lpstr>
      <vt:lpstr>Calibri Light</vt:lpstr>
      <vt:lpstr>Impact</vt:lpstr>
      <vt:lpstr>Arial</vt:lpstr>
      <vt:lpstr>Office Theme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FPPT</dc:creator>
  <cp:keywords/>
  <dc:description/>
  <cp:lastModifiedBy>SlideModel</cp:lastModifiedBy>
  <cp:revision>6</cp:revision>
  <dcterms:created xsi:type="dcterms:W3CDTF">2017-01-13T18:55:53Z</dcterms:created>
  <dcterms:modified xsi:type="dcterms:W3CDTF">2017-01-13T19:36:52Z</dcterms:modified>
  <cp:category/>
</cp:coreProperties>
</file>