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1992" y="-79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216"/>
            <a:ext cx="6948264" cy="857250"/>
          </a:xfrm>
          <a:prstGeom prst="rect">
            <a:avLst/>
          </a:prstGeom>
        </p:spPr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DF8C5CDB-1AEF-4522-8EAF-CE1F4E5D863E}" type="datetimeFigureOut">
              <a:rPr lang="ko-KR" altLang="en-US" smtClean="0"/>
              <a:t>2014-11-16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255522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  <a:prstGeom prst="rect">
            <a:avLst/>
          </a:prstGeom>
        </p:spPr>
        <p:txBody>
          <a:bodyPr vert="eaVert"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DF8C5CDB-1AEF-4522-8EAF-CE1F4E5D863E}" type="datetimeFigureOut">
              <a:rPr lang="ko-KR" altLang="en-US" smtClean="0"/>
              <a:t>2014-11-16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130338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144000" cy="884466"/>
          </a:xfrm>
          <a:prstGeom prst="rect">
            <a:avLst/>
          </a:prstGeom>
        </p:spPr>
        <p:txBody>
          <a:bodyPr anchor="ctr"/>
          <a:lstStyle>
            <a:lvl1pPr algn="l">
              <a:defRPr/>
            </a:lvl1pPr>
          </a:lstStyle>
          <a:p>
            <a:r>
              <a:rPr lang="en-US" altLang="ko-KR" dirty="0" smtClean="0"/>
              <a:t> Click to edit title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722313" y="3305176"/>
            <a:ext cx="7772400" cy="1021556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ko-KR" dirty="0" smtClean="0"/>
              <a:t>Click to edit title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DF8C5CDB-1AEF-4522-8EAF-CE1F4E5D863E}" type="datetimeFigureOut">
              <a:rPr lang="ko-KR" altLang="en-US" smtClean="0"/>
              <a:t>2014-11-16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598060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6948264" cy="884466"/>
          </a:xfrm>
          <a:prstGeom prst="rect">
            <a:avLst/>
          </a:prstGeom>
        </p:spPr>
        <p:txBody>
          <a:bodyPr anchor="ctr"/>
          <a:lstStyle>
            <a:lvl1pPr algn="l">
              <a:defRPr/>
            </a:lvl1pPr>
          </a:lstStyle>
          <a:p>
            <a:r>
              <a:rPr lang="en-US" altLang="ko-KR" dirty="0" smtClean="0"/>
              <a:t>Click to edit title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DF8C5CDB-1AEF-4522-8EAF-CE1F4E5D863E}" type="datetimeFigureOut">
              <a:rPr lang="ko-KR" altLang="en-US" smtClean="0"/>
              <a:t>2014-11-16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566157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anchor="ctr"/>
          <a:lstStyle>
            <a:lvl1pPr algn="l">
              <a:defRPr/>
            </a:lvl1pPr>
          </a:lstStyle>
          <a:p>
            <a:r>
              <a:rPr lang="en-US" altLang="ko-KR" dirty="0" smtClean="0"/>
              <a:t>Click to edit title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DF8C5CDB-1AEF-4522-8EAF-CE1F4E5D863E}" type="datetimeFigureOut">
              <a:rPr lang="ko-KR" altLang="en-US" smtClean="0"/>
              <a:t>2014-11-16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178518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216"/>
            <a:ext cx="6948264" cy="857250"/>
          </a:xfrm>
          <a:prstGeom prst="rect">
            <a:avLst/>
          </a:prstGeom>
        </p:spPr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DF8C5CDB-1AEF-4522-8EAF-CE1F4E5D863E}" type="datetimeFigureOut">
              <a:rPr lang="ko-KR" altLang="en-US" smtClean="0"/>
              <a:t>2014-11-16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761040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DF8C5CDB-1AEF-4522-8EAF-CE1F4E5D863E}" type="datetimeFigureOut">
              <a:rPr lang="ko-KR" altLang="en-US" smtClean="0"/>
              <a:t>2014-11-16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372809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DF8C5CDB-1AEF-4522-8EAF-CE1F4E5D863E}" type="datetimeFigureOut">
              <a:rPr lang="ko-KR" altLang="en-US" smtClean="0"/>
              <a:t>2014-11-16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670044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DF8C5CDB-1AEF-4522-8EAF-CE1F4E5D863E}" type="datetimeFigureOut">
              <a:rPr lang="ko-KR" altLang="en-US" smtClean="0"/>
              <a:t>2014-11-16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13599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hlinkClick r:id="rId2"/>
          </p:cNvPr>
          <p:cNvSpPr txBox="1"/>
          <p:nvPr/>
        </p:nvSpPr>
        <p:spPr>
          <a:xfrm>
            <a:off x="0" y="4844068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573532" y="2741028"/>
            <a:ext cx="396044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100" b="1" dirty="0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100" b="1" dirty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100" b="1" dirty="0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100" b="1" dirty="0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100" b="1" dirty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100" b="1" dirty="0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100" b="1" dirty="0">
              <a:solidFill>
                <a:schemeClr val="bg1">
                  <a:lumMod val="6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Box 1"/>
          <p:cNvSpPr txBox="1">
            <a:spLocks noChangeArrowheads="1"/>
          </p:cNvSpPr>
          <p:nvPr/>
        </p:nvSpPr>
        <p:spPr bwMode="auto">
          <a:xfrm>
            <a:off x="2573532" y="1779662"/>
            <a:ext cx="396044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altLang="ko-KR" sz="2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</a:t>
            </a:r>
          </a:p>
          <a:p>
            <a:pPr algn="ctr"/>
            <a:r>
              <a:rPr lang="en-US" altLang="ko-KR" sz="2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PPT TEMPLATES</a:t>
            </a: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6077" y="3243923"/>
            <a:ext cx="1169816" cy="289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3568" y="0"/>
            <a:ext cx="8460432" cy="884466"/>
          </a:xfrm>
        </p:spPr>
        <p:txBody>
          <a:bodyPr>
            <a:normAutofit/>
          </a:bodyPr>
          <a:lstStyle/>
          <a:p>
            <a:pPr algn="l"/>
            <a:r>
              <a:rPr lang="en-US" altLang="ko-KR" sz="4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Click to add title</a:t>
            </a:r>
            <a:endParaRPr lang="ko-KR" altLang="en-US" sz="4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1403648" y="1131590"/>
            <a:ext cx="7283152" cy="3394472"/>
          </a:xfrm>
        </p:spPr>
        <p:txBody>
          <a:bodyPr>
            <a:normAutofit fontScale="92500"/>
          </a:bodyPr>
          <a:lstStyle/>
          <a:p>
            <a:r>
              <a:rPr lang="en-US" altLang="ko-KR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Widescreen 16:9</a:t>
            </a:r>
          </a:p>
          <a:p>
            <a:pPr>
              <a:buFont typeface="Wingdings" pitchFamily="2" charset="2"/>
              <a:buChar char="ü"/>
            </a:pP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sz="2000" dirty="0">
              <a:solidFill>
                <a:schemeClr val="tx1">
                  <a:lumMod val="50000"/>
                  <a:lumOff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ü"/>
            </a:pP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This </a:t>
            </a:r>
            <a:r>
              <a:rPr lang="en-US" altLang="ko-KR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.</a:t>
            </a:r>
            <a:endParaRPr lang="ko-KR" altLang="en-US" sz="2000" dirty="0">
              <a:solidFill>
                <a:schemeClr val="tx1">
                  <a:lumMod val="50000"/>
                  <a:lumOff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465</TotalTime>
  <Words>106</Words>
  <Application>Microsoft Office PowerPoint</Application>
  <PresentationFormat>On-screen Show (16:9)</PresentationFormat>
  <Paragraphs>10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PowerPoint Presentation</vt:lpstr>
      <vt:lpstr> Click to add title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WIN7</cp:lastModifiedBy>
  <cp:revision>15</cp:revision>
  <dcterms:created xsi:type="dcterms:W3CDTF">2014-04-01T16:27:38Z</dcterms:created>
  <dcterms:modified xsi:type="dcterms:W3CDTF">2014-11-16T07:11:17Z</dcterms:modified>
</cp:coreProperties>
</file>