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17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36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2304" y="108"/>
      </p:cViewPr>
      <p:guideLst>
        <p:guide orient="horz" pos="2136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arallelogram 7">
            <a:extLst>
              <a:ext uri="{FF2B5EF4-FFF2-40B4-BE49-F238E27FC236}">
                <a16:creationId xmlns:a16="http://schemas.microsoft.com/office/drawing/2014/main" id="{DBBD7AF4-85B9-4326-9B84-2720BBD1DA95}"/>
              </a:ext>
            </a:extLst>
          </p:cNvPr>
          <p:cNvSpPr/>
          <p:nvPr userDrawn="1"/>
        </p:nvSpPr>
        <p:spPr>
          <a:xfrm>
            <a:off x="3252651" y="0"/>
            <a:ext cx="5225143" cy="6870090"/>
          </a:xfrm>
          <a:prstGeom prst="parallelogram">
            <a:avLst>
              <a:gd name="adj" fmla="val 56500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744E2DD1-97C9-4DFE-B91C-F6D3E12EDC4C}"/>
              </a:ext>
            </a:extLst>
          </p:cNvPr>
          <p:cNvGrpSpPr/>
          <p:nvPr userDrawn="1"/>
        </p:nvGrpSpPr>
        <p:grpSpPr>
          <a:xfrm rot="1380000">
            <a:off x="6707952" y="-431423"/>
            <a:ext cx="189163" cy="7715072"/>
            <a:chOff x="6730398" y="-1500831"/>
            <a:chExt cx="189163" cy="7715072"/>
          </a:xfrm>
        </p:grpSpPr>
        <p:sp>
          <p:nvSpPr>
            <p:cNvPr id="46" name="AutoShape 105">
              <a:extLst>
                <a:ext uri="{FF2B5EF4-FFF2-40B4-BE49-F238E27FC236}">
                  <a16:creationId xmlns:a16="http://schemas.microsoft.com/office/drawing/2014/main" id="{40364E06-DD23-49E4-A474-772D3DB15CC8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>
              <a:off x="6730399" y="6072370"/>
              <a:ext cx="189162" cy="141871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ko-KR" altLang="en-US" sz="1600"/>
            </a:p>
          </p:txBody>
        </p:sp>
        <p:sp>
          <p:nvSpPr>
            <p:cNvPr id="47" name="AutoShape 106">
              <a:extLst>
                <a:ext uri="{FF2B5EF4-FFF2-40B4-BE49-F238E27FC236}">
                  <a16:creationId xmlns:a16="http://schemas.microsoft.com/office/drawing/2014/main" id="{B5E7A4B0-1A45-4422-ABC2-E46CAF104BDF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>
              <a:off x="6730399" y="5209919"/>
              <a:ext cx="189162" cy="141871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ko-KR" altLang="en-US" sz="1600"/>
            </a:p>
          </p:txBody>
        </p:sp>
        <p:sp>
          <p:nvSpPr>
            <p:cNvPr id="48" name="AutoShape 107">
              <a:extLst>
                <a:ext uri="{FF2B5EF4-FFF2-40B4-BE49-F238E27FC236}">
                  <a16:creationId xmlns:a16="http://schemas.microsoft.com/office/drawing/2014/main" id="{7E1AEE56-1152-473E-9F39-F884B275B5B3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>
              <a:off x="6730399" y="4347468"/>
              <a:ext cx="189162" cy="141871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ko-KR" altLang="en-US" sz="1600"/>
            </a:p>
          </p:txBody>
        </p:sp>
        <p:sp>
          <p:nvSpPr>
            <p:cNvPr id="49" name="AutoShape 113">
              <a:extLst>
                <a:ext uri="{FF2B5EF4-FFF2-40B4-BE49-F238E27FC236}">
                  <a16:creationId xmlns:a16="http://schemas.microsoft.com/office/drawing/2014/main" id="{CE7302A6-4D84-4AD8-9C14-DA24FBBB7EEE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>
              <a:off x="6730399" y="3916243"/>
              <a:ext cx="189162" cy="141871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ko-KR" altLang="en-US" sz="1600"/>
            </a:p>
          </p:txBody>
        </p:sp>
        <p:sp>
          <p:nvSpPr>
            <p:cNvPr id="50" name="AutoShape 114">
              <a:extLst>
                <a:ext uri="{FF2B5EF4-FFF2-40B4-BE49-F238E27FC236}">
                  <a16:creationId xmlns:a16="http://schemas.microsoft.com/office/drawing/2014/main" id="{037D3A02-8681-4D61-852F-804EE85B2D5D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>
              <a:off x="6730399" y="3053792"/>
              <a:ext cx="189162" cy="141871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ko-KR" altLang="en-US" sz="1600"/>
            </a:p>
          </p:txBody>
        </p:sp>
        <p:sp>
          <p:nvSpPr>
            <p:cNvPr id="51" name="AutoShape 115">
              <a:extLst>
                <a:ext uri="{FF2B5EF4-FFF2-40B4-BE49-F238E27FC236}">
                  <a16:creationId xmlns:a16="http://schemas.microsoft.com/office/drawing/2014/main" id="{73FDED84-4502-4EC5-BAFB-A0664EEE2835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>
              <a:off x="6730399" y="2191341"/>
              <a:ext cx="189162" cy="141871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ko-KR" altLang="en-US" sz="1600"/>
            </a:p>
          </p:txBody>
        </p:sp>
        <p:sp>
          <p:nvSpPr>
            <p:cNvPr id="52" name="AutoShape 116">
              <a:extLst>
                <a:ext uri="{FF2B5EF4-FFF2-40B4-BE49-F238E27FC236}">
                  <a16:creationId xmlns:a16="http://schemas.microsoft.com/office/drawing/2014/main" id="{F3BC8879-9127-4437-89C7-3AC6B5B5F702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>
              <a:off x="6730399" y="1328890"/>
              <a:ext cx="189162" cy="141871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ko-KR" altLang="en-US" sz="1600"/>
            </a:p>
          </p:txBody>
        </p:sp>
        <p:sp>
          <p:nvSpPr>
            <p:cNvPr id="53" name="AutoShape 117">
              <a:extLst>
                <a:ext uri="{FF2B5EF4-FFF2-40B4-BE49-F238E27FC236}">
                  <a16:creationId xmlns:a16="http://schemas.microsoft.com/office/drawing/2014/main" id="{410AD244-7236-416A-8D8D-890909F86FD6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>
              <a:off x="6730399" y="466439"/>
              <a:ext cx="189162" cy="141871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ko-KR" altLang="en-US" sz="1600"/>
            </a:p>
          </p:txBody>
        </p:sp>
        <p:sp>
          <p:nvSpPr>
            <p:cNvPr id="55" name="AutoShape 106">
              <a:extLst>
                <a:ext uri="{FF2B5EF4-FFF2-40B4-BE49-F238E27FC236}">
                  <a16:creationId xmlns:a16="http://schemas.microsoft.com/office/drawing/2014/main" id="{02E05BAB-3DD2-490F-863D-FA3D645817EF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>
              <a:off x="6730398" y="5641145"/>
              <a:ext cx="189162" cy="141871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ko-KR" altLang="en-US" sz="1600"/>
            </a:p>
          </p:txBody>
        </p:sp>
        <p:sp>
          <p:nvSpPr>
            <p:cNvPr id="56" name="AutoShape 107">
              <a:extLst>
                <a:ext uri="{FF2B5EF4-FFF2-40B4-BE49-F238E27FC236}">
                  <a16:creationId xmlns:a16="http://schemas.microsoft.com/office/drawing/2014/main" id="{CDB88CBC-A5B2-49DE-8974-3F00C17EF59A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>
              <a:off x="6730398" y="4778694"/>
              <a:ext cx="189162" cy="141871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ko-KR" altLang="en-US" sz="1600"/>
            </a:p>
          </p:txBody>
        </p:sp>
        <p:sp>
          <p:nvSpPr>
            <p:cNvPr id="57" name="AutoShape 114">
              <a:extLst>
                <a:ext uri="{FF2B5EF4-FFF2-40B4-BE49-F238E27FC236}">
                  <a16:creationId xmlns:a16="http://schemas.microsoft.com/office/drawing/2014/main" id="{45C67A69-FA0A-4A72-AD54-323A03FBA29F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>
              <a:off x="6730398" y="3485017"/>
              <a:ext cx="189162" cy="141871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ko-KR" altLang="en-US" sz="1600"/>
            </a:p>
          </p:txBody>
        </p:sp>
        <p:sp>
          <p:nvSpPr>
            <p:cNvPr id="58" name="AutoShape 115">
              <a:extLst>
                <a:ext uri="{FF2B5EF4-FFF2-40B4-BE49-F238E27FC236}">
                  <a16:creationId xmlns:a16="http://schemas.microsoft.com/office/drawing/2014/main" id="{2B73C864-1173-463C-BB59-0910B16A3900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>
              <a:off x="6730398" y="2622566"/>
              <a:ext cx="189162" cy="141871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ko-KR" altLang="en-US" sz="1600"/>
            </a:p>
          </p:txBody>
        </p:sp>
        <p:sp>
          <p:nvSpPr>
            <p:cNvPr id="59" name="AutoShape 116">
              <a:extLst>
                <a:ext uri="{FF2B5EF4-FFF2-40B4-BE49-F238E27FC236}">
                  <a16:creationId xmlns:a16="http://schemas.microsoft.com/office/drawing/2014/main" id="{8F9EC08B-3188-4C12-A41B-C491E3DD7583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>
              <a:off x="6730398" y="1760115"/>
              <a:ext cx="189162" cy="141871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ko-KR" altLang="en-US" sz="1600"/>
            </a:p>
          </p:txBody>
        </p:sp>
        <p:sp>
          <p:nvSpPr>
            <p:cNvPr id="60" name="AutoShape 117">
              <a:extLst>
                <a:ext uri="{FF2B5EF4-FFF2-40B4-BE49-F238E27FC236}">
                  <a16:creationId xmlns:a16="http://schemas.microsoft.com/office/drawing/2014/main" id="{F7DDE997-53DE-488B-8094-8F8143DFDEC7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>
              <a:off x="6730398" y="897664"/>
              <a:ext cx="189162" cy="141871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ko-KR" altLang="en-US" sz="1600"/>
            </a:p>
          </p:txBody>
        </p:sp>
        <p:sp>
          <p:nvSpPr>
            <p:cNvPr id="61" name="AutoShape 118">
              <a:extLst>
                <a:ext uri="{FF2B5EF4-FFF2-40B4-BE49-F238E27FC236}">
                  <a16:creationId xmlns:a16="http://schemas.microsoft.com/office/drawing/2014/main" id="{C054AD28-D410-4C69-9D65-65DA8FD3BA92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>
              <a:off x="6730398" y="35213"/>
              <a:ext cx="189162" cy="141871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ko-KR" altLang="en-US" sz="1600"/>
            </a:p>
          </p:txBody>
        </p:sp>
        <p:sp>
          <p:nvSpPr>
            <p:cNvPr id="63" name="AutoShape 106">
              <a:extLst>
                <a:ext uri="{FF2B5EF4-FFF2-40B4-BE49-F238E27FC236}">
                  <a16:creationId xmlns:a16="http://schemas.microsoft.com/office/drawing/2014/main" id="{3ACA6E7C-BB6A-4471-8D06-E30763DB9A7E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>
              <a:off x="6730399" y="5425532"/>
              <a:ext cx="189162" cy="141871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ko-KR" altLang="en-US" sz="1600"/>
            </a:p>
          </p:txBody>
        </p:sp>
        <p:sp>
          <p:nvSpPr>
            <p:cNvPr id="64" name="AutoShape 107">
              <a:extLst>
                <a:ext uri="{FF2B5EF4-FFF2-40B4-BE49-F238E27FC236}">
                  <a16:creationId xmlns:a16="http://schemas.microsoft.com/office/drawing/2014/main" id="{B611B7A7-7EF2-4C27-8F49-FBB91333D210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>
              <a:off x="6730399" y="4563081"/>
              <a:ext cx="189162" cy="141871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ko-KR" altLang="en-US" sz="1600"/>
            </a:p>
          </p:txBody>
        </p:sp>
        <p:sp>
          <p:nvSpPr>
            <p:cNvPr id="65" name="AutoShape 113">
              <a:extLst>
                <a:ext uri="{FF2B5EF4-FFF2-40B4-BE49-F238E27FC236}">
                  <a16:creationId xmlns:a16="http://schemas.microsoft.com/office/drawing/2014/main" id="{9ACD62BE-2E65-4E1D-9C5B-36D9056647E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>
              <a:off x="6730399" y="4131856"/>
              <a:ext cx="189162" cy="141871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ko-KR" altLang="en-US" sz="1600"/>
            </a:p>
          </p:txBody>
        </p:sp>
        <p:sp>
          <p:nvSpPr>
            <p:cNvPr id="66" name="AutoShape 114">
              <a:extLst>
                <a:ext uri="{FF2B5EF4-FFF2-40B4-BE49-F238E27FC236}">
                  <a16:creationId xmlns:a16="http://schemas.microsoft.com/office/drawing/2014/main" id="{E32DD7C0-C6D2-423C-9A4D-CB6C9A680ECA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>
              <a:off x="6730399" y="3269404"/>
              <a:ext cx="189162" cy="141871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ko-KR" altLang="en-US" sz="1600"/>
            </a:p>
          </p:txBody>
        </p:sp>
        <p:sp>
          <p:nvSpPr>
            <p:cNvPr id="67" name="AutoShape 115">
              <a:extLst>
                <a:ext uri="{FF2B5EF4-FFF2-40B4-BE49-F238E27FC236}">
                  <a16:creationId xmlns:a16="http://schemas.microsoft.com/office/drawing/2014/main" id="{100DD240-92EC-434B-9D9D-D9771C871C75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>
              <a:off x="6730399" y="2406953"/>
              <a:ext cx="189162" cy="141871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ko-KR" altLang="en-US" sz="1600"/>
            </a:p>
          </p:txBody>
        </p:sp>
        <p:sp>
          <p:nvSpPr>
            <p:cNvPr id="68" name="AutoShape 116">
              <a:extLst>
                <a:ext uri="{FF2B5EF4-FFF2-40B4-BE49-F238E27FC236}">
                  <a16:creationId xmlns:a16="http://schemas.microsoft.com/office/drawing/2014/main" id="{F5236092-2F03-43CC-AC08-F742F8BDF5B7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>
              <a:off x="6730399" y="1544502"/>
              <a:ext cx="189162" cy="141871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ko-KR" altLang="en-US" sz="1600"/>
            </a:p>
          </p:txBody>
        </p:sp>
        <p:sp>
          <p:nvSpPr>
            <p:cNvPr id="69" name="AutoShape 117">
              <a:extLst>
                <a:ext uri="{FF2B5EF4-FFF2-40B4-BE49-F238E27FC236}">
                  <a16:creationId xmlns:a16="http://schemas.microsoft.com/office/drawing/2014/main" id="{C0857777-8CCB-4570-807D-033917AF27AD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>
              <a:off x="6730399" y="682051"/>
              <a:ext cx="189162" cy="141871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ko-KR" altLang="en-US" sz="1600"/>
            </a:p>
          </p:txBody>
        </p:sp>
        <p:sp>
          <p:nvSpPr>
            <p:cNvPr id="71" name="AutoShape 106">
              <a:extLst>
                <a:ext uri="{FF2B5EF4-FFF2-40B4-BE49-F238E27FC236}">
                  <a16:creationId xmlns:a16="http://schemas.microsoft.com/office/drawing/2014/main" id="{D85B8C28-FFEF-4450-8DE8-F5DDAFD2C8B6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>
              <a:off x="6730398" y="5856758"/>
              <a:ext cx="189162" cy="141871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ko-KR" altLang="en-US" sz="1600"/>
            </a:p>
          </p:txBody>
        </p:sp>
        <p:sp>
          <p:nvSpPr>
            <p:cNvPr id="72" name="AutoShape 107">
              <a:extLst>
                <a:ext uri="{FF2B5EF4-FFF2-40B4-BE49-F238E27FC236}">
                  <a16:creationId xmlns:a16="http://schemas.microsoft.com/office/drawing/2014/main" id="{E6268B39-BEEE-4EF7-9C11-E8D80FBC3A8A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>
              <a:off x="6730398" y="4994307"/>
              <a:ext cx="189162" cy="141871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ko-KR" altLang="en-US" sz="1600"/>
            </a:p>
          </p:txBody>
        </p:sp>
        <p:sp>
          <p:nvSpPr>
            <p:cNvPr id="73" name="AutoShape 114">
              <a:extLst>
                <a:ext uri="{FF2B5EF4-FFF2-40B4-BE49-F238E27FC236}">
                  <a16:creationId xmlns:a16="http://schemas.microsoft.com/office/drawing/2014/main" id="{7CD665D0-B115-4127-80DE-6C29177C9935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>
              <a:off x="6730398" y="3700630"/>
              <a:ext cx="189162" cy="141871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ko-KR" altLang="en-US" sz="1600"/>
            </a:p>
          </p:txBody>
        </p:sp>
        <p:sp>
          <p:nvSpPr>
            <p:cNvPr id="74" name="AutoShape 115">
              <a:extLst>
                <a:ext uri="{FF2B5EF4-FFF2-40B4-BE49-F238E27FC236}">
                  <a16:creationId xmlns:a16="http://schemas.microsoft.com/office/drawing/2014/main" id="{59A41134-5DDB-4AA4-BE15-DABADEFD32E9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>
              <a:off x="6730398" y="2838179"/>
              <a:ext cx="189162" cy="141871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ko-KR" altLang="en-US" sz="1600"/>
            </a:p>
          </p:txBody>
        </p:sp>
        <p:sp>
          <p:nvSpPr>
            <p:cNvPr id="75" name="AutoShape 116">
              <a:extLst>
                <a:ext uri="{FF2B5EF4-FFF2-40B4-BE49-F238E27FC236}">
                  <a16:creationId xmlns:a16="http://schemas.microsoft.com/office/drawing/2014/main" id="{9FF3DC84-9715-44D6-8915-9111B55EDFEF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>
              <a:off x="6730398" y="1975728"/>
              <a:ext cx="189162" cy="141871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ko-KR" altLang="en-US" sz="1600"/>
            </a:p>
          </p:txBody>
        </p:sp>
        <p:sp>
          <p:nvSpPr>
            <p:cNvPr id="76" name="AutoShape 117">
              <a:extLst>
                <a:ext uri="{FF2B5EF4-FFF2-40B4-BE49-F238E27FC236}">
                  <a16:creationId xmlns:a16="http://schemas.microsoft.com/office/drawing/2014/main" id="{DE7D4572-517F-4295-AA23-BB8D50B99799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>
              <a:off x="6730398" y="1113277"/>
              <a:ext cx="189162" cy="141871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ko-KR" altLang="en-US" sz="1600"/>
            </a:p>
          </p:txBody>
        </p:sp>
        <p:sp>
          <p:nvSpPr>
            <p:cNvPr id="77" name="AutoShape 118">
              <a:extLst>
                <a:ext uri="{FF2B5EF4-FFF2-40B4-BE49-F238E27FC236}">
                  <a16:creationId xmlns:a16="http://schemas.microsoft.com/office/drawing/2014/main" id="{C0DEF49F-24A7-48A5-89EE-832D101BA3D7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>
              <a:off x="6730398" y="250826"/>
              <a:ext cx="189162" cy="141871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ko-KR" altLang="en-US" sz="1600"/>
            </a:p>
          </p:txBody>
        </p:sp>
        <p:sp>
          <p:nvSpPr>
            <p:cNvPr id="78" name="AutoShape 116">
              <a:extLst>
                <a:ext uri="{FF2B5EF4-FFF2-40B4-BE49-F238E27FC236}">
                  <a16:creationId xmlns:a16="http://schemas.microsoft.com/office/drawing/2014/main" id="{AA93517F-0BBE-406D-9EC1-15AC35BB258C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 rot="10800000">
              <a:off x="6730399" y="-853992"/>
              <a:ext cx="189162" cy="141871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ko-KR" altLang="en-US" sz="1600"/>
            </a:p>
          </p:txBody>
        </p:sp>
        <p:sp>
          <p:nvSpPr>
            <p:cNvPr id="85" name="AutoShape 116">
              <a:extLst>
                <a:ext uri="{FF2B5EF4-FFF2-40B4-BE49-F238E27FC236}">
                  <a16:creationId xmlns:a16="http://schemas.microsoft.com/office/drawing/2014/main" id="{5BDAE95A-5733-44D0-AC6F-77E6D317DF4B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 rot="10800000">
              <a:off x="6730398" y="-422767"/>
              <a:ext cx="189162" cy="141871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ko-KR" altLang="en-US" sz="1600"/>
            </a:p>
          </p:txBody>
        </p:sp>
        <p:sp>
          <p:nvSpPr>
            <p:cNvPr id="86" name="AutoShape 117">
              <a:extLst>
                <a:ext uri="{FF2B5EF4-FFF2-40B4-BE49-F238E27FC236}">
                  <a16:creationId xmlns:a16="http://schemas.microsoft.com/office/drawing/2014/main" id="{86BB8D88-E320-47B4-98CB-4A63B50A93A1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 rot="10800000">
              <a:off x="6730398" y="-1285218"/>
              <a:ext cx="189162" cy="141871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ko-KR" altLang="en-US" sz="1600"/>
            </a:p>
          </p:txBody>
        </p:sp>
        <p:sp>
          <p:nvSpPr>
            <p:cNvPr id="88" name="AutoShape 116">
              <a:extLst>
                <a:ext uri="{FF2B5EF4-FFF2-40B4-BE49-F238E27FC236}">
                  <a16:creationId xmlns:a16="http://schemas.microsoft.com/office/drawing/2014/main" id="{F18E8D3E-A453-4FB6-A2A3-0863D8F590E1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 rot="10800000">
              <a:off x="6730399" y="-638380"/>
              <a:ext cx="189162" cy="141871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ko-KR" altLang="en-US" sz="1600"/>
            </a:p>
          </p:txBody>
        </p:sp>
        <p:sp>
          <p:nvSpPr>
            <p:cNvPr id="89" name="AutoShape 117">
              <a:extLst>
                <a:ext uri="{FF2B5EF4-FFF2-40B4-BE49-F238E27FC236}">
                  <a16:creationId xmlns:a16="http://schemas.microsoft.com/office/drawing/2014/main" id="{D6E86D6F-B41B-488A-A090-EFE078104558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 rot="10800000">
              <a:off x="6730399" y="-1500831"/>
              <a:ext cx="189162" cy="141871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ko-KR" altLang="en-US" sz="1600"/>
            </a:p>
          </p:txBody>
        </p:sp>
        <p:sp>
          <p:nvSpPr>
            <p:cNvPr id="90" name="AutoShape 116">
              <a:extLst>
                <a:ext uri="{FF2B5EF4-FFF2-40B4-BE49-F238E27FC236}">
                  <a16:creationId xmlns:a16="http://schemas.microsoft.com/office/drawing/2014/main" id="{099DAA59-C520-4255-80BB-80D7D474AC14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 rot="10800000">
              <a:off x="6730398" y="-207154"/>
              <a:ext cx="189162" cy="141871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ko-KR" altLang="en-US" sz="1600"/>
            </a:p>
          </p:txBody>
        </p:sp>
        <p:sp>
          <p:nvSpPr>
            <p:cNvPr id="91" name="AutoShape 117">
              <a:extLst>
                <a:ext uri="{FF2B5EF4-FFF2-40B4-BE49-F238E27FC236}">
                  <a16:creationId xmlns:a16="http://schemas.microsoft.com/office/drawing/2014/main" id="{A06E9E83-F327-41F6-8AAD-BCF568E4C187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 rot="10800000">
              <a:off x="6730398" y="-1069605"/>
              <a:ext cx="189162" cy="141871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ko-KR" altLang="en-US" sz="1600"/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5EE9A6D0-C427-4360-AAA4-9B7478EFB7B7}"/>
              </a:ext>
            </a:extLst>
          </p:cNvPr>
          <p:cNvGrpSpPr/>
          <p:nvPr userDrawn="1"/>
        </p:nvGrpSpPr>
        <p:grpSpPr>
          <a:xfrm rot="1399368">
            <a:off x="4825536" y="-385291"/>
            <a:ext cx="192288" cy="7697328"/>
            <a:chOff x="5272429" y="250826"/>
            <a:chExt cx="192288" cy="7697328"/>
          </a:xfrm>
        </p:grpSpPr>
        <p:sp>
          <p:nvSpPr>
            <p:cNvPr id="13" name="AutoShape 105">
              <a:extLst>
                <a:ext uri="{FF2B5EF4-FFF2-40B4-BE49-F238E27FC236}">
                  <a16:creationId xmlns:a16="http://schemas.microsoft.com/office/drawing/2014/main" id="{89A935D1-4ED1-4004-A172-688073D2C469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>
              <a:off x="5272430" y="6072370"/>
              <a:ext cx="189162" cy="141871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ko-KR" altLang="en-US" sz="1600"/>
            </a:p>
          </p:txBody>
        </p:sp>
        <p:sp>
          <p:nvSpPr>
            <p:cNvPr id="14" name="AutoShape 106">
              <a:extLst>
                <a:ext uri="{FF2B5EF4-FFF2-40B4-BE49-F238E27FC236}">
                  <a16:creationId xmlns:a16="http://schemas.microsoft.com/office/drawing/2014/main" id="{57BFB70B-5C19-49FF-9686-4ECAE65AE1AD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>
              <a:off x="5272430" y="5209919"/>
              <a:ext cx="189162" cy="141871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ko-KR" altLang="en-US" sz="1600"/>
            </a:p>
          </p:txBody>
        </p:sp>
        <p:sp>
          <p:nvSpPr>
            <p:cNvPr id="15" name="AutoShape 107">
              <a:extLst>
                <a:ext uri="{FF2B5EF4-FFF2-40B4-BE49-F238E27FC236}">
                  <a16:creationId xmlns:a16="http://schemas.microsoft.com/office/drawing/2014/main" id="{0B063952-3B08-4DCA-851E-BD60D9A6C16D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>
              <a:off x="5272430" y="4347468"/>
              <a:ext cx="189162" cy="141871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ko-KR" altLang="en-US" sz="1600"/>
            </a:p>
          </p:txBody>
        </p:sp>
        <p:sp>
          <p:nvSpPr>
            <p:cNvPr id="16" name="AutoShape 113">
              <a:extLst>
                <a:ext uri="{FF2B5EF4-FFF2-40B4-BE49-F238E27FC236}">
                  <a16:creationId xmlns:a16="http://schemas.microsoft.com/office/drawing/2014/main" id="{FDF8219E-7468-40E3-9478-A15C89BC5B12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>
              <a:off x="5272430" y="3916243"/>
              <a:ext cx="189162" cy="141871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ko-KR" altLang="en-US" sz="1600"/>
            </a:p>
          </p:txBody>
        </p:sp>
        <p:sp>
          <p:nvSpPr>
            <p:cNvPr id="17" name="AutoShape 114">
              <a:extLst>
                <a:ext uri="{FF2B5EF4-FFF2-40B4-BE49-F238E27FC236}">
                  <a16:creationId xmlns:a16="http://schemas.microsoft.com/office/drawing/2014/main" id="{17428E3A-1789-4799-BCE8-69B0DB131912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>
              <a:off x="5272430" y="3053792"/>
              <a:ext cx="189162" cy="141871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ko-KR" altLang="en-US" sz="1600"/>
            </a:p>
          </p:txBody>
        </p:sp>
        <p:sp>
          <p:nvSpPr>
            <p:cNvPr id="18" name="AutoShape 115">
              <a:extLst>
                <a:ext uri="{FF2B5EF4-FFF2-40B4-BE49-F238E27FC236}">
                  <a16:creationId xmlns:a16="http://schemas.microsoft.com/office/drawing/2014/main" id="{4B864787-490A-4765-8A4B-BA663FD53033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>
              <a:off x="5272430" y="2191341"/>
              <a:ext cx="189162" cy="141871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ko-KR" altLang="en-US" sz="1600"/>
            </a:p>
          </p:txBody>
        </p:sp>
        <p:sp>
          <p:nvSpPr>
            <p:cNvPr id="19" name="AutoShape 116">
              <a:extLst>
                <a:ext uri="{FF2B5EF4-FFF2-40B4-BE49-F238E27FC236}">
                  <a16:creationId xmlns:a16="http://schemas.microsoft.com/office/drawing/2014/main" id="{CA68DBCC-49BE-49D2-BC5F-E13BC1F9A02A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>
              <a:off x="5272430" y="1328890"/>
              <a:ext cx="189162" cy="141871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ko-KR" altLang="en-US" sz="1600"/>
            </a:p>
          </p:txBody>
        </p:sp>
        <p:sp>
          <p:nvSpPr>
            <p:cNvPr id="20" name="AutoShape 117">
              <a:extLst>
                <a:ext uri="{FF2B5EF4-FFF2-40B4-BE49-F238E27FC236}">
                  <a16:creationId xmlns:a16="http://schemas.microsoft.com/office/drawing/2014/main" id="{CB492E55-0FE3-4347-8A6C-CA0C5B273B01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>
              <a:off x="5272430" y="466439"/>
              <a:ext cx="189162" cy="141871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ko-KR" altLang="en-US" sz="1600"/>
            </a:p>
          </p:txBody>
        </p:sp>
        <p:sp>
          <p:nvSpPr>
            <p:cNvPr id="21" name="AutoShape 105">
              <a:extLst>
                <a:ext uri="{FF2B5EF4-FFF2-40B4-BE49-F238E27FC236}">
                  <a16:creationId xmlns:a16="http://schemas.microsoft.com/office/drawing/2014/main" id="{AB44A027-2164-4F01-9B32-B99ACC517026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>
              <a:off x="5272429" y="6503596"/>
              <a:ext cx="189162" cy="141871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ko-KR" altLang="en-US" sz="1600"/>
            </a:p>
          </p:txBody>
        </p:sp>
        <p:sp>
          <p:nvSpPr>
            <p:cNvPr id="23" name="AutoShape 106">
              <a:extLst>
                <a:ext uri="{FF2B5EF4-FFF2-40B4-BE49-F238E27FC236}">
                  <a16:creationId xmlns:a16="http://schemas.microsoft.com/office/drawing/2014/main" id="{CD2D49F0-80FE-453E-B089-977B1E96D2D4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>
              <a:off x="5272429" y="5641145"/>
              <a:ext cx="189162" cy="141871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ko-KR" altLang="en-US" sz="1600"/>
            </a:p>
          </p:txBody>
        </p:sp>
        <p:sp>
          <p:nvSpPr>
            <p:cNvPr id="24" name="AutoShape 107">
              <a:extLst>
                <a:ext uri="{FF2B5EF4-FFF2-40B4-BE49-F238E27FC236}">
                  <a16:creationId xmlns:a16="http://schemas.microsoft.com/office/drawing/2014/main" id="{24668B35-98A1-4238-8BC2-F8023E98017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>
              <a:off x="5272429" y="4778694"/>
              <a:ext cx="189162" cy="141871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ko-KR" altLang="en-US" sz="1600"/>
            </a:p>
          </p:txBody>
        </p:sp>
        <p:sp>
          <p:nvSpPr>
            <p:cNvPr id="25" name="AutoShape 114">
              <a:extLst>
                <a:ext uri="{FF2B5EF4-FFF2-40B4-BE49-F238E27FC236}">
                  <a16:creationId xmlns:a16="http://schemas.microsoft.com/office/drawing/2014/main" id="{7C6319F7-026B-4B9B-9645-DEC03FD161FF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>
              <a:off x="5272429" y="3485017"/>
              <a:ext cx="189162" cy="141871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ko-KR" altLang="en-US" sz="1600"/>
            </a:p>
          </p:txBody>
        </p:sp>
        <p:sp>
          <p:nvSpPr>
            <p:cNvPr id="26" name="AutoShape 115">
              <a:extLst>
                <a:ext uri="{FF2B5EF4-FFF2-40B4-BE49-F238E27FC236}">
                  <a16:creationId xmlns:a16="http://schemas.microsoft.com/office/drawing/2014/main" id="{3095B4C9-62B4-4297-BA9C-38E80FB532C9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>
              <a:off x="5272429" y="2622566"/>
              <a:ext cx="189162" cy="141871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ko-KR" altLang="en-US" sz="1600"/>
            </a:p>
          </p:txBody>
        </p:sp>
        <p:sp>
          <p:nvSpPr>
            <p:cNvPr id="27" name="AutoShape 116">
              <a:extLst>
                <a:ext uri="{FF2B5EF4-FFF2-40B4-BE49-F238E27FC236}">
                  <a16:creationId xmlns:a16="http://schemas.microsoft.com/office/drawing/2014/main" id="{E189B818-3DFA-45F0-A411-9D7CCA41E111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>
              <a:off x="5272429" y="1760115"/>
              <a:ext cx="189162" cy="141871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ko-KR" altLang="en-US" sz="1600"/>
            </a:p>
          </p:txBody>
        </p:sp>
        <p:sp>
          <p:nvSpPr>
            <p:cNvPr id="28" name="AutoShape 117">
              <a:extLst>
                <a:ext uri="{FF2B5EF4-FFF2-40B4-BE49-F238E27FC236}">
                  <a16:creationId xmlns:a16="http://schemas.microsoft.com/office/drawing/2014/main" id="{581511A4-A56E-4767-B102-BD6270B662C6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>
              <a:off x="5272429" y="897664"/>
              <a:ext cx="189162" cy="141871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ko-KR" altLang="en-US" sz="1600"/>
            </a:p>
          </p:txBody>
        </p:sp>
        <p:sp>
          <p:nvSpPr>
            <p:cNvPr id="30" name="AutoShape 105">
              <a:extLst>
                <a:ext uri="{FF2B5EF4-FFF2-40B4-BE49-F238E27FC236}">
                  <a16:creationId xmlns:a16="http://schemas.microsoft.com/office/drawing/2014/main" id="{E1BA6A1D-56D3-4D7D-BDF3-CB6860EE5DCA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>
              <a:off x="5272430" y="6287983"/>
              <a:ext cx="189162" cy="141871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ko-KR" altLang="en-US" sz="1600"/>
            </a:p>
          </p:txBody>
        </p:sp>
        <p:sp>
          <p:nvSpPr>
            <p:cNvPr id="31" name="AutoShape 106">
              <a:extLst>
                <a:ext uri="{FF2B5EF4-FFF2-40B4-BE49-F238E27FC236}">
                  <a16:creationId xmlns:a16="http://schemas.microsoft.com/office/drawing/2014/main" id="{6FE81F30-D3D5-47E0-AE5B-486D05C2E9AC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>
              <a:off x="5272430" y="5425532"/>
              <a:ext cx="189162" cy="141871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ko-KR" altLang="en-US" sz="1600"/>
            </a:p>
          </p:txBody>
        </p:sp>
        <p:sp>
          <p:nvSpPr>
            <p:cNvPr id="32" name="AutoShape 107">
              <a:extLst>
                <a:ext uri="{FF2B5EF4-FFF2-40B4-BE49-F238E27FC236}">
                  <a16:creationId xmlns:a16="http://schemas.microsoft.com/office/drawing/2014/main" id="{40902874-FB06-42D3-A7A2-B8D2D1B6016E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>
              <a:off x="5272430" y="4563081"/>
              <a:ext cx="189162" cy="141871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ko-KR" altLang="en-US" sz="1600"/>
            </a:p>
          </p:txBody>
        </p:sp>
        <p:sp>
          <p:nvSpPr>
            <p:cNvPr id="33" name="AutoShape 113">
              <a:extLst>
                <a:ext uri="{FF2B5EF4-FFF2-40B4-BE49-F238E27FC236}">
                  <a16:creationId xmlns:a16="http://schemas.microsoft.com/office/drawing/2014/main" id="{60A81DD6-9613-47E6-BC0C-BB186D647B38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>
              <a:off x="5272430" y="4131856"/>
              <a:ext cx="189162" cy="141871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ko-KR" altLang="en-US" sz="1600"/>
            </a:p>
          </p:txBody>
        </p:sp>
        <p:sp>
          <p:nvSpPr>
            <p:cNvPr id="34" name="AutoShape 114">
              <a:extLst>
                <a:ext uri="{FF2B5EF4-FFF2-40B4-BE49-F238E27FC236}">
                  <a16:creationId xmlns:a16="http://schemas.microsoft.com/office/drawing/2014/main" id="{04A3D937-583D-424D-8C00-DCD95A29F7E2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>
              <a:off x="5272430" y="3269404"/>
              <a:ext cx="189162" cy="141871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ko-KR" altLang="en-US" sz="1600"/>
            </a:p>
          </p:txBody>
        </p:sp>
        <p:sp>
          <p:nvSpPr>
            <p:cNvPr id="35" name="AutoShape 115">
              <a:extLst>
                <a:ext uri="{FF2B5EF4-FFF2-40B4-BE49-F238E27FC236}">
                  <a16:creationId xmlns:a16="http://schemas.microsoft.com/office/drawing/2014/main" id="{62FEF00D-92A9-4888-B637-F0B0448E7354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>
              <a:off x="5272430" y="2406953"/>
              <a:ext cx="189162" cy="141871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ko-KR" altLang="en-US" sz="1600"/>
            </a:p>
          </p:txBody>
        </p:sp>
        <p:sp>
          <p:nvSpPr>
            <p:cNvPr id="36" name="AutoShape 116">
              <a:extLst>
                <a:ext uri="{FF2B5EF4-FFF2-40B4-BE49-F238E27FC236}">
                  <a16:creationId xmlns:a16="http://schemas.microsoft.com/office/drawing/2014/main" id="{10BCFE01-EFCE-43EC-9E48-AC05FAC76CA5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>
              <a:off x="5272430" y="1544502"/>
              <a:ext cx="189162" cy="141871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ko-KR" altLang="en-US" sz="1600"/>
            </a:p>
          </p:txBody>
        </p:sp>
        <p:sp>
          <p:nvSpPr>
            <p:cNvPr id="37" name="AutoShape 117">
              <a:extLst>
                <a:ext uri="{FF2B5EF4-FFF2-40B4-BE49-F238E27FC236}">
                  <a16:creationId xmlns:a16="http://schemas.microsoft.com/office/drawing/2014/main" id="{3A58CAC6-5D3C-4776-80E4-2BDB6982679D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>
              <a:off x="5272430" y="682051"/>
              <a:ext cx="189162" cy="141871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ko-KR" altLang="en-US" sz="1600"/>
            </a:p>
          </p:txBody>
        </p:sp>
        <p:sp>
          <p:nvSpPr>
            <p:cNvPr id="38" name="AutoShape 105">
              <a:extLst>
                <a:ext uri="{FF2B5EF4-FFF2-40B4-BE49-F238E27FC236}">
                  <a16:creationId xmlns:a16="http://schemas.microsoft.com/office/drawing/2014/main" id="{40E7CA34-CDD6-4D1B-9ADE-77D3CCD3705C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>
              <a:off x="5272429" y="6719209"/>
              <a:ext cx="189162" cy="141871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ko-KR" altLang="en-US" sz="1600"/>
            </a:p>
          </p:txBody>
        </p:sp>
        <p:sp>
          <p:nvSpPr>
            <p:cNvPr id="39" name="AutoShape 106">
              <a:extLst>
                <a:ext uri="{FF2B5EF4-FFF2-40B4-BE49-F238E27FC236}">
                  <a16:creationId xmlns:a16="http://schemas.microsoft.com/office/drawing/2014/main" id="{ED08C5B6-C536-461D-9E4E-A5979BAED0C4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>
              <a:off x="5272429" y="5856758"/>
              <a:ext cx="189162" cy="141871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ko-KR" altLang="en-US" sz="1600"/>
            </a:p>
          </p:txBody>
        </p:sp>
        <p:sp>
          <p:nvSpPr>
            <p:cNvPr id="40" name="AutoShape 107">
              <a:extLst>
                <a:ext uri="{FF2B5EF4-FFF2-40B4-BE49-F238E27FC236}">
                  <a16:creationId xmlns:a16="http://schemas.microsoft.com/office/drawing/2014/main" id="{5D54E176-05ED-4A61-BDEF-2421CAB95A73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>
              <a:off x="5272429" y="4994307"/>
              <a:ext cx="189162" cy="141871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ko-KR" altLang="en-US" sz="1600"/>
            </a:p>
          </p:txBody>
        </p:sp>
        <p:sp>
          <p:nvSpPr>
            <p:cNvPr id="41" name="AutoShape 114">
              <a:extLst>
                <a:ext uri="{FF2B5EF4-FFF2-40B4-BE49-F238E27FC236}">
                  <a16:creationId xmlns:a16="http://schemas.microsoft.com/office/drawing/2014/main" id="{100C3022-D8DC-4B77-A9FE-863DCF0A06E4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>
              <a:off x="5272429" y="3700630"/>
              <a:ext cx="189162" cy="141871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ko-KR" altLang="en-US" sz="1600"/>
            </a:p>
          </p:txBody>
        </p:sp>
        <p:sp>
          <p:nvSpPr>
            <p:cNvPr id="42" name="AutoShape 115">
              <a:extLst>
                <a:ext uri="{FF2B5EF4-FFF2-40B4-BE49-F238E27FC236}">
                  <a16:creationId xmlns:a16="http://schemas.microsoft.com/office/drawing/2014/main" id="{8DF13659-CB87-449F-A917-57FADED67E2D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>
              <a:off x="5272429" y="2838179"/>
              <a:ext cx="189162" cy="141871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ko-KR" altLang="en-US" sz="1600"/>
            </a:p>
          </p:txBody>
        </p:sp>
        <p:sp>
          <p:nvSpPr>
            <p:cNvPr id="43" name="AutoShape 116">
              <a:extLst>
                <a:ext uri="{FF2B5EF4-FFF2-40B4-BE49-F238E27FC236}">
                  <a16:creationId xmlns:a16="http://schemas.microsoft.com/office/drawing/2014/main" id="{3A4BA360-8A68-4E04-9AB7-E7A8DDE43CC5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>
              <a:off x="5272429" y="1975728"/>
              <a:ext cx="189162" cy="141871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ko-KR" altLang="en-US" sz="1600"/>
            </a:p>
          </p:txBody>
        </p:sp>
        <p:sp>
          <p:nvSpPr>
            <p:cNvPr id="44" name="AutoShape 117">
              <a:extLst>
                <a:ext uri="{FF2B5EF4-FFF2-40B4-BE49-F238E27FC236}">
                  <a16:creationId xmlns:a16="http://schemas.microsoft.com/office/drawing/2014/main" id="{5BBA88AD-4D19-4CAA-B7D0-8DAD3EF09E48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>
              <a:off x="5272429" y="1113277"/>
              <a:ext cx="189162" cy="141871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ko-KR" altLang="en-US" sz="1600"/>
            </a:p>
          </p:txBody>
        </p:sp>
        <p:sp>
          <p:nvSpPr>
            <p:cNvPr id="45" name="AutoShape 118">
              <a:extLst>
                <a:ext uri="{FF2B5EF4-FFF2-40B4-BE49-F238E27FC236}">
                  <a16:creationId xmlns:a16="http://schemas.microsoft.com/office/drawing/2014/main" id="{760E9624-502E-4546-A431-5F4D77B68048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>
              <a:off x="5272429" y="250826"/>
              <a:ext cx="189162" cy="141871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ko-KR" altLang="en-US" sz="1600"/>
            </a:p>
          </p:txBody>
        </p:sp>
        <p:sp>
          <p:nvSpPr>
            <p:cNvPr id="97" name="AutoShape 117">
              <a:extLst>
                <a:ext uri="{FF2B5EF4-FFF2-40B4-BE49-F238E27FC236}">
                  <a16:creationId xmlns:a16="http://schemas.microsoft.com/office/drawing/2014/main" id="{88667913-121C-4875-87B5-081EAED56C99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 rot="10800000">
              <a:off x="5275555" y="7375058"/>
              <a:ext cx="189162" cy="141871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ko-KR" altLang="en-US" sz="1600"/>
            </a:p>
          </p:txBody>
        </p:sp>
        <p:sp>
          <p:nvSpPr>
            <p:cNvPr id="99" name="AutoShape 117">
              <a:extLst>
                <a:ext uri="{FF2B5EF4-FFF2-40B4-BE49-F238E27FC236}">
                  <a16:creationId xmlns:a16="http://schemas.microsoft.com/office/drawing/2014/main" id="{53CEB8DB-84D3-4F56-A431-B2F490835285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 rot="10800000">
              <a:off x="5275554" y="7806283"/>
              <a:ext cx="189162" cy="141871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ko-KR" altLang="en-US" sz="1600"/>
            </a:p>
          </p:txBody>
        </p:sp>
        <p:sp>
          <p:nvSpPr>
            <p:cNvPr id="100" name="AutoShape 118">
              <a:extLst>
                <a:ext uri="{FF2B5EF4-FFF2-40B4-BE49-F238E27FC236}">
                  <a16:creationId xmlns:a16="http://schemas.microsoft.com/office/drawing/2014/main" id="{F76518E2-9AB3-4F59-A82C-BF33076CB3E8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 rot="10800000">
              <a:off x="5275554" y="6943832"/>
              <a:ext cx="189162" cy="141871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ko-KR" altLang="en-US" sz="1600"/>
            </a:p>
          </p:txBody>
        </p:sp>
        <p:sp>
          <p:nvSpPr>
            <p:cNvPr id="102" name="AutoShape 117">
              <a:extLst>
                <a:ext uri="{FF2B5EF4-FFF2-40B4-BE49-F238E27FC236}">
                  <a16:creationId xmlns:a16="http://schemas.microsoft.com/office/drawing/2014/main" id="{4293EB78-E1FF-4D02-818B-AC09ADD51D4A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 rot="10800000">
              <a:off x="5275555" y="7590670"/>
              <a:ext cx="189162" cy="141871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ko-KR" altLang="en-US" sz="1600"/>
            </a:p>
          </p:txBody>
        </p:sp>
        <p:sp>
          <p:nvSpPr>
            <p:cNvPr id="105" name="AutoShape 118">
              <a:extLst>
                <a:ext uri="{FF2B5EF4-FFF2-40B4-BE49-F238E27FC236}">
                  <a16:creationId xmlns:a16="http://schemas.microsoft.com/office/drawing/2014/main" id="{2A472BE8-47E4-458A-84B1-1E78423779D2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 rot="10800000">
              <a:off x="5275554" y="7159445"/>
              <a:ext cx="189162" cy="141871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ko-KR" altLang="en-US" sz="1600"/>
            </a:p>
          </p:txBody>
        </p:sp>
      </p:grpSp>
      <p:sp>
        <p:nvSpPr>
          <p:cNvPr id="79" name="Picture Placeholder 78">
            <a:extLst>
              <a:ext uri="{FF2B5EF4-FFF2-40B4-BE49-F238E27FC236}">
                <a16:creationId xmlns:a16="http://schemas.microsoft.com/office/drawing/2014/main" id="{03CFCBF6-15EF-4BB9-A168-194D926A12E0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 rot="1380000">
            <a:off x="6369101" y="228928"/>
            <a:ext cx="1238946" cy="1238946"/>
          </a:xfrm>
          <a:custGeom>
            <a:avLst/>
            <a:gdLst>
              <a:gd name="connsiteX0" fmla="*/ 67886 w 1158077"/>
              <a:gd name="connsiteY0" fmla="*/ 0 h 1158077"/>
              <a:gd name="connsiteX1" fmla="*/ 1090191 w 1158077"/>
              <a:gd name="connsiteY1" fmla="*/ 0 h 1158077"/>
              <a:gd name="connsiteX2" fmla="*/ 1158077 w 1158077"/>
              <a:gd name="connsiteY2" fmla="*/ 67886 h 1158077"/>
              <a:gd name="connsiteX3" fmla="*/ 1158077 w 1158077"/>
              <a:gd name="connsiteY3" fmla="*/ 1090191 h 1158077"/>
              <a:gd name="connsiteX4" fmla="*/ 1090191 w 1158077"/>
              <a:gd name="connsiteY4" fmla="*/ 1158077 h 1158077"/>
              <a:gd name="connsiteX5" fmla="*/ 67886 w 1158077"/>
              <a:gd name="connsiteY5" fmla="*/ 1158077 h 1158077"/>
              <a:gd name="connsiteX6" fmla="*/ 0 w 1158077"/>
              <a:gd name="connsiteY6" fmla="*/ 1090191 h 1158077"/>
              <a:gd name="connsiteX7" fmla="*/ 0 w 1158077"/>
              <a:gd name="connsiteY7" fmla="*/ 67886 h 1158077"/>
              <a:gd name="connsiteX8" fmla="*/ 67886 w 1158077"/>
              <a:gd name="connsiteY8" fmla="*/ 0 h 11580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58077" h="1158077">
                <a:moveTo>
                  <a:pt x="67886" y="0"/>
                </a:moveTo>
                <a:lnTo>
                  <a:pt x="1090191" y="0"/>
                </a:lnTo>
                <a:cubicBezTo>
                  <a:pt x="1127683" y="0"/>
                  <a:pt x="1158077" y="30394"/>
                  <a:pt x="1158077" y="67886"/>
                </a:cubicBezTo>
                <a:lnTo>
                  <a:pt x="1158077" y="1090191"/>
                </a:lnTo>
                <a:cubicBezTo>
                  <a:pt x="1158077" y="1127683"/>
                  <a:pt x="1127683" y="1158077"/>
                  <a:pt x="1090191" y="1158077"/>
                </a:cubicBezTo>
                <a:lnTo>
                  <a:pt x="67886" y="1158077"/>
                </a:lnTo>
                <a:cubicBezTo>
                  <a:pt x="30394" y="1158077"/>
                  <a:pt x="0" y="1127683"/>
                  <a:pt x="0" y="1090191"/>
                </a:cubicBezTo>
                <a:lnTo>
                  <a:pt x="0" y="67886"/>
                </a:lnTo>
                <a:cubicBezTo>
                  <a:pt x="0" y="30394"/>
                  <a:pt x="30394" y="0"/>
                  <a:pt x="67886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wrap="square"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80" name="Picture Placeholder 79">
            <a:extLst>
              <a:ext uri="{FF2B5EF4-FFF2-40B4-BE49-F238E27FC236}">
                <a16:creationId xmlns:a16="http://schemas.microsoft.com/office/drawing/2014/main" id="{9295A6B5-DF1C-488A-8F50-6BEC29528ED1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 rot="1380000">
            <a:off x="5807554" y="1533032"/>
            <a:ext cx="1238946" cy="1238946"/>
          </a:xfrm>
          <a:custGeom>
            <a:avLst/>
            <a:gdLst>
              <a:gd name="connsiteX0" fmla="*/ 67886 w 1158077"/>
              <a:gd name="connsiteY0" fmla="*/ 0 h 1158077"/>
              <a:gd name="connsiteX1" fmla="*/ 1090191 w 1158077"/>
              <a:gd name="connsiteY1" fmla="*/ 0 h 1158077"/>
              <a:gd name="connsiteX2" fmla="*/ 1158077 w 1158077"/>
              <a:gd name="connsiteY2" fmla="*/ 67886 h 1158077"/>
              <a:gd name="connsiteX3" fmla="*/ 1158077 w 1158077"/>
              <a:gd name="connsiteY3" fmla="*/ 1090191 h 1158077"/>
              <a:gd name="connsiteX4" fmla="*/ 1090191 w 1158077"/>
              <a:gd name="connsiteY4" fmla="*/ 1158077 h 1158077"/>
              <a:gd name="connsiteX5" fmla="*/ 67886 w 1158077"/>
              <a:gd name="connsiteY5" fmla="*/ 1158077 h 1158077"/>
              <a:gd name="connsiteX6" fmla="*/ 0 w 1158077"/>
              <a:gd name="connsiteY6" fmla="*/ 1090191 h 1158077"/>
              <a:gd name="connsiteX7" fmla="*/ 0 w 1158077"/>
              <a:gd name="connsiteY7" fmla="*/ 67886 h 1158077"/>
              <a:gd name="connsiteX8" fmla="*/ 67886 w 1158077"/>
              <a:gd name="connsiteY8" fmla="*/ 0 h 11580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58077" h="1158077">
                <a:moveTo>
                  <a:pt x="67886" y="0"/>
                </a:moveTo>
                <a:lnTo>
                  <a:pt x="1090191" y="0"/>
                </a:lnTo>
                <a:cubicBezTo>
                  <a:pt x="1127683" y="0"/>
                  <a:pt x="1158077" y="30394"/>
                  <a:pt x="1158077" y="67886"/>
                </a:cubicBezTo>
                <a:lnTo>
                  <a:pt x="1158077" y="1090191"/>
                </a:lnTo>
                <a:cubicBezTo>
                  <a:pt x="1158077" y="1127683"/>
                  <a:pt x="1127683" y="1158077"/>
                  <a:pt x="1090191" y="1158077"/>
                </a:cubicBezTo>
                <a:lnTo>
                  <a:pt x="67886" y="1158077"/>
                </a:lnTo>
                <a:cubicBezTo>
                  <a:pt x="30394" y="1158077"/>
                  <a:pt x="0" y="1127683"/>
                  <a:pt x="0" y="1090191"/>
                </a:cubicBezTo>
                <a:lnTo>
                  <a:pt x="0" y="67886"/>
                </a:lnTo>
                <a:cubicBezTo>
                  <a:pt x="0" y="30394"/>
                  <a:pt x="30394" y="0"/>
                  <a:pt x="67886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wrap="square"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81" name="Picture Placeholder 80">
            <a:extLst>
              <a:ext uri="{FF2B5EF4-FFF2-40B4-BE49-F238E27FC236}">
                <a16:creationId xmlns:a16="http://schemas.microsoft.com/office/drawing/2014/main" id="{D611371A-9B35-487F-8E18-6EE0AF24741D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 rot="1380000">
            <a:off x="5246006" y="2837136"/>
            <a:ext cx="1238946" cy="1238946"/>
          </a:xfrm>
          <a:custGeom>
            <a:avLst/>
            <a:gdLst>
              <a:gd name="connsiteX0" fmla="*/ 67886 w 1158077"/>
              <a:gd name="connsiteY0" fmla="*/ 0 h 1158077"/>
              <a:gd name="connsiteX1" fmla="*/ 1090191 w 1158077"/>
              <a:gd name="connsiteY1" fmla="*/ 0 h 1158077"/>
              <a:gd name="connsiteX2" fmla="*/ 1158077 w 1158077"/>
              <a:gd name="connsiteY2" fmla="*/ 67886 h 1158077"/>
              <a:gd name="connsiteX3" fmla="*/ 1158077 w 1158077"/>
              <a:gd name="connsiteY3" fmla="*/ 1090191 h 1158077"/>
              <a:gd name="connsiteX4" fmla="*/ 1090191 w 1158077"/>
              <a:gd name="connsiteY4" fmla="*/ 1158077 h 1158077"/>
              <a:gd name="connsiteX5" fmla="*/ 67886 w 1158077"/>
              <a:gd name="connsiteY5" fmla="*/ 1158077 h 1158077"/>
              <a:gd name="connsiteX6" fmla="*/ 0 w 1158077"/>
              <a:gd name="connsiteY6" fmla="*/ 1090191 h 1158077"/>
              <a:gd name="connsiteX7" fmla="*/ 0 w 1158077"/>
              <a:gd name="connsiteY7" fmla="*/ 67886 h 1158077"/>
              <a:gd name="connsiteX8" fmla="*/ 67886 w 1158077"/>
              <a:gd name="connsiteY8" fmla="*/ 0 h 11580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58077" h="1158077">
                <a:moveTo>
                  <a:pt x="67886" y="0"/>
                </a:moveTo>
                <a:lnTo>
                  <a:pt x="1090191" y="0"/>
                </a:lnTo>
                <a:cubicBezTo>
                  <a:pt x="1127683" y="0"/>
                  <a:pt x="1158077" y="30394"/>
                  <a:pt x="1158077" y="67886"/>
                </a:cubicBezTo>
                <a:lnTo>
                  <a:pt x="1158077" y="1090191"/>
                </a:lnTo>
                <a:cubicBezTo>
                  <a:pt x="1158077" y="1127683"/>
                  <a:pt x="1127683" y="1158077"/>
                  <a:pt x="1090191" y="1158077"/>
                </a:cubicBezTo>
                <a:lnTo>
                  <a:pt x="67886" y="1158077"/>
                </a:lnTo>
                <a:cubicBezTo>
                  <a:pt x="30394" y="1158077"/>
                  <a:pt x="0" y="1127683"/>
                  <a:pt x="0" y="1090191"/>
                </a:cubicBezTo>
                <a:lnTo>
                  <a:pt x="0" y="67886"/>
                </a:lnTo>
                <a:cubicBezTo>
                  <a:pt x="0" y="30394"/>
                  <a:pt x="30394" y="0"/>
                  <a:pt x="67886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wrap="square"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82" name="Picture Placeholder 81">
            <a:extLst>
              <a:ext uri="{FF2B5EF4-FFF2-40B4-BE49-F238E27FC236}">
                <a16:creationId xmlns:a16="http://schemas.microsoft.com/office/drawing/2014/main" id="{EA530480-E99C-44F4-A39C-2AAA3FF763C9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 rot="1380000">
            <a:off x="4684458" y="4141240"/>
            <a:ext cx="1238946" cy="1238946"/>
          </a:xfrm>
          <a:custGeom>
            <a:avLst/>
            <a:gdLst>
              <a:gd name="connsiteX0" fmla="*/ 67886 w 1158077"/>
              <a:gd name="connsiteY0" fmla="*/ 0 h 1158077"/>
              <a:gd name="connsiteX1" fmla="*/ 1090191 w 1158077"/>
              <a:gd name="connsiteY1" fmla="*/ 0 h 1158077"/>
              <a:gd name="connsiteX2" fmla="*/ 1158077 w 1158077"/>
              <a:gd name="connsiteY2" fmla="*/ 67886 h 1158077"/>
              <a:gd name="connsiteX3" fmla="*/ 1158077 w 1158077"/>
              <a:gd name="connsiteY3" fmla="*/ 1090191 h 1158077"/>
              <a:gd name="connsiteX4" fmla="*/ 1090191 w 1158077"/>
              <a:gd name="connsiteY4" fmla="*/ 1158077 h 1158077"/>
              <a:gd name="connsiteX5" fmla="*/ 67886 w 1158077"/>
              <a:gd name="connsiteY5" fmla="*/ 1158077 h 1158077"/>
              <a:gd name="connsiteX6" fmla="*/ 0 w 1158077"/>
              <a:gd name="connsiteY6" fmla="*/ 1090191 h 1158077"/>
              <a:gd name="connsiteX7" fmla="*/ 0 w 1158077"/>
              <a:gd name="connsiteY7" fmla="*/ 67886 h 1158077"/>
              <a:gd name="connsiteX8" fmla="*/ 67886 w 1158077"/>
              <a:gd name="connsiteY8" fmla="*/ 0 h 11580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58077" h="1158077">
                <a:moveTo>
                  <a:pt x="67886" y="0"/>
                </a:moveTo>
                <a:lnTo>
                  <a:pt x="1090191" y="0"/>
                </a:lnTo>
                <a:cubicBezTo>
                  <a:pt x="1127683" y="0"/>
                  <a:pt x="1158077" y="30394"/>
                  <a:pt x="1158077" y="67886"/>
                </a:cubicBezTo>
                <a:lnTo>
                  <a:pt x="1158077" y="1090191"/>
                </a:lnTo>
                <a:cubicBezTo>
                  <a:pt x="1158077" y="1127683"/>
                  <a:pt x="1127683" y="1158077"/>
                  <a:pt x="1090191" y="1158077"/>
                </a:cubicBezTo>
                <a:lnTo>
                  <a:pt x="67886" y="1158077"/>
                </a:lnTo>
                <a:cubicBezTo>
                  <a:pt x="30394" y="1158077"/>
                  <a:pt x="0" y="1127683"/>
                  <a:pt x="0" y="1090191"/>
                </a:cubicBezTo>
                <a:lnTo>
                  <a:pt x="0" y="67886"/>
                </a:lnTo>
                <a:cubicBezTo>
                  <a:pt x="0" y="30394"/>
                  <a:pt x="30394" y="0"/>
                  <a:pt x="67886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wrap="square"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83" name="Picture Placeholder 82">
            <a:extLst>
              <a:ext uri="{FF2B5EF4-FFF2-40B4-BE49-F238E27FC236}">
                <a16:creationId xmlns:a16="http://schemas.microsoft.com/office/drawing/2014/main" id="{EABE2A3D-F0B6-4B46-A2ED-2C40D23CC4EE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 rot="1380000">
            <a:off x="4122910" y="5445342"/>
            <a:ext cx="1238946" cy="1238946"/>
          </a:xfrm>
          <a:custGeom>
            <a:avLst/>
            <a:gdLst>
              <a:gd name="connsiteX0" fmla="*/ 67886 w 1158077"/>
              <a:gd name="connsiteY0" fmla="*/ 0 h 1158077"/>
              <a:gd name="connsiteX1" fmla="*/ 1090191 w 1158077"/>
              <a:gd name="connsiteY1" fmla="*/ 0 h 1158077"/>
              <a:gd name="connsiteX2" fmla="*/ 1158077 w 1158077"/>
              <a:gd name="connsiteY2" fmla="*/ 67886 h 1158077"/>
              <a:gd name="connsiteX3" fmla="*/ 1158077 w 1158077"/>
              <a:gd name="connsiteY3" fmla="*/ 1090191 h 1158077"/>
              <a:gd name="connsiteX4" fmla="*/ 1090191 w 1158077"/>
              <a:gd name="connsiteY4" fmla="*/ 1158077 h 1158077"/>
              <a:gd name="connsiteX5" fmla="*/ 67886 w 1158077"/>
              <a:gd name="connsiteY5" fmla="*/ 1158077 h 1158077"/>
              <a:gd name="connsiteX6" fmla="*/ 0 w 1158077"/>
              <a:gd name="connsiteY6" fmla="*/ 1090191 h 1158077"/>
              <a:gd name="connsiteX7" fmla="*/ 0 w 1158077"/>
              <a:gd name="connsiteY7" fmla="*/ 67886 h 1158077"/>
              <a:gd name="connsiteX8" fmla="*/ 67886 w 1158077"/>
              <a:gd name="connsiteY8" fmla="*/ 0 h 11580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58077" h="1158077">
                <a:moveTo>
                  <a:pt x="67886" y="0"/>
                </a:moveTo>
                <a:lnTo>
                  <a:pt x="1090191" y="0"/>
                </a:lnTo>
                <a:cubicBezTo>
                  <a:pt x="1127683" y="0"/>
                  <a:pt x="1158077" y="30394"/>
                  <a:pt x="1158077" y="67886"/>
                </a:cubicBezTo>
                <a:lnTo>
                  <a:pt x="1158077" y="1090191"/>
                </a:lnTo>
                <a:cubicBezTo>
                  <a:pt x="1158077" y="1127683"/>
                  <a:pt x="1127683" y="1158077"/>
                  <a:pt x="1090191" y="1158077"/>
                </a:cubicBezTo>
                <a:lnTo>
                  <a:pt x="67886" y="1158077"/>
                </a:lnTo>
                <a:cubicBezTo>
                  <a:pt x="30394" y="1158077"/>
                  <a:pt x="0" y="1127683"/>
                  <a:pt x="0" y="1090191"/>
                </a:cubicBezTo>
                <a:lnTo>
                  <a:pt x="0" y="67886"/>
                </a:lnTo>
                <a:cubicBezTo>
                  <a:pt x="0" y="30394"/>
                  <a:pt x="30394" y="0"/>
                  <a:pt x="67886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wrap="square"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09" name="Freeform: Shape 108">
            <a:extLst>
              <a:ext uri="{FF2B5EF4-FFF2-40B4-BE49-F238E27FC236}">
                <a16:creationId xmlns:a16="http://schemas.microsoft.com/office/drawing/2014/main" id="{87B03822-6C0F-4D60-A6C5-ACCD837864DC}"/>
              </a:ext>
            </a:extLst>
          </p:cNvPr>
          <p:cNvSpPr/>
          <p:nvPr userDrawn="1"/>
        </p:nvSpPr>
        <p:spPr>
          <a:xfrm>
            <a:off x="6919098" y="-12307"/>
            <a:ext cx="1112331" cy="377486"/>
          </a:xfrm>
          <a:custGeom>
            <a:avLst/>
            <a:gdLst>
              <a:gd name="connsiteX0" fmla="*/ 0 w 1112331"/>
              <a:gd name="connsiteY0" fmla="*/ 0 h 377486"/>
              <a:gd name="connsiteX1" fmla="*/ 1112331 w 1112331"/>
              <a:gd name="connsiteY1" fmla="*/ 0 h 377486"/>
              <a:gd name="connsiteX2" fmla="*/ 970888 w 1112331"/>
              <a:gd name="connsiteY2" fmla="*/ 333219 h 377486"/>
              <a:gd name="connsiteX3" fmla="*/ 875657 w 1112331"/>
              <a:gd name="connsiteY3" fmla="*/ 371695 h 3774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12331" h="377486">
                <a:moveTo>
                  <a:pt x="0" y="0"/>
                </a:moveTo>
                <a:lnTo>
                  <a:pt x="1112331" y="0"/>
                </a:lnTo>
                <a:lnTo>
                  <a:pt x="970888" y="333219"/>
                </a:lnTo>
                <a:cubicBezTo>
                  <a:pt x="955216" y="370141"/>
                  <a:pt x="912579" y="387367"/>
                  <a:pt x="875657" y="371695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0" name="Freeform: Shape 109">
            <a:extLst>
              <a:ext uri="{FF2B5EF4-FFF2-40B4-BE49-F238E27FC236}">
                <a16:creationId xmlns:a16="http://schemas.microsoft.com/office/drawing/2014/main" id="{7C901C31-551D-4644-8AE2-F5446A3E6A9E}"/>
              </a:ext>
            </a:extLst>
          </p:cNvPr>
          <p:cNvSpPr/>
          <p:nvPr userDrawn="1"/>
        </p:nvSpPr>
        <p:spPr>
          <a:xfrm rot="10800000">
            <a:off x="3685813" y="6492604"/>
            <a:ext cx="1112331" cy="377486"/>
          </a:xfrm>
          <a:custGeom>
            <a:avLst/>
            <a:gdLst>
              <a:gd name="connsiteX0" fmla="*/ 0 w 1112331"/>
              <a:gd name="connsiteY0" fmla="*/ 0 h 377486"/>
              <a:gd name="connsiteX1" fmla="*/ 1112331 w 1112331"/>
              <a:gd name="connsiteY1" fmla="*/ 0 h 377486"/>
              <a:gd name="connsiteX2" fmla="*/ 970888 w 1112331"/>
              <a:gd name="connsiteY2" fmla="*/ 333219 h 377486"/>
              <a:gd name="connsiteX3" fmla="*/ 875657 w 1112331"/>
              <a:gd name="connsiteY3" fmla="*/ 371695 h 3774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12331" h="377486">
                <a:moveTo>
                  <a:pt x="0" y="0"/>
                </a:moveTo>
                <a:lnTo>
                  <a:pt x="1112331" y="0"/>
                </a:lnTo>
                <a:lnTo>
                  <a:pt x="970888" y="333219"/>
                </a:lnTo>
                <a:cubicBezTo>
                  <a:pt x="955216" y="370141"/>
                  <a:pt x="912579" y="387367"/>
                  <a:pt x="875657" y="371695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41170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12" Type="http://schemas.openxmlformats.org/officeDocument/2006/relationships/hyperlink" Target="http://www.free-powerpoint-templates-design.com/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11" Type="http://schemas.microsoft.com/office/2007/relationships/hdphoto" Target="../media/hdphoto5.wdp"/><Relationship Id="rId5" Type="http://schemas.microsoft.com/office/2007/relationships/hdphoto" Target="../media/hdphoto2.wdp"/><Relationship Id="rId10" Type="http://schemas.openxmlformats.org/officeDocument/2006/relationships/image" Target="../media/image5.png"/><Relationship Id="rId4" Type="http://schemas.openxmlformats.org/officeDocument/2006/relationships/image" Target="../media/image2.png"/><Relationship Id="rId9" Type="http://schemas.microsoft.com/office/2007/relationships/hdphoto" Target="../media/hdphoto4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0" name="Group 139">
            <a:extLst>
              <a:ext uri="{FF2B5EF4-FFF2-40B4-BE49-F238E27FC236}">
                <a16:creationId xmlns:a16="http://schemas.microsoft.com/office/drawing/2014/main" id="{E9CBBD8F-E57D-43E9-9747-AD4D446ED530}"/>
              </a:ext>
            </a:extLst>
          </p:cNvPr>
          <p:cNvGrpSpPr/>
          <p:nvPr/>
        </p:nvGrpSpPr>
        <p:grpSpPr>
          <a:xfrm flipH="1">
            <a:off x="202122" y="2753061"/>
            <a:ext cx="4585509" cy="959276"/>
            <a:chOff x="2624044" y="1755642"/>
            <a:chExt cx="4486673" cy="959276"/>
          </a:xfrm>
        </p:grpSpPr>
        <p:sp>
          <p:nvSpPr>
            <p:cNvPr id="114" name="TextBox 113">
              <a:extLst>
                <a:ext uri="{FF2B5EF4-FFF2-40B4-BE49-F238E27FC236}">
                  <a16:creationId xmlns:a16="http://schemas.microsoft.com/office/drawing/2014/main" id="{1A01A18E-5916-486E-9C0B-EB3AACE3C3D1}"/>
                </a:ext>
              </a:extLst>
            </p:cNvPr>
            <p:cNvSpPr txBox="1"/>
            <p:nvPr/>
          </p:nvSpPr>
          <p:spPr>
            <a:xfrm>
              <a:off x="2624044" y="1786419"/>
              <a:ext cx="115807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2400" b="1" dirty="0">
                  <a:solidFill>
                    <a:schemeClr val="accent4"/>
                  </a:solidFill>
                  <a:cs typeface="Arial" pitchFamily="34" charset="0"/>
                </a:rPr>
                <a:t>2017</a:t>
              </a:r>
              <a:endParaRPr lang="ko-KR" altLang="en-US" sz="2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grpSp>
          <p:nvGrpSpPr>
            <p:cNvPr id="135" name="Group 134">
              <a:extLst>
                <a:ext uri="{FF2B5EF4-FFF2-40B4-BE49-F238E27FC236}">
                  <a16:creationId xmlns:a16="http://schemas.microsoft.com/office/drawing/2014/main" id="{5132F2E9-07F9-4954-A5B5-CB72281092B9}"/>
                </a:ext>
              </a:extLst>
            </p:cNvPr>
            <p:cNvGrpSpPr/>
            <p:nvPr/>
          </p:nvGrpSpPr>
          <p:grpSpPr>
            <a:xfrm>
              <a:off x="3686333" y="1755642"/>
              <a:ext cx="3424384" cy="959276"/>
              <a:chOff x="3686333" y="1755642"/>
              <a:chExt cx="3424384" cy="959276"/>
            </a:xfrm>
          </p:grpSpPr>
          <p:sp>
            <p:nvSpPr>
              <p:cNvPr id="119" name="TextBox 118">
                <a:extLst>
                  <a:ext uri="{FF2B5EF4-FFF2-40B4-BE49-F238E27FC236}">
                    <a16:creationId xmlns:a16="http://schemas.microsoft.com/office/drawing/2014/main" id="{657D9EEF-03A3-4E72-B3CD-CC3801E92F5D}"/>
                  </a:ext>
                </a:extLst>
              </p:cNvPr>
              <p:cNvSpPr txBox="1"/>
              <p:nvPr/>
            </p:nvSpPr>
            <p:spPr>
              <a:xfrm>
                <a:off x="3686333" y="1755642"/>
                <a:ext cx="3424384" cy="338554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r"/>
                <a:r>
                  <a:rPr lang="en-US" altLang="ko-KR" sz="1600" b="1" dirty="0">
                    <a:solidFill>
                      <a:schemeClr val="accent4"/>
                    </a:solidFill>
                    <a:cs typeface="Arial" pitchFamily="34" charset="0"/>
                  </a:rPr>
                  <a:t>Content Here</a:t>
                </a:r>
                <a:endParaRPr lang="ko-KR" altLang="en-US" sz="1600" b="1" dirty="0">
                  <a:solidFill>
                    <a:schemeClr val="accent4"/>
                  </a:solidFill>
                  <a:cs typeface="Arial" pitchFamily="34" charset="0"/>
                </a:endParaRPr>
              </a:p>
            </p:txBody>
          </p:sp>
          <p:sp>
            <p:nvSpPr>
              <p:cNvPr id="120" name="TextBox 119">
                <a:extLst>
                  <a:ext uri="{FF2B5EF4-FFF2-40B4-BE49-F238E27FC236}">
                    <a16:creationId xmlns:a16="http://schemas.microsoft.com/office/drawing/2014/main" id="{A9A57D42-1D76-453D-BF48-2948AFDE6D4D}"/>
                  </a:ext>
                </a:extLst>
              </p:cNvPr>
              <p:cNvSpPr txBox="1"/>
              <p:nvPr/>
            </p:nvSpPr>
            <p:spPr>
              <a:xfrm>
                <a:off x="3686333" y="2068587"/>
                <a:ext cx="3424384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zing. I hope and I believe that this Template will your Time, Money and Reputation.  </a:t>
                </a:r>
              </a:p>
            </p:txBody>
          </p:sp>
        </p:grpSp>
      </p:grpSp>
      <p:grpSp>
        <p:nvGrpSpPr>
          <p:cNvPr id="139" name="Group 138">
            <a:extLst>
              <a:ext uri="{FF2B5EF4-FFF2-40B4-BE49-F238E27FC236}">
                <a16:creationId xmlns:a16="http://schemas.microsoft.com/office/drawing/2014/main" id="{802180EC-3C20-4515-85C4-C108D7D1A409}"/>
              </a:ext>
            </a:extLst>
          </p:cNvPr>
          <p:cNvGrpSpPr/>
          <p:nvPr/>
        </p:nvGrpSpPr>
        <p:grpSpPr>
          <a:xfrm>
            <a:off x="8029633" y="1260539"/>
            <a:ext cx="3622608" cy="1328608"/>
            <a:chOff x="2624044" y="398931"/>
            <a:chExt cx="3622608" cy="1328608"/>
          </a:xfrm>
        </p:grpSpPr>
        <p:sp>
          <p:nvSpPr>
            <p:cNvPr id="113" name="TextBox 112">
              <a:extLst>
                <a:ext uri="{FF2B5EF4-FFF2-40B4-BE49-F238E27FC236}">
                  <a16:creationId xmlns:a16="http://schemas.microsoft.com/office/drawing/2014/main" id="{8D488AF8-D355-438B-B340-716382D486F4}"/>
                </a:ext>
              </a:extLst>
            </p:cNvPr>
            <p:cNvSpPr txBox="1"/>
            <p:nvPr/>
          </p:nvSpPr>
          <p:spPr>
            <a:xfrm>
              <a:off x="2624044" y="429708"/>
              <a:ext cx="115807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accent5"/>
                  </a:solidFill>
                  <a:cs typeface="Arial" pitchFamily="34" charset="0"/>
                </a:rPr>
                <a:t>2016</a:t>
              </a:r>
              <a:endParaRPr lang="ko-KR" altLang="en-US" sz="2400" b="1" dirty="0">
                <a:solidFill>
                  <a:schemeClr val="accent5"/>
                </a:solidFill>
                <a:cs typeface="Arial" pitchFamily="34" charset="0"/>
              </a:endParaRPr>
            </a:p>
          </p:txBody>
        </p:sp>
        <p:grpSp>
          <p:nvGrpSpPr>
            <p:cNvPr id="134" name="Group 133">
              <a:extLst>
                <a:ext uri="{FF2B5EF4-FFF2-40B4-BE49-F238E27FC236}">
                  <a16:creationId xmlns:a16="http://schemas.microsoft.com/office/drawing/2014/main" id="{F98F8988-6D56-4690-B01D-0FF80EB12A23}"/>
                </a:ext>
              </a:extLst>
            </p:cNvPr>
            <p:cNvGrpSpPr/>
            <p:nvPr/>
          </p:nvGrpSpPr>
          <p:grpSpPr>
            <a:xfrm>
              <a:off x="3686332" y="398931"/>
              <a:ext cx="2560320" cy="1328608"/>
              <a:chOff x="3686332" y="398931"/>
              <a:chExt cx="2560320" cy="1328608"/>
            </a:xfrm>
          </p:grpSpPr>
          <p:sp>
            <p:nvSpPr>
              <p:cNvPr id="122" name="TextBox 121">
                <a:extLst>
                  <a:ext uri="{FF2B5EF4-FFF2-40B4-BE49-F238E27FC236}">
                    <a16:creationId xmlns:a16="http://schemas.microsoft.com/office/drawing/2014/main" id="{0F69758F-0D9D-4F1C-8848-84FD0B96593C}"/>
                  </a:ext>
                </a:extLst>
              </p:cNvPr>
              <p:cNvSpPr txBox="1"/>
              <p:nvPr/>
            </p:nvSpPr>
            <p:spPr>
              <a:xfrm>
                <a:off x="3686332" y="398931"/>
                <a:ext cx="2560320" cy="338554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600" b="1" dirty="0">
                    <a:solidFill>
                      <a:schemeClr val="accent5"/>
                    </a:solidFill>
                    <a:cs typeface="Arial" pitchFamily="34" charset="0"/>
                  </a:rPr>
                  <a:t>Content Here</a:t>
                </a:r>
                <a:endParaRPr lang="ko-KR" altLang="en-US" sz="1600" b="1" dirty="0">
                  <a:solidFill>
                    <a:schemeClr val="accent5"/>
                  </a:solidFill>
                  <a:cs typeface="Arial" pitchFamily="34" charset="0"/>
                </a:endParaRPr>
              </a:p>
            </p:txBody>
          </p:sp>
          <p:sp>
            <p:nvSpPr>
              <p:cNvPr id="123" name="TextBox 122">
                <a:extLst>
                  <a:ext uri="{FF2B5EF4-FFF2-40B4-BE49-F238E27FC236}">
                    <a16:creationId xmlns:a16="http://schemas.microsoft.com/office/drawing/2014/main" id="{C42D2275-8508-4381-9B36-831A17BCDD4D}"/>
                  </a:ext>
                </a:extLst>
              </p:cNvPr>
              <p:cNvSpPr txBox="1"/>
              <p:nvPr/>
            </p:nvSpPr>
            <p:spPr>
              <a:xfrm>
                <a:off x="3686332" y="711876"/>
                <a:ext cx="2560320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zing. I hope and I believe that this Template will your Time, Money and Reputation.   </a:t>
                </a:r>
              </a:p>
            </p:txBody>
          </p:sp>
        </p:grpSp>
      </p:grpSp>
      <p:grpSp>
        <p:nvGrpSpPr>
          <p:cNvPr id="141" name="Group 140">
            <a:extLst>
              <a:ext uri="{FF2B5EF4-FFF2-40B4-BE49-F238E27FC236}">
                <a16:creationId xmlns:a16="http://schemas.microsoft.com/office/drawing/2014/main" id="{E29F29CE-20CB-4BC5-AE86-53E6997CE697}"/>
              </a:ext>
            </a:extLst>
          </p:cNvPr>
          <p:cNvGrpSpPr/>
          <p:nvPr/>
        </p:nvGrpSpPr>
        <p:grpSpPr>
          <a:xfrm>
            <a:off x="7082619" y="3573821"/>
            <a:ext cx="4569622" cy="959276"/>
            <a:chOff x="2624044" y="3112353"/>
            <a:chExt cx="4569622" cy="959276"/>
          </a:xfrm>
        </p:grpSpPr>
        <p:sp>
          <p:nvSpPr>
            <p:cNvPr id="115" name="TextBox 114">
              <a:extLst>
                <a:ext uri="{FF2B5EF4-FFF2-40B4-BE49-F238E27FC236}">
                  <a16:creationId xmlns:a16="http://schemas.microsoft.com/office/drawing/2014/main" id="{437B7C94-F918-4976-8EAC-813C6025605D}"/>
                </a:ext>
              </a:extLst>
            </p:cNvPr>
            <p:cNvSpPr txBox="1"/>
            <p:nvPr/>
          </p:nvSpPr>
          <p:spPr>
            <a:xfrm>
              <a:off x="2624044" y="3143130"/>
              <a:ext cx="115807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accent3"/>
                  </a:solidFill>
                  <a:cs typeface="Arial" pitchFamily="34" charset="0"/>
                </a:rPr>
                <a:t>2018</a:t>
              </a:r>
              <a:endParaRPr lang="ko-KR" altLang="en-US" sz="2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grpSp>
          <p:nvGrpSpPr>
            <p:cNvPr id="136" name="Group 135">
              <a:extLst>
                <a:ext uri="{FF2B5EF4-FFF2-40B4-BE49-F238E27FC236}">
                  <a16:creationId xmlns:a16="http://schemas.microsoft.com/office/drawing/2014/main" id="{20C528BC-6CAB-4AC4-AB06-5336A37199C4}"/>
                </a:ext>
              </a:extLst>
            </p:cNvPr>
            <p:cNvGrpSpPr/>
            <p:nvPr/>
          </p:nvGrpSpPr>
          <p:grpSpPr>
            <a:xfrm>
              <a:off x="3686332" y="3112353"/>
              <a:ext cx="3507334" cy="959276"/>
              <a:chOff x="3686332" y="3112353"/>
              <a:chExt cx="3507334" cy="959276"/>
            </a:xfrm>
          </p:grpSpPr>
          <p:sp>
            <p:nvSpPr>
              <p:cNvPr id="125" name="TextBox 124">
                <a:extLst>
                  <a:ext uri="{FF2B5EF4-FFF2-40B4-BE49-F238E27FC236}">
                    <a16:creationId xmlns:a16="http://schemas.microsoft.com/office/drawing/2014/main" id="{6C27A6C7-5BBD-46F3-A946-0478315F0BED}"/>
                  </a:ext>
                </a:extLst>
              </p:cNvPr>
              <p:cNvSpPr txBox="1"/>
              <p:nvPr/>
            </p:nvSpPr>
            <p:spPr>
              <a:xfrm>
                <a:off x="3686332" y="3112353"/>
                <a:ext cx="3507334" cy="338554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600" b="1" dirty="0">
                    <a:solidFill>
                      <a:schemeClr val="accent3"/>
                    </a:solidFill>
                    <a:cs typeface="Arial" pitchFamily="34" charset="0"/>
                  </a:rPr>
                  <a:t>Content Here</a:t>
                </a:r>
                <a:endParaRPr lang="ko-KR" altLang="en-US" sz="1600" b="1" dirty="0">
                  <a:solidFill>
                    <a:schemeClr val="accent3"/>
                  </a:solidFill>
                  <a:cs typeface="Arial" pitchFamily="34" charset="0"/>
                </a:endParaRPr>
              </a:p>
            </p:txBody>
          </p:sp>
          <p:sp>
            <p:nvSpPr>
              <p:cNvPr id="126" name="TextBox 125">
                <a:extLst>
                  <a:ext uri="{FF2B5EF4-FFF2-40B4-BE49-F238E27FC236}">
                    <a16:creationId xmlns:a16="http://schemas.microsoft.com/office/drawing/2014/main" id="{4636969A-BE4B-4B85-B817-4E08377F8898}"/>
                  </a:ext>
                </a:extLst>
              </p:cNvPr>
              <p:cNvSpPr txBox="1"/>
              <p:nvPr/>
            </p:nvSpPr>
            <p:spPr>
              <a:xfrm>
                <a:off x="3686332" y="3425298"/>
                <a:ext cx="3507334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zing. I hope and I believe that this Template will your Time, Money and Reputation.  </a:t>
                </a:r>
              </a:p>
            </p:txBody>
          </p:sp>
        </p:grpSp>
      </p:grpSp>
      <p:grpSp>
        <p:nvGrpSpPr>
          <p:cNvPr id="142" name="Group 141">
            <a:extLst>
              <a:ext uri="{FF2B5EF4-FFF2-40B4-BE49-F238E27FC236}">
                <a16:creationId xmlns:a16="http://schemas.microsoft.com/office/drawing/2014/main" id="{29B49782-2A36-4598-B433-160D9BF1C09D}"/>
              </a:ext>
            </a:extLst>
          </p:cNvPr>
          <p:cNvGrpSpPr/>
          <p:nvPr/>
        </p:nvGrpSpPr>
        <p:grpSpPr>
          <a:xfrm flipH="1">
            <a:off x="467694" y="4338711"/>
            <a:ext cx="3585331" cy="1328608"/>
            <a:chOff x="2624044" y="4469064"/>
            <a:chExt cx="3585331" cy="1328608"/>
          </a:xfrm>
        </p:grpSpPr>
        <p:sp>
          <p:nvSpPr>
            <p:cNvPr id="116" name="TextBox 115">
              <a:extLst>
                <a:ext uri="{FF2B5EF4-FFF2-40B4-BE49-F238E27FC236}">
                  <a16:creationId xmlns:a16="http://schemas.microsoft.com/office/drawing/2014/main" id="{37F5331F-E244-47FB-B8AD-8374BE214C43}"/>
                </a:ext>
              </a:extLst>
            </p:cNvPr>
            <p:cNvSpPr txBox="1"/>
            <p:nvPr/>
          </p:nvSpPr>
          <p:spPr>
            <a:xfrm>
              <a:off x="2624044" y="4499841"/>
              <a:ext cx="115807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2400" b="1" dirty="0">
                  <a:solidFill>
                    <a:schemeClr val="accent2"/>
                  </a:solidFill>
                  <a:cs typeface="Arial" pitchFamily="34" charset="0"/>
                </a:rPr>
                <a:t>2019</a:t>
              </a:r>
              <a:endParaRPr lang="ko-KR" altLang="en-US" sz="2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grpSp>
          <p:nvGrpSpPr>
            <p:cNvPr id="137" name="Group 136">
              <a:extLst>
                <a:ext uri="{FF2B5EF4-FFF2-40B4-BE49-F238E27FC236}">
                  <a16:creationId xmlns:a16="http://schemas.microsoft.com/office/drawing/2014/main" id="{8F55B80D-1735-4598-A161-F4DD41A9E110}"/>
                </a:ext>
              </a:extLst>
            </p:cNvPr>
            <p:cNvGrpSpPr/>
            <p:nvPr/>
          </p:nvGrpSpPr>
          <p:grpSpPr>
            <a:xfrm>
              <a:off x="3686332" y="4469064"/>
              <a:ext cx="2523043" cy="1328608"/>
              <a:chOff x="3686332" y="4469064"/>
              <a:chExt cx="2523043" cy="1328608"/>
            </a:xfrm>
          </p:grpSpPr>
          <p:sp>
            <p:nvSpPr>
              <p:cNvPr id="128" name="TextBox 127">
                <a:extLst>
                  <a:ext uri="{FF2B5EF4-FFF2-40B4-BE49-F238E27FC236}">
                    <a16:creationId xmlns:a16="http://schemas.microsoft.com/office/drawing/2014/main" id="{7823CD62-FEC9-46CE-833A-F84CC8409079}"/>
                  </a:ext>
                </a:extLst>
              </p:cNvPr>
              <p:cNvSpPr txBox="1"/>
              <p:nvPr/>
            </p:nvSpPr>
            <p:spPr>
              <a:xfrm>
                <a:off x="3686332" y="4469064"/>
                <a:ext cx="2523043" cy="338554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r"/>
                <a:r>
                  <a:rPr lang="en-US" altLang="ko-KR" sz="1600" b="1" dirty="0">
                    <a:solidFill>
                      <a:schemeClr val="accent2"/>
                    </a:solidFill>
                    <a:cs typeface="Arial" pitchFamily="34" charset="0"/>
                  </a:rPr>
                  <a:t>Content Here</a:t>
                </a:r>
                <a:endParaRPr lang="ko-KR" altLang="en-US" sz="1600" b="1" dirty="0">
                  <a:solidFill>
                    <a:schemeClr val="accent2"/>
                  </a:solidFill>
                  <a:cs typeface="Arial" pitchFamily="34" charset="0"/>
                </a:endParaRPr>
              </a:p>
            </p:txBody>
          </p:sp>
          <p:sp>
            <p:nvSpPr>
              <p:cNvPr id="129" name="TextBox 128">
                <a:extLst>
                  <a:ext uri="{FF2B5EF4-FFF2-40B4-BE49-F238E27FC236}">
                    <a16:creationId xmlns:a16="http://schemas.microsoft.com/office/drawing/2014/main" id="{213EF881-FAD8-4576-91EF-693B83E4418A}"/>
                  </a:ext>
                </a:extLst>
              </p:cNvPr>
              <p:cNvSpPr txBox="1"/>
              <p:nvPr/>
            </p:nvSpPr>
            <p:spPr>
              <a:xfrm>
                <a:off x="3686332" y="4782009"/>
                <a:ext cx="2523043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zing. I hope and I believe that this Template will your Time, Money and Reputation.  </a:t>
                </a:r>
              </a:p>
            </p:txBody>
          </p:sp>
        </p:grpSp>
      </p:grpSp>
      <p:grpSp>
        <p:nvGrpSpPr>
          <p:cNvPr id="143" name="Group 142">
            <a:extLst>
              <a:ext uri="{FF2B5EF4-FFF2-40B4-BE49-F238E27FC236}">
                <a16:creationId xmlns:a16="http://schemas.microsoft.com/office/drawing/2014/main" id="{C8892F94-6843-4963-B42E-8967A57AFFC2}"/>
              </a:ext>
            </a:extLst>
          </p:cNvPr>
          <p:cNvGrpSpPr/>
          <p:nvPr/>
        </p:nvGrpSpPr>
        <p:grpSpPr>
          <a:xfrm>
            <a:off x="6165755" y="5517771"/>
            <a:ext cx="5462762" cy="959276"/>
            <a:chOff x="2624044" y="5825775"/>
            <a:chExt cx="5462762" cy="959276"/>
          </a:xfrm>
        </p:grpSpPr>
        <p:sp>
          <p:nvSpPr>
            <p:cNvPr id="117" name="TextBox 116">
              <a:extLst>
                <a:ext uri="{FF2B5EF4-FFF2-40B4-BE49-F238E27FC236}">
                  <a16:creationId xmlns:a16="http://schemas.microsoft.com/office/drawing/2014/main" id="{40C19188-F3AD-40C1-980D-9005B24113AC}"/>
                </a:ext>
              </a:extLst>
            </p:cNvPr>
            <p:cNvSpPr txBox="1"/>
            <p:nvPr/>
          </p:nvSpPr>
          <p:spPr>
            <a:xfrm>
              <a:off x="2624044" y="5856552"/>
              <a:ext cx="115807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accent1"/>
                  </a:solidFill>
                  <a:cs typeface="Arial" pitchFamily="34" charset="0"/>
                </a:rPr>
                <a:t>2020</a:t>
              </a:r>
              <a:endParaRPr lang="ko-KR" altLang="en-US" sz="2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grpSp>
          <p:nvGrpSpPr>
            <p:cNvPr id="138" name="Group 137">
              <a:extLst>
                <a:ext uri="{FF2B5EF4-FFF2-40B4-BE49-F238E27FC236}">
                  <a16:creationId xmlns:a16="http://schemas.microsoft.com/office/drawing/2014/main" id="{DC518806-BA9F-4CD6-ADDC-0948E275025B}"/>
                </a:ext>
              </a:extLst>
            </p:cNvPr>
            <p:cNvGrpSpPr/>
            <p:nvPr/>
          </p:nvGrpSpPr>
          <p:grpSpPr>
            <a:xfrm>
              <a:off x="3686332" y="5825775"/>
              <a:ext cx="4400474" cy="959276"/>
              <a:chOff x="3686332" y="5825775"/>
              <a:chExt cx="4400474" cy="959276"/>
            </a:xfrm>
          </p:grpSpPr>
          <p:sp>
            <p:nvSpPr>
              <p:cNvPr id="131" name="TextBox 130">
                <a:extLst>
                  <a:ext uri="{FF2B5EF4-FFF2-40B4-BE49-F238E27FC236}">
                    <a16:creationId xmlns:a16="http://schemas.microsoft.com/office/drawing/2014/main" id="{0D9B175E-598C-4726-A9A2-AB3E3F3B1E21}"/>
                  </a:ext>
                </a:extLst>
              </p:cNvPr>
              <p:cNvSpPr txBox="1"/>
              <p:nvPr/>
            </p:nvSpPr>
            <p:spPr>
              <a:xfrm>
                <a:off x="3686332" y="5825775"/>
                <a:ext cx="4400474" cy="338554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600" b="1" dirty="0">
                    <a:solidFill>
                      <a:schemeClr val="accent1"/>
                    </a:solidFill>
                    <a:cs typeface="Arial" pitchFamily="34" charset="0"/>
                  </a:rPr>
                  <a:t>Content Here</a:t>
                </a:r>
                <a:endParaRPr lang="ko-KR" altLang="en-US" sz="1600" b="1" dirty="0">
                  <a:solidFill>
                    <a:schemeClr val="accent1"/>
                  </a:solidFill>
                  <a:cs typeface="Arial" pitchFamily="34" charset="0"/>
                </a:endParaRPr>
              </a:p>
            </p:txBody>
          </p:sp>
          <p:sp>
            <p:nvSpPr>
              <p:cNvPr id="132" name="TextBox 131">
                <a:extLst>
                  <a:ext uri="{FF2B5EF4-FFF2-40B4-BE49-F238E27FC236}">
                    <a16:creationId xmlns:a16="http://schemas.microsoft.com/office/drawing/2014/main" id="{807709E6-CE71-4AD2-9A1C-1973D534C665}"/>
                  </a:ext>
                </a:extLst>
              </p:cNvPr>
              <p:cNvSpPr txBox="1"/>
              <p:nvPr/>
            </p:nvSpPr>
            <p:spPr>
              <a:xfrm>
                <a:off x="3686332" y="6138720"/>
                <a:ext cx="4400474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zing. I hope and I believe that this Template will your Time, Money and Reputation.  </a:t>
                </a:r>
              </a:p>
            </p:txBody>
          </p:sp>
        </p:grpSp>
      </p:grpSp>
      <p:pic>
        <p:nvPicPr>
          <p:cNvPr id="147" name="Picture Placeholder 146" descr="A person standing posing for the camera&#10;&#10;Description automatically generated">
            <a:extLst>
              <a:ext uri="{FF2B5EF4-FFF2-40B4-BE49-F238E27FC236}">
                <a16:creationId xmlns:a16="http://schemas.microsoft.com/office/drawing/2014/main" id="{F975DC50-AF89-4A95-AE41-81494E1B3C08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66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5763" b="15763"/>
          <a:stretch>
            <a:fillRect/>
          </a:stretch>
        </p:blipFill>
        <p:spPr>
          <a:custGeom>
            <a:avLst/>
            <a:gdLst>
              <a:gd name="connsiteX0" fmla="*/ 67886 w 1158077"/>
              <a:gd name="connsiteY0" fmla="*/ 0 h 1158077"/>
              <a:gd name="connsiteX1" fmla="*/ 1090191 w 1158077"/>
              <a:gd name="connsiteY1" fmla="*/ 0 h 1158077"/>
              <a:gd name="connsiteX2" fmla="*/ 1158077 w 1158077"/>
              <a:gd name="connsiteY2" fmla="*/ 67886 h 1158077"/>
              <a:gd name="connsiteX3" fmla="*/ 1158077 w 1158077"/>
              <a:gd name="connsiteY3" fmla="*/ 1090191 h 1158077"/>
              <a:gd name="connsiteX4" fmla="*/ 1090191 w 1158077"/>
              <a:gd name="connsiteY4" fmla="*/ 1158077 h 1158077"/>
              <a:gd name="connsiteX5" fmla="*/ 67886 w 1158077"/>
              <a:gd name="connsiteY5" fmla="*/ 1158077 h 1158077"/>
              <a:gd name="connsiteX6" fmla="*/ 0 w 1158077"/>
              <a:gd name="connsiteY6" fmla="*/ 1090191 h 1158077"/>
              <a:gd name="connsiteX7" fmla="*/ 0 w 1158077"/>
              <a:gd name="connsiteY7" fmla="*/ 67886 h 1158077"/>
              <a:gd name="connsiteX8" fmla="*/ 67886 w 1158077"/>
              <a:gd name="connsiteY8" fmla="*/ 0 h 11580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58077" h="1158077">
                <a:moveTo>
                  <a:pt x="67886" y="0"/>
                </a:moveTo>
                <a:lnTo>
                  <a:pt x="1090191" y="0"/>
                </a:lnTo>
                <a:cubicBezTo>
                  <a:pt x="1127683" y="0"/>
                  <a:pt x="1158077" y="30394"/>
                  <a:pt x="1158077" y="67886"/>
                </a:cubicBezTo>
                <a:lnTo>
                  <a:pt x="1158077" y="1090191"/>
                </a:lnTo>
                <a:cubicBezTo>
                  <a:pt x="1158077" y="1127683"/>
                  <a:pt x="1127683" y="1158077"/>
                  <a:pt x="1090191" y="1158077"/>
                </a:cubicBezTo>
                <a:lnTo>
                  <a:pt x="67886" y="1158077"/>
                </a:lnTo>
                <a:cubicBezTo>
                  <a:pt x="30394" y="1158077"/>
                  <a:pt x="0" y="1127683"/>
                  <a:pt x="0" y="1090191"/>
                </a:cubicBezTo>
                <a:lnTo>
                  <a:pt x="0" y="67886"/>
                </a:lnTo>
                <a:cubicBezTo>
                  <a:pt x="0" y="30394"/>
                  <a:pt x="30394" y="0"/>
                  <a:pt x="67886" y="0"/>
                </a:cubicBezTo>
                <a:close/>
              </a:path>
            </a:pathLst>
          </a:custGeom>
        </p:spPr>
      </p:pic>
      <p:pic>
        <p:nvPicPr>
          <p:cNvPr id="157" name="Picture Placeholder 156" descr="A picture containing indoor, wall, table, candle&#10;&#10;Description automatically generated">
            <a:extLst>
              <a:ext uri="{FF2B5EF4-FFF2-40B4-BE49-F238E27FC236}">
                <a16:creationId xmlns:a16="http://schemas.microsoft.com/office/drawing/2014/main" id="{FBA0A44E-4F9E-446D-B881-EF7C8D323784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624" r="16624"/>
          <a:stretch>
            <a:fillRect/>
          </a:stretch>
        </p:blipFill>
        <p:spPr>
          <a:custGeom>
            <a:avLst/>
            <a:gdLst>
              <a:gd name="connsiteX0" fmla="*/ 67886 w 1158077"/>
              <a:gd name="connsiteY0" fmla="*/ 0 h 1158077"/>
              <a:gd name="connsiteX1" fmla="*/ 1090191 w 1158077"/>
              <a:gd name="connsiteY1" fmla="*/ 0 h 1158077"/>
              <a:gd name="connsiteX2" fmla="*/ 1158077 w 1158077"/>
              <a:gd name="connsiteY2" fmla="*/ 67886 h 1158077"/>
              <a:gd name="connsiteX3" fmla="*/ 1158077 w 1158077"/>
              <a:gd name="connsiteY3" fmla="*/ 1090191 h 1158077"/>
              <a:gd name="connsiteX4" fmla="*/ 1090191 w 1158077"/>
              <a:gd name="connsiteY4" fmla="*/ 1158077 h 1158077"/>
              <a:gd name="connsiteX5" fmla="*/ 67886 w 1158077"/>
              <a:gd name="connsiteY5" fmla="*/ 1158077 h 1158077"/>
              <a:gd name="connsiteX6" fmla="*/ 0 w 1158077"/>
              <a:gd name="connsiteY6" fmla="*/ 1090191 h 1158077"/>
              <a:gd name="connsiteX7" fmla="*/ 0 w 1158077"/>
              <a:gd name="connsiteY7" fmla="*/ 67886 h 1158077"/>
              <a:gd name="connsiteX8" fmla="*/ 67886 w 1158077"/>
              <a:gd name="connsiteY8" fmla="*/ 0 h 11580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58077" h="1158077">
                <a:moveTo>
                  <a:pt x="67886" y="0"/>
                </a:moveTo>
                <a:lnTo>
                  <a:pt x="1090191" y="0"/>
                </a:lnTo>
                <a:cubicBezTo>
                  <a:pt x="1127683" y="0"/>
                  <a:pt x="1158077" y="30394"/>
                  <a:pt x="1158077" y="67886"/>
                </a:cubicBezTo>
                <a:lnTo>
                  <a:pt x="1158077" y="1090191"/>
                </a:lnTo>
                <a:cubicBezTo>
                  <a:pt x="1158077" y="1127683"/>
                  <a:pt x="1127683" y="1158077"/>
                  <a:pt x="1090191" y="1158077"/>
                </a:cubicBezTo>
                <a:lnTo>
                  <a:pt x="67886" y="1158077"/>
                </a:lnTo>
                <a:cubicBezTo>
                  <a:pt x="30394" y="1158077"/>
                  <a:pt x="0" y="1127683"/>
                  <a:pt x="0" y="1090191"/>
                </a:cubicBezTo>
                <a:lnTo>
                  <a:pt x="0" y="67886"/>
                </a:lnTo>
                <a:cubicBezTo>
                  <a:pt x="0" y="30394"/>
                  <a:pt x="30394" y="0"/>
                  <a:pt x="67886" y="0"/>
                </a:cubicBezTo>
                <a:close/>
              </a:path>
            </a:pathLst>
          </a:custGeom>
        </p:spPr>
      </p:pic>
      <p:pic>
        <p:nvPicPr>
          <p:cNvPr id="153" name="Picture Placeholder 152" descr="A close up of a motorcycle&#10;&#10;Description automatically generated">
            <a:extLst>
              <a:ext uri="{FF2B5EF4-FFF2-40B4-BE49-F238E27FC236}">
                <a16:creationId xmlns:a16="http://schemas.microsoft.com/office/drawing/2014/main" id="{F10A4C8B-8708-45A3-BF95-9E8E7333EB86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66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709" r="16709"/>
          <a:stretch>
            <a:fillRect/>
          </a:stretch>
        </p:blipFill>
        <p:spPr>
          <a:custGeom>
            <a:avLst/>
            <a:gdLst>
              <a:gd name="connsiteX0" fmla="*/ 67886 w 1158077"/>
              <a:gd name="connsiteY0" fmla="*/ 0 h 1158077"/>
              <a:gd name="connsiteX1" fmla="*/ 1090191 w 1158077"/>
              <a:gd name="connsiteY1" fmla="*/ 0 h 1158077"/>
              <a:gd name="connsiteX2" fmla="*/ 1158077 w 1158077"/>
              <a:gd name="connsiteY2" fmla="*/ 67886 h 1158077"/>
              <a:gd name="connsiteX3" fmla="*/ 1158077 w 1158077"/>
              <a:gd name="connsiteY3" fmla="*/ 1090191 h 1158077"/>
              <a:gd name="connsiteX4" fmla="*/ 1090191 w 1158077"/>
              <a:gd name="connsiteY4" fmla="*/ 1158077 h 1158077"/>
              <a:gd name="connsiteX5" fmla="*/ 67886 w 1158077"/>
              <a:gd name="connsiteY5" fmla="*/ 1158077 h 1158077"/>
              <a:gd name="connsiteX6" fmla="*/ 0 w 1158077"/>
              <a:gd name="connsiteY6" fmla="*/ 1090191 h 1158077"/>
              <a:gd name="connsiteX7" fmla="*/ 0 w 1158077"/>
              <a:gd name="connsiteY7" fmla="*/ 67886 h 1158077"/>
              <a:gd name="connsiteX8" fmla="*/ 67886 w 1158077"/>
              <a:gd name="connsiteY8" fmla="*/ 0 h 11580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58077" h="1158077">
                <a:moveTo>
                  <a:pt x="67886" y="0"/>
                </a:moveTo>
                <a:lnTo>
                  <a:pt x="1090191" y="0"/>
                </a:lnTo>
                <a:cubicBezTo>
                  <a:pt x="1127683" y="0"/>
                  <a:pt x="1158077" y="30394"/>
                  <a:pt x="1158077" y="67886"/>
                </a:cubicBezTo>
                <a:lnTo>
                  <a:pt x="1158077" y="1090191"/>
                </a:lnTo>
                <a:cubicBezTo>
                  <a:pt x="1158077" y="1127683"/>
                  <a:pt x="1127683" y="1158077"/>
                  <a:pt x="1090191" y="1158077"/>
                </a:cubicBezTo>
                <a:lnTo>
                  <a:pt x="67886" y="1158077"/>
                </a:lnTo>
                <a:cubicBezTo>
                  <a:pt x="30394" y="1158077"/>
                  <a:pt x="0" y="1127683"/>
                  <a:pt x="0" y="1090191"/>
                </a:cubicBezTo>
                <a:lnTo>
                  <a:pt x="0" y="67886"/>
                </a:lnTo>
                <a:cubicBezTo>
                  <a:pt x="0" y="30394"/>
                  <a:pt x="30394" y="0"/>
                  <a:pt x="67886" y="0"/>
                </a:cubicBezTo>
                <a:close/>
              </a:path>
            </a:pathLst>
          </a:custGeom>
        </p:spPr>
      </p:pic>
      <p:pic>
        <p:nvPicPr>
          <p:cNvPr id="165" name="Picture Placeholder 164" descr="A picture containing bed, nature, sky&#10;&#10;Description automatically generated">
            <a:extLst>
              <a:ext uri="{FF2B5EF4-FFF2-40B4-BE49-F238E27FC236}">
                <a16:creationId xmlns:a16="http://schemas.microsoft.com/office/drawing/2014/main" id="{AC8E2482-C40A-4448-92DF-1A58E0C830A6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875" r="21875"/>
          <a:stretch/>
        </p:blipFill>
        <p:spPr>
          <a:custGeom>
            <a:avLst/>
            <a:gdLst>
              <a:gd name="connsiteX0" fmla="*/ 67886 w 1158077"/>
              <a:gd name="connsiteY0" fmla="*/ 0 h 1158077"/>
              <a:gd name="connsiteX1" fmla="*/ 1090191 w 1158077"/>
              <a:gd name="connsiteY1" fmla="*/ 0 h 1158077"/>
              <a:gd name="connsiteX2" fmla="*/ 1158077 w 1158077"/>
              <a:gd name="connsiteY2" fmla="*/ 67886 h 1158077"/>
              <a:gd name="connsiteX3" fmla="*/ 1158077 w 1158077"/>
              <a:gd name="connsiteY3" fmla="*/ 1090191 h 1158077"/>
              <a:gd name="connsiteX4" fmla="*/ 1090191 w 1158077"/>
              <a:gd name="connsiteY4" fmla="*/ 1158077 h 1158077"/>
              <a:gd name="connsiteX5" fmla="*/ 67886 w 1158077"/>
              <a:gd name="connsiteY5" fmla="*/ 1158077 h 1158077"/>
              <a:gd name="connsiteX6" fmla="*/ 0 w 1158077"/>
              <a:gd name="connsiteY6" fmla="*/ 1090191 h 1158077"/>
              <a:gd name="connsiteX7" fmla="*/ 0 w 1158077"/>
              <a:gd name="connsiteY7" fmla="*/ 67886 h 1158077"/>
              <a:gd name="connsiteX8" fmla="*/ 67886 w 1158077"/>
              <a:gd name="connsiteY8" fmla="*/ 0 h 11580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58077" h="1158077">
                <a:moveTo>
                  <a:pt x="67886" y="0"/>
                </a:moveTo>
                <a:lnTo>
                  <a:pt x="1090191" y="0"/>
                </a:lnTo>
                <a:cubicBezTo>
                  <a:pt x="1127683" y="0"/>
                  <a:pt x="1158077" y="30394"/>
                  <a:pt x="1158077" y="67886"/>
                </a:cubicBezTo>
                <a:lnTo>
                  <a:pt x="1158077" y="1090191"/>
                </a:lnTo>
                <a:cubicBezTo>
                  <a:pt x="1158077" y="1127683"/>
                  <a:pt x="1127683" y="1158077"/>
                  <a:pt x="1090191" y="1158077"/>
                </a:cubicBezTo>
                <a:lnTo>
                  <a:pt x="67886" y="1158077"/>
                </a:lnTo>
                <a:cubicBezTo>
                  <a:pt x="30394" y="1158077"/>
                  <a:pt x="0" y="1127683"/>
                  <a:pt x="0" y="1090191"/>
                </a:cubicBezTo>
                <a:lnTo>
                  <a:pt x="0" y="67886"/>
                </a:lnTo>
                <a:cubicBezTo>
                  <a:pt x="0" y="30394"/>
                  <a:pt x="30394" y="0"/>
                  <a:pt x="67886" y="0"/>
                </a:cubicBezTo>
                <a:close/>
              </a:path>
            </a:pathLst>
          </a:custGeom>
        </p:spPr>
      </p:pic>
      <p:pic>
        <p:nvPicPr>
          <p:cNvPr id="163" name="Picture Placeholder 162" descr="A picture containing sky, outdoor, grass, tree&#10;&#10;Description automatically generated">
            <a:extLst>
              <a:ext uri="{FF2B5EF4-FFF2-40B4-BE49-F238E27FC236}">
                <a16:creationId xmlns:a16="http://schemas.microsoft.com/office/drawing/2014/main" id="{F0A068B5-CB62-4E82-8C49-E177F8679D30}"/>
              </a:ext>
            </a:extLst>
          </p:cNvPr>
          <p:cNvPicPr>
            <a:picLocks noGrp="1" noChangeAspect="1"/>
          </p:cNvPicPr>
          <p:nvPr>
            <p:ph type="pic" sz="quarter" idx="18"/>
          </p:nvPr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490" r="18490"/>
          <a:stretch>
            <a:fillRect/>
          </a:stretch>
        </p:blipFill>
        <p:spPr>
          <a:custGeom>
            <a:avLst/>
            <a:gdLst>
              <a:gd name="connsiteX0" fmla="*/ 67886 w 1158077"/>
              <a:gd name="connsiteY0" fmla="*/ 0 h 1158077"/>
              <a:gd name="connsiteX1" fmla="*/ 1090191 w 1158077"/>
              <a:gd name="connsiteY1" fmla="*/ 0 h 1158077"/>
              <a:gd name="connsiteX2" fmla="*/ 1158077 w 1158077"/>
              <a:gd name="connsiteY2" fmla="*/ 67886 h 1158077"/>
              <a:gd name="connsiteX3" fmla="*/ 1158077 w 1158077"/>
              <a:gd name="connsiteY3" fmla="*/ 1090191 h 1158077"/>
              <a:gd name="connsiteX4" fmla="*/ 1090191 w 1158077"/>
              <a:gd name="connsiteY4" fmla="*/ 1158077 h 1158077"/>
              <a:gd name="connsiteX5" fmla="*/ 67886 w 1158077"/>
              <a:gd name="connsiteY5" fmla="*/ 1158077 h 1158077"/>
              <a:gd name="connsiteX6" fmla="*/ 0 w 1158077"/>
              <a:gd name="connsiteY6" fmla="*/ 1090191 h 1158077"/>
              <a:gd name="connsiteX7" fmla="*/ 0 w 1158077"/>
              <a:gd name="connsiteY7" fmla="*/ 67886 h 1158077"/>
              <a:gd name="connsiteX8" fmla="*/ 67886 w 1158077"/>
              <a:gd name="connsiteY8" fmla="*/ 0 h 11580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58077" h="1158077">
                <a:moveTo>
                  <a:pt x="67886" y="0"/>
                </a:moveTo>
                <a:lnTo>
                  <a:pt x="1090191" y="0"/>
                </a:lnTo>
                <a:cubicBezTo>
                  <a:pt x="1127683" y="0"/>
                  <a:pt x="1158077" y="30394"/>
                  <a:pt x="1158077" y="67886"/>
                </a:cubicBezTo>
                <a:lnTo>
                  <a:pt x="1158077" y="1090191"/>
                </a:lnTo>
                <a:cubicBezTo>
                  <a:pt x="1158077" y="1127683"/>
                  <a:pt x="1127683" y="1158077"/>
                  <a:pt x="1090191" y="1158077"/>
                </a:cubicBezTo>
                <a:lnTo>
                  <a:pt x="67886" y="1158077"/>
                </a:lnTo>
                <a:cubicBezTo>
                  <a:pt x="30394" y="1158077"/>
                  <a:pt x="0" y="1127683"/>
                  <a:pt x="0" y="1090191"/>
                </a:cubicBezTo>
                <a:lnTo>
                  <a:pt x="0" y="67886"/>
                </a:lnTo>
                <a:cubicBezTo>
                  <a:pt x="0" y="30394"/>
                  <a:pt x="30394" y="0"/>
                  <a:pt x="67886" y="0"/>
                </a:cubicBezTo>
                <a:close/>
              </a:path>
            </a:pathLst>
          </a:custGeom>
        </p:spPr>
      </p:pic>
      <p:sp>
        <p:nvSpPr>
          <p:cNvPr id="36" name="Rectangle 6">
            <a:extLst>
              <a:ext uri="{FF2B5EF4-FFF2-40B4-BE49-F238E27FC236}">
                <a16:creationId xmlns:a16="http://schemas.microsoft.com/office/drawing/2014/main" id="{631FF36F-3CCA-4D7F-9822-566D492977DE}"/>
              </a:ext>
            </a:extLst>
          </p:cNvPr>
          <p:cNvSpPr/>
          <p:nvPr/>
        </p:nvSpPr>
        <p:spPr>
          <a:xfrm rot="16200000">
            <a:off x="8632676" y="3298675"/>
            <a:ext cx="6858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AFD790AB-ADFC-4C02-9C66-6DDA31A66980}"/>
              </a:ext>
            </a:extLst>
          </p:cNvPr>
          <p:cNvSpPr txBox="1"/>
          <p:nvPr/>
        </p:nvSpPr>
        <p:spPr>
          <a:xfrm rot="16200000">
            <a:off x="8632677" y="3305888"/>
            <a:ext cx="685800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1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38" name="Title 3">
            <a:extLst>
              <a:ext uri="{FF2B5EF4-FFF2-40B4-BE49-F238E27FC236}">
                <a16:creationId xmlns:a16="http://schemas.microsoft.com/office/drawing/2014/main" id="{038350A9-8A1D-4AE1-8B96-39F6F1B2C238}"/>
              </a:ext>
            </a:extLst>
          </p:cNvPr>
          <p:cNvSpPr txBox="1">
            <a:spLocks/>
          </p:cNvSpPr>
          <p:nvPr/>
        </p:nvSpPr>
        <p:spPr>
          <a:xfrm>
            <a:off x="-98411" y="340356"/>
            <a:ext cx="5688623" cy="626014"/>
          </a:xfrm>
          <a:prstGeom prst="rect">
            <a:avLst/>
          </a:prstGeom>
        </p:spPr>
        <p:txBody>
          <a:bodyPr>
            <a:normAutofit fontScale="9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dirty="0"/>
              <a:t>Free PPT Templates:</a:t>
            </a:r>
          </a:p>
        </p:txBody>
      </p:sp>
      <p:sp>
        <p:nvSpPr>
          <p:cNvPr id="39" name="Text Placeholder 52">
            <a:extLst>
              <a:ext uri="{FF2B5EF4-FFF2-40B4-BE49-F238E27FC236}">
                <a16:creationId xmlns:a16="http://schemas.microsoft.com/office/drawing/2014/main" id="{5A09CF3F-8184-4F76-94AB-14E995574785}"/>
              </a:ext>
            </a:extLst>
          </p:cNvPr>
          <p:cNvSpPr txBox="1">
            <a:spLocks/>
          </p:cNvSpPr>
          <p:nvPr/>
        </p:nvSpPr>
        <p:spPr>
          <a:xfrm>
            <a:off x="37020" y="1483032"/>
            <a:ext cx="5046587" cy="64365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en-US" sz="2000" dirty="0"/>
              <a:t>You can download professional PowerPoint diagrams for free</a:t>
            </a:r>
          </a:p>
        </p:txBody>
      </p:sp>
      <p:sp>
        <p:nvSpPr>
          <p:cNvPr id="40" name="Title 3">
            <a:extLst>
              <a:ext uri="{FF2B5EF4-FFF2-40B4-BE49-F238E27FC236}">
                <a16:creationId xmlns:a16="http://schemas.microsoft.com/office/drawing/2014/main" id="{5D22DCBE-9BC2-4E7B-98FE-7C600B3F7DA4}"/>
              </a:ext>
            </a:extLst>
          </p:cNvPr>
          <p:cNvSpPr txBox="1">
            <a:spLocks/>
          </p:cNvSpPr>
          <p:nvPr/>
        </p:nvSpPr>
        <p:spPr>
          <a:xfrm>
            <a:off x="-303470" y="896460"/>
            <a:ext cx="5688623" cy="646332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dirty="0"/>
              <a:t>Allppt.com</a:t>
            </a:r>
          </a:p>
        </p:txBody>
      </p:sp>
    </p:spTree>
    <p:extLst>
      <p:ext uri="{BB962C8B-B14F-4D97-AF65-F5344CB8AC3E}">
        <p14:creationId xmlns:p14="http://schemas.microsoft.com/office/powerpoint/2010/main" val="377071977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11376</TotalTime>
  <Words>175</Words>
  <Application>Microsoft Office PowerPoint</Application>
  <PresentationFormat>Widescreen</PresentationFormat>
  <Paragraphs>19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96</cp:revision>
  <dcterms:created xsi:type="dcterms:W3CDTF">2018-02-18T19:39:47Z</dcterms:created>
  <dcterms:modified xsi:type="dcterms:W3CDTF">2020-01-06T06:54:56Z</dcterms:modified>
</cp:coreProperties>
</file>