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9144000" cy="5143500" type="screen16x9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971" autoAdjust="0"/>
  </p:normalViewPr>
  <p:slideViewPr>
    <p:cSldViewPr>
      <p:cViewPr>
        <p:scale>
          <a:sx n="130" d="100"/>
          <a:sy n="130" d="100"/>
        </p:scale>
        <p:origin x="-1122" y="-312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ck Background Layout">
    <p:bg>
      <p:bgPr>
        <a:gradFill flip="none" rotWithShape="1">
          <a:gsLst>
            <a:gs pos="77000">
              <a:schemeClr val="tx1">
                <a:lumMod val="75000"/>
                <a:lumOff val="25000"/>
              </a:schemeClr>
            </a:gs>
            <a:gs pos="27000">
              <a:schemeClr val="tx1">
                <a:lumMod val="75000"/>
                <a:lumOff val="25000"/>
              </a:schemeClr>
            </a:gs>
            <a:gs pos="53000">
              <a:schemeClr val="tx1">
                <a:lumMod val="75000"/>
                <a:lumOff val="25000"/>
                <a:alpha val="88000"/>
              </a:schemeClr>
            </a:gs>
            <a:gs pos="100000">
              <a:schemeClr val="tx1">
                <a:lumMod val="85000"/>
                <a:lumOff val="15000"/>
              </a:schemeClr>
            </a:gs>
            <a:gs pos="1000">
              <a:schemeClr val="tx1">
                <a:lumMod val="85000"/>
                <a:lumOff val="15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564105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3FDB45A8-0CC5-4418-AFD8-FFB28ABB20FE}" type="datetimeFigureOut">
              <a:rPr lang="ko-KR" altLang="en-US" smtClean="0"/>
              <a:t>2014-04-03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5D066E4A-ADAA-4178-B525-AB0902DB549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929813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  <a:prstGeom prst="rect">
            <a:avLst/>
          </a:prstGeom>
        </p:spPr>
        <p:txBody>
          <a:bodyPr vert="eaVert"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3FDB45A8-0CC5-4418-AFD8-FFB28ABB20FE}" type="datetimeFigureOut">
              <a:rPr lang="ko-KR" altLang="en-US" smtClean="0"/>
              <a:t>2014-04-03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5D066E4A-ADAA-4178-B525-AB0902DB549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870518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hite Background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690644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3FDB45A8-0CC5-4418-AFD8-FFB28ABB20FE}" type="datetimeFigureOut">
              <a:rPr lang="ko-KR" altLang="en-US" smtClean="0"/>
              <a:t>2014-04-03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5D066E4A-ADAA-4178-B525-AB0902DB549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427841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3FDB45A8-0CC5-4418-AFD8-FFB28ABB20FE}" type="datetimeFigureOut">
              <a:rPr lang="ko-KR" altLang="en-US" smtClean="0"/>
              <a:t>2014-04-03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5D066E4A-ADAA-4178-B525-AB0902DB549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9873286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3FDB45A8-0CC5-4418-AFD8-FFB28ABB20FE}" type="datetimeFigureOut">
              <a:rPr lang="ko-KR" altLang="en-US" smtClean="0"/>
              <a:t>2014-04-03</a:t>
            </a:fld>
            <a:endParaRPr lang="ko-KR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5D066E4A-ADAA-4178-B525-AB0902DB549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9899934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3FDB45A8-0CC5-4418-AFD8-FFB28ABB20FE}" type="datetimeFigureOut">
              <a:rPr lang="ko-KR" altLang="en-US" smtClean="0"/>
              <a:t>2014-04-03</a:t>
            </a:fld>
            <a:endParaRPr lang="ko-KR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5D066E4A-ADAA-4178-B525-AB0902DB549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055122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3FDB45A8-0CC5-4418-AFD8-FFB28ABB20FE}" type="datetimeFigureOut">
              <a:rPr lang="ko-KR" altLang="en-US" smtClean="0"/>
              <a:t>2014-04-03</a:t>
            </a:fld>
            <a:endParaRPr lang="ko-KR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5D066E4A-ADAA-4178-B525-AB0902DB549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857026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3FDB45A8-0CC5-4418-AFD8-FFB28ABB20FE}" type="datetimeFigureOut">
              <a:rPr lang="ko-KR" altLang="en-US" smtClean="0"/>
              <a:t>2014-04-03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5D066E4A-ADAA-4178-B525-AB0902DB549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6090253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3FDB45A8-0CC5-4418-AFD8-FFB28ABB20FE}" type="datetimeFigureOut">
              <a:rPr lang="ko-KR" altLang="en-US" smtClean="0"/>
              <a:t>2014-04-03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5D066E4A-ADAA-4178-B525-AB0902DB549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815018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100000">
              <a:schemeClr val="bg1">
                <a:lumMod val="85000"/>
                <a:alpha val="60000"/>
              </a:schemeClr>
            </a:gs>
            <a:gs pos="0">
              <a:schemeClr val="bg1">
                <a:lumMod val="85000"/>
                <a:alpha val="60000"/>
              </a:schemeClr>
            </a:gs>
            <a:gs pos="50000">
              <a:schemeClr val="bg1"/>
            </a:gs>
            <a:gs pos="73000">
              <a:schemeClr val="bg1"/>
            </a:gs>
            <a:gs pos="26000">
              <a:schemeClr val="bg1"/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152305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49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free-powerpoint-charts-design/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free-powerpoint-charts-design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TextBox 33">
            <a:hlinkClick r:id="rId2"/>
          </p:cNvPr>
          <p:cNvSpPr txBox="1"/>
          <p:nvPr/>
        </p:nvSpPr>
        <p:spPr>
          <a:xfrm>
            <a:off x="1079" y="4876586"/>
            <a:ext cx="91440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ALLPPT.com _ Free Powerpoint</a:t>
            </a:r>
            <a:r>
              <a:rPr lang="en-US" altLang="ko-KR" sz="8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ko-KR" sz="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Templates, Diagrams and Charts</a:t>
            </a:r>
            <a:endParaRPr lang="ko-KR" altLang="en-US" sz="8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5" name="Text Box 2"/>
          <p:cNvSpPr txBox="1">
            <a:spLocks noChangeArrowheads="1"/>
          </p:cNvSpPr>
          <p:nvPr/>
        </p:nvSpPr>
        <p:spPr bwMode="auto">
          <a:xfrm>
            <a:off x="1" y="123478"/>
            <a:ext cx="914400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en-US" altLang="ko-KR" sz="3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  Free PPT Diagrams : ALLPPT.com</a:t>
            </a:r>
            <a:endParaRPr lang="en-US" altLang="ko-KR" sz="3200" b="1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Text Box 2"/>
          <p:cNvSpPr txBox="1">
            <a:spLocks noChangeArrowheads="1"/>
          </p:cNvSpPr>
          <p:nvPr/>
        </p:nvSpPr>
        <p:spPr bwMode="auto">
          <a:xfrm>
            <a:off x="746030" y="685338"/>
            <a:ext cx="6373660" cy="3633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2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Your own sub </a:t>
            </a:r>
            <a:r>
              <a:rPr kumimoji="0" lang="en-US" altLang="ko-KR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headline</a:t>
            </a:r>
            <a:endParaRPr kumimoji="0" lang="en-US" altLang="ko-KR" sz="1300" b="1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ctangle 4"/>
          <p:cNvSpPr>
            <a:spLocks noChangeArrowheads="1"/>
          </p:cNvSpPr>
          <p:nvPr/>
        </p:nvSpPr>
        <p:spPr bwMode="auto">
          <a:xfrm rot="5400000">
            <a:off x="4039453" y="-689877"/>
            <a:ext cx="1057141" cy="7192846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anchor="ctr"/>
          <a:lstStyle/>
          <a:p>
            <a:endParaRPr lang="ko-KR" altLang="en-US"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6" name="그룹 249"/>
          <p:cNvGrpSpPr/>
          <p:nvPr/>
        </p:nvGrpSpPr>
        <p:grpSpPr>
          <a:xfrm>
            <a:off x="978293" y="2413384"/>
            <a:ext cx="7186154" cy="113275"/>
            <a:chOff x="8505" y="3120219"/>
            <a:chExt cx="9135495" cy="144002"/>
          </a:xfrm>
        </p:grpSpPr>
        <p:sp useBgFill="1">
          <p:nvSpPr>
            <p:cNvPr id="7" name="AutoShape 99"/>
            <p:cNvSpPr>
              <a:spLocks noChangeArrowheads="1"/>
            </p:cNvSpPr>
            <p:nvPr/>
          </p:nvSpPr>
          <p:spPr bwMode="auto">
            <a:xfrm rot="5400000">
              <a:off x="8525577" y="3138219"/>
              <a:ext cx="144000" cy="108000"/>
            </a:xfrm>
            <a:prstGeom prst="roundRect">
              <a:avLst>
                <a:gd name="adj" fmla="val 16667"/>
              </a:avLst>
            </a:prstGeom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>
                <a:latin typeface="Arial" pitchFamily="34" charset="0"/>
                <a:cs typeface="Arial" pitchFamily="34" charset="0"/>
              </a:endParaRPr>
            </a:p>
          </p:txBody>
        </p:sp>
        <p:sp useBgFill="1">
          <p:nvSpPr>
            <p:cNvPr id="8" name="AutoShape 100"/>
            <p:cNvSpPr>
              <a:spLocks noChangeArrowheads="1"/>
            </p:cNvSpPr>
            <p:nvPr/>
          </p:nvSpPr>
          <p:spPr bwMode="auto">
            <a:xfrm rot="5400000">
              <a:off x="7869033" y="3138219"/>
              <a:ext cx="144000" cy="108000"/>
            </a:xfrm>
            <a:prstGeom prst="roundRect">
              <a:avLst>
                <a:gd name="adj" fmla="val 16667"/>
              </a:avLst>
            </a:prstGeom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>
                <a:latin typeface="Arial" pitchFamily="34" charset="0"/>
                <a:cs typeface="Arial" pitchFamily="34" charset="0"/>
              </a:endParaRPr>
            </a:p>
          </p:txBody>
        </p:sp>
        <p:sp useBgFill="1">
          <p:nvSpPr>
            <p:cNvPr id="9" name="AutoShape 101"/>
            <p:cNvSpPr>
              <a:spLocks noChangeArrowheads="1"/>
            </p:cNvSpPr>
            <p:nvPr/>
          </p:nvSpPr>
          <p:spPr bwMode="auto">
            <a:xfrm rot="5400000">
              <a:off x="7212489" y="3138219"/>
              <a:ext cx="144000" cy="108000"/>
            </a:xfrm>
            <a:prstGeom prst="roundRect">
              <a:avLst>
                <a:gd name="adj" fmla="val 16667"/>
              </a:avLst>
            </a:prstGeom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>
                <a:latin typeface="Arial" pitchFamily="34" charset="0"/>
                <a:cs typeface="Arial" pitchFamily="34" charset="0"/>
              </a:endParaRPr>
            </a:p>
          </p:txBody>
        </p:sp>
        <p:sp useBgFill="1">
          <p:nvSpPr>
            <p:cNvPr id="10" name="AutoShape 102"/>
            <p:cNvSpPr>
              <a:spLocks noChangeArrowheads="1"/>
            </p:cNvSpPr>
            <p:nvPr/>
          </p:nvSpPr>
          <p:spPr bwMode="auto">
            <a:xfrm rot="5400000">
              <a:off x="6555945" y="3138219"/>
              <a:ext cx="144000" cy="108000"/>
            </a:xfrm>
            <a:prstGeom prst="roundRect">
              <a:avLst>
                <a:gd name="adj" fmla="val 16667"/>
              </a:avLst>
            </a:prstGeom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>
                <a:latin typeface="Arial" pitchFamily="34" charset="0"/>
                <a:cs typeface="Arial" pitchFamily="34" charset="0"/>
              </a:endParaRPr>
            </a:p>
          </p:txBody>
        </p:sp>
        <p:sp useBgFill="1">
          <p:nvSpPr>
            <p:cNvPr id="11" name="AutoShape 103"/>
            <p:cNvSpPr>
              <a:spLocks noChangeArrowheads="1"/>
            </p:cNvSpPr>
            <p:nvPr/>
          </p:nvSpPr>
          <p:spPr bwMode="auto">
            <a:xfrm rot="5400000">
              <a:off x="5899401" y="3138219"/>
              <a:ext cx="144000" cy="108000"/>
            </a:xfrm>
            <a:prstGeom prst="roundRect">
              <a:avLst>
                <a:gd name="adj" fmla="val 16667"/>
              </a:avLst>
            </a:prstGeom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>
                <a:latin typeface="Arial" pitchFamily="34" charset="0"/>
                <a:cs typeface="Arial" pitchFamily="34" charset="0"/>
              </a:endParaRPr>
            </a:p>
          </p:txBody>
        </p:sp>
        <p:sp useBgFill="1">
          <p:nvSpPr>
            <p:cNvPr id="12" name="AutoShape 104"/>
            <p:cNvSpPr>
              <a:spLocks noChangeArrowheads="1"/>
            </p:cNvSpPr>
            <p:nvPr/>
          </p:nvSpPr>
          <p:spPr bwMode="auto">
            <a:xfrm rot="5400000">
              <a:off x="5242857" y="3138219"/>
              <a:ext cx="144000" cy="108000"/>
            </a:xfrm>
            <a:prstGeom prst="roundRect">
              <a:avLst>
                <a:gd name="adj" fmla="val 16667"/>
              </a:avLst>
            </a:prstGeom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>
                <a:latin typeface="Arial" pitchFamily="34" charset="0"/>
                <a:cs typeface="Arial" pitchFamily="34" charset="0"/>
              </a:endParaRPr>
            </a:p>
          </p:txBody>
        </p:sp>
        <p:sp useBgFill="1">
          <p:nvSpPr>
            <p:cNvPr id="13" name="AutoShape 105"/>
            <p:cNvSpPr>
              <a:spLocks noChangeArrowheads="1"/>
            </p:cNvSpPr>
            <p:nvPr/>
          </p:nvSpPr>
          <p:spPr bwMode="auto">
            <a:xfrm rot="5400000">
              <a:off x="4586313" y="3138219"/>
              <a:ext cx="144000" cy="108000"/>
            </a:xfrm>
            <a:prstGeom prst="roundRect">
              <a:avLst>
                <a:gd name="adj" fmla="val 16667"/>
              </a:avLst>
            </a:prstGeom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>
                <a:latin typeface="Arial" pitchFamily="34" charset="0"/>
                <a:cs typeface="Arial" pitchFamily="34" charset="0"/>
              </a:endParaRPr>
            </a:p>
          </p:txBody>
        </p:sp>
        <p:sp useBgFill="1">
          <p:nvSpPr>
            <p:cNvPr id="14" name="AutoShape 106"/>
            <p:cNvSpPr>
              <a:spLocks noChangeArrowheads="1"/>
            </p:cNvSpPr>
            <p:nvPr/>
          </p:nvSpPr>
          <p:spPr bwMode="auto">
            <a:xfrm rot="5400000">
              <a:off x="3929769" y="3138219"/>
              <a:ext cx="144000" cy="108000"/>
            </a:xfrm>
            <a:prstGeom prst="roundRect">
              <a:avLst>
                <a:gd name="adj" fmla="val 16667"/>
              </a:avLst>
            </a:prstGeom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>
                <a:latin typeface="Arial" pitchFamily="34" charset="0"/>
                <a:cs typeface="Arial" pitchFamily="34" charset="0"/>
              </a:endParaRPr>
            </a:p>
          </p:txBody>
        </p:sp>
        <p:sp useBgFill="1">
          <p:nvSpPr>
            <p:cNvPr id="15" name="AutoShape 107"/>
            <p:cNvSpPr>
              <a:spLocks noChangeArrowheads="1"/>
            </p:cNvSpPr>
            <p:nvPr/>
          </p:nvSpPr>
          <p:spPr bwMode="auto">
            <a:xfrm rot="5400000">
              <a:off x="3273225" y="3138219"/>
              <a:ext cx="144000" cy="108000"/>
            </a:xfrm>
            <a:prstGeom prst="roundRect">
              <a:avLst>
                <a:gd name="adj" fmla="val 16667"/>
              </a:avLst>
            </a:prstGeom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>
                <a:latin typeface="Arial" pitchFamily="34" charset="0"/>
                <a:cs typeface="Arial" pitchFamily="34" charset="0"/>
              </a:endParaRPr>
            </a:p>
          </p:txBody>
        </p:sp>
        <p:sp useBgFill="1">
          <p:nvSpPr>
            <p:cNvPr id="16" name="AutoShape 113"/>
            <p:cNvSpPr>
              <a:spLocks noChangeArrowheads="1"/>
            </p:cNvSpPr>
            <p:nvPr/>
          </p:nvSpPr>
          <p:spPr bwMode="auto">
            <a:xfrm rot="5400000">
              <a:off x="2944953" y="3138219"/>
              <a:ext cx="144000" cy="108000"/>
            </a:xfrm>
            <a:prstGeom prst="roundRect">
              <a:avLst>
                <a:gd name="adj" fmla="val 16667"/>
              </a:avLst>
            </a:prstGeom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>
                <a:latin typeface="Arial" pitchFamily="34" charset="0"/>
                <a:cs typeface="Arial" pitchFamily="34" charset="0"/>
              </a:endParaRPr>
            </a:p>
          </p:txBody>
        </p:sp>
        <p:sp useBgFill="1">
          <p:nvSpPr>
            <p:cNvPr id="17" name="AutoShape 114"/>
            <p:cNvSpPr>
              <a:spLocks noChangeArrowheads="1"/>
            </p:cNvSpPr>
            <p:nvPr/>
          </p:nvSpPr>
          <p:spPr bwMode="auto">
            <a:xfrm rot="5400000">
              <a:off x="2288409" y="3138219"/>
              <a:ext cx="144000" cy="108000"/>
            </a:xfrm>
            <a:prstGeom prst="roundRect">
              <a:avLst>
                <a:gd name="adj" fmla="val 16667"/>
              </a:avLst>
            </a:prstGeom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>
                <a:latin typeface="Arial" pitchFamily="34" charset="0"/>
                <a:cs typeface="Arial" pitchFamily="34" charset="0"/>
              </a:endParaRPr>
            </a:p>
          </p:txBody>
        </p:sp>
        <p:sp useBgFill="1">
          <p:nvSpPr>
            <p:cNvPr id="18" name="AutoShape 115"/>
            <p:cNvSpPr>
              <a:spLocks noChangeArrowheads="1"/>
            </p:cNvSpPr>
            <p:nvPr/>
          </p:nvSpPr>
          <p:spPr bwMode="auto">
            <a:xfrm rot="5400000">
              <a:off x="1631865" y="3138219"/>
              <a:ext cx="144000" cy="108000"/>
            </a:xfrm>
            <a:prstGeom prst="roundRect">
              <a:avLst>
                <a:gd name="adj" fmla="val 16667"/>
              </a:avLst>
            </a:prstGeom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>
                <a:latin typeface="Arial" pitchFamily="34" charset="0"/>
                <a:cs typeface="Arial" pitchFamily="34" charset="0"/>
              </a:endParaRPr>
            </a:p>
          </p:txBody>
        </p:sp>
        <p:sp useBgFill="1">
          <p:nvSpPr>
            <p:cNvPr id="19" name="AutoShape 116"/>
            <p:cNvSpPr>
              <a:spLocks noChangeArrowheads="1"/>
            </p:cNvSpPr>
            <p:nvPr/>
          </p:nvSpPr>
          <p:spPr bwMode="auto">
            <a:xfrm rot="5400000">
              <a:off x="975321" y="3138219"/>
              <a:ext cx="144000" cy="108000"/>
            </a:xfrm>
            <a:prstGeom prst="roundRect">
              <a:avLst>
                <a:gd name="adj" fmla="val 16667"/>
              </a:avLst>
            </a:prstGeom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>
                <a:latin typeface="Arial" pitchFamily="34" charset="0"/>
                <a:cs typeface="Arial" pitchFamily="34" charset="0"/>
              </a:endParaRPr>
            </a:p>
          </p:txBody>
        </p:sp>
        <p:sp useBgFill="1">
          <p:nvSpPr>
            <p:cNvPr id="20" name="AutoShape 117"/>
            <p:cNvSpPr>
              <a:spLocks noChangeArrowheads="1"/>
            </p:cNvSpPr>
            <p:nvPr/>
          </p:nvSpPr>
          <p:spPr bwMode="auto">
            <a:xfrm rot="5400000">
              <a:off x="318777" y="3138219"/>
              <a:ext cx="144000" cy="108000"/>
            </a:xfrm>
            <a:prstGeom prst="roundRect">
              <a:avLst>
                <a:gd name="adj" fmla="val 16667"/>
              </a:avLst>
            </a:prstGeom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>
                <a:latin typeface="Arial" pitchFamily="34" charset="0"/>
                <a:cs typeface="Arial" pitchFamily="34" charset="0"/>
              </a:endParaRPr>
            </a:p>
          </p:txBody>
        </p:sp>
        <p:sp useBgFill="1">
          <p:nvSpPr>
            <p:cNvPr id="21" name="AutoShape 99"/>
            <p:cNvSpPr>
              <a:spLocks noChangeArrowheads="1"/>
            </p:cNvSpPr>
            <p:nvPr/>
          </p:nvSpPr>
          <p:spPr bwMode="auto">
            <a:xfrm rot="5400000">
              <a:off x="8853849" y="3138221"/>
              <a:ext cx="144000" cy="108000"/>
            </a:xfrm>
            <a:prstGeom prst="roundRect">
              <a:avLst>
                <a:gd name="adj" fmla="val 16667"/>
              </a:avLst>
            </a:prstGeom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>
                <a:latin typeface="Arial" pitchFamily="34" charset="0"/>
                <a:cs typeface="Arial" pitchFamily="34" charset="0"/>
              </a:endParaRPr>
            </a:p>
          </p:txBody>
        </p:sp>
        <p:sp useBgFill="1">
          <p:nvSpPr>
            <p:cNvPr id="22" name="AutoShape 100"/>
            <p:cNvSpPr>
              <a:spLocks noChangeArrowheads="1"/>
            </p:cNvSpPr>
            <p:nvPr/>
          </p:nvSpPr>
          <p:spPr bwMode="auto">
            <a:xfrm rot="5400000">
              <a:off x="8197305" y="3138220"/>
              <a:ext cx="144000" cy="108000"/>
            </a:xfrm>
            <a:prstGeom prst="roundRect">
              <a:avLst>
                <a:gd name="adj" fmla="val 16667"/>
              </a:avLst>
            </a:prstGeom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>
                <a:latin typeface="Arial" pitchFamily="34" charset="0"/>
                <a:cs typeface="Arial" pitchFamily="34" charset="0"/>
              </a:endParaRPr>
            </a:p>
          </p:txBody>
        </p:sp>
        <p:sp useBgFill="1">
          <p:nvSpPr>
            <p:cNvPr id="23" name="AutoShape 101"/>
            <p:cNvSpPr>
              <a:spLocks noChangeArrowheads="1"/>
            </p:cNvSpPr>
            <p:nvPr/>
          </p:nvSpPr>
          <p:spPr bwMode="auto">
            <a:xfrm rot="5400000">
              <a:off x="7540761" y="3138220"/>
              <a:ext cx="144000" cy="108000"/>
            </a:xfrm>
            <a:prstGeom prst="roundRect">
              <a:avLst>
                <a:gd name="adj" fmla="val 16667"/>
              </a:avLst>
            </a:prstGeom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>
                <a:latin typeface="Arial" pitchFamily="34" charset="0"/>
                <a:cs typeface="Arial" pitchFamily="34" charset="0"/>
              </a:endParaRPr>
            </a:p>
          </p:txBody>
        </p:sp>
        <p:sp useBgFill="1">
          <p:nvSpPr>
            <p:cNvPr id="24" name="AutoShape 102"/>
            <p:cNvSpPr>
              <a:spLocks noChangeArrowheads="1"/>
            </p:cNvSpPr>
            <p:nvPr/>
          </p:nvSpPr>
          <p:spPr bwMode="auto">
            <a:xfrm rot="5400000">
              <a:off x="6884217" y="3138220"/>
              <a:ext cx="144000" cy="108000"/>
            </a:xfrm>
            <a:prstGeom prst="roundRect">
              <a:avLst>
                <a:gd name="adj" fmla="val 16667"/>
              </a:avLst>
            </a:prstGeom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>
                <a:latin typeface="Arial" pitchFamily="34" charset="0"/>
                <a:cs typeface="Arial" pitchFamily="34" charset="0"/>
              </a:endParaRPr>
            </a:p>
          </p:txBody>
        </p:sp>
        <p:sp useBgFill="1">
          <p:nvSpPr>
            <p:cNvPr id="25" name="AutoShape 103"/>
            <p:cNvSpPr>
              <a:spLocks noChangeArrowheads="1"/>
            </p:cNvSpPr>
            <p:nvPr/>
          </p:nvSpPr>
          <p:spPr bwMode="auto">
            <a:xfrm rot="5400000">
              <a:off x="6227673" y="3138220"/>
              <a:ext cx="144000" cy="108000"/>
            </a:xfrm>
            <a:prstGeom prst="roundRect">
              <a:avLst>
                <a:gd name="adj" fmla="val 16667"/>
              </a:avLst>
            </a:prstGeom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>
                <a:latin typeface="Arial" pitchFamily="34" charset="0"/>
                <a:cs typeface="Arial" pitchFamily="34" charset="0"/>
              </a:endParaRPr>
            </a:p>
          </p:txBody>
        </p:sp>
        <p:sp useBgFill="1">
          <p:nvSpPr>
            <p:cNvPr id="26" name="AutoShape 104"/>
            <p:cNvSpPr>
              <a:spLocks noChangeArrowheads="1"/>
            </p:cNvSpPr>
            <p:nvPr/>
          </p:nvSpPr>
          <p:spPr bwMode="auto">
            <a:xfrm rot="5400000">
              <a:off x="5571129" y="3138220"/>
              <a:ext cx="144000" cy="108000"/>
            </a:xfrm>
            <a:prstGeom prst="roundRect">
              <a:avLst>
                <a:gd name="adj" fmla="val 16667"/>
              </a:avLst>
            </a:prstGeom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>
                <a:latin typeface="Arial" pitchFamily="34" charset="0"/>
                <a:cs typeface="Arial" pitchFamily="34" charset="0"/>
              </a:endParaRPr>
            </a:p>
          </p:txBody>
        </p:sp>
        <p:sp useBgFill="1">
          <p:nvSpPr>
            <p:cNvPr id="27" name="AutoShape 105"/>
            <p:cNvSpPr>
              <a:spLocks noChangeArrowheads="1"/>
            </p:cNvSpPr>
            <p:nvPr/>
          </p:nvSpPr>
          <p:spPr bwMode="auto">
            <a:xfrm rot="5400000">
              <a:off x="4914585" y="3138220"/>
              <a:ext cx="144000" cy="108000"/>
            </a:xfrm>
            <a:prstGeom prst="roundRect">
              <a:avLst>
                <a:gd name="adj" fmla="val 16667"/>
              </a:avLst>
            </a:prstGeom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>
                <a:latin typeface="Arial" pitchFamily="34" charset="0"/>
                <a:cs typeface="Arial" pitchFamily="34" charset="0"/>
              </a:endParaRPr>
            </a:p>
          </p:txBody>
        </p:sp>
        <p:sp useBgFill="1">
          <p:nvSpPr>
            <p:cNvPr id="28" name="AutoShape 106"/>
            <p:cNvSpPr>
              <a:spLocks noChangeArrowheads="1"/>
            </p:cNvSpPr>
            <p:nvPr/>
          </p:nvSpPr>
          <p:spPr bwMode="auto">
            <a:xfrm rot="5400000">
              <a:off x="4258041" y="3138220"/>
              <a:ext cx="144000" cy="108000"/>
            </a:xfrm>
            <a:prstGeom prst="roundRect">
              <a:avLst>
                <a:gd name="adj" fmla="val 16667"/>
              </a:avLst>
            </a:prstGeom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>
                <a:latin typeface="Arial" pitchFamily="34" charset="0"/>
                <a:cs typeface="Arial" pitchFamily="34" charset="0"/>
              </a:endParaRPr>
            </a:p>
          </p:txBody>
        </p:sp>
        <p:sp useBgFill="1">
          <p:nvSpPr>
            <p:cNvPr id="29" name="AutoShape 107"/>
            <p:cNvSpPr>
              <a:spLocks noChangeArrowheads="1"/>
            </p:cNvSpPr>
            <p:nvPr/>
          </p:nvSpPr>
          <p:spPr bwMode="auto">
            <a:xfrm rot="5400000">
              <a:off x="3601497" y="3138220"/>
              <a:ext cx="144000" cy="108000"/>
            </a:xfrm>
            <a:prstGeom prst="roundRect">
              <a:avLst>
                <a:gd name="adj" fmla="val 16667"/>
              </a:avLst>
            </a:prstGeom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>
                <a:latin typeface="Arial" pitchFamily="34" charset="0"/>
                <a:cs typeface="Arial" pitchFamily="34" charset="0"/>
              </a:endParaRPr>
            </a:p>
          </p:txBody>
        </p:sp>
        <p:sp useBgFill="1">
          <p:nvSpPr>
            <p:cNvPr id="30" name="AutoShape 114"/>
            <p:cNvSpPr>
              <a:spLocks noChangeArrowheads="1"/>
            </p:cNvSpPr>
            <p:nvPr/>
          </p:nvSpPr>
          <p:spPr bwMode="auto">
            <a:xfrm rot="5400000">
              <a:off x="2616681" y="3138220"/>
              <a:ext cx="144000" cy="108000"/>
            </a:xfrm>
            <a:prstGeom prst="roundRect">
              <a:avLst>
                <a:gd name="adj" fmla="val 16667"/>
              </a:avLst>
            </a:prstGeom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>
                <a:latin typeface="Arial" pitchFamily="34" charset="0"/>
                <a:cs typeface="Arial" pitchFamily="34" charset="0"/>
              </a:endParaRPr>
            </a:p>
          </p:txBody>
        </p:sp>
        <p:sp useBgFill="1">
          <p:nvSpPr>
            <p:cNvPr id="31" name="AutoShape 115"/>
            <p:cNvSpPr>
              <a:spLocks noChangeArrowheads="1"/>
            </p:cNvSpPr>
            <p:nvPr/>
          </p:nvSpPr>
          <p:spPr bwMode="auto">
            <a:xfrm rot="5400000">
              <a:off x="1960137" y="3138220"/>
              <a:ext cx="144000" cy="108000"/>
            </a:xfrm>
            <a:prstGeom prst="roundRect">
              <a:avLst>
                <a:gd name="adj" fmla="val 16667"/>
              </a:avLst>
            </a:prstGeom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>
                <a:latin typeface="Arial" pitchFamily="34" charset="0"/>
                <a:cs typeface="Arial" pitchFamily="34" charset="0"/>
              </a:endParaRPr>
            </a:p>
          </p:txBody>
        </p:sp>
        <p:sp useBgFill="1">
          <p:nvSpPr>
            <p:cNvPr id="32" name="AutoShape 116"/>
            <p:cNvSpPr>
              <a:spLocks noChangeArrowheads="1"/>
            </p:cNvSpPr>
            <p:nvPr/>
          </p:nvSpPr>
          <p:spPr bwMode="auto">
            <a:xfrm rot="5400000">
              <a:off x="1303593" y="3138220"/>
              <a:ext cx="144000" cy="108000"/>
            </a:xfrm>
            <a:prstGeom prst="roundRect">
              <a:avLst>
                <a:gd name="adj" fmla="val 16667"/>
              </a:avLst>
            </a:prstGeom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>
                <a:latin typeface="Arial" pitchFamily="34" charset="0"/>
                <a:cs typeface="Arial" pitchFamily="34" charset="0"/>
              </a:endParaRPr>
            </a:p>
          </p:txBody>
        </p:sp>
        <p:sp useBgFill="1">
          <p:nvSpPr>
            <p:cNvPr id="33" name="AutoShape 117"/>
            <p:cNvSpPr>
              <a:spLocks noChangeArrowheads="1"/>
            </p:cNvSpPr>
            <p:nvPr/>
          </p:nvSpPr>
          <p:spPr bwMode="auto">
            <a:xfrm rot="5400000">
              <a:off x="647049" y="3138220"/>
              <a:ext cx="144000" cy="108000"/>
            </a:xfrm>
            <a:prstGeom prst="roundRect">
              <a:avLst>
                <a:gd name="adj" fmla="val 16667"/>
              </a:avLst>
            </a:prstGeom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>
                <a:latin typeface="Arial" pitchFamily="34" charset="0"/>
                <a:cs typeface="Arial" pitchFamily="34" charset="0"/>
              </a:endParaRPr>
            </a:p>
          </p:txBody>
        </p:sp>
        <p:sp useBgFill="1">
          <p:nvSpPr>
            <p:cNvPr id="36" name="AutoShape 118"/>
            <p:cNvSpPr>
              <a:spLocks noChangeArrowheads="1"/>
            </p:cNvSpPr>
            <p:nvPr/>
          </p:nvSpPr>
          <p:spPr bwMode="auto">
            <a:xfrm rot="5400000">
              <a:off x="-9495" y="3138220"/>
              <a:ext cx="144000" cy="108000"/>
            </a:xfrm>
            <a:prstGeom prst="roundRect">
              <a:avLst>
                <a:gd name="adj" fmla="val 16667"/>
              </a:avLst>
            </a:prstGeom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>
                <a:latin typeface="Arial" pitchFamily="34" charset="0"/>
                <a:cs typeface="Arial" pitchFamily="34" charset="0"/>
              </a:endParaRPr>
            </a:p>
          </p:txBody>
        </p:sp>
        <p:sp useBgFill="1">
          <p:nvSpPr>
            <p:cNvPr id="37" name="AutoShape 99"/>
            <p:cNvSpPr>
              <a:spLocks noChangeArrowheads="1"/>
            </p:cNvSpPr>
            <p:nvPr/>
          </p:nvSpPr>
          <p:spPr bwMode="auto">
            <a:xfrm rot="5400000">
              <a:off x="8689713" y="3138219"/>
              <a:ext cx="144000" cy="108000"/>
            </a:xfrm>
            <a:prstGeom prst="roundRect">
              <a:avLst>
                <a:gd name="adj" fmla="val 16667"/>
              </a:avLst>
            </a:prstGeom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>
                <a:latin typeface="Arial" pitchFamily="34" charset="0"/>
                <a:cs typeface="Arial" pitchFamily="34" charset="0"/>
              </a:endParaRPr>
            </a:p>
          </p:txBody>
        </p:sp>
        <p:sp useBgFill="1">
          <p:nvSpPr>
            <p:cNvPr id="38" name="AutoShape 100"/>
            <p:cNvSpPr>
              <a:spLocks noChangeArrowheads="1"/>
            </p:cNvSpPr>
            <p:nvPr/>
          </p:nvSpPr>
          <p:spPr bwMode="auto">
            <a:xfrm rot="5400000">
              <a:off x="8033169" y="3138219"/>
              <a:ext cx="144000" cy="108000"/>
            </a:xfrm>
            <a:prstGeom prst="roundRect">
              <a:avLst>
                <a:gd name="adj" fmla="val 16667"/>
              </a:avLst>
            </a:prstGeom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>
                <a:latin typeface="Arial" pitchFamily="34" charset="0"/>
                <a:cs typeface="Arial" pitchFamily="34" charset="0"/>
              </a:endParaRPr>
            </a:p>
          </p:txBody>
        </p:sp>
        <p:sp useBgFill="1">
          <p:nvSpPr>
            <p:cNvPr id="39" name="AutoShape 101"/>
            <p:cNvSpPr>
              <a:spLocks noChangeArrowheads="1"/>
            </p:cNvSpPr>
            <p:nvPr/>
          </p:nvSpPr>
          <p:spPr bwMode="auto">
            <a:xfrm rot="5400000">
              <a:off x="7376625" y="3138219"/>
              <a:ext cx="144000" cy="108000"/>
            </a:xfrm>
            <a:prstGeom prst="roundRect">
              <a:avLst>
                <a:gd name="adj" fmla="val 16667"/>
              </a:avLst>
            </a:prstGeom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>
                <a:latin typeface="Arial" pitchFamily="34" charset="0"/>
                <a:cs typeface="Arial" pitchFamily="34" charset="0"/>
              </a:endParaRPr>
            </a:p>
          </p:txBody>
        </p:sp>
        <p:sp useBgFill="1">
          <p:nvSpPr>
            <p:cNvPr id="40" name="AutoShape 102"/>
            <p:cNvSpPr>
              <a:spLocks noChangeArrowheads="1"/>
            </p:cNvSpPr>
            <p:nvPr/>
          </p:nvSpPr>
          <p:spPr bwMode="auto">
            <a:xfrm rot="5400000">
              <a:off x="6720081" y="3138219"/>
              <a:ext cx="144000" cy="108000"/>
            </a:xfrm>
            <a:prstGeom prst="roundRect">
              <a:avLst>
                <a:gd name="adj" fmla="val 16667"/>
              </a:avLst>
            </a:prstGeom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>
                <a:latin typeface="Arial" pitchFamily="34" charset="0"/>
                <a:cs typeface="Arial" pitchFamily="34" charset="0"/>
              </a:endParaRPr>
            </a:p>
          </p:txBody>
        </p:sp>
        <p:sp useBgFill="1">
          <p:nvSpPr>
            <p:cNvPr id="41" name="AutoShape 103"/>
            <p:cNvSpPr>
              <a:spLocks noChangeArrowheads="1"/>
            </p:cNvSpPr>
            <p:nvPr/>
          </p:nvSpPr>
          <p:spPr bwMode="auto">
            <a:xfrm rot="5400000">
              <a:off x="6063537" y="3138219"/>
              <a:ext cx="144000" cy="108000"/>
            </a:xfrm>
            <a:prstGeom prst="roundRect">
              <a:avLst>
                <a:gd name="adj" fmla="val 16667"/>
              </a:avLst>
            </a:prstGeom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>
                <a:latin typeface="Arial" pitchFamily="34" charset="0"/>
                <a:cs typeface="Arial" pitchFamily="34" charset="0"/>
              </a:endParaRPr>
            </a:p>
          </p:txBody>
        </p:sp>
        <p:sp useBgFill="1">
          <p:nvSpPr>
            <p:cNvPr id="42" name="AutoShape 104"/>
            <p:cNvSpPr>
              <a:spLocks noChangeArrowheads="1"/>
            </p:cNvSpPr>
            <p:nvPr/>
          </p:nvSpPr>
          <p:spPr bwMode="auto">
            <a:xfrm rot="5400000">
              <a:off x="5406993" y="3138219"/>
              <a:ext cx="144000" cy="108000"/>
            </a:xfrm>
            <a:prstGeom prst="roundRect">
              <a:avLst>
                <a:gd name="adj" fmla="val 16667"/>
              </a:avLst>
            </a:prstGeom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>
                <a:latin typeface="Arial" pitchFamily="34" charset="0"/>
                <a:cs typeface="Arial" pitchFamily="34" charset="0"/>
              </a:endParaRPr>
            </a:p>
          </p:txBody>
        </p:sp>
        <p:sp useBgFill="1">
          <p:nvSpPr>
            <p:cNvPr id="43" name="AutoShape 105"/>
            <p:cNvSpPr>
              <a:spLocks noChangeArrowheads="1"/>
            </p:cNvSpPr>
            <p:nvPr/>
          </p:nvSpPr>
          <p:spPr bwMode="auto">
            <a:xfrm rot="5400000">
              <a:off x="4750449" y="3138219"/>
              <a:ext cx="144000" cy="108000"/>
            </a:xfrm>
            <a:prstGeom prst="roundRect">
              <a:avLst>
                <a:gd name="adj" fmla="val 16667"/>
              </a:avLst>
            </a:prstGeom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>
                <a:latin typeface="Arial" pitchFamily="34" charset="0"/>
                <a:cs typeface="Arial" pitchFamily="34" charset="0"/>
              </a:endParaRPr>
            </a:p>
          </p:txBody>
        </p:sp>
        <p:sp useBgFill="1">
          <p:nvSpPr>
            <p:cNvPr id="44" name="AutoShape 106"/>
            <p:cNvSpPr>
              <a:spLocks noChangeArrowheads="1"/>
            </p:cNvSpPr>
            <p:nvPr/>
          </p:nvSpPr>
          <p:spPr bwMode="auto">
            <a:xfrm rot="5400000">
              <a:off x="4093905" y="3138219"/>
              <a:ext cx="144000" cy="108000"/>
            </a:xfrm>
            <a:prstGeom prst="roundRect">
              <a:avLst>
                <a:gd name="adj" fmla="val 16667"/>
              </a:avLst>
            </a:prstGeom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>
                <a:latin typeface="Arial" pitchFamily="34" charset="0"/>
                <a:cs typeface="Arial" pitchFamily="34" charset="0"/>
              </a:endParaRPr>
            </a:p>
          </p:txBody>
        </p:sp>
        <p:sp useBgFill="1">
          <p:nvSpPr>
            <p:cNvPr id="45" name="AutoShape 107"/>
            <p:cNvSpPr>
              <a:spLocks noChangeArrowheads="1"/>
            </p:cNvSpPr>
            <p:nvPr/>
          </p:nvSpPr>
          <p:spPr bwMode="auto">
            <a:xfrm rot="5400000">
              <a:off x="3437361" y="3138219"/>
              <a:ext cx="144000" cy="108000"/>
            </a:xfrm>
            <a:prstGeom prst="roundRect">
              <a:avLst>
                <a:gd name="adj" fmla="val 16667"/>
              </a:avLst>
            </a:prstGeom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>
                <a:latin typeface="Arial" pitchFamily="34" charset="0"/>
                <a:cs typeface="Arial" pitchFamily="34" charset="0"/>
              </a:endParaRPr>
            </a:p>
          </p:txBody>
        </p:sp>
        <p:sp useBgFill="1">
          <p:nvSpPr>
            <p:cNvPr id="46" name="AutoShape 113"/>
            <p:cNvSpPr>
              <a:spLocks noChangeArrowheads="1"/>
            </p:cNvSpPr>
            <p:nvPr/>
          </p:nvSpPr>
          <p:spPr bwMode="auto">
            <a:xfrm rot="5400000">
              <a:off x="3109089" y="3138219"/>
              <a:ext cx="144000" cy="108000"/>
            </a:xfrm>
            <a:prstGeom prst="roundRect">
              <a:avLst>
                <a:gd name="adj" fmla="val 16667"/>
              </a:avLst>
            </a:prstGeom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>
                <a:latin typeface="Arial" pitchFamily="34" charset="0"/>
                <a:cs typeface="Arial" pitchFamily="34" charset="0"/>
              </a:endParaRPr>
            </a:p>
          </p:txBody>
        </p:sp>
        <p:sp useBgFill="1">
          <p:nvSpPr>
            <p:cNvPr id="47" name="AutoShape 114"/>
            <p:cNvSpPr>
              <a:spLocks noChangeArrowheads="1"/>
            </p:cNvSpPr>
            <p:nvPr/>
          </p:nvSpPr>
          <p:spPr bwMode="auto">
            <a:xfrm rot="5400000">
              <a:off x="2452545" y="3138219"/>
              <a:ext cx="144000" cy="108000"/>
            </a:xfrm>
            <a:prstGeom prst="roundRect">
              <a:avLst>
                <a:gd name="adj" fmla="val 16667"/>
              </a:avLst>
            </a:prstGeom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>
                <a:latin typeface="Arial" pitchFamily="34" charset="0"/>
                <a:cs typeface="Arial" pitchFamily="34" charset="0"/>
              </a:endParaRPr>
            </a:p>
          </p:txBody>
        </p:sp>
        <p:sp useBgFill="1">
          <p:nvSpPr>
            <p:cNvPr id="48" name="AutoShape 115"/>
            <p:cNvSpPr>
              <a:spLocks noChangeArrowheads="1"/>
            </p:cNvSpPr>
            <p:nvPr/>
          </p:nvSpPr>
          <p:spPr bwMode="auto">
            <a:xfrm rot="5400000">
              <a:off x="1796001" y="3138219"/>
              <a:ext cx="144000" cy="108000"/>
            </a:xfrm>
            <a:prstGeom prst="roundRect">
              <a:avLst>
                <a:gd name="adj" fmla="val 16667"/>
              </a:avLst>
            </a:prstGeom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>
                <a:latin typeface="Arial" pitchFamily="34" charset="0"/>
                <a:cs typeface="Arial" pitchFamily="34" charset="0"/>
              </a:endParaRPr>
            </a:p>
          </p:txBody>
        </p:sp>
        <p:sp useBgFill="1">
          <p:nvSpPr>
            <p:cNvPr id="49" name="AutoShape 116"/>
            <p:cNvSpPr>
              <a:spLocks noChangeArrowheads="1"/>
            </p:cNvSpPr>
            <p:nvPr/>
          </p:nvSpPr>
          <p:spPr bwMode="auto">
            <a:xfrm rot="5400000">
              <a:off x="1139457" y="3138219"/>
              <a:ext cx="144000" cy="108000"/>
            </a:xfrm>
            <a:prstGeom prst="roundRect">
              <a:avLst>
                <a:gd name="adj" fmla="val 16667"/>
              </a:avLst>
            </a:prstGeom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>
                <a:latin typeface="Arial" pitchFamily="34" charset="0"/>
                <a:cs typeface="Arial" pitchFamily="34" charset="0"/>
              </a:endParaRPr>
            </a:p>
          </p:txBody>
        </p:sp>
        <p:sp useBgFill="1">
          <p:nvSpPr>
            <p:cNvPr id="50" name="AutoShape 117"/>
            <p:cNvSpPr>
              <a:spLocks noChangeArrowheads="1"/>
            </p:cNvSpPr>
            <p:nvPr/>
          </p:nvSpPr>
          <p:spPr bwMode="auto">
            <a:xfrm rot="5400000">
              <a:off x="482913" y="3138219"/>
              <a:ext cx="144000" cy="108000"/>
            </a:xfrm>
            <a:prstGeom prst="roundRect">
              <a:avLst>
                <a:gd name="adj" fmla="val 16667"/>
              </a:avLst>
            </a:prstGeom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>
                <a:latin typeface="Arial" pitchFamily="34" charset="0"/>
                <a:cs typeface="Arial" pitchFamily="34" charset="0"/>
              </a:endParaRPr>
            </a:p>
          </p:txBody>
        </p:sp>
        <p:sp useBgFill="1">
          <p:nvSpPr>
            <p:cNvPr id="51" name="AutoShape 99"/>
            <p:cNvSpPr>
              <a:spLocks noChangeArrowheads="1"/>
            </p:cNvSpPr>
            <p:nvPr/>
          </p:nvSpPr>
          <p:spPr bwMode="auto">
            <a:xfrm rot="5400000">
              <a:off x="9018000" y="3138221"/>
              <a:ext cx="144000" cy="108000"/>
            </a:xfrm>
            <a:prstGeom prst="roundRect">
              <a:avLst>
                <a:gd name="adj" fmla="val 16667"/>
              </a:avLst>
            </a:prstGeom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>
                <a:latin typeface="Arial" pitchFamily="34" charset="0"/>
                <a:cs typeface="Arial" pitchFamily="34" charset="0"/>
              </a:endParaRPr>
            </a:p>
          </p:txBody>
        </p:sp>
        <p:sp useBgFill="1">
          <p:nvSpPr>
            <p:cNvPr id="52" name="AutoShape 100"/>
            <p:cNvSpPr>
              <a:spLocks noChangeArrowheads="1"/>
            </p:cNvSpPr>
            <p:nvPr/>
          </p:nvSpPr>
          <p:spPr bwMode="auto">
            <a:xfrm rot="5400000">
              <a:off x="8361441" y="3138220"/>
              <a:ext cx="144000" cy="108000"/>
            </a:xfrm>
            <a:prstGeom prst="roundRect">
              <a:avLst>
                <a:gd name="adj" fmla="val 16667"/>
              </a:avLst>
            </a:prstGeom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>
                <a:latin typeface="Arial" pitchFamily="34" charset="0"/>
                <a:cs typeface="Arial" pitchFamily="34" charset="0"/>
              </a:endParaRPr>
            </a:p>
          </p:txBody>
        </p:sp>
        <p:sp useBgFill="1">
          <p:nvSpPr>
            <p:cNvPr id="53" name="AutoShape 101"/>
            <p:cNvSpPr>
              <a:spLocks noChangeArrowheads="1"/>
            </p:cNvSpPr>
            <p:nvPr/>
          </p:nvSpPr>
          <p:spPr bwMode="auto">
            <a:xfrm rot="5400000">
              <a:off x="7704897" y="3138220"/>
              <a:ext cx="144000" cy="108000"/>
            </a:xfrm>
            <a:prstGeom prst="roundRect">
              <a:avLst>
                <a:gd name="adj" fmla="val 16667"/>
              </a:avLst>
            </a:prstGeom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>
                <a:latin typeface="Arial" pitchFamily="34" charset="0"/>
                <a:cs typeface="Arial" pitchFamily="34" charset="0"/>
              </a:endParaRPr>
            </a:p>
          </p:txBody>
        </p:sp>
        <p:sp useBgFill="1">
          <p:nvSpPr>
            <p:cNvPr id="54" name="AutoShape 102"/>
            <p:cNvSpPr>
              <a:spLocks noChangeArrowheads="1"/>
            </p:cNvSpPr>
            <p:nvPr/>
          </p:nvSpPr>
          <p:spPr bwMode="auto">
            <a:xfrm rot="5400000">
              <a:off x="7048353" y="3138220"/>
              <a:ext cx="144000" cy="108000"/>
            </a:xfrm>
            <a:prstGeom prst="roundRect">
              <a:avLst>
                <a:gd name="adj" fmla="val 16667"/>
              </a:avLst>
            </a:prstGeom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>
                <a:latin typeface="Arial" pitchFamily="34" charset="0"/>
                <a:cs typeface="Arial" pitchFamily="34" charset="0"/>
              </a:endParaRPr>
            </a:p>
          </p:txBody>
        </p:sp>
        <p:sp useBgFill="1">
          <p:nvSpPr>
            <p:cNvPr id="55" name="AutoShape 103"/>
            <p:cNvSpPr>
              <a:spLocks noChangeArrowheads="1"/>
            </p:cNvSpPr>
            <p:nvPr/>
          </p:nvSpPr>
          <p:spPr bwMode="auto">
            <a:xfrm rot="5400000">
              <a:off x="6391809" y="3138220"/>
              <a:ext cx="144000" cy="108000"/>
            </a:xfrm>
            <a:prstGeom prst="roundRect">
              <a:avLst>
                <a:gd name="adj" fmla="val 16667"/>
              </a:avLst>
            </a:prstGeom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>
                <a:latin typeface="Arial" pitchFamily="34" charset="0"/>
                <a:cs typeface="Arial" pitchFamily="34" charset="0"/>
              </a:endParaRPr>
            </a:p>
          </p:txBody>
        </p:sp>
        <p:sp useBgFill="1">
          <p:nvSpPr>
            <p:cNvPr id="56" name="AutoShape 104"/>
            <p:cNvSpPr>
              <a:spLocks noChangeArrowheads="1"/>
            </p:cNvSpPr>
            <p:nvPr/>
          </p:nvSpPr>
          <p:spPr bwMode="auto">
            <a:xfrm rot="5400000">
              <a:off x="5735265" y="3138220"/>
              <a:ext cx="144000" cy="108000"/>
            </a:xfrm>
            <a:prstGeom prst="roundRect">
              <a:avLst>
                <a:gd name="adj" fmla="val 16667"/>
              </a:avLst>
            </a:prstGeom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>
                <a:latin typeface="Arial" pitchFamily="34" charset="0"/>
                <a:cs typeface="Arial" pitchFamily="34" charset="0"/>
              </a:endParaRPr>
            </a:p>
          </p:txBody>
        </p:sp>
        <p:sp useBgFill="1">
          <p:nvSpPr>
            <p:cNvPr id="57" name="AutoShape 105"/>
            <p:cNvSpPr>
              <a:spLocks noChangeArrowheads="1"/>
            </p:cNvSpPr>
            <p:nvPr/>
          </p:nvSpPr>
          <p:spPr bwMode="auto">
            <a:xfrm rot="5400000">
              <a:off x="5078721" y="3138220"/>
              <a:ext cx="144000" cy="108000"/>
            </a:xfrm>
            <a:prstGeom prst="roundRect">
              <a:avLst>
                <a:gd name="adj" fmla="val 16667"/>
              </a:avLst>
            </a:prstGeom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>
                <a:latin typeface="Arial" pitchFamily="34" charset="0"/>
                <a:cs typeface="Arial" pitchFamily="34" charset="0"/>
              </a:endParaRPr>
            </a:p>
          </p:txBody>
        </p:sp>
        <p:sp useBgFill="1">
          <p:nvSpPr>
            <p:cNvPr id="58" name="AutoShape 106"/>
            <p:cNvSpPr>
              <a:spLocks noChangeArrowheads="1"/>
            </p:cNvSpPr>
            <p:nvPr/>
          </p:nvSpPr>
          <p:spPr bwMode="auto">
            <a:xfrm rot="5400000">
              <a:off x="4422177" y="3138220"/>
              <a:ext cx="144000" cy="108000"/>
            </a:xfrm>
            <a:prstGeom prst="roundRect">
              <a:avLst>
                <a:gd name="adj" fmla="val 16667"/>
              </a:avLst>
            </a:prstGeom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>
                <a:latin typeface="Arial" pitchFamily="34" charset="0"/>
                <a:cs typeface="Arial" pitchFamily="34" charset="0"/>
              </a:endParaRPr>
            </a:p>
          </p:txBody>
        </p:sp>
        <p:sp useBgFill="1">
          <p:nvSpPr>
            <p:cNvPr id="59" name="AutoShape 107"/>
            <p:cNvSpPr>
              <a:spLocks noChangeArrowheads="1"/>
            </p:cNvSpPr>
            <p:nvPr/>
          </p:nvSpPr>
          <p:spPr bwMode="auto">
            <a:xfrm rot="5400000">
              <a:off x="3765633" y="3138220"/>
              <a:ext cx="144000" cy="108000"/>
            </a:xfrm>
            <a:prstGeom prst="roundRect">
              <a:avLst>
                <a:gd name="adj" fmla="val 16667"/>
              </a:avLst>
            </a:prstGeom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>
                <a:latin typeface="Arial" pitchFamily="34" charset="0"/>
                <a:cs typeface="Arial" pitchFamily="34" charset="0"/>
              </a:endParaRPr>
            </a:p>
          </p:txBody>
        </p:sp>
        <p:sp useBgFill="1">
          <p:nvSpPr>
            <p:cNvPr id="60" name="AutoShape 114"/>
            <p:cNvSpPr>
              <a:spLocks noChangeArrowheads="1"/>
            </p:cNvSpPr>
            <p:nvPr/>
          </p:nvSpPr>
          <p:spPr bwMode="auto">
            <a:xfrm rot="5400000">
              <a:off x="2780817" y="3138220"/>
              <a:ext cx="144000" cy="108000"/>
            </a:xfrm>
            <a:prstGeom prst="roundRect">
              <a:avLst>
                <a:gd name="adj" fmla="val 16667"/>
              </a:avLst>
            </a:prstGeom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>
                <a:latin typeface="Arial" pitchFamily="34" charset="0"/>
                <a:cs typeface="Arial" pitchFamily="34" charset="0"/>
              </a:endParaRPr>
            </a:p>
          </p:txBody>
        </p:sp>
        <p:sp useBgFill="1">
          <p:nvSpPr>
            <p:cNvPr id="61" name="AutoShape 115"/>
            <p:cNvSpPr>
              <a:spLocks noChangeArrowheads="1"/>
            </p:cNvSpPr>
            <p:nvPr/>
          </p:nvSpPr>
          <p:spPr bwMode="auto">
            <a:xfrm rot="5400000">
              <a:off x="2124273" y="3138220"/>
              <a:ext cx="144000" cy="108000"/>
            </a:xfrm>
            <a:prstGeom prst="roundRect">
              <a:avLst>
                <a:gd name="adj" fmla="val 16667"/>
              </a:avLst>
            </a:prstGeom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>
                <a:latin typeface="Arial" pitchFamily="34" charset="0"/>
                <a:cs typeface="Arial" pitchFamily="34" charset="0"/>
              </a:endParaRPr>
            </a:p>
          </p:txBody>
        </p:sp>
        <p:sp useBgFill="1">
          <p:nvSpPr>
            <p:cNvPr id="62" name="AutoShape 116"/>
            <p:cNvSpPr>
              <a:spLocks noChangeArrowheads="1"/>
            </p:cNvSpPr>
            <p:nvPr/>
          </p:nvSpPr>
          <p:spPr bwMode="auto">
            <a:xfrm rot="5400000">
              <a:off x="1467729" y="3138220"/>
              <a:ext cx="144000" cy="108000"/>
            </a:xfrm>
            <a:prstGeom prst="roundRect">
              <a:avLst>
                <a:gd name="adj" fmla="val 16667"/>
              </a:avLst>
            </a:prstGeom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>
                <a:latin typeface="Arial" pitchFamily="34" charset="0"/>
                <a:cs typeface="Arial" pitchFamily="34" charset="0"/>
              </a:endParaRPr>
            </a:p>
          </p:txBody>
        </p:sp>
        <p:sp useBgFill="1">
          <p:nvSpPr>
            <p:cNvPr id="63" name="AutoShape 117"/>
            <p:cNvSpPr>
              <a:spLocks noChangeArrowheads="1"/>
            </p:cNvSpPr>
            <p:nvPr/>
          </p:nvSpPr>
          <p:spPr bwMode="auto">
            <a:xfrm rot="5400000">
              <a:off x="811185" y="3138220"/>
              <a:ext cx="144000" cy="108000"/>
            </a:xfrm>
            <a:prstGeom prst="roundRect">
              <a:avLst>
                <a:gd name="adj" fmla="val 16667"/>
              </a:avLst>
            </a:prstGeom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>
                <a:latin typeface="Arial" pitchFamily="34" charset="0"/>
                <a:cs typeface="Arial" pitchFamily="34" charset="0"/>
              </a:endParaRPr>
            </a:p>
          </p:txBody>
        </p:sp>
        <p:sp useBgFill="1">
          <p:nvSpPr>
            <p:cNvPr id="64" name="AutoShape 118"/>
            <p:cNvSpPr>
              <a:spLocks noChangeArrowheads="1"/>
            </p:cNvSpPr>
            <p:nvPr/>
          </p:nvSpPr>
          <p:spPr bwMode="auto">
            <a:xfrm rot="5400000">
              <a:off x="154641" y="3138220"/>
              <a:ext cx="144000" cy="108000"/>
            </a:xfrm>
            <a:prstGeom prst="roundRect">
              <a:avLst>
                <a:gd name="adj" fmla="val 16667"/>
              </a:avLst>
            </a:prstGeom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65" name="그룹 250"/>
          <p:cNvGrpSpPr/>
          <p:nvPr/>
        </p:nvGrpSpPr>
        <p:grpSpPr>
          <a:xfrm>
            <a:off x="978293" y="3286440"/>
            <a:ext cx="7186154" cy="113275"/>
            <a:chOff x="8505" y="4230103"/>
            <a:chExt cx="9135495" cy="144002"/>
          </a:xfrm>
        </p:grpSpPr>
        <p:sp useBgFill="1">
          <p:nvSpPr>
            <p:cNvPr id="66" name="AutoShape 99"/>
            <p:cNvSpPr>
              <a:spLocks noChangeArrowheads="1"/>
            </p:cNvSpPr>
            <p:nvPr/>
          </p:nvSpPr>
          <p:spPr bwMode="auto">
            <a:xfrm rot="5400000">
              <a:off x="8525577" y="4248103"/>
              <a:ext cx="144000" cy="108000"/>
            </a:xfrm>
            <a:prstGeom prst="roundRect">
              <a:avLst>
                <a:gd name="adj" fmla="val 16667"/>
              </a:avLst>
            </a:prstGeom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>
                <a:latin typeface="Arial" pitchFamily="34" charset="0"/>
                <a:cs typeface="Arial" pitchFamily="34" charset="0"/>
              </a:endParaRPr>
            </a:p>
          </p:txBody>
        </p:sp>
        <p:sp useBgFill="1">
          <p:nvSpPr>
            <p:cNvPr id="67" name="AutoShape 100"/>
            <p:cNvSpPr>
              <a:spLocks noChangeArrowheads="1"/>
            </p:cNvSpPr>
            <p:nvPr/>
          </p:nvSpPr>
          <p:spPr bwMode="auto">
            <a:xfrm rot="5400000">
              <a:off x="7869033" y="4248103"/>
              <a:ext cx="144000" cy="108000"/>
            </a:xfrm>
            <a:prstGeom prst="roundRect">
              <a:avLst>
                <a:gd name="adj" fmla="val 16667"/>
              </a:avLst>
            </a:prstGeom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>
                <a:latin typeface="Arial" pitchFamily="34" charset="0"/>
                <a:cs typeface="Arial" pitchFamily="34" charset="0"/>
              </a:endParaRPr>
            </a:p>
          </p:txBody>
        </p:sp>
        <p:sp useBgFill="1">
          <p:nvSpPr>
            <p:cNvPr id="68" name="AutoShape 101"/>
            <p:cNvSpPr>
              <a:spLocks noChangeArrowheads="1"/>
            </p:cNvSpPr>
            <p:nvPr/>
          </p:nvSpPr>
          <p:spPr bwMode="auto">
            <a:xfrm rot="5400000">
              <a:off x="7212489" y="4248103"/>
              <a:ext cx="144000" cy="108000"/>
            </a:xfrm>
            <a:prstGeom prst="roundRect">
              <a:avLst>
                <a:gd name="adj" fmla="val 16667"/>
              </a:avLst>
            </a:prstGeom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>
                <a:latin typeface="Arial" pitchFamily="34" charset="0"/>
                <a:cs typeface="Arial" pitchFamily="34" charset="0"/>
              </a:endParaRPr>
            </a:p>
          </p:txBody>
        </p:sp>
        <p:sp useBgFill="1">
          <p:nvSpPr>
            <p:cNvPr id="69" name="AutoShape 102"/>
            <p:cNvSpPr>
              <a:spLocks noChangeArrowheads="1"/>
            </p:cNvSpPr>
            <p:nvPr/>
          </p:nvSpPr>
          <p:spPr bwMode="auto">
            <a:xfrm rot="5400000">
              <a:off x="6555945" y="4248103"/>
              <a:ext cx="144000" cy="108000"/>
            </a:xfrm>
            <a:prstGeom prst="roundRect">
              <a:avLst>
                <a:gd name="adj" fmla="val 16667"/>
              </a:avLst>
            </a:prstGeom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>
                <a:latin typeface="Arial" pitchFamily="34" charset="0"/>
                <a:cs typeface="Arial" pitchFamily="34" charset="0"/>
              </a:endParaRPr>
            </a:p>
          </p:txBody>
        </p:sp>
        <p:sp useBgFill="1">
          <p:nvSpPr>
            <p:cNvPr id="70" name="AutoShape 103"/>
            <p:cNvSpPr>
              <a:spLocks noChangeArrowheads="1"/>
            </p:cNvSpPr>
            <p:nvPr/>
          </p:nvSpPr>
          <p:spPr bwMode="auto">
            <a:xfrm rot="5400000">
              <a:off x="5899401" y="4248103"/>
              <a:ext cx="144000" cy="108000"/>
            </a:xfrm>
            <a:prstGeom prst="roundRect">
              <a:avLst>
                <a:gd name="adj" fmla="val 16667"/>
              </a:avLst>
            </a:prstGeom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>
                <a:latin typeface="Arial" pitchFamily="34" charset="0"/>
                <a:cs typeface="Arial" pitchFamily="34" charset="0"/>
              </a:endParaRPr>
            </a:p>
          </p:txBody>
        </p:sp>
        <p:sp useBgFill="1">
          <p:nvSpPr>
            <p:cNvPr id="71" name="AutoShape 104"/>
            <p:cNvSpPr>
              <a:spLocks noChangeArrowheads="1"/>
            </p:cNvSpPr>
            <p:nvPr/>
          </p:nvSpPr>
          <p:spPr bwMode="auto">
            <a:xfrm rot="5400000">
              <a:off x="5242857" y="4248103"/>
              <a:ext cx="144000" cy="108000"/>
            </a:xfrm>
            <a:prstGeom prst="roundRect">
              <a:avLst>
                <a:gd name="adj" fmla="val 16667"/>
              </a:avLst>
            </a:prstGeom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>
                <a:latin typeface="Arial" pitchFamily="34" charset="0"/>
                <a:cs typeface="Arial" pitchFamily="34" charset="0"/>
              </a:endParaRPr>
            </a:p>
          </p:txBody>
        </p:sp>
        <p:sp useBgFill="1">
          <p:nvSpPr>
            <p:cNvPr id="72" name="AutoShape 105"/>
            <p:cNvSpPr>
              <a:spLocks noChangeArrowheads="1"/>
            </p:cNvSpPr>
            <p:nvPr/>
          </p:nvSpPr>
          <p:spPr bwMode="auto">
            <a:xfrm rot="5400000">
              <a:off x="4586313" y="4248103"/>
              <a:ext cx="144000" cy="108000"/>
            </a:xfrm>
            <a:prstGeom prst="roundRect">
              <a:avLst>
                <a:gd name="adj" fmla="val 16667"/>
              </a:avLst>
            </a:prstGeom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>
                <a:latin typeface="Arial" pitchFamily="34" charset="0"/>
                <a:cs typeface="Arial" pitchFamily="34" charset="0"/>
              </a:endParaRPr>
            </a:p>
          </p:txBody>
        </p:sp>
        <p:sp useBgFill="1">
          <p:nvSpPr>
            <p:cNvPr id="73" name="AutoShape 106"/>
            <p:cNvSpPr>
              <a:spLocks noChangeArrowheads="1"/>
            </p:cNvSpPr>
            <p:nvPr/>
          </p:nvSpPr>
          <p:spPr bwMode="auto">
            <a:xfrm rot="5400000">
              <a:off x="3929769" y="4248103"/>
              <a:ext cx="144000" cy="108000"/>
            </a:xfrm>
            <a:prstGeom prst="roundRect">
              <a:avLst>
                <a:gd name="adj" fmla="val 16667"/>
              </a:avLst>
            </a:prstGeom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>
                <a:latin typeface="Arial" pitchFamily="34" charset="0"/>
                <a:cs typeface="Arial" pitchFamily="34" charset="0"/>
              </a:endParaRPr>
            </a:p>
          </p:txBody>
        </p:sp>
        <p:sp useBgFill="1">
          <p:nvSpPr>
            <p:cNvPr id="74" name="AutoShape 107"/>
            <p:cNvSpPr>
              <a:spLocks noChangeArrowheads="1"/>
            </p:cNvSpPr>
            <p:nvPr/>
          </p:nvSpPr>
          <p:spPr bwMode="auto">
            <a:xfrm rot="5400000">
              <a:off x="3273225" y="4248103"/>
              <a:ext cx="144000" cy="108000"/>
            </a:xfrm>
            <a:prstGeom prst="roundRect">
              <a:avLst>
                <a:gd name="adj" fmla="val 16667"/>
              </a:avLst>
            </a:prstGeom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>
                <a:latin typeface="Arial" pitchFamily="34" charset="0"/>
                <a:cs typeface="Arial" pitchFamily="34" charset="0"/>
              </a:endParaRPr>
            </a:p>
          </p:txBody>
        </p:sp>
        <p:sp useBgFill="1">
          <p:nvSpPr>
            <p:cNvPr id="75" name="AutoShape 113"/>
            <p:cNvSpPr>
              <a:spLocks noChangeArrowheads="1"/>
            </p:cNvSpPr>
            <p:nvPr/>
          </p:nvSpPr>
          <p:spPr bwMode="auto">
            <a:xfrm rot="5400000">
              <a:off x="2944953" y="4248103"/>
              <a:ext cx="144000" cy="108000"/>
            </a:xfrm>
            <a:prstGeom prst="roundRect">
              <a:avLst>
                <a:gd name="adj" fmla="val 16667"/>
              </a:avLst>
            </a:prstGeom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>
                <a:latin typeface="Arial" pitchFamily="34" charset="0"/>
                <a:cs typeface="Arial" pitchFamily="34" charset="0"/>
              </a:endParaRPr>
            </a:p>
          </p:txBody>
        </p:sp>
        <p:sp useBgFill="1">
          <p:nvSpPr>
            <p:cNvPr id="76" name="AutoShape 114"/>
            <p:cNvSpPr>
              <a:spLocks noChangeArrowheads="1"/>
            </p:cNvSpPr>
            <p:nvPr/>
          </p:nvSpPr>
          <p:spPr bwMode="auto">
            <a:xfrm rot="5400000">
              <a:off x="2288409" y="4248103"/>
              <a:ext cx="144000" cy="108000"/>
            </a:xfrm>
            <a:prstGeom prst="roundRect">
              <a:avLst>
                <a:gd name="adj" fmla="val 16667"/>
              </a:avLst>
            </a:prstGeom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>
                <a:latin typeface="Arial" pitchFamily="34" charset="0"/>
                <a:cs typeface="Arial" pitchFamily="34" charset="0"/>
              </a:endParaRPr>
            </a:p>
          </p:txBody>
        </p:sp>
        <p:sp useBgFill="1">
          <p:nvSpPr>
            <p:cNvPr id="77" name="AutoShape 115"/>
            <p:cNvSpPr>
              <a:spLocks noChangeArrowheads="1"/>
            </p:cNvSpPr>
            <p:nvPr/>
          </p:nvSpPr>
          <p:spPr bwMode="auto">
            <a:xfrm rot="5400000">
              <a:off x="1631865" y="4248103"/>
              <a:ext cx="144000" cy="108000"/>
            </a:xfrm>
            <a:prstGeom prst="roundRect">
              <a:avLst>
                <a:gd name="adj" fmla="val 16667"/>
              </a:avLst>
            </a:prstGeom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>
                <a:latin typeface="Arial" pitchFamily="34" charset="0"/>
                <a:cs typeface="Arial" pitchFamily="34" charset="0"/>
              </a:endParaRPr>
            </a:p>
          </p:txBody>
        </p:sp>
        <p:sp useBgFill="1">
          <p:nvSpPr>
            <p:cNvPr id="78" name="AutoShape 116"/>
            <p:cNvSpPr>
              <a:spLocks noChangeArrowheads="1"/>
            </p:cNvSpPr>
            <p:nvPr/>
          </p:nvSpPr>
          <p:spPr bwMode="auto">
            <a:xfrm rot="5400000">
              <a:off x="975321" y="4248103"/>
              <a:ext cx="144000" cy="108000"/>
            </a:xfrm>
            <a:prstGeom prst="roundRect">
              <a:avLst>
                <a:gd name="adj" fmla="val 16667"/>
              </a:avLst>
            </a:prstGeom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>
                <a:latin typeface="Arial" pitchFamily="34" charset="0"/>
                <a:cs typeface="Arial" pitchFamily="34" charset="0"/>
              </a:endParaRPr>
            </a:p>
          </p:txBody>
        </p:sp>
        <p:sp useBgFill="1">
          <p:nvSpPr>
            <p:cNvPr id="79" name="AutoShape 117"/>
            <p:cNvSpPr>
              <a:spLocks noChangeArrowheads="1"/>
            </p:cNvSpPr>
            <p:nvPr/>
          </p:nvSpPr>
          <p:spPr bwMode="auto">
            <a:xfrm rot="5400000">
              <a:off x="318777" y="4248103"/>
              <a:ext cx="144000" cy="108000"/>
            </a:xfrm>
            <a:prstGeom prst="roundRect">
              <a:avLst>
                <a:gd name="adj" fmla="val 16667"/>
              </a:avLst>
            </a:prstGeom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>
                <a:latin typeface="Arial" pitchFamily="34" charset="0"/>
                <a:cs typeface="Arial" pitchFamily="34" charset="0"/>
              </a:endParaRPr>
            </a:p>
          </p:txBody>
        </p:sp>
        <p:sp useBgFill="1">
          <p:nvSpPr>
            <p:cNvPr id="80" name="AutoShape 99"/>
            <p:cNvSpPr>
              <a:spLocks noChangeArrowheads="1"/>
            </p:cNvSpPr>
            <p:nvPr/>
          </p:nvSpPr>
          <p:spPr bwMode="auto">
            <a:xfrm rot="5400000">
              <a:off x="8853849" y="4248105"/>
              <a:ext cx="144000" cy="108000"/>
            </a:xfrm>
            <a:prstGeom prst="roundRect">
              <a:avLst>
                <a:gd name="adj" fmla="val 16667"/>
              </a:avLst>
            </a:prstGeom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>
                <a:latin typeface="Arial" pitchFamily="34" charset="0"/>
                <a:cs typeface="Arial" pitchFamily="34" charset="0"/>
              </a:endParaRPr>
            </a:p>
          </p:txBody>
        </p:sp>
        <p:sp useBgFill="1">
          <p:nvSpPr>
            <p:cNvPr id="81" name="AutoShape 100"/>
            <p:cNvSpPr>
              <a:spLocks noChangeArrowheads="1"/>
            </p:cNvSpPr>
            <p:nvPr/>
          </p:nvSpPr>
          <p:spPr bwMode="auto">
            <a:xfrm rot="5400000">
              <a:off x="8197305" y="4248104"/>
              <a:ext cx="144000" cy="108000"/>
            </a:xfrm>
            <a:prstGeom prst="roundRect">
              <a:avLst>
                <a:gd name="adj" fmla="val 16667"/>
              </a:avLst>
            </a:prstGeom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>
                <a:latin typeface="Arial" pitchFamily="34" charset="0"/>
                <a:cs typeface="Arial" pitchFamily="34" charset="0"/>
              </a:endParaRPr>
            </a:p>
          </p:txBody>
        </p:sp>
        <p:sp useBgFill="1">
          <p:nvSpPr>
            <p:cNvPr id="82" name="AutoShape 101"/>
            <p:cNvSpPr>
              <a:spLocks noChangeArrowheads="1"/>
            </p:cNvSpPr>
            <p:nvPr/>
          </p:nvSpPr>
          <p:spPr bwMode="auto">
            <a:xfrm rot="5400000">
              <a:off x="7540761" y="4248104"/>
              <a:ext cx="144000" cy="108000"/>
            </a:xfrm>
            <a:prstGeom prst="roundRect">
              <a:avLst>
                <a:gd name="adj" fmla="val 16667"/>
              </a:avLst>
            </a:prstGeom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>
                <a:latin typeface="Arial" pitchFamily="34" charset="0"/>
                <a:cs typeface="Arial" pitchFamily="34" charset="0"/>
              </a:endParaRPr>
            </a:p>
          </p:txBody>
        </p:sp>
        <p:sp useBgFill="1">
          <p:nvSpPr>
            <p:cNvPr id="83" name="AutoShape 102"/>
            <p:cNvSpPr>
              <a:spLocks noChangeArrowheads="1"/>
            </p:cNvSpPr>
            <p:nvPr/>
          </p:nvSpPr>
          <p:spPr bwMode="auto">
            <a:xfrm rot="5400000">
              <a:off x="6884217" y="4248104"/>
              <a:ext cx="144000" cy="108000"/>
            </a:xfrm>
            <a:prstGeom prst="roundRect">
              <a:avLst>
                <a:gd name="adj" fmla="val 16667"/>
              </a:avLst>
            </a:prstGeom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>
                <a:latin typeface="Arial" pitchFamily="34" charset="0"/>
                <a:cs typeface="Arial" pitchFamily="34" charset="0"/>
              </a:endParaRPr>
            </a:p>
          </p:txBody>
        </p:sp>
        <p:sp useBgFill="1">
          <p:nvSpPr>
            <p:cNvPr id="84" name="AutoShape 103"/>
            <p:cNvSpPr>
              <a:spLocks noChangeArrowheads="1"/>
            </p:cNvSpPr>
            <p:nvPr/>
          </p:nvSpPr>
          <p:spPr bwMode="auto">
            <a:xfrm rot="5400000">
              <a:off x="6227673" y="4248104"/>
              <a:ext cx="144000" cy="108000"/>
            </a:xfrm>
            <a:prstGeom prst="roundRect">
              <a:avLst>
                <a:gd name="adj" fmla="val 16667"/>
              </a:avLst>
            </a:prstGeom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>
                <a:latin typeface="Arial" pitchFamily="34" charset="0"/>
                <a:cs typeface="Arial" pitchFamily="34" charset="0"/>
              </a:endParaRPr>
            </a:p>
          </p:txBody>
        </p:sp>
        <p:sp useBgFill="1">
          <p:nvSpPr>
            <p:cNvPr id="85" name="AutoShape 104"/>
            <p:cNvSpPr>
              <a:spLocks noChangeArrowheads="1"/>
            </p:cNvSpPr>
            <p:nvPr/>
          </p:nvSpPr>
          <p:spPr bwMode="auto">
            <a:xfrm rot="5400000">
              <a:off x="5571129" y="4248104"/>
              <a:ext cx="144000" cy="108000"/>
            </a:xfrm>
            <a:prstGeom prst="roundRect">
              <a:avLst>
                <a:gd name="adj" fmla="val 16667"/>
              </a:avLst>
            </a:prstGeom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>
                <a:latin typeface="Arial" pitchFamily="34" charset="0"/>
                <a:cs typeface="Arial" pitchFamily="34" charset="0"/>
              </a:endParaRPr>
            </a:p>
          </p:txBody>
        </p:sp>
        <p:sp useBgFill="1">
          <p:nvSpPr>
            <p:cNvPr id="86" name="AutoShape 105"/>
            <p:cNvSpPr>
              <a:spLocks noChangeArrowheads="1"/>
            </p:cNvSpPr>
            <p:nvPr/>
          </p:nvSpPr>
          <p:spPr bwMode="auto">
            <a:xfrm rot="5400000">
              <a:off x="4914585" y="4248104"/>
              <a:ext cx="144000" cy="108000"/>
            </a:xfrm>
            <a:prstGeom prst="roundRect">
              <a:avLst>
                <a:gd name="adj" fmla="val 16667"/>
              </a:avLst>
            </a:prstGeom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>
                <a:latin typeface="Arial" pitchFamily="34" charset="0"/>
                <a:cs typeface="Arial" pitchFamily="34" charset="0"/>
              </a:endParaRPr>
            </a:p>
          </p:txBody>
        </p:sp>
        <p:sp useBgFill="1">
          <p:nvSpPr>
            <p:cNvPr id="87" name="AutoShape 106"/>
            <p:cNvSpPr>
              <a:spLocks noChangeArrowheads="1"/>
            </p:cNvSpPr>
            <p:nvPr/>
          </p:nvSpPr>
          <p:spPr bwMode="auto">
            <a:xfrm rot="5400000">
              <a:off x="4258041" y="4248104"/>
              <a:ext cx="144000" cy="108000"/>
            </a:xfrm>
            <a:prstGeom prst="roundRect">
              <a:avLst>
                <a:gd name="adj" fmla="val 16667"/>
              </a:avLst>
            </a:prstGeom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>
                <a:latin typeface="Arial" pitchFamily="34" charset="0"/>
                <a:cs typeface="Arial" pitchFamily="34" charset="0"/>
              </a:endParaRPr>
            </a:p>
          </p:txBody>
        </p:sp>
        <p:sp useBgFill="1">
          <p:nvSpPr>
            <p:cNvPr id="88" name="AutoShape 107"/>
            <p:cNvSpPr>
              <a:spLocks noChangeArrowheads="1"/>
            </p:cNvSpPr>
            <p:nvPr/>
          </p:nvSpPr>
          <p:spPr bwMode="auto">
            <a:xfrm rot="5400000">
              <a:off x="3601497" y="4248104"/>
              <a:ext cx="144000" cy="108000"/>
            </a:xfrm>
            <a:prstGeom prst="roundRect">
              <a:avLst>
                <a:gd name="adj" fmla="val 16667"/>
              </a:avLst>
            </a:prstGeom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>
                <a:latin typeface="Arial" pitchFamily="34" charset="0"/>
                <a:cs typeface="Arial" pitchFamily="34" charset="0"/>
              </a:endParaRPr>
            </a:p>
          </p:txBody>
        </p:sp>
        <p:sp useBgFill="1">
          <p:nvSpPr>
            <p:cNvPr id="89" name="AutoShape 114"/>
            <p:cNvSpPr>
              <a:spLocks noChangeArrowheads="1"/>
            </p:cNvSpPr>
            <p:nvPr/>
          </p:nvSpPr>
          <p:spPr bwMode="auto">
            <a:xfrm rot="5400000">
              <a:off x="2616681" y="4248104"/>
              <a:ext cx="144000" cy="108000"/>
            </a:xfrm>
            <a:prstGeom prst="roundRect">
              <a:avLst>
                <a:gd name="adj" fmla="val 16667"/>
              </a:avLst>
            </a:prstGeom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>
                <a:latin typeface="Arial" pitchFamily="34" charset="0"/>
                <a:cs typeface="Arial" pitchFamily="34" charset="0"/>
              </a:endParaRPr>
            </a:p>
          </p:txBody>
        </p:sp>
        <p:sp useBgFill="1">
          <p:nvSpPr>
            <p:cNvPr id="90" name="AutoShape 115"/>
            <p:cNvSpPr>
              <a:spLocks noChangeArrowheads="1"/>
            </p:cNvSpPr>
            <p:nvPr/>
          </p:nvSpPr>
          <p:spPr bwMode="auto">
            <a:xfrm rot="5400000">
              <a:off x="1960137" y="4248104"/>
              <a:ext cx="144000" cy="108000"/>
            </a:xfrm>
            <a:prstGeom prst="roundRect">
              <a:avLst>
                <a:gd name="adj" fmla="val 16667"/>
              </a:avLst>
            </a:prstGeom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>
                <a:latin typeface="Arial" pitchFamily="34" charset="0"/>
                <a:cs typeface="Arial" pitchFamily="34" charset="0"/>
              </a:endParaRPr>
            </a:p>
          </p:txBody>
        </p:sp>
        <p:sp useBgFill="1">
          <p:nvSpPr>
            <p:cNvPr id="91" name="AutoShape 116"/>
            <p:cNvSpPr>
              <a:spLocks noChangeArrowheads="1"/>
            </p:cNvSpPr>
            <p:nvPr/>
          </p:nvSpPr>
          <p:spPr bwMode="auto">
            <a:xfrm rot="5400000">
              <a:off x="1303593" y="4248104"/>
              <a:ext cx="144000" cy="108000"/>
            </a:xfrm>
            <a:prstGeom prst="roundRect">
              <a:avLst>
                <a:gd name="adj" fmla="val 16667"/>
              </a:avLst>
            </a:prstGeom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>
                <a:latin typeface="Arial" pitchFamily="34" charset="0"/>
                <a:cs typeface="Arial" pitchFamily="34" charset="0"/>
              </a:endParaRPr>
            </a:p>
          </p:txBody>
        </p:sp>
        <p:sp useBgFill="1">
          <p:nvSpPr>
            <p:cNvPr id="92" name="AutoShape 117"/>
            <p:cNvSpPr>
              <a:spLocks noChangeArrowheads="1"/>
            </p:cNvSpPr>
            <p:nvPr/>
          </p:nvSpPr>
          <p:spPr bwMode="auto">
            <a:xfrm rot="5400000">
              <a:off x="647049" y="4248104"/>
              <a:ext cx="144000" cy="108000"/>
            </a:xfrm>
            <a:prstGeom prst="roundRect">
              <a:avLst>
                <a:gd name="adj" fmla="val 16667"/>
              </a:avLst>
            </a:prstGeom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>
                <a:latin typeface="Arial" pitchFamily="34" charset="0"/>
                <a:cs typeface="Arial" pitchFamily="34" charset="0"/>
              </a:endParaRPr>
            </a:p>
          </p:txBody>
        </p:sp>
        <p:sp useBgFill="1">
          <p:nvSpPr>
            <p:cNvPr id="93" name="AutoShape 118"/>
            <p:cNvSpPr>
              <a:spLocks noChangeArrowheads="1"/>
            </p:cNvSpPr>
            <p:nvPr/>
          </p:nvSpPr>
          <p:spPr bwMode="auto">
            <a:xfrm rot="5400000">
              <a:off x="-9495" y="4248104"/>
              <a:ext cx="144000" cy="108000"/>
            </a:xfrm>
            <a:prstGeom prst="roundRect">
              <a:avLst>
                <a:gd name="adj" fmla="val 16667"/>
              </a:avLst>
            </a:prstGeom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>
                <a:latin typeface="Arial" pitchFamily="34" charset="0"/>
                <a:cs typeface="Arial" pitchFamily="34" charset="0"/>
              </a:endParaRPr>
            </a:p>
          </p:txBody>
        </p:sp>
        <p:sp useBgFill="1">
          <p:nvSpPr>
            <p:cNvPr id="94" name="AutoShape 99"/>
            <p:cNvSpPr>
              <a:spLocks noChangeArrowheads="1"/>
            </p:cNvSpPr>
            <p:nvPr/>
          </p:nvSpPr>
          <p:spPr bwMode="auto">
            <a:xfrm rot="5400000">
              <a:off x="8689713" y="4248103"/>
              <a:ext cx="144000" cy="108000"/>
            </a:xfrm>
            <a:prstGeom prst="roundRect">
              <a:avLst>
                <a:gd name="adj" fmla="val 16667"/>
              </a:avLst>
            </a:prstGeom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>
                <a:latin typeface="Arial" pitchFamily="34" charset="0"/>
                <a:cs typeface="Arial" pitchFamily="34" charset="0"/>
              </a:endParaRPr>
            </a:p>
          </p:txBody>
        </p:sp>
        <p:sp useBgFill="1">
          <p:nvSpPr>
            <p:cNvPr id="95" name="AutoShape 100"/>
            <p:cNvSpPr>
              <a:spLocks noChangeArrowheads="1"/>
            </p:cNvSpPr>
            <p:nvPr/>
          </p:nvSpPr>
          <p:spPr bwMode="auto">
            <a:xfrm rot="5400000">
              <a:off x="8033169" y="4248103"/>
              <a:ext cx="144000" cy="108000"/>
            </a:xfrm>
            <a:prstGeom prst="roundRect">
              <a:avLst>
                <a:gd name="adj" fmla="val 16667"/>
              </a:avLst>
            </a:prstGeom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>
                <a:latin typeface="Arial" pitchFamily="34" charset="0"/>
                <a:cs typeface="Arial" pitchFamily="34" charset="0"/>
              </a:endParaRPr>
            </a:p>
          </p:txBody>
        </p:sp>
        <p:sp useBgFill="1">
          <p:nvSpPr>
            <p:cNvPr id="96" name="AutoShape 101"/>
            <p:cNvSpPr>
              <a:spLocks noChangeArrowheads="1"/>
            </p:cNvSpPr>
            <p:nvPr/>
          </p:nvSpPr>
          <p:spPr bwMode="auto">
            <a:xfrm rot="5400000">
              <a:off x="7376625" y="4248103"/>
              <a:ext cx="144000" cy="108000"/>
            </a:xfrm>
            <a:prstGeom prst="roundRect">
              <a:avLst>
                <a:gd name="adj" fmla="val 16667"/>
              </a:avLst>
            </a:prstGeom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>
                <a:latin typeface="Arial" pitchFamily="34" charset="0"/>
                <a:cs typeface="Arial" pitchFamily="34" charset="0"/>
              </a:endParaRPr>
            </a:p>
          </p:txBody>
        </p:sp>
        <p:sp useBgFill="1">
          <p:nvSpPr>
            <p:cNvPr id="97" name="AutoShape 102"/>
            <p:cNvSpPr>
              <a:spLocks noChangeArrowheads="1"/>
            </p:cNvSpPr>
            <p:nvPr/>
          </p:nvSpPr>
          <p:spPr bwMode="auto">
            <a:xfrm rot="5400000">
              <a:off x="6720081" y="4248103"/>
              <a:ext cx="144000" cy="108000"/>
            </a:xfrm>
            <a:prstGeom prst="roundRect">
              <a:avLst>
                <a:gd name="adj" fmla="val 16667"/>
              </a:avLst>
            </a:prstGeom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>
                <a:latin typeface="Arial" pitchFamily="34" charset="0"/>
                <a:cs typeface="Arial" pitchFamily="34" charset="0"/>
              </a:endParaRPr>
            </a:p>
          </p:txBody>
        </p:sp>
        <p:sp useBgFill="1">
          <p:nvSpPr>
            <p:cNvPr id="98" name="AutoShape 103"/>
            <p:cNvSpPr>
              <a:spLocks noChangeArrowheads="1"/>
            </p:cNvSpPr>
            <p:nvPr/>
          </p:nvSpPr>
          <p:spPr bwMode="auto">
            <a:xfrm rot="5400000">
              <a:off x="6063537" y="4248103"/>
              <a:ext cx="144000" cy="108000"/>
            </a:xfrm>
            <a:prstGeom prst="roundRect">
              <a:avLst>
                <a:gd name="adj" fmla="val 16667"/>
              </a:avLst>
            </a:prstGeom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>
                <a:latin typeface="Arial" pitchFamily="34" charset="0"/>
                <a:cs typeface="Arial" pitchFamily="34" charset="0"/>
              </a:endParaRPr>
            </a:p>
          </p:txBody>
        </p:sp>
        <p:sp useBgFill="1">
          <p:nvSpPr>
            <p:cNvPr id="99" name="AutoShape 104"/>
            <p:cNvSpPr>
              <a:spLocks noChangeArrowheads="1"/>
            </p:cNvSpPr>
            <p:nvPr/>
          </p:nvSpPr>
          <p:spPr bwMode="auto">
            <a:xfrm rot="5400000">
              <a:off x="5406993" y="4248103"/>
              <a:ext cx="144000" cy="108000"/>
            </a:xfrm>
            <a:prstGeom prst="roundRect">
              <a:avLst>
                <a:gd name="adj" fmla="val 16667"/>
              </a:avLst>
            </a:prstGeom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>
                <a:latin typeface="Arial" pitchFamily="34" charset="0"/>
                <a:cs typeface="Arial" pitchFamily="34" charset="0"/>
              </a:endParaRPr>
            </a:p>
          </p:txBody>
        </p:sp>
        <p:sp useBgFill="1">
          <p:nvSpPr>
            <p:cNvPr id="100" name="AutoShape 105"/>
            <p:cNvSpPr>
              <a:spLocks noChangeArrowheads="1"/>
            </p:cNvSpPr>
            <p:nvPr/>
          </p:nvSpPr>
          <p:spPr bwMode="auto">
            <a:xfrm rot="5400000">
              <a:off x="4750449" y="4248103"/>
              <a:ext cx="144000" cy="108000"/>
            </a:xfrm>
            <a:prstGeom prst="roundRect">
              <a:avLst>
                <a:gd name="adj" fmla="val 16667"/>
              </a:avLst>
            </a:prstGeom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>
                <a:latin typeface="Arial" pitchFamily="34" charset="0"/>
                <a:cs typeface="Arial" pitchFamily="34" charset="0"/>
              </a:endParaRPr>
            </a:p>
          </p:txBody>
        </p:sp>
        <p:sp useBgFill="1">
          <p:nvSpPr>
            <p:cNvPr id="101" name="AutoShape 106"/>
            <p:cNvSpPr>
              <a:spLocks noChangeArrowheads="1"/>
            </p:cNvSpPr>
            <p:nvPr/>
          </p:nvSpPr>
          <p:spPr bwMode="auto">
            <a:xfrm rot="5400000">
              <a:off x="4093905" y="4248103"/>
              <a:ext cx="144000" cy="108000"/>
            </a:xfrm>
            <a:prstGeom prst="roundRect">
              <a:avLst>
                <a:gd name="adj" fmla="val 16667"/>
              </a:avLst>
            </a:prstGeom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>
                <a:latin typeface="Arial" pitchFamily="34" charset="0"/>
                <a:cs typeface="Arial" pitchFamily="34" charset="0"/>
              </a:endParaRPr>
            </a:p>
          </p:txBody>
        </p:sp>
        <p:sp useBgFill="1">
          <p:nvSpPr>
            <p:cNvPr id="102" name="AutoShape 107"/>
            <p:cNvSpPr>
              <a:spLocks noChangeArrowheads="1"/>
            </p:cNvSpPr>
            <p:nvPr/>
          </p:nvSpPr>
          <p:spPr bwMode="auto">
            <a:xfrm rot="5400000">
              <a:off x="3437361" y="4248103"/>
              <a:ext cx="144000" cy="108000"/>
            </a:xfrm>
            <a:prstGeom prst="roundRect">
              <a:avLst>
                <a:gd name="adj" fmla="val 16667"/>
              </a:avLst>
            </a:prstGeom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>
                <a:latin typeface="Arial" pitchFamily="34" charset="0"/>
                <a:cs typeface="Arial" pitchFamily="34" charset="0"/>
              </a:endParaRPr>
            </a:p>
          </p:txBody>
        </p:sp>
        <p:sp useBgFill="1">
          <p:nvSpPr>
            <p:cNvPr id="103" name="AutoShape 113"/>
            <p:cNvSpPr>
              <a:spLocks noChangeArrowheads="1"/>
            </p:cNvSpPr>
            <p:nvPr/>
          </p:nvSpPr>
          <p:spPr bwMode="auto">
            <a:xfrm rot="5400000">
              <a:off x="3109089" y="4248103"/>
              <a:ext cx="144000" cy="108000"/>
            </a:xfrm>
            <a:prstGeom prst="roundRect">
              <a:avLst>
                <a:gd name="adj" fmla="val 16667"/>
              </a:avLst>
            </a:prstGeom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>
                <a:latin typeface="Arial" pitchFamily="34" charset="0"/>
                <a:cs typeface="Arial" pitchFamily="34" charset="0"/>
              </a:endParaRPr>
            </a:p>
          </p:txBody>
        </p:sp>
        <p:sp useBgFill="1">
          <p:nvSpPr>
            <p:cNvPr id="104" name="AutoShape 114"/>
            <p:cNvSpPr>
              <a:spLocks noChangeArrowheads="1"/>
            </p:cNvSpPr>
            <p:nvPr/>
          </p:nvSpPr>
          <p:spPr bwMode="auto">
            <a:xfrm rot="5400000">
              <a:off x="2452545" y="4248103"/>
              <a:ext cx="144000" cy="108000"/>
            </a:xfrm>
            <a:prstGeom prst="roundRect">
              <a:avLst>
                <a:gd name="adj" fmla="val 16667"/>
              </a:avLst>
            </a:prstGeom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>
                <a:latin typeface="Arial" pitchFamily="34" charset="0"/>
                <a:cs typeface="Arial" pitchFamily="34" charset="0"/>
              </a:endParaRPr>
            </a:p>
          </p:txBody>
        </p:sp>
        <p:sp useBgFill="1">
          <p:nvSpPr>
            <p:cNvPr id="105" name="AutoShape 115"/>
            <p:cNvSpPr>
              <a:spLocks noChangeArrowheads="1"/>
            </p:cNvSpPr>
            <p:nvPr/>
          </p:nvSpPr>
          <p:spPr bwMode="auto">
            <a:xfrm rot="5400000">
              <a:off x="1796001" y="4248103"/>
              <a:ext cx="144000" cy="108000"/>
            </a:xfrm>
            <a:prstGeom prst="roundRect">
              <a:avLst>
                <a:gd name="adj" fmla="val 16667"/>
              </a:avLst>
            </a:prstGeom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>
                <a:latin typeface="Arial" pitchFamily="34" charset="0"/>
                <a:cs typeface="Arial" pitchFamily="34" charset="0"/>
              </a:endParaRPr>
            </a:p>
          </p:txBody>
        </p:sp>
        <p:sp useBgFill="1">
          <p:nvSpPr>
            <p:cNvPr id="106" name="AutoShape 116"/>
            <p:cNvSpPr>
              <a:spLocks noChangeArrowheads="1"/>
            </p:cNvSpPr>
            <p:nvPr/>
          </p:nvSpPr>
          <p:spPr bwMode="auto">
            <a:xfrm rot="5400000">
              <a:off x="1139457" y="4248103"/>
              <a:ext cx="144000" cy="108000"/>
            </a:xfrm>
            <a:prstGeom prst="roundRect">
              <a:avLst>
                <a:gd name="adj" fmla="val 16667"/>
              </a:avLst>
            </a:prstGeom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>
                <a:latin typeface="Arial" pitchFamily="34" charset="0"/>
                <a:cs typeface="Arial" pitchFamily="34" charset="0"/>
              </a:endParaRPr>
            </a:p>
          </p:txBody>
        </p:sp>
        <p:sp useBgFill="1">
          <p:nvSpPr>
            <p:cNvPr id="107" name="AutoShape 117"/>
            <p:cNvSpPr>
              <a:spLocks noChangeArrowheads="1"/>
            </p:cNvSpPr>
            <p:nvPr/>
          </p:nvSpPr>
          <p:spPr bwMode="auto">
            <a:xfrm rot="5400000">
              <a:off x="482913" y="4248103"/>
              <a:ext cx="144000" cy="108000"/>
            </a:xfrm>
            <a:prstGeom prst="roundRect">
              <a:avLst>
                <a:gd name="adj" fmla="val 16667"/>
              </a:avLst>
            </a:prstGeom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>
                <a:latin typeface="Arial" pitchFamily="34" charset="0"/>
                <a:cs typeface="Arial" pitchFamily="34" charset="0"/>
              </a:endParaRPr>
            </a:p>
          </p:txBody>
        </p:sp>
        <p:sp useBgFill="1">
          <p:nvSpPr>
            <p:cNvPr id="108" name="AutoShape 99"/>
            <p:cNvSpPr>
              <a:spLocks noChangeArrowheads="1"/>
            </p:cNvSpPr>
            <p:nvPr/>
          </p:nvSpPr>
          <p:spPr bwMode="auto">
            <a:xfrm rot="5400000">
              <a:off x="9018000" y="4248105"/>
              <a:ext cx="144000" cy="108000"/>
            </a:xfrm>
            <a:prstGeom prst="roundRect">
              <a:avLst>
                <a:gd name="adj" fmla="val 16667"/>
              </a:avLst>
            </a:prstGeom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>
                <a:latin typeface="Arial" pitchFamily="34" charset="0"/>
                <a:cs typeface="Arial" pitchFamily="34" charset="0"/>
              </a:endParaRPr>
            </a:p>
          </p:txBody>
        </p:sp>
        <p:sp useBgFill="1">
          <p:nvSpPr>
            <p:cNvPr id="109" name="AutoShape 100"/>
            <p:cNvSpPr>
              <a:spLocks noChangeArrowheads="1"/>
            </p:cNvSpPr>
            <p:nvPr/>
          </p:nvSpPr>
          <p:spPr bwMode="auto">
            <a:xfrm rot="5400000">
              <a:off x="8361441" y="4248104"/>
              <a:ext cx="144000" cy="108000"/>
            </a:xfrm>
            <a:prstGeom prst="roundRect">
              <a:avLst>
                <a:gd name="adj" fmla="val 16667"/>
              </a:avLst>
            </a:prstGeom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>
                <a:latin typeface="Arial" pitchFamily="34" charset="0"/>
                <a:cs typeface="Arial" pitchFamily="34" charset="0"/>
              </a:endParaRPr>
            </a:p>
          </p:txBody>
        </p:sp>
        <p:sp useBgFill="1">
          <p:nvSpPr>
            <p:cNvPr id="110" name="AutoShape 101"/>
            <p:cNvSpPr>
              <a:spLocks noChangeArrowheads="1"/>
            </p:cNvSpPr>
            <p:nvPr/>
          </p:nvSpPr>
          <p:spPr bwMode="auto">
            <a:xfrm rot="5400000">
              <a:off x="7704897" y="4248104"/>
              <a:ext cx="144000" cy="108000"/>
            </a:xfrm>
            <a:prstGeom prst="roundRect">
              <a:avLst>
                <a:gd name="adj" fmla="val 16667"/>
              </a:avLst>
            </a:prstGeom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>
                <a:latin typeface="Arial" pitchFamily="34" charset="0"/>
                <a:cs typeface="Arial" pitchFamily="34" charset="0"/>
              </a:endParaRPr>
            </a:p>
          </p:txBody>
        </p:sp>
        <p:sp useBgFill="1">
          <p:nvSpPr>
            <p:cNvPr id="111" name="AutoShape 102"/>
            <p:cNvSpPr>
              <a:spLocks noChangeArrowheads="1"/>
            </p:cNvSpPr>
            <p:nvPr/>
          </p:nvSpPr>
          <p:spPr bwMode="auto">
            <a:xfrm rot="5400000">
              <a:off x="7048353" y="4248104"/>
              <a:ext cx="144000" cy="108000"/>
            </a:xfrm>
            <a:prstGeom prst="roundRect">
              <a:avLst>
                <a:gd name="adj" fmla="val 16667"/>
              </a:avLst>
            </a:prstGeom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>
                <a:latin typeface="Arial" pitchFamily="34" charset="0"/>
                <a:cs typeface="Arial" pitchFamily="34" charset="0"/>
              </a:endParaRPr>
            </a:p>
          </p:txBody>
        </p:sp>
        <p:sp useBgFill="1">
          <p:nvSpPr>
            <p:cNvPr id="112" name="AutoShape 103"/>
            <p:cNvSpPr>
              <a:spLocks noChangeArrowheads="1"/>
            </p:cNvSpPr>
            <p:nvPr/>
          </p:nvSpPr>
          <p:spPr bwMode="auto">
            <a:xfrm rot="5400000">
              <a:off x="6391809" y="4248104"/>
              <a:ext cx="144000" cy="108000"/>
            </a:xfrm>
            <a:prstGeom prst="roundRect">
              <a:avLst>
                <a:gd name="adj" fmla="val 16667"/>
              </a:avLst>
            </a:prstGeom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>
                <a:latin typeface="Arial" pitchFamily="34" charset="0"/>
                <a:cs typeface="Arial" pitchFamily="34" charset="0"/>
              </a:endParaRPr>
            </a:p>
          </p:txBody>
        </p:sp>
        <p:sp useBgFill="1">
          <p:nvSpPr>
            <p:cNvPr id="113" name="AutoShape 104"/>
            <p:cNvSpPr>
              <a:spLocks noChangeArrowheads="1"/>
            </p:cNvSpPr>
            <p:nvPr/>
          </p:nvSpPr>
          <p:spPr bwMode="auto">
            <a:xfrm rot="5400000">
              <a:off x="5735265" y="4248104"/>
              <a:ext cx="144000" cy="108000"/>
            </a:xfrm>
            <a:prstGeom prst="roundRect">
              <a:avLst>
                <a:gd name="adj" fmla="val 16667"/>
              </a:avLst>
            </a:prstGeom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>
                <a:latin typeface="Arial" pitchFamily="34" charset="0"/>
                <a:cs typeface="Arial" pitchFamily="34" charset="0"/>
              </a:endParaRPr>
            </a:p>
          </p:txBody>
        </p:sp>
        <p:sp useBgFill="1">
          <p:nvSpPr>
            <p:cNvPr id="114" name="AutoShape 105"/>
            <p:cNvSpPr>
              <a:spLocks noChangeArrowheads="1"/>
            </p:cNvSpPr>
            <p:nvPr/>
          </p:nvSpPr>
          <p:spPr bwMode="auto">
            <a:xfrm rot="5400000">
              <a:off x="5078721" y="4248104"/>
              <a:ext cx="144000" cy="108000"/>
            </a:xfrm>
            <a:prstGeom prst="roundRect">
              <a:avLst>
                <a:gd name="adj" fmla="val 16667"/>
              </a:avLst>
            </a:prstGeom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>
                <a:latin typeface="Arial" pitchFamily="34" charset="0"/>
                <a:cs typeface="Arial" pitchFamily="34" charset="0"/>
              </a:endParaRPr>
            </a:p>
          </p:txBody>
        </p:sp>
        <p:sp useBgFill="1">
          <p:nvSpPr>
            <p:cNvPr id="115" name="AutoShape 106"/>
            <p:cNvSpPr>
              <a:spLocks noChangeArrowheads="1"/>
            </p:cNvSpPr>
            <p:nvPr/>
          </p:nvSpPr>
          <p:spPr bwMode="auto">
            <a:xfrm rot="5400000">
              <a:off x="4422177" y="4248104"/>
              <a:ext cx="144000" cy="108000"/>
            </a:xfrm>
            <a:prstGeom prst="roundRect">
              <a:avLst>
                <a:gd name="adj" fmla="val 16667"/>
              </a:avLst>
            </a:prstGeom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>
                <a:latin typeface="Arial" pitchFamily="34" charset="0"/>
                <a:cs typeface="Arial" pitchFamily="34" charset="0"/>
              </a:endParaRPr>
            </a:p>
          </p:txBody>
        </p:sp>
        <p:sp useBgFill="1">
          <p:nvSpPr>
            <p:cNvPr id="116" name="AutoShape 107"/>
            <p:cNvSpPr>
              <a:spLocks noChangeArrowheads="1"/>
            </p:cNvSpPr>
            <p:nvPr/>
          </p:nvSpPr>
          <p:spPr bwMode="auto">
            <a:xfrm rot="5400000">
              <a:off x="3765633" y="4248104"/>
              <a:ext cx="144000" cy="108000"/>
            </a:xfrm>
            <a:prstGeom prst="roundRect">
              <a:avLst>
                <a:gd name="adj" fmla="val 16667"/>
              </a:avLst>
            </a:prstGeom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>
                <a:latin typeface="Arial" pitchFamily="34" charset="0"/>
                <a:cs typeface="Arial" pitchFamily="34" charset="0"/>
              </a:endParaRPr>
            </a:p>
          </p:txBody>
        </p:sp>
        <p:sp useBgFill="1">
          <p:nvSpPr>
            <p:cNvPr id="117" name="AutoShape 114"/>
            <p:cNvSpPr>
              <a:spLocks noChangeArrowheads="1"/>
            </p:cNvSpPr>
            <p:nvPr/>
          </p:nvSpPr>
          <p:spPr bwMode="auto">
            <a:xfrm rot="5400000">
              <a:off x="2780817" y="4248104"/>
              <a:ext cx="144000" cy="108000"/>
            </a:xfrm>
            <a:prstGeom prst="roundRect">
              <a:avLst>
                <a:gd name="adj" fmla="val 16667"/>
              </a:avLst>
            </a:prstGeom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>
                <a:latin typeface="Arial" pitchFamily="34" charset="0"/>
                <a:cs typeface="Arial" pitchFamily="34" charset="0"/>
              </a:endParaRPr>
            </a:p>
          </p:txBody>
        </p:sp>
        <p:sp useBgFill="1">
          <p:nvSpPr>
            <p:cNvPr id="118" name="AutoShape 115"/>
            <p:cNvSpPr>
              <a:spLocks noChangeArrowheads="1"/>
            </p:cNvSpPr>
            <p:nvPr/>
          </p:nvSpPr>
          <p:spPr bwMode="auto">
            <a:xfrm rot="5400000">
              <a:off x="2124273" y="4248104"/>
              <a:ext cx="144000" cy="108000"/>
            </a:xfrm>
            <a:prstGeom prst="roundRect">
              <a:avLst>
                <a:gd name="adj" fmla="val 16667"/>
              </a:avLst>
            </a:prstGeom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>
                <a:latin typeface="Arial" pitchFamily="34" charset="0"/>
                <a:cs typeface="Arial" pitchFamily="34" charset="0"/>
              </a:endParaRPr>
            </a:p>
          </p:txBody>
        </p:sp>
        <p:sp useBgFill="1">
          <p:nvSpPr>
            <p:cNvPr id="119" name="AutoShape 116"/>
            <p:cNvSpPr>
              <a:spLocks noChangeArrowheads="1"/>
            </p:cNvSpPr>
            <p:nvPr/>
          </p:nvSpPr>
          <p:spPr bwMode="auto">
            <a:xfrm rot="5400000">
              <a:off x="1467729" y="4248104"/>
              <a:ext cx="144000" cy="108000"/>
            </a:xfrm>
            <a:prstGeom prst="roundRect">
              <a:avLst>
                <a:gd name="adj" fmla="val 16667"/>
              </a:avLst>
            </a:prstGeom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>
                <a:latin typeface="Arial" pitchFamily="34" charset="0"/>
                <a:cs typeface="Arial" pitchFamily="34" charset="0"/>
              </a:endParaRPr>
            </a:p>
          </p:txBody>
        </p:sp>
        <p:sp useBgFill="1">
          <p:nvSpPr>
            <p:cNvPr id="120" name="AutoShape 117"/>
            <p:cNvSpPr>
              <a:spLocks noChangeArrowheads="1"/>
            </p:cNvSpPr>
            <p:nvPr/>
          </p:nvSpPr>
          <p:spPr bwMode="auto">
            <a:xfrm rot="5400000">
              <a:off x="811185" y="4248104"/>
              <a:ext cx="144000" cy="108000"/>
            </a:xfrm>
            <a:prstGeom prst="roundRect">
              <a:avLst>
                <a:gd name="adj" fmla="val 16667"/>
              </a:avLst>
            </a:prstGeom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>
                <a:latin typeface="Arial" pitchFamily="34" charset="0"/>
                <a:cs typeface="Arial" pitchFamily="34" charset="0"/>
              </a:endParaRPr>
            </a:p>
          </p:txBody>
        </p:sp>
        <p:sp useBgFill="1">
          <p:nvSpPr>
            <p:cNvPr id="121" name="AutoShape 118"/>
            <p:cNvSpPr>
              <a:spLocks noChangeArrowheads="1"/>
            </p:cNvSpPr>
            <p:nvPr/>
          </p:nvSpPr>
          <p:spPr bwMode="auto">
            <a:xfrm rot="5400000">
              <a:off x="154641" y="4248104"/>
              <a:ext cx="144000" cy="108000"/>
            </a:xfrm>
            <a:prstGeom prst="roundRect">
              <a:avLst>
                <a:gd name="adj" fmla="val 16667"/>
              </a:avLst>
            </a:prstGeom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122" name="모서리가 둥근 직사각형 251"/>
          <p:cNvSpPr/>
          <p:nvPr/>
        </p:nvSpPr>
        <p:spPr>
          <a:xfrm>
            <a:off x="1063247" y="2565057"/>
            <a:ext cx="693475" cy="693476"/>
          </a:xfrm>
          <a:prstGeom prst="roundRect">
            <a:avLst>
              <a:gd name="adj" fmla="val 5862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Image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23" name="모서리가 둥근 직사각형 252"/>
          <p:cNvSpPr/>
          <p:nvPr/>
        </p:nvSpPr>
        <p:spPr>
          <a:xfrm>
            <a:off x="1875668" y="2565057"/>
            <a:ext cx="693475" cy="693476"/>
          </a:xfrm>
          <a:prstGeom prst="roundRect">
            <a:avLst>
              <a:gd name="adj" fmla="val 5862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Image</a:t>
            </a:r>
            <a:endParaRPr lang="ko-KR" altLang="en-US" sz="1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24" name="모서리가 둥근 직사각형 253"/>
          <p:cNvSpPr/>
          <p:nvPr/>
        </p:nvSpPr>
        <p:spPr>
          <a:xfrm>
            <a:off x="2688089" y="2565057"/>
            <a:ext cx="693475" cy="693476"/>
          </a:xfrm>
          <a:prstGeom prst="roundRect">
            <a:avLst>
              <a:gd name="adj" fmla="val 5862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Image</a:t>
            </a:r>
            <a:endParaRPr lang="ko-KR" altLang="en-US" sz="1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25" name="모서리가 둥근 직사각형 254"/>
          <p:cNvSpPr/>
          <p:nvPr/>
        </p:nvSpPr>
        <p:spPr>
          <a:xfrm>
            <a:off x="3500510" y="2565057"/>
            <a:ext cx="693475" cy="693476"/>
          </a:xfrm>
          <a:prstGeom prst="roundRect">
            <a:avLst>
              <a:gd name="adj" fmla="val 5862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Image</a:t>
            </a:r>
            <a:endParaRPr lang="ko-KR" altLang="en-US" sz="1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26" name="모서리가 둥근 직사각형 255"/>
          <p:cNvSpPr/>
          <p:nvPr/>
        </p:nvSpPr>
        <p:spPr>
          <a:xfrm>
            <a:off x="4312931" y="2565057"/>
            <a:ext cx="693475" cy="693476"/>
          </a:xfrm>
          <a:prstGeom prst="roundRect">
            <a:avLst>
              <a:gd name="adj" fmla="val 5862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Image</a:t>
            </a:r>
            <a:endParaRPr lang="ko-KR" altLang="en-US" sz="1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27" name="모서리가 둥근 직사각형 256"/>
          <p:cNvSpPr/>
          <p:nvPr/>
        </p:nvSpPr>
        <p:spPr>
          <a:xfrm>
            <a:off x="5125352" y="2565057"/>
            <a:ext cx="693475" cy="693476"/>
          </a:xfrm>
          <a:prstGeom prst="roundRect">
            <a:avLst>
              <a:gd name="adj" fmla="val 5862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Image</a:t>
            </a:r>
            <a:endParaRPr lang="ko-KR" altLang="en-US" sz="1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28" name="모서리가 둥근 직사각형 257"/>
          <p:cNvSpPr/>
          <p:nvPr/>
        </p:nvSpPr>
        <p:spPr>
          <a:xfrm>
            <a:off x="5937773" y="2565057"/>
            <a:ext cx="693475" cy="693476"/>
          </a:xfrm>
          <a:prstGeom prst="roundRect">
            <a:avLst>
              <a:gd name="adj" fmla="val 5862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Image</a:t>
            </a:r>
            <a:endParaRPr lang="ko-KR" altLang="en-US" sz="1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29" name="모서리가 둥근 직사각형 258"/>
          <p:cNvSpPr/>
          <p:nvPr/>
        </p:nvSpPr>
        <p:spPr>
          <a:xfrm>
            <a:off x="6750194" y="2565057"/>
            <a:ext cx="693475" cy="693476"/>
          </a:xfrm>
          <a:prstGeom prst="roundRect">
            <a:avLst>
              <a:gd name="adj" fmla="val 5862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Image</a:t>
            </a:r>
            <a:endParaRPr lang="ko-KR" altLang="en-US" sz="1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30" name="모서리가 둥근 직사각형 259"/>
          <p:cNvSpPr/>
          <p:nvPr/>
        </p:nvSpPr>
        <p:spPr>
          <a:xfrm>
            <a:off x="7562617" y="2565057"/>
            <a:ext cx="693475" cy="693476"/>
          </a:xfrm>
          <a:prstGeom prst="roundRect">
            <a:avLst>
              <a:gd name="adj" fmla="val 5862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Image</a:t>
            </a:r>
            <a:endParaRPr lang="ko-KR" altLang="en-US" sz="1200" dirty="0"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131" name="직선 연결선 261"/>
          <p:cNvCxnSpPr/>
          <p:nvPr/>
        </p:nvCxnSpPr>
        <p:spPr>
          <a:xfrm rot="5400000">
            <a:off x="481834" y="1912839"/>
            <a:ext cx="1274465" cy="0"/>
          </a:xfrm>
          <a:prstGeom prst="line">
            <a:avLst/>
          </a:prstGeom>
          <a:ln>
            <a:solidFill>
              <a:schemeClr val="tx1">
                <a:lumMod val="75000"/>
                <a:lumOff val="25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2" name="직선 연결선 265"/>
          <p:cNvCxnSpPr/>
          <p:nvPr/>
        </p:nvCxnSpPr>
        <p:spPr>
          <a:xfrm rot="5400000">
            <a:off x="2103510" y="1912839"/>
            <a:ext cx="1274465" cy="0"/>
          </a:xfrm>
          <a:prstGeom prst="line">
            <a:avLst/>
          </a:prstGeom>
          <a:ln>
            <a:solidFill>
              <a:schemeClr val="tx1">
                <a:lumMod val="75000"/>
                <a:lumOff val="25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3" name="직선 연결선 266"/>
          <p:cNvCxnSpPr/>
          <p:nvPr/>
        </p:nvCxnSpPr>
        <p:spPr>
          <a:xfrm rot="5400000">
            <a:off x="3725187" y="1912839"/>
            <a:ext cx="1274465" cy="0"/>
          </a:xfrm>
          <a:prstGeom prst="line">
            <a:avLst/>
          </a:prstGeom>
          <a:ln>
            <a:solidFill>
              <a:schemeClr val="tx1">
                <a:lumMod val="75000"/>
                <a:lumOff val="25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4" name="직선 연결선 267"/>
          <p:cNvCxnSpPr/>
          <p:nvPr/>
        </p:nvCxnSpPr>
        <p:spPr>
          <a:xfrm rot="5400000">
            <a:off x="5346864" y="1912839"/>
            <a:ext cx="1274465" cy="0"/>
          </a:xfrm>
          <a:prstGeom prst="line">
            <a:avLst/>
          </a:prstGeom>
          <a:ln>
            <a:solidFill>
              <a:schemeClr val="tx1">
                <a:lumMod val="75000"/>
                <a:lumOff val="25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5" name="직선 연결선 268"/>
          <p:cNvCxnSpPr/>
          <p:nvPr/>
        </p:nvCxnSpPr>
        <p:spPr>
          <a:xfrm rot="5400000">
            <a:off x="1859788" y="3913040"/>
            <a:ext cx="1309866" cy="0"/>
          </a:xfrm>
          <a:prstGeom prst="line">
            <a:avLst/>
          </a:prstGeom>
          <a:ln>
            <a:solidFill>
              <a:schemeClr val="tx1">
                <a:lumMod val="75000"/>
                <a:lumOff val="25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6" name="직선 연결선 269"/>
          <p:cNvCxnSpPr/>
          <p:nvPr/>
        </p:nvCxnSpPr>
        <p:spPr>
          <a:xfrm rot="5400000">
            <a:off x="3484711" y="3913040"/>
            <a:ext cx="1309866" cy="0"/>
          </a:xfrm>
          <a:prstGeom prst="line">
            <a:avLst/>
          </a:prstGeom>
          <a:ln>
            <a:solidFill>
              <a:schemeClr val="tx1">
                <a:lumMod val="75000"/>
                <a:lumOff val="25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7" name="직선 연결선 270"/>
          <p:cNvCxnSpPr/>
          <p:nvPr/>
        </p:nvCxnSpPr>
        <p:spPr>
          <a:xfrm rot="5400000">
            <a:off x="5109634" y="3913040"/>
            <a:ext cx="1309866" cy="0"/>
          </a:xfrm>
          <a:prstGeom prst="line">
            <a:avLst/>
          </a:prstGeom>
          <a:ln>
            <a:solidFill>
              <a:schemeClr val="tx1">
                <a:lumMod val="75000"/>
                <a:lumOff val="25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8" name="직선 연결선 271"/>
          <p:cNvCxnSpPr/>
          <p:nvPr/>
        </p:nvCxnSpPr>
        <p:spPr>
          <a:xfrm rot="5400000">
            <a:off x="6734557" y="3913040"/>
            <a:ext cx="1309866" cy="0"/>
          </a:xfrm>
          <a:prstGeom prst="line">
            <a:avLst/>
          </a:prstGeom>
          <a:ln>
            <a:solidFill>
              <a:schemeClr val="tx1">
                <a:lumMod val="75000"/>
                <a:lumOff val="25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39" name="그룹 49"/>
          <p:cNvGrpSpPr>
            <a:grpSpLocks/>
          </p:cNvGrpSpPr>
          <p:nvPr/>
        </p:nvGrpSpPr>
        <p:grpSpPr bwMode="auto">
          <a:xfrm>
            <a:off x="1187624" y="1327613"/>
            <a:ext cx="1500465" cy="790052"/>
            <a:chOff x="1360060" y="1711905"/>
            <a:chExt cx="2217148" cy="1005713"/>
          </a:xfrm>
        </p:grpSpPr>
        <p:sp>
          <p:nvSpPr>
            <p:cNvPr id="140" name="TextBox 62"/>
            <p:cNvSpPr txBox="1">
              <a:spLocks noChangeArrowheads="1"/>
            </p:cNvSpPr>
            <p:nvPr/>
          </p:nvSpPr>
          <p:spPr bwMode="auto">
            <a:xfrm>
              <a:off x="1411094" y="1711905"/>
              <a:ext cx="2092733" cy="43097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kumimoji="0" lang="en-US" altLang="ko-KR" sz="16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ea typeface="맑은 고딕" pitchFamily="50" charset="-127"/>
                  <a:cs typeface="Arial" pitchFamily="34" charset="0"/>
                </a:rPr>
                <a:t>2008 </a:t>
              </a:r>
              <a:r>
                <a:rPr kumimoji="0" lang="en-US" altLang="ko-KR" sz="16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ea typeface="맑은 고딕" pitchFamily="50" charset="-127"/>
                  <a:cs typeface="Arial" pitchFamily="34" charset="0"/>
                </a:rPr>
                <a:t>year</a:t>
              </a:r>
              <a:endParaRPr kumimoji="0" lang="en-US" altLang="ko-KR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endParaRPr>
            </a:p>
          </p:txBody>
        </p:sp>
        <p:sp>
          <p:nvSpPr>
            <p:cNvPr id="141" name="TextBox 140"/>
            <p:cNvSpPr txBox="1"/>
            <p:nvPr/>
          </p:nvSpPr>
          <p:spPr bwMode="auto">
            <a:xfrm>
              <a:off x="1360060" y="2071164"/>
              <a:ext cx="2217148" cy="64645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228600" indent="-228600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en-US" altLang="ko-KR" sz="9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Text here </a:t>
              </a:r>
              <a:r>
                <a:rPr kumimoji="0" lang="en-US" altLang="ko-KR" sz="9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add </a:t>
              </a:r>
              <a:r>
                <a:rPr kumimoji="0" lang="en-US" altLang="ko-KR" sz="9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text.</a:t>
              </a:r>
            </a:p>
            <a:p>
              <a:pPr marL="228600" indent="-228600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en-US" altLang="ko-KR" sz="9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Text </a:t>
              </a:r>
              <a:r>
                <a:rPr kumimoji="0" lang="en-US" altLang="ko-KR" sz="9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here add </a:t>
              </a:r>
              <a:r>
                <a:rPr kumimoji="0" lang="en-US" altLang="ko-KR" sz="9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text.</a:t>
              </a:r>
            </a:p>
            <a:p>
              <a:pPr marL="228600" indent="-228600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en-US" altLang="ko-KR" sz="9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Text </a:t>
              </a:r>
              <a:r>
                <a:rPr kumimoji="0" lang="en-US" altLang="ko-KR" sz="9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here add </a:t>
              </a:r>
              <a:r>
                <a:rPr kumimoji="0" lang="en-US" altLang="ko-KR" sz="9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text. </a:t>
              </a:r>
              <a:endParaRPr kumimoji="0" lang="en-US" altLang="ko-KR" sz="9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163" name="그룹 49"/>
          <p:cNvGrpSpPr>
            <a:grpSpLocks/>
          </p:cNvGrpSpPr>
          <p:nvPr/>
        </p:nvGrpSpPr>
        <p:grpSpPr bwMode="auto">
          <a:xfrm>
            <a:off x="2783503" y="1327613"/>
            <a:ext cx="1500465" cy="790052"/>
            <a:chOff x="1360060" y="1711905"/>
            <a:chExt cx="2217148" cy="1005713"/>
          </a:xfrm>
        </p:grpSpPr>
        <p:sp>
          <p:nvSpPr>
            <p:cNvPr id="164" name="TextBox 62"/>
            <p:cNvSpPr txBox="1">
              <a:spLocks noChangeArrowheads="1"/>
            </p:cNvSpPr>
            <p:nvPr/>
          </p:nvSpPr>
          <p:spPr bwMode="auto">
            <a:xfrm>
              <a:off x="1411094" y="1711905"/>
              <a:ext cx="2092733" cy="43097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kumimoji="0" lang="en-US" altLang="ko-KR" sz="16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ea typeface="맑은 고딕" pitchFamily="50" charset="-127"/>
                  <a:cs typeface="Arial" pitchFamily="34" charset="0"/>
                </a:rPr>
                <a:t>2010 </a:t>
              </a:r>
              <a:r>
                <a:rPr kumimoji="0" lang="en-US" altLang="ko-KR" sz="16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ea typeface="맑은 고딕" pitchFamily="50" charset="-127"/>
                  <a:cs typeface="Arial" pitchFamily="34" charset="0"/>
                </a:rPr>
                <a:t>year</a:t>
              </a:r>
              <a:endParaRPr kumimoji="0" lang="en-US" altLang="ko-KR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endParaRPr>
            </a:p>
          </p:txBody>
        </p:sp>
        <p:sp>
          <p:nvSpPr>
            <p:cNvPr id="165" name="TextBox 164"/>
            <p:cNvSpPr txBox="1"/>
            <p:nvPr/>
          </p:nvSpPr>
          <p:spPr bwMode="auto">
            <a:xfrm>
              <a:off x="1360060" y="2071164"/>
              <a:ext cx="2217148" cy="64645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228600" indent="-228600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en-US" altLang="ko-KR" sz="9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Text here </a:t>
              </a:r>
              <a:r>
                <a:rPr kumimoji="0" lang="en-US" altLang="ko-KR" sz="9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add </a:t>
              </a:r>
              <a:r>
                <a:rPr kumimoji="0" lang="en-US" altLang="ko-KR" sz="9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text.</a:t>
              </a:r>
            </a:p>
            <a:p>
              <a:pPr marL="228600" indent="-228600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en-US" altLang="ko-KR" sz="9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Text </a:t>
              </a:r>
              <a:r>
                <a:rPr kumimoji="0" lang="en-US" altLang="ko-KR" sz="9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here add </a:t>
              </a:r>
              <a:r>
                <a:rPr kumimoji="0" lang="en-US" altLang="ko-KR" sz="9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text.</a:t>
              </a:r>
            </a:p>
            <a:p>
              <a:pPr marL="228600" indent="-228600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en-US" altLang="ko-KR" sz="9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Text </a:t>
              </a:r>
              <a:r>
                <a:rPr kumimoji="0" lang="en-US" altLang="ko-KR" sz="9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here add </a:t>
              </a:r>
              <a:r>
                <a:rPr kumimoji="0" lang="en-US" altLang="ko-KR" sz="9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text. </a:t>
              </a:r>
              <a:endParaRPr kumimoji="0" lang="en-US" altLang="ko-KR" sz="9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166" name="그룹 49"/>
          <p:cNvGrpSpPr>
            <a:grpSpLocks/>
          </p:cNvGrpSpPr>
          <p:nvPr/>
        </p:nvGrpSpPr>
        <p:grpSpPr bwMode="auto">
          <a:xfrm>
            <a:off x="4379382" y="1327613"/>
            <a:ext cx="1500465" cy="790052"/>
            <a:chOff x="1360060" y="1711905"/>
            <a:chExt cx="2217148" cy="1005713"/>
          </a:xfrm>
        </p:grpSpPr>
        <p:sp>
          <p:nvSpPr>
            <p:cNvPr id="167" name="TextBox 62"/>
            <p:cNvSpPr txBox="1">
              <a:spLocks noChangeArrowheads="1"/>
            </p:cNvSpPr>
            <p:nvPr/>
          </p:nvSpPr>
          <p:spPr bwMode="auto">
            <a:xfrm>
              <a:off x="1411094" y="1711905"/>
              <a:ext cx="2092733" cy="43097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kumimoji="0" lang="en-US" altLang="ko-KR" sz="16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ea typeface="맑은 고딕" pitchFamily="50" charset="-127"/>
                  <a:cs typeface="Arial" pitchFamily="34" charset="0"/>
                </a:rPr>
                <a:t>2012 </a:t>
              </a:r>
              <a:r>
                <a:rPr kumimoji="0" lang="en-US" altLang="ko-KR" sz="16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ea typeface="맑은 고딕" pitchFamily="50" charset="-127"/>
                  <a:cs typeface="Arial" pitchFamily="34" charset="0"/>
                </a:rPr>
                <a:t>year</a:t>
              </a:r>
              <a:endParaRPr kumimoji="0" lang="en-US" altLang="ko-KR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endParaRPr>
            </a:p>
          </p:txBody>
        </p:sp>
        <p:sp>
          <p:nvSpPr>
            <p:cNvPr id="168" name="TextBox 167"/>
            <p:cNvSpPr txBox="1"/>
            <p:nvPr/>
          </p:nvSpPr>
          <p:spPr bwMode="auto">
            <a:xfrm>
              <a:off x="1360060" y="2071164"/>
              <a:ext cx="2217148" cy="64645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228600" indent="-228600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en-US" altLang="ko-KR" sz="9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Text here </a:t>
              </a:r>
              <a:r>
                <a:rPr kumimoji="0" lang="en-US" altLang="ko-KR" sz="9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add </a:t>
              </a:r>
              <a:r>
                <a:rPr kumimoji="0" lang="en-US" altLang="ko-KR" sz="9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text.</a:t>
              </a:r>
            </a:p>
            <a:p>
              <a:pPr marL="228600" indent="-228600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en-US" altLang="ko-KR" sz="9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Text </a:t>
              </a:r>
              <a:r>
                <a:rPr kumimoji="0" lang="en-US" altLang="ko-KR" sz="9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here add </a:t>
              </a:r>
              <a:r>
                <a:rPr kumimoji="0" lang="en-US" altLang="ko-KR" sz="9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text.</a:t>
              </a:r>
            </a:p>
            <a:p>
              <a:pPr marL="228600" indent="-228600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en-US" altLang="ko-KR" sz="9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Text </a:t>
              </a:r>
              <a:r>
                <a:rPr kumimoji="0" lang="en-US" altLang="ko-KR" sz="9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here add </a:t>
              </a:r>
              <a:r>
                <a:rPr kumimoji="0" lang="en-US" altLang="ko-KR" sz="9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text. </a:t>
              </a:r>
              <a:endParaRPr kumimoji="0" lang="en-US" altLang="ko-KR" sz="9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169" name="그룹 49"/>
          <p:cNvGrpSpPr>
            <a:grpSpLocks/>
          </p:cNvGrpSpPr>
          <p:nvPr/>
        </p:nvGrpSpPr>
        <p:grpSpPr bwMode="auto">
          <a:xfrm>
            <a:off x="5975261" y="1327613"/>
            <a:ext cx="1500465" cy="790052"/>
            <a:chOff x="1360060" y="1711905"/>
            <a:chExt cx="2217148" cy="1005713"/>
          </a:xfrm>
        </p:grpSpPr>
        <p:sp>
          <p:nvSpPr>
            <p:cNvPr id="170" name="TextBox 62"/>
            <p:cNvSpPr txBox="1">
              <a:spLocks noChangeArrowheads="1"/>
            </p:cNvSpPr>
            <p:nvPr/>
          </p:nvSpPr>
          <p:spPr bwMode="auto">
            <a:xfrm>
              <a:off x="1411094" y="1711905"/>
              <a:ext cx="2092733" cy="43097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kumimoji="0" lang="en-US" altLang="ko-KR" sz="16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ea typeface="맑은 고딕" pitchFamily="50" charset="-127"/>
                  <a:cs typeface="Arial" pitchFamily="34" charset="0"/>
                </a:rPr>
                <a:t>2014 </a:t>
              </a:r>
              <a:r>
                <a:rPr kumimoji="0" lang="en-US" altLang="ko-KR" sz="16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ea typeface="맑은 고딕" pitchFamily="50" charset="-127"/>
                  <a:cs typeface="Arial" pitchFamily="34" charset="0"/>
                </a:rPr>
                <a:t>year</a:t>
              </a:r>
              <a:endParaRPr kumimoji="0" lang="en-US" altLang="ko-KR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endParaRPr>
            </a:p>
          </p:txBody>
        </p:sp>
        <p:sp>
          <p:nvSpPr>
            <p:cNvPr id="171" name="TextBox 170"/>
            <p:cNvSpPr txBox="1"/>
            <p:nvPr/>
          </p:nvSpPr>
          <p:spPr bwMode="auto">
            <a:xfrm>
              <a:off x="1360060" y="2071164"/>
              <a:ext cx="2217148" cy="64645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228600" indent="-228600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en-US" altLang="ko-KR" sz="9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Text here </a:t>
              </a:r>
              <a:r>
                <a:rPr kumimoji="0" lang="en-US" altLang="ko-KR" sz="9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add </a:t>
              </a:r>
              <a:r>
                <a:rPr kumimoji="0" lang="en-US" altLang="ko-KR" sz="9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text.</a:t>
              </a:r>
            </a:p>
            <a:p>
              <a:pPr marL="228600" indent="-228600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en-US" altLang="ko-KR" sz="9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Text </a:t>
              </a:r>
              <a:r>
                <a:rPr kumimoji="0" lang="en-US" altLang="ko-KR" sz="9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here add </a:t>
              </a:r>
              <a:r>
                <a:rPr kumimoji="0" lang="en-US" altLang="ko-KR" sz="9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text.</a:t>
              </a:r>
            </a:p>
            <a:p>
              <a:pPr marL="228600" indent="-228600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en-US" altLang="ko-KR" sz="9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Text </a:t>
              </a:r>
              <a:r>
                <a:rPr kumimoji="0" lang="en-US" altLang="ko-KR" sz="9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here add </a:t>
              </a:r>
              <a:r>
                <a:rPr kumimoji="0" lang="en-US" altLang="ko-KR" sz="9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text. </a:t>
              </a:r>
              <a:endParaRPr kumimoji="0" lang="en-US" altLang="ko-KR" sz="9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172" name="그룹 49"/>
          <p:cNvGrpSpPr>
            <a:grpSpLocks/>
          </p:cNvGrpSpPr>
          <p:nvPr/>
        </p:nvGrpSpPr>
        <p:grpSpPr bwMode="auto">
          <a:xfrm>
            <a:off x="1115616" y="3633905"/>
            <a:ext cx="1500465" cy="790052"/>
            <a:chOff x="1360060" y="1711905"/>
            <a:chExt cx="2217148" cy="1005713"/>
          </a:xfrm>
        </p:grpSpPr>
        <p:sp>
          <p:nvSpPr>
            <p:cNvPr id="173" name="TextBox 62"/>
            <p:cNvSpPr txBox="1">
              <a:spLocks noChangeArrowheads="1"/>
            </p:cNvSpPr>
            <p:nvPr/>
          </p:nvSpPr>
          <p:spPr bwMode="auto">
            <a:xfrm>
              <a:off x="1411094" y="1711905"/>
              <a:ext cx="2092733" cy="43097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kumimoji="0" lang="en-US" altLang="ko-KR" sz="16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ea typeface="맑은 고딕" pitchFamily="50" charset="-127"/>
                  <a:cs typeface="Arial" pitchFamily="34" charset="0"/>
                </a:rPr>
                <a:t>2009 </a:t>
              </a:r>
              <a:r>
                <a:rPr kumimoji="0" lang="en-US" altLang="ko-KR" sz="16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ea typeface="맑은 고딕" pitchFamily="50" charset="-127"/>
                  <a:cs typeface="Arial" pitchFamily="34" charset="0"/>
                </a:rPr>
                <a:t>year</a:t>
              </a:r>
              <a:endParaRPr kumimoji="0" lang="en-US" altLang="ko-KR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endParaRPr>
            </a:p>
          </p:txBody>
        </p:sp>
        <p:sp>
          <p:nvSpPr>
            <p:cNvPr id="174" name="TextBox 173"/>
            <p:cNvSpPr txBox="1"/>
            <p:nvPr/>
          </p:nvSpPr>
          <p:spPr bwMode="auto">
            <a:xfrm>
              <a:off x="1360060" y="2071164"/>
              <a:ext cx="2217148" cy="64645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228600" indent="-228600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en-US" altLang="ko-KR" sz="9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Text here </a:t>
              </a:r>
              <a:r>
                <a:rPr kumimoji="0" lang="en-US" altLang="ko-KR" sz="9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add </a:t>
              </a:r>
              <a:r>
                <a:rPr kumimoji="0" lang="en-US" altLang="ko-KR" sz="9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text.</a:t>
              </a:r>
            </a:p>
            <a:p>
              <a:pPr marL="228600" indent="-228600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en-US" altLang="ko-KR" sz="9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Text </a:t>
              </a:r>
              <a:r>
                <a:rPr kumimoji="0" lang="en-US" altLang="ko-KR" sz="9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here add </a:t>
              </a:r>
              <a:r>
                <a:rPr kumimoji="0" lang="en-US" altLang="ko-KR" sz="9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text.</a:t>
              </a:r>
            </a:p>
            <a:p>
              <a:pPr marL="228600" indent="-228600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en-US" altLang="ko-KR" sz="9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Text </a:t>
              </a:r>
              <a:r>
                <a:rPr kumimoji="0" lang="en-US" altLang="ko-KR" sz="9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here add </a:t>
              </a:r>
              <a:r>
                <a:rPr kumimoji="0" lang="en-US" altLang="ko-KR" sz="9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text. </a:t>
              </a:r>
              <a:endParaRPr kumimoji="0" lang="en-US" altLang="ko-KR" sz="9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175" name="그룹 49"/>
          <p:cNvGrpSpPr>
            <a:grpSpLocks/>
          </p:cNvGrpSpPr>
          <p:nvPr/>
        </p:nvGrpSpPr>
        <p:grpSpPr bwMode="auto">
          <a:xfrm>
            <a:off x="2711495" y="3633905"/>
            <a:ext cx="1500465" cy="790052"/>
            <a:chOff x="1360060" y="1711905"/>
            <a:chExt cx="2217148" cy="1005713"/>
          </a:xfrm>
        </p:grpSpPr>
        <p:sp>
          <p:nvSpPr>
            <p:cNvPr id="176" name="TextBox 62"/>
            <p:cNvSpPr txBox="1">
              <a:spLocks noChangeArrowheads="1"/>
            </p:cNvSpPr>
            <p:nvPr/>
          </p:nvSpPr>
          <p:spPr bwMode="auto">
            <a:xfrm>
              <a:off x="1411094" y="1711905"/>
              <a:ext cx="2092733" cy="43097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kumimoji="0" lang="en-US" altLang="ko-KR" sz="16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ea typeface="맑은 고딕" pitchFamily="50" charset="-127"/>
                  <a:cs typeface="Arial" pitchFamily="34" charset="0"/>
                </a:rPr>
                <a:t>2011 </a:t>
              </a:r>
              <a:r>
                <a:rPr kumimoji="0" lang="en-US" altLang="ko-KR" sz="16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ea typeface="맑은 고딕" pitchFamily="50" charset="-127"/>
                  <a:cs typeface="Arial" pitchFamily="34" charset="0"/>
                </a:rPr>
                <a:t>year</a:t>
              </a:r>
              <a:endParaRPr kumimoji="0" lang="en-US" altLang="ko-KR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endParaRPr>
            </a:p>
          </p:txBody>
        </p:sp>
        <p:sp>
          <p:nvSpPr>
            <p:cNvPr id="177" name="TextBox 176"/>
            <p:cNvSpPr txBox="1"/>
            <p:nvPr/>
          </p:nvSpPr>
          <p:spPr bwMode="auto">
            <a:xfrm>
              <a:off x="1360060" y="2071164"/>
              <a:ext cx="2217148" cy="64645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228600" indent="-228600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en-US" altLang="ko-KR" sz="9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Text here </a:t>
              </a:r>
              <a:r>
                <a:rPr kumimoji="0" lang="en-US" altLang="ko-KR" sz="9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add </a:t>
              </a:r>
              <a:r>
                <a:rPr kumimoji="0" lang="en-US" altLang="ko-KR" sz="9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text.</a:t>
              </a:r>
            </a:p>
            <a:p>
              <a:pPr marL="228600" indent="-228600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en-US" altLang="ko-KR" sz="9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Text </a:t>
              </a:r>
              <a:r>
                <a:rPr kumimoji="0" lang="en-US" altLang="ko-KR" sz="9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here add </a:t>
              </a:r>
              <a:r>
                <a:rPr kumimoji="0" lang="en-US" altLang="ko-KR" sz="9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text.</a:t>
              </a:r>
            </a:p>
            <a:p>
              <a:pPr marL="228600" indent="-228600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en-US" altLang="ko-KR" sz="9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Text </a:t>
              </a:r>
              <a:r>
                <a:rPr kumimoji="0" lang="en-US" altLang="ko-KR" sz="9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here add </a:t>
              </a:r>
              <a:r>
                <a:rPr kumimoji="0" lang="en-US" altLang="ko-KR" sz="9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text. </a:t>
              </a:r>
              <a:endParaRPr kumimoji="0" lang="en-US" altLang="ko-KR" sz="9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178" name="그룹 49"/>
          <p:cNvGrpSpPr>
            <a:grpSpLocks/>
          </p:cNvGrpSpPr>
          <p:nvPr/>
        </p:nvGrpSpPr>
        <p:grpSpPr bwMode="auto">
          <a:xfrm>
            <a:off x="4307374" y="3633905"/>
            <a:ext cx="1500465" cy="790052"/>
            <a:chOff x="1360060" y="1711905"/>
            <a:chExt cx="2217148" cy="1005713"/>
          </a:xfrm>
        </p:grpSpPr>
        <p:sp>
          <p:nvSpPr>
            <p:cNvPr id="179" name="TextBox 62"/>
            <p:cNvSpPr txBox="1">
              <a:spLocks noChangeArrowheads="1"/>
            </p:cNvSpPr>
            <p:nvPr/>
          </p:nvSpPr>
          <p:spPr bwMode="auto">
            <a:xfrm>
              <a:off x="1411094" y="1711905"/>
              <a:ext cx="2092733" cy="43097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kumimoji="0" lang="en-US" altLang="ko-KR" sz="16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ea typeface="맑은 고딕" pitchFamily="50" charset="-127"/>
                  <a:cs typeface="Arial" pitchFamily="34" charset="0"/>
                </a:rPr>
                <a:t>2013 </a:t>
              </a:r>
              <a:r>
                <a:rPr kumimoji="0" lang="en-US" altLang="ko-KR" sz="16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ea typeface="맑은 고딕" pitchFamily="50" charset="-127"/>
                  <a:cs typeface="Arial" pitchFamily="34" charset="0"/>
                </a:rPr>
                <a:t>year</a:t>
              </a:r>
              <a:endParaRPr kumimoji="0" lang="en-US" altLang="ko-KR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endParaRPr>
            </a:p>
          </p:txBody>
        </p:sp>
        <p:sp>
          <p:nvSpPr>
            <p:cNvPr id="180" name="TextBox 179"/>
            <p:cNvSpPr txBox="1"/>
            <p:nvPr/>
          </p:nvSpPr>
          <p:spPr bwMode="auto">
            <a:xfrm>
              <a:off x="1360060" y="2071164"/>
              <a:ext cx="2217148" cy="64645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228600" indent="-228600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en-US" altLang="ko-KR" sz="9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Text here </a:t>
              </a:r>
              <a:r>
                <a:rPr kumimoji="0" lang="en-US" altLang="ko-KR" sz="9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add </a:t>
              </a:r>
              <a:r>
                <a:rPr kumimoji="0" lang="en-US" altLang="ko-KR" sz="9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text.</a:t>
              </a:r>
            </a:p>
            <a:p>
              <a:pPr marL="228600" indent="-228600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en-US" altLang="ko-KR" sz="9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Text </a:t>
              </a:r>
              <a:r>
                <a:rPr kumimoji="0" lang="en-US" altLang="ko-KR" sz="9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here add </a:t>
              </a:r>
              <a:r>
                <a:rPr kumimoji="0" lang="en-US" altLang="ko-KR" sz="9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text.</a:t>
              </a:r>
            </a:p>
            <a:p>
              <a:pPr marL="228600" indent="-228600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en-US" altLang="ko-KR" sz="9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Text </a:t>
              </a:r>
              <a:r>
                <a:rPr kumimoji="0" lang="en-US" altLang="ko-KR" sz="9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here add </a:t>
              </a:r>
              <a:r>
                <a:rPr kumimoji="0" lang="en-US" altLang="ko-KR" sz="9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text. </a:t>
              </a:r>
              <a:endParaRPr kumimoji="0" lang="en-US" altLang="ko-KR" sz="9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181" name="그룹 49"/>
          <p:cNvGrpSpPr>
            <a:grpSpLocks/>
          </p:cNvGrpSpPr>
          <p:nvPr/>
        </p:nvGrpSpPr>
        <p:grpSpPr bwMode="auto">
          <a:xfrm>
            <a:off x="5903253" y="3633905"/>
            <a:ext cx="1500465" cy="790052"/>
            <a:chOff x="1360060" y="1711905"/>
            <a:chExt cx="2217148" cy="1005713"/>
          </a:xfrm>
        </p:grpSpPr>
        <p:sp>
          <p:nvSpPr>
            <p:cNvPr id="182" name="TextBox 62"/>
            <p:cNvSpPr txBox="1">
              <a:spLocks noChangeArrowheads="1"/>
            </p:cNvSpPr>
            <p:nvPr/>
          </p:nvSpPr>
          <p:spPr bwMode="auto">
            <a:xfrm>
              <a:off x="1411094" y="1711905"/>
              <a:ext cx="2092733" cy="43097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kumimoji="0" lang="en-US" altLang="ko-KR" sz="16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ea typeface="맑은 고딕" pitchFamily="50" charset="-127"/>
                  <a:cs typeface="Arial" pitchFamily="34" charset="0"/>
                </a:rPr>
                <a:t>2015 </a:t>
              </a:r>
              <a:r>
                <a:rPr kumimoji="0" lang="en-US" altLang="ko-KR" sz="16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ea typeface="맑은 고딕" pitchFamily="50" charset="-127"/>
                  <a:cs typeface="Arial" pitchFamily="34" charset="0"/>
                </a:rPr>
                <a:t>year</a:t>
              </a:r>
              <a:endParaRPr kumimoji="0" lang="en-US" altLang="ko-KR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endParaRPr>
            </a:p>
          </p:txBody>
        </p:sp>
        <p:sp>
          <p:nvSpPr>
            <p:cNvPr id="183" name="TextBox 182"/>
            <p:cNvSpPr txBox="1"/>
            <p:nvPr/>
          </p:nvSpPr>
          <p:spPr bwMode="auto">
            <a:xfrm>
              <a:off x="1360060" y="2071164"/>
              <a:ext cx="2217148" cy="64645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228600" indent="-228600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en-US" altLang="ko-KR" sz="9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Text here </a:t>
              </a:r>
              <a:r>
                <a:rPr kumimoji="0" lang="en-US" altLang="ko-KR" sz="9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add </a:t>
              </a:r>
              <a:r>
                <a:rPr kumimoji="0" lang="en-US" altLang="ko-KR" sz="9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text.</a:t>
              </a:r>
            </a:p>
            <a:p>
              <a:pPr marL="228600" indent="-228600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en-US" altLang="ko-KR" sz="9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Text </a:t>
              </a:r>
              <a:r>
                <a:rPr kumimoji="0" lang="en-US" altLang="ko-KR" sz="9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here add </a:t>
              </a:r>
              <a:r>
                <a:rPr kumimoji="0" lang="en-US" altLang="ko-KR" sz="9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text.</a:t>
              </a:r>
            </a:p>
            <a:p>
              <a:pPr marL="228600" indent="-228600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en-US" altLang="ko-KR" sz="9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Text </a:t>
              </a:r>
              <a:r>
                <a:rPr kumimoji="0" lang="en-US" altLang="ko-KR" sz="9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here add </a:t>
              </a:r>
              <a:r>
                <a:rPr kumimoji="0" lang="en-US" altLang="ko-KR" sz="9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text. </a:t>
              </a:r>
              <a:endParaRPr kumimoji="0" lang="en-US" altLang="ko-KR" sz="9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4340485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Text Box 2"/>
          <p:cNvSpPr txBox="1">
            <a:spLocks noChangeArrowheads="1"/>
          </p:cNvSpPr>
          <p:nvPr/>
        </p:nvSpPr>
        <p:spPr bwMode="auto">
          <a:xfrm>
            <a:off x="1" y="123478"/>
            <a:ext cx="914400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en-US" altLang="ko-KR" sz="3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 Free PPT Chart Diagrams : ALLPPT.com</a:t>
            </a:r>
            <a:endParaRPr lang="en-US" altLang="ko-KR" sz="3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5" name="TextBox 34">
            <a:hlinkClick r:id="rId2"/>
          </p:cNvPr>
          <p:cNvSpPr txBox="1"/>
          <p:nvPr/>
        </p:nvSpPr>
        <p:spPr>
          <a:xfrm>
            <a:off x="-9947" y="4803998"/>
            <a:ext cx="91440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ALLPPT.com _ Free Powerpoint</a:t>
            </a:r>
            <a:r>
              <a:rPr lang="en-US" altLang="ko-KR" sz="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ko-KR" sz="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Templates, Diagrams and Charts</a:t>
            </a:r>
            <a:endParaRPr lang="ko-KR" altLang="en-US" sz="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Text Box 2"/>
          <p:cNvSpPr txBox="1">
            <a:spLocks noChangeArrowheads="1"/>
          </p:cNvSpPr>
          <p:nvPr/>
        </p:nvSpPr>
        <p:spPr bwMode="auto">
          <a:xfrm>
            <a:off x="796040" y="685338"/>
            <a:ext cx="637366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2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Your own sub </a:t>
            </a:r>
            <a:r>
              <a:rPr kumimoji="0" lang="en-US" altLang="ko-KR" sz="2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headline</a:t>
            </a:r>
            <a:endParaRPr kumimoji="0" lang="en-US" altLang="ko-KR" sz="13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ctangle 4"/>
          <p:cNvSpPr>
            <a:spLocks noChangeArrowheads="1"/>
          </p:cNvSpPr>
          <p:nvPr/>
        </p:nvSpPr>
        <p:spPr bwMode="auto">
          <a:xfrm rot="5400000">
            <a:off x="4039453" y="-689877"/>
            <a:ext cx="1057141" cy="7192846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anchor="ctr"/>
          <a:lstStyle/>
          <a:p>
            <a:endParaRPr lang="ko-KR" altLang="en-US"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6" name="그룹 249"/>
          <p:cNvGrpSpPr/>
          <p:nvPr/>
        </p:nvGrpSpPr>
        <p:grpSpPr>
          <a:xfrm>
            <a:off x="978293" y="2413384"/>
            <a:ext cx="7186154" cy="113275"/>
            <a:chOff x="8505" y="3120219"/>
            <a:chExt cx="9135495" cy="144002"/>
          </a:xfrm>
        </p:grpSpPr>
        <p:sp useBgFill="1">
          <p:nvSpPr>
            <p:cNvPr id="7" name="AutoShape 99"/>
            <p:cNvSpPr>
              <a:spLocks noChangeArrowheads="1"/>
            </p:cNvSpPr>
            <p:nvPr/>
          </p:nvSpPr>
          <p:spPr bwMode="auto">
            <a:xfrm rot="5400000">
              <a:off x="8525577" y="3138219"/>
              <a:ext cx="144000" cy="108000"/>
            </a:xfrm>
            <a:prstGeom prst="roundRect">
              <a:avLst>
                <a:gd name="adj" fmla="val 16667"/>
              </a:avLst>
            </a:prstGeom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>
                <a:latin typeface="Arial" pitchFamily="34" charset="0"/>
                <a:cs typeface="Arial" pitchFamily="34" charset="0"/>
              </a:endParaRPr>
            </a:p>
          </p:txBody>
        </p:sp>
        <p:sp useBgFill="1">
          <p:nvSpPr>
            <p:cNvPr id="8" name="AutoShape 100"/>
            <p:cNvSpPr>
              <a:spLocks noChangeArrowheads="1"/>
            </p:cNvSpPr>
            <p:nvPr/>
          </p:nvSpPr>
          <p:spPr bwMode="auto">
            <a:xfrm rot="5400000">
              <a:off x="7869033" y="3138219"/>
              <a:ext cx="144000" cy="108000"/>
            </a:xfrm>
            <a:prstGeom prst="roundRect">
              <a:avLst>
                <a:gd name="adj" fmla="val 16667"/>
              </a:avLst>
            </a:prstGeom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>
                <a:latin typeface="Arial" pitchFamily="34" charset="0"/>
                <a:cs typeface="Arial" pitchFamily="34" charset="0"/>
              </a:endParaRPr>
            </a:p>
          </p:txBody>
        </p:sp>
        <p:sp useBgFill="1">
          <p:nvSpPr>
            <p:cNvPr id="9" name="AutoShape 101"/>
            <p:cNvSpPr>
              <a:spLocks noChangeArrowheads="1"/>
            </p:cNvSpPr>
            <p:nvPr/>
          </p:nvSpPr>
          <p:spPr bwMode="auto">
            <a:xfrm rot="5400000">
              <a:off x="7212489" y="3138219"/>
              <a:ext cx="144000" cy="108000"/>
            </a:xfrm>
            <a:prstGeom prst="roundRect">
              <a:avLst>
                <a:gd name="adj" fmla="val 16667"/>
              </a:avLst>
            </a:prstGeom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>
                <a:latin typeface="Arial" pitchFamily="34" charset="0"/>
                <a:cs typeface="Arial" pitchFamily="34" charset="0"/>
              </a:endParaRPr>
            </a:p>
          </p:txBody>
        </p:sp>
        <p:sp useBgFill="1">
          <p:nvSpPr>
            <p:cNvPr id="10" name="AutoShape 102"/>
            <p:cNvSpPr>
              <a:spLocks noChangeArrowheads="1"/>
            </p:cNvSpPr>
            <p:nvPr/>
          </p:nvSpPr>
          <p:spPr bwMode="auto">
            <a:xfrm rot="5400000">
              <a:off x="6555945" y="3138219"/>
              <a:ext cx="144000" cy="108000"/>
            </a:xfrm>
            <a:prstGeom prst="roundRect">
              <a:avLst>
                <a:gd name="adj" fmla="val 16667"/>
              </a:avLst>
            </a:prstGeom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>
                <a:latin typeface="Arial" pitchFamily="34" charset="0"/>
                <a:cs typeface="Arial" pitchFamily="34" charset="0"/>
              </a:endParaRPr>
            </a:p>
          </p:txBody>
        </p:sp>
        <p:sp useBgFill="1">
          <p:nvSpPr>
            <p:cNvPr id="11" name="AutoShape 103"/>
            <p:cNvSpPr>
              <a:spLocks noChangeArrowheads="1"/>
            </p:cNvSpPr>
            <p:nvPr/>
          </p:nvSpPr>
          <p:spPr bwMode="auto">
            <a:xfrm rot="5400000">
              <a:off x="5899401" y="3138219"/>
              <a:ext cx="144000" cy="108000"/>
            </a:xfrm>
            <a:prstGeom prst="roundRect">
              <a:avLst>
                <a:gd name="adj" fmla="val 16667"/>
              </a:avLst>
            </a:prstGeom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>
                <a:latin typeface="Arial" pitchFamily="34" charset="0"/>
                <a:cs typeface="Arial" pitchFamily="34" charset="0"/>
              </a:endParaRPr>
            </a:p>
          </p:txBody>
        </p:sp>
        <p:sp useBgFill="1">
          <p:nvSpPr>
            <p:cNvPr id="12" name="AutoShape 104"/>
            <p:cNvSpPr>
              <a:spLocks noChangeArrowheads="1"/>
            </p:cNvSpPr>
            <p:nvPr/>
          </p:nvSpPr>
          <p:spPr bwMode="auto">
            <a:xfrm rot="5400000">
              <a:off x="5242857" y="3138219"/>
              <a:ext cx="144000" cy="108000"/>
            </a:xfrm>
            <a:prstGeom prst="roundRect">
              <a:avLst>
                <a:gd name="adj" fmla="val 16667"/>
              </a:avLst>
            </a:prstGeom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>
                <a:latin typeface="Arial" pitchFamily="34" charset="0"/>
                <a:cs typeface="Arial" pitchFamily="34" charset="0"/>
              </a:endParaRPr>
            </a:p>
          </p:txBody>
        </p:sp>
        <p:sp useBgFill="1">
          <p:nvSpPr>
            <p:cNvPr id="13" name="AutoShape 105"/>
            <p:cNvSpPr>
              <a:spLocks noChangeArrowheads="1"/>
            </p:cNvSpPr>
            <p:nvPr/>
          </p:nvSpPr>
          <p:spPr bwMode="auto">
            <a:xfrm rot="5400000">
              <a:off x="4586313" y="3138219"/>
              <a:ext cx="144000" cy="108000"/>
            </a:xfrm>
            <a:prstGeom prst="roundRect">
              <a:avLst>
                <a:gd name="adj" fmla="val 16667"/>
              </a:avLst>
            </a:prstGeom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>
                <a:latin typeface="Arial" pitchFamily="34" charset="0"/>
                <a:cs typeface="Arial" pitchFamily="34" charset="0"/>
              </a:endParaRPr>
            </a:p>
          </p:txBody>
        </p:sp>
        <p:sp useBgFill="1">
          <p:nvSpPr>
            <p:cNvPr id="14" name="AutoShape 106"/>
            <p:cNvSpPr>
              <a:spLocks noChangeArrowheads="1"/>
            </p:cNvSpPr>
            <p:nvPr/>
          </p:nvSpPr>
          <p:spPr bwMode="auto">
            <a:xfrm rot="5400000">
              <a:off x="3929769" y="3138219"/>
              <a:ext cx="144000" cy="108000"/>
            </a:xfrm>
            <a:prstGeom prst="roundRect">
              <a:avLst>
                <a:gd name="adj" fmla="val 16667"/>
              </a:avLst>
            </a:prstGeom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>
                <a:latin typeface="Arial" pitchFamily="34" charset="0"/>
                <a:cs typeface="Arial" pitchFamily="34" charset="0"/>
              </a:endParaRPr>
            </a:p>
          </p:txBody>
        </p:sp>
        <p:sp useBgFill="1">
          <p:nvSpPr>
            <p:cNvPr id="15" name="AutoShape 107"/>
            <p:cNvSpPr>
              <a:spLocks noChangeArrowheads="1"/>
            </p:cNvSpPr>
            <p:nvPr/>
          </p:nvSpPr>
          <p:spPr bwMode="auto">
            <a:xfrm rot="5400000">
              <a:off x="3273225" y="3138219"/>
              <a:ext cx="144000" cy="108000"/>
            </a:xfrm>
            <a:prstGeom prst="roundRect">
              <a:avLst>
                <a:gd name="adj" fmla="val 16667"/>
              </a:avLst>
            </a:prstGeom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>
                <a:latin typeface="Arial" pitchFamily="34" charset="0"/>
                <a:cs typeface="Arial" pitchFamily="34" charset="0"/>
              </a:endParaRPr>
            </a:p>
          </p:txBody>
        </p:sp>
        <p:sp useBgFill="1">
          <p:nvSpPr>
            <p:cNvPr id="16" name="AutoShape 113"/>
            <p:cNvSpPr>
              <a:spLocks noChangeArrowheads="1"/>
            </p:cNvSpPr>
            <p:nvPr/>
          </p:nvSpPr>
          <p:spPr bwMode="auto">
            <a:xfrm rot="5400000">
              <a:off x="2944953" y="3138219"/>
              <a:ext cx="144000" cy="108000"/>
            </a:xfrm>
            <a:prstGeom prst="roundRect">
              <a:avLst>
                <a:gd name="adj" fmla="val 16667"/>
              </a:avLst>
            </a:prstGeom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>
                <a:latin typeface="Arial" pitchFamily="34" charset="0"/>
                <a:cs typeface="Arial" pitchFamily="34" charset="0"/>
              </a:endParaRPr>
            </a:p>
          </p:txBody>
        </p:sp>
        <p:sp useBgFill="1">
          <p:nvSpPr>
            <p:cNvPr id="17" name="AutoShape 114"/>
            <p:cNvSpPr>
              <a:spLocks noChangeArrowheads="1"/>
            </p:cNvSpPr>
            <p:nvPr/>
          </p:nvSpPr>
          <p:spPr bwMode="auto">
            <a:xfrm rot="5400000">
              <a:off x="2288409" y="3138219"/>
              <a:ext cx="144000" cy="108000"/>
            </a:xfrm>
            <a:prstGeom prst="roundRect">
              <a:avLst>
                <a:gd name="adj" fmla="val 16667"/>
              </a:avLst>
            </a:prstGeom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>
                <a:latin typeface="Arial" pitchFamily="34" charset="0"/>
                <a:cs typeface="Arial" pitchFamily="34" charset="0"/>
              </a:endParaRPr>
            </a:p>
          </p:txBody>
        </p:sp>
        <p:sp useBgFill="1">
          <p:nvSpPr>
            <p:cNvPr id="18" name="AutoShape 115"/>
            <p:cNvSpPr>
              <a:spLocks noChangeArrowheads="1"/>
            </p:cNvSpPr>
            <p:nvPr/>
          </p:nvSpPr>
          <p:spPr bwMode="auto">
            <a:xfrm rot="5400000">
              <a:off x="1631865" y="3138219"/>
              <a:ext cx="144000" cy="108000"/>
            </a:xfrm>
            <a:prstGeom prst="roundRect">
              <a:avLst>
                <a:gd name="adj" fmla="val 16667"/>
              </a:avLst>
            </a:prstGeom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>
                <a:latin typeface="Arial" pitchFamily="34" charset="0"/>
                <a:cs typeface="Arial" pitchFamily="34" charset="0"/>
              </a:endParaRPr>
            </a:p>
          </p:txBody>
        </p:sp>
        <p:sp useBgFill="1">
          <p:nvSpPr>
            <p:cNvPr id="19" name="AutoShape 116"/>
            <p:cNvSpPr>
              <a:spLocks noChangeArrowheads="1"/>
            </p:cNvSpPr>
            <p:nvPr/>
          </p:nvSpPr>
          <p:spPr bwMode="auto">
            <a:xfrm rot="5400000">
              <a:off x="975321" y="3138219"/>
              <a:ext cx="144000" cy="108000"/>
            </a:xfrm>
            <a:prstGeom prst="roundRect">
              <a:avLst>
                <a:gd name="adj" fmla="val 16667"/>
              </a:avLst>
            </a:prstGeom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>
                <a:latin typeface="Arial" pitchFamily="34" charset="0"/>
                <a:cs typeface="Arial" pitchFamily="34" charset="0"/>
              </a:endParaRPr>
            </a:p>
          </p:txBody>
        </p:sp>
        <p:sp useBgFill="1">
          <p:nvSpPr>
            <p:cNvPr id="20" name="AutoShape 117"/>
            <p:cNvSpPr>
              <a:spLocks noChangeArrowheads="1"/>
            </p:cNvSpPr>
            <p:nvPr/>
          </p:nvSpPr>
          <p:spPr bwMode="auto">
            <a:xfrm rot="5400000">
              <a:off x="318777" y="3138219"/>
              <a:ext cx="144000" cy="108000"/>
            </a:xfrm>
            <a:prstGeom prst="roundRect">
              <a:avLst>
                <a:gd name="adj" fmla="val 16667"/>
              </a:avLst>
            </a:prstGeom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>
                <a:latin typeface="Arial" pitchFamily="34" charset="0"/>
                <a:cs typeface="Arial" pitchFamily="34" charset="0"/>
              </a:endParaRPr>
            </a:p>
          </p:txBody>
        </p:sp>
        <p:sp useBgFill="1">
          <p:nvSpPr>
            <p:cNvPr id="21" name="AutoShape 99"/>
            <p:cNvSpPr>
              <a:spLocks noChangeArrowheads="1"/>
            </p:cNvSpPr>
            <p:nvPr/>
          </p:nvSpPr>
          <p:spPr bwMode="auto">
            <a:xfrm rot="5400000">
              <a:off x="8853849" y="3138221"/>
              <a:ext cx="144000" cy="108000"/>
            </a:xfrm>
            <a:prstGeom prst="roundRect">
              <a:avLst>
                <a:gd name="adj" fmla="val 16667"/>
              </a:avLst>
            </a:prstGeom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>
                <a:latin typeface="Arial" pitchFamily="34" charset="0"/>
                <a:cs typeface="Arial" pitchFamily="34" charset="0"/>
              </a:endParaRPr>
            </a:p>
          </p:txBody>
        </p:sp>
        <p:sp useBgFill="1">
          <p:nvSpPr>
            <p:cNvPr id="22" name="AutoShape 100"/>
            <p:cNvSpPr>
              <a:spLocks noChangeArrowheads="1"/>
            </p:cNvSpPr>
            <p:nvPr/>
          </p:nvSpPr>
          <p:spPr bwMode="auto">
            <a:xfrm rot="5400000">
              <a:off x="8197305" y="3138220"/>
              <a:ext cx="144000" cy="108000"/>
            </a:xfrm>
            <a:prstGeom prst="roundRect">
              <a:avLst>
                <a:gd name="adj" fmla="val 16667"/>
              </a:avLst>
            </a:prstGeom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>
                <a:latin typeface="Arial" pitchFamily="34" charset="0"/>
                <a:cs typeface="Arial" pitchFamily="34" charset="0"/>
              </a:endParaRPr>
            </a:p>
          </p:txBody>
        </p:sp>
        <p:sp useBgFill="1">
          <p:nvSpPr>
            <p:cNvPr id="23" name="AutoShape 101"/>
            <p:cNvSpPr>
              <a:spLocks noChangeArrowheads="1"/>
            </p:cNvSpPr>
            <p:nvPr/>
          </p:nvSpPr>
          <p:spPr bwMode="auto">
            <a:xfrm rot="5400000">
              <a:off x="7540761" y="3138220"/>
              <a:ext cx="144000" cy="108000"/>
            </a:xfrm>
            <a:prstGeom prst="roundRect">
              <a:avLst>
                <a:gd name="adj" fmla="val 16667"/>
              </a:avLst>
            </a:prstGeom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>
                <a:latin typeface="Arial" pitchFamily="34" charset="0"/>
                <a:cs typeface="Arial" pitchFamily="34" charset="0"/>
              </a:endParaRPr>
            </a:p>
          </p:txBody>
        </p:sp>
        <p:sp useBgFill="1">
          <p:nvSpPr>
            <p:cNvPr id="24" name="AutoShape 102"/>
            <p:cNvSpPr>
              <a:spLocks noChangeArrowheads="1"/>
            </p:cNvSpPr>
            <p:nvPr/>
          </p:nvSpPr>
          <p:spPr bwMode="auto">
            <a:xfrm rot="5400000">
              <a:off x="6884217" y="3138220"/>
              <a:ext cx="144000" cy="108000"/>
            </a:xfrm>
            <a:prstGeom prst="roundRect">
              <a:avLst>
                <a:gd name="adj" fmla="val 16667"/>
              </a:avLst>
            </a:prstGeom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>
                <a:latin typeface="Arial" pitchFamily="34" charset="0"/>
                <a:cs typeface="Arial" pitchFamily="34" charset="0"/>
              </a:endParaRPr>
            </a:p>
          </p:txBody>
        </p:sp>
        <p:sp useBgFill="1">
          <p:nvSpPr>
            <p:cNvPr id="25" name="AutoShape 103"/>
            <p:cNvSpPr>
              <a:spLocks noChangeArrowheads="1"/>
            </p:cNvSpPr>
            <p:nvPr/>
          </p:nvSpPr>
          <p:spPr bwMode="auto">
            <a:xfrm rot="5400000">
              <a:off x="6227673" y="3138220"/>
              <a:ext cx="144000" cy="108000"/>
            </a:xfrm>
            <a:prstGeom prst="roundRect">
              <a:avLst>
                <a:gd name="adj" fmla="val 16667"/>
              </a:avLst>
            </a:prstGeom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>
                <a:latin typeface="Arial" pitchFamily="34" charset="0"/>
                <a:cs typeface="Arial" pitchFamily="34" charset="0"/>
              </a:endParaRPr>
            </a:p>
          </p:txBody>
        </p:sp>
        <p:sp useBgFill="1">
          <p:nvSpPr>
            <p:cNvPr id="26" name="AutoShape 104"/>
            <p:cNvSpPr>
              <a:spLocks noChangeArrowheads="1"/>
            </p:cNvSpPr>
            <p:nvPr/>
          </p:nvSpPr>
          <p:spPr bwMode="auto">
            <a:xfrm rot="5400000">
              <a:off x="5571129" y="3138220"/>
              <a:ext cx="144000" cy="108000"/>
            </a:xfrm>
            <a:prstGeom prst="roundRect">
              <a:avLst>
                <a:gd name="adj" fmla="val 16667"/>
              </a:avLst>
            </a:prstGeom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>
                <a:latin typeface="Arial" pitchFamily="34" charset="0"/>
                <a:cs typeface="Arial" pitchFamily="34" charset="0"/>
              </a:endParaRPr>
            </a:p>
          </p:txBody>
        </p:sp>
        <p:sp useBgFill="1">
          <p:nvSpPr>
            <p:cNvPr id="27" name="AutoShape 105"/>
            <p:cNvSpPr>
              <a:spLocks noChangeArrowheads="1"/>
            </p:cNvSpPr>
            <p:nvPr/>
          </p:nvSpPr>
          <p:spPr bwMode="auto">
            <a:xfrm rot="5400000">
              <a:off x="4914585" y="3138220"/>
              <a:ext cx="144000" cy="108000"/>
            </a:xfrm>
            <a:prstGeom prst="roundRect">
              <a:avLst>
                <a:gd name="adj" fmla="val 16667"/>
              </a:avLst>
            </a:prstGeom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>
                <a:latin typeface="Arial" pitchFamily="34" charset="0"/>
                <a:cs typeface="Arial" pitchFamily="34" charset="0"/>
              </a:endParaRPr>
            </a:p>
          </p:txBody>
        </p:sp>
        <p:sp useBgFill="1">
          <p:nvSpPr>
            <p:cNvPr id="28" name="AutoShape 106"/>
            <p:cNvSpPr>
              <a:spLocks noChangeArrowheads="1"/>
            </p:cNvSpPr>
            <p:nvPr/>
          </p:nvSpPr>
          <p:spPr bwMode="auto">
            <a:xfrm rot="5400000">
              <a:off x="4258041" y="3138220"/>
              <a:ext cx="144000" cy="108000"/>
            </a:xfrm>
            <a:prstGeom prst="roundRect">
              <a:avLst>
                <a:gd name="adj" fmla="val 16667"/>
              </a:avLst>
            </a:prstGeom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>
                <a:latin typeface="Arial" pitchFamily="34" charset="0"/>
                <a:cs typeface="Arial" pitchFamily="34" charset="0"/>
              </a:endParaRPr>
            </a:p>
          </p:txBody>
        </p:sp>
        <p:sp useBgFill="1">
          <p:nvSpPr>
            <p:cNvPr id="29" name="AutoShape 107"/>
            <p:cNvSpPr>
              <a:spLocks noChangeArrowheads="1"/>
            </p:cNvSpPr>
            <p:nvPr/>
          </p:nvSpPr>
          <p:spPr bwMode="auto">
            <a:xfrm rot="5400000">
              <a:off x="3601497" y="3138220"/>
              <a:ext cx="144000" cy="108000"/>
            </a:xfrm>
            <a:prstGeom prst="roundRect">
              <a:avLst>
                <a:gd name="adj" fmla="val 16667"/>
              </a:avLst>
            </a:prstGeom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>
                <a:latin typeface="Arial" pitchFamily="34" charset="0"/>
                <a:cs typeface="Arial" pitchFamily="34" charset="0"/>
              </a:endParaRPr>
            </a:p>
          </p:txBody>
        </p:sp>
        <p:sp useBgFill="1">
          <p:nvSpPr>
            <p:cNvPr id="30" name="AutoShape 114"/>
            <p:cNvSpPr>
              <a:spLocks noChangeArrowheads="1"/>
            </p:cNvSpPr>
            <p:nvPr/>
          </p:nvSpPr>
          <p:spPr bwMode="auto">
            <a:xfrm rot="5400000">
              <a:off x="2616681" y="3138220"/>
              <a:ext cx="144000" cy="108000"/>
            </a:xfrm>
            <a:prstGeom prst="roundRect">
              <a:avLst>
                <a:gd name="adj" fmla="val 16667"/>
              </a:avLst>
            </a:prstGeom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>
                <a:latin typeface="Arial" pitchFamily="34" charset="0"/>
                <a:cs typeface="Arial" pitchFamily="34" charset="0"/>
              </a:endParaRPr>
            </a:p>
          </p:txBody>
        </p:sp>
        <p:sp useBgFill="1">
          <p:nvSpPr>
            <p:cNvPr id="31" name="AutoShape 115"/>
            <p:cNvSpPr>
              <a:spLocks noChangeArrowheads="1"/>
            </p:cNvSpPr>
            <p:nvPr/>
          </p:nvSpPr>
          <p:spPr bwMode="auto">
            <a:xfrm rot="5400000">
              <a:off x="1960137" y="3138220"/>
              <a:ext cx="144000" cy="108000"/>
            </a:xfrm>
            <a:prstGeom prst="roundRect">
              <a:avLst>
                <a:gd name="adj" fmla="val 16667"/>
              </a:avLst>
            </a:prstGeom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>
                <a:latin typeface="Arial" pitchFamily="34" charset="0"/>
                <a:cs typeface="Arial" pitchFamily="34" charset="0"/>
              </a:endParaRPr>
            </a:p>
          </p:txBody>
        </p:sp>
        <p:sp useBgFill="1">
          <p:nvSpPr>
            <p:cNvPr id="32" name="AutoShape 116"/>
            <p:cNvSpPr>
              <a:spLocks noChangeArrowheads="1"/>
            </p:cNvSpPr>
            <p:nvPr/>
          </p:nvSpPr>
          <p:spPr bwMode="auto">
            <a:xfrm rot="5400000">
              <a:off x="1303593" y="3138220"/>
              <a:ext cx="144000" cy="108000"/>
            </a:xfrm>
            <a:prstGeom prst="roundRect">
              <a:avLst>
                <a:gd name="adj" fmla="val 16667"/>
              </a:avLst>
            </a:prstGeom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>
                <a:latin typeface="Arial" pitchFamily="34" charset="0"/>
                <a:cs typeface="Arial" pitchFamily="34" charset="0"/>
              </a:endParaRPr>
            </a:p>
          </p:txBody>
        </p:sp>
        <p:sp useBgFill="1">
          <p:nvSpPr>
            <p:cNvPr id="33" name="AutoShape 117"/>
            <p:cNvSpPr>
              <a:spLocks noChangeArrowheads="1"/>
            </p:cNvSpPr>
            <p:nvPr/>
          </p:nvSpPr>
          <p:spPr bwMode="auto">
            <a:xfrm rot="5400000">
              <a:off x="647049" y="3138220"/>
              <a:ext cx="144000" cy="108000"/>
            </a:xfrm>
            <a:prstGeom prst="roundRect">
              <a:avLst>
                <a:gd name="adj" fmla="val 16667"/>
              </a:avLst>
            </a:prstGeom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>
                <a:latin typeface="Arial" pitchFamily="34" charset="0"/>
                <a:cs typeface="Arial" pitchFamily="34" charset="0"/>
              </a:endParaRPr>
            </a:p>
          </p:txBody>
        </p:sp>
        <p:sp useBgFill="1">
          <p:nvSpPr>
            <p:cNvPr id="36" name="AutoShape 118"/>
            <p:cNvSpPr>
              <a:spLocks noChangeArrowheads="1"/>
            </p:cNvSpPr>
            <p:nvPr/>
          </p:nvSpPr>
          <p:spPr bwMode="auto">
            <a:xfrm rot="5400000">
              <a:off x="-9495" y="3138220"/>
              <a:ext cx="144000" cy="108000"/>
            </a:xfrm>
            <a:prstGeom prst="roundRect">
              <a:avLst>
                <a:gd name="adj" fmla="val 16667"/>
              </a:avLst>
            </a:prstGeom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>
                <a:latin typeface="Arial" pitchFamily="34" charset="0"/>
                <a:cs typeface="Arial" pitchFamily="34" charset="0"/>
              </a:endParaRPr>
            </a:p>
          </p:txBody>
        </p:sp>
        <p:sp useBgFill="1">
          <p:nvSpPr>
            <p:cNvPr id="37" name="AutoShape 99"/>
            <p:cNvSpPr>
              <a:spLocks noChangeArrowheads="1"/>
            </p:cNvSpPr>
            <p:nvPr/>
          </p:nvSpPr>
          <p:spPr bwMode="auto">
            <a:xfrm rot="5400000">
              <a:off x="8689713" y="3138219"/>
              <a:ext cx="144000" cy="108000"/>
            </a:xfrm>
            <a:prstGeom prst="roundRect">
              <a:avLst>
                <a:gd name="adj" fmla="val 16667"/>
              </a:avLst>
            </a:prstGeom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>
                <a:latin typeface="Arial" pitchFamily="34" charset="0"/>
                <a:cs typeface="Arial" pitchFamily="34" charset="0"/>
              </a:endParaRPr>
            </a:p>
          </p:txBody>
        </p:sp>
        <p:sp useBgFill="1">
          <p:nvSpPr>
            <p:cNvPr id="38" name="AutoShape 100"/>
            <p:cNvSpPr>
              <a:spLocks noChangeArrowheads="1"/>
            </p:cNvSpPr>
            <p:nvPr/>
          </p:nvSpPr>
          <p:spPr bwMode="auto">
            <a:xfrm rot="5400000">
              <a:off x="8033169" y="3138219"/>
              <a:ext cx="144000" cy="108000"/>
            </a:xfrm>
            <a:prstGeom prst="roundRect">
              <a:avLst>
                <a:gd name="adj" fmla="val 16667"/>
              </a:avLst>
            </a:prstGeom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>
                <a:latin typeface="Arial" pitchFamily="34" charset="0"/>
                <a:cs typeface="Arial" pitchFamily="34" charset="0"/>
              </a:endParaRPr>
            </a:p>
          </p:txBody>
        </p:sp>
        <p:sp useBgFill="1">
          <p:nvSpPr>
            <p:cNvPr id="39" name="AutoShape 101"/>
            <p:cNvSpPr>
              <a:spLocks noChangeArrowheads="1"/>
            </p:cNvSpPr>
            <p:nvPr/>
          </p:nvSpPr>
          <p:spPr bwMode="auto">
            <a:xfrm rot="5400000">
              <a:off x="7376625" y="3138219"/>
              <a:ext cx="144000" cy="108000"/>
            </a:xfrm>
            <a:prstGeom prst="roundRect">
              <a:avLst>
                <a:gd name="adj" fmla="val 16667"/>
              </a:avLst>
            </a:prstGeom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>
                <a:latin typeface="Arial" pitchFamily="34" charset="0"/>
                <a:cs typeface="Arial" pitchFamily="34" charset="0"/>
              </a:endParaRPr>
            </a:p>
          </p:txBody>
        </p:sp>
        <p:sp useBgFill="1">
          <p:nvSpPr>
            <p:cNvPr id="40" name="AutoShape 102"/>
            <p:cNvSpPr>
              <a:spLocks noChangeArrowheads="1"/>
            </p:cNvSpPr>
            <p:nvPr/>
          </p:nvSpPr>
          <p:spPr bwMode="auto">
            <a:xfrm rot="5400000">
              <a:off x="6720081" y="3138219"/>
              <a:ext cx="144000" cy="108000"/>
            </a:xfrm>
            <a:prstGeom prst="roundRect">
              <a:avLst>
                <a:gd name="adj" fmla="val 16667"/>
              </a:avLst>
            </a:prstGeom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>
                <a:latin typeface="Arial" pitchFamily="34" charset="0"/>
                <a:cs typeface="Arial" pitchFamily="34" charset="0"/>
              </a:endParaRPr>
            </a:p>
          </p:txBody>
        </p:sp>
        <p:sp useBgFill="1">
          <p:nvSpPr>
            <p:cNvPr id="41" name="AutoShape 103"/>
            <p:cNvSpPr>
              <a:spLocks noChangeArrowheads="1"/>
            </p:cNvSpPr>
            <p:nvPr/>
          </p:nvSpPr>
          <p:spPr bwMode="auto">
            <a:xfrm rot="5400000">
              <a:off x="6063537" y="3138219"/>
              <a:ext cx="144000" cy="108000"/>
            </a:xfrm>
            <a:prstGeom prst="roundRect">
              <a:avLst>
                <a:gd name="adj" fmla="val 16667"/>
              </a:avLst>
            </a:prstGeom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>
                <a:latin typeface="Arial" pitchFamily="34" charset="0"/>
                <a:cs typeface="Arial" pitchFamily="34" charset="0"/>
              </a:endParaRPr>
            </a:p>
          </p:txBody>
        </p:sp>
        <p:sp useBgFill="1">
          <p:nvSpPr>
            <p:cNvPr id="42" name="AutoShape 104"/>
            <p:cNvSpPr>
              <a:spLocks noChangeArrowheads="1"/>
            </p:cNvSpPr>
            <p:nvPr/>
          </p:nvSpPr>
          <p:spPr bwMode="auto">
            <a:xfrm rot="5400000">
              <a:off x="5406993" y="3138219"/>
              <a:ext cx="144000" cy="108000"/>
            </a:xfrm>
            <a:prstGeom prst="roundRect">
              <a:avLst>
                <a:gd name="adj" fmla="val 16667"/>
              </a:avLst>
            </a:prstGeom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>
                <a:latin typeface="Arial" pitchFamily="34" charset="0"/>
                <a:cs typeface="Arial" pitchFamily="34" charset="0"/>
              </a:endParaRPr>
            </a:p>
          </p:txBody>
        </p:sp>
        <p:sp useBgFill="1">
          <p:nvSpPr>
            <p:cNvPr id="43" name="AutoShape 105"/>
            <p:cNvSpPr>
              <a:spLocks noChangeArrowheads="1"/>
            </p:cNvSpPr>
            <p:nvPr/>
          </p:nvSpPr>
          <p:spPr bwMode="auto">
            <a:xfrm rot="5400000">
              <a:off x="4750449" y="3138219"/>
              <a:ext cx="144000" cy="108000"/>
            </a:xfrm>
            <a:prstGeom prst="roundRect">
              <a:avLst>
                <a:gd name="adj" fmla="val 16667"/>
              </a:avLst>
            </a:prstGeom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>
                <a:latin typeface="Arial" pitchFamily="34" charset="0"/>
                <a:cs typeface="Arial" pitchFamily="34" charset="0"/>
              </a:endParaRPr>
            </a:p>
          </p:txBody>
        </p:sp>
        <p:sp useBgFill="1">
          <p:nvSpPr>
            <p:cNvPr id="44" name="AutoShape 106"/>
            <p:cNvSpPr>
              <a:spLocks noChangeArrowheads="1"/>
            </p:cNvSpPr>
            <p:nvPr/>
          </p:nvSpPr>
          <p:spPr bwMode="auto">
            <a:xfrm rot="5400000">
              <a:off x="4093905" y="3138219"/>
              <a:ext cx="144000" cy="108000"/>
            </a:xfrm>
            <a:prstGeom prst="roundRect">
              <a:avLst>
                <a:gd name="adj" fmla="val 16667"/>
              </a:avLst>
            </a:prstGeom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>
                <a:latin typeface="Arial" pitchFamily="34" charset="0"/>
                <a:cs typeface="Arial" pitchFamily="34" charset="0"/>
              </a:endParaRPr>
            </a:p>
          </p:txBody>
        </p:sp>
        <p:sp useBgFill="1">
          <p:nvSpPr>
            <p:cNvPr id="45" name="AutoShape 107"/>
            <p:cNvSpPr>
              <a:spLocks noChangeArrowheads="1"/>
            </p:cNvSpPr>
            <p:nvPr/>
          </p:nvSpPr>
          <p:spPr bwMode="auto">
            <a:xfrm rot="5400000">
              <a:off x="3437361" y="3138219"/>
              <a:ext cx="144000" cy="108000"/>
            </a:xfrm>
            <a:prstGeom prst="roundRect">
              <a:avLst>
                <a:gd name="adj" fmla="val 16667"/>
              </a:avLst>
            </a:prstGeom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>
                <a:latin typeface="Arial" pitchFamily="34" charset="0"/>
                <a:cs typeface="Arial" pitchFamily="34" charset="0"/>
              </a:endParaRPr>
            </a:p>
          </p:txBody>
        </p:sp>
        <p:sp useBgFill="1">
          <p:nvSpPr>
            <p:cNvPr id="46" name="AutoShape 113"/>
            <p:cNvSpPr>
              <a:spLocks noChangeArrowheads="1"/>
            </p:cNvSpPr>
            <p:nvPr/>
          </p:nvSpPr>
          <p:spPr bwMode="auto">
            <a:xfrm rot="5400000">
              <a:off x="3109089" y="3138219"/>
              <a:ext cx="144000" cy="108000"/>
            </a:xfrm>
            <a:prstGeom prst="roundRect">
              <a:avLst>
                <a:gd name="adj" fmla="val 16667"/>
              </a:avLst>
            </a:prstGeom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>
                <a:latin typeface="Arial" pitchFamily="34" charset="0"/>
                <a:cs typeface="Arial" pitchFamily="34" charset="0"/>
              </a:endParaRPr>
            </a:p>
          </p:txBody>
        </p:sp>
        <p:sp useBgFill="1">
          <p:nvSpPr>
            <p:cNvPr id="47" name="AutoShape 114"/>
            <p:cNvSpPr>
              <a:spLocks noChangeArrowheads="1"/>
            </p:cNvSpPr>
            <p:nvPr/>
          </p:nvSpPr>
          <p:spPr bwMode="auto">
            <a:xfrm rot="5400000">
              <a:off x="2452545" y="3138219"/>
              <a:ext cx="144000" cy="108000"/>
            </a:xfrm>
            <a:prstGeom prst="roundRect">
              <a:avLst>
                <a:gd name="adj" fmla="val 16667"/>
              </a:avLst>
            </a:prstGeom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>
                <a:latin typeface="Arial" pitchFamily="34" charset="0"/>
                <a:cs typeface="Arial" pitchFamily="34" charset="0"/>
              </a:endParaRPr>
            </a:p>
          </p:txBody>
        </p:sp>
        <p:sp useBgFill="1">
          <p:nvSpPr>
            <p:cNvPr id="48" name="AutoShape 115"/>
            <p:cNvSpPr>
              <a:spLocks noChangeArrowheads="1"/>
            </p:cNvSpPr>
            <p:nvPr/>
          </p:nvSpPr>
          <p:spPr bwMode="auto">
            <a:xfrm rot="5400000">
              <a:off x="1796001" y="3138219"/>
              <a:ext cx="144000" cy="108000"/>
            </a:xfrm>
            <a:prstGeom prst="roundRect">
              <a:avLst>
                <a:gd name="adj" fmla="val 16667"/>
              </a:avLst>
            </a:prstGeom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>
                <a:latin typeface="Arial" pitchFamily="34" charset="0"/>
                <a:cs typeface="Arial" pitchFamily="34" charset="0"/>
              </a:endParaRPr>
            </a:p>
          </p:txBody>
        </p:sp>
        <p:sp useBgFill="1">
          <p:nvSpPr>
            <p:cNvPr id="49" name="AutoShape 116"/>
            <p:cNvSpPr>
              <a:spLocks noChangeArrowheads="1"/>
            </p:cNvSpPr>
            <p:nvPr/>
          </p:nvSpPr>
          <p:spPr bwMode="auto">
            <a:xfrm rot="5400000">
              <a:off x="1139457" y="3138219"/>
              <a:ext cx="144000" cy="108000"/>
            </a:xfrm>
            <a:prstGeom prst="roundRect">
              <a:avLst>
                <a:gd name="adj" fmla="val 16667"/>
              </a:avLst>
            </a:prstGeom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>
                <a:latin typeface="Arial" pitchFamily="34" charset="0"/>
                <a:cs typeface="Arial" pitchFamily="34" charset="0"/>
              </a:endParaRPr>
            </a:p>
          </p:txBody>
        </p:sp>
        <p:sp useBgFill="1">
          <p:nvSpPr>
            <p:cNvPr id="50" name="AutoShape 117"/>
            <p:cNvSpPr>
              <a:spLocks noChangeArrowheads="1"/>
            </p:cNvSpPr>
            <p:nvPr/>
          </p:nvSpPr>
          <p:spPr bwMode="auto">
            <a:xfrm rot="5400000">
              <a:off x="482913" y="3138219"/>
              <a:ext cx="144000" cy="108000"/>
            </a:xfrm>
            <a:prstGeom prst="roundRect">
              <a:avLst>
                <a:gd name="adj" fmla="val 16667"/>
              </a:avLst>
            </a:prstGeom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>
                <a:latin typeface="Arial" pitchFamily="34" charset="0"/>
                <a:cs typeface="Arial" pitchFamily="34" charset="0"/>
              </a:endParaRPr>
            </a:p>
          </p:txBody>
        </p:sp>
        <p:sp useBgFill="1">
          <p:nvSpPr>
            <p:cNvPr id="51" name="AutoShape 99"/>
            <p:cNvSpPr>
              <a:spLocks noChangeArrowheads="1"/>
            </p:cNvSpPr>
            <p:nvPr/>
          </p:nvSpPr>
          <p:spPr bwMode="auto">
            <a:xfrm rot="5400000">
              <a:off x="9018000" y="3138221"/>
              <a:ext cx="144000" cy="108000"/>
            </a:xfrm>
            <a:prstGeom prst="roundRect">
              <a:avLst>
                <a:gd name="adj" fmla="val 16667"/>
              </a:avLst>
            </a:prstGeom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>
                <a:latin typeface="Arial" pitchFamily="34" charset="0"/>
                <a:cs typeface="Arial" pitchFamily="34" charset="0"/>
              </a:endParaRPr>
            </a:p>
          </p:txBody>
        </p:sp>
        <p:sp useBgFill="1">
          <p:nvSpPr>
            <p:cNvPr id="52" name="AutoShape 100"/>
            <p:cNvSpPr>
              <a:spLocks noChangeArrowheads="1"/>
            </p:cNvSpPr>
            <p:nvPr/>
          </p:nvSpPr>
          <p:spPr bwMode="auto">
            <a:xfrm rot="5400000">
              <a:off x="8361441" y="3138220"/>
              <a:ext cx="144000" cy="108000"/>
            </a:xfrm>
            <a:prstGeom prst="roundRect">
              <a:avLst>
                <a:gd name="adj" fmla="val 16667"/>
              </a:avLst>
            </a:prstGeom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>
                <a:latin typeface="Arial" pitchFamily="34" charset="0"/>
                <a:cs typeface="Arial" pitchFamily="34" charset="0"/>
              </a:endParaRPr>
            </a:p>
          </p:txBody>
        </p:sp>
        <p:sp useBgFill="1">
          <p:nvSpPr>
            <p:cNvPr id="53" name="AutoShape 101"/>
            <p:cNvSpPr>
              <a:spLocks noChangeArrowheads="1"/>
            </p:cNvSpPr>
            <p:nvPr/>
          </p:nvSpPr>
          <p:spPr bwMode="auto">
            <a:xfrm rot="5400000">
              <a:off x="7704897" y="3138220"/>
              <a:ext cx="144000" cy="108000"/>
            </a:xfrm>
            <a:prstGeom prst="roundRect">
              <a:avLst>
                <a:gd name="adj" fmla="val 16667"/>
              </a:avLst>
            </a:prstGeom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>
                <a:latin typeface="Arial" pitchFamily="34" charset="0"/>
                <a:cs typeface="Arial" pitchFamily="34" charset="0"/>
              </a:endParaRPr>
            </a:p>
          </p:txBody>
        </p:sp>
        <p:sp useBgFill="1">
          <p:nvSpPr>
            <p:cNvPr id="54" name="AutoShape 102"/>
            <p:cNvSpPr>
              <a:spLocks noChangeArrowheads="1"/>
            </p:cNvSpPr>
            <p:nvPr/>
          </p:nvSpPr>
          <p:spPr bwMode="auto">
            <a:xfrm rot="5400000">
              <a:off x="7048353" y="3138220"/>
              <a:ext cx="144000" cy="108000"/>
            </a:xfrm>
            <a:prstGeom prst="roundRect">
              <a:avLst>
                <a:gd name="adj" fmla="val 16667"/>
              </a:avLst>
            </a:prstGeom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>
                <a:latin typeface="Arial" pitchFamily="34" charset="0"/>
                <a:cs typeface="Arial" pitchFamily="34" charset="0"/>
              </a:endParaRPr>
            </a:p>
          </p:txBody>
        </p:sp>
        <p:sp useBgFill="1">
          <p:nvSpPr>
            <p:cNvPr id="55" name="AutoShape 103"/>
            <p:cNvSpPr>
              <a:spLocks noChangeArrowheads="1"/>
            </p:cNvSpPr>
            <p:nvPr/>
          </p:nvSpPr>
          <p:spPr bwMode="auto">
            <a:xfrm rot="5400000">
              <a:off x="6391809" y="3138220"/>
              <a:ext cx="144000" cy="108000"/>
            </a:xfrm>
            <a:prstGeom prst="roundRect">
              <a:avLst>
                <a:gd name="adj" fmla="val 16667"/>
              </a:avLst>
            </a:prstGeom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>
                <a:latin typeface="Arial" pitchFamily="34" charset="0"/>
                <a:cs typeface="Arial" pitchFamily="34" charset="0"/>
              </a:endParaRPr>
            </a:p>
          </p:txBody>
        </p:sp>
        <p:sp useBgFill="1">
          <p:nvSpPr>
            <p:cNvPr id="56" name="AutoShape 104"/>
            <p:cNvSpPr>
              <a:spLocks noChangeArrowheads="1"/>
            </p:cNvSpPr>
            <p:nvPr/>
          </p:nvSpPr>
          <p:spPr bwMode="auto">
            <a:xfrm rot="5400000">
              <a:off x="5735265" y="3138220"/>
              <a:ext cx="144000" cy="108000"/>
            </a:xfrm>
            <a:prstGeom prst="roundRect">
              <a:avLst>
                <a:gd name="adj" fmla="val 16667"/>
              </a:avLst>
            </a:prstGeom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>
                <a:latin typeface="Arial" pitchFamily="34" charset="0"/>
                <a:cs typeface="Arial" pitchFamily="34" charset="0"/>
              </a:endParaRPr>
            </a:p>
          </p:txBody>
        </p:sp>
        <p:sp useBgFill="1">
          <p:nvSpPr>
            <p:cNvPr id="57" name="AutoShape 105"/>
            <p:cNvSpPr>
              <a:spLocks noChangeArrowheads="1"/>
            </p:cNvSpPr>
            <p:nvPr/>
          </p:nvSpPr>
          <p:spPr bwMode="auto">
            <a:xfrm rot="5400000">
              <a:off x="5078721" y="3138220"/>
              <a:ext cx="144000" cy="108000"/>
            </a:xfrm>
            <a:prstGeom prst="roundRect">
              <a:avLst>
                <a:gd name="adj" fmla="val 16667"/>
              </a:avLst>
            </a:prstGeom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>
                <a:latin typeface="Arial" pitchFamily="34" charset="0"/>
                <a:cs typeface="Arial" pitchFamily="34" charset="0"/>
              </a:endParaRPr>
            </a:p>
          </p:txBody>
        </p:sp>
        <p:sp useBgFill="1">
          <p:nvSpPr>
            <p:cNvPr id="58" name="AutoShape 106"/>
            <p:cNvSpPr>
              <a:spLocks noChangeArrowheads="1"/>
            </p:cNvSpPr>
            <p:nvPr/>
          </p:nvSpPr>
          <p:spPr bwMode="auto">
            <a:xfrm rot="5400000">
              <a:off x="4422177" y="3138220"/>
              <a:ext cx="144000" cy="108000"/>
            </a:xfrm>
            <a:prstGeom prst="roundRect">
              <a:avLst>
                <a:gd name="adj" fmla="val 16667"/>
              </a:avLst>
            </a:prstGeom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>
                <a:latin typeface="Arial" pitchFamily="34" charset="0"/>
                <a:cs typeface="Arial" pitchFamily="34" charset="0"/>
              </a:endParaRPr>
            </a:p>
          </p:txBody>
        </p:sp>
        <p:sp useBgFill="1">
          <p:nvSpPr>
            <p:cNvPr id="59" name="AutoShape 107"/>
            <p:cNvSpPr>
              <a:spLocks noChangeArrowheads="1"/>
            </p:cNvSpPr>
            <p:nvPr/>
          </p:nvSpPr>
          <p:spPr bwMode="auto">
            <a:xfrm rot="5400000">
              <a:off x="3765633" y="3138220"/>
              <a:ext cx="144000" cy="108000"/>
            </a:xfrm>
            <a:prstGeom prst="roundRect">
              <a:avLst>
                <a:gd name="adj" fmla="val 16667"/>
              </a:avLst>
            </a:prstGeom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>
                <a:latin typeface="Arial" pitchFamily="34" charset="0"/>
                <a:cs typeface="Arial" pitchFamily="34" charset="0"/>
              </a:endParaRPr>
            </a:p>
          </p:txBody>
        </p:sp>
        <p:sp useBgFill="1">
          <p:nvSpPr>
            <p:cNvPr id="60" name="AutoShape 114"/>
            <p:cNvSpPr>
              <a:spLocks noChangeArrowheads="1"/>
            </p:cNvSpPr>
            <p:nvPr/>
          </p:nvSpPr>
          <p:spPr bwMode="auto">
            <a:xfrm rot="5400000">
              <a:off x="2780817" y="3138220"/>
              <a:ext cx="144000" cy="108000"/>
            </a:xfrm>
            <a:prstGeom prst="roundRect">
              <a:avLst>
                <a:gd name="adj" fmla="val 16667"/>
              </a:avLst>
            </a:prstGeom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>
                <a:latin typeface="Arial" pitchFamily="34" charset="0"/>
                <a:cs typeface="Arial" pitchFamily="34" charset="0"/>
              </a:endParaRPr>
            </a:p>
          </p:txBody>
        </p:sp>
        <p:sp useBgFill="1">
          <p:nvSpPr>
            <p:cNvPr id="61" name="AutoShape 115"/>
            <p:cNvSpPr>
              <a:spLocks noChangeArrowheads="1"/>
            </p:cNvSpPr>
            <p:nvPr/>
          </p:nvSpPr>
          <p:spPr bwMode="auto">
            <a:xfrm rot="5400000">
              <a:off x="2124273" y="3138220"/>
              <a:ext cx="144000" cy="108000"/>
            </a:xfrm>
            <a:prstGeom prst="roundRect">
              <a:avLst>
                <a:gd name="adj" fmla="val 16667"/>
              </a:avLst>
            </a:prstGeom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>
                <a:latin typeface="Arial" pitchFamily="34" charset="0"/>
                <a:cs typeface="Arial" pitchFamily="34" charset="0"/>
              </a:endParaRPr>
            </a:p>
          </p:txBody>
        </p:sp>
        <p:sp useBgFill="1">
          <p:nvSpPr>
            <p:cNvPr id="62" name="AutoShape 116"/>
            <p:cNvSpPr>
              <a:spLocks noChangeArrowheads="1"/>
            </p:cNvSpPr>
            <p:nvPr/>
          </p:nvSpPr>
          <p:spPr bwMode="auto">
            <a:xfrm rot="5400000">
              <a:off x="1467729" y="3138220"/>
              <a:ext cx="144000" cy="108000"/>
            </a:xfrm>
            <a:prstGeom prst="roundRect">
              <a:avLst>
                <a:gd name="adj" fmla="val 16667"/>
              </a:avLst>
            </a:prstGeom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>
                <a:latin typeface="Arial" pitchFamily="34" charset="0"/>
                <a:cs typeface="Arial" pitchFamily="34" charset="0"/>
              </a:endParaRPr>
            </a:p>
          </p:txBody>
        </p:sp>
        <p:sp useBgFill="1">
          <p:nvSpPr>
            <p:cNvPr id="63" name="AutoShape 117"/>
            <p:cNvSpPr>
              <a:spLocks noChangeArrowheads="1"/>
            </p:cNvSpPr>
            <p:nvPr/>
          </p:nvSpPr>
          <p:spPr bwMode="auto">
            <a:xfrm rot="5400000">
              <a:off x="811185" y="3138220"/>
              <a:ext cx="144000" cy="108000"/>
            </a:xfrm>
            <a:prstGeom prst="roundRect">
              <a:avLst>
                <a:gd name="adj" fmla="val 16667"/>
              </a:avLst>
            </a:prstGeom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>
                <a:latin typeface="Arial" pitchFamily="34" charset="0"/>
                <a:cs typeface="Arial" pitchFamily="34" charset="0"/>
              </a:endParaRPr>
            </a:p>
          </p:txBody>
        </p:sp>
        <p:sp useBgFill="1">
          <p:nvSpPr>
            <p:cNvPr id="64" name="AutoShape 118"/>
            <p:cNvSpPr>
              <a:spLocks noChangeArrowheads="1"/>
            </p:cNvSpPr>
            <p:nvPr/>
          </p:nvSpPr>
          <p:spPr bwMode="auto">
            <a:xfrm rot="5400000">
              <a:off x="154641" y="3138220"/>
              <a:ext cx="144000" cy="108000"/>
            </a:xfrm>
            <a:prstGeom prst="roundRect">
              <a:avLst>
                <a:gd name="adj" fmla="val 16667"/>
              </a:avLst>
            </a:prstGeom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65" name="그룹 250"/>
          <p:cNvGrpSpPr/>
          <p:nvPr/>
        </p:nvGrpSpPr>
        <p:grpSpPr>
          <a:xfrm>
            <a:off x="978293" y="3286440"/>
            <a:ext cx="7186154" cy="113275"/>
            <a:chOff x="8505" y="4230103"/>
            <a:chExt cx="9135495" cy="144002"/>
          </a:xfrm>
        </p:grpSpPr>
        <p:sp useBgFill="1">
          <p:nvSpPr>
            <p:cNvPr id="66" name="AutoShape 99"/>
            <p:cNvSpPr>
              <a:spLocks noChangeArrowheads="1"/>
            </p:cNvSpPr>
            <p:nvPr/>
          </p:nvSpPr>
          <p:spPr bwMode="auto">
            <a:xfrm rot="5400000">
              <a:off x="8525577" y="4248103"/>
              <a:ext cx="144000" cy="108000"/>
            </a:xfrm>
            <a:prstGeom prst="roundRect">
              <a:avLst>
                <a:gd name="adj" fmla="val 16667"/>
              </a:avLst>
            </a:prstGeom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>
                <a:latin typeface="Arial" pitchFamily="34" charset="0"/>
                <a:cs typeface="Arial" pitchFamily="34" charset="0"/>
              </a:endParaRPr>
            </a:p>
          </p:txBody>
        </p:sp>
        <p:sp useBgFill="1">
          <p:nvSpPr>
            <p:cNvPr id="67" name="AutoShape 100"/>
            <p:cNvSpPr>
              <a:spLocks noChangeArrowheads="1"/>
            </p:cNvSpPr>
            <p:nvPr/>
          </p:nvSpPr>
          <p:spPr bwMode="auto">
            <a:xfrm rot="5400000">
              <a:off x="7869033" y="4248103"/>
              <a:ext cx="144000" cy="108000"/>
            </a:xfrm>
            <a:prstGeom prst="roundRect">
              <a:avLst>
                <a:gd name="adj" fmla="val 16667"/>
              </a:avLst>
            </a:prstGeom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>
                <a:latin typeface="Arial" pitchFamily="34" charset="0"/>
                <a:cs typeface="Arial" pitchFamily="34" charset="0"/>
              </a:endParaRPr>
            </a:p>
          </p:txBody>
        </p:sp>
        <p:sp useBgFill="1">
          <p:nvSpPr>
            <p:cNvPr id="68" name="AutoShape 101"/>
            <p:cNvSpPr>
              <a:spLocks noChangeArrowheads="1"/>
            </p:cNvSpPr>
            <p:nvPr/>
          </p:nvSpPr>
          <p:spPr bwMode="auto">
            <a:xfrm rot="5400000">
              <a:off x="7212489" y="4248103"/>
              <a:ext cx="144000" cy="108000"/>
            </a:xfrm>
            <a:prstGeom prst="roundRect">
              <a:avLst>
                <a:gd name="adj" fmla="val 16667"/>
              </a:avLst>
            </a:prstGeom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>
                <a:latin typeface="Arial" pitchFamily="34" charset="0"/>
                <a:cs typeface="Arial" pitchFamily="34" charset="0"/>
              </a:endParaRPr>
            </a:p>
          </p:txBody>
        </p:sp>
        <p:sp useBgFill="1">
          <p:nvSpPr>
            <p:cNvPr id="69" name="AutoShape 102"/>
            <p:cNvSpPr>
              <a:spLocks noChangeArrowheads="1"/>
            </p:cNvSpPr>
            <p:nvPr/>
          </p:nvSpPr>
          <p:spPr bwMode="auto">
            <a:xfrm rot="5400000">
              <a:off x="6555945" y="4248103"/>
              <a:ext cx="144000" cy="108000"/>
            </a:xfrm>
            <a:prstGeom prst="roundRect">
              <a:avLst>
                <a:gd name="adj" fmla="val 16667"/>
              </a:avLst>
            </a:prstGeom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>
                <a:latin typeface="Arial" pitchFamily="34" charset="0"/>
                <a:cs typeface="Arial" pitchFamily="34" charset="0"/>
              </a:endParaRPr>
            </a:p>
          </p:txBody>
        </p:sp>
        <p:sp useBgFill="1">
          <p:nvSpPr>
            <p:cNvPr id="70" name="AutoShape 103"/>
            <p:cNvSpPr>
              <a:spLocks noChangeArrowheads="1"/>
            </p:cNvSpPr>
            <p:nvPr/>
          </p:nvSpPr>
          <p:spPr bwMode="auto">
            <a:xfrm rot="5400000">
              <a:off x="5899401" y="4248103"/>
              <a:ext cx="144000" cy="108000"/>
            </a:xfrm>
            <a:prstGeom prst="roundRect">
              <a:avLst>
                <a:gd name="adj" fmla="val 16667"/>
              </a:avLst>
            </a:prstGeom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>
                <a:latin typeface="Arial" pitchFamily="34" charset="0"/>
                <a:cs typeface="Arial" pitchFamily="34" charset="0"/>
              </a:endParaRPr>
            </a:p>
          </p:txBody>
        </p:sp>
        <p:sp useBgFill="1">
          <p:nvSpPr>
            <p:cNvPr id="71" name="AutoShape 104"/>
            <p:cNvSpPr>
              <a:spLocks noChangeArrowheads="1"/>
            </p:cNvSpPr>
            <p:nvPr/>
          </p:nvSpPr>
          <p:spPr bwMode="auto">
            <a:xfrm rot="5400000">
              <a:off x="5242857" y="4248103"/>
              <a:ext cx="144000" cy="108000"/>
            </a:xfrm>
            <a:prstGeom prst="roundRect">
              <a:avLst>
                <a:gd name="adj" fmla="val 16667"/>
              </a:avLst>
            </a:prstGeom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>
                <a:latin typeface="Arial" pitchFamily="34" charset="0"/>
                <a:cs typeface="Arial" pitchFamily="34" charset="0"/>
              </a:endParaRPr>
            </a:p>
          </p:txBody>
        </p:sp>
        <p:sp useBgFill="1">
          <p:nvSpPr>
            <p:cNvPr id="72" name="AutoShape 105"/>
            <p:cNvSpPr>
              <a:spLocks noChangeArrowheads="1"/>
            </p:cNvSpPr>
            <p:nvPr/>
          </p:nvSpPr>
          <p:spPr bwMode="auto">
            <a:xfrm rot="5400000">
              <a:off x="4586313" y="4248103"/>
              <a:ext cx="144000" cy="108000"/>
            </a:xfrm>
            <a:prstGeom prst="roundRect">
              <a:avLst>
                <a:gd name="adj" fmla="val 16667"/>
              </a:avLst>
            </a:prstGeom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>
                <a:latin typeface="Arial" pitchFamily="34" charset="0"/>
                <a:cs typeface="Arial" pitchFamily="34" charset="0"/>
              </a:endParaRPr>
            </a:p>
          </p:txBody>
        </p:sp>
        <p:sp useBgFill="1">
          <p:nvSpPr>
            <p:cNvPr id="73" name="AutoShape 106"/>
            <p:cNvSpPr>
              <a:spLocks noChangeArrowheads="1"/>
            </p:cNvSpPr>
            <p:nvPr/>
          </p:nvSpPr>
          <p:spPr bwMode="auto">
            <a:xfrm rot="5400000">
              <a:off x="3929769" y="4248103"/>
              <a:ext cx="144000" cy="108000"/>
            </a:xfrm>
            <a:prstGeom prst="roundRect">
              <a:avLst>
                <a:gd name="adj" fmla="val 16667"/>
              </a:avLst>
            </a:prstGeom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>
                <a:latin typeface="Arial" pitchFamily="34" charset="0"/>
                <a:cs typeface="Arial" pitchFamily="34" charset="0"/>
              </a:endParaRPr>
            </a:p>
          </p:txBody>
        </p:sp>
        <p:sp useBgFill="1">
          <p:nvSpPr>
            <p:cNvPr id="74" name="AutoShape 107"/>
            <p:cNvSpPr>
              <a:spLocks noChangeArrowheads="1"/>
            </p:cNvSpPr>
            <p:nvPr/>
          </p:nvSpPr>
          <p:spPr bwMode="auto">
            <a:xfrm rot="5400000">
              <a:off x="3273225" y="4248103"/>
              <a:ext cx="144000" cy="108000"/>
            </a:xfrm>
            <a:prstGeom prst="roundRect">
              <a:avLst>
                <a:gd name="adj" fmla="val 16667"/>
              </a:avLst>
            </a:prstGeom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>
                <a:latin typeface="Arial" pitchFamily="34" charset="0"/>
                <a:cs typeface="Arial" pitchFamily="34" charset="0"/>
              </a:endParaRPr>
            </a:p>
          </p:txBody>
        </p:sp>
        <p:sp useBgFill="1">
          <p:nvSpPr>
            <p:cNvPr id="75" name="AutoShape 113"/>
            <p:cNvSpPr>
              <a:spLocks noChangeArrowheads="1"/>
            </p:cNvSpPr>
            <p:nvPr/>
          </p:nvSpPr>
          <p:spPr bwMode="auto">
            <a:xfrm rot="5400000">
              <a:off x="2944953" y="4248103"/>
              <a:ext cx="144000" cy="108000"/>
            </a:xfrm>
            <a:prstGeom prst="roundRect">
              <a:avLst>
                <a:gd name="adj" fmla="val 16667"/>
              </a:avLst>
            </a:prstGeom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>
                <a:latin typeface="Arial" pitchFamily="34" charset="0"/>
                <a:cs typeface="Arial" pitchFamily="34" charset="0"/>
              </a:endParaRPr>
            </a:p>
          </p:txBody>
        </p:sp>
        <p:sp useBgFill="1">
          <p:nvSpPr>
            <p:cNvPr id="76" name="AutoShape 114"/>
            <p:cNvSpPr>
              <a:spLocks noChangeArrowheads="1"/>
            </p:cNvSpPr>
            <p:nvPr/>
          </p:nvSpPr>
          <p:spPr bwMode="auto">
            <a:xfrm rot="5400000">
              <a:off x="2288409" y="4248103"/>
              <a:ext cx="144000" cy="108000"/>
            </a:xfrm>
            <a:prstGeom prst="roundRect">
              <a:avLst>
                <a:gd name="adj" fmla="val 16667"/>
              </a:avLst>
            </a:prstGeom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>
                <a:latin typeface="Arial" pitchFamily="34" charset="0"/>
                <a:cs typeface="Arial" pitchFamily="34" charset="0"/>
              </a:endParaRPr>
            </a:p>
          </p:txBody>
        </p:sp>
        <p:sp useBgFill="1">
          <p:nvSpPr>
            <p:cNvPr id="77" name="AutoShape 115"/>
            <p:cNvSpPr>
              <a:spLocks noChangeArrowheads="1"/>
            </p:cNvSpPr>
            <p:nvPr/>
          </p:nvSpPr>
          <p:spPr bwMode="auto">
            <a:xfrm rot="5400000">
              <a:off x="1631865" y="4248103"/>
              <a:ext cx="144000" cy="108000"/>
            </a:xfrm>
            <a:prstGeom prst="roundRect">
              <a:avLst>
                <a:gd name="adj" fmla="val 16667"/>
              </a:avLst>
            </a:prstGeom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>
                <a:latin typeface="Arial" pitchFamily="34" charset="0"/>
                <a:cs typeface="Arial" pitchFamily="34" charset="0"/>
              </a:endParaRPr>
            </a:p>
          </p:txBody>
        </p:sp>
        <p:sp useBgFill="1">
          <p:nvSpPr>
            <p:cNvPr id="78" name="AutoShape 116"/>
            <p:cNvSpPr>
              <a:spLocks noChangeArrowheads="1"/>
            </p:cNvSpPr>
            <p:nvPr/>
          </p:nvSpPr>
          <p:spPr bwMode="auto">
            <a:xfrm rot="5400000">
              <a:off x="975321" y="4248103"/>
              <a:ext cx="144000" cy="108000"/>
            </a:xfrm>
            <a:prstGeom prst="roundRect">
              <a:avLst>
                <a:gd name="adj" fmla="val 16667"/>
              </a:avLst>
            </a:prstGeom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>
                <a:latin typeface="Arial" pitchFamily="34" charset="0"/>
                <a:cs typeface="Arial" pitchFamily="34" charset="0"/>
              </a:endParaRPr>
            </a:p>
          </p:txBody>
        </p:sp>
        <p:sp useBgFill="1">
          <p:nvSpPr>
            <p:cNvPr id="79" name="AutoShape 117"/>
            <p:cNvSpPr>
              <a:spLocks noChangeArrowheads="1"/>
            </p:cNvSpPr>
            <p:nvPr/>
          </p:nvSpPr>
          <p:spPr bwMode="auto">
            <a:xfrm rot="5400000">
              <a:off x="318777" y="4248103"/>
              <a:ext cx="144000" cy="108000"/>
            </a:xfrm>
            <a:prstGeom prst="roundRect">
              <a:avLst>
                <a:gd name="adj" fmla="val 16667"/>
              </a:avLst>
            </a:prstGeom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>
                <a:latin typeface="Arial" pitchFamily="34" charset="0"/>
                <a:cs typeface="Arial" pitchFamily="34" charset="0"/>
              </a:endParaRPr>
            </a:p>
          </p:txBody>
        </p:sp>
        <p:sp useBgFill="1">
          <p:nvSpPr>
            <p:cNvPr id="80" name="AutoShape 99"/>
            <p:cNvSpPr>
              <a:spLocks noChangeArrowheads="1"/>
            </p:cNvSpPr>
            <p:nvPr/>
          </p:nvSpPr>
          <p:spPr bwMode="auto">
            <a:xfrm rot="5400000">
              <a:off x="8853849" y="4248105"/>
              <a:ext cx="144000" cy="108000"/>
            </a:xfrm>
            <a:prstGeom prst="roundRect">
              <a:avLst>
                <a:gd name="adj" fmla="val 16667"/>
              </a:avLst>
            </a:prstGeom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>
                <a:latin typeface="Arial" pitchFamily="34" charset="0"/>
                <a:cs typeface="Arial" pitchFamily="34" charset="0"/>
              </a:endParaRPr>
            </a:p>
          </p:txBody>
        </p:sp>
        <p:sp useBgFill="1">
          <p:nvSpPr>
            <p:cNvPr id="81" name="AutoShape 100"/>
            <p:cNvSpPr>
              <a:spLocks noChangeArrowheads="1"/>
            </p:cNvSpPr>
            <p:nvPr/>
          </p:nvSpPr>
          <p:spPr bwMode="auto">
            <a:xfrm rot="5400000">
              <a:off x="8197305" y="4248104"/>
              <a:ext cx="144000" cy="108000"/>
            </a:xfrm>
            <a:prstGeom prst="roundRect">
              <a:avLst>
                <a:gd name="adj" fmla="val 16667"/>
              </a:avLst>
            </a:prstGeom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>
                <a:latin typeface="Arial" pitchFamily="34" charset="0"/>
                <a:cs typeface="Arial" pitchFamily="34" charset="0"/>
              </a:endParaRPr>
            </a:p>
          </p:txBody>
        </p:sp>
        <p:sp useBgFill="1">
          <p:nvSpPr>
            <p:cNvPr id="82" name="AutoShape 101"/>
            <p:cNvSpPr>
              <a:spLocks noChangeArrowheads="1"/>
            </p:cNvSpPr>
            <p:nvPr/>
          </p:nvSpPr>
          <p:spPr bwMode="auto">
            <a:xfrm rot="5400000">
              <a:off x="7540761" y="4248104"/>
              <a:ext cx="144000" cy="108000"/>
            </a:xfrm>
            <a:prstGeom prst="roundRect">
              <a:avLst>
                <a:gd name="adj" fmla="val 16667"/>
              </a:avLst>
            </a:prstGeom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>
                <a:latin typeface="Arial" pitchFamily="34" charset="0"/>
                <a:cs typeface="Arial" pitchFamily="34" charset="0"/>
              </a:endParaRPr>
            </a:p>
          </p:txBody>
        </p:sp>
        <p:sp useBgFill="1">
          <p:nvSpPr>
            <p:cNvPr id="83" name="AutoShape 102"/>
            <p:cNvSpPr>
              <a:spLocks noChangeArrowheads="1"/>
            </p:cNvSpPr>
            <p:nvPr/>
          </p:nvSpPr>
          <p:spPr bwMode="auto">
            <a:xfrm rot="5400000">
              <a:off x="6884217" y="4248104"/>
              <a:ext cx="144000" cy="108000"/>
            </a:xfrm>
            <a:prstGeom prst="roundRect">
              <a:avLst>
                <a:gd name="adj" fmla="val 16667"/>
              </a:avLst>
            </a:prstGeom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>
                <a:latin typeface="Arial" pitchFamily="34" charset="0"/>
                <a:cs typeface="Arial" pitchFamily="34" charset="0"/>
              </a:endParaRPr>
            </a:p>
          </p:txBody>
        </p:sp>
        <p:sp useBgFill="1">
          <p:nvSpPr>
            <p:cNvPr id="84" name="AutoShape 103"/>
            <p:cNvSpPr>
              <a:spLocks noChangeArrowheads="1"/>
            </p:cNvSpPr>
            <p:nvPr/>
          </p:nvSpPr>
          <p:spPr bwMode="auto">
            <a:xfrm rot="5400000">
              <a:off x="6227673" y="4248104"/>
              <a:ext cx="144000" cy="108000"/>
            </a:xfrm>
            <a:prstGeom prst="roundRect">
              <a:avLst>
                <a:gd name="adj" fmla="val 16667"/>
              </a:avLst>
            </a:prstGeom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>
                <a:latin typeface="Arial" pitchFamily="34" charset="0"/>
                <a:cs typeface="Arial" pitchFamily="34" charset="0"/>
              </a:endParaRPr>
            </a:p>
          </p:txBody>
        </p:sp>
        <p:sp useBgFill="1">
          <p:nvSpPr>
            <p:cNvPr id="85" name="AutoShape 104"/>
            <p:cNvSpPr>
              <a:spLocks noChangeArrowheads="1"/>
            </p:cNvSpPr>
            <p:nvPr/>
          </p:nvSpPr>
          <p:spPr bwMode="auto">
            <a:xfrm rot="5400000">
              <a:off x="5571129" y="4248104"/>
              <a:ext cx="144000" cy="108000"/>
            </a:xfrm>
            <a:prstGeom prst="roundRect">
              <a:avLst>
                <a:gd name="adj" fmla="val 16667"/>
              </a:avLst>
            </a:prstGeom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>
                <a:latin typeface="Arial" pitchFamily="34" charset="0"/>
                <a:cs typeface="Arial" pitchFamily="34" charset="0"/>
              </a:endParaRPr>
            </a:p>
          </p:txBody>
        </p:sp>
        <p:sp useBgFill="1">
          <p:nvSpPr>
            <p:cNvPr id="86" name="AutoShape 105"/>
            <p:cNvSpPr>
              <a:spLocks noChangeArrowheads="1"/>
            </p:cNvSpPr>
            <p:nvPr/>
          </p:nvSpPr>
          <p:spPr bwMode="auto">
            <a:xfrm rot="5400000">
              <a:off x="4914585" y="4248104"/>
              <a:ext cx="144000" cy="108000"/>
            </a:xfrm>
            <a:prstGeom prst="roundRect">
              <a:avLst>
                <a:gd name="adj" fmla="val 16667"/>
              </a:avLst>
            </a:prstGeom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>
                <a:latin typeface="Arial" pitchFamily="34" charset="0"/>
                <a:cs typeface="Arial" pitchFamily="34" charset="0"/>
              </a:endParaRPr>
            </a:p>
          </p:txBody>
        </p:sp>
        <p:sp useBgFill="1">
          <p:nvSpPr>
            <p:cNvPr id="87" name="AutoShape 106"/>
            <p:cNvSpPr>
              <a:spLocks noChangeArrowheads="1"/>
            </p:cNvSpPr>
            <p:nvPr/>
          </p:nvSpPr>
          <p:spPr bwMode="auto">
            <a:xfrm rot="5400000">
              <a:off x="4258041" y="4248104"/>
              <a:ext cx="144000" cy="108000"/>
            </a:xfrm>
            <a:prstGeom prst="roundRect">
              <a:avLst>
                <a:gd name="adj" fmla="val 16667"/>
              </a:avLst>
            </a:prstGeom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>
                <a:latin typeface="Arial" pitchFamily="34" charset="0"/>
                <a:cs typeface="Arial" pitchFamily="34" charset="0"/>
              </a:endParaRPr>
            </a:p>
          </p:txBody>
        </p:sp>
        <p:sp useBgFill="1">
          <p:nvSpPr>
            <p:cNvPr id="88" name="AutoShape 107"/>
            <p:cNvSpPr>
              <a:spLocks noChangeArrowheads="1"/>
            </p:cNvSpPr>
            <p:nvPr/>
          </p:nvSpPr>
          <p:spPr bwMode="auto">
            <a:xfrm rot="5400000">
              <a:off x="3601497" y="4248104"/>
              <a:ext cx="144000" cy="108000"/>
            </a:xfrm>
            <a:prstGeom prst="roundRect">
              <a:avLst>
                <a:gd name="adj" fmla="val 16667"/>
              </a:avLst>
            </a:prstGeom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>
                <a:latin typeface="Arial" pitchFamily="34" charset="0"/>
                <a:cs typeface="Arial" pitchFamily="34" charset="0"/>
              </a:endParaRPr>
            </a:p>
          </p:txBody>
        </p:sp>
        <p:sp useBgFill="1">
          <p:nvSpPr>
            <p:cNvPr id="89" name="AutoShape 114"/>
            <p:cNvSpPr>
              <a:spLocks noChangeArrowheads="1"/>
            </p:cNvSpPr>
            <p:nvPr/>
          </p:nvSpPr>
          <p:spPr bwMode="auto">
            <a:xfrm rot="5400000">
              <a:off x="2616681" y="4248104"/>
              <a:ext cx="144000" cy="108000"/>
            </a:xfrm>
            <a:prstGeom prst="roundRect">
              <a:avLst>
                <a:gd name="adj" fmla="val 16667"/>
              </a:avLst>
            </a:prstGeom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>
                <a:latin typeface="Arial" pitchFamily="34" charset="0"/>
                <a:cs typeface="Arial" pitchFamily="34" charset="0"/>
              </a:endParaRPr>
            </a:p>
          </p:txBody>
        </p:sp>
        <p:sp useBgFill="1">
          <p:nvSpPr>
            <p:cNvPr id="90" name="AutoShape 115"/>
            <p:cNvSpPr>
              <a:spLocks noChangeArrowheads="1"/>
            </p:cNvSpPr>
            <p:nvPr/>
          </p:nvSpPr>
          <p:spPr bwMode="auto">
            <a:xfrm rot="5400000">
              <a:off x="1960137" y="4248104"/>
              <a:ext cx="144000" cy="108000"/>
            </a:xfrm>
            <a:prstGeom prst="roundRect">
              <a:avLst>
                <a:gd name="adj" fmla="val 16667"/>
              </a:avLst>
            </a:prstGeom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>
                <a:latin typeface="Arial" pitchFamily="34" charset="0"/>
                <a:cs typeface="Arial" pitchFamily="34" charset="0"/>
              </a:endParaRPr>
            </a:p>
          </p:txBody>
        </p:sp>
        <p:sp useBgFill="1">
          <p:nvSpPr>
            <p:cNvPr id="91" name="AutoShape 116"/>
            <p:cNvSpPr>
              <a:spLocks noChangeArrowheads="1"/>
            </p:cNvSpPr>
            <p:nvPr/>
          </p:nvSpPr>
          <p:spPr bwMode="auto">
            <a:xfrm rot="5400000">
              <a:off x="1303593" y="4248104"/>
              <a:ext cx="144000" cy="108000"/>
            </a:xfrm>
            <a:prstGeom prst="roundRect">
              <a:avLst>
                <a:gd name="adj" fmla="val 16667"/>
              </a:avLst>
            </a:prstGeom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>
                <a:latin typeface="Arial" pitchFamily="34" charset="0"/>
                <a:cs typeface="Arial" pitchFamily="34" charset="0"/>
              </a:endParaRPr>
            </a:p>
          </p:txBody>
        </p:sp>
        <p:sp useBgFill="1">
          <p:nvSpPr>
            <p:cNvPr id="92" name="AutoShape 117"/>
            <p:cNvSpPr>
              <a:spLocks noChangeArrowheads="1"/>
            </p:cNvSpPr>
            <p:nvPr/>
          </p:nvSpPr>
          <p:spPr bwMode="auto">
            <a:xfrm rot="5400000">
              <a:off x="647049" y="4248104"/>
              <a:ext cx="144000" cy="108000"/>
            </a:xfrm>
            <a:prstGeom prst="roundRect">
              <a:avLst>
                <a:gd name="adj" fmla="val 16667"/>
              </a:avLst>
            </a:prstGeom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>
                <a:latin typeface="Arial" pitchFamily="34" charset="0"/>
                <a:cs typeface="Arial" pitchFamily="34" charset="0"/>
              </a:endParaRPr>
            </a:p>
          </p:txBody>
        </p:sp>
        <p:sp useBgFill="1">
          <p:nvSpPr>
            <p:cNvPr id="93" name="AutoShape 118"/>
            <p:cNvSpPr>
              <a:spLocks noChangeArrowheads="1"/>
            </p:cNvSpPr>
            <p:nvPr/>
          </p:nvSpPr>
          <p:spPr bwMode="auto">
            <a:xfrm rot="5400000">
              <a:off x="-9495" y="4248104"/>
              <a:ext cx="144000" cy="108000"/>
            </a:xfrm>
            <a:prstGeom prst="roundRect">
              <a:avLst>
                <a:gd name="adj" fmla="val 16667"/>
              </a:avLst>
            </a:prstGeom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>
                <a:latin typeface="Arial" pitchFamily="34" charset="0"/>
                <a:cs typeface="Arial" pitchFamily="34" charset="0"/>
              </a:endParaRPr>
            </a:p>
          </p:txBody>
        </p:sp>
        <p:sp useBgFill="1">
          <p:nvSpPr>
            <p:cNvPr id="94" name="AutoShape 99"/>
            <p:cNvSpPr>
              <a:spLocks noChangeArrowheads="1"/>
            </p:cNvSpPr>
            <p:nvPr/>
          </p:nvSpPr>
          <p:spPr bwMode="auto">
            <a:xfrm rot="5400000">
              <a:off x="8689713" y="4248103"/>
              <a:ext cx="144000" cy="108000"/>
            </a:xfrm>
            <a:prstGeom prst="roundRect">
              <a:avLst>
                <a:gd name="adj" fmla="val 16667"/>
              </a:avLst>
            </a:prstGeom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>
                <a:latin typeface="Arial" pitchFamily="34" charset="0"/>
                <a:cs typeface="Arial" pitchFamily="34" charset="0"/>
              </a:endParaRPr>
            </a:p>
          </p:txBody>
        </p:sp>
        <p:sp useBgFill="1">
          <p:nvSpPr>
            <p:cNvPr id="95" name="AutoShape 100"/>
            <p:cNvSpPr>
              <a:spLocks noChangeArrowheads="1"/>
            </p:cNvSpPr>
            <p:nvPr/>
          </p:nvSpPr>
          <p:spPr bwMode="auto">
            <a:xfrm rot="5400000">
              <a:off x="8033169" y="4248103"/>
              <a:ext cx="144000" cy="108000"/>
            </a:xfrm>
            <a:prstGeom prst="roundRect">
              <a:avLst>
                <a:gd name="adj" fmla="val 16667"/>
              </a:avLst>
            </a:prstGeom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>
                <a:latin typeface="Arial" pitchFamily="34" charset="0"/>
                <a:cs typeface="Arial" pitchFamily="34" charset="0"/>
              </a:endParaRPr>
            </a:p>
          </p:txBody>
        </p:sp>
        <p:sp useBgFill="1">
          <p:nvSpPr>
            <p:cNvPr id="96" name="AutoShape 101"/>
            <p:cNvSpPr>
              <a:spLocks noChangeArrowheads="1"/>
            </p:cNvSpPr>
            <p:nvPr/>
          </p:nvSpPr>
          <p:spPr bwMode="auto">
            <a:xfrm rot="5400000">
              <a:off x="7376625" y="4248103"/>
              <a:ext cx="144000" cy="108000"/>
            </a:xfrm>
            <a:prstGeom prst="roundRect">
              <a:avLst>
                <a:gd name="adj" fmla="val 16667"/>
              </a:avLst>
            </a:prstGeom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>
                <a:latin typeface="Arial" pitchFamily="34" charset="0"/>
                <a:cs typeface="Arial" pitchFamily="34" charset="0"/>
              </a:endParaRPr>
            </a:p>
          </p:txBody>
        </p:sp>
        <p:sp useBgFill="1">
          <p:nvSpPr>
            <p:cNvPr id="97" name="AutoShape 102"/>
            <p:cNvSpPr>
              <a:spLocks noChangeArrowheads="1"/>
            </p:cNvSpPr>
            <p:nvPr/>
          </p:nvSpPr>
          <p:spPr bwMode="auto">
            <a:xfrm rot="5400000">
              <a:off x="6720081" y="4248103"/>
              <a:ext cx="144000" cy="108000"/>
            </a:xfrm>
            <a:prstGeom prst="roundRect">
              <a:avLst>
                <a:gd name="adj" fmla="val 16667"/>
              </a:avLst>
            </a:prstGeom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>
                <a:latin typeface="Arial" pitchFamily="34" charset="0"/>
                <a:cs typeface="Arial" pitchFamily="34" charset="0"/>
              </a:endParaRPr>
            </a:p>
          </p:txBody>
        </p:sp>
        <p:sp useBgFill="1">
          <p:nvSpPr>
            <p:cNvPr id="98" name="AutoShape 103"/>
            <p:cNvSpPr>
              <a:spLocks noChangeArrowheads="1"/>
            </p:cNvSpPr>
            <p:nvPr/>
          </p:nvSpPr>
          <p:spPr bwMode="auto">
            <a:xfrm rot="5400000">
              <a:off x="6063537" y="4248103"/>
              <a:ext cx="144000" cy="108000"/>
            </a:xfrm>
            <a:prstGeom prst="roundRect">
              <a:avLst>
                <a:gd name="adj" fmla="val 16667"/>
              </a:avLst>
            </a:prstGeom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>
                <a:latin typeface="Arial" pitchFamily="34" charset="0"/>
                <a:cs typeface="Arial" pitchFamily="34" charset="0"/>
              </a:endParaRPr>
            </a:p>
          </p:txBody>
        </p:sp>
        <p:sp useBgFill="1">
          <p:nvSpPr>
            <p:cNvPr id="99" name="AutoShape 104"/>
            <p:cNvSpPr>
              <a:spLocks noChangeArrowheads="1"/>
            </p:cNvSpPr>
            <p:nvPr/>
          </p:nvSpPr>
          <p:spPr bwMode="auto">
            <a:xfrm rot="5400000">
              <a:off x="5406993" y="4248103"/>
              <a:ext cx="144000" cy="108000"/>
            </a:xfrm>
            <a:prstGeom prst="roundRect">
              <a:avLst>
                <a:gd name="adj" fmla="val 16667"/>
              </a:avLst>
            </a:prstGeom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>
                <a:latin typeface="Arial" pitchFamily="34" charset="0"/>
                <a:cs typeface="Arial" pitchFamily="34" charset="0"/>
              </a:endParaRPr>
            </a:p>
          </p:txBody>
        </p:sp>
        <p:sp useBgFill="1">
          <p:nvSpPr>
            <p:cNvPr id="100" name="AutoShape 105"/>
            <p:cNvSpPr>
              <a:spLocks noChangeArrowheads="1"/>
            </p:cNvSpPr>
            <p:nvPr/>
          </p:nvSpPr>
          <p:spPr bwMode="auto">
            <a:xfrm rot="5400000">
              <a:off x="4750449" y="4248103"/>
              <a:ext cx="144000" cy="108000"/>
            </a:xfrm>
            <a:prstGeom prst="roundRect">
              <a:avLst>
                <a:gd name="adj" fmla="val 16667"/>
              </a:avLst>
            </a:prstGeom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>
                <a:latin typeface="Arial" pitchFamily="34" charset="0"/>
                <a:cs typeface="Arial" pitchFamily="34" charset="0"/>
              </a:endParaRPr>
            </a:p>
          </p:txBody>
        </p:sp>
        <p:sp useBgFill="1">
          <p:nvSpPr>
            <p:cNvPr id="101" name="AutoShape 106"/>
            <p:cNvSpPr>
              <a:spLocks noChangeArrowheads="1"/>
            </p:cNvSpPr>
            <p:nvPr/>
          </p:nvSpPr>
          <p:spPr bwMode="auto">
            <a:xfrm rot="5400000">
              <a:off x="4093905" y="4248103"/>
              <a:ext cx="144000" cy="108000"/>
            </a:xfrm>
            <a:prstGeom prst="roundRect">
              <a:avLst>
                <a:gd name="adj" fmla="val 16667"/>
              </a:avLst>
            </a:prstGeom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>
                <a:latin typeface="Arial" pitchFamily="34" charset="0"/>
                <a:cs typeface="Arial" pitchFamily="34" charset="0"/>
              </a:endParaRPr>
            </a:p>
          </p:txBody>
        </p:sp>
        <p:sp useBgFill="1">
          <p:nvSpPr>
            <p:cNvPr id="102" name="AutoShape 107"/>
            <p:cNvSpPr>
              <a:spLocks noChangeArrowheads="1"/>
            </p:cNvSpPr>
            <p:nvPr/>
          </p:nvSpPr>
          <p:spPr bwMode="auto">
            <a:xfrm rot="5400000">
              <a:off x="3437361" y="4248103"/>
              <a:ext cx="144000" cy="108000"/>
            </a:xfrm>
            <a:prstGeom prst="roundRect">
              <a:avLst>
                <a:gd name="adj" fmla="val 16667"/>
              </a:avLst>
            </a:prstGeom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>
                <a:latin typeface="Arial" pitchFamily="34" charset="0"/>
                <a:cs typeface="Arial" pitchFamily="34" charset="0"/>
              </a:endParaRPr>
            </a:p>
          </p:txBody>
        </p:sp>
        <p:sp useBgFill="1">
          <p:nvSpPr>
            <p:cNvPr id="103" name="AutoShape 113"/>
            <p:cNvSpPr>
              <a:spLocks noChangeArrowheads="1"/>
            </p:cNvSpPr>
            <p:nvPr/>
          </p:nvSpPr>
          <p:spPr bwMode="auto">
            <a:xfrm rot="5400000">
              <a:off x="3109089" y="4248103"/>
              <a:ext cx="144000" cy="108000"/>
            </a:xfrm>
            <a:prstGeom prst="roundRect">
              <a:avLst>
                <a:gd name="adj" fmla="val 16667"/>
              </a:avLst>
            </a:prstGeom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>
                <a:latin typeface="Arial" pitchFamily="34" charset="0"/>
                <a:cs typeface="Arial" pitchFamily="34" charset="0"/>
              </a:endParaRPr>
            </a:p>
          </p:txBody>
        </p:sp>
        <p:sp useBgFill="1">
          <p:nvSpPr>
            <p:cNvPr id="104" name="AutoShape 114"/>
            <p:cNvSpPr>
              <a:spLocks noChangeArrowheads="1"/>
            </p:cNvSpPr>
            <p:nvPr/>
          </p:nvSpPr>
          <p:spPr bwMode="auto">
            <a:xfrm rot="5400000">
              <a:off x="2452545" y="4248103"/>
              <a:ext cx="144000" cy="108000"/>
            </a:xfrm>
            <a:prstGeom prst="roundRect">
              <a:avLst>
                <a:gd name="adj" fmla="val 16667"/>
              </a:avLst>
            </a:prstGeom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>
                <a:latin typeface="Arial" pitchFamily="34" charset="0"/>
                <a:cs typeface="Arial" pitchFamily="34" charset="0"/>
              </a:endParaRPr>
            </a:p>
          </p:txBody>
        </p:sp>
        <p:sp useBgFill="1">
          <p:nvSpPr>
            <p:cNvPr id="105" name="AutoShape 115"/>
            <p:cNvSpPr>
              <a:spLocks noChangeArrowheads="1"/>
            </p:cNvSpPr>
            <p:nvPr/>
          </p:nvSpPr>
          <p:spPr bwMode="auto">
            <a:xfrm rot="5400000">
              <a:off x="1796001" y="4248103"/>
              <a:ext cx="144000" cy="108000"/>
            </a:xfrm>
            <a:prstGeom prst="roundRect">
              <a:avLst>
                <a:gd name="adj" fmla="val 16667"/>
              </a:avLst>
            </a:prstGeom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>
                <a:latin typeface="Arial" pitchFamily="34" charset="0"/>
                <a:cs typeface="Arial" pitchFamily="34" charset="0"/>
              </a:endParaRPr>
            </a:p>
          </p:txBody>
        </p:sp>
        <p:sp useBgFill="1">
          <p:nvSpPr>
            <p:cNvPr id="106" name="AutoShape 116"/>
            <p:cNvSpPr>
              <a:spLocks noChangeArrowheads="1"/>
            </p:cNvSpPr>
            <p:nvPr/>
          </p:nvSpPr>
          <p:spPr bwMode="auto">
            <a:xfrm rot="5400000">
              <a:off x="1139457" y="4248103"/>
              <a:ext cx="144000" cy="108000"/>
            </a:xfrm>
            <a:prstGeom prst="roundRect">
              <a:avLst>
                <a:gd name="adj" fmla="val 16667"/>
              </a:avLst>
            </a:prstGeom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>
                <a:latin typeface="Arial" pitchFamily="34" charset="0"/>
                <a:cs typeface="Arial" pitchFamily="34" charset="0"/>
              </a:endParaRPr>
            </a:p>
          </p:txBody>
        </p:sp>
        <p:sp useBgFill="1">
          <p:nvSpPr>
            <p:cNvPr id="107" name="AutoShape 117"/>
            <p:cNvSpPr>
              <a:spLocks noChangeArrowheads="1"/>
            </p:cNvSpPr>
            <p:nvPr/>
          </p:nvSpPr>
          <p:spPr bwMode="auto">
            <a:xfrm rot="5400000">
              <a:off x="482913" y="4248103"/>
              <a:ext cx="144000" cy="108000"/>
            </a:xfrm>
            <a:prstGeom prst="roundRect">
              <a:avLst>
                <a:gd name="adj" fmla="val 16667"/>
              </a:avLst>
            </a:prstGeom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>
                <a:latin typeface="Arial" pitchFamily="34" charset="0"/>
                <a:cs typeface="Arial" pitchFamily="34" charset="0"/>
              </a:endParaRPr>
            </a:p>
          </p:txBody>
        </p:sp>
        <p:sp useBgFill="1">
          <p:nvSpPr>
            <p:cNvPr id="108" name="AutoShape 99"/>
            <p:cNvSpPr>
              <a:spLocks noChangeArrowheads="1"/>
            </p:cNvSpPr>
            <p:nvPr/>
          </p:nvSpPr>
          <p:spPr bwMode="auto">
            <a:xfrm rot="5400000">
              <a:off x="9018000" y="4248105"/>
              <a:ext cx="144000" cy="108000"/>
            </a:xfrm>
            <a:prstGeom prst="roundRect">
              <a:avLst>
                <a:gd name="adj" fmla="val 16667"/>
              </a:avLst>
            </a:prstGeom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>
                <a:latin typeface="Arial" pitchFamily="34" charset="0"/>
                <a:cs typeface="Arial" pitchFamily="34" charset="0"/>
              </a:endParaRPr>
            </a:p>
          </p:txBody>
        </p:sp>
        <p:sp useBgFill="1">
          <p:nvSpPr>
            <p:cNvPr id="109" name="AutoShape 100"/>
            <p:cNvSpPr>
              <a:spLocks noChangeArrowheads="1"/>
            </p:cNvSpPr>
            <p:nvPr/>
          </p:nvSpPr>
          <p:spPr bwMode="auto">
            <a:xfrm rot="5400000">
              <a:off x="8361441" y="4248104"/>
              <a:ext cx="144000" cy="108000"/>
            </a:xfrm>
            <a:prstGeom prst="roundRect">
              <a:avLst>
                <a:gd name="adj" fmla="val 16667"/>
              </a:avLst>
            </a:prstGeom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>
                <a:latin typeface="Arial" pitchFamily="34" charset="0"/>
                <a:cs typeface="Arial" pitchFamily="34" charset="0"/>
              </a:endParaRPr>
            </a:p>
          </p:txBody>
        </p:sp>
        <p:sp useBgFill="1">
          <p:nvSpPr>
            <p:cNvPr id="110" name="AutoShape 101"/>
            <p:cNvSpPr>
              <a:spLocks noChangeArrowheads="1"/>
            </p:cNvSpPr>
            <p:nvPr/>
          </p:nvSpPr>
          <p:spPr bwMode="auto">
            <a:xfrm rot="5400000">
              <a:off x="7704897" y="4248104"/>
              <a:ext cx="144000" cy="108000"/>
            </a:xfrm>
            <a:prstGeom prst="roundRect">
              <a:avLst>
                <a:gd name="adj" fmla="val 16667"/>
              </a:avLst>
            </a:prstGeom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>
                <a:latin typeface="Arial" pitchFamily="34" charset="0"/>
                <a:cs typeface="Arial" pitchFamily="34" charset="0"/>
              </a:endParaRPr>
            </a:p>
          </p:txBody>
        </p:sp>
        <p:sp useBgFill="1">
          <p:nvSpPr>
            <p:cNvPr id="111" name="AutoShape 102"/>
            <p:cNvSpPr>
              <a:spLocks noChangeArrowheads="1"/>
            </p:cNvSpPr>
            <p:nvPr/>
          </p:nvSpPr>
          <p:spPr bwMode="auto">
            <a:xfrm rot="5400000">
              <a:off x="7048353" y="4248104"/>
              <a:ext cx="144000" cy="108000"/>
            </a:xfrm>
            <a:prstGeom prst="roundRect">
              <a:avLst>
                <a:gd name="adj" fmla="val 16667"/>
              </a:avLst>
            </a:prstGeom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>
                <a:latin typeface="Arial" pitchFamily="34" charset="0"/>
                <a:cs typeface="Arial" pitchFamily="34" charset="0"/>
              </a:endParaRPr>
            </a:p>
          </p:txBody>
        </p:sp>
        <p:sp useBgFill="1">
          <p:nvSpPr>
            <p:cNvPr id="112" name="AutoShape 103"/>
            <p:cNvSpPr>
              <a:spLocks noChangeArrowheads="1"/>
            </p:cNvSpPr>
            <p:nvPr/>
          </p:nvSpPr>
          <p:spPr bwMode="auto">
            <a:xfrm rot="5400000">
              <a:off x="6391809" y="4248104"/>
              <a:ext cx="144000" cy="108000"/>
            </a:xfrm>
            <a:prstGeom prst="roundRect">
              <a:avLst>
                <a:gd name="adj" fmla="val 16667"/>
              </a:avLst>
            </a:prstGeom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>
                <a:latin typeface="Arial" pitchFamily="34" charset="0"/>
                <a:cs typeface="Arial" pitchFamily="34" charset="0"/>
              </a:endParaRPr>
            </a:p>
          </p:txBody>
        </p:sp>
        <p:sp useBgFill="1">
          <p:nvSpPr>
            <p:cNvPr id="113" name="AutoShape 104"/>
            <p:cNvSpPr>
              <a:spLocks noChangeArrowheads="1"/>
            </p:cNvSpPr>
            <p:nvPr/>
          </p:nvSpPr>
          <p:spPr bwMode="auto">
            <a:xfrm rot="5400000">
              <a:off x="5735265" y="4248104"/>
              <a:ext cx="144000" cy="108000"/>
            </a:xfrm>
            <a:prstGeom prst="roundRect">
              <a:avLst>
                <a:gd name="adj" fmla="val 16667"/>
              </a:avLst>
            </a:prstGeom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>
                <a:latin typeface="Arial" pitchFamily="34" charset="0"/>
                <a:cs typeface="Arial" pitchFamily="34" charset="0"/>
              </a:endParaRPr>
            </a:p>
          </p:txBody>
        </p:sp>
        <p:sp useBgFill="1">
          <p:nvSpPr>
            <p:cNvPr id="114" name="AutoShape 105"/>
            <p:cNvSpPr>
              <a:spLocks noChangeArrowheads="1"/>
            </p:cNvSpPr>
            <p:nvPr/>
          </p:nvSpPr>
          <p:spPr bwMode="auto">
            <a:xfrm rot="5400000">
              <a:off x="5078721" y="4248104"/>
              <a:ext cx="144000" cy="108000"/>
            </a:xfrm>
            <a:prstGeom prst="roundRect">
              <a:avLst>
                <a:gd name="adj" fmla="val 16667"/>
              </a:avLst>
            </a:prstGeom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>
                <a:latin typeface="Arial" pitchFamily="34" charset="0"/>
                <a:cs typeface="Arial" pitchFamily="34" charset="0"/>
              </a:endParaRPr>
            </a:p>
          </p:txBody>
        </p:sp>
        <p:sp useBgFill="1">
          <p:nvSpPr>
            <p:cNvPr id="115" name="AutoShape 106"/>
            <p:cNvSpPr>
              <a:spLocks noChangeArrowheads="1"/>
            </p:cNvSpPr>
            <p:nvPr/>
          </p:nvSpPr>
          <p:spPr bwMode="auto">
            <a:xfrm rot="5400000">
              <a:off x="4422177" y="4248104"/>
              <a:ext cx="144000" cy="108000"/>
            </a:xfrm>
            <a:prstGeom prst="roundRect">
              <a:avLst>
                <a:gd name="adj" fmla="val 16667"/>
              </a:avLst>
            </a:prstGeom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>
                <a:latin typeface="Arial" pitchFamily="34" charset="0"/>
                <a:cs typeface="Arial" pitchFamily="34" charset="0"/>
              </a:endParaRPr>
            </a:p>
          </p:txBody>
        </p:sp>
        <p:sp useBgFill="1">
          <p:nvSpPr>
            <p:cNvPr id="116" name="AutoShape 107"/>
            <p:cNvSpPr>
              <a:spLocks noChangeArrowheads="1"/>
            </p:cNvSpPr>
            <p:nvPr/>
          </p:nvSpPr>
          <p:spPr bwMode="auto">
            <a:xfrm rot="5400000">
              <a:off x="3765633" y="4248104"/>
              <a:ext cx="144000" cy="108000"/>
            </a:xfrm>
            <a:prstGeom prst="roundRect">
              <a:avLst>
                <a:gd name="adj" fmla="val 16667"/>
              </a:avLst>
            </a:prstGeom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>
                <a:latin typeface="Arial" pitchFamily="34" charset="0"/>
                <a:cs typeface="Arial" pitchFamily="34" charset="0"/>
              </a:endParaRPr>
            </a:p>
          </p:txBody>
        </p:sp>
        <p:sp useBgFill="1">
          <p:nvSpPr>
            <p:cNvPr id="117" name="AutoShape 114"/>
            <p:cNvSpPr>
              <a:spLocks noChangeArrowheads="1"/>
            </p:cNvSpPr>
            <p:nvPr/>
          </p:nvSpPr>
          <p:spPr bwMode="auto">
            <a:xfrm rot="5400000">
              <a:off x="2780817" y="4248104"/>
              <a:ext cx="144000" cy="108000"/>
            </a:xfrm>
            <a:prstGeom prst="roundRect">
              <a:avLst>
                <a:gd name="adj" fmla="val 16667"/>
              </a:avLst>
            </a:prstGeom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>
                <a:latin typeface="Arial" pitchFamily="34" charset="0"/>
                <a:cs typeface="Arial" pitchFamily="34" charset="0"/>
              </a:endParaRPr>
            </a:p>
          </p:txBody>
        </p:sp>
        <p:sp useBgFill="1">
          <p:nvSpPr>
            <p:cNvPr id="118" name="AutoShape 115"/>
            <p:cNvSpPr>
              <a:spLocks noChangeArrowheads="1"/>
            </p:cNvSpPr>
            <p:nvPr/>
          </p:nvSpPr>
          <p:spPr bwMode="auto">
            <a:xfrm rot="5400000">
              <a:off x="2124273" y="4248104"/>
              <a:ext cx="144000" cy="108000"/>
            </a:xfrm>
            <a:prstGeom prst="roundRect">
              <a:avLst>
                <a:gd name="adj" fmla="val 16667"/>
              </a:avLst>
            </a:prstGeom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>
                <a:latin typeface="Arial" pitchFamily="34" charset="0"/>
                <a:cs typeface="Arial" pitchFamily="34" charset="0"/>
              </a:endParaRPr>
            </a:p>
          </p:txBody>
        </p:sp>
        <p:sp useBgFill="1">
          <p:nvSpPr>
            <p:cNvPr id="119" name="AutoShape 116"/>
            <p:cNvSpPr>
              <a:spLocks noChangeArrowheads="1"/>
            </p:cNvSpPr>
            <p:nvPr/>
          </p:nvSpPr>
          <p:spPr bwMode="auto">
            <a:xfrm rot="5400000">
              <a:off x="1467729" y="4248104"/>
              <a:ext cx="144000" cy="108000"/>
            </a:xfrm>
            <a:prstGeom prst="roundRect">
              <a:avLst>
                <a:gd name="adj" fmla="val 16667"/>
              </a:avLst>
            </a:prstGeom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>
                <a:latin typeface="Arial" pitchFamily="34" charset="0"/>
                <a:cs typeface="Arial" pitchFamily="34" charset="0"/>
              </a:endParaRPr>
            </a:p>
          </p:txBody>
        </p:sp>
        <p:sp useBgFill="1">
          <p:nvSpPr>
            <p:cNvPr id="120" name="AutoShape 117"/>
            <p:cNvSpPr>
              <a:spLocks noChangeArrowheads="1"/>
            </p:cNvSpPr>
            <p:nvPr/>
          </p:nvSpPr>
          <p:spPr bwMode="auto">
            <a:xfrm rot="5400000">
              <a:off x="811185" y="4248104"/>
              <a:ext cx="144000" cy="108000"/>
            </a:xfrm>
            <a:prstGeom prst="roundRect">
              <a:avLst>
                <a:gd name="adj" fmla="val 16667"/>
              </a:avLst>
            </a:prstGeom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>
                <a:latin typeface="Arial" pitchFamily="34" charset="0"/>
                <a:cs typeface="Arial" pitchFamily="34" charset="0"/>
              </a:endParaRPr>
            </a:p>
          </p:txBody>
        </p:sp>
        <p:sp useBgFill="1">
          <p:nvSpPr>
            <p:cNvPr id="121" name="AutoShape 118"/>
            <p:cNvSpPr>
              <a:spLocks noChangeArrowheads="1"/>
            </p:cNvSpPr>
            <p:nvPr/>
          </p:nvSpPr>
          <p:spPr bwMode="auto">
            <a:xfrm rot="5400000">
              <a:off x="154641" y="4248104"/>
              <a:ext cx="144000" cy="108000"/>
            </a:xfrm>
            <a:prstGeom prst="roundRect">
              <a:avLst>
                <a:gd name="adj" fmla="val 16667"/>
              </a:avLst>
            </a:prstGeom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122" name="모서리가 둥근 직사각형 251"/>
          <p:cNvSpPr/>
          <p:nvPr/>
        </p:nvSpPr>
        <p:spPr>
          <a:xfrm>
            <a:off x="1063247" y="2565057"/>
            <a:ext cx="693475" cy="693476"/>
          </a:xfrm>
          <a:prstGeom prst="roundRect">
            <a:avLst>
              <a:gd name="adj" fmla="val 5862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Image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23" name="모서리가 둥근 직사각형 252"/>
          <p:cNvSpPr/>
          <p:nvPr/>
        </p:nvSpPr>
        <p:spPr>
          <a:xfrm>
            <a:off x="1875668" y="2565057"/>
            <a:ext cx="693475" cy="693476"/>
          </a:xfrm>
          <a:prstGeom prst="roundRect">
            <a:avLst>
              <a:gd name="adj" fmla="val 5862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Image</a:t>
            </a:r>
            <a:endParaRPr lang="ko-KR" altLang="en-US" sz="1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24" name="모서리가 둥근 직사각형 253"/>
          <p:cNvSpPr/>
          <p:nvPr/>
        </p:nvSpPr>
        <p:spPr>
          <a:xfrm>
            <a:off x="2688089" y="2565057"/>
            <a:ext cx="693475" cy="693476"/>
          </a:xfrm>
          <a:prstGeom prst="roundRect">
            <a:avLst>
              <a:gd name="adj" fmla="val 5862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Image</a:t>
            </a:r>
            <a:endParaRPr lang="ko-KR" altLang="en-US" sz="1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25" name="모서리가 둥근 직사각형 254"/>
          <p:cNvSpPr/>
          <p:nvPr/>
        </p:nvSpPr>
        <p:spPr>
          <a:xfrm>
            <a:off x="3500510" y="2565057"/>
            <a:ext cx="693475" cy="693476"/>
          </a:xfrm>
          <a:prstGeom prst="roundRect">
            <a:avLst>
              <a:gd name="adj" fmla="val 5862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Image</a:t>
            </a:r>
            <a:endParaRPr lang="ko-KR" altLang="en-US" sz="1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26" name="모서리가 둥근 직사각형 255"/>
          <p:cNvSpPr/>
          <p:nvPr/>
        </p:nvSpPr>
        <p:spPr>
          <a:xfrm>
            <a:off x="4312931" y="2565057"/>
            <a:ext cx="693475" cy="693476"/>
          </a:xfrm>
          <a:prstGeom prst="roundRect">
            <a:avLst>
              <a:gd name="adj" fmla="val 5862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Image</a:t>
            </a:r>
            <a:endParaRPr lang="ko-KR" altLang="en-US" sz="1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27" name="모서리가 둥근 직사각형 256"/>
          <p:cNvSpPr/>
          <p:nvPr/>
        </p:nvSpPr>
        <p:spPr>
          <a:xfrm>
            <a:off x="5125352" y="2565057"/>
            <a:ext cx="693475" cy="693476"/>
          </a:xfrm>
          <a:prstGeom prst="roundRect">
            <a:avLst>
              <a:gd name="adj" fmla="val 5862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Image</a:t>
            </a:r>
            <a:endParaRPr lang="ko-KR" altLang="en-US" sz="1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28" name="모서리가 둥근 직사각형 257"/>
          <p:cNvSpPr/>
          <p:nvPr/>
        </p:nvSpPr>
        <p:spPr>
          <a:xfrm>
            <a:off x="5937773" y="2565057"/>
            <a:ext cx="693475" cy="693476"/>
          </a:xfrm>
          <a:prstGeom prst="roundRect">
            <a:avLst>
              <a:gd name="adj" fmla="val 5862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Image</a:t>
            </a:r>
            <a:endParaRPr lang="ko-KR" altLang="en-US" sz="1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29" name="모서리가 둥근 직사각형 258"/>
          <p:cNvSpPr/>
          <p:nvPr/>
        </p:nvSpPr>
        <p:spPr>
          <a:xfrm>
            <a:off x="6750194" y="2565057"/>
            <a:ext cx="693475" cy="693476"/>
          </a:xfrm>
          <a:prstGeom prst="roundRect">
            <a:avLst>
              <a:gd name="adj" fmla="val 5862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Image</a:t>
            </a:r>
            <a:endParaRPr lang="ko-KR" altLang="en-US" sz="1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30" name="모서리가 둥근 직사각형 259"/>
          <p:cNvSpPr/>
          <p:nvPr/>
        </p:nvSpPr>
        <p:spPr>
          <a:xfrm>
            <a:off x="7562617" y="2565057"/>
            <a:ext cx="693475" cy="693476"/>
          </a:xfrm>
          <a:prstGeom prst="roundRect">
            <a:avLst>
              <a:gd name="adj" fmla="val 5862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Image</a:t>
            </a:r>
            <a:endParaRPr lang="ko-KR" altLang="en-US" sz="1200" dirty="0"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131" name="직선 연결선 261"/>
          <p:cNvCxnSpPr/>
          <p:nvPr/>
        </p:nvCxnSpPr>
        <p:spPr>
          <a:xfrm rot="5400000">
            <a:off x="481834" y="1912839"/>
            <a:ext cx="1274465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2" name="직선 연결선 265"/>
          <p:cNvCxnSpPr/>
          <p:nvPr/>
        </p:nvCxnSpPr>
        <p:spPr>
          <a:xfrm rot="5400000">
            <a:off x="2103510" y="1912839"/>
            <a:ext cx="1274465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3" name="직선 연결선 266"/>
          <p:cNvCxnSpPr/>
          <p:nvPr/>
        </p:nvCxnSpPr>
        <p:spPr>
          <a:xfrm rot="5400000">
            <a:off x="3725187" y="1912839"/>
            <a:ext cx="1274465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4" name="직선 연결선 267"/>
          <p:cNvCxnSpPr/>
          <p:nvPr/>
        </p:nvCxnSpPr>
        <p:spPr>
          <a:xfrm rot="5400000">
            <a:off x="5346864" y="1912839"/>
            <a:ext cx="1274465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5" name="직선 연결선 268"/>
          <p:cNvCxnSpPr/>
          <p:nvPr/>
        </p:nvCxnSpPr>
        <p:spPr>
          <a:xfrm rot="5400000">
            <a:off x="1859788" y="3913040"/>
            <a:ext cx="1309866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6" name="직선 연결선 269"/>
          <p:cNvCxnSpPr/>
          <p:nvPr/>
        </p:nvCxnSpPr>
        <p:spPr>
          <a:xfrm rot="5400000">
            <a:off x="3484711" y="3913040"/>
            <a:ext cx="1309866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7" name="직선 연결선 270"/>
          <p:cNvCxnSpPr/>
          <p:nvPr/>
        </p:nvCxnSpPr>
        <p:spPr>
          <a:xfrm rot="5400000">
            <a:off x="5109634" y="3913040"/>
            <a:ext cx="1309866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8" name="직선 연결선 271"/>
          <p:cNvCxnSpPr/>
          <p:nvPr/>
        </p:nvCxnSpPr>
        <p:spPr>
          <a:xfrm rot="5400000">
            <a:off x="6734557" y="3913040"/>
            <a:ext cx="1309866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39" name="그룹 49"/>
          <p:cNvGrpSpPr>
            <a:grpSpLocks/>
          </p:cNvGrpSpPr>
          <p:nvPr/>
        </p:nvGrpSpPr>
        <p:grpSpPr bwMode="auto">
          <a:xfrm>
            <a:off x="1237634" y="1327613"/>
            <a:ext cx="1500465" cy="790052"/>
            <a:chOff x="1360060" y="1711905"/>
            <a:chExt cx="2217148" cy="1005713"/>
          </a:xfrm>
        </p:grpSpPr>
        <p:sp>
          <p:nvSpPr>
            <p:cNvPr id="140" name="TextBox 62"/>
            <p:cNvSpPr txBox="1">
              <a:spLocks noChangeArrowheads="1"/>
            </p:cNvSpPr>
            <p:nvPr/>
          </p:nvSpPr>
          <p:spPr bwMode="auto">
            <a:xfrm>
              <a:off x="1411094" y="1711905"/>
              <a:ext cx="2092733" cy="43097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kumimoji="0" lang="en-US" altLang="ko-KR" sz="1600" dirty="0" smtClean="0">
                  <a:solidFill>
                    <a:schemeClr val="bg1"/>
                  </a:solidFill>
                  <a:latin typeface="Arial" pitchFamily="34" charset="0"/>
                  <a:ea typeface="맑은 고딕" pitchFamily="50" charset="-127"/>
                  <a:cs typeface="Arial" pitchFamily="34" charset="0"/>
                </a:rPr>
                <a:t>2008 </a:t>
              </a:r>
              <a:r>
                <a:rPr kumimoji="0" lang="en-US" altLang="ko-KR" sz="1600" dirty="0" smtClean="0">
                  <a:solidFill>
                    <a:schemeClr val="bg1"/>
                  </a:solidFill>
                  <a:latin typeface="Arial" pitchFamily="34" charset="0"/>
                  <a:ea typeface="맑은 고딕" pitchFamily="50" charset="-127"/>
                  <a:cs typeface="Arial" pitchFamily="34" charset="0"/>
                </a:rPr>
                <a:t>year</a:t>
              </a:r>
              <a:endParaRPr kumimoji="0" lang="en-US" altLang="ko-KR" sz="1600" dirty="0">
                <a:solidFill>
                  <a:schemeClr val="bg1"/>
                </a:solidFill>
                <a:latin typeface="Arial" pitchFamily="34" charset="0"/>
                <a:ea typeface="맑은 고딕" pitchFamily="50" charset="-127"/>
                <a:cs typeface="Arial" pitchFamily="34" charset="0"/>
              </a:endParaRPr>
            </a:p>
          </p:txBody>
        </p:sp>
        <p:sp>
          <p:nvSpPr>
            <p:cNvPr id="141" name="TextBox 140"/>
            <p:cNvSpPr txBox="1"/>
            <p:nvPr/>
          </p:nvSpPr>
          <p:spPr bwMode="auto">
            <a:xfrm>
              <a:off x="1360060" y="2071164"/>
              <a:ext cx="2217148" cy="64645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228600" indent="-228600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en-US" altLang="ko-KR" sz="9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Text here </a:t>
              </a:r>
              <a:r>
                <a:rPr kumimoji="0" lang="en-US" altLang="ko-KR" sz="900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add </a:t>
              </a:r>
              <a:r>
                <a:rPr kumimoji="0" lang="en-US" altLang="ko-KR" sz="900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text.</a:t>
              </a:r>
            </a:p>
            <a:p>
              <a:pPr marL="228600" indent="-228600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en-US" altLang="ko-KR" sz="900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Text </a:t>
              </a:r>
              <a:r>
                <a:rPr kumimoji="0" lang="en-US" altLang="ko-KR" sz="9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here add </a:t>
              </a:r>
              <a:r>
                <a:rPr kumimoji="0" lang="en-US" altLang="ko-KR" sz="900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text.</a:t>
              </a:r>
            </a:p>
            <a:p>
              <a:pPr marL="228600" indent="-228600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en-US" altLang="ko-KR" sz="900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Text </a:t>
              </a:r>
              <a:r>
                <a:rPr kumimoji="0" lang="en-US" altLang="ko-KR" sz="9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here add </a:t>
              </a:r>
              <a:r>
                <a:rPr kumimoji="0" lang="en-US" altLang="ko-KR" sz="900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text. </a:t>
              </a:r>
              <a:endParaRPr kumimoji="0" lang="en-US" altLang="ko-KR" sz="9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142" name="그룹 49"/>
          <p:cNvGrpSpPr>
            <a:grpSpLocks/>
          </p:cNvGrpSpPr>
          <p:nvPr/>
        </p:nvGrpSpPr>
        <p:grpSpPr bwMode="auto">
          <a:xfrm>
            <a:off x="2833513" y="1327613"/>
            <a:ext cx="1500465" cy="790052"/>
            <a:chOff x="1360060" y="1711905"/>
            <a:chExt cx="2217148" cy="1005713"/>
          </a:xfrm>
        </p:grpSpPr>
        <p:sp>
          <p:nvSpPr>
            <p:cNvPr id="143" name="TextBox 62"/>
            <p:cNvSpPr txBox="1">
              <a:spLocks noChangeArrowheads="1"/>
            </p:cNvSpPr>
            <p:nvPr/>
          </p:nvSpPr>
          <p:spPr bwMode="auto">
            <a:xfrm>
              <a:off x="1411094" y="1711905"/>
              <a:ext cx="2092733" cy="43097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kumimoji="0" lang="en-US" altLang="ko-KR" sz="1600" dirty="0" smtClean="0">
                  <a:solidFill>
                    <a:schemeClr val="bg1"/>
                  </a:solidFill>
                  <a:latin typeface="Arial" pitchFamily="34" charset="0"/>
                  <a:ea typeface="맑은 고딕" pitchFamily="50" charset="-127"/>
                  <a:cs typeface="Arial" pitchFamily="34" charset="0"/>
                </a:rPr>
                <a:t>2010 </a:t>
              </a:r>
              <a:r>
                <a:rPr kumimoji="0" lang="en-US" altLang="ko-KR" sz="1600" dirty="0" smtClean="0">
                  <a:solidFill>
                    <a:schemeClr val="bg1"/>
                  </a:solidFill>
                  <a:latin typeface="Arial" pitchFamily="34" charset="0"/>
                  <a:ea typeface="맑은 고딕" pitchFamily="50" charset="-127"/>
                  <a:cs typeface="Arial" pitchFamily="34" charset="0"/>
                </a:rPr>
                <a:t>year</a:t>
              </a:r>
              <a:endParaRPr kumimoji="0" lang="en-US" altLang="ko-KR" sz="1600" dirty="0">
                <a:solidFill>
                  <a:schemeClr val="bg1"/>
                </a:solidFill>
                <a:latin typeface="Arial" pitchFamily="34" charset="0"/>
                <a:ea typeface="맑은 고딕" pitchFamily="50" charset="-127"/>
                <a:cs typeface="Arial" pitchFamily="34" charset="0"/>
              </a:endParaRPr>
            </a:p>
          </p:txBody>
        </p:sp>
        <p:sp>
          <p:nvSpPr>
            <p:cNvPr id="144" name="TextBox 143"/>
            <p:cNvSpPr txBox="1"/>
            <p:nvPr/>
          </p:nvSpPr>
          <p:spPr bwMode="auto">
            <a:xfrm>
              <a:off x="1360060" y="2071164"/>
              <a:ext cx="2217148" cy="64645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228600" indent="-228600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en-US" altLang="ko-KR" sz="9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Text here </a:t>
              </a:r>
              <a:r>
                <a:rPr kumimoji="0" lang="en-US" altLang="ko-KR" sz="900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add </a:t>
              </a:r>
              <a:r>
                <a:rPr kumimoji="0" lang="en-US" altLang="ko-KR" sz="900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text.</a:t>
              </a:r>
            </a:p>
            <a:p>
              <a:pPr marL="228600" indent="-228600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en-US" altLang="ko-KR" sz="900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Text </a:t>
              </a:r>
              <a:r>
                <a:rPr kumimoji="0" lang="en-US" altLang="ko-KR" sz="9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here add </a:t>
              </a:r>
              <a:r>
                <a:rPr kumimoji="0" lang="en-US" altLang="ko-KR" sz="900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text.</a:t>
              </a:r>
            </a:p>
            <a:p>
              <a:pPr marL="228600" indent="-228600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en-US" altLang="ko-KR" sz="900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Text </a:t>
              </a:r>
              <a:r>
                <a:rPr kumimoji="0" lang="en-US" altLang="ko-KR" sz="9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here add </a:t>
              </a:r>
              <a:r>
                <a:rPr kumimoji="0" lang="en-US" altLang="ko-KR" sz="900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text. </a:t>
              </a:r>
              <a:endParaRPr kumimoji="0" lang="en-US" altLang="ko-KR" sz="9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145" name="그룹 49"/>
          <p:cNvGrpSpPr>
            <a:grpSpLocks/>
          </p:cNvGrpSpPr>
          <p:nvPr/>
        </p:nvGrpSpPr>
        <p:grpSpPr bwMode="auto">
          <a:xfrm>
            <a:off x="4429392" y="1327613"/>
            <a:ext cx="1500465" cy="790052"/>
            <a:chOff x="1360060" y="1711905"/>
            <a:chExt cx="2217148" cy="1005713"/>
          </a:xfrm>
        </p:grpSpPr>
        <p:sp>
          <p:nvSpPr>
            <p:cNvPr id="146" name="TextBox 62"/>
            <p:cNvSpPr txBox="1">
              <a:spLocks noChangeArrowheads="1"/>
            </p:cNvSpPr>
            <p:nvPr/>
          </p:nvSpPr>
          <p:spPr bwMode="auto">
            <a:xfrm>
              <a:off x="1411094" y="1711905"/>
              <a:ext cx="2092733" cy="43097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kumimoji="0" lang="en-US" altLang="ko-KR" sz="1600" dirty="0" smtClean="0">
                  <a:solidFill>
                    <a:schemeClr val="bg1"/>
                  </a:solidFill>
                  <a:latin typeface="Arial" pitchFamily="34" charset="0"/>
                  <a:ea typeface="맑은 고딕" pitchFamily="50" charset="-127"/>
                  <a:cs typeface="Arial" pitchFamily="34" charset="0"/>
                </a:rPr>
                <a:t>2012 </a:t>
              </a:r>
              <a:r>
                <a:rPr kumimoji="0" lang="en-US" altLang="ko-KR" sz="1600" dirty="0" smtClean="0">
                  <a:solidFill>
                    <a:schemeClr val="bg1"/>
                  </a:solidFill>
                  <a:latin typeface="Arial" pitchFamily="34" charset="0"/>
                  <a:ea typeface="맑은 고딕" pitchFamily="50" charset="-127"/>
                  <a:cs typeface="Arial" pitchFamily="34" charset="0"/>
                </a:rPr>
                <a:t>year</a:t>
              </a:r>
              <a:endParaRPr kumimoji="0" lang="en-US" altLang="ko-KR" sz="1600" dirty="0">
                <a:solidFill>
                  <a:schemeClr val="bg1"/>
                </a:solidFill>
                <a:latin typeface="Arial" pitchFamily="34" charset="0"/>
                <a:ea typeface="맑은 고딕" pitchFamily="50" charset="-127"/>
                <a:cs typeface="Arial" pitchFamily="34" charset="0"/>
              </a:endParaRPr>
            </a:p>
          </p:txBody>
        </p:sp>
        <p:sp>
          <p:nvSpPr>
            <p:cNvPr id="147" name="TextBox 146"/>
            <p:cNvSpPr txBox="1"/>
            <p:nvPr/>
          </p:nvSpPr>
          <p:spPr bwMode="auto">
            <a:xfrm>
              <a:off x="1360060" y="2071164"/>
              <a:ext cx="2217148" cy="64645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228600" indent="-228600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en-US" altLang="ko-KR" sz="9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Text here </a:t>
              </a:r>
              <a:r>
                <a:rPr kumimoji="0" lang="en-US" altLang="ko-KR" sz="900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add </a:t>
              </a:r>
              <a:r>
                <a:rPr kumimoji="0" lang="en-US" altLang="ko-KR" sz="900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text.</a:t>
              </a:r>
            </a:p>
            <a:p>
              <a:pPr marL="228600" indent="-228600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en-US" altLang="ko-KR" sz="900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Text </a:t>
              </a:r>
              <a:r>
                <a:rPr kumimoji="0" lang="en-US" altLang="ko-KR" sz="9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here add </a:t>
              </a:r>
              <a:r>
                <a:rPr kumimoji="0" lang="en-US" altLang="ko-KR" sz="900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text.</a:t>
              </a:r>
            </a:p>
            <a:p>
              <a:pPr marL="228600" indent="-228600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en-US" altLang="ko-KR" sz="900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Text </a:t>
              </a:r>
              <a:r>
                <a:rPr kumimoji="0" lang="en-US" altLang="ko-KR" sz="9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here add </a:t>
              </a:r>
              <a:r>
                <a:rPr kumimoji="0" lang="en-US" altLang="ko-KR" sz="900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text. </a:t>
              </a:r>
              <a:endParaRPr kumimoji="0" lang="en-US" altLang="ko-KR" sz="9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148" name="그룹 49"/>
          <p:cNvGrpSpPr>
            <a:grpSpLocks/>
          </p:cNvGrpSpPr>
          <p:nvPr/>
        </p:nvGrpSpPr>
        <p:grpSpPr bwMode="auto">
          <a:xfrm>
            <a:off x="5975261" y="1327613"/>
            <a:ext cx="1500465" cy="790052"/>
            <a:chOff x="1360060" y="1711905"/>
            <a:chExt cx="2217148" cy="1005713"/>
          </a:xfrm>
        </p:grpSpPr>
        <p:sp>
          <p:nvSpPr>
            <p:cNvPr id="149" name="TextBox 62"/>
            <p:cNvSpPr txBox="1">
              <a:spLocks noChangeArrowheads="1"/>
            </p:cNvSpPr>
            <p:nvPr/>
          </p:nvSpPr>
          <p:spPr bwMode="auto">
            <a:xfrm>
              <a:off x="1411094" y="1711905"/>
              <a:ext cx="2092733" cy="43097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kumimoji="0" lang="en-US" altLang="ko-KR" sz="1600" dirty="0" smtClean="0">
                  <a:solidFill>
                    <a:schemeClr val="bg1"/>
                  </a:solidFill>
                  <a:latin typeface="Arial" pitchFamily="34" charset="0"/>
                  <a:ea typeface="맑은 고딕" pitchFamily="50" charset="-127"/>
                  <a:cs typeface="Arial" pitchFamily="34" charset="0"/>
                </a:rPr>
                <a:t>2014 </a:t>
              </a:r>
              <a:r>
                <a:rPr kumimoji="0" lang="en-US" altLang="ko-KR" sz="1600" dirty="0" smtClean="0">
                  <a:solidFill>
                    <a:schemeClr val="bg1"/>
                  </a:solidFill>
                  <a:latin typeface="Arial" pitchFamily="34" charset="0"/>
                  <a:ea typeface="맑은 고딕" pitchFamily="50" charset="-127"/>
                  <a:cs typeface="Arial" pitchFamily="34" charset="0"/>
                </a:rPr>
                <a:t>year</a:t>
              </a:r>
              <a:endParaRPr kumimoji="0" lang="en-US" altLang="ko-KR" sz="1600" dirty="0">
                <a:solidFill>
                  <a:schemeClr val="bg1"/>
                </a:solidFill>
                <a:latin typeface="Arial" pitchFamily="34" charset="0"/>
                <a:ea typeface="맑은 고딕" pitchFamily="50" charset="-127"/>
                <a:cs typeface="Arial" pitchFamily="34" charset="0"/>
              </a:endParaRPr>
            </a:p>
          </p:txBody>
        </p:sp>
        <p:sp>
          <p:nvSpPr>
            <p:cNvPr id="150" name="TextBox 149"/>
            <p:cNvSpPr txBox="1"/>
            <p:nvPr/>
          </p:nvSpPr>
          <p:spPr bwMode="auto">
            <a:xfrm>
              <a:off x="1360060" y="2071164"/>
              <a:ext cx="2217148" cy="64645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228600" indent="-228600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en-US" altLang="ko-KR" sz="9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Text here </a:t>
              </a:r>
              <a:r>
                <a:rPr kumimoji="0" lang="en-US" altLang="ko-KR" sz="900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add </a:t>
              </a:r>
              <a:r>
                <a:rPr kumimoji="0" lang="en-US" altLang="ko-KR" sz="900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text.</a:t>
              </a:r>
            </a:p>
            <a:p>
              <a:pPr marL="228600" indent="-228600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en-US" altLang="ko-KR" sz="900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Text </a:t>
              </a:r>
              <a:r>
                <a:rPr kumimoji="0" lang="en-US" altLang="ko-KR" sz="9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here add </a:t>
              </a:r>
              <a:r>
                <a:rPr kumimoji="0" lang="en-US" altLang="ko-KR" sz="900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text.</a:t>
              </a:r>
            </a:p>
            <a:p>
              <a:pPr marL="228600" indent="-228600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en-US" altLang="ko-KR" sz="900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Text </a:t>
              </a:r>
              <a:r>
                <a:rPr kumimoji="0" lang="en-US" altLang="ko-KR" sz="9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here add </a:t>
              </a:r>
              <a:r>
                <a:rPr kumimoji="0" lang="en-US" altLang="ko-KR" sz="900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text. </a:t>
              </a:r>
              <a:endParaRPr kumimoji="0" lang="en-US" altLang="ko-KR" sz="9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151" name="그룹 49"/>
          <p:cNvGrpSpPr>
            <a:grpSpLocks/>
          </p:cNvGrpSpPr>
          <p:nvPr/>
        </p:nvGrpSpPr>
        <p:grpSpPr bwMode="auto">
          <a:xfrm>
            <a:off x="1115616" y="3633905"/>
            <a:ext cx="1500465" cy="790052"/>
            <a:chOff x="1360060" y="1711905"/>
            <a:chExt cx="2217148" cy="1005713"/>
          </a:xfrm>
        </p:grpSpPr>
        <p:sp>
          <p:nvSpPr>
            <p:cNvPr id="152" name="TextBox 62"/>
            <p:cNvSpPr txBox="1">
              <a:spLocks noChangeArrowheads="1"/>
            </p:cNvSpPr>
            <p:nvPr/>
          </p:nvSpPr>
          <p:spPr bwMode="auto">
            <a:xfrm>
              <a:off x="1411094" y="1711905"/>
              <a:ext cx="2092733" cy="43097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kumimoji="0" lang="en-US" altLang="ko-KR" sz="1600" dirty="0" smtClean="0">
                  <a:solidFill>
                    <a:schemeClr val="bg1"/>
                  </a:solidFill>
                  <a:latin typeface="Arial" pitchFamily="34" charset="0"/>
                  <a:ea typeface="맑은 고딕" pitchFamily="50" charset="-127"/>
                  <a:cs typeface="Arial" pitchFamily="34" charset="0"/>
                </a:rPr>
                <a:t>2009 </a:t>
              </a:r>
              <a:r>
                <a:rPr kumimoji="0" lang="en-US" altLang="ko-KR" sz="1600" dirty="0" smtClean="0">
                  <a:solidFill>
                    <a:schemeClr val="bg1"/>
                  </a:solidFill>
                  <a:latin typeface="Arial" pitchFamily="34" charset="0"/>
                  <a:ea typeface="맑은 고딕" pitchFamily="50" charset="-127"/>
                  <a:cs typeface="Arial" pitchFamily="34" charset="0"/>
                </a:rPr>
                <a:t>year</a:t>
              </a:r>
              <a:endParaRPr kumimoji="0" lang="en-US" altLang="ko-KR" sz="1600" dirty="0">
                <a:solidFill>
                  <a:schemeClr val="bg1"/>
                </a:solidFill>
                <a:latin typeface="Arial" pitchFamily="34" charset="0"/>
                <a:ea typeface="맑은 고딕" pitchFamily="50" charset="-127"/>
                <a:cs typeface="Arial" pitchFamily="34" charset="0"/>
              </a:endParaRPr>
            </a:p>
          </p:txBody>
        </p:sp>
        <p:sp>
          <p:nvSpPr>
            <p:cNvPr id="153" name="TextBox 152"/>
            <p:cNvSpPr txBox="1"/>
            <p:nvPr/>
          </p:nvSpPr>
          <p:spPr bwMode="auto">
            <a:xfrm>
              <a:off x="1360060" y="2071164"/>
              <a:ext cx="2217148" cy="64645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228600" indent="-228600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en-US" altLang="ko-KR" sz="9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Text here </a:t>
              </a:r>
              <a:r>
                <a:rPr kumimoji="0" lang="en-US" altLang="ko-KR" sz="900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add </a:t>
              </a:r>
              <a:r>
                <a:rPr kumimoji="0" lang="en-US" altLang="ko-KR" sz="900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text.</a:t>
              </a:r>
            </a:p>
            <a:p>
              <a:pPr marL="228600" indent="-228600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en-US" altLang="ko-KR" sz="900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Text </a:t>
              </a:r>
              <a:r>
                <a:rPr kumimoji="0" lang="en-US" altLang="ko-KR" sz="9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here add </a:t>
              </a:r>
              <a:r>
                <a:rPr kumimoji="0" lang="en-US" altLang="ko-KR" sz="900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text.</a:t>
              </a:r>
            </a:p>
            <a:p>
              <a:pPr marL="228600" indent="-228600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en-US" altLang="ko-KR" sz="900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Text </a:t>
              </a:r>
              <a:r>
                <a:rPr kumimoji="0" lang="en-US" altLang="ko-KR" sz="9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here add </a:t>
              </a:r>
              <a:r>
                <a:rPr kumimoji="0" lang="en-US" altLang="ko-KR" sz="900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text. </a:t>
              </a:r>
              <a:endParaRPr kumimoji="0" lang="en-US" altLang="ko-KR" sz="9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154" name="그룹 49"/>
          <p:cNvGrpSpPr>
            <a:grpSpLocks/>
          </p:cNvGrpSpPr>
          <p:nvPr/>
        </p:nvGrpSpPr>
        <p:grpSpPr bwMode="auto">
          <a:xfrm>
            <a:off x="2711495" y="3633905"/>
            <a:ext cx="1500465" cy="790052"/>
            <a:chOff x="1360060" y="1711905"/>
            <a:chExt cx="2217148" cy="1005713"/>
          </a:xfrm>
        </p:grpSpPr>
        <p:sp>
          <p:nvSpPr>
            <p:cNvPr id="155" name="TextBox 62"/>
            <p:cNvSpPr txBox="1">
              <a:spLocks noChangeArrowheads="1"/>
            </p:cNvSpPr>
            <p:nvPr/>
          </p:nvSpPr>
          <p:spPr bwMode="auto">
            <a:xfrm>
              <a:off x="1411094" y="1711905"/>
              <a:ext cx="2092733" cy="43097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kumimoji="0" lang="en-US" altLang="ko-KR" sz="1600" dirty="0" smtClean="0">
                  <a:solidFill>
                    <a:schemeClr val="bg1"/>
                  </a:solidFill>
                  <a:latin typeface="Arial" pitchFamily="34" charset="0"/>
                  <a:ea typeface="맑은 고딕" pitchFamily="50" charset="-127"/>
                  <a:cs typeface="Arial" pitchFamily="34" charset="0"/>
                </a:rPr>
                <a:t>2011 </a:t>
              </a:r>
              <a:r>
                <a:rPr kumimoji="0" lang="en-US" altLang="ko-KR" sz="1600" dirty="0" smtClean="0">
                  <a:solidFill>
                    <a:schemeClr val="bg1"/>
                  </a:solidFill>
                  <a:latin typeface="Arial" pitchFamily="34" charset="0"/>
                  <a:ea typeface="맑은 고딕" pitchFamily="50" charset="-127"/>
                  <a:cs typeface="Arial" pitchFamily="34" charset="0"/>
                </a:rPr>
                <a:t>year</a:t>
              </a:r>
              <a:endParaRPr kumimoji="0" lang="en-US" altLang="ko-KR" sz="1600" dirty="0">
                <a:solidFill>
                  <a:schemeClr val="bg1"/>
                </a:solidFill>
                <a:latin typeface="Arial" pitchFamily="34" charset="0"/>
                <a:ea typeface="맑은 고딕" pitchFamily="50" charset="-127"/>
                <a:cs typeface="Arial" pitchFamily="34" charset="0"/>
              </a:endParaRPr>
            </a:p>
          </p:txBody>
        </p:sp>
        <p:sp>
          <p:nvSpPr>
            <p:cNvPr id="156" name="TextBox 155"/>
            <p:cNvSpPr txBox="1"/>
            <p:nvPr/>
          </p:nvSpPr>
          <p:spPr bwMode="auto">
            <a:xfrm>
              <a:off x="1360060" y="2071164"/>
              <a:ext cx="2217148" cy="64645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228600" indent="-228600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en-US" altLang="ko-KR" sz="9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Text here </a:t>
              </a:r>
              <a:r>
                <a:rPr kumimoji="0" lang="en-US" altLang="ko-KR" sz="900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add </a:t>
              </a:r>
              <a:r>
                <a:rPr kumimoji="0" lang="en-US" altLang="ko-KR" sz="900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text.</a:t>
              </a:r>
            </a:p>
            <a:p>
              <a:pPr marL="228600" indent="-228600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en-US" altLang="ko-KR" sz="900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Text </a:t>
              </a:r>
              <a:r>
                <a:rPr kumimoji="0" lang="en-US" altLang="ko-KR" sz="9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here add </a:t>
              </a:r>
              <a:r>
                <a:rPr kumimoji="0" lang="en-US" altLang="ko-KR" sz="900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text.</a:t>
              </a:r>
            </a:p>
            <a:p>
              <a:pPr marL="228600" indent="-228600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en-US" altLang="ko-KR" sz="900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Text </a:t>
              </a:r>
              <a:r>
                <a:rPr kumimoji="0" lang="en-US" altLang="ko-KR" sz="9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here add </a:t>
              </a:r>
              <a:r>
                <a:rPr kumimoji="0" lang="en-US" altLang="ko-KR" sz="900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text. </a:t>
              </a:r>
              <a:endParaRPr kumimoji="0" lang="en-US" altLang="ko-KR" sz="9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157" name="그룹 49"/>
          <p:cNvGrpSpPr>
            <a:grpSpLocks/>
          </p:cNvGrpSpPr>
          <p:nvPr/>
        </p:nvGrpSpPr>
        <p:grpSpPr bwMode="auto">
          <a:xfrm>
            <a:off x="4307374" y="3633905"/>
            <a:ext cx="1500465" cy="790052"/>
            <a:chOff x="1360060" y="1711905"/>
            <a:chExt cx="2217148" cy="1005713"/>
          </a:xfrm>
        </p:grpSpPr>
        <p:sp>
          <p:nvSpPr>
            <p:cNvPr id="158" name="TextBox 62"/>
            <p:cNvSpPr txBox="1">
              <a:spLocks noChangeArrowheads="1"/>
            </p:cNvSpPr>
            <p:nvPr/>
          </p:nvSpPr>
          <p:spPr bwMode="auto">
            <a:xfrm>
              <a:off x="1411094" y="1711905"/>
              <a:ext cx="2092733" cy="43097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kumimoji="0" lang="en-US" altLang="ko-KR" sz="1600" dirty="0" smtClean="0">
                  <a:solidFill>
                    <a:schemeClr val="bg1"/>
                  </a:solidFill>
                  <a:latin typeface="Arial" pitchFamily="34" charset="0"/>
                  <a:ea typeface="맑은 고딕" pitchFamily="50" charset="-127"/>
                  <a:cs typeface="Arial" pitchFamily="34" charset="0"/>
                </a:rPr>
                <a:t>2013 </a:t>
              </a:r>
              <a:r>
                <a:rPr kumimoji="0" lang="en-US" altLang="ko-KR" sz="1600" dirty="0" smtClean="0">
                  <a:solidFill>
                    <a:schemeClr val="bg1"/>
                  </a:solidFill>
                  <a:latin typeface="Arial" pitchFamily="34" charset="0"/>
                  <a:ea typeface="맑은 고딕" pitchFamily="50" charset="-127"/>
                  <a:cs typeface="Arial" pitchFamily="34" charset="0"/>
                </a:rPr>
                <a:t>year</a:t>
              </a:r>
              <a:endParaRPr kumimoji="0" lang="en-US" altLang="ko-KR" sz="1600" dirty="0">
                <a:solidFill>
                  <a:schemeClr val="bg1"/>
                </a:solidFill>
                <a:latin typeface="Arial" pitchFamily="34" charset="0"/>
                <a:ea typeface="맑은 고딕" pitchFamily="50" charset="-127"/>
                <a:cs typeface="Arial" pitchFamily="34" charset="0"/>
              </a:endParaRPr>
            </a:p>
          </p:txBody>
        </p:sp>
        <p:sp>
          <p:nvSpPr>
            <p:cNvPr id="159" name="TextBox 158"/>
            <p:cNvSpPr txBox="1"/>
            <p:nvPr/>
          </p:nvSpPr>
          <p:spPr bwMode="auto">
            <a:xfrm>
              <a:off x="1360060" y="2071164"/>
              <a:ext cx="2217148" cy="64645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228600" indent="-228600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en-US" altLang="ko-KR" sz="9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Text here </a:t>
              </a:r>
              <a:r>
                <a:rPr kumimoji="0" lang="en-US" altLang="ko-KR" sz="900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add </a:t>
              </a:r>
              <a:r>
                <a:rPr kumimoji="0" lang="en-US" altLang="ko-KR" sz="900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text.</a:t>
              </a:r>
            </a:p>
            <a:p>
              <a:pPr marL="228600" indent="-228600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en-US" altLang="ko-KR" sz="900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Text </a:t>
              </a:r>
              <a:r>
                <a:rPr kumimoji="0" lang="en-US" altLang="ko-KR" sz="9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here add </a:t>
              </a:r>
              <a:r>
                <a:rPr kumimoji="0" lang="en-US" altLang="ko-KR" sz="900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text.</a:t>
              </a:r>
            </a:p>
            <a:p>
              <a:pPr marL="228600" indent="-228600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en-US" altLang="ko-KR" sz="900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Text </a:t>
              </a:r>
              <a:r>
                <a:rPr kumimoji="0" lang="en-US" altLang="ko-KR" sz="9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here add </a:t>
              </a:r>
              <a:r>
                <a:rPr kumimoji="0" lang="en-US" altLang="ko-KR" sz="900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text. </a:t>
              </a:r>
              <a:endParaRPr kumimoji="0" lang="en-US" altLang="ko-KR" sz="9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160" name="그룹 49"/>
          <p:cNvGrpSpPr>
            <a:grpSpLocks/>
          </p:cNvGrpSpPr>
          <p:nvPr/>
        </p:nvGrpSpPr>
        <p:grpSpPr bwMode="auto">
          <a:xfrm>
            <a:off x="5903253" y="3633905"/>
            <a:ext cx="1500465" cy="790052"/>
            <a:chOff x="1360060" y="1711905"/>
            <a:chExt cx="2217148" cy="1005713"/>
          </a:xfrm>
        </p:grpSpPr>
        <p:sp>
          <p:nvSpPr>
            <p:cNvPr id="161" name="TextBox 62"/>
            <p:cNvSpPr txBox="1">
              <a:spLocks noChangeArrowheads="1"/>
            </p:cNvSpPr>
            <p:nvPr/>
          </p:nvSpPr>
          <p:spPr bwMode="auto">
            <a:xfrm>
              <a:off x="1411094" y="1711905"/>
              <a:ext cx="2092733" cy="43097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kumimoji="0" lang="en-US" altLang="ko-KR" sz="1600" dirty="0" smtClean="0">
                  <a:solidFill>
                    <a:schemeClr val="bg1"/>
                  </a:solidFill>
                  <a:latin typeface="Arial" pitchFamily="34" charset="0"/>
                  <a:ea typeface="맑은 고딕" pitchFamily="50" charset="-127"/>
                  <a:cs typeface="Arial" pitchFamily="34" charset="0"/>
                </a:rPr>
                <a:t>2015 </a:t>
              </a:r>
              <a:r>
                <a:rPr kumimoji="0" lang="en-US" altLang="ko-KR" sz="1600" dirty="0" smtClean="0">
                  <a:solidFill>
                    <a:schemeClr val="bg1"/>
                  </a:solidFill>
                  <a:latin typeface="Arial" pitchFamily="34" charset="0"/>
                  <a:ea typeface="맑은 고딕" pitchFamily="50" charset="-127"/>
                  <a:cs typeface="Arial" pitchFamily="34" charset="0"/>
                </a:rPr>
                <a:t>year</a:t>
              </a:r>
              <a:endParaRPr kumimoji="0" lang="en-US" altLang="ko-KR" sz="1600" dirty="0">
                <a:solidFill>
                  <a:schemeClr val="bg1"/>
                </a:solidFill>
                <a:latin typeface="Arial" pitchFamily="34" charset="0"/>
                <a:ea typeface="맑은 고딕" pitchFamily="50" charset="-127"/>
                <a:cs typeface="Arial" pitchFamily="34" charset="0"/>
              </a:endParaRPr>
            </a:p>
          </p:txBody>
        </p:sp>
        <p:sp>
          <p:nvSpPr>
            <p:cNvPr id="162" name="TextBox 161"/>
            <p:cNvSpPr txBox="1"/>
            <p:nvPr/>
          </p:nvSpPr>
          <p:spPr bwMode="auto">
            <a:xfrm>
              <a:off x="1360060" y="2071164"/>
              <a:ext cx="2217148" cy="64645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228600" indent="-228600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en-US" altLang="ko-KR" sz="9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Text here </a:t>
              </a:r>
              <a:r>
                <a:rPr kumimoji="0" lang="en-US" altLang="ko-KR" sz="900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add </a:t>
              </a:r>
              <a:r>
                <a:rPr kumimoji="0" lang="en-US" altLang="ko-KR" sz="900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text.</a:t>
              </a:r>
            </a:p>
            <a:p>
              <a:pPr marL="228600" indent="-228600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en-US" altLang="ko-KR" sz="900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Text </a:t>
              </a:r>
              <a:r>
                <a:rPr kumimoji="0" lang="en-US" altLang="ko-KR" sz="9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here add </a:t>
              </a:r>
              <a:r>
                <a:rPr kumimoji="0" lang="en-US" altLang="ko-KR" sz="900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text.</a:t>
              </a:r>
            </a:p>
            <a:p>
              <a:pPr marL="228600" indent="-228600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en-US" altLang="ko-KR" sz="900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Text </a:t>
              </a:r>
              <a:r>
                <a:rPr kumimoji="0" lang="en-US" altLang="ko-KR" sz="9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here add </a:t>
              </a:r>
              <a:r>
                <a:rPr kumimoji="0" lang="en-US" altLang="ko-KR" sz="900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text. </a:t>
              </a:r>
              <a:endParaRPr kumimoji="0" lang="en-US" altLang="ko-KR" sz="9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0775697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1397</TotalTime>
  <Words>329</Words>
  <Application>Microsoft Office PowerPoint</Application>
  <PresentationFormat>On-screen Show (16:9)</PresentationFormat>
  <Paragraphs>88</Paragraphs>
  <Slides>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3" baseType="lpstr">
      <vt:lpstr>Office Theme</vt:lpstr>
      <vt:lpstr>PowerPoint Presentation</vt:lpstr>
      <vt:lpstr>PowerPoint Presentation</vt:lpstr>
    </vt:vector>
  </TitlesOfParts>
  <Company>Microsoft Corporation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ALLPPT.COM</dc:title>
  <dc:creator>ALLPPT.COM</dc:creator>
  <cp:lastModifiedBy>Registered User</cp:lastModifiedBy>
  <cp:revision>24</cp:revision>
  <dcterms:created xsi:type="dcterms:W3CDTF">2014-02-28T09:23:05Z</dcterms:created>
  <dcterms:modified xsi:type="dcterms:W3CDTF">2014-04-03T01:04:01Z</dcterms:modified>
</cp:coreProperties>
</file>