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3" name="Graphic 8">
            <a:extLst>
              <a:ext uri="{FF2B5EF4-FFF2-40B4-BE49-F238E27FC236}">
                <a16:creationId xmlns:a16="http://schemas.microsoft.com/office/drawing/2014/main" id="{D2AA18B2-ACE8-45E3-AF74-B2EA4562ABBF}"/>
              </a:ext>
            </a:extLst>
          </p:cNvPr>
          <p:cNvGrpSpPr/>
          <p:nvPr/>
        </p:nvGrpSpPr>
        <p:grpSpPr>
          <a:xfrm>
            <a:off x="9908001" y="4777654"/>
            <a:ext cx="955187" cy="1401633"/>
            <a:chOff x="5219700" y="2143125"/>
            <a:chExt cx="1752600" cy="2571750"/>
          </a:xfrm>
          <a:noFill/>
        </p:grpSpPr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7F45799C-3202-4EC3-ACE6-3F58D5C2C308}"/>
                </a:ext>
              </a:extLst>
            </p:cNvPr>
            <p:cNvSpPr/>
            <p:nvPr/>
          </p:nvSpPr>
          <p:spPr>
            <a:xfrm>
              <a:off x="6016096" y="213815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C10A4831-FD5B-49D9-B182-A037E8BB5FCA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1D715096-DC00-432B-9477-BADD8C7B3516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E097D27-89EC-4054-B263-2B9798DADFE8}"/>
                </a:ext>
              </a:extLst>
            </p:cNvPr>
            <p:cNvSpPr/>
            <p:nvPr/>
          </p:nvSpPr>
          <p:spPr>
            <a:xfrm>
              <a:off x="6350317" y="2279059"/>
              <a:ext cx="333375" cy="876300"/>
            </a:xfrm>
            <a:custGeom>
              <a:avLst/>
              <a:gdLst>
                <a:gd name="connsiteX0" fmla="*/ 327660 w 333375"/>
                <a:gd name="connsiteY0" fmla="*/ 864191 h 876300"/>
                <a:gd name="connsiteX1" fmla="*/ 290513 w 333375"/>
                <a:gd name="connsiteY1" fmla="*/ 69806 h 876300"/>
                <a:gd name="connsiteX2" fmla="*/ 216217 w 333375"/>
                <a:gd name="connsiteY2" fmla="*/ 17419 h 876300"/>
                <a:gd name="connsiteX3" fmla="*/ 147638 w 333375"/>
                <a:gd name="connsiteY3" fmla="*/ 18371 h 876300"/>
                <a:gd name="connsiteX4" fmla="*/ 55245 w 333375"/>
                <a:gd name="connsiteY4" fmla="*/ 65044 h 876300"/>
                <a:gd name="connsiteX5" fmla="*/ 14288 w 333375"/>
                <a:gd name="connsiteY5" fmla="*/ 95524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3375" h="876300">
                  <a:moveTo>
                    <a:pt x="327660" y="864191"/>
                  </a:moveTo>
                  <a:cubicBezTo>
                    <a:pt x="325755" y="864191"/>
                    <a:pt x="332423" y="128861"/>
                    <a:pt x="290513" y="69806"/>
                  </a:cubicBezTo>
                  <a:cubicBezTo>
                    <a:pt x="265748" y="34564"/>
                    <a:pt x="228600" y="22181"/>
                    <a:pt x="216217" y="17419"/>
                  </a:cubicBezTo>
                  <a:cubicBezTo>
                    <a:pt x="202883" y="12656"/>
                    <a:pt x="179070" y="13609"/>
                    <a:pt x="147638" y="18371"/>
                  </a:cubicBezTo>
                  <a:cubicBezTo>
                    <a:pt x="119063" y="22181"/>
                    <a:pt x="98108" y="36469"/>
                    <a:pt x="55245" y="65044"/>
                  </a:cubicBezTo>
                  <a:cubicBezTo>
                    <a:pt x="32385" y="80284"/>
                    <a:pt x="16193" y="93619"/>
                    <a:pt x="14288" y="95524"/>
                  </a:cubicBezTo>
                </a:path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52D0CEF8-5143-4FBE-8812-03EA38E1881F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37B370B3-D227-4496-94C3-CACC941F1698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9177ECC-FD6C-4FDB-B3DE-4F69CDD22632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A0D3C5AF-E2AA-4172-A455-0D5D0AB77406}"/>
                </a:ext>
              </a:extLst>
            </p:cNvPr>
            <p:cNvSpPr/>
            <p:nvPr/>
          </p:nvSpPr>
          <p:spPr>
            <a:xfrm>
              <a:off x="5704523" y="2236460"/>
              <a:ext cx="342900" cy="1181100"/>
            </a:xfrm>
            <a:custGeom>
              <a:avLst/>
              <a:gdLst>
                <a:gd name="connsiteX0" fmla="*/ 334328 w 342900"/>
                <a:gd name="connsiteY0" fmla="*/ 147647 h 1181100"/>
                <a:gd name="connsiteX1" fmla="*/ 273367 w 342900"/>
                <a:gd name="connsiteY1" fmla="*/ 61922 h 1181100"/>
                <a:gd name="connsiteX2" fmla="*/ 112395 w 342900"/>
                <a:gd name="connsiteY2" fmla="*/ 23822 h 1181100"/>
                <a:gd name="connsiteX3" fmla="*/ 14288 w 342900"/>
                <a:gd name="connsiteY3" fmla="*/ 168602 h 1181100"/>
                <a:gd name="connsiteX4" fmla="*/ 25717 w 342900"/>
                <a:gd name="connsiteY4" fmla="*/ 1174442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181100">
                  <a:moveTo>
                    <a:pt x="334328" y="147647"/>
                  </a:moveTo>
                  <a:cubicBezTo>
                    <a:pt x="325755" y="120977"/>
                    <a:pt x="285750" y="75257"/>
                    <a:pt x="273367" y="61922"/>
                  </a:cubicBezTo>
                  <a:cubicBezTo>
                    <a:pt x="231457" y="19060"/>
                    <a:pt x="164782" y="1915"/>
                    <a:pt x="112395" y="23822"/>
                  </a:cubicBezTo>
                  <a:cubicBezTo>
                    <a:pt x="50482" y="50492"/>
                    <a:pt x="14288" y="102880"/>
                    <a:pt x="14288" y="168602"/>
                  </a:cubicBezTo>
                  <a:cubicBezTo>
                    <a:pt x="14288" y="470545"/>
                    <a:pt x="23813" y="1152535"/>
                    <a:pt x="25717" y="1174442"/>
                  </a:cubicBezTo>
                </a:path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5CA1EE6E-1DE4-47C7-9105-2326D357ADAA}"/>
                </a:ext>
              </a:extLst>
            </p:cNvPr>
            <p:cNvSpPr/>
            <p:nvPr/>
          </p:nvSpPr>
          <p:spPr>
            <a:xfrm>
              <a:off x="5215650" y="2461256"/>
              <a:ext cx="1762125" cy="2257425"/>
            </a:xfrm>
            <a:custGeom>
              <a:avLst/>
              <a:gdLst>
                <a:gd name="connsiteX0" fmla="*/ 1148955 w 1762125"/>
                <a:gd name="connsiteY0" fmla="*/ 1533529 h 2257425"/>
                <a:gd name="connsiteX1" fmla="*/ 1145145 w 1762125"/>
                <a:gd name="connsiteY1" fmla="*/ 1313502 h 2257425"/>
                <a:gd name="connsiteX2" fmla="*/ 825105 w 1762125"/>
                <a:gd name="connsiteY2" fmla="*/ 1075377 h 2257425"/>
                <a:gd name="connsiteX3" fmla="*/ 698423 w 1762125"/>
                <a:gd name="connsiteY3" fmla="*/ 1089664 h 2257425"/>
                <a:gd name="connsiteX4" fmla="*/ 667942 w 1762125"/>
                <a:gd name="connsiteY4" fmla="*/ 1083949 h 2257425"/>
                <a:gd name="connsiteX5" fmla="*/ 476490 w 1762125"/>
                <a:gd name="connsiteY5" fmla="*/ 909642 h 2257425"/>
                <a:gd name="connsiteX6" fmla="*/ 406005 w 1762125"/>
                <a:gd name="connsiteY6" fmla="*/ 848682 h 2257425"/>
                <a:gd name="connsiteX7" fmla="*/ 61200 w 1762125"/>
                <a:gd name="connsiteY7" fmla="*/ 869637 h 2257425"/>
                <a:gd name="connsiteX8" fmla="*/ 93585 w 1762125"/>
                <a:gd name="connsiteY8" fmla="*/ 1054422 h 2257425"/>
                <a:gd name="connsiteX9" fmla="*/ 557453 w 1762125"/>
                <a:gd name="connsiteY9" fmla="*/ 1543054 h 2257425"/>
                <a:gd name="connsiteX10" fmla="*/ 643178 w 1762125"/>
                <a:gd name="connsiteY10" fmla="*/ 1625922 h 2257425"/>
                <a:gd name="connsiteX11" fmla="*/ 664133 w 1762125"/>
                <a:gd name="connsiteY11" fmla="*/ 1673547 h 2257425"/>
                <a:gd name="connsiteX12" fmla="*/ 672705 w 1762125"/>
                <a:gd name="connsiteY12" fmla="*/ 2195517 h 2257425"/>
                <a:gd name="connsiteX13" fmla="*/ 726998 w 1762125"/>
                <a:gd name="connsiteY13" fmla="*/ 2246000 h 2257425"/>
                <a:gd name="connsiteX14" fmla="*/ 1479472 w 1762125"/>
                <a:gd name="connsiteY14" fmla="*/ 2247904 h 2257425"/>
                <a:gd name="connsiteX15" fmla="*/ 1526145 w 1762125"/>
                <a:gd name="connsiteY15" fmla="*/ 2201232 h 2257425"/>
                <a:gd name="connsiteX16" fmla="*/ 1517572 w 1762125"/>
                <a:gd name="connsiteY16" fmla="*/ 1653544 h 2257425"/>
                <a:gd name="connsiteX17" fmla="*/ 1548053 w 1762125"/>
                <a:gd name="connsiteY17" fmla="*/ 1599252 h 2257425"/>
                <a:gd name="connsiteX18" fmla="*/ 1724265 w 1762125"/>
                <a:gd name="connsiteY18" fmla="*/ 1368747 h 2257425"/>
                <a:gd name="connsiteX19" fmla="*/ 1739505 w 1762125"/>
                <a:gd name="connsiteY19" fmla="*/ 1285879 h 2257425"/>
                <a:gd name="connsiteX20" fmla="*/ 1744268 w 1762125"/>
                <a:gd name="connsiteY20" fmla="*/ 127639 h 2257425"/>
                <a:gd name="connsiteX21" fmla="*/ 1662353 w 1762125"/>
                <a:gd name="connsiteY21" fmla="*/ 24769 h 2257425"/>
                <a:gd name="connsiteX22" fmla="*/ 1518525 w 1762125"/>
                <a:gd name="connsiteY22" fmla="*/ 41914 h 2257425"/>
                <a:gd name="connsiteX23" fmla="*/ 1467090 w 1762125"/>
                <a:gd name="connsiteY23" fmla="*/ 69537 h 225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62125" h="2257425">
                  <a:moveTo>
                    <a:pt x="1148955" y="1533529"/>
                  </a:moveTo>
                  <a:cubicBezTo>
                    <a:pt x="1170863" y="1456377"/>
                    <a:pt x="1177530" y="1391607"/>
                    <a:pt x="1145145" y="1313502"/>
                  </a:cubicBezTo>
                  <a:cubicBezTo>
                    <a:pt x="1086090" y="1172532"/>
                    <a:pt x="975600" y="1098237"/>
                    <a:pt x="825105" y="1075377"/>
                  </a:cubicBezTo>
                  <a:cubicBezTo>
                    <a:pt x="784148" y="1077282"/>
                    <a:pt x="736523" y="1078235"/>
                    <a:pt x="698423" y="1089664"/>
                  </a:cubicBezTo>
                  <a:cubicBezTo>
                    <a:pt x="685088" y="1093474"/>
                    <a:pt x="674610" y="1089664"/>
                    <a:pt x="667942" y="1083949"/>
                  </a:cubicBezTo>
                  <a:cubicBezTo>
                    <a:pt x="615555" y="1039182"/>
                    <a:pt x="511732" y="942027"/>
                    <a:pt x="476490" y="909642"/>
                  </a:cubicBezTo>
                  <a:cubicBezTo>
                    <a:pt x="440295" y="877257"/>
                    <a:pt x="419340" y="855349"/>
                    <a:pt x="406005" y="848682"/>
                  </a:cubicBezTo>
                  <a:cubicBezTo>
                    <a:pt x="293610" y="789627"/>
                    <a:pt x="145972" y="768672"/>
                    <a:pt x="61200" y="869637"/>
                  </a:cubicBezTo>
                  <a:cubicBezTo>
                    <a:pt x="20242" y="919167"/>
                    <a:pt x="-33098" y="927739"/>
                    <a:pt x="93585" y="1054422"/>
                  </a:cubicBezTo>
                  <a:cubicBezTo>
                    <a:pt x="117397" y="1078235"/>
                    <a:pt x="487920" y="1430660"/>
                    <a:pt x="557453" y="1543054"/>
                  </a:cubicBezTo>
                  <a:cubicBezTo>
                    <a:pt x="568883" y="1562104"/>
                    <a:pt x="623175" y="1613539"/>
                    <a:pt x="643178" y="1625922"/>
                  </a:cubicBezTo>
                  <a:cubicBezTo>
                    <a:pt x="653655" y="1632589"/>
                    <a:pt x="664133" y="1653544"/>
                    <a:pt x="664133" y="1673547"/>
                  </a:cubicBezTo>
                  <a:cubicBezTo>
                    <a:pt x="659370" y="1844997"/>
                    <a:pt x="665085" y="2023114"/>
                    <a:pt x="672705" y="2195517"/>
                  </a:cubicBezTo>
                  <a:cubicBezTo>
                    <a:pt x="674610" y="2236475"/>
                    <a:pt x="683183" y="2246000"/>
                    <a:pt x="726998" y="2246000"/>
                  </a:cubicBezTo>
                  <a:cubicBezTo>
                    <a:pt x="974648" y="2244095"/>
                    <a:pt x="1231822" y="2249810"/>
                    <a:pt x="1479472" y="2247904"/>
                  </a:cubicBezTo>
                  <a:cubicBezTo>
                    <a:pt x="1521383" y="2247904"/>
                    <a:pt x="1526145" y="2242189"/>
                    <a:pt x="1526145" y="2201232"/>
                  </a:cubicBezTo>
                  <a:cubicBezTo>
                    <a:pt x="1524240" y="2021210"/>
                    <a:pt x="1515668" y="1834519"/>
                    <a:pt x="1517572" y="1653544"/>
                  </a:cubicBezTo>
                  <a:cubicBezTo>
                    <a:pt x="1517572" y="1627827"/>
                    <a:pt x="1526145" y="1613539"/>
                    <a:pt x="1548053" y="1599252"/>
                  </a:cubicBezTo>
                  <a:cubicBezTo>
                    <a:pt x="1635683" y="1540197"/>
                    <a:pt x="1691880" y="1469712"/>
                    <a:pt x="1724265" y="1368747"/>
                  </a:cubicBezTo>
                  <a:cubicBezTo>
                    <a:pt x="1732838" y="1341124"/>
                    <a:pt x="1738553" y="1314454"/>
                    <a:pt x="1739505" y="1285879"/>
                  </a:cubicBezTo>
                  <a:cubicBezTo>
                    <a:pt x="1750935" y="900117"/>
                    <a:pt x="1759508" y="513402"/>
                    <a:pt x="1744268" y="127639"/>
                  </a:cubicBezTo>
                  <a:cubicBezTo>
                    <a:pt x="1742363" y="76204"/>
                    <a:pt x="1709978" y="44772"/>
                    <a:pt x="1662353" y="24769"/>
                  </a:cubicBezTo>
                  <a:cubicBezTo>
                    <a:pt x="1614728" y="5719"/>
                    <a:pt x="1563293" y="13339"/>
                    <a:pt x="1518525" y="41914"/>
                  </a:cubicBezTo>
                  <a:cubicBezTo>
                    <a:pt x="1503285" y="51439"/>
                    <a:pt x="1483283" y="60964"/>
                    <a:pt x="1467090" y="69537"/>
                  </a:cubicBezTo>
                </a:path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A343D9-6E1D-4576-B56A-4E062D45DBAC}"/>
                </a:ext>
              </a:extLst>
            </p:cNvPr>
            <p:cNvSpPr/>
            <p:nvPr/>
          </p:nvSpPr>
          <p:spPr>
            <a:xfrm>
              <a:off x="5205413" y="21288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4" name="Graphic 20">
            <a:extLst>
              <a:ext uri="{FF2B5EF4-FFF2-40B4-BE49-F238E27FC236}">
                <a16:creationId xmlns:a16="http://schemas.microsoft.com/office/drawing/2014/main" id="{BAD8B2D4-0A3F-44C3-9784-948FD2EBE5A7}"/>
              </a:ext>
            </a:extLst>
          </p:cNvPr>
          <p:cNvGrpSpPr/>
          <p:nvPr/>
        </p:nvGrpSpPr>
        <p:grpSpPr>
          <a:xfrm>
            <a:off x="5554466" y="4751698"/>
            <a:ext cx="965959" cy="1427589"/>
            <a:chOff x="5000618" y="2109786"/>
            <a:chExt cx="1772363" cy="2619377"/>
          </a:xfrm>
          <a:noFill/>
        </p:grpSpPr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B9D697F6-2C3B-479F-9FF3-F9742D2A60E3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9D432492-50B7-48AD-AE4F-8FEBDF8EE851}"/>
                </a:ext>
              </a:extLst>
            </p:cNvPr>
            <p:cNvSpPr/>
            <p:nvPr/>
          </p:nvSpPr>
          <p:spPr>
            <a:xfrm>
              <a:off x="5762722" y="2119105"/>
              <a:ext cx="361950" cy="1019176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95844DCD-966A-4532-A683-538B6B3F15F0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4901A6E9-1C4E-4957-8D7C-55ED74876C85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B1B5BC03-8D32-4438-B0D6-3C90CD79A55B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66D883A4-EC0B-4C2C-B740-BADC6C8B41C2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BD232137-A330-450F-A6A2-4079675D98C5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D773E943-9612-4F64-8A69-1C1F71257877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B9D82322-374F-47C8-BEA8-F6CEB6779430}"/>
                </a:ext>
              </a:extLst>
            </p:cNvPr>
            <p:cNvSpPr/>
            <p:nvPr/>
          </p:nvSpPr>
          <p:spPr>
            <a:xfrm>
              <a:off x="5000618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C4AAEE33-F0D9-4D46-AA14-4294E0D5EC5D}"/>
                </a:ext>
              </a:extLst>
            </p:cNvPr>
            <p:cNvSpPr/>
            <p:nvPr/>
          </p:nvSpPr>
          <p:spPr>
            <a:xfrm>
              <a:off x="5010858" y="2967037"/>
              <a:ext cx="1762123" cy="1762126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3B0A405A-EFD5-4BEE-909F-FC720E37989A}"/>
                </a:ext>
              </a:extLst>
            </p:cNvPr>
            <p:cNvSpPr/>
            <p:nvPr/>
          </p:nvSpPr>
          <p:spPr>
            <a:xfrm>
              <a:off x="5000620" y="2109786"/>
              <a:ext cx="28576" cy="28576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FDE8BEC-BFFC-45B3-A671-A5835FD38260}"/>
                </a:ext>
              </a:extLst>
            </p:cNvPr>
            <p:cNvSpPr/>
            <p:nvPr/>
          </p:nvSpPr>
          <p:spPr>
            <a:xfrm>
              <a:off x="5257629" y="2328101"/>
              <a:ext cx="533399" cy="1019176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F79F2D40-AC00-4A64-94FC-051AD407AC02}"/>
                </a:ext>
              </a:extLst>
            </p:cNvPr>
            <p:cNvSpPr/>
            <p:nvPr/>
          </p:nvSpPr>
          <p:spPr>
            <a:xfrm>
              <a:off x="6097899" y="2704145"/>
              <a:ext cx="342899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600206C-0DB5-4A67-BF81-694715E73588}"/>
                </a:ext>
              </a:extLst>
            </p:cNvPr>
            <p:cNvSpPr/>
            <p:nvPr/>
          </p:nvSpPr>
          <p:spPr>
            <a:xfrm>
              <a:off x="6428422" y="2751772"/>
              <a:ext cx="342899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grpFill/>
            <a:ln w="3810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9" name="Group 668">
            <a:extLst>
              <a:ext uri="{FF2B5EF4-FFF2-40B4-BE49-F238E27FC236}">
                <a16:creationId xmlns:a16="http://schemas.microsoft.com/office/drawing/2014/main" id="{E525E04B-EB74-4A22-9CA7-5F3FB63A5728}"/>
              </a:ext>
            </a:extLst>
          </p:cNvPr>
          <p:cNvGrpSpPr/>
          <p:nvPr/>
        </p:nvGrpSpPr>
        <p:grpSpPr>
          <a:xfrm>
            <a:off x="3517969" y="4757296"/>
            <a:ext cx="825494" cy="1421991"/>
            <a:chOff x="8091224" y="4441475"/>
            <a:chExt cx="825494" cy="1421991"/>
          </a:xfrm>
        </p:grpSpPr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DE736088-04F6-4F61-8D32-46DFB27E840D}"/>
                </a:ext>
              </a:extLst>
            </p:cNvPr>
            <p:cNvSpPr/>
            <p:nvPr/>
          </p:nvSpPr>
          <p:spPr>
            <a:xfrm>
              <a:off x="8096073" y="4903088"/>
              <a:ext cx="820215" cy="960378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254A9C69-C83E-4D07-BA6C-79941DB444C3}"/>
                </a:ext>
              </a:extLst>
            </p:cNvPr>
            <p:cNvSpPr/>
            <p:nvPr/>
          </p:nvSpPr>
          <p:spPr>
            <a:xfrm>
              <a:off x="8366506" y="4441475"/>
              <a:ext cx="109016" cy="550271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06D3DDDB-35B7-4AD8-93CA-24B2BB0EDCF0}"/>
                </a:ext>
              </a:extLst>
            </p:cNvPr>
            <p:cNvSpPr/>
            <p:nvPr/>
          </p:nvSpPr>
          <p:spPr>
            <a:xfrm>
              <a:off x="8460409" y="4441588"/>
              <a:ext cx="103825" cy="555462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29E53CDC-11E5-49D0-B29F-7A16689052A0}"/>
                </a:ext>
              </a:extLst>
            </p:cNvPr>
            <p:cNvSpPr/>
            <p:nvPr/>
          </p:nvSpPr>
          <p:spPr>
            <a:xfrm>
              <a:off x="8091224" y="4555899"/>
              <a:ext cx="290709" cy="462020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0134B58E-E10C-497D-836D-3ECB82178D24}"/>
                </a:ext>
              </a:extLst>
            </p:cNvPr>
            <p:cNvSpPr/>
            <p:nvPr/>
          </p:nvSpPr>
          <p:spPr>
            <a:xfrm>
              <a:off x="8548141" y="4763444"/>
              <a:ext cx="186884" cy="337430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68ABBF2E-7F51-439F-8A24-DC70E86B8062}"/>
                </a:ext>
              </a:extLst>
            </p:cNvPr>
            <p:cNvSpPr/>
            <p:nvPr/>
          </p:nvSpPr>
          <p:spPr>
            <a:xfrm>
              <a:off x="8729834" y="4789400"/>
              <a:ext cx="186884" cy="311474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92FC2BC7-9AEC-4D3A-BC2A-4D6EF9E5C710}"/>
                </a:ext>
              </a:extLst>
            </p:cNvPr>
            <p:cNvSpPr/>
            <p:nvPr/>
          </p:nvSpPr>
          <p:spPr>
            <a:xfrm>
              <a:off x="8208116" y="5208332"/>
              <a:ext cx="337430" cy="285518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6C0D470A-05FE-41EB-8064-4ECECBB846E9}"/>
              </a:ext>
            </a:extLst>
          </p:cNvPr>
          <p:cNvGrpSpPr/>
          <p:nvPr/>
        </p:nvGrpSpPr>
        <p:grpSpPr>
          <a:xfrm>
            <a:off x="1486320" y="4751146"/>
            <a:ext cx="820646" cy="1428141"/>
            <a:chOff x="10340564" y="4443631"/>
            <a:chExt cx="820646" cy="1428141"/>
          </a:xfrm>
        </p:grpSpPr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B582303-2179-4CED-89CD-58ECA185A3F1}"/>
                </a:ext>
              </a:extLst>
            </p:cNvPr>
            <p:cNvSpPr/>
            <p:nvPr/>
          </p:nvSpPr>
          <p:spPr>
            <a:xfrm>
              <a:off x="10340564" y="4911394"/>
              <a:ext cx="820214" cy="960378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617747C1-D6CC-4191-B804-E59FAD4ED6A5}"/>
                </a:ext>
              </a:extLst>
            </p:cNvPr>
            <p:cNvSpPr/>
            <p:nvPr/>
          </p:nvSpPr>
          <p:spPr>
            <a:xfrm>
              <a:off x="10436828" y="4443631"/>
              <a:ext cx="184196" cy="574785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520F4F4A-321A-4C93-8955-7B9314CC0D8B}"/>
                </a:ext>
              </a:extLst>
            </p:cNvPr>
            <p:cNvSpPr/>
            <p:nvPr/>
          </p:nvSpPr>
          <p:spPr>
            <a:xfrm>
              <a:off x="10614054" y="4769155"/>
              <a:ext cx="186884" cy="285518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DC7FCF61-ACF3-4C26-A067-5846951544AA}"/>
                </a:ext>
              </a:extLst>
            </p:cNvPr>
            <p:cNvSpPr/>
            <p:nvPr/>
          </p:nvSpPr>
          <p:spPr>
            <a:xfrm>
              <a:off x="10792633" y="4771750"/>
              <a:ext cx="186884" cy="337430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EFC1C644-0BB5-49F9-8563-D74E5BEF22F3}"/>
                </a:ext>
              </a:extLst>
            </p:cNvPr>
            <p:cNvSpPr/>
            <p:nvPr/>
          </p:nvSpPr>
          <p:spPr>
            <a:xfrm>
              <a:off x="10974326" y="4797706"/>
              <a:ext cx="186884" cy="311474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60B34E7-7764-4047-B19D-ECFAB60EDCD6}"/>
                </a:ext>
              </a:extLst>
            </p:cNvPr>
            <p:cNvSpPr/>
            <p:nvPr/>
          </p:nvSpPr>
          <p:spPr>
            <a:xfrm>
              <a:off x="10452607" y="5216639"/>
              <a:ext cx="337430" cy="285518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81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4" name="Graphic 73">
            <a:extLst>
              <a:ext uri="{FF2B5EF4-FFF2-40B4-BE49-F238E27FC236}">
                <a16:creationId xmlns:a16="http://schemas.microsoft.com/office/drawing/2014/main" id="{C64BF6FC-813D-45FF-90AB-3C5FED71DD4D}"/>
              </a:ext>
            </a:extLst>
          </p:cNvPr>
          <p:cNvGrpSpPr/>
          <p:nvPr/>
        </p:nvGrpSpPr>
        <p:grpSpPr>
          <a:xfrm>
            <a:off x="7731428" y="4751698"/>
            <a:ext cx="965569" cy="1427589"/>
            <a:chOff x="5210175" y="2119312"/>
            <a:chExt cx="1771650" cy="2619375"/>
          </a:xfrm>
          <a:noFill/>
        </p:grpSpPr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24D94384-2ADD-44D8-95DA-B9A7C33DB463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A9063BE3-167D-42B9-A4A6-A2590868591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4F097619-9570-4E1C-BAE0-4FE32C3A33E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FDF6346D-49BA-40C4-B5D4-A2B7D09287A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42575977-1A16-420D-9504-0FCBAF86A765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1A9706BE-682D-461A-80AD-EA31A7156CB5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07B953E6-B0A1-4725-AD4C-A50C6FF78E63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E37CE48E-FB6B-40E0-8299-C731E4E196CF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55CCA047-6F33-48E3-81DE-87B583A39198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A4F95AF-B7C8-48E2-8634-EC4F44F61211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04901548-F7FB-4C21-A6B1-EDBE9085734C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grpFill/>
            <a:ln w="3810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22F112FB-3D38-4002-9AC3-E7C287333BAB}"/>
              </a:ext>
            </a:extLst>
          </p:cNvPr>
          <p:cNvGrpSpPr/>
          <p:nvPr/>
        </p:nvGrpSpPr>
        <p:grpSpPr>
          <a:xfrm>
            <a:off x="836545" y="1817820"/>
            <a:ext cx="1939332" cy="2817124"/>
            <a:chOff x="926977" y="1590689"/>
            <a:chExt cx="1939332" cy="2817124"/>
          </a:xfrm>
          <a:solidFill>
            <a:schemeClr val="accent6"/>
          </a:solidFill>
        </p:grpSpPr>
        <p:sp>
          <p:nvSpPr>
            <p:cNvPr id="697" name="Rectangle: Rounded Corners 696">
              <a:extLst>
                <a:ext uri="{FF2B5EF4-FFF2-40B4-BE49-F238E27FC236}">
                  <a16:creationId xmlns:a16="http://schemas.microsoft.com/office/drawing/2014/main" id="{BB3AB19D-ACF7-4681-8C4C-DDEC45C8FF27}"/>
                </a:ext>
              </a:extLst>
            </p:cNvPr>
            <p:cNvSpPr/>
            <p:nvPr/>
          </p:nvSpPr>
          <p:spPr>
            <a:xfrm>
              <a:off x="926977" y="1590689"/>
              <a:ext cx="1939332" cy="2527140"/>
            </a:xfrm>
            <a:prstGeom prst="roundRect">
              <a:avLst>
                <a:gd name="adj" fmla="val 88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Isosceles Triangle 697">
              <a:extLst>
                <a:ext uri="{FF2B5EF4-FFF2-40B4-BE49-F238E27FC236}">
                  <a16:creationId xmlns:a16="http://schemas.microsoft.com/office/drawing/2014/main" id="{B042A26F-E7FA-48A0-B701-0D42C6276200}"/>
                </a:ext>
              </a:extLst>
            </p:cNvPr>
            <p:cNvSpPr/>
            <p:nvPr/>
          </p:nvSpPr>
          <p:spPr>
            <a:xfrm rot="10800000">
              <a:off x="1715974" y="4096314"/>
              <a:ext cx="361339" cy="3114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9" name="Group 698">
            <a:extLst>
              <a:ext uri="{FF2B5EF4-FFF2-40B4-BE49-F238E27FC236}">
                <a16:creationId xmlns:a16="http://schemas.microsoft.com/office/drawing/2014/main" id="{CBCD5A31-7BD4-4A04-BE0A-C12F0894E923}"/>
              </a:ext>
            </a:extLst>
          </p:cNvPr>
          <p:cNvGrpSpPr/>
          <p:nvPr/>
        </p:nvGrpSpPr>
        <p:grpSpPr>
          <a:xfrm>
            <a:off x="2981391" y="1817820"/>
            <a:ext cx="1939332" cy="2817124"/>
            <a:chOff x="926977" y="1590689"/>
            <a:chExt cx="1939332" cy="2817124"/>
          </a:xfrm>
          <a:solidFill>
            <a:schemeClr val="accent1"/>
          </a:solidFill>
        </p:grpSpPr>
        <p:sp>
          <p:nvSpPr>
            <p:cNvPr id="700" name="Rectangle: Rounded Corners 699">
              <a:extLst>
                <a:ext uri="{FF2B5EF4-FFF2-40B4-BE49-F238E27FC236}">
                  <a16:creationId xmlns:a16="http://schemas.microsoft.com/office/drawing/2014/main" id="{03A1CABC-55D0-44F6-AC78-EE9DFABCB410}"/>
                </a:ext>
              </a:extLst>
            </p:cNvPr>
            <p:cNvSpPr/>
            <p:nvPr/>
          </p:nvSpPr>
          <p:spPr>
            <a:xfrm>
              <a:off x="926977" y="1590689"/>
              <a:ext cx="1939332" cy="2527140"/>
            </a:xfrm>
            <a:prstGeom prst="roundRect">
              <a:avLst>
                <a:gd name="adj" fmla="val 88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Isosceles Triangle 700">
              <a:extLst>
                <a:ext uri="{FF2B5EF4-FFF2-40B4-BE49-F238E27FC236}">
                  <a16:creationId xmlns:a16="http://schemas.microsoft.com/office/drawing/2014/main" id="{9FF33660-C460-4D3B-894C-F6BD73E95559}"/>
                </a:ext>
              </a:extLst>
            </p:cNvPr>
            <p:cNvSpPr/>
            <p:nvPr/>
          </p:nvSpPr>
          <p:spPr>
            <a:xfrm rot="10800000">
              <a:off x="1715974" y="4096314"/>
              <a:ext cx="361339" cy="3114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5D17B8DD-3AE6-465C-B844-BA8540C72333}"/>
              </a:ext>
            </a:extLst>
          </p:cNvPr>
          <p:cNvGrpSpPr/>
          <p:nvPr/>
        </p:nvGrpSpPr>
        <p:grpSpPr>
          <a:xfrm>
            <a:off x="5126237" y="1817820"/>
            <a:ext cx="1939332" cy="2817124"/>
            <a:chOff x="926977" y="1590689"/>
            <a:chExt cx="1939332" cy="2817124"/>
          </a:xfrm>
          <a:solidFill>
            <a:schemeClr val="accent2"/>
          </a:solidFill>
        </p:grpSpPr>
        <p:sp>
          <p:nvSpPr>
            <p:cNvPr id="703" name="Rectangle: Rounded Corners 702">
              <a:extLst>
                <a:ext uri="{FF2B5EF4-FFF2-40B4-BE49-F238E27FC236}">
                  <a16:creationId xmlns:a16="http://schemas.microsoft.com/office/drawing/2014/main" id="{C5BB09E4-F63E-462E-8076-2B3E33598EA7}"/>
                </a:ext>
              </a:extLst>
            </p:cNvPr>
            <p:cNvSpPr/>
            <p:nvPr/>
          </p:nvSpPr>
          <p:spPr>
            <a:xfrm>
              <a:off x="926977" y="1590689"/>
              <a:ext cx="1939332" cy="2527140"/>
            </a:xfrm>
            <a:prstGeom prst="roundRect">
              <a:avLst>
                <a:gd name="adj" fmla="val 88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Isosceles Triangle 703">
              <a:extLst>
                <a:ext uri="{FF2B5EF4-FFF2-40B4-BE49-F238E27FC236}">
                  <a16:creationId xmlns:a16="http://schemas.microsoft.com/office/drawing/2014/main" id="{3FA45EC8-610C-489C-9FAB-F7CE8FDDC27B}"/>
                </a:ext>
              </a:extLst>
            </p:cNvPr>
            <p:cNvSpPr/>
            <p:nvPr/>
          </p:nvSpPr>
          <p:spPr>
            <a:xfrm rot="10800000">
              <a:off x="1715974" y="4096314"/>
              <a:ext cx="361339" cy="3114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5" name="Group 704">
            <a:extLst>
              <a:ext uri="{FF2B5EF4-FFF2-40B4-BE49-F238E27FC236}">
                <a16:creationId xmlns:a16="http://schemas.microsoft.com/office/drawing/2014/main" id="{740CF017-C8CF-4FFA-91ED-E809318E6FC0}"/>
              </a:ext>
            </a:extLst>
          </p:cNvPr>
          <p:cNvGrpSpPr/>
          <p:nvPr/>
        </p:nvGrpSpPr>
        <p:grpSpPr>
          <a:xfrm>
            <a:off x="7271083" y="1817820"/>
            <a:ext cx="1939332" cy="2817124"/>
            <a:chOff x="926977" y="1590689"/>
            <a:chExt cx="1939332" cy="2817124"/>
          </a:xfrm>
          <a:solidFill>
            <a:schemeClr val="accent3"/>
          </a:solidFill>
        </p:grpSpPr>
        <p:sp>
          <p:nvSpPr>
            <p:cNvPr id="706" name="Rectangle: Rounded Corners 705">
              <a:extLst>
                <a:ext uri="{FF2B5EF4-FFF2-40B4-BE49-F238E27FC236}">
                  <a16:creationId xmlns:a16="http://schemas.microsoft.com/office/drawing/2014/main" id="{E5CB5FF5-C53F-4E72-ABE0-9E6BE765F1D4}"/>
                </a:ext>
              </a:extLst>
            </p:cNvPr>
            <p:cNvSpPr/>
            <p:nvPr/>
          </p:nvSpPr>
          <p:spPr>
            <a:xfrm>
              <a:off x="926977" y="1590689"/>
              <a:ext cx="1939332" cy="2527140"/>
            </a:xfrm>
            <a:prstGeom prst="roundRect">
              <a:avLst>
                <a:gd name="adj" fmla="val 88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Isosceles Triangle 706">
              <a:extLst>
                <a:ext uri="{FF2B5EF4-FFF2-40B4-BE49-F238E27FC236}">
                  <a16:creationId xmlns:a16="http://schemas.microsoft.com/office/drawing/2014/main" id="{C386B62E-0A51-4BE8-A720-15D5DA0BACE0}"/>
                </a:ext>
              </a:extLst>
            </p:cNvPr>
            <p:cNvSpPr/>
            <p:nvPr/>
          </p:nvSpPr>
          <p:spPr>
            <a:xfrm rot="10800000">
              <a:off x="1715974" y="4096314"/>
              <a:ext cx="361339" cy="3114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8" name="Group 707">
            <a:extLst>
              <a:ext uri="{FF2B5EF4-FFF2-40B4-BE49-F238E27FC236}">
                <a16:creationId xmlns:a16="http://schemas.microsoft.com/office/drawing/2014/main" id="{7BA1BDAD-1610-4182-B701-11031542E7FE}"/>
              </a:ext>
            </a:extLst>
          </p:cNvPr>
          <p:cNvGrpSpPr/>
          <p:nvPr/>
        </p:nvGrpSpPr>
        <p:grpSpPr>
          <a:xfrm>
            <a:off x="9415928" y="1817820"/>
            <a:ext cx="1939332" cy="2817124"/>
            <a:chOff x="926977" y="1590689"/>
            <a:chExt cx="1939332" cy="2817124"/>
          </a:xfrm>
          <a:solidFill>
            <a:schemeClr val="accent4"/>
          </a:solidFill>
        </p:grpSpPr>
        <p:sp>
          <p:nvSpPr>
            <p:cNvPr id="709" name="Rectangle: Rounded Corners 708">
              <a:extLst>
                <a:ext uri="{FF2B5EF4-FFF2-40B4-BE49-F238E27FC236}">
                  <a16:creationId xmlns:a16="http://schemas.microsoft.com/office/drawing/2014/main" id="{316CFE2D-85FA-44BF-8029-7F0CCE9BCB17}"/>
                </a:ext>
              </a:extLst>
            </p:cNvPr>
            <p:cNvSpPr/>
            <p:nvPr/>
          </p:nvSpPr>
          <p:spPr>
            <a:xfrm>
              <a:off x="926977" y="1590689"/>
              <a:ext cx="1939332" cy="2527140"/>
            </a:xfrm>
            <a:prstGeom prst="roundRect">
              <a:avLst>
                <a:gd name="adj" fmla="val 88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Isosceles Triangle 709">
              <a:extLst>
                <a:ext uri="{FF2B5EF4-FFF2-40B4-BE49-F238E27FC236}">
                  <a16:creationId xmlns:a16="http://schemas.microsoft.com/office/drawing/2014/main" id="{3EEA1C95-2829-4561-BEA4-E7B79A1216C1}"/>
                </a:ext>
              </a:extLst>
            </p:cNvPr>
            <p:cNvSpPr/>
            <p:nvPr/>
          </p:nvSpPr>
          <p:spPr>
            <a:xfrm rot="10800000">
              <a:off x="1715974" y="4096314"/>
              <a:ext cx="361339" cy="3114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1" name="Group 710">
            <a:extLst>
              <a:ext uri="{FF2B5EF4-FFF2-40B4-BE49-F238E27FC236}">
                <a16:creationId xmlns:a16="http://schemas.microsoft.com/office/drawing/2014/main" id="{803F7231-8058-4CED-A309-116441449151}"/>
              </a:ext>
            </a:extLst>
          </p:cNvPr>
          <p:cNvGrpSpPr/>
          <p:nvPr/>
        </p:nvGrpSpPr>
        <p:grpSpPr>
          <a:xfrm>
            <a:off x="1070279" y="2110252"/>
            <a:ext cx="1471864" cy="2000547"/>
            <a:chOff x="4172692" y="4017040"/>
            <a:chExt cx="1689853" cy="2000547"/>
          </a:xfrm>
        </p:grpSpPr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8EEE0CAE-B43A-4899-AF7D-E57075FC7156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7EB26985-0C98-40EB-A343-700AB6AA04E5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4" name="Group 713">
            <a:extLst>
              <a:ext uri="{FF2B5EF4-FFF2-40B4-BE49-F238E27FC236}">
                <a16:creationId xmlns:a16="http://schemas.microsoft.com/office/drawing/2014/main" id="{691F64BE-DC13-49F7-B763-8238DDB3A066}"/>
              </a:ext>
            </a:extLst>
          </p:cNvPr>
          <p:cNvGrpSpPr/>
          <p:nvPr/>
        </p:nvGrpSpPr>
        <p:grpSpPr>
          <a:xfrm>
            <a:off x="3215125" y="2110252"/>
            <a:ext cx="1471864" cy="2000547"/>
            <a:chOff x="4172692" y="4017040"/>
            <a:chExt cx="1689853" cy="2000547"/>
          </a:xfrm>
        </p:grpSpPr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3E289E7B-308E-4279-A9D2-B7A3D93C902A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3CB377B1-E45E-4350-B54D-62B6D65CFFC6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C58EAF58-E4EE-4704-97DC-344408092D13}"/>
              </a:ext>
            </a:extLst>
          </p:cNvPr>
          <p:cNvGrpSpPr/>
          <p:nvPr/>
        </p:nvGrpSpPr>
        <p:grpSpPr>
          <a:xfrm>
            <a:off x="5359971" y="2110252"/>
            <a:ext cx="1471864" cy="2000547"/>
            <a:chOff x="4172692" y="4017040"/>
            <a:chExt cx="1689853" cy="2000547"/>
          </a:xfrm>
        </p:grpSpPr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FFA67024-0E66-4391-9211-E7EDAD0F9705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26359E79-6F20-4D82-B0CC-DE90FB3DAA75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54CD28BC-6489-4F62-8DFD-AFED1B4366FC}"/>
              </a:ext>
            </a:extLst>
          </p:cNvPr>
          <p:cNvGrpSpPr/>
          <p:nvPr/>
        </p:nvGrpSpPr>
        <p:grpSpPr>
          <a:xfrm>
            <a:off x="7504817" y="2110252"/>
            <a:ext cx="1471864" cy="2000547"/>
            <a:chOff x="4172692" y="4017040"/>
            <a:chExt cx="1689853" cy="2000547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A4A6BB0F-ED39-4FB6-8477-D550F408E982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F6D662DE-24E0-4048-8734-9777090E0EC0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DD56A985-B914-4DC9-990A-7E260FB1A516}"/>
              </a:ext>
            </a:extLst>
          </p:cNvPr>
          <p:cNvGrpSpPr/>
          <p:nvPr/>
        </p:nvGrpSpPr>
        <p:grpSpPr>
          <a:xfrm>
            <a:off x="9649662" y="2110252"/>
            <a:ext cx="1471864" cy="2000547"/>
            <a:chOff x="4172692" y="4017040"/>
            <a:chExt cx="1689853" cy="2000547"/>
          </a:xfrm>
        </p:grpSpPr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34DCDC79-F975-4448-A4DC-2E2CC3229E09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25" name="TextBox 724">
              <a:extLst>
                <a:ext uri="{FF2B5EF4-FFF2-40B4-BE49-F238E27FC236}">
                  <a16:creationId xmlns:a16="http://schemas.microsoft.com/office/drawing/2014/main" id="{3304DB98-79E8-41FF-BC4F-145858B4F097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2021-04-14T04:16:20Z</dcterms:modified>
</cp:coreProperties>
</file>