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89" name="Graphic 20">
            <a:extLst>
              <a:ext uri="{FF2B5EF4-FFF2-40B4-BE49-F238E27FC236}">
                <a16:creationId xmlns:a16="http://schemas.microsoft.com/office/drawing/2014/main" id="{9889192B-6A14-4362-BB4A-8DEDC5588B03}"/>
              </a:ext>
            </a:extLst>
          </p:cNvPr>
          <p:cNvGrpSpPr/>
          <p:nvPr/>
        </p:nvGrpSpPr>
        <p:grpSpPr>
          <a:xfrm>
            <a:off x="6340335" y="1763431"/>
            <a:ext cx="2162175" cy="2609850"/>
            <a:chOff x="5014912" y="2124075"/>
            <a:chExt cx="2162175" cy="2609850"/>
          </a:xfrm>
          <a:solidFill>
            <a:schemeClr val="bg1"/>
          </a:solidFill>
        </p:grpSpPr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94A8BE9F-E942-49E2-8F36-641137FBE327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1339D03A-5DEE-497D-9033-127EF2ABDB8E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D182A99A-E498-4A03-A911-A42DE11A9E3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43B2B63F-6833-4D37-BD3F-97766DB27C5F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A47C5964-85FC-46AB-B938-6A860ED2A269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C8622A4C-C73C-4E57-A83D-9503C807C356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0E721307-15CB-4727-902E-7DA2E1AFA8F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E4857235-230A-439C-95CA-87581D9FAD7A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6D90E099-805E-4DCB-BDD5-4E9C064D98F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29E8F027-A5EA-4982-9ADA-336126976DD3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2608C655-A364-41B4-84A1-93C0E9AD5960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92E36AFB-81C0-4438-A860-E50FFEC8DC9C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0F345124-8FCA-450A-9B7D-7B4334DD89FA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A4B1741F-BADA-4B20-B456-6760C25A9723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4" name="Group 1003">
            <a:extLst>
              <a:ext uri="{FF2B5EF4-FFF2-40B4-BE49-F238E27FC236}">
                <a16:creationId xmlns:a16="http://schemas.microsoft.com/office/drawing/2014/main" id="{36007EB2-B43D-44DC-A76F-9AA7DE371144}"/>
              </a:ext>
            </a:extLst>
          </p:cNvPr>
          <p:cNvGrpSpPr/>
          <p:nvPr/>
        </p:nvGrpSpPr>
        <p:grpSpPr>
          <a:xfrm>
            <a:off x="4005217" y="1764178"/>
            <a:ext cx="1514639" cy="2609103"/>
            <a:chOff x="6971773" y="3515634"/>
            <a:chExt cx="1514639" cy="2609103"/>
          </a:xfrm>
        </p:grpSpPr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7E3CE6A4-043F-4978-9885-17602046195B}"/>
                </a:ext>
              </a:extLst>
            </p:cNvPr>
            <p:cNvSpPr/>
            <p:nvPr/>
          </p:nvSpPr>
          <p:spPr>
            <a:xfrm>
              <a:off x="7476868" y="3515634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FE19AF7C-C0D9-47CB-B230-E0B6096F47AA}"/>
                </a:ext>
              </a:extLst>
            </p:cNvPr>
            <p:cNvSpPr/>
            <p:nvPr/>
          </p:nvSpPr>
          <p:spPr>
            <a:xfrm>
              <a:off x="7649164" y="3515840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9DAC5D55-DEA5-485B-A24B-12335ADE372F}"/>
                </a:ext>
              </a:extLst>
            </p:cNvPr>
            <p:cNvSpPr/>
            <p:nvPr/>
          </p:nvSpPr>
          <p:spPr>
            <a:xfrm>
              <a:off x="6971773" y="3725582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9C264A57-E90A-4C41-8C25-6145B427041A}"/>
                </a:ext>
              </a:extLst>
            </p:cNvPr>
            <p:cNvSpPr/>
            <p:nvPr/>
          </p:nvSpPr>
          <p:spPr>
            <a:xfrm>
              <a:off x="7810137" y="4106390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91394742-15DB-4D06-A3CC-4782EC666B9B}"/>
                </a:ext>
              </a:extLst>
            </p:cNvPr>
            <p:cNvSpPr/>
            <p:nvPr/>
          </p:nvSpPr>
          <p:spPr>
            <a:xfrm>
              <a:off x="8143512" y="4154015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B9C74570-0F73-431B-A01C-5436AEE9FD22}"/>
                </a:ext>
              </a:extLst>
            </p:cNvPr>
            <p:cNvSpPr/>
            <p:nvPr/>
          </p:nvSpPr>
          <p:spPr>
            <a:xfrm>
              <a:off x="7186250" y="4922682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7B19914C-8937-4A44-AADF-5695A7BE6E4A}"/>
                </a:ext>
              </a:extLst>
            </p:cNvPr>
            <p:cNvSpPr/>
            <p:nvPr/>
          </p:nvSpPr>
          <p:spPr>
            <a:xfrm>
              <a:off x="6980670" y="4362612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12" name="Graphic 1">
            <a:extLst>
              <a:ext uri="{FF2B5EF4-FFF2-40B4-BE49-F238E27FC236}">
                <a16:creationId xmlns:a16="http://schemas.microsoft.com/office/drawing/2014/main" id="{12990537-8B4B-4C99-A7C3-FBF42AEB44DE}"/>
              </a:ext>
            </a:extLst>
          </p:cNvPr>
          <p:cNvGrpSpPr/>
          <p:nvPr/>
        </p:nvGrpSpPr>
        <p:grpSpPr>
          <a:xfrm>
            <a:off x="1101144" y="1685327"/>
            <a:ext cx="1776412" cy="2687954"/>
            <a:chOff x="6081713" y="3426067"/>
            <a:chExt cx="1776412" cy="2687954"/>
          </a:xfrm>
        </p:grpSpPr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725889E4-858E-4491-A512-E6FAAA0B51DE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DC81296D-6753-4E4A-A162-51371EA7EFA5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5072265F-397E-4525-995E-4665C75BAF14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068B983D-9624-4E66-ABBA-0D5D701ECEAA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D9BDA772-F46E-4B88-910E-4984C9FE961D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338C8B60-1789-4264-8BF1-5FB53C30B36A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17CDF3BF-4C8B-46FA-A520-439D2E791B8A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9AB9C7EF-B3D4-4C5B-9696-5D6CA87C3884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C49278F3-4D36-4AD6-BA22-72553740D5E1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5B6F3162-8EC8-4682-B372-990A10C00201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4F782FC0-C546-4007-8BAB-D86DD69C3260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6C54E36F-AAD2-4988-A434-9C404197F8CE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88C314E0-B471-4515-B843-167C58DC8700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6" name="Graphic 73">
            <a:extLst>
              <a:ext uri="{FF2B5EF4-FFF2-40B4-BE49-F238E27FC236}">
                <a16:creationId xmlns:a16="http://schemas.microsoft.com/office/drawing/2014/main" id="{1BB17060-6AE4-47AE-8E02-CE7C3E656163}"/>
              </a:ext>
            </a:extLst>
          </p:cNvPr>
          <p:cNvGrpSpPr/>
          <p:nvPr/>
        </p:nvGrpSpPr>
        <p:grpSpPr>
          <a:xfrm>
            <a:off x="9051609" y="1753906"/>
            <a:ext cx="1771650" cy="2619375"/>
            <a:chOff x="5210175" y="2119312"/>
            <a:chExt cx="1771650" cy="2619375"/>
          </a:xfrm>
          <a:solidFill>
            <a:schemeClr val="bg1"/>
          </a:solidFill>
        </p:grpSpPr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74F3F287-7FF8-47E3-A80B-84BF2DCA6301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279C97C6-A742-476C-9E5D-6198D3249504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1750F179-F503-402C-97B6-8E1F7E1F33C9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C173F1F7-EA18-46D6-96FD-F51460DC96C6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B64C391B-8CF7-4590-9BCC-D273DA90A954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B2D84D89-B98E-4044-B8F4-07995C75F254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73483ABD-88E8-4396-80C1-B77041EF097F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0BB3FD98-CAB2-42ED-BA89-4CCD06C78064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4456C74E-D449-4768-B978-4CBE76D3B549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0E08FD87-9FDF-4CEF-BD7C-C7727A3CEB25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6F95BEC7-71EC-4C8A-AECD-FB4CEB1B0A49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71C2A26A-0CDA-43A8-97F0-E1A6650F07A3}"/>
              </a:ext>
            </a:extLst>
          </p:cNvPr>
          <p:cNvGrpSpPr/>
          <p:nvPr/>
        </p:nvGrpSpPr>
        <p:grpSpPr>
          <a:xfrm>
            <a:off x="945542" y="4820548"/>
            <a:ext cx="2316216" cy="1359669"/>
            <a:chOff x="4696755" y="2102767"/>
            <a:chExt cx="1538611" cy="1257816"/>
          </a:xfrm>
        </p:grpSpPr>
        <p:sp>
          <p:nvSpPr>
            <p:cNvPr id="1039" name="Text Placeholder 2">
              <a:extLst>
                <a:ext uri="{FF2B5EF4-FFF2-40B4-BE49-F238E27FC236}">
                  <a16:creationId xmlns:a16="http://schemas.microsoft.com/office/drawing/2014/main" id="{5DA2E07B-EB07-4D40-BCD2-0E78D33F0C8F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1040" name="TextBox 1039">
              <a:extLst>
                <a:ext uri="{FF2B5EF4-FFF2-40B4-BE49-F238E27FC236}">
                  <a16:creationId xmlns:a16="http://schemas.microsoft.com/office/drawing/2014/main" id="{30F2B003-C21B-49B6-8492-0634D502E4A4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25A9818E-B5EB-4107-AB85-62EF29210C2C}"/>
              </a:ext>
            </a:extLst>
          </p:cNvPr>
          <p:cNvGrpSpPr/>
          <p:nvPr/>
        </p:nvGrpSpPr>
        <p:grpSpPr>
          <a:xfrm>
            <a:off x="3604428" y="4820548"/>
            <a:ext cx="2316216" cy="1359669"/>
            <a:chOff x="4696755" y="2102767"/>
            <a:chExt cx="1538611" cy="1257816"/>
          </a:xfrm>
        </p:grpSpPr>
        <p:sp>
          <p:nvSpPr>
            <p:cNvPr id="1042" name="Text Placeholder 2">
              <a:extLst>
                <a:ext uri="{FF2B5EF4-FFF2-40B4-BE49-F238E27FC236}">
                  <a16:creationId xmlns:a16="http://schemas.microsoft.com/office/drawing/2014/main" id="{80828C32-F4AA-49A9-9E13-59473FF4245E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1043" name="TextBox 1042">
              <a:extLst>
                <a:ext uri="{FF2B5EF4-FFF2-40B4-BE49-F238E27FC236}">
                  <a16:creationId xmlns:a16="http://schemas.microsoft.com/office/drawing/2014/main" id="{3BFF7BE2-B120-4FD6-A0B3-BF4F41091179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6007AB34-1117-4A48-93FD-2F0A2BF0DF1E}"/>
              </a:ext>
            </a:extLst>
          </p:cNvPr>
          <p:cNvGrpSpPr/>
          <p:nvPr/>
        </p:nvGrpSpPr>
        <p:grpSpPr>
          <a:xfrm>
            <a:off x="6263314" y="4820548"/>
            <a:ext cx="2316216" cy="1359669"/>
            <a:chOff x="4696755" y="2102767"/>
            <a:chExt cx="1538611" cy="1257816"/>
          </a:xfrm>
        </p:grpSpPr>
        <p:sp>
          <p:nvSpPr>
            <p:cNvPr id="1045" name="Text Placeholder 2">
              <a:extLst>
                <a:ext uri="{FF2B5EF4-FFF2-40B4-BE49-F238E27FC236}">
                  <a16:creationId xmlns:a16="http://schemas.microsoft.com/office/drawing/2014/main" id="{FCB4937D-087E-4D0A-9A8F-A9DA4A9F44E4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4EA30C7F-363C-43D7-B1B9-D4D9CB04A1B5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415092F7-4184-477F-9800-D02CB4BFA7AC}"/>
              </a:ext>
            </a:extLst>
          </p:cNvPr>
          <p:cNvGrpSpPr/>
          <p:nvPr/>
        </p:nvGrpSpPr>
        <p:grpSpPr>
          <a:xfrm>
            <a:off x="8922201" y="4820548"/>
            <a:ext cx="2316216" cy="1359669"/>
            <a:chOff x="4696755" y="2102767"/>
            <a:chExt cx="1538611" cy="1257816"/>
          </a:xfrm>
        </p:grpSpPr>
        <p:sp>
          <p:nvSpPr>
            <p:cNvPr id="1048" name="Text Placeholder 2">
              <a:extLst>
                <a:ext uri="{FF2B5EF4-FFF2-40B4-BE49-F238E27FC236}">
                  <a16:creationId xmlns:a16="http://schemas.microsoft.com/office/drawing/2014/main" id="{6097B794-9B3B-43E6-A401-507763B3A53F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1049" name="TextBox 1048">
              <a:extLst>
                <a:ext uri="{FF2B5EF4-FFF2-40B4-BE49-F238E27FC236}">
                  <a16:creationId xmlns:a16="http://schemas.microsoft.com/office/drawing/2014/main" id="{7757010D-8512-4151-8BA1-15A97693A96C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116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37</cp:revision>
  <dcterms:created xsi:type="dcterms:W3CDTF">2018-02-18T19:39:47Z</dcterms:created>
  <dcterms:modified xsi:type="dcterms:W3CDTF">2019-04-24T06:37:27Z</dcterms:modified>
</cp:coreProperties>
</file>