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04" name="그룹 403">
            <a:extLst>
              <a:ext uri="{FF2B5EF4-FFF2-40B4-BE49-F238E27FC236}">
                <a16:creationId xmlns:a16="http://schemas.microsoft.com/office/drawing/2014/main" id="{4FF360DE-15A1-4C61-89DF-229EF54CC5D8}"/>
              </a:ext>
            </a:extLst>
          </p:cNvPr>
          <p:cNvGrpSpPr/>
          <p:nvPr/>
        </p:nvGrpSpPr>
        <p:grpSpPr>
          <a:xfrm>
            <a:off x="4612464" y="2192895"/>
            <a:ext cx="6996061" cy="846001"/>
            <a:chOff x="4612463" y="2161009"/>
            <a:chExt cx="6996061" cy="846001"/>
          </a:xfrm>
        </p:grpSpPr>
        <p:grpSp>
          <p:nvGrpSpPr>
            <p:cNvPr id="405" name="그룹 404">
              <a:extLst>
                <a:ext uri="{FF2B5EF4-FFF2-40B4-BE49-F238E27FC236}">
                  <a16:creationId xmlns:a16="http://schemas.microsoft.com/office/drawing/2014/main" id="{F4FCC270-7886-4056-A0CE-CAE2C6FF7DCB}"/>
                </a:ext>
              </a:extLst>
            </p:cNvPr>
            <p:cNvGrpSpPr/>
            <p:nvPr/>
          </p:nvGrpSpPr>
          <p:grpSpPr>
            <a:xfrm>
              <a:off x="4612463" y="2312259"/>
              <a:ext cx="892271" cy="694751"/>
              <a:chOff x="6823762" y="2305489"/>
              <a:chExt cx="681937" cy="592646"/>
            </a:xfrm>
          </p:grpSpPr>
          <p:sp>
            <p:nvSpPr>
              <p:cNvPr id="407" name="직사각형 406">
                <a:extLst>
                  <a:ext uri="{FF2B5EF4-FFF2-40B4-BE49-F238E27FC236}">
                    <a16:creationId xmlns:a16="http://schemas.microsoft.com/office/drawing/2014/main" id="{EBDB5AFB-3607-43E3-B506-265D48B6CDB5}"/>
                  </a:ext>
                </a:extLst>
              </p:cNvPr>
              <p:cNvSpPr/>
              <p:nvPr/>
            </p:nvSpPr>
            <p:spPr>
              <a:xfrm>
                <a:off x="6823762" y="2305489"/>
                <a:ext cx="681937" cy="59264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/>
              </a:p>
            </p:txBody>
          </p:sp>
          <p:sp>
            <p:nvSpPr>
              <p:cNvPr id="408" name="이등변 삼각형 407">
                <a:extLst>
                  <a:ext uri="{FF2B5EF4-FFF2-40B4-BE49-F238E27FC236}">
                    <a16:creationId xmlns:a16="http://schemas.microsoft.com/office/drawing/2014/main" id="{B1336495-0A69-4FC4-A8E0-C6B6074C7B0A}"/>
                  </a:ext>
                </a:extLst>
              </p:cNvPr>
              <p:cNvSpPr/>
              <p:nvPr/>
            </p:nvSpPr>
            <p:spPr>
              <a:xfrm rot="16200000">
                <a:off x="7358161" y="2750597"/>
                <a:ext cx="142417" cy="152659"/>
              </a:xfrm>
              <a:prstGeom prst="triangle">
                <a:avLst>
                  <a:gd name="adj" fmla="val 100000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6" name="직사각형 405">
              <a:extLst>
                <a:ext uri="{FF2B5EF4-FFF2-40B4-BE49-F238E27FC236}">
                  <a16:creationId xmlns:a16="http://schemas.microsoft.com/office/drawing/2014/main" id="{992378AC-1B2B-4A71-A5BB-775942996346}"/>
                </a:ext>
              </a:extLst>
            </p:cNvPr>
            <p:cNvSpPr/>
            <p:nvPr/>
          </p:nvSpPr>
          <p:spPr>
            <a:xfrm>
              <a:off x="5304987" y="2161009"/>
              <a:ext cx="6303537" cy="694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41CDE3B0-4126-44B4-BE87-BC77D1DCFBFF}"/>
              </a:ext>
            </a:extLst>
          </p:cNvPr>
          <p:cNvGrpSpPr/>
          <p:nvPr/>
        </p:nvGrpSpPr>
        <p:grpSpPr>
          <a:xfrm>
            <a:off x="4612464" y="3180805"/>
            <a:ext cx="6996061" cy="845391"/>
            <a:chOff x="4612463" y="3148919"/>
            <a:chExt cx="6996061" cy="845391"/>
          </a:xfrm>
        </p:grpSpPr>
        <p:grpSp>
          <p:nvGrpSpPr>
            <p:cNvPr id="410" name="그룹 409">
              <a:extLst>
                <a:ext uri="{FF2B5EF4-FFF2-40B4-BE49-F238E27FC236}">
                  <a16:creationId xmlns:a16="http://schemas.microsoft.com/office/drawing/2014/main" id="{D8AD9BEE-9800-4F68-9657-BB01E27E1966}"/>
                </a:ext>
              </a:extLst>
            </p:cNvPr>
            <p:cNvGrpSpPr/>
            <p:nvPr/>
          </p:nvGrpSpPr>
          <p:grpSpPr>
            <a:xfrm>
              <a:off x="4612463" y="3299559"/>
              <a:ext cx="892271" cy="694751"/>
              <a:chOff x="6823762" y="2305489"/>
              <a:chExt cx="681937" cy="592646"/>
            </a:xfrm>
          </p:grpSpPr>
          <p:sp>
            <p:nvSpPr>
              <p:cNvPr id="412" name="직사각형 411">
                <a:extLst>
                  <a:ext uri="{FF2B5EF4-FFF2-40B4-BE49-F238E27FC236}">
                    <a16:creationId xmlns:a16="http://schemas.microsoft.com/office/drawing/2014/main" id="{F7AEA08F-9749-4426-8108-FA45C4CB4474}"/>
                  </a:ext>
                </a:extLst>
              </p:cNvPr>
              <p:cNvSpPr/>
              <p:nvPr/>
            </p:nvSpPr>
            <p:spPr>
              <a:xfrm>
                <a:off x="6823762" y="2305489"/>
                <a:ext cx="681937" cy="59264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/>
              </a:p>
            </p:txBody>
          </p:sp>
          <p:sp>
            <p:nvSpPr>
              <p:cNvPr id="413" name="이등변 삼각형 412">
                <a:extLst>
                  <a:ext uri="{FF2B5EF4-FFF2-40B4-BE49-F238E27FC236}">
                    <a16:creationId xmlns:a16="http://schemas.microsoft.com/office/drawing/2014/main" id="{A475AAFC-6C4A-4D30-AD56-128EFC7B31E9}"/>
                  </a:ext>
                </a:extLst>
              </p:cNvPr>
              <p:cNvSpPr/>
              <p:nvPr/>
            </p:nvSpPr>
            <p:spPr>
              <a:xfrm rot="16200000">
                <a:off x="7358161" y="2750597"/>
                <a:ext cx="142417" cy="152659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1" name="직사각형 410">
              <a:extLst>
                <a:ext uri="{FF2B5EF4-FFF2-40B4-BE49-F238E27FC236}">
                  <a16:creationId xmlns:a16="http://schemas.microsoft.com/office/drawing/2014/main" id="{66B1A92F-C47C-4F8D-A8E9-4F7E76D9E24E}"/>
                </a:ext>
              </a:extLst>
            </p:cNvPr>
            <p:cNvSpPr/>
            <p:nvPr/>
          </p:nvSpPr>
          <p:spPr>
            <a:xfrm>
              <a:off x="5304987" y="3148919"/>
              <a:ext cx="6303537" cy="6948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2F2CD763-FEC9-46A0-9312-A67C9A63ECF6}"/>
              </a:ext>
            </a:extLst>
          </p:cNvPr>
          <p:cNvGrpSpPr/>
          <p:nvPr/>
        </p:nvGrpSpPr>
        <p:grpSpPr>
          <a:xfrm>
            <a:off x="4612464" y="4168714"/>
            <a:ext cx="6996061" cy="844781"/>
            <a:chOff x="4612463" y="4136828"/>
            <a:chExt cx="6996061" cy="844781"/>
          </a:xfrm>
        </p:grpSpPr>
        <p:grpSp>
          <p:nvGrpSpPr>
            <p:cNvPr id="415" name="그룹 414">
              <a:extLst>
                <a:ext uri="{FF2B5EF4-FFF2-40B4-BE49-F238E27FC236}">
                  <a16:creationId xmlns:a16="http://schemas.microsoft.com/office/drawing/2014/main" id="{D03F3D7F-2936-44BD-B461-913B671032BE}"/>
                </a:ext>
              </a:extLst>
            </p:cNvPr>
            <p:cNvGrpSpPr/>
            <p:nvPr/>
          </p:nvGrpSpPr>
          <p:grpSpPr>
            <a:xfrm>
              <a:off x="4612463" y="4286858"/>
              <a:ext cx="892271" cy="694751"/>
              <a:chOff x="6823762" y="2305489"/>
              <a:chExt cx="681937" cy="592646"/>
            </a:xfrm>
          </p:grpSpPr>
          <p:sp>
            <p:nvSpPr>
              <p:cNvPr id="417" name="직사각형 416">
                <a:extLst>
                  <a:ext uri="{FF2B5EF4-FFF2-40B4-BE49-F238E27FC236}">
                    <a16:creationId xmlns:a16="http://schemas.microsoft.com/office/drawing/2014/main" id="{28DDC410-78F9-4374-A167-8E314813D615}"/>
                  </a:ext>
                </a:extLst>
              </p:cNvPr>
              <p:cNvSpPr/>
              <p:nvPr/>
            </p:nvSpPr>
            <p:spPr>
              <a:xfrm>
                <a:off x="6823762" y="2305489"/>
                <a:ext cx="681937" cy="59264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/>
              </a:p>
            </p:txBody>
          </p:sp>
          <p:sp>
            <p:nvSpPr>
              <p:cNvPr id="418" name="이등변 삼각형 417">
                <a:extLst>
                  <a:ext uri="{FF2B5EF4-FFF2-40B4-BE49-F238E27FC236}">
                    <a16:creationId xmlns:a16="http://schemas.microsoft.com/office/drawing/2014/main" id="{19C33B8F-55FE-40B4-B64A-E0B263049C24}"/>
                  </a:ext>
                </a:extLst>
              </p:cNvPr>
              <p:cNvSpPr/>
              <p:nvPr/>
            </p:nvSpPr>
            <p:spPr>
              <a:xfrm rot="16200000">
                <a:off x="7358161" y="2750597"/>
                <a:ext cx="142417" cy="152659"/>
              </a:xfrm>
              <a:prstGeom prst="triangle">
                <a:avLst>
                  <a:gd name="adj" fmla="val 100000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6" name="직사각형 415">
              <a:extLst>
                <a:ext uri="{FF2B5EF4-FFF2-40B4-BE49-F238E27FC236}">
                  <a16:creationId xmlns:a16="http://schemas.microsoft.com/office/drawing/2014/main" id="{EA1BF9CA-3881-4846-8C47-1CD08E49379F}"/>
                </a:ext>
              </a:extLst>
            </p:cNvPr>
            <p:cNvSpPr/>
            <p:nvPr/>
          </p:nvSpPr>
          <p:spPr>
            <a:xfrm>
              <a:off x="5304987" y="4136828"/>
              <a:ext cx="6303537" cy="6948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pSp>
        <p:nvGrpSpPr>
          <p:cNvPr id="419" name="Group 1">
            <a:extLst>
              <a:ext uri="{FF2B5EF4-FFF2-40B4-BE49-F238E27FC236}">
                <a16:creationId xmlns:a16="http://schemas.microsoft.com/office/drawing/2014/main" id="{254471C6-2D9A-47BC-BB95-39A58C30F9BA}"/>
              </a:ext>
            </a:extLst>
          </p:cNvPr>
          <p:cNvGrpSpPr/>
          <p:nvPr/>
        </p:nvGrpSpPr>
        <p:grpSpPr>
          <a:xfrm>
            <a:off x="2887987" y="1827753"/>
            <a:ext cx="1793048" cy="3578609"/>
            <a:chOff x="8767903" y="321074"/>
            <a:chExt cx="1576880" cy="3147176"/>
          </a:xfrm>
        </p:grpSpPr>
        <p:sp>
          <p:nvSpPr>
            <p:cNvPr id="420" name="Graphic 2">
              <a:extLst>
                <a:ext uri="{FF2B5EF4-FFF2-40B4-BE49-F238E27FC236}">
                  <a16:creationId xmlns:a16="http://schemas.microsoft.com/office/drawing/2014/main" id="{D572EC79-9462-4D42-90E2-3E384F5D9CA0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Graphic 2">
              <a:extLst>
                <a:ext uri="{FF2B5EF4-FFF2-40B4-BE49-F238E27FC236}">
                  <a16:creationId xmlns:a16="http://schemas.microsoft.com/office/drawing/2014/main" id="{FF0B1688-E845-4C7C-B9C3-5DFC24237E23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Graphic 2">
              <a:extLst>
                <a:ext uri="{FF2B5EF4-FFF2-40B4-BE49-F238E27FC236}">
                  <a16:creationId xmlns:a16="http://schemas.microsoft.com/office/drawing/2014/main" id="{A0317A62-9374-447F-BB7F-725ED6CB2735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Graphic 2">
              <a:extLst>
                <a:ext uri="{FF2B5EF4-FFF2-40B4-BE49-F238E27FC236}">
                  <a16:creationId xmlns:a16="http://schemas.microsoft.com/office/drawing/2014/main" id="{5CCF2C5C-7A40-4DE1-A510-1633F9879BEF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Graphic 2">
              <a:extLst>
                <a:ext uri="{FF2B5EF4-FFF2-40B4-BE49-F238E27FC236}">
                  <a16:creationId xmlns:a16="http://schemas.microsoft.com/office/drawing/2014/main" id="{8AB5BD20-D3C0-48BE-91E3-5B995767AB6F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Graphic 2">
              <a:extLst>
                <a:ext uri="{FF2B5EF4-FFF2-40B4-BE49-F238E27FC236}">
                  <a16:creationId xmlns:a16="http://schemas.microsoft.com/office/drawing/2014/main" id="{8DB47CAE-F3D3-42A3-93B9-E9F580C28861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Graphic 2">
              <a:extLst>
                <a:ext uri="{FF2B5EF4-FFF2-40B4-BE49-F238E27FC236}">
                  <a16:creationId xmlns:a16="http://schemas.microsoft.com/office/drawing/2014/main" id="{F2A6FECB-DE69-4364-A725-D568E34BB783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Graphic 2">
              <a:extLst>
                <a:ext uri="{FF2B5EF4-FFF2-40B4-BE49-F238E27FC236}">
                  <a16:creationId xmlns:a16="http://schemas.microsoft.com/office/drawing/2014/main" id="{B191FBA4-BDAC-4E73-8870-FC3998143874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Graphic 2">
              <a:extLst>
                <a:ext uri="{FF2B5EF4-FFF2-40B4-BE49-F238E27FC236}">
                  <a16:creationId xmlns:a16="http://schemas.microsoft.com/office/drawing/2014/main" id="{C387F4F3-7876-4402-9619-B0BAC0BA623C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29" name="Graphic 2">
              <a:extLst>
                <a:ext uri="{FF2B5EF4-FFF2-40B4-BE49-F238E27FC236}">
                  <a16:creationId xmlns:a16="http://schemas.microsoft.com/office/drawing/2014/main" id="{54926BFC-382A-4943-B1BC-A9EDE1929FDF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30" name="Graphic 2">
              <a:extLst>
                <a:ext uri="{FF2B5EF4-FFF2-40B4-BE49-F238E27FC236}">
                  <a16:creationId xmlns:a16="http://schemas.microsoft.com/office/drawing/2014/main" id="{0742502C-9736-484F-BDC6-290735623293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Graphic 2">
              <a:extLst>
                <a:ext uri="{FF2B5EF4-FFF2-40B4-BE49-F238E27FC236}">
                  <a16:creationId xmlns:a16="http://schemas.microsoft.com/office/drawing/2014/main" id="{C5537D55-5B7C-4076-A0A2-8936BC2FB5A4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Oval 216">
              <a:extLst>
                <a:ext uri="{FF2B5EF4-FFF2-40B4-BE49-F238E27FC236}">
                  <a16:creationId xmlns:a16="http://schemas.microsoft.com/office/drawing/2014/main" id="{2600A06C-8235-4830-9CBE-26A54D7CD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217">
              <a:extLst>
                <a:ext uri="{FF2B5EF4-FFF2-40B4-BE49-F238E27FC236}">
                  <a16:creationId xmlns:a16="http://schemas.microsoft.com/office/drawing/2014/main" id="{74B3C4C6-4252-4AAC-8419-4F5DC342D2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4" name="Oval 218">
              <a:extLst>
                <a:ext uri="{FF2B5EF4-FFF2-40B4-BE49-F238E27FC236}">
                  <a16:creationId xmlns:a16="http://schemas.microsoft.com/office/drawing/2014/main" id="{15679545-388C-48BB-8B5B-94C5A42CD8BE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5" name="Oval 219">
              <a:extLst>
                <a:ext uri="{FF2B5EF4-FFF2-40B4-BE49-F238E27FC236}">
                  <a16:creationId xmlns:a16="http://schemas.microsoft.com/office/drawing/2014/main" id="{14BF8848-6751-4451-8013-FEBDF1E2CBF0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6" name="Graphic 2">
              <a:extLst>
                <a:ext uri="{FF2B5EF4-FFF2-40B4-BE49-F238E27FC236}">
                  <a16:creationId xmlns:a16="http://schemas.microsoft.com/office/drawing/2014/main" id="{E9908E17-79FA-48FA-90CB-BA8175188059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7" name="그룹 436">
            <a:extLst>
              <a:ext uri="{FF2B5EF4-FFF2-40B4-BE49-F238E27FC236}">
                <a16:creationId xmlns:a16="http://schemas.microsoft.com/office/drawing/2014/main" id="{371D9BAE-A250-458B-A4B8-A2C38A058D34}"/>
              </a:ext>
            </a:extLst>
          </p:cNvPr>
          <p:cNvGrpSpPr/>
          <p:nvPr/>
        </p:nvGrpSpPr>
        <p:grpSpPr>
          <a:xfrm>
            <a:off x="-1" y="4467444"/>
            <a:ext cx="1648596" cy="1637876"/>
            <a:chOff x="4188270" y="562026"/>
            <a:chExt cx="5771242" cy="5733715"/>
          </a:xfrm>
        </p:grpSpPr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B14CD9BC-599D-4D16-82BA-EDCEBE3EC0D6}"/>
                </a:ext>
              </a:extLst>
            </p:cNvPr>
            <p:cNvSpPr/>
            <p:nvPr/>
          </p:nvSpPr>
          <p:spPr>
            <a:xfrm>
              <a:off x="4188270" y="2838641"/>
              <a:ext cx="1562695" cy="3457100"/>
            </a:xfrm>
            <a:custGeom>
              <a:avLst/>
              <a:gdLst>
                <a:gd name="connsiteX0" fmla="*/ 1143 w 3517358"/>
                <a:gd name="connsiteY0" fmla="*/ 3455671 h 3457101"/>
                <a:gd name="connsiteX1" fmla="*/ 0 w 3517358"/>
                <a:gd name="connsiteY1" fmla="*/ 3408236 h 3457101"/>
                <a:gd name="connsiteX2" fmla="*/ 95 w 3517358"/>
                <a:gd name="connsiteY2" fmla="*/ 58103 h 3457101"/>
                <a:gd name="connsiteX3" fmla="*/ 1619 w 3517358"/>
                <a:gd name="connsiteY3" fmla="*/ 1143 h 3457101"/>
                <a:gd name="connsiteX4" fmla="*/ 3461576 w 3517358"/>
                <a:gd name="connsiteY4" fmla="*/ 0 h 3457101"/>
                <a:gd name="connsiteX5" fmla="*/ 3517106 w 3517358"/>
                <a:gd name="connsiteY5" fmla="*/ 60579 h 3457101"/>
                <a:gd name="connsiteX6" fmla="*/ 3516440 w 3517358"/>
                <a:gd name="connsiteY6" fmla="*/ 3400616 h 3457101"/>
                <a:gd name="connsiteX7" fmla="*/ 3462528 w 3517358"/>
                <a:gd name="connsiteY7" fmla="*/ 3457099 h 3457101"/>
                <a:gd name="connsiteX8" fmla="*/ 1143 w 3517358"/>
                <a:gd name="connsiteY8" fmla="*/ 3455671 h 345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7358" h="3457101">
                  <a:moveTo>
                    <a:pt x="1143" y="3455671"/>
                  </a:moveTo>
                  <a:cubicBezTo>
                    <a:pt x="762" y="3439859"/>
                    <a:pt x="0" y="3424048"/>
                    <a:pt x="0" y="3408236"/>
                  </a:cubicBezTo>
                  <a:cubicBezTo>
                    <a:pt x="0" y="2291525"/>
                    <a:pt x="0" y="1174814"/>
                    <a:pt x="95" y="58103"/>
                  </a:cubicBezTo>
                  <a:cubicBezTo>
                    <a:pt x="95" y="39148"/>
                    <a:pt x="1143" y="20193"/>
                    <a:pt x="1619" y="1143"/>
                  </a:cubicBezTo>
                  <a:cubicBezTo>
                    <a:pt x="1154906" y="1048"/>
                    <a:pt x="2308193" y="1334"/>
                    <a:pt x="3461576" y="0"/>
                  </a:cubicBezTo>
                  <a:cubicBezTo>
                    <a:pt x="3510058" y="-95"/>
                    <a:pt x="3517678" y="15907"/>
                    <a:pt x="3517106" y="60579"/>
                  </a:cubicBezTo>
                  <a:cubicBezTo>
                    <a:pt x="3515868" y="153448"/>
                    <a:pt x="3511963" y="3360230"/>
                    <a:pt x="3516440" y="3400616"/>
                  </a:cubicBezTo>
                  <a:cubicBezTo>
                    <a:pt x="3521393" y="3445860"/>
                    <a:pt x="3506724" y="3457290"/>
                    <a:pt x="3462528" y="3457099"/>
                  </a:cubicBezTo>
                  <a:cubicBezTo>
                    <a:pt x="2980658" y="3455766"/>
                    <a:pt x="673132" y="3455861"/>
                    <a:pt x="1143" y="345567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DADCC366-ED67-4BC6-9EC0-D1AC6E0DF8CB}"/>
                </a:ext>
              </a:extLst>
            </p:cNvPr>
            <p:cNvSpPr/>
            <p:nvPr/>
          </p:nvSpPr>
          <p:spPr>
            <a:xfrm>
              <a:off x="6463932" y="562026"/>
              <a:ext cx="3495580" cy="5282182"/>
            </a:xfrm>
            <a:custGeom>
              <a:avLst/>
              <a:gdLst>
                <a:gd name="connsiteX0" fmla="*/ 18 w 3495580"/>
                <a:gd name="connsiteY0" fmla="*/ 2711335 h 5282182"/>
                <a:gd name="connsiteX1" fmla="*/ 127081 w 3495580"/>
                <a:gd name="connsiteY1" fmla="*/ 2536741 h 5282182"/>
                <a:gd name="connsiteX2" fmla="*/ 387590 w 3495580"/>
                <a:gd name="connsiteY2" fmla="*/ 1855323 h 5282182"/>
                <a:gd name="connsiteX3" fmla="*/ 565708 w 3495580"/>
                <a:gd name="connsiteY3" fmla="*/ 1549570 h 5282182"/>
                <a:gd name="connsiteX4" fmla="*/ 710678 w 3495580"/>
                <a:gd name="connsiteY4" fmla="*/ 1468703 h 5282182"/>
                <a:gd name="connsiteX5" fmla="*/ 1141494 w 3495580"/>
                <a:gd name="connsiteY5" fmla="*/ 1186573 h 5282182"/>
                <a:gd name="connsiteX6" fmla="*/ 1545068 w 3495580"/>
                <a:gd name="connsiteY6" fmla="*/ 625264 h 5282182"/>
                <a:gd name="connsiteX7" fmla="*/ 1593360 w 3495580"/>
                <a:gd name="connsiteY7" fmla="*/ 207212 h 5282182"/>
                <a:gd name="connsiteX8" fmla="*/ 1847010 w 3495580"/>
                <a:gd name="connsiteY8" fmla="*/ 520 h 5282182"/>
                <a:gd name="connsiteX9" fmla="*/ 2215723 w 3495580"/>
                <a:gd name="connsiteY9" fmla="*/ 187495 h 5282182"/>
                <a:gd name="connsiteX10" fmla="*/ 2272016 w 3495580"/>
                <a:gd name="connsiteY10" fmla="*/ 412190 h 5282182"/>
                <a:gd name="connsiteX11" fmla="*/ 2051036 w 3495580"/>
                <a:gd name="connsiteY11" fmla="*/ 1298777 h 5282182"/>
                <a:gd name="connsiteX12" fmla="*/ 1612696 w 3495580"/>
                <a:gd name="connsiteY12" fmla="*/ 1996102 h 5282182"/>
                <a:gd name="connsiteX13" fmla="*/ 2675305 w 3495580"/>
                <a:gd name="connsiteY13" fmla="*/ 2019343 h 5282182"/>
                <a:gd name="connsiteX14" fmla="*/ 3398443 w 3495580"/>
                <a:gd name="connsiteY14" fmla="*/ 2331478 h 5282182"/>
                <a:gd name="connsiteX15" fmla="*/ 3480263 w 3495580"/>
                <a:gd name="connsiteY15" fmla="*/ 2619799 h 5282182"/>
                <a:gd name="connsiteX16" fmla="*/ 3356818 w 3495580"/>
                <a:gd name="connsiteY16" fmla="*/ 2779057 h 5282182"/>
                <a:gd name="connsiteX17" fmla="*/ 3232422 w 3495580"/>
                <a:gd name="connsiteY17" fmla="*/ 2857448 h 5282182"/>
                <a:gd name="connsiteX18" fmla="*/ 3228898 w 3495580"/>
                <a:gd name="connsiteY18" fmla="*/ 2897358 h 5282182"/>
                <a:gd name="connsiteX19" fmla="*/ 3403586 w 3495580"/>
                <a:gd name="connsiteY19" fmla="*/ 3123577 h 5282182"/>
                <a:gd name="connsiteX20" fmla="*/ 3298430 w 3495580"/>
                <a:gd name="connsiteY20" fmla="*/ 3553916 h 5282182"/>
                <a:gd name="connsiteX21" fmla="*/ 3282333 w 3495580"/>
                <a:gd name="connsiteY21" fmla="*/ 3683552 h 5282182"/>
                <a:gd name="connsiteX22" fmla="*/ 3340340 w 3495580"/>
                <a:gd name="connsiteY22" fmla="*/ 3999877 h 5282182"/>
                <a:gd name="connsiteX23" fmla="*/ 3142792 w 3495580"/>
                <a:gd name="connsiteY23" fmla="*/ 4262862 h 5282182"/>
                <a:gd name="connsiteX24" fmla="*/ 3101548 w 3495580"/>
                <a:gd name="connsiteY24" fmla="*/ 4287056 h 5282182"/>
                <a:gd name="connsiteX25" fmla="*/ 3132219 w 3495580"/>
                <a:gd name="connsiteY25" fmla="*/ 4312392 h 5282182"/>
                <a:gd name="connsiteX26" fmla="*/ 3170033 w 3495580"/>
                <a:gd name="connsiteY26" fmla="*/ 4804454 h 5282182"/>
                <a:gd name="connsiteX27" fmla="*/ 2851708 w 3495580"/>
                <a:gd name="connsiteY27" fmla="*/ 5014194 h 5282182"/>
                <a:gd name="connsiteX28" fmla="*/ 2221248 w 3495580"/>
                <a:gd name="connsiteY28" fmla="*/ 5222601 h 5282182"/>
                <a:gd name="connsiteX29" fmla="*/ 1826532 w 3495580"/>
                <a:gd name="connsiteY29" fmla="*/ 5273369 h 5282182"/>
                <a:gd name="connsiteX30" fmla="*/ 1271891 w 3495580"/>
                <a:gd name="connsiteY30" fmla="*/ 5264130 h 5282182"/>
                <a:gd name="connsiteX31" fmla="*/ 593806 w 3495580"/>
                <a:gd name="connsiteY31" fmla="*/ 5110397 h 5282182"/>
                <a:gd name="connsiteX32" fmla="*/ 398068 w 3495580"/>
                <a:gd name="connsiteY32" fmla="*/ 5075916 h 5282182"/>
                <a:gd name="connsiteX33" fmla="*/ 5352 w 3495580"/>
                <a:gd name="connsiteY33" fmla="*/ 5110397 h 5282182"/>
                <a:gd name="connsiteX34" fmla="*/ 18 w 3495580"/>
                <a:gd name="connsiteY34" fmla="*/ 2711335 h 528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95580" h="5282182">
                  <a:moveTo>
                    <a:pt x="18" y="2711335"/>
                  </a:moveTo>
                  <a:cubicBezTo>
                    <a:pt x="48690" y="2661710"/>
                    <a:pt x="95649" y="2595320"/>
                    <a:pt x="127081" y="2536741"/>
                  </a:cubicBezTo>
                  <a:cubicBezTo>
                    <a:pt x="243096" y="2320810"/>
                    <a:pt x="315581" y="2088304"/>
                    <a:pt x="387590" y="1855323"/>
                  </a:cubicBezTo>
                  <a:cubicBezTo>
                    <a:pt x="422928" y="1740832"/>
                    <a:pt x="458266" y="1623865"/>
                    <a:pt x="565708" y="1549570"/>
                  </a:cubicBezTo>
                  <a:cubicBezTo>
                    <a:pt x="611523" y="1517852"/>
                    <a:pt x="659433" y="1489372"/>
                    <a:pt x="710678" y="1468703"/>
                  </a:cubicBezTo>
                  <a:cubicBezTo>
                    <a:pt x="873365" y="1403266"/>
                    <a:pt x="1011858" y="1301444"/>
                    <a:pt x="1141494" y="1186573"/>
                  </a:cubicBezTo>
                  <a:cubicBezTo>
                    <a:pt x="1318183" y="1030077"/>
                    <a:pt x="1457343" y="846054"/>
                    <a:pt x="1545068" y="625264"/>
                  </a:cubicBezTo>
                  <a:cubicBezTo>
                    <a:pt x="1561832" y="583069"/>
                    <a:pt x="1570405" y="301891"/>
                    <a:pt x="1593360" y="207212"/>
                  </a:cubicBezTo>
                  <a:cubicBezTo>
                    <a:pt x="1625459" y="75196"/>
                    <a:pt x="1710898" y="5282"/>
                    <a:pt x="1847010" y="520"/>
                  </a:cubicBezTo>
                  <a:cubicBezTo>
                    <a:pt x="2004554" y="-5005"/>
                    <a:pt x="2141143" y="31952"/>
                    <a:pt x="2215723" y="187495"/>
                  </a:cubicBezTo>
                  <a:cubicBezTo>
                    <a:pt x="2249537" y="257980"/>
                    <a:pt x="2258967" y="335419"/>
                    <a:pt x="2272016" y="412190"/>
                  </a:cubicBezTo>
                  <a:cubicBezTo>
                    <a:pt x="2327452" y="740422"/>
                    <a:pt x="2217819" y="1028839"/>
                    <a:pt x="2051036" y="1298777"/>
                  </a:cubicBezTo>
                  <a:cubicBezTo>
                    <a:pt x="1912066" y="1523567"/>
                    <a:pt x="1620506" y="1982672"/>
                    <a:pt x="1612696" y="1996102"/>
                  </a:cubicBezTo>
                  <a:cubicBezTo>
                    <a:pt x="1730615" y="1987530"/>
                    <a:pt x="2434798" y="2001341"/>
                    <a:pt x="2675305" y="2019343"/>
                  </a:cubicBezTo>
                  <a:cubicBezTo>
                    <a:pt x="2952863" y="2040108"/>
                    <a:pt x="3201752" y="2125166"/>
                    <a:pt x="3398443" y="2331478"/>
                  </a:cubicBezTo>
                  <a:cubicBezTo>
                    <a:pt x="3475881" y="2412726"/>
                    <a:pt x="3521029" y="2505404"/>
                    <a:pt x="3480263" y="2619799"/>
                  </a:cubicBezTo>
                  <a:cubicBezTo>
                    <a:pt x="3456831" y="2685522"/>
                    <a:pt x="3411873" y="2737052"/>
                    <a:pt x="3356818" y="2779057"/>
                  </a:cubicBezTo>
                  <a:cubicBezTo>
                    <a:pt x="3317766" y="2808776"/>
                    <a:pt x="3277666" y="2837541"/>
                    <a:pt x="3232422" y="2857448"/>
                  </a:cubicBezTo>
                  <a:cubicBezTo>
                    <a:pt x="3204514" y="2869735"/>
                    <a:pt x="3204418" y="2877641"/>
                    <a:pt x="3228898" y="2897358"/>
                  </a:cubicBezTo>
                  <a:cubicBezTo>
                    <a:pt x="3304812" y="2958604"/>
                    <a:pt x="3372059" y="3028422"/>
                    <a:pt x="3403586" y="3123577"/>
                  </a:cubicBezTo>
                  <a:cubicBezTo>
                    <a:pt x="3458069" y="3288169"/>
                    <a:pt x="3406539" y="3430853"/>
                    <a:pt x="3298430" y="3553916"/>
                  </a:cubicBezTo>
                  <a:cubicBezTo>
                    <a:pt x="3257949" y="3600017"/>
                    <a:pt x="3256806" y="3631640"/>
                    <a:pt x="3282333" y="3683552"/>
                  </a:cubicBezTo>
                  <a:cubicBezTo>
                    <a:pt x="3330720" y="3782230"/>
                    <a:pt x="3358914" y="3886815"/>
                    <a:pt x="3340340" y="3999877"/>
                  </a:cubicBezTo>
                  <a:cubicBezTo>
                    <a:pt x="3320147" y="4122940"/>
                    <a:pt x="3247186" y="4204188"/>
                    <a:pt x="3142792" y="4262862"/>
                  </a:cubicBezTo>
                  <a:cubicBezTo>
                    <a:pt x="3131743" y="4269053"/>
                    <a:pt x="3104406" y="4284484"/>
                    <a:pt x="3101548" y="4287056"/>
                  </a:cubicBezTo>
                  <a:cubicBezTo>
                    <a:pt x="3104406" y="4304105"/>
                    <a:pt x="3121932" y="4304391"/>
                    <a:pt x="3132219" y="4312392"/>
                  </a:cubicBezTo>
                  <a:cubicBezTo>
                    <a:pt x="3294430" y="4437455"/>
                    <a:pt x="3312051" y="4650530"/>
                    <a:pt x="3170033" y="4804454"/>
                  </a:cubicBezTo>
                  <a:cubicBezTo>
                    <a:pt x="3081546" y="4900275"/>
                    <a:pt x="2973152" y="4966474"/>
                    <a:pt x="2851708" y="5014194"/>
                  </a:cubicBezTo>
                  <a:cubicBezTo>
                    <a:pt x="2645301" y="5095252"/>
                    <a:pt x="2437847" y="5172309"/>
                    <a:pt x="2221248" y="5222601"/>
                  </a:cubicBezTo>
                  <a:cubicBezTo>
                    <a:pt x="2091136" y="5252795"/>
                    <a:pt x="1958834" y="5262130"/>
                    <a:pt x="1826532" y="5273369"/>
                  </a:cubicBezTo>
                  <a:cubicBezTo>
                    <a:pt x="1641271" y="5289085"/>
                    <a:pt x="1456295" y="5282418"/>
                    <a:pt x="1271891" y="5264130"/>
                  </a:cubicBezTo>
                  <a:cubicBezTo>
                    <a:pt x="1039767" y="5241080"/>
                    <a:pt x="812405" y="5194788"/>
                    <a:pt x="593806" y="5110397"/>
                  </a:cubicBezTo>
                  <a:cubicBezTo>
                    <a:pt x="531322" y="5086298"/>
                    <a:pt x="463695" y="5084679"/>
                    <a:pt x="398068" y="5075916"/>
                  </a:cubicBezTo>
                  <a:cubicBezTo>
                    <a:pt x="265003" y="5058199"/>
                    <a:pt x="132701" y="5058295"/>
                    <a:pt x="5352" y="5110397"/>
                  </a:cubicBezTo>
                  <a:cubicBezTo>
                    <a:pt x="18" y="4940185"/>
                    <a:pt x="-77" y="2884880"/>
                    <a:pt x="18" y="2711335"/>
                  </a:cubicBezTo>
                  <a:close/>
                </a:path>
              </a:pathLst>
            </a:custGeom>
            <a:solidFill>
              <a:srgbClr val="FAB9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EC420BFC-1016-4279-BB1A-C5EA339F664C}"/>
                </a:ext>
              </a:extLst>
            </p:cNvPr>
            <p:cNvSpPr/>
            <p:nvPr/>
          </p:nvSpPr>
          <p:spPr>
            <a:xfrm>
              <a:off x="5746191" y="3178206"/>
              <a:ext cx="723746" cy="2938462"/>
            </a:xfrm>
            <a:custGeom>
              <a:avLst/>
              <a:gdLst>
                <a:gd name="connsiteX0" fmla="*/ 714139 w 723746"/>
                <a:gd name="connsiteY0" fmla="*/ 5334 h 2938462"/>
                <a:gd name="connsiteX1" fmla="*/ 721378 w 723746"/>
                <a:gd name="connsiteY1" fmla="*/ 2887980 h 2938462"/>
                <a:gd name="connsiteX2" fmla="*/ 670324 w 723746"/>
                <a:gd name="connsiteY2" fmla="*/ 2937129 h 2938462"/>
                <a:gd name="connsiteX3" fmla="*/ 5288 w 723746"/>
                <a:gd name="connsiteY3" fmla="*/ 2938462 h 2938462"/>
                <a:gd name="connsiteX4" fmla="*/ 1859 w 723746"/>
                <a:gd name="connsiteY4" fmla="*/ 54007 h 2938462"/>
                <a:gd name="connsiteX5" fmla="*/ 10146 w 723746"/>
                <a:gd name="connsiteY5" fmla="*/ 0 h 2938462"/>
                <a:gd name="connsiteX6" fmla="*/ 714139 w 723746"/>
                <a:gd name="connsiteY6" fmla="*/ 5334 h 293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3746" h="2938462">
                  <a:moveTo>
                    <a:pt x="714139" y="5334"/>
                  </a:moveTo>
                  <a:cubicBezTo>
                    <a:pt x="731665" y="812673"/>
                    <a:pt x="719473" y="2756726"/>
                    <a:pt x="721378" y="2887980"/>
                  </a:cubicBezTo>
                  <a:cubicBezTo>
                    <a:pt x="721949" y="2928937"/>
                    <a:pt x="708519" y="2937319"/>
                    <a:pt x="670324" y="2937129"/>
                  </a:cubicBezTo>
                  <a:cubicBezTo>
                    <a:pt x="448677" y="2936081"/>
                    <a:pt x="226935" y="2937701"/>
                    <a:pt x="5288" y="2938462"/>
                  </a:cubicBezTo>
                  <a:cubicBezTo>
                    <a:pt x="4050" y="2919698"/>
                    <a:pt x="1383" y="996696"/>
                    <a:pt x="1859" y="54007"/>
                  </a:cubicBezTo>
                  <a:cubicBezTo>
                    <a:pt x="1859" y="36004"/>
                    <a:pt x="-5856" y="15907"/>
                    <a:pt x="10146" y="0"/>
                  </a:cubicBezTo>
                  <a:cubicBezTo>
                    <a:pt x="128256" y="952"/>
                    <a:pt x="597553" y="4572"/>
                    <a:pt x="714139" y="533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1" name="자유형: 도형 440">
            <a:extLst>
              <a:ext uri="{FF2B5EF4-FFF2-40B4-BE49-F238E27FC236}">
                <a16:creationId xmlns:a16="http://schemas.microsoft.com/office/drawing/2014/main" id="{4319D75C-136B-408B-B7B9-CC906E5AC866}"/>
              </a:ext>
            </a:extLst>
          </p:cNvPr>
          <p:cNvSpPr/>
          <p:nvPr/>
        </p:nvSpPr>
        <p:spPr>
          <a:xfrm rot="17116535" flipV="1">
            <a:off x="1486815" y="2974677"/>
            <a:ext cx="1486485" cy="1962267"/>
          </a:xfrm>
          <a:custGeom>
            <a:avLst/>
            <a:gdLst>
              <a:gd name="connsiteX0" fmla="*/ 640419 w 1260127"/>
              <a:gd name="connsiteY0" fmla="*/ 761890 h 1663458"/>
              <a:gd name="connsiteX1" fmla="*/ 498236 w 1260127"/>
              <a:gd name="connsiteY1" fmla="*/ 914428 h 1663458"/>
              <a:gd name="connsiteX2" fmla="*/ 565544 w 1260127"/>
              <a:gd name="connsiteY2" fmla="*/ 1015987 h 1663458"/>
              <a:gd name="connsiteX3" fmla="*/ 712108 w 1260127"/>
              <a:gd name="connsiteY3" fmla="*/ 1060195 h 1663458"/>
              <a:gd name="connsiteX4" fmla="*/ 847918 w 1260127"/>
              <a:gd name="connsiteY4" fmla="*/ 1037095 h 1663458"/>
              <a:gd name="connsiteX5" fmla="*/ 861459 w 1260127"/>
              <a:gd name="connsiteY5" fmla="*/ 1015190 h 1663458"/>
              <a:gd name="connsiteX6" fmla="*/ 798134 w 1260127"/>
              <a:gd name="connsiteY6" fmla="*/ 850307 h 1663458"/>
              <a:gd name="connsiteX7" fmla="*/ 640419 w 1260127"/>
              <a:gd name="connsiteY7" fmla="*/ 761890 h 1663458"/>
              <a:gd name="connsiteX8" fmla="*/ 917615 w 1260127"/>
              <a:gd name="connsiteY8" fmla="*/ 529998 h 1663458"/>
              <a:gd name="connsiteX9" fmla="*/ 884558 w 1260127"/>
              <a:gd name="connsiteY9" fmla="*/ 553197 h 1663458"/>
              <a:gd name="connsiteX10" fmla="*/ 885355 w 1260127"/>
              <a:gd name="connsiteY10" fmla="*/ 631657 h 1663458"/>
              <a:gd name="connsiteX11" fmla="*/ 974169 w 1260127"/>
              <a:gd name="connsiteY11" fmla="*/ 675865 h 1663458"/>
              <a:gd name="connsiteX12" fmla="*/ 1042672 w 1260127"/>
              <a:gd name="connsiteY12" fmla="*/ 657942 h 1663458"/>
              <a:gd name="connsiteX13" fmla="*/ 1053027 w 1260127"/>
              <a:gd name="connsiteY13" fmla="*/ 643206 h 1663458"/>
              <a:gd name="connsiteX14" fmla="*/ 957840 w 1260127"/>
              <a:gd name="connsiteY14" fmla="*/ 530098 h 1663458"/>
              <a:gd name="connsiteX15" fmla="*/ 917615 w 1260127"/>
              <a:gd name="connsiteY15" fmla="*/ 529998 h 1663458"/>
              <a:gd name="connsiteX16" fmla="*/ 1153391 w 1260127"/>
              <a:gd name="connsiteY16" fmla="*/ 0 h 1663458"/>
              <a:gd name="connsiteX17" fmla="*/ 1260127 w 1260127"/>
              <a:gd name="connsiteY17" fmla="*/ 184399 h 1663458"/>
              <a:gd name="connsiteX18" fmla="*/ 1207555 w 1260127"/>
              <a:gd name="connsiteY18" fmla="*/ 184399 h 1663458"/>
              <a:gd name="connsiteX19" fmla="*/ 1162949 w 1260127"/>
              <a:gd name="connsiteY19" fmla="*/ 228209 h 1663458"/>
              <a:gd name="connsiteX20" fmla="*/ 1154984 w 1260127"/>
              <a:gd name="connsiteY20" fmla="*/ 456816 h 1663458"/>
              <a:gd name="connsiteX21" fmla="*/ 1127503 w 1260127"/>
              <a:gd name="connsiteY21" fmla="*/ 580678 h 1663458"/>
              <a:gd name="connsiteX22" fmla="*/ 1100819 w 1260127"/>
              <a:gd name="connsiteY22" fmla="*/ 631657 h 1663458"/>
              <a:gd name="connsiteX23" fmla="*/ 1077719 w 1260127"/>
              <a:gd name="connsiteY23" fmla="*/ 704540 h 1663458"/>
              <a:gd name="connsiteX24" fmla="*/ 893718 w 1260127"/>
              <a:gd name="connsiteY24" fmla="*/ 1039485 h 1663458"/>
              <a:gd name="connsiteX25" fmla="*/ 883762 w 1260127"/>
              <a:gd name="connsiteY25" fmla="*/ 1054620 h 1663458"/>
              <a:gd name="connsiteX26" fmla="*/ 548020 w 1260127"/>
              <a:gd name="connsiteY26" fmla="*/ 1486345 h 1663458"/>
              <a:gd name="connsiteX27" fmla="*/ 195949 w 1260127"/>
              <a:gd name="connsiteY27" fmla="*/ 1541704 h 1663458"/>
              <a:gd name="connsiteX28" fmla="*/ 150944 w 1260127"/>
              <a:gd name="connsiteY28" fmla="*/ 1558033 h 1663458"/>
              <a:gd name="connsiteX29" fmla="*/ 28277 w 1260127"/>
              <a:gd name="connsiteY29" fmla="*/ 1656406 h 1663458"/>
              <a:gd name="connsiteX30" fmla="*/ 0 w 1260127"/>
              <a:gd name="connsiteY30" fmla="*/ 1654016 h 1663458"/>
              <a:gd name="connsiteX31" fmla="*/ 0 w 1260127"/>
              <a:gd name="connsiteY31" fmla="*/ 1650034 h 1663458"/>
              <a:gd name="connsiteX32" fmla="*/ 63325 w 1260127"/>
              <a:gd name="connsiteY32" fmla="*/ 1589496 h 1663458"/>
              <a:gd name="connsiteX33" fmla="*/ 116295 w 1260127"/>
              <a:gd name="connsiteY33" fmla="*/ 1547280 h 1663458"/>
              <a:gd name="connsiteX34" fmla="*/ 116295 w 1260127"/>
              <a:gd name="connsiteY34" fmla="*/ 1519003 h 1663458"/>
              <a:gd name="connsiteX35" fmla="*/ 27481 w 1260127"/>
              <a:gd name="connsiteY35" fmla="*/ 1448111 h 1663458"/>
              <a:gd name="connsiteX36" fmla="*/ 398 w 1260127"/>
              <a:gd name="connsiteY36" fmla="*/ 1413063 h 1663458"/>
              <a:gd name="connsiteX37" fmla="*/ 398 w 1260127"/>
              <a:gd name="connsiteY37" fmla="*/ 1409080 h 1663458"/>
              <a:gd name="connsiteX38" fmla="*/ 30269 w 1260127"/>
              <a:gd name="connsiteY38" fmla="*/ 1408284 h 1663458"/>
              <a:gd name="connsiteX39" fmla="*/ 159308 w 1260127"/>
              <a:gd name="connsiteY39" fmla="*/ 1511436 h 1663458"/>
              <a:gd name="connsiteX40" fmla="*/ 180416 w 1260127"/>
              <a:gd name="connsiteY40" fmla="*/ 1520596 h 1663458"/>
              <a:gd name="connsiteX41" fmla="*/ 586652 w 1260127"/>
              <a:gd name="connsiteY41" fmla="*/ 1445323 h 1663458"/>
              <a:gd name="connsiteX42" fmla="*/ 835173 w 1260127"/>
              <a:gd name="connsiteY42" fmla="*/ 1203174 h 1663458"/>
              <a:gd name="connsiteX43" fmla="*/ 863848 w 1260127"/>
              <a:gd name="connsiteY43" fmla="*/ 1053823 h 1663458"/>
              <a:gd name="connsiteX44" fmla="*/ 740384 w 1260127"/>
              <a:gd name="connsiteY44" fmla="*/ 1080507 h 1663458"/>
              <a:gd name="connsiteX45" fmla="*/ 563154 w 1260127"/>
              <a:gd name="connsiteY45" fmla="*/ 1038689 h 1663458"/>
              <a:gd name="connsiteX46" fmla="*/ 479119 w 1260127"/>
              <a:gd name="connsiteY46" fmla="*/ 920801 h 1663458"/>
              <a:gd name="connsiteX47" fmla="*/ 645596 w 1260127"/>
              <a:gd name="connsiteY47" fmla="*/ 741977 h 1663458"/>
              <a:gd name="connsiteX48" fmla="*/ 827606 w 1260127"/>
              <a:gd name="connsiteY48" fmla="*/ 856281 h 1663458"/>
              <a:gd name="connsiteX49" fmla="*/ 880974 w 1260127"/>
              <a:gd name="connsiteY49" fmla="*/ 1004836 h 1663458"/>
              <a:gd name="connsiteX50" fmla="*/ 898498 w 1260127"/>
              <a:gd name="connsiteY50" fmla="*/ 1013200 h 1663458"/>
              <a:gd name="connsiteX51" fmla="*/ 1056213 w 1260127"/>
              <a:gd name="connsiteY51" fmla="*/ 749545 h 1663458"/>
              <a:gd name="connsiteX52" fmla="*/ 1058602 w 1260127"/>
              <a:gd name="connsiteY52" fmla="*/ 693787 h 1663458"/>
              <a:gd name="connsiteX53" fmla="*/ 1041078 w 1260127"/>
              <a:gd name="connsiteY53" fmla="*/ 682237 h 1663458"/>
              <a:gd name="connsiteX54" fmla="*/ 926775 w 1260127"/>
              <a:gd name="connsiteY54" fmla="*/ 688609 h 1663458"/>
              <a:gd name="connsiteX55" fmla="*/ 866238 w 1260127"/>
              <a:gd name="connsiteY55" fmla="*/ 639622 h 1663458"/>
              <a:gd name="connsiteX56" fmla="*/ 871017 w 1260127"/>
              <a:gd name="connsiteY56" fmla="*/ 538860 h 1663458"/>
              <a:gd name="connsiteX57" fmla="*/ 966602 w 1260127"/>
              <a:gd name="connsiteY57" fmla="*/ 512175 h 1663458"/>
              <a:gd name="connsiteX58" fmla="*/ 1064178 w 1260127"/>
              <a:gd name="connsiteY58" fmla="*/ 610548 h 1663458"/>
              <a:gd name="connsiteX59" fmla="*/ 1072144 w 1260127"/>
              <a:gd name="connsiteY59" fmla="*/ 630860 h 1663458"/>
              <a:gd name="connsiteX60" fmla="*/ 1074135 w 1260127"/>
              <a:gd name="connsiteY60" fmla="*/ 633250 h 1663458"/>
              <a:gd name="connsiteX61" fmla="*/ 1111971 w 1260127"/>
              <a:gd name="connsiteY61" fmla="*/ 564747 h 1663458"/>
              <a:gd name="connsiteX62" fmla="*/ 1142239 w 1260127"/>
              <a:gd name="connsiteY62" fmla="*/ 352867 h 1663458"/>
              <a:gd name="connsiteX63" fmla="*/ 1143036 w 1260127"/>
              <a:gd name="connsiteY63" fmla="*/ 201525 h 1663458"/>
              <a:gd name="connsiteX64" fmla="*/ 1124715 w 1260127"/>
              <a:gd name="connsiteY64" fmla="*/ 184001 h 1663458"/>
              <a:gd name="connsiteX65" fmla="*/ 1047052 w 1260127"/>
              <a:gd name="connsiteY65" fmla="*/ 184399 h 1663458"/>
              <a:gd name="connsiteX66" fmla="*/ 1153391 w 1260127"/>
              <a:gd name="connsiteY66" fmla="*/ 0 h 166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260127" h="1663458">
                <a:moveTo>
                  <a:pt x="640419" y="761890"/>
                </a:moveTo>
                <a:cubicBezTo>
                  <a:pt x="546029" y="754722"/>
                  <a:pt x="482704" y="822428"/>
                  <a:pt x="498236" y="914428"/>
                </a:cubicBezTo>
                <a:cubicBezTo>
                  <a:pt x="505405" y="957839"/>
                  <a:pt x="529700" y="991294"/>
                  <a:pt x="565544" y="1015987"/>
                </a:cubicBezTo>
                <a:cubicBezTo>
                  <a:pt x="612540" y="1048645"/>
                  <a:pt x="665908" y="1059797"/>
                  <a:pt x="712108" y="1060195"/>
                </a:cubicBezTo>
                <a:cubicBezTo>
                  <a:pt x="765476" y="1060195"/>
                  <a:pt x="807294" y="1052229"/>
                  <a:pt x="847918" y="1037095"/>
                </a:cubicBezTo>
                <a:cubicBezTo>
                  <a:pt x="859069" y="1033113"/>
                  <a:pt x="863052" y="1027537"/>
                  <a:pt x="861459" y="1015190"/>
                </a:cubicBezTo>
                <a:cubicBezTo>
                  <a:pt x="854290" y="954653"/>
                  <a:pt x="835173" y="898895"/>
                  <a:pt x="798134" y="850307"/>
                </a:cubicBezTo>
                <a:cubicBezTo>
                  <a:pt x="758307" y="798531"/>
                  <a:pt x="706930" y="766670"/>
                  <a:pt x="640419" y="761890"/>
                </a:cubicBezTo>
                <a:close/>
                <a:moveTo>
                  <a:pt x="917615" y="529998"/>
                </a:moveTo>
                <a:cubicBezTo>
                  <a:pt x="905169" y="533383"/>
                  <a:pt x="893918" y="540652"/>
                  <a:pt x="884558" y="553197"/>
                </a:cubicBezTo>
                <a:cubicBezTo>
                  <a:pt x="868628" y="574704"/>
                  <a:pt x="869026" y="605769"/>
                  <a:pt x="885355" y="631657"/>
                </a:cubicBezTo>
                <a:cubicBezTo>
                  <a:pt x="906065" y="664315"/>
                  <a:pt x="937927" y="673873"/>
                  <a:pt x="974169" y="675865"/>
                </a:cubicBezTo>
                <a:cubicBezTo>
                  <a:pt x="998065" y="674670"/>
                  <a:pt x="1021165" y="670289"/>
                  <a:pt x="1042672" y="657942"/>
                </a:cubicBezTo>
                <a:cubicBezTo>
                  <a:pt x="1048247" y="654756"/>
                  <a:pt x="1053425" y="651968"/>
                  <a:pt x="1053027" y="643206"/>
                </a:cubicBezTo>
                <a:cubicBezTo>
                  <a:pt x="1050239" y="600990"/>
                  <a:pt x="999658" y="538860"/>
                  <a:pt x="957840" y="530098"/>
                </a:cubicBezTo>
                <a:cubicBezTo>
                  <a:pt x="943702" y="527111"/>
                  <a:pt x="930061" y="526613"/>
                  <a:pt x="917615" y="529998"/>
                </a:cubicBezTo>
                <a:close/>
                <a:moveTo>
                  <a:pt x="1153391" y="0"/>
                </a:moveTo>
                <a:cubicBezTo>
                  <a:pt x="1189235" y="62130"/>
                  <a:pt x="1223486" y="121472"/>
                  <a:pt x="1260127" y="184399"/>
                </a:cubicBezTo>
                <a:cubicBezTo>
                  <a:pt x="1240214" y="184399"/>
                  <a:pt x="1223885" y="184399"/>
                  <a:pt x="1207555" y="184399"/>
                </a:cubicBezTo>
                <a:cubicBezTo>
                  <a:pt x="1162551" y="184399"/>
                  <a:pt x="1162551" y="184399"/>
                  <a:pt x="1162949" y="228209"/>
                </a:cubicBezTo>
                <a:cubicBezTo>
                  <a:pt x="1163347" y="304677"/>
                  <a:pt x="1164144" y="380746"/>
                  <a:pt x="1154984" y="456816"/>
                </a:cubicBezTo>
                <a:cubicBezTo>
                  <a:pt x="1149806" y="499033"/>
                  <a:pt x="1142239" y="540851"/>
                  <a:pt x="1127503" y="580678"/>
                </a:cubicBezTo>
                <a:cubicBezTo>
                  <a:pt x="1120732" y="598600"/>
                  <a:pt x="1114360" y="618115"/>
                  <a:pt x="1100819" y="631657"/>
                </a:cubicBezTo>
                <a:cubicBezTo>
                  <a:pt x="1079312" y="652765"/>
                  <a:pt x="1078118" y="676263"/>
                  <a:pt x="1077719" y="704540"/>
                </a:cubicBezTo>
                <a:cubicBezTo>
                  <a:pt x="1075728" y="848316"/>
                  <a:pt x="1021961" y="964610"/>
                  <a:pt x="893718" y="1039485"/>
                </a:cubicBezTo>
                <a:cubicBezTo>
                  <a:pt x="887346" y="1043070"/>
                  <a:pt x="883762" y="1046654"/>
                  <a:pt x="883762" y="1054620"/>
                </a:cubicBezTo>
                <a:cubicBezTo>
                  <a:pt x="878186" y="1281235"/>
                  <a:pt x="749943" y="1413063"/>
                  <a:pt x="548020" y="1486345"/>
                </a:cubicBezTo>
                <a:cubicBezTo>
                  <a:pt x="434513" y="1527366"/>
                  <a:pt x="315828" y="1540111"/>
                  <a:pt x="195949" y="1541704"/>
                </a:cubicBezTo>
                <a:cubicBezTo>
                  <a:pt x="178425" y="1542102"/>
                  <a:pt x="164486" y="1546483"/>
                  <a:pt x="150944" y="1558033"/>
                </a:cubicBezTo>
                <a:cubicBezTo>
                  <a:pt x="110321" y="1591488"/>
                  <a:pt x="68502" y="1622951"/>
                  <a:pt x="28277" y="1656406"/>
                </a:cubicBezTo>
                <a:cubicBezTo>
                  <a:pt x="16329" y="1666363"/>
                  <a:pt x="8364" y="1665964"/>
                  <a:pt x="0" y="1654016"/>
                </a:cubicBezTo>
                <a:cubicBezTo>
                  <a:pt x="0" y="1652822"/>
                  <a:pt x="0" y="1651228"/>
                  <a:pt x="0" y="1650034"/>
                </a:cubicBezTo>
                <a:cubicBezTo>
                  <a:pt x="13541" y="1621757"/>
                  <a:pt x="41022" y="1608215"/>
                  <a:pt x="63325" y="1589496"/>
                </a:cubicBezTo>
                <a:cubicBezTo>
                  <a:pt x="80451" y="1574760"/>
                  <a:pt x="99169" y="1562016"/>
                  <a:pt x="116295" y="1547280"/>
                </a:cubicBezTo>
                <a:cubicBezTo>
                  <a:pt x="129836" y="1535730"/>
                  <a:pt x="130234" y="1530553"/>
                  <a:pt x="116295" y="1519003"/>
                </a:cubicBezTo>
                <a:cubicBezTo>
                  <a:pt x="87221" y="1494708"/>
                  <a:pt x="57749" y="1471210"/>
                  <a:pt x="27481" y="1448111"/>
                </a:cubicBezTo>
                <a:cubicBezTo>
                  <a:pt x="16329" y="1436959"/>
                  <a:pt x="5974" y="1427002"/>
                  <a:pt x="398" y="1413063"/>
                </a:cubicBezTo>
                <a:cubicBezTo>
                  <a:pt x="398" y="1411868"/>
                  <a:pt x="398" y="1410275"/>
                  <a:pt x="398" y="1409080"/>
                </a:cubicBezTo>
                <a:cubicBezTo>
                  <a:pt x="9957" y="1395539"/>
                  <a:pt x="18320" y="1398725"/>
                  <a:pt x="30269" y="1408284"/>
                </a:cubicBezTo>
                <a:cubicBezTo>
                  <a:pt x="72883" y="1443331"/>
                  <a:pt x="116295" y="1477184"/>
                  <a:pt x="159308" y="1511436"/>
                </a:cubicBezTo>
                <a:cubicBezTo>
                  <a:pt x="165680" y="1516215"/>
                  <a:pt x="171256" y="1520994"/>
                  <a:pt x="180416" y="1520596"/>
                </a:cubicBezTo>
                <a:cubicBezTo>
                  <a:pt x="319811" y="1518206"/>
                  <a:pt x="457214" y="1502674"/>
                  <a:pt x="586652" y="1445323"/>
                </a:cubicBezTo>
                <a:cubicBezTo>
                  <a:pt x="699363" y="1395539"/>
                  <a:pt x="787779" y="1319868"/>
                  <a:pt x="835173" y="1203174"/>
                </a:cubicBezTo>
                <a:cubicBezTo>
                  <a:pt x="854290" y="1156179"/>
                  <a:pt x="863450" y="1106793"/>
                  <a:pt x="863848" y="1053823"/>
                </a:cubicBezTo>
                <a:cubicBezTo>
                  <a:pt x="822826" y="1068559"/>
                  <a:pt x="782601" y="1078914"/>
                  <a:pt x="740384" y="1080507"/>
                </a:cubicBezTo>
                <a:cubicBezTo>
                  <a:pt x="677458" y="1082897"/>
                  <a:pt x="617319" y="1072542"/>
                  <a:pt x="563154" y="1038689"/>
                </a:cubicBezTo>
                <a:cubicBezTo>
                  <a:pt x="518946" y="1011208"/>
                  <a:pt x="489076" y="972576"/>
                  <a:pt x="479119" y="920801"/>
                </a:cubicBezTo>
                <a:cubicBezTo>
                  <a:pt x="459206" y="815657"/>
                  <a:pt x="536868" y="732419"/>
                  <a:pt x="645596" y="741977"/>
                </a:cubicBezTo>
                <a:cubicBezTo>
                  <a:pt x="725648" y="748748"/>
                  <a:pt x="784194" y="790965"/>
                  <a:pt x="827606" y="856281"/>
                </a:cubicBezTo>
                <a:cubicBezTo>
                  <a:pt x="857476" y="901286"/>
                  <a:pt x="874601" y="951069"/>
                  <a:pt x="880974" y="1004836"/>
                </a:cubicBezTo>
                <a:cubicBezTo>
                  <a:pt x="882965" y="1020767"/>
                  <a:pt x="886948" y="1020368"/>
                  <a:pt x="898498" y="1013200"/>
                </a:cubicBezTo>
                <a:cubicBezTo>
                  <a:pt x="994879" y="951468"/>
                  <a:pt x="1042672" y="860662"/>
                  <a:pt x="1056213" y="749545"/>
                </a:cubicBezTo>
                <a:cubicBezTo>
                  <a:pt x="1058602" y="731224"/>
                  <a:pt x="1057806" y="712505"/>
                  <a:pt x="1058602" y="693787"/>
                </a:cubicBezTo>
                <a:cubicBezTo>
                  <a:pt x="1059001" y="680246"/>
                  <a:pt x="1056611" y="674670"/>
                  <a:pt x="1041078" y="682237"/>
                </a:cubicBezTo>
                <a:cubicBezTo>
                  <a:pt x="1004039" y="699362"/>
                  <a:pt x="965805" y="701752"/>
                  <a:pt x="926775" y="688609"/>
                </a:cubicBezTo>
                <a:cubicBezTo>
                  <a:pt x="900489" y="679847"/>
                  <a:pt x="880177" y="663916"/>
                  <a:pt x="866238" y="639622"/>
                </a:cubicBezTo>
                <a:cubicBezTo>
                  <a:pt x="847121" y="605769"/>
                  <a:pt x="848316" y="565544"/>
                  <a:pt x="871017" y="538860"/>
                </a:cubicBezTo>
                <a:cubicBezTo>
                  <a:pt x="896506" y="508591"/>
                  <a:pt x="929961" y="501422"/>
                  <a:pt x="966602" y="512175"/>
                </a:cubicBezTo>
                <a:cubicBezTo>
                  <a:pt x="1016386" y="526912"/>
                  <a:pt x="1044265" y="565146"/>
                  <a:pt x="1064178" y="610548"/>
                </a:cubicBezTo>
                <a:cubicBezTo>
                  <a:pt x="1066966" y="617319"/>
                  <a:pt x="1069356" y="624089"/>
                  <a:pt x="1072144" y="630860"/>
                </a:cubicBezTo>
                <a:cubicBezTo>
                  <a:pt x="1072542" y="631258"/>
                  <a:pt x="1072940" y="631657"/>
                  <a:pt x="1074135" y="633250"/>
                </a:cubicBezTo>
                <a:cubicBezTo>
                  <a:pt x="1093252" y="613734"/>
                  <a:pt x="1103607" y="589838"/>
                  <a:pt x="1111971" y="564747"/>
                </a:cubicBezTo>
                <a:cubicBezTo>
                  <a:pt x="1135070" y="495846"/>
                  <a:pt x="1139451" y="424556"/>
                  <a:pt x="1142239" y="352867"/>
                </a:cubicBezTo>
                <a:cubicBezTo>
                  <a:pt x="1144230" y="302685"/>
                  <a:pt x="1142239" y="252105"/>
                  <a:pt x="1143036" y="201525"/>
                </a:cubicBezTo>
                <a:cubicBezTo>
                  <a:pt x="1143434" y="187187"/>
                  <a:pt x="1138256" y="183603"/>
                  <a:pt x="1124715" y="184001"/>
                </a:cubicBezTo>
                <a:cubicBezTo>
                  <a:pt x="1100421" y="184797"/>
                  <a:pt x="1075728" y="184399"/>
                  <a:pt x="1047052" y="184399"/>
                </a:cubicBezTo>
                <a:cubicBezTo>
                  <a:pt x="1082897" y="122269"/>
                  <a:pt x="1117148" y="62927"/>
                  <a:pt x="1153391" y="0"/>
                </a:cubicBezTo>
                <a:close/>
              </a:path>
            </a:pathLst>
          </a:custGeom>
          <a:solidFill>
            <a:schemeClr val="accent1"/>
          </a:solidFill>
          <a:ln w="39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511842A6-2E03-4714-8F57-0A129AF73EBF}"/>
              </a:ext>
            </a:extLst>
          </p:cNvPr>
          <p:cNvGrpSpPr/>
          <p:nvPr/>
        </p:nvGrpSpPr>
        <p:grpSpPr>
          <a:xfrm>
            <a:off x="3344903" y="3797967"/>
            <a:ext cx="879217" cy="886735"/>
            <a:chOff x="3949971" y="3289143"/>
            <a:chExt cx="879217" cy="886735"/>
          </a:xfrm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4D9B5B59-B27E-4069-A039-304C2AB44AF2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3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17607A7D-1304-459A-8260-172DE26EC339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accent2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5" name="그룹 444">
            <a:extLst>
              <a:ext uri="{FF2B5EF4-FFF2-40B4-BE49-F238E27FC236}">
                <a16:creationId xmlns:a16="http://schemas.microsoft.com/office/drawing/2014/main" id="{892E6941-76A7-440A-9987-B122AF571212}"/>
              </a:ext>
            </a:extLst>
          </p:cNvPr>
          <p:cNvGrpSpPr/>
          <p:nvPr/>
        </p:nvGrpSpPr>
        <p:grpSpPr>
          <a:xfrm>
            <a:off x="1300543" y="2005982"/>
            <a:ext cx="1140626" cy="1348050"/>
            <a:chOff x="8207322" y="2241366"/>
            <a:chExt cx="1462952" cy="1728991"/>
          </a:xfrm>
        </p:grpSpPr>
        <p:sp>
          <p:nvSpPr>
            <p:cNvPr id="446" name="Freeform: Shape 327">
              <a:extLst>
                <a:ext uri="{FF2B5EF4-FFF2-40B4-BE49-F238E27FC236}">
                  <a16:creationId xmlns:a16="http://schemas.microsoft.com/office/drawing/2014/main" id="{D2E306C9-4D20-4FC5-A332-E85BD253CAEE}"/>
                </a:ext>
              </a:extLst>
            </p:cNvPr>
            <p:cNvSpPr/>
            <p:nvPr/>
          </p:nvSpPr>
          <p:spPr>
            <a:xfrm>
              <a:off x="8207322" y="2241366"/>
              <a:ext cx="1462952" cy="1728991"/>
            </a:xfrm>
            <a:custGeom>
              <a:avLst/>
              <a:gdLst>
                <a:gd name="connsiteX0" fmla="*/ 3124253 w 3161068"/>
                <a:gd name="connsiteY0" fmla="*/ 564888 h 3735911"/>
                <a:gd name="connsiteX1" fmla="*/ 2671334 w 3161068"/>
                <a:gd name="connsiteY1" fmla="*/ 398789 h 3735911"/>
                <a:gd name="connsiteX2" fmla="*/ 1605390 w 3161068"/>
                <a:gd name="connsiteY2" fmla="*/ 4946 h 3735911"/>
                <a:gd name="connsiteX3" fmla="*/ 1560869 w 3161068"/>
                <a:gd name="connsiteY3" fmla="*/ 4090 h 3735911"/>
                <a:gd name="connsiteX4" fmla="*/ 36013 w 3161068"/>
                <a:gd name="connsiteY4" fmla="*/ 565744 h 3735911"/>
                <a:gd name="connsiteX5" fmla="*/ 53 w 3161068"/>
                <a:gd name="connsiteY5" fmla="*/ 618827 h 3735911"/>
                <a:gd name="connsiteX6" fmla="*/ 48855 w 3161068"/>
                <a:gd name="connsiteY6" fmla="*/ 1732717 h 3735911"/>
                <a:gd name="connsiteX7" fmla="*/ 310846 w 3161068"/>
                <a:gd name="connsiteY7" fmla="*/ 2644548 h 3735911"/>
                <a:gd name="connsiteX8" fmla="*/ 847671 w 3161068"/>
                <a:gd name="connsiteY8" fmla="*/ 3333773 h 3735911"/>
                <a:gd name="connsiteX9" fmla="*/ 1365660 w 3161068"/>
                <a:gd name="connsiteY9" fmla="*/ 3654840 h 3735911"/>
                <a:gd name="connsiteX10" fmla="*/ 1632788 w 3161068"/>
                <a:gd name="connsiteY10" fmla="*/ 3725047 h 3735911"/>
                <a:gd name="connsiteX11" fmla="*/ 1845977 w 3161068"/>
                <a:gd name="connsiteY11" fmla="*/ 3627443 h 3735911"/>
                <a:gd name="connsiteX12" fmla="*/ 2660204 w 3161068"/>
                <a:gd name="connsiteY12" fmla="*/ 2950205 h 3735911"/>
                <a:gd name="connsiteX13" fmla="*/ 2893084 w 3161068"/>
                <a:gd name="connsiteY13" fmla="*/ 2535813 h 3735911"/>
                <a:gd name="connsiteX14" fmla="*/ 3161069 w 3161068"/>
                <a:gd name="connsiteY14" fmla="*/ 616258 h 3735911"/>
                <a:gd name="connsiteX15" fmla="*/ 3124253 w 3161068"/>
                <a:gd name="connsiteY15" fmla="*/ 564888 h 3735911"/>
                <a:gd name="connsiteX16" fmla="*/ 772327 w 3161068"/>
                <a:gd name="connsiteY16" fmla="*/ 1315757 h 3735911"/>
                <a:gd name="connsiteX17" fmla="*/ 772327 w 3161068"/>
                <a:gd name="connsiteY17" fmla="*/ 1316614 h 3735911"/>
                <a:gd name="connsiteX18" fmla="*/ 771471 w 3161068"/>
                <a:gd name="connsiteY18" fmla="*/ 1316614 h 3735911"/>
                <a:gd name="connsiteX19" fmla="*/ 772327 w 3161068"/>
                <a:gd name="connsiteY19" fmla="*/ 1315757 h 3735911"/>
                <a:gd name="connsiteX20" fmla="*/ 772327 w 3161068"/>
                <a:gd name="connsiteY20" fmla="*/ 1315757 h 3735911"/>
                <a:gd name="connsiteX21" fmla="*/ 772327 w 3161068"/>
                <a:gd name="connsiteY21" fmla="*/ 1315757 h 3735911"/>
                <a:gd name="connsiteX22" fmla="*/ 1304015 w 3161068"/>
                <a:gd name="connsiteY22" fmla="*/ 1392813 h 3735911"/>
                <a:gd name="connsiteX23" fmla="*/ 1307440 w 3161068"/>
                <a:gd name="connsiteY23" fmla="*/ 1398807 h 3735911"/>
                <a:gd name="connsiteX24" fmla="*/ 1300590 w 3161068"/>
                <a:gd name="connsiteY24" fmla="*/ 1398807 h 3735911"/>
                <a:gd name="connsiteX25" fmla="*/ 1304015 w 3161068"/>
                <a:gd name="connsiteY25" fmla="*/ 1392813 h 3735911"/>
                <a:gd name="connsiteX26" fmla="*/ 2088275 w 3161068"/>
                <a:gd name="connsiteY26" fmla="*/ 2686501 h 3735911"/>
                <a:gd name="connsiteX27" fmla="*/ 2088275 w 3161068"/>
                <a:gd name="connsiteY27" fmla="*/ 2686501 h 3735911"/>
                <a:gd name="connsiteX28" fmla="*/ 2088275 w 3161068"/>
                <a:gd name="connsiteY28" fmla="*/ 2686501 h 3735911"/>
                <a:gd name="connsiteX29" fmla="*/ 2088275 w 3161068"/>
                <a:gd name="connsiteY29" fmla="*/ 2686501 h 3735911"/>
                <a:gd name="connsiteX30" fmla="*/ 2088275 w 3161068"/>
                <a:gd name="connsiteY30" fmla="*/ 2687357 h 3735911"/>
                <a:gd name="connsiteX31" fmla="*/ 2088275 w 3161068"/>
                <a:gd name="connsiteY31" fmla="*/ 2687357 h 3735911"/>
                <a:gd name="connsiteX32" fmla="*/ 2088275 w 3161068"/>
                <a:gd name="connsiteY32" fmla="*/ 2687357 h 3735911"/>
                <a:gd name="connsiteX33" fmla="*/ 2088275 w 3161068"/>
                <a:gd name="connsiteY33" fmla="*/ 2687357 h 3735911"/>
                <a:gd name="connsiteX34" fmla="*/ 1401619 w 3161068"/>
                <a:gd name="connsiteY34" fmla="*/ 2387694 h 3735911"/>
                <a:gd name="connsiteX35" fmla="*/ 1401619 w 3161068"/>
                <a:gd name="connsiteY35" fmla="*/ 2387694 h 3735911"/>
                <a:gd name="connsiteX36" fmla="*/ 1401619 w 3161068"/>
                <a:gd name="connsiteY36" fmla="*/ 2387694 h 3735911"/>
                <a:gd name="connsiteX37" fmla="*/ 1401619 w 3161068"/>
                <a:gd name="connsiteY37" fmla="*/ 2387694 h 3735911"/>
                <a:gd name="connsiteX38" fmla="*/ 955550 w 3161068"/>
                <a:gd name="connsiteY38" fmla="*/ 2665953 h 3735911"/>
                <a:gd name="connsiteX39" fmla="*/ 955550 w 3161068"/>
                <a:gd name="connsiteY39" fmla="*/ 2666809 h 3735911"/>
                <a:gd name="connsiteX40" fmla="*/ 955550 w 3161068"/>
                <a:gd name="connsiteY40" fmla="*/ 2666809 h 3735911"/>
                <a:gd name="connsiteX41" fmla="*/ 955550 w 3161068"/>
                <a:gd name="connsiteY41" fmla="*/ 2665953 h 3735911"/>
                <a:gd name="connsiteX42" fmla="*/ 1074559 w 3161068"/>
                <a:gd name="connsiteY42" fmla="*/ 2736160 h 3735911"/>
                <a:gd name="connsiteX43" fmla="*/ 1074559 w 3161068"/>
                <a:gd name="connsiteY43" fmla="*/ 2736160 h 3735911"/>
                <a:gd name="connsiteX44" fmla="*/ 1074559 w 3161068"/>
                <a:gd name="connsiteY44" fmla="*/ 2736160 h 3735911"/>
                <a:gd name="connsiteX45" fmla="*/ 1074559 w 3161068"/>
                <a:gd name="connsiteY45" fmla="*/ 2737016 h 3735911"/>
                <a:gd name="connsiteX46" fmla="*/ 1072846 w 3161068"/>
                <a:gd name="connsiteY46" fmla="*/ 2737016 h 3735911"/>
                <a:gd name="connsiteX47" fmla="*/ 1074559 w 3161068"/>
                <a:gd name="connsiteY47" fmla="*/ 2736160 h 373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161068" h="3735911">
                  <a:moveTo>
                    <a:pt x="3124253" y="564888"/>
                  </a:moveTo>
                  <a:cubicBezTo>
                    <a:pt x="2972709" y="510948"/>
                    <a:pt x="2822022" y="454440"/>
                    <a:pt x="2671334" y="398789"/>
                  </a:cubicBezTo>
                  <a:cubicBezTo>
                    <a:pt x="2316019" y="267793"/>
                    <a:pt x="1960705" y="136798"/>
                    <a:pt x="1605390" y="4946"/>
                  </a:cubicBezTo>
                  <a:cubicBezTo>
                    <a:pt x="1589979" y="-1047"/>
                    <a:pt x="1577136" y="-1904"/>
                    <a:pt x="1560869" y="4090"/>
                  </a:cubicBezTo>
                  <a:cubicBezTo>
                    <a:pt x="1052298" y="191593"/>
                    <a:pt x="544583" y="379096"/>
                    <a:pt x="36013" y="565744"/>
                  </a:cubicBezTo>
                  <a:cubicBezTo>
                    <a:pt x="8615" y="576018"/>
                    <a:pt x="-803" y="589717"/>
                    <a:pt x="53" y="618827"/>
                  </a:cubicBezTo>
                  <a:cubicBezTo>
                    <a:pt x="8615" y="991265"/>
                    <a:pt x="-10221" y="1361991"/>
                    <a:pt x="48855" y="1732717"/>
                  </a:cubicBezTo>
                  <a:cubicBezTo>
                    <a:pt x="98514" y="2046078"/>
                    <a:pt x="186700" y="2352591"/>
                    <a:pt x="310846" y="2644548"/>
                  </a:cubicBezTo>
                  <a:cubicBezTo>
                    <a:pt x="424718" y="2911676"/>
                    <a:pt x="620783" y="3151407"/>
                    <a:pt x="847671" y="3333773"/>
                  </a:cubicBezTo>
                  <a:cubicBezTo>
                    <a:pt x="1007777" y="3462200"/>
                    <a:pt x="1179013" y="3569222"/>
                    <a:pt x="1365660" y="3654840"/>
                  </a:cubicBezTo>
                  <a:cubicBezTo>
                    <a:pt x="1441004" y="3689944"/>
                    <a:pt x="1551451" y="3763575"/>
                    <a:pt x="1632788" y="3725047"/>
                  </a:cubicBezTo>
                  <a:cubicBezTo>
                    <a:pt x="1702995" y="3692513"/>
                    <a:pt x="1772345" y="3658265"/>
                    <a:pt x="1845977" y="3627443"/>
                  </a:cubicBezTo>
                  <a:cubicBezTo>
                    <a:pt x="2177318" y="3488741"/>
                    <a:pt x="2454721" y="3241306"/>
                    <a:pt x="2660204" y="2950205"/>
                  </a:cubicBezTo>
                  <a:cubicBezTo>
                    <a:pt x="2751815" y="2820921"/>
                    <a:pt x="2829727" y="2681364"/>
                    <a:pt x="2893084" y="2535813"/>
                  </a:cubicBezTo>
                  <a:cubicBezTo>
                    <a:pt x="3157644" y="1927070"/>
                    <a:pt x="3157644" y="1266099"/>
                    <a:pt x="3161069" y="616258"/>
                  </a:cubicBezTo>
                  <a:cubicBezTo>
                    <a:pt x="3161069" y="587148"/>
                    <a:pt x="3151651" y="574306"/>
                    <a:pt x="3124253" y="564888"/>
                  </a:cubicBezTo>
                  <a:close/>
                  <a:moveTo>
                    <a:pt x="772327" y="1315757"/>
                  </a:moveTo>
                  <a:cubicBezTo>
                    <a:pt x="772327" y="1315757"/>
                    <a:pt x="772327" y="1316614"/>
                    <a:pt x="772327" y="1316614"/>
                  </a:cubicBezTo>
                  <a:cubicBezTo>
                    <a:pt x="772327" y="1316614"/>
                    <a:pt x="772327" y="1316614"/>
                    <a:pt x="771471" y="1316614"/>
                  </a:cubicBezTo>
                  <a:cubicBezTo>
                    <a:pt x="771471" y="1315757"/>
                    <a:pt x="771471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lose/>
                  <a:moveTo>
                    <a:pt x="1304015" y="1392813"/>
                  </a:moveTo>
                  <a:cubicBezTo>
                    <a:pt x="1304871" y="1394526"/>
                    <a:pt x="1306583" y="1397094"/>
                    <a:pt x="1307440" y="1398807"/>
                  </a:cubicBezTo>
                  <a:cubicBezTo>
                    <a:pt x="1304871" y="1397951"/>
                    <a:pt x="1303159" y="1397951"/>
                    <a:pt x="1300590" y="1398807"/>
                  </a:cubicBezTo>
                  <a:cubicBezTo>
                    <a:pt x="1302303" y="1397094"/>
                    <a:pt x="1303159" y="1395382"/>
                    <a:pt x="1304015" y="1392813"/>
                  </a:cubicBezTo>
                  <a:close/>
                  <a:moveTo>
                    <a:pt x="2088275" y="2686501"/>
                  </a:moveTo>
                  <a:cubicBezTo>
                    <a:pt x="2088275" y="2686501"/>
                    <a:pt x="2088275" y="2687357"/>
                    <a:pt x="2088275" y="2686501"/>
                  </a:cubicBezTo>
                  <a:cubicBezTo>
                    <a:pt x="2088275" y="2687357"/>
                    <a:pt x="2088275" y="2687357"/>
                    <a:pt x="2088275" y="2686501"/>
                  </a:cubicBezTo>
                  <a:cubicBezTo>
                    <a:pt x="2088275" y="2686501"/>
                    <a:pt x="2088275" y="2686501"/>
                    <a:pt x="2088275" y="2686501"/>
                  </a:cubicBezTo>
                  <a:close/>
                  <a:moveTo>
                    <a:pt x="2088275" y="2687357"/>
                  </a:move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lose/>
                  <a:moveTo>
                    <a:pt x="1401619" y="2387694"/>
                  </a:moveTo>
                  <a:cubicBezTo>
                    <a:pt x="1401619" y="2387694"/>
                    <a:pt x="1401619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lose/>
                  <a:moveTo>
                    <a:pt x="955550" y="2665953"/>
                  </a:move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5953"/>
                  </a:cubicBezTo>
                  <a:close/>
                  <a:moveTo>
                    <a:pt x="1074559" y="2736160"/>
                  </a:moveTo>
                  <a:lnTo>
                    <a:pt x="1074559" y="2736160"/>
                  </a:lnTo>
                  <a:lnTo>
                    <a:pt x="1074559" y="2736160"/>
                  </a:lnTo>
                  <a:cubicBezTo>
                    <a:pt x="1074559" y="2736160"/>
                    <a:pt x="1074559" y="2737016"/>
                    <a:pt x="1074559" y="2737016"/>
                  </a:cubicBezTo>
                  <a:cubicBezTo>
                    <a:pt x="1073702" y="2737016"/>
                    <a:pt x="1073702" y="2737016"/>
                    <a:pt x="1072846" y="2737016"/>
                  </a:cubicBezTo>
                  <a:cubicBezTo>
                    <a:pt x="1073702" y="2737016"/>
                    <a:pt x="1073702" y="2737016"/>
                    <a:pt x="1074559" y="273616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328">
              <a:extLst>
                <a:ext uri="{FF2B5EF4-FFF2-40B4-BE49-F238E27FC236}">
                  <a16:creationId xmlns:a16="http://schemas.microsoft.com/office/drawing/2014/main" id="{12CEF9AE-49E6-43EA-B2DB-C407B39D7CB3}"/>
                </a:ext>
              </a:extLst>
            </p:cNvPr>
            <p:cNvSpPr/>
            <p:nvPr/>
          </p:nvSpPr>
          <p:spPr>
            <a:xfrm>
              <a:off x="8284391" y="2332638"/>
              <a:ext cx="1308814" cy="1546447"/>
            </a:xfrm>
            <a:custGeom>
              <a:avLst/>
              <a:gdLst>
                <a:gd name="connsiteX0" fmla="*/ 2794624 w 2828015"/>
                <a:gd name="connsiteY0" fmla="*/ 505173 h 3341479"/>
                <a:gd name="connsiteX1" fmla="*/ 2389651 w 2828015"/>
                <a:gd name="connsiteY1" fmla="*/ 356197 h 3341479"/>
                <a:gd name="connsiteX2" fmla="*/ 1435867 w 2828015"/>
                <a:gd name="connsiteY2" fmla="*/ 4308 h 3341479"/>
                <a:gd name="connsiteX3" fmla="*/ 1395626 w 2828015"/>
                <a:gd name="connsiteY3" fmla="*/ 3451 h 3341479"/>
                <a:gd name="connsiteX4" fmla="*/ 32588 w 2828015"/>
                <a:gd name="connsiteY4" fmla="*/ 505173 h 3341479"/>
                <a:gd name="connsiteX5" fmla="*/ 53 w 2828015"/>
                <a:gd name="connsiteY5" fmla="*/ 552263 h 3341479"/>
                <a:gd name="connsiteX6" fmla="*/ 43718 w 2828015"/>
                <a:gd name="connsiteY6" fmla="*/ 1548000 h 3341479"/>
                <a:gd name="connsiteX7" fmla="*/ 278312 w 2828015"/>
                <a:gd name="connsiteY7" fmla="*/ 2363939 h 3341479"/>
                <a:gd name="connsiteX8" fmla="*/ 758629 w 2828015"/>
                <a:gd name="connsiteY8" fmla="*/ 2981245 h 3341479"/>
                <a:gd name="connsiteX9" fmla="*/ 1221822 w 2828015"/>
                <a:gd name="connsiteY9" fmla="*/ 3268921 h 3341479"/>
                <a:gd name="connsiteX10" fmla="*/ 1460696 w 2828015"/>
                <a:gd name="connsiteY10" fmla="*/ 3332279 h 3341479"/>
                <a:gd name="connsiteX11" fmla="*/ 1651624 w 2828015"/>
                <a:gd name="connsiteY11" fmla="*/ 3244948 h 3341479"/>
                <a:gd name="connsiteX12" fmla="*/ 2380233 w 2828015"/>
                <a:gd name="connsiteY12" fmla="*/ 2638773 h 3341479"/>
                <a:gd name="connsiteX13" fmla="*/ 2588285 w 2828015"/>
                <a:gd name="connsiteY13" fmla="*/ 2268047 h 3341479"/>
                <a:gd name="connsiteX14" fmla="*/ 2828015 w 2828015"/>
                <a:gd name="connsiteY14" fmla="*/ 551406 h 3341479"/>
                <a:gd name="connsiteX15" fmla="*/ 2794624 w 2828015"/>
                <a:gd name="connsiteY15" fmla="*/ 505173 h 3341479"/>
                <a:gd name="connsiteX16" fmla="*/ 690990 w 2828015"/>
                <a:gd name="connsiteY16" fmla="*/ 1176417 h 3341479"/>
                <a:gd name="connsiteX17" fmla="*/ 690990 w 2828015"/>
                <a:gd name="connsiteY17" fmla="*/ 1177274 h 3341479"/>
                <a:gd name="connsiteX18" fmla="*/ 690134 w 2828015"/>
                <a:gd name="connsiteY18" fmla="*/ 1177274 h 3341479"/>
                <a:gd name="connsiteX19" fmla="*/ 690990 w 2828015"/>
                <a:gd name="connsiteY19" fmla="*/ 1176417 h 3341479"/>
                <a:gd name="connsiteX20" fmla="*/ 690990 w 2828015"/>
                <a:gd name="connsiteY20" fmla="*/ 1176417 h 3341479"/>
                <a:gd name="connsiteX21" fmla="*/ 690990 w 2828015"/>
                <a:gd name="connsiteY21" fmla="*/ 1176417 h 3341479"/>
                <a:gd name="connsiteX22" fmla="*/ 1167026 w 2828015"/>
                <a:gd name="connsiteY22" fmla="*/ 1245768 h 3341479"/>
                <a:gd name="connsiteX23" fmla="*/ 1169595 w 2828015"/>
                <a:gd name="connsiteY23" fmla="*/ 1250905 h 3341479"/>
                <a:gd name="connsiteX24" fmla="*/ 1163602 w 2828015"/>
                <a:gd name="connsiteY24" fmla="*/ 1250905 h 3341479"/>
                <a:gd name="connsiteX25" fmla="*/ 1167026 w 2828015"/>
                <a:gd name="connsiteY25" fmla="*/ 1245768 h 3341479"/>
                <a:gd name="connsiteX26" fmla="*/ 1869094 w 2828015"/>
                <a:gd name="connsiteY26" fmla="*/ 2402467 h 3341479"/>
                <a:gd name="connsiteX27" fmla="*/ 1869094 w 2828015"/>
                <a:gd name="connsiteY27" fmla="*/ 2402467 h 3341479"/>
                <a:gd name="connsiteX28" fmla="*/ 1869094 w 2828015"/>
                <a:gd name="connsiteY28" fmla="*/ 2402467 h 3341479"/>
                <a:gd name="connsiteX29" fmla="*/ 1869094 w 2828015"/>
                <a:gd name="connsiteY29" fmla="*/ 2402467 h 3341479"/>
                <a:gd name="connsiteX30" fmla="*/ 1869094 w 2828015"/>
                <a:gd name="connsiteY30" fmla="*/ 2403324 h 3341479"/>
                <a:gd name="connsiteX31" fmla="*/ 1869094 w 2828015"/>
                <a:gd name="connsiteY31" fmla="*/ 2403324 h 3341479"/>
                <a:gd name="connsiteX32" fmla="*/ 1869094 w 2828015"/>
                <a:gd name="connsiteY32" fmla="*/ 2403324 h 3341479"/>
                <a:gd name="connsiteX33" fmla="*/ 1869094 w 2828015"/>
                <a:gd name="connsiteY33" fmla="*/ 2403324 h 3341479"/>
                <a:gd name="connsiteX34" fmla="*/ 1254357 w 2828015"/>
                <a:gd name="connsiteY34" fmla="*/ 2135339 h 3341479"/>
                <a:gd name="connsiteX35" fmla="*/ 1254357 w 2828015"/>
                <a:gd name="connsiteY35" fmla="*/ 2135339 h 3341479"/>
                <a:gd name="connsiteX36" fmla="*/ 1254357 w 2828015"/>
                <a:gd name="connsiteY36" fmla="*/ 2135339 h 3341479"/>
                <a:gd name="connsiteX37" fmla="*/ 1254357 w 2828015"/>
                <a:gd name="connsiteY37" fmla="*/ 2135339 h 3341479"/>
                <a:gd name="connsiteX38" fmla="*/ 855377 w 2828015"/>
                <a:gd name="connsiteY38" fmla="*/ 2384488 h 3341479"/>
                <a:gd name="connsiteX39" fmla="*/ 855377 w 2828015"/>
                <a:gd name="connsiteY39" fmla="*/ 2385343 h 3341479"/>
                <a:gd name="connsiteX40" fmla="*/ 855377 w 2828015"/>
                <a:gd name="connsiteY40" fmla="*/ 2385343 h 3341479"/>
                <a:gd name="connsiteX41" fmla="*/ 855377 w 2828015"/>
                <a:gd name="connsiteY41" fmla="*/ 2384488 h 3341479"/>
                <a:gd name="connsiteX42" fmla="*/ 961543 w 2828015"/>
                <a:gd name="connsiteY42" fmla="*/ 2446989 h 3341479"/>
                <a:gd name="connsiteX43" fmla="*/ 961543 w 2828015"/>
                <a:gd name="connsiteY43" fmla="*/ 2446989 h 3341479"/>
                <a:gd name="connsiteX44" fmla="*/ 961543 w 2828015"/>
                <a:gd name="connsiteY44" fmla="*/ 2446989 h 3341479"/>
                <a:gd name="connsiteX45" fmla="*/ 961543 w 2828015"/>
                <a:gd name="connsiteY45" fmla="*/ 2447844 h 3341479"/>
                <a:gd name="connsiteX46" fmla="*/ 960687 w 2828015"/>
                <a:gd name="connsiteY46" fmla="*/ 2447844 h 3341479"/>
                <a:gd name="connsiteX47" fmla="*/ 961543 w 2828015"/>
                <a:gd name="connsiteY47" fmla="*/ 2446989 h 334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28015" h="3341479">
                  <a:moveTo>
                    <a:pt x="2794624" y="505173"/>
                  </a:moveTo>
                  <a:cubicBezTo>
                    <a:pt x="2659348" y="456370"/>
                    <a:pt x="2524071" y="405856"/>
                    <a:pt x="2389651" y="356197"/>
                  </a:cubicBezTo>
                  <a:cubicBezTo>
                    <a:pt x="2072008" y="238901"/>
                    <a:pt x="1753509" y="121604"/>
                    <a:pt x="1435867" y="4308"/>
                  </a:cubicBezTo>
                  <a:cubicBezTo>
                    <a:pt x="1422168" y="-830"/>
                    <a:pt x="1410181" y="-1686"/>
                    <a:pt x="1395626" y="3451"/>
                  </a:cubicBezTo>
                  <a:cubicBezTo>
                    <a:pt x="941851" y="171263"/>
                    <a:pt x="487220" y="339074"/>
                    <a:pt x="32588" y="505173"/>
                  </a:cubicBezTo>
                  <a:cubicBezTo>
                    <a:pt x="8615" y="513735"/>
                    <a:pt x="-803" y="526577"/>
                    <a:pt x="53" y="552263"/>
                  </a:cubicBezTo>
                  <a:cubicBezTo>
                    <a:pt x="7759" y="885317"/>
                    <a:pt x="-8509" y="1216658"/>
                    <a:pt x="43718" y="1548000"/>
                  </a:cubicBezTo>
                  <a:cubicBezTo>
                    <a:pt x="88240" y="1827971"/>
                    <a:pt x="167008" y="2102804"/>
                    <a:pt x="278312" y="2363939"/>
                  </a:cubicBezTo>
                  <a:cubicBezTo>
                    <a:pt x="380197" y="2602813"/>
                    <a:pt x="555714" y="2817714"/>
                    <a:pt x="758629" y="2981245"/>
                  </a:cubicBezTo>
                  <a:cubicBezTo>
                    <a:pt x="901611" y="3095973"/>
                    <a:pt x="1054867" y="3191865"/>
                    <a:pt x="1221822" y="3268921"/>
                  </a:cubicBezTo>
                  <a:cubicBezTo>
                    <a:pt x="1289460" y="3299743"/>
                    <a:pt x="1387921" y="3365669"/>
                    <a:pt x="1460696" y="3332279"/>
                  </a:cubicBezTo>
                  <a:cubicBezTo>
                    <a:pt x="1523197" y="3303168"/>
                    <a:pt x="1585698" y="3272346"/>
                    <a:pt x="1651624" y="3244948"/>
                  </a:cubicBezTo>
                  <a:cubicBezTo>
                    <a:pt x="1947862" y="3120802"/>
                    <a:pt x="2196154" y="2899908"/>
                    <a:pt x="2380233" y="2638773"/>
                  </a:cubicBezTo>
                  <a:cubicBezTo>
                    <a:pt x="2462426" y="2523189"/>
                    <a:pt x="2531777" y="2398186"/>
                    <a:pt x="2588285" y="2268047"/>
                  </a:cubicBezTo>
                  <a:cubicBezTo>
                    <a:pt x="2824590" y="1723517"/>
                    <a:pt x="2824590" y="1132753"/>
                    <a:pt x="2828015" y="551406"/>
                  </a:cubicBezTo>
                  <a:cubicBezTo>
                    <a:pt x="2828015" y="524865"/>
                    <a:pt x="2819453" y="513735"/>
                    <a:pt x="2794624" y="505173"/>
                  </a:cubicBezTo>
                  <a:close/>
                  <a:moveTo>
                    <a:pt x="690990" y="1176417"/>
                  </a:moveTo>
                  <a:cubicBezTo>
                    <a:pt x="690990" y="1176417"/>
                    <a:pt x="690990" y="1177274"/>
                    <a:pt x="690990" y="1177274"/>
                  </a:cubicBezTo>
                  <a:cubicBezTo>
                    <a:pt x="690990" y="1177274"/>
                    <a:pt x="690990" y="1177274"/>
                    <a:pt x="690134" y="1177274"/>
                  </a:cubicBezTo>
                  <a:cubicBezTo>
                    <a:pt x="690990" y="1177274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lose/>
                  <a:moveTo>
                    <a:pt x="1167026" y="1245768"/>
                  </a:moveTo>
                  <a:cubicBezTo>
                    <a:pt x="1167883" y="1247481"/>
                    <a:pt x="1168739" y="1249193"/>
                    <a:pt x="1169595" y="1250905"/>
                  </a:cubicBezTo>
                  <a:cubicBezTo>
                    <a:pt x="1167883" y="1250049"/>
                    <a:pt x="1165314" y="1250049"/>
                    <a:pt x="1163602" y="1250905"/>
                  </a:cubicBezTo>
                  <a:cubicBezTo>
                    <a:pt x="1165314" y="1249193"/>
                    <a:pt x="1166170" y="1247481"/>
                    <a:pt x="1167026" y="1245768"/>
                  </a:cubicBezTo>
                  <a:close/>
                  <a:moveTo>
                    <a:pt x="1869094" y="2402467"/>
                  </a:moveTo>
                  <a:cubicBezTo>
                    <a:pt x="1869094" y="2402467"/>
                    <a:pt x="1869094" y="2403324"/>
                    <a:pt x="1869094" y="2402467"/>
                  </a:cubicBezTo>
                  <a:cubicBezTo>
                    <a:pt x="1868238" y="2403324"/>
                    <a:pt x="1868238" y="2403324"/>
                    <a:pt x="1869094" y="2402467"/>
                  </a:cubicBezTo>
                  <a:cubicBezTo>
                    <a:pt x="1868238" y="2402467"/>
                    <a:pt x="1868238" y="2402467"/>
                    <a:pt x="1869094" y="2402467"/>
                  </a:cubicBezTo>
                  <a:close/>
                  <a:moveTo>
                    <a:pt x="1869094" y="2403324"/>
                  </a:move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lose/>
                  <a:moveTo>
                    <a:pt x="1254357" y="2135339"/>
                  </a:moveTo>
                  <a:cubicBezTo>
                    <a:pt x="1254357" y="2135339"/>
                    <a:pt x="1254357" y="2135339"/>
                    <a:pt x="1254357" y="2135339"/>
                  </a:cubicBezTo>
                  <a:cubicBezTo>
                    <a:pt x="1254357" y="2135339"/>
                    <a:pt x="1253500" y="2135339"/>
                    <a:pt x="1254357" y="2135339"/>
                  </a:cubicBezTo>
                  <a:cubicBezTo>
                    <a:pt x="1253500" y="2135339"/>
                    <a:pt x="1254357" y="2135339"/>
                    <a:pt x="1254357" y="2135339"/>
                  </a:cubicBezTo>
                  <a:close/>
                  <a:moveTo>
                    <a:pt x="855377" y="2384488"/>
                  </a:moveTo>
                  <a:cubicBezTo>
                    <a:pt x="855377" y="2384488"/>
                    <a:pt x="855377" y="2385343"/>
                    <a:pt x="855377" y="2385343"/>
                  </a:cubicBezTo>
                  <a:cubicBezTo>
                    <a:pt x="855377" y="2385343"/>
                    <a:pt x="855377" y="2385343"/>
                    <a:pt x="855377" y="2385343"/>
                  </a:cubicBezTo>
                  <a:cubicBezTo>
                    <a:pt x="855377" y="2385343"/>
                    <a:pt x="855377" y="2384488"/>
                    <a:pt x="855377" y="2384488"/>
                  </a:cubicBezTo>
                  <a:close/>
                  <a:moveTo>
                    <a:pt x="961543" y="2446989"/>
                  </a:moveTo>
                  <a:lnTo>
                    <a:pt x="961543" y="2446989"/>
                  </a:lnTo>
                  <a:lnTo>
                    <a:pt x="961543" y="2446989"/>
                  </a:lnTo>
                  <a:cubicBezTo>
                    <a:pt x="961543" y="2446989"/>
                    <a:pt x="961543" y="2447844"/>
                    <a:pt x="961543" y="2447844"/>
                  </a:cubicBezTo>
                  <a:cubicBezTo>
                    <a:pt x="961543" y="2447844"/>
                    <a:pt x="960687" y="2447844"/>
                    <a:pt x="960687" y="2447844"/>
                  </a:cubicBezTo>
                  <a:cubicBezTo>
                    <a:pt x="960687" y="2447844"/>
                    <a:pt x="961543" y="2446989"/>
                    <a:pt x="961543" y="2446989"/>
                  </a:cubicBezTo>
                  <a:close/>
                </a:path>
              </a:pathLst>
            </a:custGeom>
            <a:solidFill>
              <a:schemeClr val="accent2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33FDE84-D07C-4EE6-A277-3C1E837C3A62}"/>
                </a:ext>
              </a:extLst>
            </p:cNvPr>
            <p:cNvSpPr/>
            <p:nvPr/>
          </p:nvSpPr>
          <p:spPr>
            <a:xfrm>
              <a:off x="8474373" y="2768230"/>
              <a:ext cx="928850" cy="675262"/>
            </a:xfrm>
            <a:custGeom>
              <a:avLst/>
              <a:gdLst>
                <a:gd name="connsiteX0" fmla="*/ 360609 w 2462441"/>
                <a:gd name="connsiteY0" fmla="*/ 631065 h 1790163"/>
                <a:gd name="connsiteX1" fmla="*/ 847430 w 2462441"/>
                <a:gd name="connsiteY1" fmla="*/ 1187432 h 1790163"/>
                <a:gd name="connsiteX2" fmla="*/ 2176530 w 2462441"/>
                <a:gd name="connsiteY2" fmla="*/ 0 h 1790163"/>
                <a:gd name="connsiteX3" fmla="*/ 2462441 w 2462441"/>
                <a:gd name="connsiteY3" fmla="*/ 324547 h 1790163"/>
                <a:gd name="connsiteX4" fmla="*/ 801066 w 2462441"/>
                <a:gd name="connsiteY4" fmla="*/ 1790163 h 1790163"/>
                <a:gd name="connsiteX5" fmla="*/ 0 w 2462441"/>
                <a:gd name="connsiteY5" fmla="*/ 958188 h 1790163"/>
                <a:gd name="connsiteX6" fmla="*/ 360609 w 2462441"/>
                <a:gd name="connsiteY6" fmla="*/ 631065 h 179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441" h="1790163">
                  <a:moveTo>
                    <a:pt x="360609" y="631065"/>
                  </a:moveTo>
                  <a:lnTo>
                    <a:pt x="847430" y="1187432"/>
                  </a:lnTo>
                  <a:lnTo>
                    <a:pt x="2176530" y="0"/>
                  </a:lnTo>
                  <a:lnTo>
                    <a:pt x="2462441" y="324547"/>
                  </a:lnTo>
                  <a:lnTo>
                    <a:pt x="801066" y="1790163"/>
                  </a:lnTo>
                  <a:lnTo>
                    <a:pt x="0" y="958188"/>
                  </a:lnTo>
                  <a:lnTo>
                    <a:pt x="360609" y="6310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9" name="Group 69">
            <a:extLst>
              <a:ext uri="{FF2B5EF4-FFF2-40B4-BE49-F238E27FC236}">
                <a16:creationId xmlns:a16="http://schemas.microsoft.com/office/drawing/2014/main" id="{16BEF540-7DC9-480C-913D-8E8E91592A9A}"/>
              </a:ext>
            </a:extLst>
          </p:cNvPr>
          <p:cNvGrpSpPr/>
          <p:nvPr/>
        </p:nvGrpSpPr>
        <p:grpSpPr>
          <a:xfrm flipH="1">
            <a:off x="6482042" y="2198682"/>
            <a:ext cx="4327419" cy="664780"/>
            <a:chOff x="6210996" y="1433697"/>
            <a:chExt cx="1712589" cy="472941"/>
          </a:xfrm>
        </p:grpSpPr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E36C3350-8AE9-44C1-9E16-DA7C588578BE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2AC60BA8-B1E4-42C0-88A1-F14D8C47D16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2" name="Group 72">
            <a:extLst>
              <a:ext uri="{FF2B5EF4-FFF2-40B4-BE49-F238E27FC236}">
                <a16:creationId xmlns:a16="http://schemas.microsoft.com/office/drawing/2014/main" id="{DACFAFB8-E53F-49C0-8322-84487B75FBC4}"/>
              </a:ext>
            </a:extLst>
          </p:cNvPr>
          <p:cNvGrpSpPr/>
          <p:nvPr/>
        </p:nvGrpSpPr>
        <p:grpSpPr>
          <a:xfrm flipH="1">
            <a:off x="6482042" y="3203265"/>
            <a:ext cx="4327419" cy="664780"/>
            <a:chOff x="6210996" y="1433697"/>
            <a:chExt cx="1712589" cy="472941"/>
          </a:xfrm>
        </p:grpSpPr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FAB50FCA-DF5F-40B6-9168-FAF45E4D6EF0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1818CEED-8A38-4175-9C7E-C35AE832B35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5" name="Group 75">
            <a:extLst>
              <a:ext uri="{FF2B5EF4-FFF2-40B4-BE49-F238E27FC236}">
                <a16:creationId xmlns:a16="http://schemas.microsoft.com/office/drawing/2014/main" id="{7822F79E-ECAE-4703-9732-BE0B3C49447A}"/>
              </a:ext>
            </a:extLst>
          </p:cNvPr>
          <p:cNvGrpSpPr/>
          <p:nvPr/>
        </p:nvGrpSpPr>
        <p:grpSpPr>
          <a:xfrm flipH="1">
            <a:off x="6482042" y="4181715"/>
            <a:ext cx="4327419" cy="664780"/>
            <a:chOff x="6210996" y="1433697"/>
            <a:chExt cx="1712589" cy="472941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3F02F6EA-6E4A-42FF-8789-36CE88AC3D11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D8D9A0D6-C5A5-413B-93A7-13CCC2C9F47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8" name="Parallelogram 15">
            <a:extLst>
              <a:ext uri="{FF2B5EF4-FFF2-40B4-BE49-F238E27FC236}">
                <a16:creationId xmlns:a16="http://schemas.microsoft.com/office/drawing/2014/main" id="{086B27E3-1295-4BD9-828E-81520EF69CE0}"/>
              </a:ext>
            </a:extLst>
          </p:cNvPr>
          <p:cNvSpPr/>
          <p:nvPr/>
        </p:nvSpPr>
        <p:spPr>
          <a:xfrm flipH="1">
            <a:off x="5865243" y="431381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9" name="Rounded Rectangle 6">
            <a:extLst>
              <a:ext uri="{FF2B5EF4-FFF2-40B4-BE49-F238E27FC236}">
                <a16:creationId xmlns:a16="http://schemas.microsoft.com/office/drawing/2014/main" id="{97B5521D-49D3-407C-86C3-45310F458979}"/>
              </a:ext>
            </a:extLst>
          </p:cNvPr>
          <p:cNvSpPr/>
          <p:nvPr/>
        </p:nvSpPr>
        <p:spPr>
          <a:xfrm>
            <a:off x="5883459" y="236002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60" name="Rectangle 16">
            <a:extLst>
              <a:ext uri="{FF2B5EF4-FFF2-40B4-BE49-F238E27FC236}">
                <a16:creationId xmlns:a16="http://schemas.microsoft.com/office/drawing/2014/main" id="{66BCC7CB-DC2B-449D-BE46-1B1FA9226EB8}"/>
              </a:ext>
            </a:extLst>
          </p:cNvPr>
          <p:cNvSpPr/>
          <p:nvPr/>
        </p:nvSpPr>
        <p:spPr>
          <a:xfrm rot="2700000">
            <a:off x="5923499" y="329242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461" name="Group 43">
            <a:extLst>
              <a:ext uri="{FF2B5EF4-FFF2-40B4-BE49-F238E27FC236}">
                <a16:creationId xmlns:a16="http://schemas.microsoft.com/office/drawing/2014/main" id="{C815DC2E-04EA-4CCD-9C74-D8ECA661C2AD}"/>
              </a:ext>
            </a:extLst>
          </p:cNvPr>
          <p:cNvGrpSpPr/>
          <p:nvPr/>
        </p:nvGrpSpPr>
        <p:grpSpPr>
          <a:xfrm>
            <a:off x="7620549" y="5301856"/>
            <a:ext cx="3987976" cy="830180"/>
            <a:chOff x="6324699" y="2302093"/>
            <a:chExt cx="2736305" cy="830180"/>
          </a:xfrm>
        </p:grpSpPr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0D3C1190-0831-47B8-B1F8-6DD87BB5D886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1BE1D5E6-5A7F-42FD-9225-8D79ADDF9E06}"/>
                </a:ext>
              </a:extLst>
            </p:cNvPr>
            <p:cNvSpPr txBox="1"/>
            <p:nvPr/>
          </p:nvSpPr>
          <p:spPr>
            <a:xfrm>
              <a:off x="6324699" y="2302093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85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2024-01-10T17:23:08Z</dcterms:modified>
</cp:coreProperties>
</file>