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4" name="그룹 483">
            <a:extLst>
              <a:ext uri="{FF2B5EF4-FFF2-40B4-BE49-F238E27FC236}">
                <a16:creationId xmlns:a16="http://schemas.microsoft.com/office/drawing/2014/main" id="{391B52E1-1A29-4ED0-ACFE-39C5DE145FE7}"/>
              </a:ext>
            </a:extLst>
          </p:cNvPr>
          <p:cNvGrpSpPr/>
          <p:nvPr/>
        </p:nvGrpSpPr>
        <p:grpSpPr>
          <a:xfrm>
            <a:off x="6463316" y="3866817"/>
            <a:ext cx="1212431" cy="2602769"/>
            <a:chOff x="5708670" y="3626698"/>
            <a:chExt cx="1212431" cy="2602769"/>
          </a:xfrm>
        </p:grpSpPr>
        <p:sp>
          <p:nvSpPr>
            <p:cNvPr id="485" name="Graphic 2">
              <a:extLst>
                <a:ext uri="{FF2B5EF4-FFF2-40B4-BE49-F238E27FC236}">
                  <a16:creationId xmlns:a16="http://schemas.microsoft.com/office/drawing/2014/main" id="{692DEBFE-FDCD-48A0-9C25-0E2F3C557354}"/>
                </a:ext>
              </a:extLst>
            </p:cNvPr>
            <p:cNvSpPr/>
            <p:nvPr/>
          </p:nvSpPr>
          <p:spPr>
            <a:xfrm rot="1017500">
              <a:off x="5708670" y="3663601"/>
              <a:ext cx="1212431" cy="1649882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Graphic 2">
              <a:extLst>
                <a:ext uri="{FF2B5EF4-FFF2-40B4-BE49-F238E27FC236}">
                  <a16:creationId xmlns:a16="http://schemas.microsoft.com/office/drawing/2014/main" id="{5E8265F9-10C2-463E-BF57-16609F1E4F19}"/>
                </a:ext>
              </a:extLst>
            </p:cNvPr>
            <p:cNvSpPr/>
            <p:nvPr/>
          </p:nvSpPr>
          <p:spPr>
            <a:xfrm rot="1017500">
              <a:off x="6026071" y="5232714"/>
              <a:ext cx="795548" cy="996753"/>
            </a:xfrm>
            <a:custGeom>
              <a:avLst/>
              <a:gdLst>
                <a:gd name="connsiteX0" fmla="*/ 194993 w 1035713"/>
                <a:gd name="connsiteY0" fmla="*/ 1075922 h 1076014"/>
                <a:gd name="connsiteX1" fmla="*/ 44871 w 1035713"/>
                <a:gd name="connsiteY1" fmla="*/ 300511 h 1076014"/>
                <a:gd name="connsiteX2" fmla="*/ 44161 w 1035713"/>
                <a:gd name="connsiteY2" fmla="*/ 298340 h 1076014"/>
                <a:gd name="connsiteX3" fmla="*/ 12133 w 1035713"/>
                <a:gd name="connsiteY3" fmla="*/ 234491 h 1076014"/>
                <a:gd name="connsiteX4" fmla="*/ 2946 w 1035713"/>
                <a:gd name="connsiteY4" fmla="*/ 188348 h 1076014"/>
                <a:gd name="connsiteX5" fmla="*/ 17019 w 1035713"/>
                <a:gd name="connsiteY5" fmla="*/ 151141 h 1076014"/>
                <a:gd name="connsiteX6" fmla="*/ 45915 w 1035713"/>
                <a:gd name="connsiteY6" fmla="*/ 133603 h 1076014"/>
                <a:gd name="connsiteX7" fmla="*/ 67170 w 1035713"/>
                <a:gd name="connsiteY7" fmla="*/ 194570 h 1076014"/>
                <a:gd name="connsiteX8" fmla="*/ 89845 w 1035713"/>
                <a:gd name="connsiteY8" fmla="*/ 212610 h 1076014"/>
                <a:gd name="connsiteX9" fmla="*/ 686739 w 1035713"/>
                <a:gd name="connsiteY9" fmla="*/ 65077 h 1076014"/>
                <a:gd name="connsiteX10" fmla="*/ 693838 w 1035713"/>
                <a:gd name="connsiteY10" fmla="*/ 36431 h 1076014"/>
                <a:gd name="connsiteX11" fmla="*/ 687700 w 1035713"/>
                <a:gd name="connsiteY11" fmla="*/ 2649 h 1076014"/>
                <a:gd name="connsiteX12" fmla="*/ 747247 w 1035713"/>
                <a:gd name="connsiteY12" fmla="*/ 20229 h 1076014"/>
                <a:gd name="connsiteX13" fmla="*/ 761654 w 1035713"/>
                <a:gd name="connsiteY13" fmla="*/ 49251 h 1076014"/>
                <a:gd name="connsiteX14" fmla="*/ 766289 w 1035713"/>
                <a:gd name="connsiteY14" fmla="*/ 175946 h 1076014"/>
                <a:gd name="connsiteX15" fmla="*/ 1035714 w 1035713"/>
                <a:gd name="connsiteY15" fmla="*/ 1076006 h 1076014"/>
                <a:gd name="connsiteX16" fmla="*/ 194993 w 1035713"/>
                <a:gd name="connsiteY16" fmla="*/ 1075922 h 1076014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35714" h="1297660">
                  <a:moveTo>
                    <a:pt x="249370" y="1297660"/>
                  </a:moveTo>
                  <a:cubicBezTo>
                    <a:pt x="239097" y="1263460"/>
                    <a:pt x="53181" y="325065"/>
                    <a:pt x="44871" y="300511"/>
                  </a:cubicBezTo>
                  <a:cubicBezTo>
                    <a:pt x="44621" y="299801"/>
                    <a:pt x="44120" y="299049"/>
                    <a:pt x="44161" y="298340"/>
                  </a:cubicBezTo>
                  <a:cubicBezTo>
                    <a:pt x="37898" y="267063"/>
                    <a:pt x="27792" y="252698"/>
                    <a:pt x="12133" y="234491"/>
                  </a:cubicBezTo>
                  <a:cubicBezTo>
                    <a:pt x="-478" y="219834"/>
                    <a:pt x="-2733" y="205260"/>
                    <a:pt x="2946" y="188348"/>
                  </a:cubicBezTo>
                  <a:cubicBezTo>
                    <a:pt x="7164" y="175779"/>
                    <a:pt x="12300" y="163502"/>
                    <a:pt x="17019" y="151141"/>
                  </a:cubicBezTo>
                  <a:cubicBezTo>
                    <a:pt x="22489" y="136735"/>
                    <a:pt x="33931" y="135482"/>
                    <a:pt x="45915" y="133603"/>
                  </a:cubicBezTo>
                  <a:cubicBezTo>
                    <a:pt x="50843" y="136442"/>
                    <a:pt x="61700" y="178702"/>
                    <a:pt x="67170" y="194570"/>
                  </a:cubicBezTo>
                  <a:cubicBezTo>
                    <a:pt x="70887" y="205344"/>
                    <a:pt x="78278" y="211566"/>
                    <a:pt x="89845" y="212610"/>
                  </a:cubicBezTo>
                  <a:cubicBezTo>
                    <a:pt x="276756" y="229522"/>
                    <a:pt x="572196" y="162709"/>
                    <a:pt x="686739" y="65077"/>
                  </a:cubicBezTo>
                  <a:cubicBezTo>
                    <a:pt x="696636" y="56642"/>
                    <a:pt x="697596" y="47372"/>
                    <a:pt x="693838" y="36431"/>
                  </a:cubicBezTo>
                  <a:cubicBezTo>
                    <a:pt x="691332" y="29207"/>
                    <a:pt x="684234" y="6449"/>
                    <a:pt x="687700" y="2649"/>
                  </a:cubicBezTo>
                  <a:cubicBezTo>
                    <a:pt x="701605" y="-8083"/>
                    <a:pt x="743489" y="17055"/>
                    <a:pt x="747247" y="20229"/>
                  </a:cubicBezTo>
                  <a:cubicBezTo>
                    <a:pt x="756267" y="27787"/>
                    <a:pt x="760902" y="36097"/>
                    <a:pt x="761654" y="49251"/>
                  </a:cubicBezTo>
                  <a:cubicBezTo>
                    <a:pt x="763992" y="91469"/>
                    <a:pt x="765078" y="133686"/>
                    <a:pt x="766289" y="175946"/>
                  </a:cubicBezTo>
                  <a:cubicBezTo>
                    <a:pt x="766748" y="192065"/>
                    <a:pt x="1015378" y="985432"/>
                    <a:pt x="1035714" y="1076006"/>
                  </a:cubicBezTo>
                  <a:cubicBezTo>
                    <a:pt x="978046" y="1076047"/>
                    <a:pt x="586454" y="1211234"/>
                    <a:pt x="249370" y="1297660"/>
                  </a:cubicBezTo>
                  <a:close/>
                </a:path>
              </a:pathLst>
            </a:custGeom>
            <a:solidFill>
              <a:schemeClr val="accent1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Graphic 2">
              <a:extLst>
                <a:ext uri="{FF2B5EF4-FFF2-40B4-BE49-F238E27FC236}">
                  <a16:creationId xmlns:a16="http://schemas.microsoft.com/office/drawing/2014/main" id="{479E2840-FE26-42E8-B6CE-DDFF4096E6E0}"/>
                </a:ext>
              </a:extLst>
            </p:cNvPr>
            <p:cNvSpPr/>
            <p:nvPr/>
          </p:nvSpPr>
          <p:spPr>
            <a:xfrm rot="1017500">
              <a:off x="5734864" y="4257674"/>
              <a:ext cx="175882" cy="16721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Graphic 2">
              <a:extLst>
                <a:ext uri="{FF2B5EF4-FFF2-40B4-BE49-F238E27FC236}">
                  <a16:creationId xmlns:a16="http://schemas.microsoft.com/office/drawing/2014/main" id="{ED3F0DAC-4030-4E24-B7E8-D48F084E666C}"/>
                </a:ext>
              </a:extLst>
            </p:cNvPr>
            <p:cNvSpPr/>
            <p:nvPr/>
          </p:nvSpPr>
          <p:spPr>
            <a:xfrm rot="1017500">
              <a:off x="6145181" y="3626698"/>
              <a:ext cx="171830" cy="179967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5B35E405-4D35-47DF-B665-73697C03EB41}"/>
              </a:ext>
            </a:extLst>
          </p:cNvPr>
          <p:cNvGrpSpPr/>
          <p:nvPr/>
        </p:nvGrpSpPr>
        <p:grpSpPr>
          <a:xfrm rot="10800000">
            <a:off x="4516254" y="1563561"/>
            <a:ext cx="1212431" cy="2602769"/>
            <a:chOff x="5708670" y="3626698"/>
            <a:chExt cx="1212431" cy="2602769"/>
          </a:xfrm>
        </p:grpSpPr>
        <p:sp>
          <p:nvSpPr>
            <p:cNvPr id="490" name="Graphic 2">
              <a:extLst>
                <a:ext uri="{FF2B5EF4-FFF2-40B4-BE49-F238E27FC236}">
                  <a16:creationId xmlns:a16="http://schemas.microsoft.com/office/drawing/2014/main" id="{19164487-DC7C-4FD3-A299-449580274449}"/>
                </a:ext>
              </a:extLst>
            </p:cNvPr>
            <p:cNvSpPr/>
            <p:nvPr/>
          </p:nvSpPr>
          <p:spPr>
            <a:xfrm rot="1017500">
              <a:off x="5708670" y="3663601"/>
              <a:ext cx="1212431" cy="1649882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Graphic 2">
              <a:extLst>
                <a:ext uri="{FF2B5EF4-FFF2-40B4-BE49-F238E27FC236}">
                  <a16:creationId xmlns:a16="http://schemas.microsoft.com/office/drawing/2014/main" id="{8E618968-EAEF-4212-899F-0782F427B87F}"/>
                </a:ext>
              </a:extLst>
            </p:cNvPr>
            <p:cNvSpPr/>
            <p:nvPr/>
          </p:nvSpPr>
          <p:spPr>
            <a:xfrm rot="1017500">
              <a:off x="6026071" y="5232714"/>
              <a:ext cx="795548" cy="996753"/>
            </a:xfrm>
            <a:custGeom>
              <a:avLst/>
              <a:gdLst>
                <a:gd name="connsiteX0" fmla="*/ 194993 w 1035713"/>
                <a:gd name="connsiteY0" fmla="*/ 1075922 h 1076014"/>
                <a:gd name="connsiteX1" fmla="*/ 44871 w 1035713"/>
                <a:gd name="connsiteY1" fmla="*/ 300511 h 1076014"/>
                <a:gd name="connsiteX2" fmla="*/ 44161 w 1035713"/>
                <a:gd name="connsiteY2" fmla="*/ 298340 h 1076014"/>
                <a:gd name="connsiteX3" fmla="*/ 12133 w 1035713"/>
                <a:gd name="connsiteY3" fmla="*/ 234491 h 1076014"/>
                <a:gd name="connsiteX4" fmla="*/ 2946 w 1035713"/>
                <a:gd name="connsiteY4" fmla="*/ 188348 h 1076014"/>
                <a:gd name="connsiteX5" fmla="*/ 17019 w 1035713"/>
                <a:gd name="connsiteY5" fmla="*/ 151141 h 1076014"/>
                <a:gd name="connsiteX6" fmla="*/ 45915 w 1035713"/>
                <a:gd name="connsiteY6" fmla="*/ 133603 h 1076014"/>
                <a:gd name="connsiteX7" fmla="*/ 67170 w 1035713"/>
                <a:gd name="connsiteY7" fmla="*/ 194570 h 1076014"/>
                <a:gd name="connsiteX8" fmla="*/ 89845 w 1035713"/>
                <a:gd name="connsiteY8" fmla="*/ 212610 h 1076014"/>
                <a:gd name="connsiteX9" fmla="*/ 686739 w 1035713"/>
                <a:gd name="connsiteY9" fmla="*/ 65077 h 1076014"/>
                <a:gd name="connsiteX10" fmla="*/ 693838 w 1035713"/>
                <a:gd name="connsiteY10" fmla="*/ 36431 h 1076014"/>
                <a:gd name="connsiteX11" fmla="*/ 687700 w 1035713"/>
                <a:gd name="connsiteY11" fmla="*/ 2649 h 1076014"/>
                <a:gd name="connsiteX12" fmla="*/ 747247 w 1035713"/>
                <a:gd name="connsiteY12" fmla="*/ 20229 h 1076014"/>
                <a:gd name="connsiteX13" fmla="*/ 761654 w 1035713"/>
                <a:gd name="connsiteY13" fmla="*/ 49251 h 1076014"/>
                <a:gd name="connsiteX14" fmla="*/ 766289 w 1035713"/>
                <a:gd name="connsiteY14" fmla="*/ 175946 h 1076014"/>
                <a:gd name="connsiteX15" fmla="*/ 1035714 w 1035713"/>
                <a:gd name="connsiteY15" fmla="*/ 1076006 h 1076014"/>
                <a:gd name="connsiteX16" fmla="*/ 194993 w 1035713"/>
                <a:gd name="connsiteY16" fmla="*/ 1075922 h 1076014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50401 w 1035714"/>
                <a:gd name="connsiteY0" fmla="*/ 1257626 h 1257626"/>
                <a:gd name="connsiteX1" fmla="*/ 44871 w 1035714"/>
                <a:gd name="connsiteY1" fmla="*/ 300511 h 1257626"/>
                <a:gd name="connsiteX2" fmla="*/ 44161 w 1035714"/>
                <a:gd name="connsiteY2" fmla="*/ 298340 h 1257626"/>
                <a:gd name="connsiteX3" fmla="*/ 12133 w 1035714"/>
                <a:gd name="connsiteY3" fmla="*/ 234491 h 1257626"/>
                <a:gd name="connsiteX4" fmla="*/ 2946 w 1035714"/>
                <a:gd name="connsiteY4" fmla="*/ 188348 h 1257626"/>
                <a:gd name="connsiteX5" fmla="*/ 17019 w 1035714"/>
                <a:gd name="connsiteY5" fmla="*/ 151141 h 1257626"/>
                <a:gd name="connsiteX6" fmla="*/ 45915 w 1035714"/>
                <a:gd name="connsiteY6" fmla="*/ 133603 h 1257626"/>
                <a:gd name="connsiteX7" fmla="*/ 67170 w 1035714"/>
                <a:gd name="connsiteY7" fmla="*/ 194570 h 1257626"/>
                <a:gd name="connsiteX8" fmla="*/ 89845 w 1035714"/>
                <a:gd name="connsiteY8" fmla="*/ 212610 h 1257626"/>
                <a:gd name="connsiteX9" fmla="*/ 686739 w 1035714"/>
                <a:gd name="connsiteY9" fmla="*/ 65077 h 1257626"/>
                <a:gd name="connsiteX10" fmla="*/ 693838 w 1035714"/>
                <a:gd name="connsiteY10" fmla="*/ 36431 h 1257626"/>
                <a:gd name="connsiteX11" fmla="*/ 687700 w 1035714"/>
                <a:gd name="connsiteY11" fmla="*/ 2649 h 1257626"/>
                <a:gd name="connsiteX12" fmla="*/ 747247 w 1035714"/>
                <a:gd name="connsiteY12" fmla="*/ 20229 h 1257626"/>
                <a:gd name="connsiteX13" fmla="*/ 761654 w 1035714"/>
                <a:gd name="connsiteY13" fmla="*/ 49251 h 1257626"/>
                <a:gd name="connsiteX14" fmla="*/ 766289 w 1035714"/>
                <a:gd name="connsiteY14" fmla="*/ 175946 h 1257626"/>
                <a:gd name="connsiteX15" fmla="*/ 1035714 w 1035714"/>
                <a:gd name="connsiteY15" fmla="*/ 1076006 h 1257626"/>
                <a:gd name="connsiteX16" fmla="*/ 250401 w 1035714"/>
                <a:gd name="connsiteY16" fmla="*/ 1257626 h 1257626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  <a:gd name="connsiteX0" fmla="*/ 249370 w 1035714"/>
                <a:gd name="connsiteY0" fmla="*/ 1297660 h 1297660"/>
                <a:gd name="connsiteX1" fmla="*/ 44871 w 1035714"/>
                <a:gd name="connsiteY1" fmla="*/ 300511 h 1297660"/>
                <a:gd name="connsiteX2" fmla="*/ 44161 w 1035714"/>
                <a:gd name="connsiteY2" fmla="*/ 298340 h 1297660"/>
                <a:gd name="connsiteX3" fmla="*/ 12133 w 1035714"/>
                <a:gd name="connsiteY3" fmla="*/ 234491 h 1297660"/>
                <a:gd name="connsiteX4" fmla="*/ 2946 w 1035714"/>
                <a:gd name="connsiteY4" fmla="*/ 188348 h 1297660"/>
                <a:gd name="connsiteX5" fmla="*/ 17019 w 1035714"/>
                <a:gd name="connsiteY5" fmla="*/ 151141 h 1297660"/>
                <a:gd name="connsiteX6" fmla="*/ 45915 w 1035714"/>
                <a:gd name="connsiteY6" fmla="*/ 133603 h 1297660"/>
                <a:gd name="connsiteX7" fmla="*/ 67170 w 1035714"/>
                <a:gd name="connsiteY7" fmla="*/ 194570 h 1297660"/>
                <a:gd name="connsiteX8" fmla="*/ 89845 w 1035714"/>
                <a:gd name="connsiteY8" fmla="*/ 212610 h 1297660"/>
                <a:gd name="connsiteX9" fmla="*/ 686739 w 1035714"/>
                <a:gd name="connsiteY9" fmla="*/ 65077 h 1297660"/>
                <a:gd name="connsiteX10" fmla="*/ 693838 w 1035714"/>
                <a:gd name="connsiteY10" fmla="*/ 36431 h 1297660"/>
                <a:gd name="connsiteX11" fmla="*/ 687700 w 1035714"/>
                <a:gd name="connsiteY11" fmla="*/ 2649 h 1297660"/>
                <a:gd name="connsiteX12" fmla="*/ 747247 w 1035714"/>
                <a:gd name="connsiteY12" fmla="*/ 20229 h 1297660"/>
                <a:gd name="connsiteX13" fmla="*/ 761654 w 1035714"/>
                <a:gd name="connsiteY13" fmla="*/ 49251 h 1297660"/>
                <a:gd name="connsiteX14" fmla="*/ 766289 w 1035714"/>
                <a:gd name="connsiteY14" fmla="*/ 175946 h 1297660"/>
                <a:gd name="connsiteX15" fmla="*/ 1035714 w 1035714"/>
                <a:gd name="connsiteY15" fmla="*/ 1076006 h 1297660"/>
                <a:gd name="connsiteX16" fmla="*/ 249370 w 1035714"/>
                <a:gd name="connsiteY16" fmla="*/ 1297660 h 129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35714" h="1297660">
                  <a:moveTo>
                    <a:pt x="249370" y="1297660"/>
                  </a:moveTo>
                  <a:cubicBezTo>
                    <a:pt x="239097" y="1263460"/>
                    <a:pt x="53181" y="325065"/>
                    <a:pt x="44871" y="300511"/>
                  </a:cubicBezTo>
                  <a:cubicBezTo>
                    <a:pt x="44621" y="299801"/>
                    <a:pt x="44120" y="299049"/>
                    <a:pt x="44161" y="298340"/>
                  </a:cubicBezTo>
                  <a:cubicBezTo>
                    <a:pt x="37898" y="267063"/>
                    <a:pt x="27792" y="252698"/>
                    <a:pt x="12133" y="234491"/>
                  </a:cubicBezTo>
                  <a:cubicBezTo>
                    <a:pt x="-478" y="219834"/>
                    <a:pt x="-2733" y="205260"/>
                    <a:pt x="2946" y="188348"/>
                  </a:cubicBezTo>
                  <a:cubicBezTo>
                    <a:pt x="7164" y="175779"/>
                    <a:pt x="12300" y="163502"/>
                    <a:pt x="17019" y="151141"/>
                  </a:cubicBezTo>
                  <a:cubicBezTo>
                    <a:pt x="22489" y="136735"/>
                    <a:pt x="33931" y="135482"/>
                    <a:pt x="45915" y="133603"/>
                  </a:cubicBezTo>
                  <a:cubicBezTo>
                    <a:pt x="50843" y="136442"/>
                    <a:pt x="61700" y="178702"/>
                    <a:pt x="67170" y="194570"/>
                  </a:cubicBezTo>
                  <a:cubicBezTo>
                    <a:pt x="70887" y="205344"/>
                    <a:pt x="78278" y="211566"/>
                    <a:pt x="89845" y="212610"/>
                  </a:cubicBezTo>
                  <a:cubicBezTo>
                    <a:pt x="276756" y="229522"/>
                    <a:pt x="572196" y="162709"/>
                    <a:pt x="686739" y="65077"/>
                  </a:cubicBezTo>
                  <a:cubicBezTo>
                    <a:pt x="696636" y="56642"/>
                    <a:pt x="697596" y="47372"/>
                    <a:pt x="693838" y="36431"/>
                  </a:cubicBezTo>
                  <a:cubicBezTo>
                    <a:pt x="691332" y="29207"/>
                    <a:pt x="684234" y="6449"/>
                    <a:pt x="687700" y="2649"/>
                  </a:cubicBezTo>
                  <a:cubicBezTo>
                    <a:pt x="701605" y="-8083"/>
                    <a:pt x="743489" y="17055"/>
                    <a:pt x="747247" y="20229"/>
                  </a:cubicBezTo>
                  <a:cubicBezTo>
                    <a:pt x="756267" y="27787"/>
                    <a:pt x="760902" y="36097"/>
                    <a:pt x="761654" y="49251"/>
                  </a:cubicBezTo>
                  <a:cubicBezTo>
                    <a:pt x="763992" y="91469"/>
                    <a:pt x="765078" y="133686"/>
                    <a:pt x="766289" y="175946"/>
                  </a:cubicBezTo>
                  <a:cubicBezTo>
                    <a:pt x="766748" y="192065"/>
                    <a:pt x="1015378" y="985432"/>
                    <a:pt x="1035714" y="1076006"/>
                  </a:cubicBezTo>
                  <a:cubicBezTo>
                    <a:pt x="978046" y="1076047"/>
                    <a:pt x="586454" y="1211234"/>
                    <a:pt x="249370" y="1297660"/>
                  </a:cubicBezTo>
                  <a:close/>
                </a:path>
              </a:pathLst>
            </a:custGeom>
            <a:solidFill>
              <a:schemeClr val="accent4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Graphic 2">
              <a:extLst>
                <a:ext uri="{FF2B5EF4-FFF2-40B4-BE49-F238E27FC236}">
                  <a16:creationId xmlns:a16="http://schemas.microsoft.com/office/drawing/2014/main" id="{E637BF61-06FA-4AB2-B91D-422E07C6A897}"/>
                </a:ext>
              </a:extLst>
            </p:cNvPr>
            <p:cNvSpPr/>
            <p:nvPr/>
          </p:nvSpPr>
          <p:spPr>
            <a:xfrm rot="1017500">
              <a:off x="5734864" y="4257674"/>
              <a:ext cx="175882" cy="16721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Graphic 2">
              <a:extLst>
                <a:ext uri="{FF2B5EF4-FFF2-40B4-BE49-F238E27FC236}">
                  <a16:creationId xmlns:a16="http://schemas.microsoft.com/office/drawing/2014/main" id="{C55BFDB4-F779-491D-9FA7-6970FD0C5DA1}"/>
                </a:ext>
              </a:extLst>
            </p:cNvPr>
            <p:cNvSpPr/>
            <p:nvPr/>
          </p:nvSpPr>
          <p:spPr>
            <a:xfrm rot="1017500">
              <a:off x="6145181" y="3626698"/>
              <a:ext cx="171830" cy="179967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4" name="Rectangle: Rounded Corners 12">
            <a:extLst>
              <a:ext uri="{FF2B5EF4-FFF2-40B4-BE49-F238E27FC236}">
                <a16:creationId xmlns:a16="http://schemas.microsoft.com/office/drawing/2014/main" id="{AB6A88A3-8DA2-4CFE-838A-5259A11E2775}"/>
              </a:ext>
            </a:extLst>
          </p:cNvPr>
          <p:cNvSpPr/>
          <p:nvPr/>
        </p:nvSpPr>
        <p:spPr>
          <a:xfrm>
            <a:off x="5557321" y="3731659"/>
            <a:ext cx="1077358" cy="54779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2262310B-77ED-4D23-857A-59B5AF743AE2}"/>
              </a:ext>
            </a:extLst>
          </p:cNvPr>
          <p:cNvSpPr txBox="1"/>
          <p:nvPr/>
        </p:nvSpPr>
        <p:spPr>
          <a:xfrm>
            <a:off x="5643490" y="3682391"/>
            <a:ext cx="9050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03D89C8F-DDA7-418D-9D5F-05A6DA972FA6}"/>
              </a:ext>
            </a:extLst>
          </p:cNvPr>
          <p:cNvSpPr txBox="1"/>
          <p:nvPr/>
        </p:nvSpPr>
        <p:spPr>
          <a:xfrm>
            <a:off x="8102628" y="183716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A1A1E635-F730-461E-85A3-E020F89AB127}"/>
              </a:ext>
            </a:extLst>
          </p:cNvPr>
          <p:cNvSpPr txBox="1"/>
          <p:nvPr/>
        </p:nvSpPr>
        <p:spPr>
          <a:xfrm>
            <a:off x="8102628" y="2370460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3E1D9B1C-33CB-4935-9C80-772432A2F6BB}"/>
              </a:ext>
            </a:extLst>
          </p:cNvPr>
          <p:cNvSpPr txBox="1"/>
          <p:nvPr/>
        </p:nvSpPr>
        <p:spPr>
          <a:xfrm>
            <a:off x="8102628" y="2903754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3A46D2EF-5FE8-4F68-BF3D-1964DE93E9CC}"/>
              </a:ext>
            </a:extLst>
          </p:cNvPr>
          <p:cNvSpPr txBox="1"/>
          <p:nvPr/>
        </p:nvSpPr>
        <p:spPr>
          <a:xfrm>
            <a:off x="8102628" y="343704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0" name="Oval 35">
            <a:extLst>
              <a:ext uri="{FF2B5EF4-FFF2-40B4-BE49-F238E27FC236}">
                <a16:creationId xmlns:a16="http://schemas.microsoft.com/office/drawing/2014/main" id="{3D6B079D-873A-4731-AD53-98FFF352DD3D}"/>
              </a:ext>
            </a:extLst>
          </p:cNvPr>
          <p:cNvSpPr/>
          <p:nvPr/>
        </p:nvSpPr>
        <p:spPr>
          <a:xfrm>
            <a:off x="7836832" y="1994556"/>
            <a:ext cx="146890" cy="14689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1" name="Oval 36">
            <a:extLst>
              <a:ext uri="{FF2B5EF4-FFF2-40B4-BE49-F238E27FC236}">
                <a16:creationId xmlns:a16="http://schemas.microsoft.com/office/drawing/2014/main" id="{864B1429-7F04-4840-A1EF-B86D30ECB186}"/>
              </a:ext>
            </a:extLst>
          </p:cNvPr>
          <p:cNvSpPr/>
          <p:nvPr/>
        </p:nvSpPr>
        <p:spPr>
          <a:xfrm>
            <a:off x="7836832" y="2527849"/>
            <a:ext cx="146890" cy="14689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2" name="Oval 37">
            <a:extLst>
              <a:ext uri="{FF2B5EF4-FFF2-40B4-BE49-F238E27FC236}">
                <a16:creationId xmlns:a16="http://schemas.microsoft.com/office/drawing/2014/main" id="{3654B27D-B88D-4B7E-881E-55A6EEA58C2B}"/>
              </a:ext>
            </a:extLst>
          </p:cNvPr>
          <p:cNvSpPr/>
          <p:nvPr/>
        </p:nvSpPr>
        <p:spPr>
          <a:xfrm>
            <a:off x="7836832" y="3061142"/>
            <a:ext cx="146890" cy="14689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3" name="Oval 38">
            <a:extLst>
              <a:ext uri="{FF2B5EF4-FFF2-40B4-BE49-F238E27FC236}">
                <a16:creationId xmlns:a16="http://schemas.microsoft.com/office/drawing/2014/main" id="{E58ACA64-4BAE-4C2A-8961-A766BBC868D2}"/>
              </a:ext>
            </a:extLst>
          </p:cNvPr>
          <p:cNvSpPr/>
          <p:nvPr/>
        </p:nvSpPr>
        <p:spPr>
          <a:xfrm>
            <a:off x="7836832" y="3594436"/>
            <a:ext cx="146890" cy="1468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04" name="Oval 35">
            <a:extLst>
              <a:ext uri="{FF2B5EF4-FFF2-40B4-BE49-F238E27FC236}">
                <a16:creationId xmlns:a16="http://schemas.microsoft.com/office/drawing/2014/main" id="{C020C0AD-43D0-4B55-AE40-95858B731D12}"/>
              </a:ext>
            </a:extLst>
          </p:cNvPr>
          <p:cNvSpPr/>
          <p:nvPr/>
        </p:nvSpPr>
        <p:spPr>
          <a:xfrm flipH="1">
            <a:off x="4208278" y="4282901"/>
            <a:ext cx="146888" cy="14688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505" name="Oval 36">
            <a:extLst>
              <a:ext uri="{FF2B5EF4-FFF2-40B4-BE49-F238E27FC236}">
                <a16:creationId xmlns:a16="http://schemas.microsoft.com/office/drawing/2014/main" id="{DC9E29D5-CFC0-4E32-9D2F-7C158E386B42}"/>
              </a:ext>
            </a:extLst>
          </p:cNvPr>
          <p:cNvSpPr/>
          <p:nvPr/>
        </p:nvSpPr>
        <p:spPr>
          <a:xfrm flipH="1">
            <a:off x="4208278" y="4816194"/>
            <a:ext cx="146888" cy="14688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506" name="Oval 37">
            <a:extLst>
              <a:ext uri="{FF2B5EF4-FFF2-40B4-BE49-F238E27FC236}">
                <a16:creationId xmlns:a16="http://schemas.microsoft.com/office/drawing/2014/main" id="{513DE85D-80CC-473E-8224-BDD03C98C09A}"/>
              </a:ext>
            </a:extLst>
          </p:cNvPr>
          <p:cNvSpPr/>
          <p:nvPr/>
        </p:nvSpPr>
        <p:spPr>
          <a:xfrm flipH="1">
            <a:off x="4208278" y="5349487"/>
            <a:ext cx="146888" cy="14688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507" name="Oval 38">
            <a:extLst>
              <a:ext uri="{FF2B5EF4-FFF2-40B4-BE49-F238E27FC236}">
                <a16:creationId xmlns:a16="http://schemas.microsoft.com/office/drawing/2014/main" id="{2F529EA1-BBDE-491D-9A31-8E372B72FBED}"/>
              </a:ext>
            </a:extLst>
          </p:cNvPr>
          <p:cNvSpPr/>
          <p:nvPr/>
        </p:nvSpPr>
        <p:spPr>
          <a:xfrm flipH="1">
            <a:off x="4208278" y="5882781"/>
            <a:ext cx="146888" cy="14688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/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BF58C13A-9EC9-4036-ACC2-908345B0D4D2}"/>
              </a:ext>
            </a:extLst>
          </p:cNvPr>
          <p:cNvSpPr txBox="1"/>
          <p:nvPr/>
        </p:nvSpPr>
        <p:spPr>
          <a:xfrm flipH="1">
            <a:off x="718730" y="4125512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E29F4884-A8B8-4BB0-AA5B-548C35F4394F}"/>
              </a:ext>
            </a:extLst>
          </p:cNvPr>
          <p:cNvSpPr txBox="1"/>
          <p:nvPr/>
        </p:nvSpPr>
        <p:spPr>
          <a:xfrm flipH="1">
            <a:off x="718730" y="4658804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0681790A-C9D8-475F-8B5B-117E503D340D}"/>
              </a:ext>
            </a:extLst>
          </p:cNvPr>
          <p:cNvSpPr txBox="1"/>
          <p:nvPr/>
        </p:nvSpPr>
        <p:spPr>
          <a:xfrm flipH="1">
            <a:off x="718730" y="5192098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D7045B8-2111-409D-AFC3-603004FA8671}"/>
              </a:ext>
            </a:extLst>
          </p:cNvPr>
          <p:cNvSpPr txBox="1"/>
          <p:nvPr/>
        </p:nvSpPr>
        <p:spPr>
          <a:xfrm flipH="1">
            <a:off x="718730" y="5725392"/>
            <a:ext cx="3395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2" name="그룹 511">
            <a:extLst>
              <a:ext uri="{FF2B5EF4-FFF2-40B4-BE49-F238E27FC236}">
                <a16:creationId xmlns:a16="http://schemas.microsoft.com/office/drawing/2014/main" id="{0094C22A-2E95-40FB-8F44-D2CC3F68BB00}"/>
              </a:ext>
            </a:extLst>
          </p:cNvPr>
          <p:cNvGrpSpPr/>
          <p:nvPr/>
        </p:nvGrpSpPr>
        <p:grpSpPr>
          <a:xfrm>
            <a:off x="718730" y="1837168"/>
            <a:ext cx="2338963" cy="1450813"/>
            <a:chOff x="600709" y="1557196"/>
            <a:chExt cx="2338963" cy="1450813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9DC30416-896C-4B7A-BDB1-8C8987E884EA}"/>
                </a:ext>
              </a:extLst>
            </p:cNvPr>
            <p:cNvSpPr txBox="1"/>
            <p:nvPr/>
          </p:nvSpPr>
          <p:spPr>
            <a:xfrm>
              <a:off x="600709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599999E4-5B9F-49BC-8461-BDA21D16B305}"/>
                </a:ext>
              </a:extLst>
            </p:cNvPr>
            <p:cNvSpPr txBox="1"/>
            <p:nvPr/>
          </p:nvSpPr>
          <p:spPr>
            <a:xfrm>
              <a:off x="600709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 Create</a:t>
              </a:r>
            </a:p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" name="그룹 514">
            <a:extLst>
              <a:ext uri="{FF2B5EF4-FFF2-40B4-BE49-F238E27FC236}">
                <a16:creationId xmlns:a16="http://schemas.microsoft.com/office/drawing/2014/main" id="{C12C4A38-03F3-4D5B-B38A-DB2FB74F8194}"/>
              </a:ext>
            </a:extLst>
          </p:cNvPr>
          <p:cNvGrpSpPr/>
          <p:nvPr/>
        </p:nvGrpSpPr>
        <p:grpSpPr>
          <a:xfrm>
            <a:off x="9159127" y="4736244"/>
            <a:ext cx="2338963" cy="1450813"/>
            <a:chOff x="9250885" y="1557196"/>
            <a:chExt cx="2338963" cy="1450813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FDCE59CE-4BA3-49D3-8407-183C06187F58}"/>
                </a:ext>
              </a:extLst>
            </p:cNvPr>
            <p:cNvSpPr txBox="1"/>
            <p:nvPr/>
          </p:nvSpPr>
          <p:spPr>
            <a:xfrm>
              <a:off x="9252052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Power</a:t>
              </a:r>
            </a:p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50BD0ED7-C587-4B94-89DF-C8532781AA27}"/>
                </a:ext>
              </a:extLst>
            </p:cNvPr>
            <p:cNvSpPr txBox="1"/>
            <p:nvPr/>
          </p:nvSpPr>
          <p:spPr>
            <a:xfrm>
              <a:off x="9250885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 Create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11260</TotalTime>
  <Words>113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2022-10-24T03:51:36Z</dcterms:modified>
</cp:coreProperties>
</file>