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2" d="100"/>
          <a:sy n="112" d="100"/>
        </p:scale>
        <p:origin x="1494" y="-6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643" name="Rectangle 3642">
            <a:extLst>
              <a:ext uri="{FF2B5EF4-FFF2-40B4-BE49-F238E27FC236}">
                <a16:creationId xmlns:a16="http://schemas.microsoft.com/office/drawing/2014/main" id="{0EF253BF-A87D-4753-8413-7A59E8223DE6}"/>
              </a:ext>
            </a:extLst>
          </p:cNvPr>
          <p:cNvSpPr/>
          <p:nvPr/>
        </p:nvSpPr>
        <p:spPr>
          <a:xfrm>
            <a:off x="902634" y="2792702"/>
            <a:ext cx="2088000" cy="43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644" name="Rectangle 3643">
            <a:extLst>
              <a:ext uri="{FF2B5EF4-FFF2-40B4-BE49-F238E27FC236}">
                <a16:creationId xmlns:a16="http://schemas.microsoft.com/office/drawing/2014/main" id="{2F0F7AB8-8C7A-41F6-A572-84C63F2EC4F6}"/>
              </a:ext>
            </a:extLst>
          </p:cNvPr>
          <p:cNvSpPr/>
          <p:nvPr/>
        </p:nvSpPr>
        <p:spPr>
          <a:xfrm>
            <a:off x="7174869" y="4056752"/>
            <a:ext cx="2088000" cy="43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645" name="Rectangle 3644">
            <a:extLst>
              <a:ext uri="{FF2B5EF4-FFF2-40B4-BE49-F238E27FC236}">
                <a16:creationId xmlns:a16="http://schemas.microsoft.com/office/drawing/2014/main" id="{E3384F9D-CBAE-4F62-B8FE-666928F08014}"/>
              </a:ext>
            </a:extLst>
          </p:cNvPr>
          <p:cNvSpPr/>
          <p:nvPr/>
        </p:nvSpPr>
        <p:spPr>
          <a:xfrm>
            <a:off x="2987029" y="4056752"/>
            <a:ext cx="2088000" cy="4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646" name="Rectangle 3645">
            <a:extLst>
              <a:ext uri="{FF2B5EF4-FFF2-40B4-BE49-F238E27FC236}">
                <a16:creationId xmlns:a16="http://schemas.microsoft.com/office/drawing/2014/main" id="{431D7141-C4B1-4202-83C1-25ED874ED735}"/>
              </a:ext>
            </a:extLst>
          </p:cNvPr>
          <p:cNvSpPr/>
          <p:nvPr/>
        </p:nvSpPr>
        <p:spPr>
          <a:xfrm>
            <a:off x="5080949" y="2792702"/>
            <a:ext cx="2088000" cy="43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647" name="Rectangle 3646">
            <a:extLst>
              <a:ext uri="{FF2B5EF4-FFF2-40B4-BE49-F238E27FC236}">
                <a16:creationId xmlns:a16="http://schemas.microsoft.com/office/drawing/2014/main" id="{67B3648F-6C64-4C34-9EC7-67A4DBBEB94A}"/>
              </a:ext>
            </a:extLst>
          </p:cNvPr>
          <p:cNvSpPr/>
          <p:nvPr/>
        </p:nvSpPr>
        <p:spPr>
          <a:xfrm>
            <a:off x="9259262" y="2792702"/>
            <a:ext cx="2088000" cy="43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3648" name="Group 3647">
            <a:extLst>
              <a:ext uri="{FF2B5EF4-FFF2-40B4-BE49-F238E27FC236}">
                <a16:creationId xmlns:a16="http://schemas.microsoft.com/office/drawing/2014/main" id="{DE250237-18F9-4F81-BBE3-3424CC4C4981}"/>
              </a:ext>
            </a:extLst>
          </p:cNvPr>
          <p:cNvGrpSpPr/>
          <p:nvPr/>
        </p:nvGrpSpPr>
        <p:grpSpPr>
          <a:xfrm>
            <a:off x="1079756" y="3266208"/>
            <a:ext cx="1733759" cy="1292662"/>
            <a:chOff x="668087" y="4221088"/>
            <a:chExt cx="1549271" cy="1292662"/>
          </a:xfrm>
        </p:grpSpPr>
        <p:sp>
          <p:nvSpPr>
            <p:cNvPr id="3649" name="TextBox 3648">
              <a:extLst>
                <a:ext uri="{FF2B5EF4-FFF2-40B4-BE49-F238E27FC236}">
                  <a16:creationId xmlns:a16="http://schemas.microsoft.com/office/drawing/2014/main" id="{F0853D7D-531F-407A-9C21-B094D3279357}"/>
                </a:ext>
              </a:extLst>
            </p:cNvPr>
            <p:cNvSpPr txBox="1"/>
            <p:nvPr/>
          </p:nvSpPr>
          <p:spPr>
            <a:xfrm>
              <a:off x="672237" y="4498087"/>
              <a:ext cx="154096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650" name="TextBox 3649">
              <a:extLst>
                <a:ext uri="{FF2B5EF4-FFF2-40B4-BE49-F238E27FC236}">
                  <a16:creationId xmlns:a16="http://schemas.microsoft.com/office/drawing/2014/main" id="{C9287702-887B-491B-9421-310FE91955AE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51" name="Rectangle 3650">
            <a:extLst>
              <a:ext uri="{FF2B5EF4-FFF2-40B4-BE49-F238E27FC236}">
                <a16:creationId xmlns:a16="http://schemas.microsoft.com/office/drawing/2014/main" id="{5F16F0EA-6AB3-4B5A-95B1-3259EC1ABCF6}"/>
              </a:ext>
            </a:extLst>
          </p:cNvPr>
          <p:cNvSpPr/>
          <p:nvPr/>
        </p:nvSpPr>
        <p:spPr>
          <a:xfrm>
            <a:off x="902636" y="3224704"/>
            <a:ext cx="70755" cy="12646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3652" name="Rectangle 3651">
            <a:extLst>
              <a:ext uri="{FF2B5EF4-FFF2-40B4-BE49-F238E27FC236}">
                <a16:creationId xmlns:a16="http://schemas.microsoft.com/office/drawing/2014/main" id="{2B92956D-5B18-4A3D-BE9D-DB9F7F1874C1}"/>
              </a:ext>
            </a:extLst>
          </p:cNvPr>
          <p:cNvSpPr/>
          <p:nvPr/>
        </p:nvSpPr>
        <p:spPr>
          <a:xfrm>
            <a:off x="2922806" y="3224704"/>
            <a:ext cx="70755" cy="12646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3653" name="Rectangle 3652">
            <a:extLst>
              <a:ext uri="{FF2B5EF4-FFF2-40B4-BE49-F238E27FC236}">
                <a16:creationId xmlns:a16="http://schemas.microsoft.com/office/drawing/2014/main" id="{B7B877F9-80F8-4B5F-B088-822ADAF959A0}"/>
              </a:ext>
            </a:extLst>
          </p:cNvPr>
          <p:cNvSpPr/>
          <p:nvPr/>
        </p:nvSpPr>
        <p:spPr>
          <a:xfrm>
            <a:off x="2987030" y="4489389"/>
            <a:ext cx="70755" cy="12646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3654" name="Rectangle 3653">
            <a:extLst>
              <a:ext uri="{FF2B5EF4-FFF2-40B4-BE49-F238E27FC236}">
                <a16:creationId xmlns:a16="http://schemas.microsoft.com/office/drawing/2014/main" id="{FC43A99E-233D-46E7-B75C-BA2BA98962CB}"/>
              </a:ext>
            </a:extLst>
          </p:cNvPr>
          <p:cNvSpPr/>
          <p:nvPr/>
        </p:nvSpPr>
        <p:spPr>
          <a:xfrm>
            <a:off x="5004275" y="4489389"/>
            <a:ext cx="70755" cy="12646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3655" name="Rectangle 3654">
            <a:extLst>
              <a:ext uri="{FF2B5EF4-FFF2-40B4-BE49-F238E27FC236}">
                <a16:creationId xmlns:a16="http://schemas.microsoft.com/office/drawing/2014/main" id="{9B827A83-7C61-47DD-A176-6D83657EF6E9}"/>
              </a:ext>
            </a:extLst>
          </p:cNvPr>
          <p:cNvSpPr/>
          <p:nvPr/>
        </p:nvSpPr>
        <p:spPr>
          <a:xfrm>
            <a:off x="5080950" y="3224069"/>
            <a:ext cx="70755" cy="12646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3656" name="Rectangle 3655">
            <a:extLst>
              <a:ext uri="{FF2B5EF4-FFF2-40B4-BE49-F238E27FC236}">
                <a16:creationId xmlns:a16="http://schemas.microsoft.com/office/drawing/2014/main" id="{DFC2293B-003B-4135-9266-48A3FD49AFF4}"/>
              </a:ext>
            </a:extLst>
          </p:cNvPr>
          <p:cNvSpPr/>
          <p:nvPr/>
        </p:nvSpPr>
        <p:spPr>
          <a:xfrm>
            <a:off x="7098195" y="3224069"/>
            <a:ext cx="70755" cy="12646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3657" name="Rectangle 3656">
            <a:extLst>
              <a:ext uri="{FF2B5EF4-FFF2-40B4-BE49-F238E27FC236}">
                <a16:creationId xmlns:a16="http://schemas.microsoft.com/office/drawing/2014/main" id="{D04F371A-1744-4065-A46E-FA5D97344DDE}"/>
              </a:ext>
            </a:extLst>
          </p:cNvPr>
          <p:cNvSpPr/>
          <p:nvPr/>
        </p:nvSpPr>
        <p:spPr>
          <a:xfrm>
            <a:off x="9259264" y="3223434"/>
            <a:ext cx="70755" cy="12646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3658" name="Rectangle 3657">
            <a:extLst>
              <a:ext uri="{FF2B5EF4-FFF2-40B4-BE49-F238E27FC236}">
                <a16:creationId xmlns:a16="http://schemas.microsoft.com/office/drawing/2014/main" id="{75E5BCBA-D8C1-40CD-9011-47F67C3762A8}"/>
              </a:ext>
            </a:extLst>
          </p:cNvPr>
          <p:cNvSpPr/>
          <p:nvPr/>
        </p:nvSpPr>
        <p:spPr>
          <a:xfrm>
            <a:off x="11276508" y="3223434"/>
            <a:ext cx="70755" cy="12646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3659" name="Rectangle 3658">
            <a:extLst>
              <a:ext uri="{FF2B5EF4-FFF2-40B4-BE49-F238E27FC236}">
                <a16:creationId xmlns:a16="http://schemas.microsoft.com/office/drawing/2014/main" id="{1D6B3078-974C-430C-973B-4891DBE72286}"/>
              </a:ext>
            </a:extLst>
          </p:cNvPr>
          <p:cNvSpPr/>
          <p:nvPr/>
        </p:nvSpPr>
        <p:spPr>
          <a:xfrm>
            <a:off x="9192115" y="4487484"/>
            <a:ext cx="70755" cy="12646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3660" name="Rectangle 3659">
            <a:extLst>
              <a:ext uri="{FF2B5EF4-FFF2-40B4-BE49-F238E27FC236}">
                <a16:creationId xmlns:a16="http://schemas.microsoft.com/office/drawing/2014/main" id="{9EF74D8E-7C7A-4ED8-AE4A-0391122690AF}"/>
              </a:ext>
            </a:extLst>
          </p:cNvPr>
          <p:cNvSpPr/>
          <p:nvPr/>
        </p:nvSpPr>
        <p:spPr>
          <a:xfrm>
            <a:off x="7174870" y="4487484"/>
            <a:ext cx="70755" cy="12646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3661" name="Group 3660">
            <a:extLst>
              <a:ext uri="{FF2B5EF4-FFF2-40B4-BE49-F238E27FC236}">
                <a16:creationId xmlns:a16="http://schemas.microsoft.com/office/drawing/2014/main" id="{88D6E7E3-962D-4BDF-9947-632066E2AF1E}"/>
              </a:ext>
            </a:extLst>
          </p:cNvPr>
          <p:cNvGrpSpPr/>
          <p:nvPr/>
        </p:nvGrpSpPr>
        <p:grpSpPr>
          <a:xfrm>
            <a:off x="5258071" y="3266208"/>
            <a:ext cx="1733759" cy="1292662"/>
            <a:chOff x="668087" y="4221088"/>
            <a:chExt cx="1549271" cy="1292662"/>
          </a:xfrm>
        </p:grpSpPr>
        <p:sp>
          <p:nvSpPr>
            <p:cNvPr id="3662" name="TextBox 3661">
              <a:extLst>
                <a:ext uri="{FF2B5EF4-FFF2-40B4-BE49-F238E27FC236}">
                  <a16:creationId xmlns:a16="http://schemas.microsoft.com/office/drawing/2014/main" id="{16E1A39F-7AE6-4A3B-8BE6-28684AB864C4}"/>
                </a:ext>
              </a:extLst>
            </p:cNvPr>
            <p:cNvSpPr txBox="1"/>
            <p:nvPr/>
          </p:nvSpPr>
          <p:spPr>
            <a:xfrm>
              <a:off x="672237" y="4498087"/>
              <a:ext cx="154096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663" name="TextBox 3662">
              <a:extLst>
                <a:ext uri="{FF2B5EF4-FFF2-40B4-BE49-F238E27FC236}">
                  <a16:creationId xmlns:a16="http://schemas.microsoft.com/office/drawing/2014/main" id="{3C5514BF-AD62-4D62-9DFA-C8BDEE1349EE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64" name="Group 3663">
            <a:extLst>
              <a:ext uri="{FF2B5EF4-FFF2-40B4-BE49-F238E27FC236}">
                <a16:creationId xmlns:a16="http://schemas.microsoft.com/office/drawing/2014/main" id="{7E10E5EF-8CB9-43FB-85D8-FE4D71BE9ED6}"/>
              </a:ext>
            </a:extLst>
          </p:cNvPr>
          <p:cNvGrpSpPr/>
          <p:nvPr/>
        </p:nvGrpSpPr>
        <p:grpSpPr>
          <a:xfrm>
            <a:off x="9436384" y="3266208"/>
            <a:ext cx="1733759" cy="1292662"/>
            <a:chOff x="668087" y="4221088"/>
            <a:chExt cx="1549271" cy="1292662"/>
          </a:xfrm>
        </p:grpSpPr>
        <p:sp>
          <p:nvSpPr>
            <p:cNvPr id="3665" name="TextBox 3664">
              <a:extLst>
                <a:ext uri="{FF2B5EF4-FFF2-40B4-BE49-F238E27FC236}">
                  <a16:creationId xmlns:a16="http://schemas.microsoft.com/office/drawing/2014/main" id="{AFE532BA-BD30-44B1-B7A5-8C7D01DC8492}"/>
                </a:ext>
              </a:extLst>
            </p:cNvPr>
            <p:cNvSpPr txBox="1"/>
            <p:nvPr/>
          </p:nvSpPr>
          <p:spPr>
            <a:xfrm>
              <a:off x="672237" y="4498087"/>
              <a:ext cx="154096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666" name="TextBox 3665">
              <a:extLst>
                <a:ext uri="{FF2B5EF4-FFF2-40B4-BE49-F238E27FC236}">
                  <a16:creationId xmlns:a16="http://schemas.microsoft.com/office/drawing/2014/main" id="{01CAA297-7D8A-4EDA-84A6-6B287A270AA5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67" name="Group 3666">
            <a:extLst>
              <a:ext uri="{FF2B5EF4-FFF2-40B4-BE49-F238E27FC236}">
                <a16:creationId xmlns:a16="http://schemas.microsoft.com/office/drawing/2014/main" id="{7B430D7F-0FBA-4FAD-A371-3EAE099DECFC}"/>
              </a:ext>
            </a:extLst>
          </p:cNvPr>
          <p:cNvGrpSpPr/>
          <p:nvPr/>
        </p:nvGrpSpPr>
        <p:grpSpPr>
          <a:xfrm>
            <a:off x="3164151" y="4529674"/>
            <a:ext cx="1733759" cy="1292662"/>
            <a:chOff x="668087" y="4221088"/>
            <a:chExt cx="1549271" cy="1292662"/>
          </a:xfrm>
        </p:grpSpPr>
        <p:sp>
          <p:nvSpPr>
            <p:cNvPr id="3668" name="TextBox 3667">
              <a:extLst>
                <a:ext uri="{FF2B5EF4-FFF2-40B4-BE49-F238E27FC236}">
                  <a16:creationId xmlns:a16="http://schemas.microsoft.com/office/drawing/2014/main" id="{BBFC5F39-680A-4CEE-8E36-046AF799D258}"/>
                </a:ext>
              </a:extLst>
            </p:cNvPr>
            <p:cNvSpPr txBox="1"/>
            <p:nvPr/>
          </p:nvSpPr>
          <p:spPr>
            <a:xfrm>
              <a:off x="672237" y="4498087"/>
              <a:ext cx="154096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669" name="TextBox 3668">
              <a:extLst>
                <a:ext uri="{FF2B5EF4-FFF2-40B4-BE49-F238E27FC236}">
                  <a16:creationId xmlns:a16="http://schemas.microsoft.com/office/drawing/2014/main" id="{E6642D8F-1BC4-442F-93BA-C12123295775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70" name="Group 3669">
            <a:extLst>
              <a:ext uri="{FF2B5EF4-FFF2-40B4-BE49-F238E27FC236}">
                <a16:creationId xmlns:a16="http://schemas.microsoft.com/office/drawing/2014/main" id="{59D5D291-7167-40B4-8F2D-8EF40CBC4632}"/>
              </a:ext>
            </a:extLst>
          </p:cNvPr>
          <p:cNvGrpSpPr/>
          <p:nvPr/>
        </p:nvGrpSpPr>
        <p:grpSpPr>
          <a:xfrm>
            <a:off x="7351991" y="4529674"/>
            <a:ext cx="1733759" cy="1292662"/>
            <a:chOff x="668087" y="4221088"/>
            <a:chExt cx="1549271" cy="1292662"/>
          </a:xfrm>
        </p:grpSpPr>
        <p:sp>
          <p:nvSpPr>
            <p:cNvPr id="3671" name="TextBox 3670">
              <a:extLst>
                <a:ext uri="{FF2B5EF4-FFF2-40B4-BE49-F238E27FC236}">
                  <a16:creationId xmlns:a16="http://schemas.microsoft.com/office/drawing/2014/main" id="{7B73584C-B189-480B-9BFF-1E947108193E}"/>
                </a:ext>
              </a:extLst>
            </p:cNvPr>
            <p:cNvSpPr txBox="1"/>
            <p:nvPr/>
          </p:nvSpPr>
          <p:spPr>
            <a:xfrm>
              <a:off x="672237" y="4498087"/>
              <a:ext cx="154096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672" name="TextBox 3671">
              <a:extLst>
                <a:ext uri="{FF2B5EF4-FFF2-40B4-BE49-F238E27FC236}">
                  <a16:creationId xmlns:a16="http://schemas.microsoft.com/office/drawing/2014/main" id="{434CFA6A-C097-43DD-BF0C-92EEE071726C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73" name="Text Placeholder 12">
            <a:extLst>
              <a:ext uri="{FF2B5EF4-FFF2-40B4-BE49-F238E27FC236}">
                <a16:creationId xmlns:a16="http://schemas.microsoft.com/office/drawing/2014/main" id="{57175AB8-8900-4B45-8FC7-7B2ABAFB3592}"/>
              </a:ext>
            </a:extLst>
          </p:cNvPr>
          <p:cNvSpPr txBox="1">
            <a:spLocks/>
          </p:cNvSpPr>
          <p:nvPr/>
        </p:nvSpPr>
        <p:spPr>
          <a:xfrm>
            <a:off x="1299884" y="2764324"/>
            <a:ext cx="1293502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2015</a:t>
            </a:r>
          </a:p>
        </p:txBody>
      </p:sp>
      <p:sp>
        <p:nvSpPr>
          <p:cNvPr id="3674" name="Text Placeholder 12">
            <a:extLst>
              <a:ext uri="{FF2B5EF4-FFF2-40B4-BE49-F238E27FC236}">
                <a16:creationId xmlns:a16="http://schemas.microsoft.com/office/drawing/2014/main" id="{51911B0B-80D9-419E-B753-FC69AB70E3D7}"/>
              </a:ext>
            </a:extLst>
          </p:cNvPr>
          <p:cNvSpPr txBox="1">
            <a:spLocks/>
          </p:cNvSpPr>
          <p:nvPr/>
        </p:nvSpPr>
        <p:spPr>
          <a:xfrm>
            <a:off x="3384278" y="4045090"/>
            <a:ext cx="1293502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2016</a:t>
            </a:r>
          </a:p>
        </p:txBody>
      </p:sp>
      <p:sp>
        <p:nvSpPr>
          <p:cNvPr id="3675" name="Text Placeholder 12">
            <a:extLst>
              <a:ext uri="{FF2B5EF4-FFF2-40B4-BE49-F238E27FC236}">
                <a16:creationId xmlns:a16="http://schemas.microsoft.com/office/drawing/2014/main" id="{61E45B30-0EBA-460F-8DAC-BC3E78C023BD}"/>
              </a:ext>
            </a:extLst>
          </p:cNvPr>
          <p:cNvSpPr txBox="1">
            <a:spLocks/>
          </p:cNvSpPr>
          <p:nvPr/>
        </p:nvSpPr>
        <p:spPr>
          <a:xfrm>
            <a:off x="5478198" y="2764324"/>
            <a:ext cx="1293502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2017</a:t>
            </a:r>
          </a:p>
        </p:txBody>
      </p:sp>
      <p:sp>
        <p:nvSpPr>
          <p:cNvPr id="3676" name="Text Placeholder 12">
            <a:extLst>
              <a:ext uri="{FF2B5EF4-FFF2-40B4-BE49-F238E27FC236}">
                <a16:creationId xmlns:a16="http://schemas.microsoft.com/office/drawing/2014/main" id="{89A377F6-C648-4E15-8BF0-884613B40145}"/>
              </a:ext>
            </a:extLst>
          </p:cNvPr>
          <p:cNvSpPr txBox="1">
            <a:spLocks/>
          </p:cNvSpPr>
          <p:nvPr/>
        </p:nvSpPr>
        <p:spPr>
          <a:xfrm>
            <a:off x="7572118" y="4045090"/>
            <a:ext cx="1293502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2018</a:t>
            </a:r>
          </a:p>
        </p:txBody>
      </p:sp>
      <p:sp>
        <p:nvSpPr>
          <p:cNvPr id="3677" name="Text Placeholder 12">
            <a:extLst>
              <a:ext uri="{FF2B5EF4-FFF2-40B4-BE49-F238E27FC236}">
                <a16:creationId xmlns:a16="http://schemas.microsoft.com/office/drawing/2014/main" id="{789EC71C-99C4-4608-BB17-5BBBEEB02F1E}"/>
              </a:ext>
            </a:extLst>
          </p:cNvPr>
          <p:cNvSpPr txBox="1">
            <a:spLocks/>
          </p:cNvSpPr>
          <p:nvPr/>
        </p:nvSpPr>
        <p:spPr>
          <a:xfrm>
            <a:off x="9656512" y="2764324"/>
            <a:ext cx="1293502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2019</a:t>
            </a:r>
          </a:p>
        </p:txBody>
      </p:sp>
      <p:sp>
        <p:nvSpPr>
          <p:cNvPr id="3678" name="Rounded Rectangle 25">
            <a:extLst>
              <a:ext uri="{FF2B5EF4-FFF2-40B4-BE49-F238E27FC236}">
                <a16:creationId xmlns:a16="http://schemas.microsoft.com/office/drawing/2014/main" id="{55F807FD-A3D6-4023-A0A7-F30CB60A624C}"/>
              </a:ext>
            </a:extLst>
          </p:cNvPr>
          <p:cNvSpPr/>
          <p:nvPr/>
        </p:nvSpPr>
        <p:spPr>
          <a:xfrm>
            <a:off x="10150001" y="2245998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79" name="Round Same Side Corner Rectangle 11">
            <a:extLst>
              <a:ext uri="{FF2B5EF4-FFF2-40B4-BE49-F238E27FC236}">
                <a16:creationId xmlns:a16="http://schemas.microsoft.com/office/drawing/2014/main" id="{3B87A82B-AA2F-4891-BC1A-A587960E890D}"/>
              </a:ext>
            </a:extLst>
          </p:cNvPr>
          <p:cNvSpPr>
            <a:spLocks noChangeAspect="1"/>
          </p:cNvSpPr>
          <p:nvPr/>
        </p:nvSpPr>
        <p:spPr>
          <a:xfrm rot="9900000">
            <a:off x="6005661" y="219674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80" name="Rectangle 16">
            <a:extLst>
              <a:ext uri="{FF2B5EF4-FFF2-40B4-BE49-F238E27FC236}">
                <a16:creationId xmlns:a16="http://schemas.microsoft.com/office/drawing/2014/main" id="{E0DF5569-A136-421A-928C-B75AA24BE6F4}"/>
              </a:ext>
            </a:extLst>
          </p:cNvPr>
          <p:cNvSpPr/>
          <p:nvPr/>
        </p:nvSpPr>
        <p:spPr>
          <a:xfrm>
            <a:off x="1749574" y="2316310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81" name="Block Arc 10">
            <a:extLst>
              <a:ext uri="{FF2B5EF4-FFF2-40B4-BE49-F238E27FC236}">
                <a16:creationId xmlns:a16="http://schemas.microsoft.com/office/drawing/2014/main" id="{E3ABA7BF-E3AA-44AA-B795-AD4A002A0C16}"/>
              </a:ext>
            </a:extLst>
          </p:cNvPr>
          <p:cNvSpPr/>
          <p:nvPr/>
        </p:nvSpPr>
        <p:spPr>
          <a:xfrm>
            <a:off x="8062804" y="3561718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82" name="Round Same Side Corner Rectangle 36">
            <a:extLst>
              <a:ext uri="{FF2B5EF4-FFF2-40B4-BE49-F238E27FC236}">
                <a16:creationId xmlns:a16="http://schemas.microsoft.com/office/drawing/2014/main" id="{C3728493-8C61-4721-A6D3-B1BFD17CD241}"/>
              </a:ext>
            </a:extLst>
          </p:cNvPr>
          <p:cNvSpPr>
            <a:spLocks noChangeAspect="1"/>
          </p:cNvSpPr>
          <p:nvPr/>
        </p:nvSpPr>
        <p:spPr>
          <a:xfrm>
            <a:off x="3862195" y="3469391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11361</TotalTime>
  <Words>120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88</cp:revision>
  <dcterms:created xsi:type="dcterms:W3CDTF">2018-02-18T19:39:47Z</dcterms:created>
  <dcterms:modified xsi:type="dcterms:W3CDTF">2019-04-25T05:54:31Z</dcterms:modified>
</cp:coreProperties>
</file>