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04" name="Graphic 142">
            <a:extLst>
              <a:ext uri="{FF2B5EF4-FFF2-40B4-BE49-F238E27FC236}">
                <a16:creationId xmlns:a16="http://schemas.microsoft.com/office/drawing/2014/main" id="{F5BBCD5B-0738-4C66-A968-7E8553565668}"/>
              </a:ext>
            </a:extLst>
          </p:cNvPr>
          <p:cNvGrpSpPr/>
          <p:nvPr/>
        </p:nvGrpSpPr>
        <p:grpSpPr>
          <a:xfrm>
            <a:off x="9846069" y="1059341"/>
            <a:ext cx="1445030" cy="5340491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2705" name="Freeform: Shape 2704">
              <a:extLst>
                <a:ext uri="{FF2B5EF4-FFF2-40B4-BE49-F238E27FC236}">
                  <a16:creationId xmlns:a16="http://schemas.microsoft.com/office/drawing/2014/main" id="{647EA4B8-6463-4C74-AE08-14A0CB3FA2A5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6" name="Freeform: Shape 2705">
              <a:extLst>
                <a:ext uri="{FF2B5EF4-FFF2-40B4-BE49-F238E27FC236}">
                  <a16:creationId xmlns:a16="http://schemas.microsoft.com/office/drawing/2014/main" id="{5C30A505-CD77-46F0-A71A-EAC68CF6D802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7" name="Freeform: Shape 2706">
              <a:extLst>
                <a:ext uri="{FF2B5EF4-FFF2-40B4-BE49-F238E27FC236}">
                  <a16:creationId xmlns:a16="http://schemas.microsoft.com/office/drawing/2014/main" id="{BBD7C848-1F98-470E-923E-8D8A777B58FB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8" name="Freeform: Shape 2707">
              <a:extLst>
                <a:ext uri="{FF2B5EF4-FFF2-40B4-BE49-F238E27FC236}">
                  <a16:creationId xmlns:a16="http://schemas.microsoft.com/office/drawing/2014/main" id="{19315E88-370E-4925-818C-CE1AA153B273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9" name="Freeform: Shape 2708">
              <a:extLst>
                <a:ext uri="{FF2B5EF4-FFF2-40B4-BE49-F238E27FC236}">
                  <a16:creationId xmlns:a16="http://schemas.microsoft.com/office/drawing/2014/main" id="{37F5D52E-7A06-4476-BEFC-19B3B8C4F995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0" name="Freeform: Shape 2709">
              <a:extLst>
                <a:ext uri="{FF2B5EF4-FFF2-40B4-BE49-F238E27FC236}">
                  <a16:creationId xmlns:a16="http://schemas.microsoft.com/office/drawing/2014/main" id="{184754ED-2792-4A57-851D-75ED15D5F652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1" name="Freeform: Shape 2710">
              <a:extLst>
                <a:ext uri="{FF2B5EF4-FFF2-40B4-BE49-F238E27FC236}">
                  <a16:creationId xmlns:a16="http://schemas.microsoft.com/office/drawing/2014/main" id="{86FE71B4-411A-4C66-AF56-2FF9A71AA622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2" name="Freeform: Shape 2711">
              <a:extLst>
                <a:ext uri="{FF2B5EF4-FFF2-40B4-BE49-F238E27FC236}">
                  <a16:creationId xmlns:a16="http://schemas.microsoft.com/office/drawing/2014/main" id="{9B3B12DC-448F-456E-9165-48A19DFB592B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3" name="Freeform: Shape 2712">
              <a:extLst>
                <a:ext uri="{FF2B5EF4-FFF2-40B4-BE49-F238E27FC236}">
                  <a16:creationId xmlns:a16="http://schemas.microsoft.com/office/drawing/2014/main" id="{51D9612E-BB17-4C8F-985A-A778A32740FF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4" name="Freeform: Shape 2713">
              <a:extLst>
                <a:ext uri="{FF2B5EF4-FFF2-40B4-BE49-F238E27FC236}">
                  <a16:creationId xmlns:a16="http://schemas.microsoft.com/office/drawing/2014/main" id="{5F3FEDDA-A1AE-4784-8B36-D9CD1DE2B0FC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5" name="Freeform: Shape 2714">
              <a:extLst>
                <a:ext uri="{FF2B5EF4-FFF2-40B4-BE49-F238E27FC236}">
                  <a16:creationId xmlns:a16="http://schemas.microsoft.com/office/drawing/2014/main" id="{D97E8A93-2FF6-47F3-AC9E-B3B4A29932B8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6" name="Freeform: Shape 2715">
              <a:extLst>
                <a:ext uri="{FF2B5EF4-FFF2-40B4-BE49-F238E27FC236}">
                  <a16:creationId xmlns:a16="http://schemas.microsoft.com/office/drawing/2014/main" id="{0AF9B45B-20C5-4346-83B0-5A9190849FA2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7" name="Freeform: Shape 2716">
              <a:extLst>
                <a:ext uri="{FF2B5EF4-FFF2-40B4-BE49-F238E27FC236}">
                  <a16:creationId xmlns:a16="http://schemas.microsoft.com/office/drawing/2014/main" id="{3C0B91C7-7D36-400E-9741-4AEF7D3C154B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8" name="Freeform: Shape 2717">
              <a:extLst>
                <a:ext uri="{FF2B5EF4-FFF2-40B4-BE49-F238E27FC236}">
                  <a16:creationId xmlns:a16="http://schemas.microsoft.com/office/drawing/2014/main" id="{D52EE946-33CD-4668-B397-B27BAF82219D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9" name="Freeform: Shape 2718">
              <a:extLst>
                <a:ext uri="{FF2B5EF4-FFF2-40B4-BE49-F238E27FC236}">
                  <a16:creationId xmlns:a16="http://schemas.microsoft.com/office/drawing/2014/main" id="{49F83B77-63BD-4E6B-AEFA-10DD3831A01B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0" name="Freeform: Shape 2719">
              <a:extLst>
                <a:ext uri="{FF2B5EF4-FFF2-40B4-BE49-F238E27FC236}">
                  <a16:creationId xmlns:a16="http://schemas.microsoft.com/office/drawing/2014/main" id="{F924FCA7-3798-4699-A741-D19DF57102EA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1" name="Freeform: Shape 2720">
              <a:extLst>
                <a:ext uri="{FF2B5EF4-FFF2-40B4-BE49-F238E27FC236}">
                  <a16:creationId xmlns:a16="http://schemas.microsoft.com/office/drawing/2014/main" id="{1D86A272-6F1A-427E-B359-12556171208A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22" name="TextBox 2721">
            <a:extLst>
              <a:ext uri="{FF2B5EF4-FFF2-40B4-BE49-F238E27FC236}">
                <a16:creationId xmlns:a16="http://schemas.microsoft.com/office/drawing/2014/main" id="{60986A04-D50B-4867-B749-44B366E28CF9}"/>
              </a:ext>
            </a:extLst>
          </p:cNvPr>
          <p:cNvSpPr txBox="1"/>
          <p:nvPr/>
        </p:nvSpPr>
        <p:spPr>
          <a:xfrm>
            <a:off x="8477997" y="167322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23" name="Text Placeholder 12">
            <a:extLst>
              <a:ext uri="{FF2B5EF4-FFF2-40B4-BE49-F238E27FC236}">
                <a16:creationId xmlns:a16="http://schemas.microsoft.com/office/drawing/2014/main" id="{2DA67023-FEBF-4940-A945-96DBFC7E6ACA}"/>
              </a:ext>
            </a:extLst>
          </p:cNvPr>
          <p:cNvSpPr txBox="1">
            <a:spLocks/>
          </p:cNvSpPr>
          <p:nvPr/>
        </p:nvSpPr>
        <p:spPr>
          <a:xfrm>
            <a:off x="5750169" y="2085618"/>
            <a:ext cx="3606782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24" name="TextBox 2723">
            <a:extLst>
              <a:ext uri="{FF2B5EF4-FFF2-40B4-BE49-F238E27FC236}">
                <a16:creationId xmlns:a16="http://schemas.microsoft.com/office/drawing/2014/main" id="{9181C9D0-85BC-4D5C-97B4-9D306F70B58C}"/>
              </a:ext>
            </a:extLst>
          </p:cNvPr>
          <p:cNvSpPr txBox="1"/>
          <p:nvPr/>
        </p:nvSpPr>
        <p:spPr>
          <a:xfrm>
            <a:off x="8477997" y="257772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25" name="Text Placeholder 12">
            <a:extLst>
              <a:ext uri="{FF2B5EF4-FFF2-40B4-BE49-F238E27FC236}">
                <a16:creationId xmlns:a16="http://schemas.microsoft.com/office/drawing/2014/main" id="{A66129FD-53DA-45B9-9C07-8C6AA706DDDE}"/>
              </a:ext>
            </a:extLst>
          </p:cNvPr>
          <p:cNvSpPr txBox="1">
            <a:spLocks/>
          </p:cNvSpPr>
          <p:nvPr/>
        </p:nvSpPr>
        <p:spPr>
          <a:xfrm>
            <a:off x="5750169" y="2990117"/>
            <a:ext cx="3606782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26" name="TextBox 2725">
            <a:extLst>
              <a:ext uri="{FF2B5EF4-FFF2-40B4-BE49-F238E27FC236}">
                <a16:creationId xmlns:a16="http://schemas.microsoft.com/office/drawing/2014/main" id="{D98659AA-8BF9-4431-9853-FF6EE7C66E03}"/>
              </a:ext>
            </a:extLst>
          </p:cNvPr>
          <p:cNvSpPr txBox="1"/>
          <p:nvPr/>
        </p:nvSpPr>
        <p:spPr>
          <a:xfrm>
            <a:off x="8477997" y="34822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27" name="Text Placeholder 12">
            <a:extLst>
              <a:ext uri="{FF2B5EF4-FFF2-40B4-BE49-F238E27FC236}">
                <a16:creationId xmlns:a16="http://schemas.microsoft.com/office/drawing/2014/main" id="{D36A574D-0707-41D0-A413-25808BE0835A}"/>
              </a:ext>
            </a:extLst>
          </p:cNvPr>
          <p:cNvSpPr txBox="1">
            <a:spLocks/>
          </p:cNvSpPr>
          <p:nvPr/>
        </p:nvSpPr>
        <p:spPr>
          <a:xfrm>
            <a:off x="5750169" y="3894616"/>
            <a:ext cx="3606782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28" name="TextBox 2727">
            <a:extLst>
              <a:ext uri="{FF2B5EF4-FFF2-40B4-BE49-F238E27FC236}">
                <a16:creationId xmlns:a16="http://schemas.microsoft.com/office/drawing/2014/main" id="{1C7951F3-2FEC-490D-8C8C-5D6673621E64}"/>
              </a:ext>
            </a:extLst>
          </p:cNvPr>
          <p:cNvSpPr txBox="1"/>
          <p:nvPr/>
        </p:nvSpPr>
        <p:spPr>
          <a:xfrm>
            <a:off x="8477997" y="438672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29" name="Text Placeholder 12">
            <a:extLst>
              <a:ext uri="{FF2B5EF4-FFF2-40B4-BE49-F238E27FC236}">
                <a16:creationId xmlns:a16="http://schemas.microsoft.com/office/drawing/2014/main" id="{EBD8A74F-C4AC-461F-9D80-C09BF9F5F66B}"/>
              </a:ext>
            </a:extLst>
          </p:cNvPr>
          <p:cNvSpPr txBox="1">
            <a:spLocks/>
          </p:cNvSpPr>
          <p:nvPr/>
        </p:nvSpPr>
        <p:spPr>
          <a:xfrm>
            <a:off x="5750169" y="4799115"/>
            <a:ext cx="3606782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30" name="TextBox 2729">
            <a:extLst>
              <a:ext uri="{FF2B5EF4-FFF2-40B4-BE49-F238E27FC236}">
                <a16:creationId xmlns:a16="http://schemas.microsoft.com/office/drawing/2014/main" id="{8778C133-47B1-4B55-9FB2-BDF635637E91}"/>
              </a:ext>
            </a:extLst>
          </p:cNvPr>
          <p:cNvSpPr txBox="1"/>
          <p:nvPr/>
        </p:nvSpPr>
        <p:spPr>
          <a:xfrm>
            <a:off x="8477997" y="529122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731" name="Text Placeholder 12">
            <a:extLst>
              <a:ext uri="{FF2B5EF4-FFF2-40B4-BE49-F238E27FC236}">
                <a16:creationId xmlns:a16="http://schemas.microsoft.com/office/drawing/2014/main" id="{0EBE8879-81D8-4E08-B99A-9B335477FAE6}"/>
              </a:ext>
            </a:extLst>
          </p:cNvPr>
          <p:cNvSpPr txBox="1">
            <a:spLocks/>
          </p:cNvSpPr>
          <p:nvPr/>
        </p:nvSpPr>
        <p:spPr>
          <a:xfrm>
            <a:off x="5750169" y="5703613"/>
            <a:ext cx="3606782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33" name="TextBox 2732">
            <a:extLst>
              <a:ext uri="{FF2B5EF4-FFF2-40B4-BE49-F238E27FC236}">
                <a16:creationId xmlns:a16="http://schemas.microsoft.com/office/drawing/2014/main" id="{87445217-8206-4548-A4D8-A3344B1A7782}"/>
              </a:ext>
            </a:extLst>
          </p:cNvPr>
          <p:cNvSpPr txBox="1"/>
          <p:nvPr/>
        </p:nvSpPr>
        <p:spPr>
          <a:xfrm>
            <a:off x="791020" y="2582871"/>
            <a:ext cx="453461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34" name="TextBox 2733">
            <a:extLst>
              <a:ext uri="{FF2B5EF4-FFF2-40B4-BE49-F238E27FC236}">
                <a16:creationId xmlns:a16="http://schemas.microsoft.com/office/drawing/2014/main" id="{297EF9C1-BBE7-45D8-ACDB-3D1F3A6565BC}"/>
              </a:ext>
            </a:extLst>
          </p:cNvPr>
          <p:cNvSpPr txBox="1"/>
          <p:nvPr/>
        </p:nvSpPr>
        <p:spPr>
          <a:xfrm>
            <a:off x="791020" y="1822049"/>
            <a:ext cx="453462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35" name="TextBox 2734">
            <a:extLst>
              <a:ext uri="{FF2B5EF4-FFF2-40B4-BE49-F238E27FC236}">
                <a16:creationId xmlns:a16="http://schemas.microsoft.com/office/drawing/2014/main" id="{BDC2F121-F540-4EB1-B374-A5020EF50057}"/>
              </a:ext>
            </a:extLst>
          </p:cNvPr>
          <p:cNvSpPr txBox="1"/>
          <p:nvPr/>
        </p:nvSpPr>
        <p:spPr>
          <a:xfrm>
            <a:off x="791019" y="3113172"/>
            <a:ext cx="45346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11274</TotalTime>
  <Words>277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2020-08-31T07:39:36Z</dcterms:modified>
</cp:coreProperties>
</file>