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8073" y="153111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48072" y="55552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410141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2015-08-09T03:28:33Z</dcterms:modified>
</cp:coreProperties>
</file>