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144" y="19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294" name="Oval 293">
            <a:extLst>
              <a:ext uri="{FF2B5EF4-FFF2-40B4-BE49-F238E27FC236}">
                <a16:creationId xmlns:a16="http://schemas.microsoft.com/office/drawing/2014/main" id="{0CA1D3F8-0000-474C-BF66-76287E36C846}"/>
              </a:ext>
            </a:extLst>
          </p:cNvPr>
          <p:cNvSpPr/>
          <p:nvPr/>
        </p:nvSpPr>
        <p:spPr>
          <a:xfrm>
            <a:off x="3215250" y="2035778"/>
            <a:ext cx="1403310" cy="140331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295" name="Group 294">
            <a:extLst>
              <a:ext uri="{FF2B5EF4-FFF2-40B4-BE49-F238E27FC236}">
                <a16:creationId xmlns:a16="http://schemas.microsoft.com/office/drawing/2014/main" id="{E4CEBDA5-66B6-42BD-B6E9-442A695109C3}"/>
              </a:ext>
            </a:extLst>
          </p:cNvPr>
          <p:cNvGrpSpPr/>
          <p:nvPr/>
        </p:nvGrpSpPr>
        <p:grpSpPr>
          <a:xfrm>
            <a:off x="3103664" y="3547947"/>
            <a:ext cx="1626482" cy="2456241"/>
            <a:chOff x="552982" y="3382958"/>
            <a:chExt cx="1502752" cy="2456241"/>
          </a:xfrm>
        </p:grpSpPr>
        <p:sp>
          <p:nvSpPr>
            <p:cNvPr id="296" name="TextBox 295">
              <a:extLst>
                <a:ext uri="{FF2B5EF4-FFF2-40B4-BE49-F238E27FC236}">
                  <a16:creationId xmlns:a16="http://schemas.microsoft.com/office/drawing/2014/main" id="{5175FDD1-B3B1-4998-8482-5116FBD1B645}"/>
                </a:ext>
              </a:extLst>
            </p:cNvPr>
            <p:cNvSpPr txBox="1"/>
            <p:nvPr/>
          </p:nvSpPr>
          <p:spPr>
            <a:xfrm>
              <a:off x="552982" y="3742998"/>
              <a:ext cx="149874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 and Money. </a:t>
              </a:r>
            </a:p>
          </p:txBody>
        </p:sp>
        <p:sp>
          <p:nvSpPr>
            <p:cNvPr id="297" name="TextBox 296">
              <a:extLst>
                <a:ext uri="{FF2B5EF4-FFF2-40B4-BE49-F238E27FC236}">
                  <a16:creationId xmlns:a16="http://schemas.microsoft.com/office/drawing/2014/main" id="{911D7B2F-75E0-43DF-84A5-0CC406C938B5}"/>
                </a:ext>
              </a:extLst>
            </p:cNvPr>
            <p:cNvSpPr txBox="1"/>
            <p:nvPr/>
          </p:nvSpPr>
          <p:spPr>
            <a:xfrm>
              <a:off x="552982" y="3382958"/>
              <a:ext cx="149874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B 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98" name="TextBox 297">
              <a:extLst>
                <a:ext uri="{FF2B5EF4-FFF2-40B4-BE49-F238E27FC236}">
                  <a16:creationId xmlns:a16="http://schemas.microsoft.com/office/drawing/2014/main" id="{5A7F2DFE-76D5-4F01-9022-AAED39D2314F}"/>
                </a:ext>
              </a:extLst>
            </p:cNvPr>
            <p:cNvSpPr txBox="1"/>
            <p:nvPr/>
          </p:nvSpPr>
          <p:spPr>
            <a:xfrm>
              <a:off x="556994" y="5331368"/>
              <a:ext cx="1498740" cy="5078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700" dirty="0">
                  <a:solidFill>
                    <a:schemeClr val="accent1"/>
                  </a:solidFill>
                  <a:cs typeface="Arial" pitchFamily="34" charset="0"/>
                </a:rPr>
                <a:t>$54,000</a:t>
              </a:r>
              <a:endParaRPr lang="ko-KR" altLang="en-US" sz="2700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sp>
        <p:nvSpPr>
          <p:cNvPr id="299" name="Isosceles Triangle 298">
            <a:extLst>
              <a:ext uri="{FF2B5EF4-FFF2-40B4-BE49-F238E27FC236}">
                <a16:creationId xmlns:a16="http://schemas.microsoft.com/office/drawing/2014/main" id="{85A453F0-504F-46E4-BD04-82A17190A267}"/>
              </a:ext>
            </a:extLst>
          </p:cNvPr>
          <p:cNvSpPr/>
          <p:nvPr/>
        </p:nvSpPr>
        <p:spPr>
          <a:xfrm rot="16200000" flipV="1">
            <a:off x="4880773" y="2585876"/>
            <a:ext cx="252000" cy="252000"/>
          </a:xfrm>
          <a:prstGeom prst="triangl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300" name="Oval 299">
            <a:extLst>
              <a:ext uri="{FF2B5EF4-FFF2-40B4-BE49-F238E27FC236}">
                <a16:creationId xmlns:a16="http://schemas.microsoft.com/office/drawing/2014/main" id="{827B35BC-0429-40EA-ABCA-49A9A9E7FC27}"/>
              </a:ext>
            </a:extLst>
          </p:cNvPr>
          <p:cNvSpPr/>
          <p:nvPr/>
        </p:nvSpPr>
        <p:spPr>
          <a:xfrm>
            <a:off x="5394988" y="2035778"/>
            <a:ext cx="1403310" cy="140331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301" name="Group 300">
            <a:extLst>
              <a:ext uri="{FF2B5EF4-FFF2-40B4-BE49-F238E27FC236}">
                <a16:creationId xmlns:a16="http://schemas.microsoft.com/office/drawing/2014/main" id="{42833909-3A50-4639-A0A3-BE6210A5E2CC}"/>
              </a:ext>
            </a:extLst>
          </p:cNvPr>
          <p:cNvGrpSpPr/>
          <p:nvPr/>
        </p:nvGrpSpPr>
        <p:grpSpPr>
          <a:xfrm>
            <a:off x="5283402" y="3547947"/>
            <a:ext cx="1626482" cy="2456241"/>
            <a:chOff x="576252" y="1627866"/>
            <a:chExt cx="1502752" cy="2456241"/>
          </a:xfrm>
        </p:grpSpPr>
        <p:sp>
          <p:nvSpPr>
            <p:cNvPr id="302" name="TextBox 301">
              <a:extLst>
                <a:ext uri="{FF2B5EF4-FFF2-40B4-BE49-F238E27FC236}">
                  <a16:creationId xmlns:a16="http://schemas.microsoft.com/office/drawing/2014/main" id="{43AF3506-D238-4246-BB20-BD554830B11D}"/>
                </a:ext>
              </a:extLst>
            </p:cNvPr>
            <p:cNvSpPr txBox="1"/>
            <p:nvPr/>
          </p:nvSpPr>
          <p:spPr>
            <a:xfrm>
              <a:off x="576252" y="1987906"/>
              <a:ext cx="149874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 and Money. </a:t>
              </a:r>
            </a:p>
          </p:txBody>
        </p:sp>
        <p:sp>
          <p:nvSpPr>
            <p:cNvPr id="303" name="TextBox 302">
              <a:extLst>
                <a:ext uri="{FF2B5EF4-FFF2-40B4-BE49-F238E27FC236}">
                  <a16:creationId xmlns:a16="http://schemas.microsoft.com/office/drawing/2014/main" id="{960C95E4-7304-410E-96FB-15E7485ED0DA}"/>
                </a:ext>
              </a:extLst>
            </p:cNvPr>
            <p:cNvSpPr txBox="1"/>
            <p:nvPr/>
          </p:nvSpPr>
          <p:spPr>
            <a:xfrm>
              <a:off x="576252" y="1627866"/>
              <a:ext cx="149874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C 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04" name="TextBox 303">
              <a:extLst>
                <a:ext uri="{FF2B5EF4-FFF2-40B4-BE49-F238E27FC236}">
                  <a16:creationId xmlns:a16="http://schemas.microsoft.com/office/drawing/2014/main" id="{D78AFFB2-72B3-42B7-95C3-15E9C74C1912}"/>
                </a:ext>
              </a:extLst>
            </p:cNvPr>
            <p:cNvSpPr txBox="1"/>
            <p:nvPr/>
          </p:nvSpPr>
          <p:spPr>
            <a:xfrm>
              <a:off x="580264" y="3576276"/>
              <a:ext cx="1498740" cy="5078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700" dirty="0">
                  <a:solidFill>
                    <a:schemeClr val="accent2"/>
                  </a:solidFill>
                  <a:cs typeface="Arial" pitchFamily="34" charset="0"/>
                </a:rPr>
                <a:t>$64,000</a:t>
              </a:r>
              <a:endParaRPr lang="ko-KR" altLang="en-US" sz="2700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sp>
        <p:nvSpPr>
          <p:cNvPr id="305" name="Oval 304">
            <a:extLst>
              <a:ext uri="{FF2B5EF4-FFF2-40B4-BE49-F238E27FC236}">
                <a16:creationId xmlns:a16="http://schemas.microsoft.com/office/drawing/2014/main" id="{95DD8D5F-8752-4C37-9ADF-FE314789BD18}"/>
              </a:ext>
            </a:extLst>
          </p:cNvPr>
          <p:cNvSpPr/>
          <p:nvPr/>
        </p:nvSpPr>
        <p:spPr>
          <a:xfrm>
            <a:off x="7574726" y="2035778"/>
            <a:ext cx="1403310" cy="140331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306" name="Group 305">
            <a:extLst>
              <a:ext uri="{FF2B5EF4-FFF2-40B4-BE49-F238E27FC236}">
                <a16:creationId xmlns:a16="http://schemas.microsoft.com/office/drawing/2014/main" id="{9ABF3B00-EC4F-42B6-9DBC-A7192BFBC87E}"/>
              </a:ext>
            </a:extLst>
          </p:cNvPr>
          <p:cNvGrpSpPr/>
          <p:nvPr/>
        </p:nvGrpSpPr>
        <p:grpSpPr>
          <a:xfrm>
            <a:off x="7463140" y="3547947"/>
            <a:ext cx="1626482" cy="2456241"/>
            <a:chOff x="576252" y="1627866"/>
            <a:chExt cx="1502752" cy="2456241"/>
          </a:xfrm>
        </p:grpSpPr>
        <p:sp>
          <p:nvSpPr>
            <p:cNvPr id="307" name="TextBox 306">
              <a:extLst>
                <a:ext uri="{FF2B5EF4-FFF2-40B4-BE49-F238E27FC236}">
                  <a16:creationId xmlns:a16="http://schemas.microsoft.com/office/drawing/2014/main" id="{E34E93E8-A4A0-4C65-8CC4-BBA23D5A45FD}"/>
                </a:ext>
              </a:extLst>
            </p:cNvPr>
            <p:cNvSpPr txBox="1"/>
            <p:nvPr/>
          </p:nvSpPr>
          <p:spPr>
            <a:xfrm>
              <a:off x="576252" y="1987906"/>
              <a:ext cx="149874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 and Money. </a:t>
              </a:r>
            </a:p>
          </p:txBody>
        </p:sp>
        <p:sp>
          <p:nvSpPr>
            <p:cNvPr id="308" name="TextBox 307">
              <a:extLst>
                <a:ext uri="{FF2B5EF4-FFF2-40B4-BE49-F238E27FC236}">
                  <a16:creationId xmlns:a16="http://schemas.microsoft.com/office/drawing/2014/main" id="{68A7982B-F819-433A-901E-F72DDA0FD585}"/>
                </a:ext>
              </a:extLst>
            </p:cNvPr>
            <p:cNvSpPr txBox="1"/>
            <p:nvPr/>
          </p:nvSpPr>
          <p:spPr>
            <a:xfrm>
              <a:off x="576252" y="1627866"/>
              <a:ext cx="149874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D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09" name="TextBox 308">
              <a:extLst>
                <a:ext uri="{FF2B5EF4-FFF2-40B4-BE49-F238E27FC236}">
                  <a16:creationId xmlns:a16="http://schemas.microsoft.com/office/drawing/2014/main" id="{A26899EB-114B-408D-BA88-77F0F460F2FF}"/>
                </a:ext>
              </a:extLst>
            </p:cNvPr>
            <p:cNvSpPr txBox="1"/>
            <p:nvPr/>
          </p:nvSpPr>
          <p:spPr>
            <a:xfrm>
              <a:off x="580264" y="3576276"/>
              <a:ext cx="1498740" cy="5078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700" dirty="0">
                  <a:solidFill>
                    <a:schemeClr val="accent3"/>
                  </a:solidFill>
                  <a:cs typeface="Arial" pitchFamily="34" charset="0"/>
                </a:rPr>
                <a:t>$75,000</a:t>
              </a:r>
              <a:endParaRPr lang="ko-KR" altLang="en-US" sz="2700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sp>
        <p:nvSpPr>
          <p:cNvPr id="310" name="Oval 309">
            <a:extLst>
              <a:ext uri="{FF2B5EF4-FFF2-40B4-BE49-F238E27FC236}">
                <a16:creationId xmlns:a16="http://schemas.microsoft.com/office/drawing/2014/main" id="{4D79D2AE-0A4C-46D8-B5E1-C84787BFD11B}"/>
              </a:ext>
            </a:extLst>
          </p:cNvPr>
          <p:cNvSpPr/>
          <p:nvPr/>
        </p:nvSpPr>
        <p:spPr>
          <a:xfrm>
            <a:off x="9754464" y="2035778"/>
            <a:ext cx="1403310" cy="140331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311" name="Group 310">
            <a:extLst>
              <a:ext uri="{FF2B5EF4-FFF2-40B4-BE49-F238E27FC236}">
                <a16:creationId xmlns:a16="http://schemas.microsoft.com/office/drawing/2014/main" id="{D8400C5C-44E0-4550-96AA-7F3D2EAB7EA8}"/>
              </a:ext>
            </a:extLst>
          </p:cNvPr>
          <p:cNvGrpSpPr/>
          <p:nvPr/>
        </p:nvGrpSpPr>
        <p:grpSpPr>
          <a:xfrm>
            <a:off x="9642878" y="3547947"/>
            <a:ext cx="1626482" cy="2456241"/>
            <a:chOff x="576252" y="1627866"/>
            <a:chExt cx="1502752" cy="2456241"/>
          </a:xfrm>
        </p:grpSpPr>
        <p:sp>
          <p:nvSpPr>
            <p:cNvPr id="312" name="TextBox 311">
              <a:extLst>
                <a:ext uri="{FF2B5EF4-FFF2-40B4-BE49-F238E27FC236}">
                  <a16:creationId xmlns:a16="http://schemas.microsoft.com/office/drawing/2014/main" id="{EAD0FCB1-47D6-4B01-A518-F7297B2CDDFD}"/>
                </a:ext>
              </a:extLst>
            </p:cNvPr>
            <p:cNvSpPr txBox="1"/>
            <p:nvPr/>
          </p:nvSpPr>
          <p:spPr>
            <a:xfrm>
              <a:off x="576252" y="1987906"/>
              <a:ext cx="149874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 and Money. </a:t>
              </a:r>
            </a:p>
          </p:txBody>
        </p:sp>
        <p:sp>
          <p:nvSpPr>
            <p:cNvPr id="313" name="TextBox 312">
              <a:extLst>
                <a:ext uri="{FF2B5EF4-FFF2-40B4-BE49-F238E27FC236}">
                  <a16:creationId xmlns:a16="http://schemas.microsoft.com/office/drawing/2014/main" id="{16AE9960-74D7-4B25-811D-E6496CECC51F}"/>
                </a:ext>
              </a:extLst>
            </p:cNvPr>
            <p:cNvSpPr txBox="1"/>
            <p:nvPr/>
          </p:nvSpPr>
          <p:spPr>
            <a:xfrm>
              <a:off x="576252" y="1627866"/>
              <a:ext cx="149874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E 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14" name="TextBox 313">
              <a:extLst>
                <a:ext uri="{FF2B5EF4-FFF2-40B4-BE49-F238E27FC236}">
                  <a16:creationId xmlns:a16="http://schemas.microsoft.com/office/drawing/2014/main" id="{091753EB-A4F1-4633-8827-BB63494D5C30}"/>
                </a:ext>
              </a:extLst>
            </p:cNvPr>
            <p:cNvSpPr txBox="1"/>
            <p:nvPr/>
          </p:nvSpPr>
          <p:spPr>
            <a:xfrm>
              <a:off x="580264" y="3576276"/>
              <a:ext cx="1498740" cy="5078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700" dirty="0">
                  <a:solidFill>
                    <a:schemeClr val="accent4"/>
                  </a:solidFill>
                  <a:cs typeface="Arial" pitchFamily="34" charset="0"/>
                </a:rPr>
                <a:t>$92,000</a:t>
              </a:r>
              <a:endParaRPr lang="ko-KR" altLang="en-US" sz="2700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sp>
        <p:nvSpPr>
          <p:cNvPr id="315" name="Isosceles Triangle 314">
            <a:extLst>
              <a:ext uri="{FF2B5EF4-FFF2-40B4-BE49-F238E27FC236}">
                <a16:creationId xmlns:a16="http://schemas.microsoft.com/office/drawing/2014/main" id="{E47D97AE-3DAB-4A2F-B3F4-498C9E6E304C}"/>
              </a:ext>
            </a:extLst>
          </p:cNvPr>
          <p:cNvSpPr/>
          <p:nvPr/>
        </p:nvSpPr>
        <p:spPr>
          <a:xfrm rot="16200000" flipV="1">
            <a:off x="7060511" y="2585876"/>
            <a:ext cx="252000" cy="252000"/>
          </a:xfrm>
          <a:prstGeom prst="triangl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316" name="Isosceles Triangle 315">
            <a:extLst>
              <a:ext uri="{FF2B5EF4-FFF2-40B4-BE49-F238E27FC236}">
                <a16:creationId xmlns:a16="http://schemas.microsoft.com/office/drawing/2014/main" id="{5C8F4D1A-8F8A-40D1-A761-2CBDAED74595}"/>
              </a:ext>
            </a:extLst>
          </p:cNvPr>
          <p:cNvSpPr/>
          <p:nvPr/>
        </p:nvSpPr>
        <p:spPr>
          <a:xfrm rot="16200000" flipV="1">
            <a:off x="9240249" y="2585876"/>
            <a:ext cx="252000" cy="252000"/>
          </a:xfrm>
          <a:prstGeom prst="triangl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317" name="Oval 2">
            <a:extLst>
              <a:ext uri="{FF2B5EF4-FFF2-40B4-BE49-F238E27FC236}">
                <a16:creationId xmlns:a16="http://schemas.microsoft.com/office/drawing/2014/main" id="{A6309319-2F0C-48BF-AF7A-0D45D29512D9}"/>
              </a:ext>
            </a:extLst>
          </p:cNvPr>
          <p:cNvSpPr/>
          <p:nvPr/>
        </p:nvSpPr>
        <p:spPr>
          <a:xfrm>
            <a:off x="1035512" y="2035778"/>
            <a:ext cx="1403310" cy="1403310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318" name="Group 5">
            <a:extLst>
              <a:ext uri="{FF2B5EF4-FFF2-40B4-BE49-F238E27FC236}">
                <a16:creationId xmlns:a16="http://schemas.microsoft.com/office/drawing/2014/main" id="{1149983A-03BA-4ECE-B809-D65695A5763B}"/>
              </a:ext>
            </a:extLst>
          </p:cNvPr>
          <p:cNvGrpSpPr/>
          <p:nvPr/>
        </p:nvGrpSpPr>
        <p:grpSpPr>
          <a:xfrm>
            <a:off x="923926" y="3547947"/>
            <a:ext cx="1626482" cy="2456241"/>
            <a:chOff x="552982" y="3382958"/>
            <a:chExt cx="1502752" cy="2456241"/>
          </a:xfrm>
        </p:grpSpPr>
        <p:sp>
          <p:nvSpPr>
            <p:cNvPr id="319" name="TextBox 318">
              <a:extLst>
                <a:ext uri="{FF2B5EF4-FFF2-40B4-BE49-F238E27FC236}">
                  <a16:creationId xmlns:a16="http://schemas.microsoft.com/office/drawing/2014/main" id="{F871C9F5-8EEC-43BE-ABD2-84DB4AA3359B}"/>
                </a:ext>
              </a:extLst>
            </p:cNvPr>
            <p:cNvSpPr txBox="1"/>
            <p:nvPr/>
          </p:nvSpPr>
          <p:spPr>
            <a:xfrm>
              <a:off x="552982" y="3742998"/>
              <a:ext cx="149874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 and Money. </a:t>
              </a:r>
            </a:p>
          </p:txBody>
        </p:sp>
        <p:sp>
          <p:nvSpPr>
            <p:cNvPr id="320" name="TextBox 319">
              <a:extLst>
                <a:ext uri="{FF2B5EF4-FFF2-40B4-BE49-F238E27FC236}">
                  <a16:creationId xmlns:a16="http://schemas.microsoft.com/office/drawing/2014/main" id="{019EDE32-6ECB-4890-9FAF-F5C00B4699C7}"/>
                </a:ext>
              </a:extLst>
            </p:cNvPr>
            <p:cNvSpPr txBox="1"/>
            <p:nvPr/>
          </p:nvSpPr>
          <p:spPr>
            <a:xfrm>
              <a:off x="552982" y="3382958"/>
              <a:ext cx="149874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A 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21" name="TextBox 320">
              <a:extLst>
                <a:ext uri="{FF2B5EF4-FFF2-40B4-BE49-F238E27FC236}">
                  <a16:creationId xmlns:a16="http://schemas.microsoft.com/office/drawing/2014/main" id="{7E54EEA9-B180-44DA-96DA-A9B3D935EAED}"/>
                </a:ext>
              </a:extLst>
            </p:cNvPr>
            <p:cNvSpPr txBox="1"/>
            <p:nvPr/>
          </p:nvSpPr>
          <p:spPr>
            <a:xfrm>
              <a:off x="556994" y="5331368"/>
              <a:ext cx="1498740" cy="5078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700" dirty="0">
                  <a:solidFill>
                    <a:schemeClr val="accent6"/>
                  </a:solidFill>
                  <a:cs typeface="Arial" pitchFamily="34" charset="0"/>
                </a:rPr>
                <a:t>$54,000</a:t>
              </a:r>
              <a:endParaRPr lang="ko-KR" altLang="en-US" sz="2700" dirty="0">
                <a:solidFill>
                  <a:schemeClr val="accent6"/>
                </a:solidFill>
                <a:cs typeface="Arial" pitchFamily="34" charset="0"/>
              </a:endParaRPr>
            </a:p>
          </p:txBody>
        </p:sp>
      </p:grpSp>
      <p:sp>
        <p:nvSpPr>
          <p:cNvPr id="322" name="Isosceles Triangle 13">
            <a:extLst>
              <a:ext uri="{FF2B5EF4-FFF2-40B4-BE49-F238E27FC236}">
                <a16:creationId xmlns:a16="http://schemas.microsoft.com/office/drawing/2014/main" id="{F0CD77BE-0CE1-4643-B118-9D1E351300A1}"/>
              </a:ext>
            </a:extLst>
          </p:cNvPr>
          <p:cNvSpPr/>
          <p:nvPr/>
        </p:nvSpPr>
        <p:spPr>
          <a:xfrm rot="16200000" flipV="1">
            <a:off x="2701035" y="2585876"/>
            <a:ext cx="252000" cy="252000"/>
          </a:xfrm>
          <a:prstGeom prst="triangl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323" name="Freeform 18">
            <a:extLst>
              <a:ext uri="{FF2B5EF4-FFF2-40B4-BE49-F238E27FC236}">
                <a16:creationId xmlns:a16="http://schemas.microsoft.com/office/drawing/2014/main" id="{EF44DE9B-8F57-4FE3-9DEB-AB2783DA3AD6}"/>
              </a:ext>
            </a:extLst>
          </p:cNvPr>
          <p:cNvSpPr/>
          <p:nvPr/>
        </p:nvSpPr>
        <p:spPr>
          <a:xfrm>
            <a:off x="8023933" y="2490968"/>
            <a:ext cx="500552" cy="403982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24" name="Oval 7">
            <a:extLst>
              <a:ext uri="{FF2B5EF4-FFF2-40B4-BE49-F238E27FC236}">
                <a16:creationId xmlns:a16="http://schemas.microsoft.com/office/drawing/2014/main" id="{F95B6C8B-9531-4226-B349-A735B4ACD5CD}"/>
              </a:ext>
            </a:extLst>
          </p:cNvPr>
          <p:cNvSpPr/>
          <p:nvPr/>
        </p:nvSpPr>
        <p:spPr>
          <a:xfrm>
            <a:off x="1548794" y="2555918"/>
            <a:ext cx="423074" cy="42307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25" name="Rounded Rectangle 25">
            <a:extLst>
              <a:ext uri="{FF2B5EF4-FFF2-40B4-BE49-F238E27FC236}">
                <a16:creationId xmlns:a16="http://schemas.microsoft.com/office/drawing/2014/main" id="{81814AE3-E7E8-4BE9-BECC-EA1AD7A83711}"/>
              </a:ext>
            </a:extLst>
          </p:cNvPr>
          <p:cNvSpPr/>
          <p:nvPr/>
        </p:nvSpPr>
        <p:spPr>
          <a:xfrm>
            <a:off x="3668664" y="2580901"/>
            <a:ext cx="482670" cy="353721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26" name="Trapezoid 22">
            <a:extLst>
              <a:ext uri="{FF2B5EF4-FFF2-40B4-BE49-F238E27FC236}">
                <a16:creationId xmlns:a16="http://schemas.microsoft.com/office/drawing/2014/main" id="{95F15C25-724E-41D6-9232-1F44911A6A69}"/>
              </a:ext>
            </a:extLst>
          </p:cNvPr>
          <p:cNvSpPr>
            <a:spLocks noChangeAspect="1"/>
          </p:cNvSpPr>
          <p:nvPr/>
        </p:nvSpPr>
        <p:spPr>
          <a:xfrm>
            <a:off x="5864838" y="2585875"/>
            <a:ext cx="526577" cy="267880"/>
          </a:xfrm>
          <a:custGeom>
            <a:avLst/>
            <a:gdLst/>
            <a:ahLst/>
            <a:cxnLst/>
            <a:rect l="l" t="t" r="r" b="b"/>
            <a:pathLst>
              <a:path w="3261500" h="1659188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27" name="Freeform 53">
            <a:extLst>
              <a:ext uri="{FF2B5EF4-FFF2-40B4-BE49-F238E27FC236}">
                <a16:creationId xmlns:a16="http://schemas.microsoft.com/office/drawing/2014/main" id="{C7D2C0F1-DC1F-487E-B841-1CCB6927C3D9}"/>
              </a:ext>
            </a:extLst>
          </p:cNvPr>
          <p:cNvSpPr/>
          <p:nvPr/>
        </p:nvSpPr>
        <p:spPr>
          <a:xfrm>
            <a:off x="10268677" y="2502614"/>
            <a:ext cx="448260" cy="459584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80220 w 2296986"/>
              <a:gd name="connsiteY0" fmla="*/ 1747818 h 2354521"/>
              <a:gd name="connsiteX1" fmla="*/ 1828126 w 2296986"/>
              <a:gd name="connsiteY1" fmla="*/ 1826304 h 2354521"/>
              <a:gd name="connsiteX2" fmla="*/ 1955684 w 2296986"/>
              <a:gd name="connsiteY2" fmla="*/ 2095900 h 2354521"/>
              <a:gd name="connsiteX3" fmla="*/ 1683117 w 2296986"/>
              <a:gd name="connsiteY3" fmla="*/ 1962549 h 2354521"/>
              <a:gd name="connsiteX4" fmla="*/ 1529193 w 2296986"/>
              <a:gd name="connsiteY4" fmla="*/ 2354521 h 2354521"/>
              <a:gd name="connsiteX5" fmla="*/ 1381062 w 2296986"/>
              <a:gd name="connsiteY5" fmla="*/ 2120816 h 2354521"/>
              <a:gd name="connsiteX6" fmla="*/ 1496122 w 2296986"/>
              <a:gd name="connsiteY6" fmla="*/ 1788127 h 2354521"/>
              <a:gd name="connsiteX7" fmla="*/ 910069 w 2296986"/>
              <a:gd name="connsiteY7" fmla="*/ 1225390 h 2354521"/>
              <a:gd name="connsiteX8" fmla="*/ 415531 w 2296986"/>
              <a:gd name="connsiteY8" fmla="*/ 2322212 h 2354521"/>
              <a:gd name="connsiteX9" fmla="*/ 293764 w 2296986"/>
              <a:gd name="connsiteY9" fmla="*/ 2052845 h 2354521"/>
              <a:gd name="connsiteX10" fmla="*/ 497994 w 2296986"/>
              <a:gd name="connsiteY10" fmla="*/ 836420 h 2354521"/>
              <a:gd name="connsiteX11" fmla="*/ 11747 w 2296986"/>
              <a:gd name="connsiteY11" fmla="*/ 5505 h 2354521"/>
              <a:gd name="connsiteX12" fmla="*/ 772299 w 2296986"/>
              <a:gd name="connsiteY12" fmla="*/ 578452 h 2354521"/>
              <a:gd name="connsiteX13" fmla="*/ 2042020 w 2296986"/>
              <a:gd name="connsiteY13" fmla="*/ 514597 h 2354521"/>
              <a:gd name="connsiteX14" fmla="*/ 2296986 w 2296986"/>
              <a:gd name="connsiteY14" fmla="*/ 662729 h 2354521"/>
              <a:gd name="connsiteX15" fmla="*/ 1125486 w 2296986"/>
              <a:gd name="connsiteY15" fmla="*/ 1004182 h 2354521"/>
              <a:gd name="connsiteX16" fmla="*/ 1677097 w 2296986"/>
              <a:gd name="connsiteY16" fmla="*/ 1608523 h 2354521"/>
              <a:gd name="connsiteX17" fmla="*/ 2095511 w 2296986"/>
              <a:gd name="connsiteY17" fmla="*/ 1557316 h 2354521"/>
              <a:gd name="connsiteX0" fmla="*/ 2280220 w 2296986"/>
              <a:gd name="connsiteY0" fmla="*/ 1747911 h 2354614"/>
              <a:gd name="connsiteX1" fmla="*/ 1828126 w 2296986"/>
              <a:gd name="connsiteY1" fmla="*/ 1826397 h 2354614"/>
              <a:gd name="connsiteX2" fmla="*/ 1955684 w 2296986"/>
              <a:gd name="connsiteY2" fmla="*/ 2095993 h 2354614"/>
              <a:gd name="connsiteX3" fmla="*/ 1683117 w 2296986"/>
              <a:gd name="connsiteY3" fmla="*/ 1962642 h 2354614"/>
              <a:gd name="connsiteX4" fmla="*/ 1529193 w 2296986"/>
              <a:gd name="connsiteY4" fmla="*/ 2354614 h 2354614"/>
              <a:gd name="connsiteX5" fmla="*/ 1381062 w 2296986"/>
              <a:gd name="connsiteY5" fmla="*/ 2120909 h 2354614"/>
              <a:gd name="connsiteX6" fmla="*/ 1496122 w 2296986"/>
              <a:gd name="connsiteY6" fmla="*/ 1788220 h 2354614"/>
              <a:gd name="connsiteX7" fmla="*/ 910069 w 2296986"/>
              <a:gd name="connsiteY7" fmla="*/ 1225483 h 2354614"/>
              <a:gd name="connsiteX8" fmla="*/ 415531 w 2296986"/>
              <a:gd name="connsiteY8" fmla="*/ 2322305 h 2354614"/>
              <a:gd name="connsiteX9" fmla="*/ 293764 w 2296986"/>
              <a:gd name="connsiteY9" fmla="*/ 2052938 h 2354614"/>
              <a:gd name="connsiteX10" fmla="*/ 497994 w 2296986"/>
              <a:gd name="connsiteY10" fmla="*/ 836513 h 2354614"/>
              <a:gd name="connsiteX11" fmla="*/ 11747 w 2296986"/>
              <a:gd name="connsiteY11" fmla="*/ 5598 h 2354614"/>
              <a:gd name="connsiteX12" fmla="*/ 841291 w 2296986"/>
              <a:gd name="connsiteY12" fmla="*/ 570880 h 2354614"/>
              <a:gd name="connsiteX13" fmla="*/ 2042020 w 2296986"/>
              <a:gd name="connsiteY13" fmla="*/ 514690 h 2354614"/>
              <a:gd name="connsiteX14" fmla="*/ 2296986 w 2296986"/>
              <a:gd name="connsiteY14" fmla="*/ 662822 h 2354614"/>
              <a:gd name="connsiteX15" fmla="*/ 1125486 w 2296986"/>
              <a:gd name="connsiteY15" fmla="*/ 1004275 h 2354614"/>
              <a:gd name="connsiteX16" fmla="*/ 1677097 w 2296986"/>
              <a:gd name="connsiteY16" fmla="*/ 1608616 h 2354614"/>
              <a:gd name="connsiteX17" fmla="*/ 2095511 w 2296986"/>
              <a:gd name="connsiteY17" fmla="*/ 1557409 h 2354614"/>
              <a:gd name="connsiteX0" fmla="*/ 2280220 w 2296986"/>
              <a:gd name="connsiteY0" fmla="*/ 1747911 h 2354614"/>
              <a:gd name="connsiteX1" fmla="*/ 1828126 w 2296986"/>
              <a:gd name="connsiteY1" fmla="*/ 1826397 h 2354614"/>
              <a:gd name="connsiteX2" fmla="*/ 1955684 w 2296986"/>
              <a:gd name="connsiteY2" fmla="*/ 2095993 h 2354614"/>
              <a:gd name="connsiteX3" fmla="*/ 1683117 w 2296986"/>
              <a:gd name="connsiteY3" fmla="*/ 1962642 h 2354614"/>
              <a:gd name="connsiteX4" fmla="*/ 1529193 w 2296986"/>
              <a:gd name="connsiteY4" fmla="*/ 2354614 h 2354614"/>
              <a:gd name="connsiteX5" fmla="*/ 1381062 w 2296986"/>
              <a:gd name="connsiteY5" fmla="*/ 2120909 h 2354614"/>
              <a:gd name="connsiteX6" fmla="*/ 1496122 w 2296986"/>
              <a:gd name="connsiteY6" fmla="*/ 1788220 h 2354614"/>
              <a:gd name="connsiteX7" fmla="*/ 864075 w 2296986"/>
              <a:gd name="connsiteY7" fmla="*/ 1325138 h 2354614"/>
              <a:gd name="connsiteX8" fmla="*/ 415531 w 2296986"/>
              <a:gd name="connsiteY8" fmla="*/ 2322305 h 2354614"/>
              <a:gd name="connsiteX9" fmla="*/ 293764 w 2296986"/>
              <a:gd name="connsiteY9" fmla="*/ 2052938 h 2354614"/>
              <a:gd name="connsiteX10" fmla="*/ 497994 w 2296986"/>
              <a:gd name="connsiteY10" fmla="*/ 836513 h 2354614"/>
              <a:gd name="connsiteX11" fmla="*/ 11747 w 2296986"/>
              <a:gd name="connsiteY11" fmla="*/ 5598 h 2354614"/>
              <a:gd name="connsiteX12" fmla="*/ 841291 w 2296986"/>
              <a:gd name="connsiteY12" fmla="*/ 570880 h 2354614"/>
              <a:gd name="connsiteX13" fmla="*/ 2042020 w 2296986"/>
              <a:gd name="connsiteY13" fmla="*/ 514690 h 2354614"/>
              <a:gd name="connsiteX14" fmla="*/ 2296986 w 2296986"/>
              <a:gd name="connsiteY14" fmla="*/ 662822 h 2354614"/>
              <a:gd name="connsiteX15" fmla="*/ 1125486 w 2296986"/>
              <a:gd name="connsiteY15" fmla="*/ 1004275 h 2354614"/>
              <a:gd name="connsiteX16" fmla="*/ 1677097 w 2296986"/>
              <a:gd name="connsiteY16" fmla="*/ 1608616 h 2354614"/>
              <a:gd name="connsiteX17" fmla="*/ 2095511 w 2296986"/>
              <a:gd name="connsiteY17" fmla="*/ 1557409 h 2354614"/>
              <a:gd name="connsiteX0" fmla="*/ 2280220 w 2296986"/>
              <a:gd name="connsiteY0" fmla="*/ 1747911 h 2354614"/>
              <a:gd name="connsiteX1" fmla="*/ 1828126 w 2296986"/>
              <a:gd name="connsiteY1" fmla="*/ 1826397 h 2354614"/>
              <a:gd name="connsiteX2" fmla="*/ 1955684 w 2296986"/>
              <a:gd name="connsiteY2" fmla="*/ 2095993 h 2354614"/>
              <a:gd name="connsiteX3" fmla="*/ 1683117 w 2296986"/>
              <a:gd name="connsiteY3" fmla="*/ 1962642 h 2354614"/>
              <a:gd name="connsiteX4" fmla="*/ 1529193 w 2296986"/>
              <a:gd name="connsiteY4" fmla="*/ 2354614 h 2354614"/>
              <a:gd name="connsiteX5" fmla="*/ 1381062 w 2296986"/>
              <a:gd name="connsiteY5" fmla="*/ 2120909 h 2354614"/>
              <a:gd name="connsiteX6" fmla="*/ 1496122 w 2296986"/>
              <a:gd name="connsiteY6" fmla="*/ 1788220 h 2354614"/>
              <a:gd name="connsiteX7" fmla="*/ 864075 w 2296986"/>
              <a:gd name="connsiteY7" fmla="*/ 1325138 h 2354614"/>
              <a:gd name="connsiteX8" fmla="*/ 415531 w 2296986"/>
              <a:gd name="connsiteY8" fmla="*/ 2322305 h 2354614"/>
              <a:gd name="connsiteX9" fmla="*/ 293764 w 2296986"/>
              <a:gd name="connsiteY9" fmla="*/ 2052938 h 2354614"/>
              <a:gd name="connsiteX10" fmla="*/ 497994 w 2296986"/>
              <a:gd name="connsiteY10" fmla="*/ 836513 h 2354614"/>
              <a:gd name="connsiteX11" fmla="*/ 11747 w 2296986"/>
              <a:gd name="connsiteY11" fmla="*/ 5598 h 2354614"/>
              <a:gd name="connsiteX12" fmla="*/ 841291 w 2296986"/>
              <a:gd name="connsiteY12" fmla="*/ 570880 h 2354614"/>
              <a:gd name="connsiteX13" fmla="*/ 2042020 w 2296986"/>
              <a:gd name="connsiteY13" fmla="*/ 514690 h 2354614"/>
              <a:gd name="connsiteX14" fmla="*/ 2296986 w 2296986"/>
              <a:gd name="connsiteY14" fmla="*/ 662822 h 2354614"/>
              <a:gd name="connsiteX15" fmla="*/ 1209809 w 2296986"/>
              <a:gd name="connsiteY15" fmla="*/ 996610 h 2354614"/>
              <a:gd name="connsiteX16" fmla="*/ 1677097 w 2296986"/>
              <a:gd name="connsiteY16" fmla="*/ 1608616 h 2354614"/>
              <a:gd name="connsiteX17" fmla="*/ 2095511 w 2296986"/>
              <a:gd name="connsiteY17" fmla="*/ 1557409 h 2354614"/>
              <a:gd name="connsiteX0" fmla="*/ 2279828 w 2296594"/>
              <a:gd name="connsiteY0" fmla="*/ 1747911 h 2354614"/>
              <a:gd name="connsiteX1" fmla="*/ 1827734 w 2296594"/>
              <a:gd name="connsiteY1" fmla="*/ 1826397 h 2354614"/>
              <a:gd name="connsiteX2" fmla="*/ 1955292 w 2296594"/>
              <a:gd name="connsiteY2" fmla="*/ 2095993 h 2354614"/>
              <a:gd name="connsiteX3" fmla="*/ 1682725 w 2296594"/>
              <a:gd name="connsiteY3" fmla="*/ 1962642 h 2354614"/>
              <a:gd name="connsiteX4" fmla="*/ 1528801 w 2296594"/>
              <a:gd name="connsiteY4" fmla="*/ 2354614 h 2354614"/>
              <a:gd name="connsiteX5" fmla="*/ 1380670 w 2296594"/>
              <a:gd name="connsiteY5" fmla="*/ 2120909 h 2354614"/>
              <a:gd name="connsiteX6" fmla="*/ 1495730 w 2296594"/>
              <a:gd name="connsiteY6" fmla="*/ 1788220 h 2354614"/>
              <a:gd name="connsiteX7" fmla="*/ 863683 w 2296594"/>
              <a:gd name="connsiteY7" fmla="*/ 1325138 h 2354614"/>
              <a:gd name="connsiteX8" fmla="*/ 415139 w 2296594"/>
              <a:gd name="connsiteY8" fmla="*/ 2322305 h 2354614"/>
              <a:gd name="connsiteX9" fmla="*/ 293372 w 2296594"/>
              <a:gd name="connsiteY9" fmla="*/ 2052938 h 2354614"/>
              <a:gd name="connsiteX10" fmla="*/ 512934 w 2296594"/>
              <a:gd name="connsiteY10" fmla="*/ 874842 h 2354614"/>
              <a:gd name="connsiteX11" fmla="*/ 11355 w 2296594"/>
              <a:gd name="connsiteY11" fmla="*/ 5598 h 2354614"/>
              <a:gd name="connsiteX12" fmla="*/ 840899 w 2296594"/>
              <a:gd name="connsiteY12" fmla="*/ 570880 h 2354614"/>
              <a:gd name="connsiteX13" fmla="*/ 2041628 w 2296594"/>
              <a:gd name="connsiteY13" fmla="*/ 514690 h 2354614"/>
              <a:gd name="connsiteX14" fmla="*/ 2296594 w 2296594"/>
              <a:gd name="connsiteY14" fmla="*/ 662822 h 2354614"/>
              <a:gd name="connsiteX15" fmla="*/ 1209417 w 2296594"/>
              <a:gd name="connsiteY15" fmla="*/ 996610 h 2354614"/>
              <a:gd name="connsiteX16" fmla="*/ 1676705 w 2296594"/>
              <a:gd name="connsiteY16" fmla="*/ 1608616 h 2354614"/>
              <a:gd name="connsiteX17" fmla="*/ 2095119 w 2296594"/>
              <a:gd name="connsiteY17" fmla="*/ 1557409 h 2354614"/>
              <a:gd name="connsiteX0" fmla="*/ 2279828 w 2296594"/>
              <a:gd name="connsiteY0" fmla="*/ 1747911 h 2354614"/>
              <a:gd name="connsiteX1" fmla="*/ 1827734 w 2296594"/>
              <a:gd name="connsiteY1" fmla="*/ 1826397 h 2354614"/>
              <a:gd name="connsiteX2" fmla="*/ 1955292 w 2296594"/>
              <a:gd name="connsiteY2" fmla="*/ 2095993 h 2354614"/>
              <a:gd name="connsiteX3" fmla="*/ 1682725 w 2296594"/>
              <a:gd name="connsiteY3" fmla="*/ 1962642 h 2354614"/>
              <a:gd name="connsiteX4" fmla="*/ 1528801 w 2296594"/>
              <a:gd name="connsiteY4" fmla="*/ 2354614 h 2354614"/>
              <a:gd name="connsiteX5" fmla="*/ 1380670 w 2296594"/>
              <a:gd name="connsiteY5" fmla="*/ 2120909 h 2354614"/>
              <a:gd name="connsiteX6" fmla="*/ 1495730 w 2296594"/>
              <a:gd name="connsiteY6" fmla="*/ 1788220 h 2354614"/>
              <a:gd name="connsiteX7" fmla="*/ 856016 w 2296594"/>
              <a:gd name="connsiteY7" fmla="*/ 1302141 h 2354614"/>
              <a:gd name="connsiteX8" fmla="*/ 415139 w 2296594"/>
              <a:gd name="connsiteY8" fmla="*/ 2322305 h 2354614"/>
              <a:gd name="connsiteX9" fmla="*/ 293372 w 2296594"/>
              <a:gd name="connsiteY9" fmla="*/ 2052938 h 2354614"/>
              <a:gd name="connsiteX10" fmla="*/ 512934 w 2296594"/>
              <a:gd name="connsiteY10" fmla="*/ 874842 h 2354614"/>
              <a:gd name="connsiteX11" fmla="*/ 11355 w 2296594"/>
              <a:gd name="connsiteY11" fmla="*/ 5598 h 2354614"/>
              <a:gd name="connsiteX12" fmla="*/ 840899 w 2296594"/>
              <a:gd name="connsiteY12" fmla="*/ 570880 h 2354614"/>
              <a:gd name="connsiteX13" fmla="*/ 2041628 w 2296594"/>
              <a:gd name="connsiteY13" fmla="*/ 514690 h 2354614"/>
              <a:gd name="connsiteX14" fmla="*/ 2296594 w 2296594"/>
              <a:gd name="connsiteY14" fmla="*/ 662822 h 2354614"/>
              <a:gd name="connsiteX15" fmla="*/ 1209417 w 2296594"/>
              <a:gd name="connsiteY15" fmla="*/ 996610 h 2354614"/>
              <a:gd name="connsiteX16" fmla="*/ 1676705 w 2296594"/>
              <a:gd name="connsiteY16" fmla="*/ 1608616 h 2354614"/>
              <a:gd name="connsiteX17" fmla="*/ 2095119 w 2296594"/>
              <a:gd name="connsiteY17" fmla="*/ 1557409 h 23546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594" h="2354614">
                <a:moveTo>
                  <a:pt x="2279828" y="1747911"/>
                </a:moveTo>
                <a:lnTo>
                  <a:pt x="1827734" y="1826397"/>
                </a:lnTo>
                <a:cubicBezTo>
                  <a:pt x="1873911" y="1907728"/>
                  <a:pt x="1985925" y="2047581"/>
                  <a:pt x="1955292" y="2095993"/>
                </a:cubicBezTo>
                <a:cubicBezTo>
                  <a:pt x="1897354" y="2139325"/>
                  <a:pt x="1773581" y="2007092"/>
                  <a:pt x="1682725" y="1962642"/>
                </a:cubicBezTo>
                <a:lnTo>
                  <a:pt x="1528801" y="2354614"/>
                </a:lnTo>
                <a:lnTo>
                  <a:pt x="1380670" y="2120909"/>
                </a:lnTo>
                <a:lnTo>
                  <a:pt x="1495730" y="1788220"/>
                </a:lnTo>
                <a:lnTo>
                  <a:pt x="856016" y="1302141"/>
                </a:lnTo>
                <a:lnTo>
                  <a:pt x="415139" y="2322305"/>
                </a:lnTo>
                <a:lnTo>
                  <a:pt x="293372" y="2052938"/>
                </a:lnTo>
                <a:cubicBezTo>
                  <a:pt x="369114" y="1624466"/>
                  <a:pt x="437192" y="1303314"/>
                  <a:pt x="512934" y="874842"/>
                </a:cubicBezTo>
                <a:cubicBezTo>
                  <a:pt x="317583" y="650129"/>
                  <a:pt x="-71270" y="102295"/>
                  <a:pt x="11355" y="5598"/>
                </a:cubicBezTo>
                <a:cubicBezTo>
                  <a:pt x="111253" y="-52136"/>
                  <a:pt x="623957" y="350637"/>
                  <a:pt x="840899" y="570880"/>
                </a:cubicBezTo>
                <a:lnTo>
                  <a:pt x="2041628" y="514690"/>
                </a:lnTo>
                <a:lnTo>
                  <a:pt x="2296594" y="662822"/>
                </a:lnTo>
                <a:lnTo>
                  <a:pt x="1209417" y="996610"/>
                </a:lnTo>
                <a:lnTo>
                  <a:pt x="1676705" y="1608616"/>
                </a:lnTo>
                <a:cubicBezTo>
                  <a:pt x="1795450" y="1589109"/>
                  <a:pt x="2095119" y="1557409"/>
                  <a:pt x="2095119" y="1557409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11161</TotalTime>
  <Words>160</Words>
  <Application>Microsoft Office PowerPoint</Application>
  <PresentationFormat>Widescreen</PresentationFormat>
  <Paragraphs>18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15</cp:revision>
  <dcterms:created xsi:type="dcterms:W3CDTF">2018-02-18T19:39:47Z</dcterms:created>
  <dcterms:modified xsi:type="dcterms:W3CDTF">2018-12-17T07:34:16Z</dcterms:modified>
</cp:coreProperties>
</file>