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A0C-4E98-973E-B5A59713CBCC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6A0C-4E98-973E-B5A59713CBC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0C-4E98-973E-B5A59713C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56B-4BA9-82A2-D9E467A7D26D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56B-4BA9-82A2-D9E467A7D26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6B-4BA9-82A2-D9E467A7D2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757-43D4-8A1B-53184C62B4C1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757-43D4-8A1B-53184C62B4C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57-43D4-8A1B-53184C62B4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C73-49D9-8719-26FB6D791F42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C73-49D9-8719-26FB6D791F4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73-49D9-8719-26FB6D791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4F43-46AA-BA6C-16488A75E391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4F43-46AA-BA6C-16488A75E39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43-46AA-BA6C-16488A75E3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9B6952-76B9-4D19-B9FB-874E57A6DF87}"/>
              </a:ext>
            </a:extLst>
          </p:cNvPr>
          <p:cNvSpPr txBox="1"/>
          <p:nvPr/>
        </p:nvSpPr>
        <p:spPr>
          <a:xfrm>
            <a:off x="2320617" y="1800091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25ED51-9082-4CDB-BB22-5CDB7D95C3A7}"/>
              </a:ext>
            </a:extLst>
          </p:cNvPr>
          <p:cNvSpPr txBox="1"/>
          <p:nvPr/>
        </p:nvSpPr>
        <p:spPr>
          <a:xfrm>
            <a:off x="2320616" y="2279051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aphicFrame>
        <p:nvGraphicFramePr>
          <p:cNvPr id="29" name="Chart 6">
            <a:extLst>
              <a:ext uri="{FF2B5EF4-FFF2-40B4-BE49-F238E27FC236}">
                <a16:creationId xmlns:a16="http://schemas.microsoft.com/office/drawing/2014/main" id="{D93A2AC7-5F73-468E-8FA7-7B0534BA57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605748"/>
              </p:ext>
            </p:extLst>
          </p:nvPr>
        </p:nvGraphicFramePr>
        <p:xfrm>
          <a:off x="4228206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Chart 7">
            <a:extLst>
              <a:ext uri="{FF2B5EF4-FFF2-40B4-BE49-F238E27FC236}">
                <a16:creationId xmlns:a16="http://schemas.microsoft.com/office/drawing/2014/main" id="{6B742D42-25B1-4FF7-BD4F-6AFC993F06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3554858"/>
              </p:ext>
            </p:extLst>
          </p:nvPr>
        </p:nvGraphicFramePr>
        <p:xfrm>
          <a:off x="5749233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Chart 8">
            <a:extLst>
              <a:ext uri="{FF2B5EF4-FFF2-40B4-BE49-F238E27FC236}">
                <a16:creationId xmlns:a16="http://schemas.microsoft.com/office/drawing/2014/main" id="{70BCA5A8-01BE-4A19-8159-BF024EEFD6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9159004"/>
              </p:ext>
            </p:extLst>
          </p:nvPr>
        </p:nvGraphicFramePr>
        <p:xfrm>
          <a:off x="7270261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Chart 9">
            <a:extLst>
              <a:ext uri="{FF2B5EF4-FFF2-40B4-BE49-F238E27FC236}">
                <a16:creationId xmlns:a16="http://schemas.microsoft.com/office/drawing/2014/main" id="{70A4E19C-1F1F-4308-BC38-91F374EEE0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3879076"/>
              </p:ext>
            </p:extLst>
          </p:nvPr>
        </p:nvGraphicFramePr>
        <p:xfrm>
          <a:off x="8791289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3" name="Chart 10">
            <a:extLst>
              <a:ext uri="{FF2B5EF4-FFF2-40B4-BE49-F238E27FC236}">
                <a16:creationId xmlns:a16="http://schemas.microsoft.com/office/drawing/2014/main" id="{32E5E048-0D49-4901-AFA1-EA1605B54F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5755218"/>
              </p:ext>
            </p:extLst>
          </p:nvPr>
        </p:nvGraphicFramePr>
        <p:xfrm>
          <a:off x="2707179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6B2D53BD-CF7C-448F-9EC2-E5B429729036}"/>
              </a:ext>
            </a:extLst>
          </p:cNvPr>
          <p:cNvSpPr txBox="1"/>
          <p:nvPr/>
        </p:nvSpPr>
        <p:spPr>
          <a:xfrm>
            <a:off x="2971331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67%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8A8537-F8FB-4589-9D02-0B1953DBAEB3}"/>
              </a:ext>
            </a:extLst>
          </p:cNvPr>
          <p:cNvSpPr txBox="1"/>
          <p:nvPr/>
        </p:nvSpPr>
        <p:spPr>
          <a:xfrm>
            <a:off x="9055441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8C5B1ED-6820-4CDB-9343-3669AC43B1F4}"/>
              </a:ext>
            </a:extLst>
          </p:cNvPr>
          <p:cNvSpPr txBox="1"/>
          <p:nvPr/>
        </p:nvSpPr>
        <p:spPr>
          <a:xfrm>
            <a:off x="4492358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3E1C51-06D3-48AF-A2CD-76712B273FEA}"/>
              </a:ext>
            </a:extLst>
          </p:cNvPr>
          <p:cNvSpPr txBox="1"/>
          <p:nvPr/>
        </p:nvSpPr>
        <p:spPr>
          <a:xfrm>
            <a:off x="6013385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78%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FC2BE5-567C-4BB1-9338-3963BC13F355}"/>
              </a:ext>
            </a:extLst>
          </p:cNvPr>
          <p:cNvSpPr txBox="1"/>
          <p:nvPr/>
        </p:nvSpPr>
        <p:spPr>
          <a:xfrm>
            <a:off x="7534413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1F8A9F7-DC41-44D5-A65C-79C7BFEAC6BC}"/>
              </a:ext>
            </a:extLst>
          </p:cNvPr>
          <p:cNvSpPr txBox="1"/>
          <p:nvPr/>
        </p:nvSpPr>
        <p:spPr>
          <a:xfrm>
            <a:off x="2500553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07F37A-B141-45A8-95FE-9A46DB323DDA}"/>
              </a:ext>
            </a:extLst>
          </p:cNvPr>
          <p:cNvSpPr txBox="1"/>
          <p:nvPr/>
        </p:nvSpPr>
        <p:spPr>
          <a:xfrm>
            <a:off x="3952758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8C2B75-FB53-4235-AF62-D8F13E9883CD}"/>
              </a:ext>
            </a:extLst>
          </p:cNvPr>
          <p:cNvSpPr txBox="1"/>
          <p:nvPr/>
        </p:nvSpPr>
        <p:spPr>
          <a:xfrm>
            <a:off x="6372023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DE0BD75-A7A3-4D62-BB3F-8B525ADDD94C}"/>
              </a:ext>
            </a:extLst>
          </p:cNvPr>
          <p:cNvSpPr txBox="1"/>
          <p:nvPr/>
        </p:nvSpPr>
        <p:spPr>
          <a:xfrm>
            <a:off x="7824228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E8921166-E15D-4E4C-B1AC-7CA86A014E6A}"/>
              </a:ext>
            </a:extLst>
          </p:cNvPr>
          <p:cNvSpPr/>
          <p:nvPr/>
        </p:nvSpPr>
        <p:spPr>
          <a:xfrm>
            <a:off x="2612490" y="5232848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21">
            <a:extLst>
              <a:ext uri="{FF2B5EF4-FFF2-40B4-BE49-F238E27FC236}">
                <a16:creationId xmlns:a16="http://schemas.microsoft.com/office/drawing/2014/main" id="{B30CC3BB-FD57-4969-8C86-5E53C15DBFE0}"/>
              </a:ext>
            </a:extLst>
          </p:cNvPr>
          <p:cNvSpPr/>
          <p:nvPr/>
        </p:nvSpPr>
        <p:spPr>
          <a:xfrm>
            <a:off x="2612490" y="6106892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D5EB877-7D65-494A-934C-C3C3E8AF4C06}"/>
              </a:ext>
            </a:extLst>
          </p:cNvPr>
          <p:cNvSpPr txBox="1"/>
          <p:nvPr/>
        </p:nvSpPr>
        <p:spPr>
          <a:xfrm>
            <a:off x="2612490" y="5390666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2943AA64-B869-45A0-9DFA-44DBA5F0C18D}"/>
              </a:ext>
            </a:extLst>
          </p:cNvPr>
          <p:cNvGrpSpPr/>
          <p:nvPr/>
        </p:nvGrpSpPr>
        <p:grpSpPr>
          <a:xfrm>
            <a:off x="661102" y="1584214"/>
            <a:ext cx="1583119" cy="4856092"/>
            <a:chOff x="1290710" y="1665800"/>
            <a:chExt cx="1344021" cy="4122678"/>
          </a:xfrm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98F4A55-4DF2-43B4-B36C-3A5B906C0C4A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8" name="Freeform: Shape 431">
              <a:extLst>
                <a:ext uri="{FF2B5EF4-FFF2-40B4-BE49-F238E27FC236}">
                  <a16:creationId xmlns:a16="http://schemas.microsoft.com/office/drawing/2014/main" id="{A1CDA902-8D93-4E83-9E29-5C0652D2432B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32">
              <a:extLst>
                <a:ext uri="{FF2B5EF4-FFF2-40B4-BE49-F238E27FC236}">
                  <a16:creationId xmlns:a16="http://schemas.microsoft.com/office/drawing/2014/main" id="{B9A35273-8DD8-4E42-85E0-07BE388BA820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33">
              <a:extLst>
                <a:ext uri="{FF2B5EF4-FFF2-40B4-BE49-F238E27FC236}">
                  <a16:creationId xmlns:a16="http://schemas.microsoft.com/office/drawing/2014/main" id="{FDAC9EF0-6B96-40D4-B5D4-DF4AB026ED6B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34">
              <a:extLst>
                <a:ext uri="{FF2B5EF4-FFF2-40B4-BE49-F238E27FC236}">
                  <a16:creationId xmlns:a16="http://schemas.microsoft.com/office/drawing/2014/main" id="{31049A66-D9BB-4693-B294-D1CFC1D1B35F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35">
              <a:extLst>
                <a:ext uri="{FF2B5EF4-FFF2-40B4-BE49-F238E27FC236}">
                  <a16:creationId xmlns:a16="http://schemas.microsoft.com/office/drawing/2014/main" id="{28C55489-F6B8-4C2E-BDA9-C6E528E40B9B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36">
              <a:extLst>
                <a:ext uri="{FF2B5EF4-FFF2-40B4-BE49-F238E27FC236}">
                  <a16:creationId xmlns:a16="http://schemas.microsoft.com/office/drawing/2014/main" id="{35744D11-68E0-4D8E-9EDD-2C0F7182F4BC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37">
              <a:extLst>
                <a:ext uri="{FF2B5EF4-FFF2-40B4-BE49-F238E27FC236}">
                  <a16:creationId xmlns:a16="http://schemas.microsoft.com/office/drawing/2014/main" id="{BAF49BF5-8EF1-4E4F-ABC4-D011F73B278A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38">
              <a:extLst>
                <a:ext uri="{FF2B5EF4-FFF2-40B4-BE49-F238E27FC236}">
                  <a16:creationId xmlns:a16="http://schemas.microsoft.com/office/drawing/2014/main" id="{51DC2816-030A-47BB-A7E4-3B2C01C31764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39">
              <a:extLst>
                <a:ext uri="{FF2B5EF4-FFF2-40B4-BE49-F238E27FC236}">
                  <a16:creationId xmlns:a16="http://schemas.microsoft.com/office/drawing/2014/main" id="{94811E1C-42A2-4974-9572-A1A6A61FD4B7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40">
              <a:extLst>
                <a:ext uri="{FF2B5EF4-FFF2-40B4-BE49-F238E27FC236}">
                  <a16:creationId xmlns:a16="http://schemas.microsoft.com/office/drawing/2014/main" id="{CF4A0D9A-AF67-4276-885B-F4B4DCDFA3A4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A84C646E-D18F-4225-A89C-F2428E44AF2B}"/>
              </a:ext>
            </a:extLst>
          </p:cNvPr>
          <p:cNvGrpSpPr/>
          <p:nvPr/>
        </p:nvGrpSpPr>
        <p:grpSpPr>
          <a:xfrm>
            <a:off x="10070321" y="1591096"/>
            <a:ext cx="1861761" cy="4706132"/>
            <a:chOff x="10070321" y="1591096"/>
            <a:chExt cx="1861761" cy="4706132"/>
          </a:xfrm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F84D3ED-53BC-40C9-82BC-5B20DB6260C9}"/>
                </a:ext>
              </a:extLst>
            </p:cNvPr>
            <p:cNvSpPr/>
            <p:nvPr/>
          </p:nvSpPr>
          <p:spPr>
            <a:xfrm>
              <a:off x="11070619" y="5776765"/>
              <a:ext cx="419422" cy="520463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30906069-34BA-4E4E-98E2-5F2CE37D413D}"/>
                </a:ext>
              </a:extLst>
            </p:cNvPr>
            <p:cNvSpPr/>
            <p:nvPr/>
          </p:nvSpPr>
          <p:spPr>
            <a:xfrm>
              <a:off x="10882683" y="3312201"/>
              <a:ext cx="844030" cy="2467677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1004111" y="12323"/>
                    <a:pt x="1010871" y="90305"/>
                  </a:cubicBezTo>
                  <a:cubicBezTo>
                    <a:pt x="1027403" y="281013"/>
                    <a:pt x="1056816" y="289181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chemeClr val="tx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088D4704-B144-49CB-A727-49657591DFBD}"/>
                </a:ext>
              </a:extLst>
            </p:cNvPr>
            <p:cNvSpPr/>
            <p:nvPr/>
          </p:nvSpPr>
          <p:spPr>
            <a:xfrm>
              <a:off x="11094501" y="5749921"/>
              <a:ext cx="368825" cy="444514"/>
            </a:xfrm>
            <a:custGeom>
              <a:avLst/>
              <a:gdLst>
                <a:gd name="connsiteX0" fmla="*/ 96522 w 368825"/>
                <a:gd name="connsiteY0" fmla="*/ 823 h 444514"/>
                <a:gd name="connsiteX1" fmla="*/ 158835 w 368825"/>
                <a:gd name="connsiteY1" fmla="*/ 7181 h 444514"/>
                <a:gd name="connsiteX2" fmla="*/ 288108 w 368825"/>
                <a:gd name="connsiteY2" fmla="*/ 23566 h 444514"/>
                <a:gd name="connsiteX3" fmla="*/ 288988 w 368825"/>
                <a:gd name="connsiteY3" fmla="*/ 26893 h 444514"/>
                <a:gd name="connsiteX4" fmla="*/ 305031 w 368825"/>
                <a:gd name="connsiteY4" fmla="*/ 66364 h 444514"/>
                <a:gd name="connsiteX5" fmla="*/ 357317 w 368825"/>
                <a:gd name="connsiteY5" fmla="*/ 240439 h 444514"/>
                <a:gd name="connsiteX6" fmla="*/ 368713 w 368825"/>
                <a:gd name="connsiteY6" fmla="*/ 363646 h 444514"/>
                <a:gd name="connsiteX7" fmla="*/ 348561 w 368825"/>
                <a:gd name="connsiteY7" fmla="*/ 386488 h 444514"/>
                <a:gd name="connsiteX8" fmla="*/ 250054 w 368825"/>
                <a:gd name="connsiteY8" fmla="*/ 395242 h 444514"/>
                <a:gd name="connsiteX9" fmla="*/ 240370 w 368825"/>
                <a:gd name="connsiteY9" fmla="*/ 372499 h 444514"/>
                <a:gd name="connsiteX10" fmla="*/ 243794 w 368825"/>
                <a:gd name="connsiteY10" fmla="*/ 234862 h 444514"/>
                <a:gd name="connsiteX11" fmla="*/ 234794 w 368825"/>
                <a:gd name="connsiteY11" fmla="*/ 186294 h 444514"/>
                <a:gd name="connsiteX12" fmla="*/ 225452 w 368825"/>
                <a:gd name="connsiteY12" fmla="*/ 179105 h 444514"/>
                <a:gd name="connsiteX13" fmla="*/ 221442 w 368825"/>
                <a:gd name="connsiteY13" fmla="*/ 188593 h 444514"/>
                <a:gd name="connsiteX14" fmla="*/ 220855 w 368825"/>
                <a:gd name="connsiteY14" fmla="*/ 263231 h 444514"/>
                <a:gd name="connsiteX15" fmla="*/ 204078 w 368825"/>
                <a:gd name="connsiteY15" fmla="*/ 406003 h 444514"/>
                <a:gd name="connsiteX16" fmla="*/ 149347 w 368825"/>
                <a:gd name="connsiteY16" fmla="*/ 441757 h 444514"/>
                <a:gd name="connsiteX17" fmla="*/ 13813 w 368825"/>
                <a:gd name="connsiteY17" fmla="*/ 421067 h 444514"/>
                <a:gd name="connsiteX18" fmla="*/ 804 w 368825"/>
                <a:gd name="connsiteY18" fmla="*/ 403117 h 444514"/>
                <a:gd name="connsiteX19" fmla="*/ 43111 w 368825"/>
                <a:gd name="connsiteY19" fmla="*/ 228016 h 444514"/>
                <a:gd name="connsiteX20" fmla="*/ 59204 w 368825"/>
                <a:gd name="connsiteY20" fmla="*/ 152936 h 444514"/>
                <a:gd name="connsiteX21" fmla="*/ 96522 w 368825"/>
                <a:gd name="connsiteY21" fmla="*/ 823 h 4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8825" h="444514">
                  <a:moveTo>
                    <a:pt x="96522" y="823"/>
                  </a:moveTo>
                  <a:cubicBezTo>
                    <a:pt x="117799" y="-2111"/>
                    <a:pt x="138244" y="3464"/>
                    <a:pt x="158835" y="7181"/>
                  </a:cubicBezTo>
                  <a:cubicBezTo>
                    <a:pt x="201633" y="14959"/>
                    <a:pt x="244625" y="21268"/>
                    <a:pt x="288108" y="23566"/>
                  </a:cubicBezTo>
                  <a:cubicBezTo>
                    <a:pt x="288450" y="24643"/>
                    <a:pt x="288743" y="25767"/>
                    <a:pt x="288988" y="26893"/>
                  </a:cubicBezTo>
                  <a:cubicBezTo>
                    <a:pt x="285809" y="43425"/>
                    <a:pt x="298721" y="53941"/>
                    <a:pt x="305031" y="66364"/>
                  </a:cubicBezTo>
                  <a:cubicBezTo>
                    <a:pt x="332910" y="121438"/>
                    <a:pt x="344991" y="180816"/>
                    <a:pt x="357317" y="240439"/>
                  </a:cubicBezTo>
                  <a:cubicBezTo>
                    <a:pt x="365729" y="281182"/>
                    <a:pt x="364947" y="322560"/>
                    <a:pt x="368713" y="363646"/>
                  </a:cubicBezTo>
                  <a:cubicBezTo>
                    <a:pt x="369985" y="377733"/>
                    <a:pt x="360300" y="382477"/>
                    <a:pt x="348561" y="386488"/>
                  </a:cubicBezTo>
                  <a:cubicBezTo>
                    <a:pt x="316379" y="397493"/>
                    <a:pt x="282825" y="391721"/>
                    <a:pt x="250054" y="395242"/>
                  </a:cubicBezTo>
                  <a:cubicBezTo>
                    <a:pt x="235577" y="396808"/>
                    <a:pt x="239049" y="380814"/>
                    <a:pt x="240370" y="372499"/>
                  </a:cubicBezTo>
                  <a:cubicBezTo>
                    <a:pt x="247756" y="326718"/>
                    <a:pt x="242865" y="280741"/>
                    <a:pt x="243794" y="234862"/>
                  </a:cubicBezTo>
                  <a:cubicBezTo>
                    <a:pt x="244137" y="218282"/>
                    <a:pt x="239637" y="202142"/>
                    <a:pt x="234794" y="186294"/>
                  </a:cubicBezTo>
                  <a:cubicBezTo>
                    <a:pt x="233474" y="181892"/>
                    <a:pt x="231175" y="177441"/>
                    <a:pt x="225452" y="179105"/>
                  </a:cubicBezTo>
                  <a:cubicBezTo>
                    <a:pt x="220904" y="180376"/>
                    <a:pt x="221442" y="185022"/>
                    <a:pt x="221442" y="188593"/>
                  </a:cubicBezTo>
                  <a:cubicBezTo>
                    <a:pt x="221295" y="213488"/>
                    <a:pt x="223105" y="238531"/>
                    <a:pt x="220855" y="263231"/>
                  </a:cubicBezTo>
                  <a:cubicBezTo>
                    <a:pt x="216501" y="310920"/>
                    <a:pt x="219338" y="359244"/>
                    <a:pt x="204078" y="406003"/>
                  </a:cubicBezTo>
                  <a:cubicBezTo>
                    <a:pt x="192731" y="440681"/>
                    <a:pt x="183829" y="449876"/>
                    <a:pt x="149347" y="441757"/>
                  </a:cubicBezTo>
                  <a:cubicBezTo>
                    <a:pt x="104593" y="431289"/>
                    <a:pt x="59301" y="425519"/>
                    <a:pt x="13813" y="421067"/>
                  </a:cubicBezTo>
                  <a:cubicBezTo>
                    <a:pt x="804" y="419795"/>
                    <a:pt x="-1543" y="413340"/>
                    <a:pt x="804" y="403117"/>
                  </a:cubicBezTo>
                  <a:cubicBezTo>
                    <a:pt x="14303" y="344620"/>
                    <a:pt x="25015" y="285536"/>
                    <a:pt x="43111" y="228016"/>
                  </a:cubicBezTo>
                  <a:cubicBezTo>
                    <a:pt x="50741" y="203805"/>
                    <a:pt x="63361" y="179935"/>
                    <a:pt x="59204" y="152936"/>
                  </a:cubicBezTo>
                  <a:cubicBezTo>
                    <a:pt x="65269" y="100651"/>
                    <a:pt x="85224" y="51788"/>
                    <a:pt x="96522" y="823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E166BD34-B201-4B02-9D9B-A4F4E1C506B2}"/>
                </a:ext>
              </a:extLst>
            </p:cNvPr>
            <p:cNvGrpSpPr/>
            <p:nvPr/>
          </p:nvGrpSpPr>
          <p:grpSpPr>
            <a:xfrm>
              <a:off x="10070321" y="1591096"/>
              <a:ext cx="1861761" cy="2180776"/>
              <a:chOff x="6382416" y="3715990"/>
              <a:chExt cx="3134372" cy="3671451"/>
            </a:xfrm>
          </p:grpSpPr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5815FB78-90EF-4FCB-A476-E0BECBA0C622}"/>
                  </a:ext>
                </a:extLst>
              </p:cNvPr>
              <p:cNvSpPr/>
              <p:nvPr/>
            </p:nvSpPr>
            <p:spPr>
              <a:xfrm>
                <a:off x="7137558" y="3715990"/>
                <a:ext cx="2379230" cy="3671451"/>
              </a:xfrm>
              <a:custGeom>
                <a:avLst/>
                <a:gdLst>
                  <a:gd name="connsiteX0" fmla="*/ 2379168 w 2379229"/>
                  <a:gd name="connsiteY0" fmla="*/ 2192170 h 3142326"/>
                  <a:gd name="connsiteX1" fmla="*/ 2377894 w 2379229"/>
                  <a:gd name="connsiteY1" fmla="*/ 2142507 h 3142326"/>
                  <a:gd name="connsiteX2" fmla="*/ 2376993 w 2379229"/>
                  <a:gd name="connsiteY2" fmla="*/ 2092284 h 3142326"/>
                  <a:gd name="connsiteX3" fmla="*/ 2363194 w 2379229"/>
                  <a:gd name="connsiteY3" fmla="*/ 1890679 h 3142326"/>
                  <a:gd name="connsiteX4" fmla="*/ 2333421 w 2379229"/>
                  <a:gd name="connsiteY4" fmla="*/ 1653521 h 3142326"/>
                  <a:gd name="connsiteX5" fmla="*/ 2265577 w 2379229"/>
                  <a:gd name="connsiteY5" fmla="*/ 1442220 h 3142326"/>
                  <a:gd name="connsiteX6" fmla="*/ 2143439 w 2379229"/>
                  <a:gd name="connsiteY6" fmla="*/ 1310230 h 3142326"/>
                  <a:gd name="connsiteX7" fmla="*/ 1980154 w 2379229"/>
                  <a:gd name="connsiteY7" fmla="*/ 1241671 h 3142326"/>
                  <a:gd name="connsiteX8" fmla="*/ 1957435 w 2379229"/>
                  <a:gd name="connsiteY8" fmla="*/ 1224827 h 3142326"/>
                  <a:gd name="connsiteX9" fmla="*/ 1927942 w 2379229"/>
                  <a:gd name="connsiteY9" fmla="*/ 1178178 h 3142326"/>
                  <a:gd name="connsiteX10" fmla="*/ 1817117 w 2379229"/>
                  <a:gd name="connsiteY10" fmla="*/ 939870 h 3142326"/>
                  <a:gd name="connsiteX11" fmla="*/ 1692555 w 2379229"/>
                  <a:gd name="connsiteY11" fmla="*/ 451319 h 3142326"/>
                  <a:gd name="connsiteX12" fmla="*/ 1631828 w 2379229"/>
                  <a:gd name="connsiteY12" fmla="*/ 232839 h 3142326"/>
                  <a:gd name="connsiteX13" fmla="*/ 1564326 w 2379229"/>
                  <a:gd name="connsiteY13" fmla="*/ 101129 h 3142326"/>
                  <a:gd name="connsiteX14" fmla="*/ 1449678 w 2379229"/>
                  <a:gd name="connsiteY14" fmla="*/ 10318 h 3142326"/>
                  <a:gd name="connsiteX15" fmla="*/ 1394794 w 2379229"/>
                  <a:gd name="connsiteY15" fmla="*/ 0 h 3142326"/>
                  <a:gd name="connsiteX16" fmla="*/ 1345690 w 2379229"/>
                  <a:gd name="connsiteY16" fmla="*/ 0 h 3142326"/>
                  <a:gd name="connsiteX17" fmla="*/ 1337921 w 2379229"/>
                  <a:gd name="connsiteY17" fmla="*/ 2517 h 3142326"/>
                  <a:gd name="connsiteX18" fmla="*/ 1271848 w 2379229"/>
                  <a:gd name="connsiteY18" fmla="*/ 47861 h 3142326"/>
                  <a:gd name="connsiteX19" fmla="*/ 1248633 w 2379229"/>
                  <a:gd name="connsiteY19" fmla="*/ 90935 h 3142326"/>
                  <a:gd name="connsiteX20" fmla="*/ 1187346 w 2379229"/>
                  <a:gd name="connsiteY20" fmla="*/ 132704 h 3142326"/>
                  <a:gd name="connsiteX21" fmla="*/ 1066048 w 2379229"/>
                  <a:gd name="connsiteY21" fmla="*/ 135626 h 3142326"/>
                  <a:gd name="connsiteX22" fmla="*/ 903353 w 2379229"/>
                  <a:gd name="connsiteY22" fmla="*/ 186625 h 3142326"/>
                  <a:gd name="connsiteX23" fmla="*/ 683132 w 2379229"/>
                  <a:gd name="connsiteY23" fmla="*/ 459089 h 3142326"/>
                  <a:gd name="connsiteX24" fmla="*/ 668277 w 2379229"/>
                  <a:gd name="connsiteY24" fmla="*/ 618769 h 3142326"/>
                  <a:gd name="connsiteX25" fmla="*/ 676481 w 2379229"/>
                  <a:gd name="connsiteY25" fmla="*/ 614449 h 3142326"/>
                  <a:gd name="connsiteX26" fmla="*/ 728506 w 2379229"/>
                  <a:gd name="connsiteY26" fmla="*/ 587287 h 3142326"/>
                  <a:gd name="connsiteX27" fmla="*/ 814158 w 2379229"/>
                  <a:gd name="connsiteY27" fmla="*/ 586044 h 3142326"/>
                  <a:gd name="connsiteX28" fmla="*/ 1073911 w 2379229"/>
                  <a:gd name="connsiteY28" fmla="*/ 641674 h 3142326"/>
                  <a:gd name="connsiteX29" fmla="*/ 1242759 w 2379229"/>
                  <a:gd name="connsiteY29" fmla="*/ 704732 h 3142326"/>
                  <a:gd name="connsiteX30" fmla="*/ 1282881 w 2379229"/>
                  <a:gd name="connsiteY30" fmla="*/ 715205 h 3142326"/>
                  <a:gd name="connsiteX31" fmla="*/ 1316570 w 2379229"/>
                  <a:gd name="connsiteY31" fmla="*/ 697117 h 3142326"/>
                  <a:gd name="connsiteX32" fmla="*/ 1349668 w 2379229"/>
                  <a:gd name="connsiteY32" fmla="*/ 642606 h 3142326"/>
                  <a:gd name="connsiteX33" fmla="*/ 1401476 w 2379229"/>
                  <a:gd name="connsiteY33" fmla="*/ 601396 h 3142326"/>
                  <a:gd name="connsiteX34" fmla="*/ 1460431 w 2379229"/>
                  <a:gd name="connsiteY34" fmla="*/ 632754 h 3142326"/>
                  <a:gd name="connsiteX35" fmla="*/ 1462576 w 2379229"/>
                  <a:gd name="connsiteY35" fmla="*/ 643569 h 3142326"/>
                  <a:gd name="connsiteX36" fmla="*/ 1467268 w 2379229"/>
                  <a:gd name="connsiteY36" fmla="*/ 734038 h 3142326"/>
                  <a:gd name="connsiteX37" fmla="*/ 1482590 w 2379229"/>
                  <a:gd name="connsiteY37" fmla="*/ 835540 h 3142326"/>
                  <a:gd name="connsiteX38" fmla="*/ 1548787 w 2379229"/>
                  <a:gd name="connsiteY38" fmla="*/ 962371 h 3142326"/>
                  <a:gd name="connsiteX39" fmla="*/ 1558639 w 2379229"/>
                  <a:gd name="connsiteY39" fmla="*/ 990869 h 3142326"/>
                  <a:gd name="connsiteX40" fmla="*/ 1569547 w 2379229"/>
                  <a:gd name="connsiteY40" fmla="*/ 1087088 h 3142326"/>
                  <a:gd name="connsiteX41" fmla="*/ 1590525 w 2379229"/>
                  <a:gd name="connsiteY41" fmla="*/ 1268523 h 3142326"/>
                  <a:gd name="connsiteX42" fmla="*/ 1604666 w 2379229"/>
                  <a:gd name="connsiteY42" fmla="*/ 1376613 h 3142326"/>
                  <a:gd name="connsiteX43" fmla="*/ 1598295 w 2379229"/>
                  <a:gd name="connsiteY43" fmla="*/ 1389946 h 3142326"/>
                  <a:gd name="connsiteX44" fmla="*/ 1593229 w 2379229"/>
                  <a:gd name="connsiteY44" fmla="*/ 1395260 h 3142326"/>
                  <a:gd name="connsiteX45" fmla="*/ 1406106 w 2379229"/>
                  <a:gd name="connsiteY45" fmla="*/ 1670987 h 3142326"/>
                  <a:gd name="connsiteX46" fmla="*/ 1307309 w 2379229"/>
                  <a:gd name="connsiteY46" fmla="*/ 1858638 h 3142326"/>
                  <a:gd name="connsiteX47" fmla="*/ 1235331 w 2379229"/>
                  <a:gd name="connsiteY47" fmla="*/ 2011232 h 3142326"/>
                  <a:gd name="connsiteX48" fmla="*/ 1230576 w 2379229"/>
                  <a:gd name="connsiteY48" fmla="*/ 1993020 h 3142326"/>
                  <a:gd name="connsiteX49" fmla="*/ 1179328 w 2379229"/>
                  <a:gd name="connsiteY49" fmla="*/ 1733237 h 3142326"/>
                  <a:gd name="connsiteX50" fmla="*/ 1167332 w 2379229"/>
                  <a:gd name="connsiteY50" fmla="*/ 1617563 h 3142326"/>
                  <a:gd name="connsiteX51" fmla="*/ 1182156 w 2379229"/>
                  <a:gd name="connsiteY51" fmla="*/ 1453190 h 3142326"/>
                  <a:gd name="connsiteX52" fmla="*/ 1190827 w 2379229"/>
                  <a:gd name="connsiteY52" fmla="*/ 1425220 h 3142326"/>
                  <a:gd name="connsiteX53" fmla="*/ 1231819 w 2379229"/>
                  <a:gd name="connsiteY53" fmla="*/ 1302088 h 3142326"/>
                  <a:gd name="connsiteX54" fmla="*/ 1233094 w 2379229"/>
                  <a:gd name="connsiteY54" fmla="*/ 1271600 h 3142326"/>
                  <a:gd name="connsiteX55" fmla="*/ 1208977 w 2379229"/>
                  <a:gd name="connsiteY55" fmla="*/ 1251275 h 3142326"/>
                  <a:gd name="connsiteX56" fmla="*/ 1181628 w 2379229"/>
                  <a:gd name="connsiteY56" fmla="*/ 1257739 h 3142326"/>
                  <a:gd name="connsiteX57" fmla="*/ 1115151 w 2379229"/>
                  <a:gd name="connsiteY57" fmla="*/ 1286113 h 3142326"/>
                  <a:gd name="connsiteX58" fmla="*/ 1046189 w 2379229"/>
                  <a:gd name="connsiteY58" fmla="*/ 1305164 h 3142326"/>
                  <a:gd name="connsiteX59" fmla="*/ 1017690 w 2379229"/>
                  <a:gd name="connsiteY59" fmla="*/ 1289066 h 3142326"/>
                  <a:gd name="connsiteX60" fmla="*/ 1004513 w 2379229"/>
                  <a:gd name="connsiteY60" fmla="*/ 1260163 h 3142326"/>
                  <a:gd name="connsiteX61" fmla="*/ 992672 w 2379229"/>
                  <a:gd name="connsiteY61" fmla="*/ 1251212 h 3142326"/>
                  <a:gd name="connsiteX62" fmla="*/ 802566 w 2379229"/>
                  <a:gd name="connsiteY62" fmla="*/ 1297705 h 3142326"/>
                  <a:gd name="connsiteX63" fmla="*/ 612305 w 2379229"/>
                  <a:gd name="connsiteY63" fmla="*/ 1496824 h 3142326"/>
                  <a:gd name="connsiteX64" fmla="*/ 590270 w 2379229"/>
                  <a:gd name="connsiteY64" fmla="*/ 1627011 h 3142326"/>
                  <a:gd name="connsiteX65" fmla="*/ 567148 w 2379229"/>
                  <a:gd name="connsiteY65" fmla="*/ 2103473 h 3142326"/>
                  <a:gd name="connsiteX66" fmla="*/ 557234 w 2379229"/>
                  <a:gd name="connsiteY66" fmla="*/ 2305544 h 3142326"/>
                  <a:gd name="connsiteX67" fmla="*/ 540638 w 2379229"/>
                  <a:gd name="connsiteY67" fmla="*/ 2509790 h 3142326"/>
                  <a:gd name="connsiteX68" fmla="*/ 530755 w 2379229"/>
                  <a:gd name="connsiteY68" fmla="*/ 2520823 h 3142326"/>
                  <a:gd name="connsiteX69" fmla="*/ 327099 w 2379229"/>
                  <a:gd name="connsiteY69" fmla="*/ 2567596 h 3142326"/>
                  <a:gd name="connsiteX70" fmla="*/ 334092 w 2379229"/>
                  <a:gd name="connsiteY70" fmla="*/ 2573377 h 3142326"/>
                  <a:gd name="connsiteX71" fmla="*/ 335086 w 2379229"/>
                  <a:gd name="connsiteY71" fmla="*/ 2572910 h 3142326"/>
                  <a:gd name="connsiteX72" fmla="*/ 334434 w 2379229"/>
                  <a:gd name="connsiteY72" fmla="*/ 2573998 h 3142326"/>
                  <a:gd name="connsiteX73" fmla="*/ 235698 w 2379229"/>
                  <a:gd name="connsiteY73" fmla="*/ 2689454 h 3142326"/>
                  <a:gd name="connsiteX74" fmla="*/ 182772 w 2379229"/>
                  <a:gd name="connsiteY74" fmla="*/ 2728115 h 3142326"/>
                  <a:gd name="connsiteX75" fmla="*/ 150978 w 2379229"/>
                  <a:gd name="connsiteY75" fmla="*/ 2725567 h 3142326"/>
                  <a:gd name="connsiteX76" fmla="*/ 94851 w 2379229"/>
                  <a:gd name="connsiteY76" fmla="*/ 2697907 h 3142326"/>
                  <a:gd name="connsiteX77" fmla="*/ 14358 w 2379229"/>
                  <a:gd name="connsiteY77" fmla="*/ 2658593 h 3142326"/>
                  <a:gd name="connsiteX78" fmla="*/ 0 w 2379229"/>
                  <a:gd name="connsiteY78" fmla="*/ 2658282 h 3142326"/>
                  <a:gd name="connsiteX79" fmla="*/ 27411 w 2379229"/>
                  <a:gd name="connsiteY79" fmla="*/ 2682803 h 3142326"/>
                  <a:gd name="connsiteX80" fmla="*/ 216864 w 2379229"/>
                  <a:gd name="connsiteY80" fmla="*/ 2823868 h 3142326"/>
                  <a:gd name="connsiteX81" fmla="*/ 498496 w 2379229"/>
                  <a:gd name="connsiteY81" fmla="*/ 2898797 h 3142326"/>
                  <a:gd name="connsiteX82" fmla="*/ 710636 w 2379229"/>
                  <a:gd name="connsiteY82" fmla="*/ 2901656 h 3142326"/>
                  <a:gd name="connsiteX83" fmla="*/ 720737 w 2379229"/>
                  <a:gd name="connsiteY83" fmla="*/ 2912845 h 3142326"/>
                  <a:gd name="connsiteX84" fmla="*/ 695719 w 2379229"/>
                  <a:gd name="connsiteY84" fmla="*/ 3127223 h 3142326"/>
                  <a:gd name="connsiteX85" fmla="*/ 709269 w 2379229"/>
                  <a:gd name="connsiteY85" fmla="*/ 3141767 h 3142326"/>
                  <a:gd name="connsiteX86" fmla="*/ 1270046 w 2379229"/>
                  <a:gd name="connsiteY86" fmla="*/ 3141861 h 3142326"/>
                  <a:gd name="connsiteX87" fmla="*/ 1978071 w 2379229"/>
                  <a:gd name="connsiteY87" fmla="*/ 3142327 h 3142326"/>
                  <a:gd name="connsiteX88" fmla="*/ 1987209 w 2379229"/>
                  <a:gd name="connsiteY88" fmla="*/ 3131916 h 3142326"/>
                  <a:gd name="connsiteX89" fmla="*/ 1949324 w 2379229"/>
                  <a:gd name="connsiteY89" fmla="*/ 2907095 h 3142326"/>
                  <a:gd name="connsiteX90" fmla="*/ 1961755 w 2379229"/>
                  <a:gd name="connsiteY90" fmla="*/ 2894229 h 3142326"/>
                  <a:gd name="connsiteX91" fmla="*/ 2152576 w 2379229"/>
                  <a:gd name="connsiteY91" fmla="*/ 2889443 h 3142326"/>
                  <a:gd name="connsiteX92" fmla="*/ 2283074 w 2379229"/>
                  <a:gd name="connsiteY92" fmla="*/ 2816284 h 3142326"/>
                  <a:gd name="connsiteX93" fmla="*/ 2349519 w 2379229"/>
                  <a:gd name="connsiteY93" fmla="*/ 2654677 h 3142326"/>
                  <a:gd name="connsiteX94" fmla="*/ 2377210 w 2379229"/>
                  <a:gd name="connsiteY94" fmla="*/ 2361827 h 3142326"/>
                  <a:gd name="connsiteX95" fmla="*/ 2379230 w 2379229"/>
                  <a:gd name="connsiteY95" fmla="*/ 2312412 h 3142326"/>
                  <a:gd name="connsiteX96" fmla="*/ 2379168 w 2379229"/>
                  <a:gd name="connsiteY96" fmla="*/ 2192170 h 3142326"/>
                  <a:gd name="connsiteX0" fmla="*/ 2379168 w 2379231"/>
                  <a:gd name="connsiteY0" fmla="*/ 2192170 h 3391009"/>
                  <a:gd name="connsiteX1" fmla="*/ 2377894 w 2379231"/>
                  <a:gd name="connsiteY1" fmla="*/ 2142507 h 3391009"/>
                  <a:gd name="connsiteX2" fmla="*/ 2376993 w 2379231"/>
                  <a:gd name="connsiteY2" fmla="*/ 2092284 h 3391009"/>
                  <a:gd name="connsiteX3" fmla="*/ 2363194 w 2379231"/>
                  <a:gd name="connsiteY3" fmla="*/ 1890679 h 3391009"/>
                  <a:gd name="connsiteX4" fmla="*/ 2333421 w 2379231"/>
                  <a:gd name="connsiteY4" fmla="*/ 1653521 h 3391009"/>
                  <a:gd name="connsiteX5" fmla="*/ 2265577 w 2379231"/>
                  <a:gd name="connsiteY5" fmla="*/ 1442220 h 3391009"/>
                  <a:gd name="connsiteX6" fmla="*/ 2143439 w 2379231"/>
                  <a:gd name="connsiteY6" fmla="*/ 1310230 h 3391009"/>
                  <a:gd name="connsiteX7" fmla="*/ 1980154 w 2379231"/>
                  <a:gd name="connsiteY7" fmla="*/ 1241671 h 3391009"/>
                  <a:gd name="connsiteX8" fmla="*/ 1957435 w 2379231"/>
                  <a:gd name="connsiteY8" fmla="*/ 1224827 h 3391009"/>
                  <a:gd name="connsiteX9" fmla="*/ 1927942 w 2379231"/>
                  <a:gd name="connsiteY9" fmla="*/ 1178178 h 3391009"/>
                  <a:gd name="connsiteX10" fmla="*/ 1817117 w 2379231"/>
                  <a:gd name="connsiteY10" fmla="*/ 939870 h 3391009"/>
                  <a:gd name="connsiteX11" fmla="*/ 1692555 w 2379231"/>
                  <a:gd name="connsiteY11" fmla="*/ 451319 h 3391009"/>
                  <a:gd name="connsiteX12" fmla="*/ 1631828 w 2379231"/>
                  <a:gd name="connsiteY12" fmla="*/ 232839 h 3391009"/>
                  <a:gd name="connsiteX13" fmla="*/ 1564326 w 2379231"/>
                  <a:gd name="connsiteY13" fmla="*/ 101129 h 3391009"/>
                  <a:gd name="connsiteX14" fmla="*/ 1449678 w 2379231"/>
                  <a:gd name="connsiteY14" fmla="*/ 10318 h 3391009"/>
                  <a:gd name="connsiteX15" fmla="*/ 1394794 w 2379231"/>
                  <a:gd name="connsiteY15" fmla="*/ 0 h 3391009"/>
                  <a:gd name="connsiteX16" fmla="*/ 1345690 w 2379231"/>
                  <a:gd name="connsiteY16" fmla="*/ 0 h 3391009"/>
                  <a:gd name="connsiteX17" fmla="*/ 1337921 w 2379231"/>
                  <a:gd name="connsiteY17" fmla="*/ 2517 h 3391009"/>
                  <a:gd name="connsiteX18" fmla="*/ 1271848 w 2379231"/>
                  <a:gd name="connsiteY18" fmla="*/ 47861 h 3391009"/>
                  <a:gd name="connsiteX19" fmla="*/ 1248633 w 2379231"/>
                  <a:gd name="connsiteY19" fmla="*/ 90935 h 3391009"/>
                  <a:gd name="connsiteX20" fmla="*/ 1187346 w 2379231"/>
                  <a:gd name="connsiteY20" fmla="*/ 132704 h 3391009"/>
                  <a:gd name="connsiteX21" fmla="*/ 1066048 w 2379231"/>
                  <a:gd name="connsiteY21" fmla="*/ 135626 h 3391009"/>
                  <a:gd name="connsiteX22" fmla="*/ 903353 w 2379231"/>
                  <a:gd name="connsiteY22" fmla="*/ 186625 h 3391009"/>
                  <a:gd name="connsiteX23" fmla="*/ 683132 w 2379231"/>
                  <a:gd name="connsiteY23" fmla="*/ 459089 h 3391009"/>
                  <a:gd name="connsiteX24" fmla="*/ 668277 w 2379231"/>
                  <a:gd name="connsiteY24" fmla="*/ 618769 h 3391009"/>
                  <a:gd name="connsiteX25" fmla="*/ 676481 w 2379231"/>
                  <a:gd name="connsiteY25" fmla="*/ 614449 h 3391009"/>
                  <a:gd name="connsiteX26" fmla="*/ 728506 w 2379231"/>
                  <a:gd name="connsiteY26" fmla="*/ 587287 h 3391009"/>
                  <a:gd name="connsiteX27" fmla="*/ 814158 w 2379231"/>
                  <a:gd name="connsiteY27" fmla="*/ 586044 h 3391009"/>
                  <a:gd name="connsiteX28" fmla="*/ 1073911 w 2379231"/>
                  <a:gd name="connsiteY28" fmla="*/ 641674 h 3391009"/>
                  <a:gd name="connsiteX29" fmla="*/ 1242759 w 2379231"/>
                  <a:gd name="connsiteY29" fmla="*/ 704732 h 3391009"/>
                  <a:gd name="connsiteX30" fmla="*/ 1282881 w 2379231"/>
                  <a:gd name="connsiteY30" fmla="*/ 715205 h 3391009"/>
                  <a:gd name="connsiteX31" fmla="*/ 1316570 w 2379231"/>
                  <a:gd name="connsiteY31" fmla="*/ 697117 h 3391009"/>
                  <a:gd name="connsiteX32" fmla="*/ 1349668 w 2379231"/>
                  <a:gd name="connsiteY32" fmla="*/ 642606 h 3391009"/>
                  <a:gd name="connsiteX33" fmla="*/ 1401476 w 2379231"/>
                  <a:gd name="connsiteY33" fmla="*/ 601396 h 3391009"/>
                  <a:gd name="connsiteX34" fmla="*/ 1460431 w 2379231"/>
                  <a:gd name="connsiteY34" fmla="*/ 632754 h 3391009"/>
                  <a:gd name="connsiteX35" fmla="*/ 1462576 w 2379231"/>
                  <a:gd name="connsiteY35" fmla="*/ 643569 h 3391009"/>
                  <a:gd name="connsiteX36" fmla="*/ 1467268 w 2379231"/>
                  <a:gd name="connsiteY36" fmla="*/ 734038 h 3391009"/>
                  <a:gd name="connsiteX37" fmla="*/ 1482590 w 2379231"/>
                  <a:gd name="connsiteY37" fmla="*/ 835540 h 3391009"/>
                  <a:gd name="connsiteX38" fmla="*/ 1548787 w 2379231"/>
                  <a:gd name="connsiteY38" fmla="*/ 962371 h 3391009"/>
                  <a:gd name="connsiteX39" fmla="*/ 1558639 w 2379231"/>
                  <a:gd name="connsiteY39" fmla="*/ 990869 h 3391009"/>
                  <a:gd name="connsiteX40" fmla="*/ 1569547 w 2379231"/>
                  <a:gd name="connsiteY40" fmla="*/ 1087088 h 3391009"/>
                  <a:gd name="connsiteX41" fmla="*/ 1590525 w 2379231"/>
                  <a:gd name="connsiteY41" fmla="*/ 1268523 h 3391009"/>
                  <a:gd name="connsiteX42" fmla="*/ 1604666 w 2379231"/>
                  <a:gd name="connsiteY42" fmla="*/ 1376613 h 3391009"/>
                  <a:gd name="connsiteX43" fmla="*/ 1598295 w 2379231"/>
                  <a:gd name="connsiteY43" fmla="*/ 1389946 h 3391009"/>
                  <a:gd name="connsiteX44" fmla="*/ 1593229 w 2379231"/>
                  <a:gd name="connsiteY44" fmla="*/ 1395260 h 3391009"/>
                  <a:gd name="connsiteX45" fmla="*/ 1406106 w 2379231"/>
                  <a:gd name="connsiteY45" fmla="*/ 1670987 h 3391009"/>
                  <a:gd name="connsiteX46" fmla="*/ 1307309 w 2379231"/>
                  <a:gd name="connsiteY46" fmla="*/ 1858638 h 3391009"/>
                  <a:gd name="connsiteX47" fmla="*/ 1235331 w 2379231"/>
                  <a:gd name="connsiteY47" fmla="*/ 2011232 h 3391009"/>
                  <a:gd name="connsiteX48" fmla="*/ 1230576 w 2379231"/>
                  <a:gd name="connsiteY48" fmla="*/ 1993020 h 3391009"/>
                  <a:gd name="connsiteX49" fmla="*/ 1179328 w 2379231"/>
                  <a:gd name="connsiteY49" fmla="*/ 1733237 h 3391009"/>
                  <a:gd name="connsiteX50" fmla="*/ 1167332 w 2379231"/>
                  <a:gd name="connsiteY50" fmla="*/ 1617563 h 3391009"/>
                  <a:gd name="connsiteX51" fmla="*/ 1182156 w 2379231"/>
                  <a:gd name="connsiteY51" fmla="*/ 1453190 h 3391009"/>
                  <a:gd name="connsiteX52" fmla="*/ 1190827 w 2379231"/>
                  <a:gd name="connsiteY52" fmla="*/ 1425220 h 3391009"/>
                  <a:gd name="connsiteX53" fmla="*/ 1231819 w 2379231"/>
                  <a:gd name="connsiteY53" fmla="*/ 1302088 h 3391009"/>
                  <a:gd name="connsiteX54" fmla="*/ 1233094 w 2379231"/>
                  <a:gd name="connsiteY54" fmla="*/ 1271600 h 3391009"/>
                  <a:gd name="connsiteX55" fmla="*/ 1208977 w 2379231"/>
                  <a:gd name="connsiteY55" fmla="*/ 1251275 h 3391009"/>
                  <a:gd name="connsiteX56" fmla="*/ 1181628 w 2379231"/>
                  <a:gd name="connsiteY56" fmla="*/ 1257739 h 3391009"/>
                  <a:gd name="connsiteX57" fmla="*/ 1115151 w 2379231"/>
                  <a:gd name="connsiteY57" fmla="*/ 1286113 h 3391009"/>
                  <a:gd name="connsiteX58" fmla="*/ 1046189 w 2379231"/>
                  <a:gd name="connsiteY58" fmla="*/ 1305164 h 3391009"/>
                  <a:gd name="connsiteX59" fmla="*/ 1017690 w 2379231"/>
                  <a:gd name="connsiteY59" fmla="*/ 1289066 h 3391009"/>
                  <a:gd name="connsiteX60" fmla="*/ 1004513 w 2379231"/>
                  <a:gd name="connsiteY60" fmla="*/ 1260163 h 3391009"/>
                  <a:gd name="connsiteX61" fmla="*/ 992672 w 2379231"/>
                  <a:gd name="connsiteY61" fmla="*/ 1251212 h 3391009"/>
                  <a:gd name="connsiteX62" fmla="*/ 802566 w 2379231"/>
                  <a:gd name="connsiteY62" fmla="*/ 1297705 h 3391009"/>
                  <a:gd name="connsiteX63" fmla="*/ 612305 w 2379231"/>
                  <a:gd name="connsiteY63" fmla="*/ 1496824 h 3391009"/>
                  <a:gd name="connsiteX64" fmla="*/ 590270 w 2379231"/>
                  <a:gd name="connsiteY64" fmla="*/ 1627011 h 3391009"/>
                  <a:gd name="connsiteX65" fmla="*/ 567148 w 2379231"/>
                  <a:gd name="connsiteY65" fmla="*/ 2103473 h 3391009"/>
                  <a:gd name="connsiteX66" fmla="*/ 557234 w 2379231"/>
                  <a:gd name="connsiteY66" fmla="*/ 2305544 h 3391009"/>
                  <a:gd name="connsiteX67" fmla="*/ 540638 w 2379231"/>
                  <a:gd name="connsiteY67" fmla="*/ 2509790 h 3391009"/>
                  <a:gd name="connsiteX68" fmla="*/ 530755 w 2379231"/>
                  <a:gd name="connsiteY68" fmla="*/ 2520823 h 3391009"/>
                  <a:gd name="connsiteX69" fmla="*/ 327099 w 2379231"/>
                  <a:gd name="connsiteY69" fmla="*/ 2567596 h 3391009"/>
                  <a:gd name="connsiteX70" fmla="*/ 334092 w 2379231"/>
                  <a:gd name="connsiteY70" fmla="*/ 2573377 h 3391009"/>
                  <a:gd name="connsiteX71" fmla="*/ 335086 w 2379231"/>
                  <a:gd name="connsiteY71" fmla="*/ 2572910 h 3391009"/>
                  <a:gd name="connsiteX72" fmla="*/ 334434 w 2379231"/>
                  <a:gd name="connsiteY72" fmla="*/ 2573998 h 3391009"/>
                  <a:gd name="connsiteX73" fmla="*/ 235698 w 2379231"/>
                  <a:gd name="connsiteY73" fmla="*/ 2689454 h 3391009"/>
                  <a:gd name="connsiteX74" fmla="*/ 182772 w 2379231"/>
                  <a:gd name="connsiteY74" fmla="*/ 2728115 h 3391009"/>
                  <a:gd name="connsiteX75" fmla="*/ 150978 w 2379231"/>
                  <a:gd name="connsiteY75" fmla="*/ 2725567 h 3391009"/>
                  <a:gd name="connsiteX76" fmla="*/ 94851 w 2379231"/>
                  <a:gd name="connsiteY76" fmla="*/ 2697907 h 3391009"/>
                  <a:gd name="connsiteX77" fmla="*/ 14358 w 2379231"/>
                  <a:gd name="connsiteY77" fmla="*/ 2658593 h 3391009"/>
                  <a:gd name="connsiteX78" fmla="*/ 0 w 2379231"/>
                  <a:gd name="connsiteY78" fmla="*/ 2658282 h 3391009"/>
                  <a:gd name="connsiteX79" fmla="*/ 27411 w 2379231"/>
                  <a:gd name="connsiteY79" fmla="*/ 2682803 h 3391009"/>
                  <a:gd name="connsiteX80" fmla="*/ 216864 w 2379231"/>
                  <a:gd name="connsiteY80" fmla="*/ 2823868 h 3391009"/>
                  <a:gd name="connsiteX81" fmla="*/ 498496 w 2379231"/>
                  <a:gd name="connsiteY81" fmla="*/ 2898797 h 3391009"/>
                  <a:gd name="connsiteX82" fmla="*/ 710636 w 2379231"/>
                  <a:gd name="connsiteY82" fmla="*/ 2901656 h 3391009"/>
                  <a:gd name="connsiteX83" fmla="*/ 720737 w 2379231"/>
                  <a:gd name="connsiteY83" fmla="*/ 2912845 h 3391009"/>
                  <a:gd name="connsiteX84" fmla="*/ 695719 w 2379231"/>
                  <a:gd name="connsiteY84" fmla="*/ 3127223 h 3391009"/>
                  <a:gd name="connsiteX85" fmla="*/ 694607 w 2379231"/>
                  <a:gd name="connsiteY85" fmla="*/ 3391009 h 3391009"/>
                  <a:gd name="connsiteX86" fmla="*/ 1270046 w 2379231"/>
                  <a:gd name="connsiteY86" fmla="*/ 3141861 h 3391009"/>
                  <a:gd name="connsiteX87" fmla="*/ 1978071 w 2379231"/>
                  <a:gd name="connsiteY87" fmla="*/ 3142327 h 3391009"/>
                  <a:gd name="connsiteX88" fmla="*/ 1987209 w 2379231"/>
                  <a:gd name="connsiteY88" fmla="*/ 3131916 h 3391009"/>
                  <a:gd name="connsiteX89" fmla="*/ 1949324 w 2379231"/>
                  <a:gd name="connsiteY89" fmla="*/ 2907095 h 3391009"/>
                  <a:gd name="connsiteX90" fmla="*/ 1961755 w 2379231"/>
                  <a:gd name="connsiteY90" fmla="*/ 2894229 h 3391009"/>
                  <a:gd name="connsiteX91" fmla="*/ 2152576 w 2379231"/>
                  <a:gd name="connsiteY91" fmla="*/ 2889443 h 3391009"/>
                  <a:gd name="connsiteX92" fmla="*/ 2283074 w 2379231"/>
                  <a:gd name="connsiteY92" fmla="*/ 2816284 h 3391009"/>
                  <a:gd name="connsiteX93" fmla="*/ 2349519 w 2379231"/>
                  <a:gd name="connsiteY93" fmla="*/ 2654677 h 3391009"/>
                  <a:gd name="connsiteX94" fmla="*/ 2377210 w 2379231"/>
                  <a:gd name="connsiteY94" fmla="*/ 2361827 h 3391009"/>
                  <a:gd name="connsiteX95" fmla="*/ 2379230 w 2379231"/>
                  <a:gd name="connsiteY95" fmla="*/ 2312412 h 3391009"/>
                  <a:gd name="connsiteX96" fmla="*/ 2379168 w 2379231"/>
                  <a:gd name="connsiteY96" fmla="*/ 2192170 h 3391009"/>
                  <a:gd name="connsiteX0" fmla="*/ 2379168 w 2379229"/>
                  <a:gd name="connsiteY0" fmla="*/ 2192170 h 3453566"/>
                  <a:gd name="connsiteX1" fmla="*/ 2377894 w 2379229"/>
                  <a:gd name="connsiteY1" fmla="*/ 2142507 h 3453566"/>
                  <a:gd name="connsiteX2" fmla="*/ 2376993 w 2379229"/>
                  <a:gd name="connsiteY2" fmla="*/ 2092284 h 3453566"/>
                  <a:gd name="connsiteX3" fmla="*/ 2363194 w 2379229"/>
                  <a:gd name="connsiteY3" fmla="*/ 1890679 h 3453566"/>
                  <a:gd name="connsiteX4" fmla="*/ 2333421 w 2379229"/>
                  <a:gd name="connsiteY4" fmla="*/ 1653521 h 3453566"/>
                  <a:gd name="connsiteX5" fmla="*/ 2265577 w 2379229"/>
                  <a:gd name="connsiteY5" fmla="*/ 1442220 h 3453566"/>
                  <a:gd name="connsiteX6" fmla="*/ 2143439 w 2379229"/>
                  <a:gd name="connsiteY6" fmla="*/ 1310230 h 3453566"/>
                  <a:gd name="connsiteX7" fmla="*/ 1980154 w 2379229"/>
                  <a:gd name="connsiteY7" fmla="*/ 1241671 h 3453566"/>
                  <a:gd name="connsiteX8" fmla="*/ 1957435 w 2379229"/>
                  <a:gd name="connsiteY8" fmla="*/ 1224827 h 3453566"/>
                  <a:gd name="connsiteX9" fmla="*/ 1927942 w 2379229"/>
                  <a:gd name="connsiteY9" fmla="*/ 1178178 h 3453566"/>
                  <a:gd name="connsiteX10" fmla="*/ 1817117 w 2379229"/>
                  <a:gd name="connsiteY10" fmla="*/ 939870 h 3453566"/>
                  <a:gd name="connsiteX11" fmla="*/ 1692555 w 2379229"/>
                  <a:gd name="connsiteY11" fmla="*/ 451319 h 3453566"/>
                  <a:gd name="connsiteX12" fmla="*/ 1631828 w 2379229"/>
                  <a:gd name="connsiteY12" fmla="*/ 232839 h 3453566"/>
                  <a:gd name="connsiteX13" fmla="*/ 1564326 w 2379229"/>
                  <a:gd name="connsiteY13" fmla="*/ 101129 h 3453566"/>
                  <a:gd name="connsiteX14" fmla="*/ 1449678 w 2379229"/>
                  <a:gd name="connsiteY14" fmla="*/ 10318 h 3453566"/>
                  <a:gd name="connsiteX15" fmla="*/ 1394794 w 2379229"/>
                  <a:gd name="connsiteY15" fmla="*/ 0 h 3453566"/>
                  <a:gd name="connsiteX16" fmla="*/ 1345690 w 2379229"/>
                  <a:gd name="connsiteY16" fmla="*/ 0 h 3453566"/>
                  <a:gd name="connsiteX17" fmla="*/ 1337921 w 2379229"/>
                  <a:gd name="connsiteY17" fmla="*/ 2517 h 3453566"/>
                  <a:gd name="connsiteX18" fmla="*/ 1271848 w 2379229"/>
                  <a:gd name="connsiteY18" fmla="*/ 47861 h 3453566"/>
                  <a:gd name="connsiteX19" fmla="*/ 1248633 w 2379229"/>
                  <a:gd name="connsiteY19" fmla="*/ 90935 h 3453566"/>
                  <a:gd name="connsiteX20" fmla="*/ 1187346 w 2379229"/>
                  <a:gd name="connsiteY20" fmla="*/ 132704 h 3453566"/>
                  <a:gd name="connsiteX21" fmla="*/ 1066048 w 2379229"/>
                  <a:gd name="connsiteY21" fmla="*/ 135626 h 3453566"/>
                  <a:gd name="connsiteX22" fmla="*/ 903353 w 2379229"/>
                  <a:gd name="connsiteY22" fmla="*/ 186625 h 3453566"/>
                  <a:gd name="connsiteX23" fmla="*/ 683132 w 2379229"/>
                  <a:gd name="connsiteY23" fmla="*/ 459089 h 3453566"/>
                  <a:gd name="connsiteX24" fmla="*/ 668277 w 2379229"/>
                  <a:gd name="connsiteY24" fmla="*/ 618769 h 3453566"/>
                  <a:gd name="connsiteX25" fmla="*/ 676481 w 2379229"/>
                  <a:gd name="connsiteY25" fmla="*/ 614449 h 3453566"/>
                  <a:gd name="connsiteX26" fmla="*/ 728506 w 2379229"/>
                  <a:gd name="connsiteY26" fmla="*/ 587287 h 3453566"/>
                  <a:gd name="connsiteX27" fmla="*/ 814158 w 2379229"/>
                  <a:gd name="connsiteY27" fmla="*/ 586044 h 3453566"/>
                  <a:gd name="connsiteX28" fmla="*/ 1073911 w 2379229"/>
                  <a:gd name="connsiteY28" fmla="*/ 641674 h 3453566"/>
                  <a:gd name="connsiteX29" fmla="*/ 1242759 w 2379229"/>
                  <a:gd name="connsiteY29" fmla="*/ 704732 h 3453566"/>
                  <a:gd name="connsiteX30" fmla="*/ 1282881 w 2379229"/>
                  <a:gd name="connsiteY30" fmla="*/ 715205 h 3453566"/>
                  <a:gd name="connsiteX31" fmla="*/ 1316570 w 2379229"/>
                  <a:gd name="connsiteY31" fmla="*/ 697117 h 3453566"/>
                  <a:gd name="connsiteX32" fmla="*/ 1349668 w 2379229"/>
                  <a:gd name="connsiteY32" fmla="*/ 642606 h 3453566"/>
                  <a:gd name="connsiteX33" fmla="*/ 1401476 w 2379229"/>
                  <a:gd name="connsiteY33" fmla="*/ 601396 h 3453566"/>
                  <a:gd name="connsiteX34" fmla="*/ 1460431 w 2379229"/>
                  <a:gd name="connsiteY34" fmla="*/ 632754 h 3453566"/>
                  <a:gd name="connsiteX35" fmla="*/ 1462576 w 2379229"/>
                  <a:gd name="connsiteY35" fmla="*/ 643569 h 3453566"/>
                  <a:gd name="connsiteX36" fmla="*/ 1467268 w 2379229"/>
                  <a:gd name="connsiteY36" fmla="*/ 734038 h 3453566"/>
                  <a:gd name="connsiteX37" fmla="*/ 1482590 w 2379229"/>
                  <a:gd name="connsiteY37" fmla="*/ 835540 h 3453566"/>
                  <a:gd name="connsiteX38" fmla="*/ 1548787 w 2379229"/>
                  <a:gd name="connsiteY38" fmla="*/ 962371 h 3453566"/>
                  <a:gd name="connsiteX39" fmla="*/ 1558639 w 2379229"/>
                  <a:gd name="connsiteY39" fmla="*/ 990869 h 3453566"/>
                  <a:gd name="connsiteX40" fmla="*/ 1569547 w 2379229"/>
                  <a:gd name="connsiteY40" fmla="*/ 1087088 h 3453566"/>
                  <a:gd name="connsiteX41" fmla="*/ 1590525 w 2379229"/>
                  <a:gd name="connsiteY41" fmla="*/ 1268523 h 3453566"/>
                  <a:gd name="connsiteX42" fmla="*/ 1604666 w 2379229"/>
                  <a:gd name="connsiteY42" fmla="*/ 1376613 h 3453566"/>
                  <a:gd name="connsiteX43" fmla="*/ 1598295 w 2379229"/>
                  <a:gd name="connsiteY43" fmla="*/ 1389946 h 3453566"/>
                  <a:gd name="connsiteX44" fmla="*/ 1593229 w 2379229"/>
                  <a:gd name="connsiteY44" fmla="*/ 1395260 h 3453566"/>
                  <a:gd name="connsiteX45" fmla="*/ 1406106 w 2379229"/>
                  <a:gd name="connsiteY45" fmla="*/ 1670987 h 3453566"/>
                  <a:gd name="connsiteX46" fmla="*/ 1307309 w 2379229"/>
                  <a:gd name="connsiteY46" fmla="*/ 1858638 h 3453566"/>
                  <a:gd name="connsiteX47" fmla="*/ 1235331 w 2379229"/>
                  <a:gd name="connsiteY47" fmla="*/ 2011232 h 3453566"/>
                  <a:gd name="connsiteX48" fmla="*/ 1230576 w 2379229"/>
                  <a:gd name="connsiteY48" fmla="*/ 1993020 h 3453566"/>
                  <a:gd name="connsiteX49" fmla="*/ 1179328 w 2379229"/>
                  <a:gd name="connsiteY49" fmla="*/ 1733237 h 3453566"/>
                  <a:gd name="connsiteX50" fmla="*/ 1167332 w 2379229"/>
                  <a:gd name="connsiteY50" fmla="*/ 1617563 h 3453566"/>
                  <a:gd name="connsiteX51" fmla="*/ 1182156 w 2379229"/>
                  <a:gd name="connsiteY51" fmla="*/ 1453190 h 3453566"/>
                  <a:gd name="connsiteX52" fmla="*/ 1190827 w 2379229"/>
                  <a:gd name="connsiteY52" fmla="*/ 1425220 h 3453566"/>
                  <a:gd name="connsiteX53" fmla="*/ 1231819 w 2379229"/>
                  <a:gd name="connsiteY53" fmla="*/ 1302088 h 3453566"/>
                  <a:gd name="connsiteX54" fmla="*/ 1233094 w 2379229"/>
                  <a:gd name="connsiteY54" fmla="*/ 1271600 h 3453566"/>
                  <a:gd name="connsiteX55" fmla="*/ 1208977 w 2379229"/>
                  <a:gd name="connsiteY55" fmla="*/ 1251275 h 3453566"/>
                  <a:gd name="connsiteX56" fmla="*/ 1181628 w 2379229"/>
                  <a:gd name="connsiteY56" fmla="*/ 1257739 h 3453566"/>
                  <a:gd name="connsiteX57" fmla="*/ 1115151 w 2379229"/>
                  <a:gd name="connsiteY57" fmla="*/ 1286113 h 3453566"/>
                  <a:gd name="connsiteX58" fmla="*/ 1046189 w 2379229"/>
                  <a:gd name="connsiteY58" fmla="*/ 1305164 h 3453566"/>
                  <a:gd name="connsiteX59" fmla="*/ 1017690 w 2379229"/>
                  <a:gd name="connsiteY59" fmla="*/ 1289066 h 3453566"/>
                  <a:gd name="connsiteX60" fmla="*/ 1004513 w 2379229"/>
                  <a:gd name="connsiteY60" fmla="*/ 1260163 h 3453566"/>
                  <a:gd name="connsiteX61" fmla="*/ 992672 w 2379229"/>
                  <a:gd name="connsiteY61" fmla="*/ 1251212 h 3453566"/>
                  <a:gd name="connsiteX62" fmla="*/ 802566 w 2379229"/>
                  <a:gd name="connsiteY62" fmla="*/ 1297705 h 3453566"/>
                  <a:gd name="connsiteX63" fmla="*/ 612305 w 2379229"/>
                  <a:gd name="connsiteY63" fmla="*/ 1496824 h 3453566"/>
                  <a:gd name="connsiteX64" fmla="*/ 590270 w 2379229"/>
                  <a:gd name="connsiteY64" fmla="*/ 1627011 h 3453566"/>
                  <a:gd name="connsiteX65" fmla="*/ 567148 w 2379229"/>
                  <a:gd name="connsiteY65" fmla="*/ 2103473 h 3453566"/>
                  <a:gd name="connsiteX66" fmla="*/ 557234 w 2379229"/>
                  <a:gd name="connsiteY66" fmla="*/ 2305544 h 3453566"/>
                  <a:gd name="connsiteX67" fmla="*/ 540638 w 2379229"/>
                  <a:gd name="connsiteY67" fmla="*/ 2509790 h 3453566"/>
                  <a:gd name="connsiteX68" fmla="*/ 530755 w 2379229"/>
                  <a:gd name="connsiteY68" fmla="*/ 2520823 h 3453566"/>
                  <a:gd name="connsiteX69" fmla="*/ 327099 w 2379229"/>
                  <a:gd name="connsiteY69" fmla="*/ 2567596 h 3453566"/>
                  <a:gd name="connsiteX70" fmla="*/ 334092 w 2379229"/>
                  <a:gd name="connsiteY70" fmla="*/ 2573377 h 3453566"/>
                  <a:gd name="connsiteX71" fmla="*/ 335086 w 2379229"/>
                  <a:gd name="connsiteY71" fmla="*/ 2572910 h 3453566"/>
                  <a:gd name="connsiteX72" fmla="*/ 334434 w 2379229"/>
                  <a:gd name="connsiteY72" fmla="*/ 2573998 h 3453566"/>
                  <a:gd name="connsiteX73" fmla="*/ 235698 w 2379229"/>
                  <a:gd name="connsiteY73" fmla="*/ 2689454 h 3453566"/>
                  <a:gd name="connsiteX74" fmla="*/ 182772 w 2379229"/>
                  <a:gd name="connsiteY74" fmla="*/ 2728115 h 3453566"/>
                  <a:gd name="connsiteX75" fmla="*/ 150978 w 2379229"/>
                  <a:gd name="connsiteY75" fmla="*/ 2725567 h 3453566"/>
                  <a:gd name="connsiteX76" fmla="*/ 94851 w 2379229"/>
                  <a:gd name="connsiteY76" fmla="*/ 2697907 h 3453566"/>
                  <a:gd name="connsiteX77" fmla="*/ 14358 w 2379229"/>
                  <a:gd name="connsiteY77" fmla="*/ 2658593 h 3453566"/>
                  <a:gd name="connsiteX78" fmla="*/ 0 w 2379229"/>
                  <a:gd name="connsiteY78" fmla="*/ 2658282 h 3453566"/>
                  <a:gd name="connsiteX79" fmla="*/ 27411 w 2379229"/>
                  <a:gd name="connsiteY79" fmla="*/ 2682803 h 3453566"/>
                  <a:gd name="connsiteX80" fmla="*/ 216864 w 2379229"/>
                  <a:gd name="connsiteY80" fmla="*/ 2823868 h 3453566"/>
                  <a:gd name="connsiteX81" fmla="*/ 498496 w 2379229"/>
                  <a:gd name="connsiteY81" fmla="*/ 2898797 h 3453566"/>
                  <a:gd name="connsiteX82" fmla="*/ 710636 w 2379229"/>
                  <a:gd name="connsiteY82" fmla="*/ 2901656 h 3453566"/>
                  <a:gd name="connsiteX83" fmla="*/ 720737 w 2379229"/>
                  <a:gd name="connsiteY83" fmla="*/ 2912845 h 3453566"/>
                  <a:gd name="connsiteX84" fmla="*/ 695719 w 2379229"/>
                  <a:gd name="connsiteY84" fmla="*/ 3127223 h 3453566"/>
                  <a:gd name="connsiteX85" fmla="*/ 694607 w 2379229"/>
                  <a:gd name="connsiteY85" fmla="*/ 3391009 h 3453566"/>
                  <a:gd name="connsiteX86" fmla="*/ 1255384 w 2379229"/>
                  <a:gd name="connsiteY86" fmla="*/ 3435089 h 3453566"/>
                  <a:gd name="connsiteX87" fmla="*/ 1978071 w 2379229"/>
                  <a:gd name="connsiteY87" fmla="*/ 3142327 h 3453566"/>
                  <a:gd name="connsiteX88" fmla="*/ 1987209 w 2379229"/>
                  <a:gd name="connsiteY88" fmla="*/ 3131916 h 3453566"/>
                  <a:gd name="connsiteX89" fmla="*/ 1949324 w 2379229"/>
                  <a:gd name="connsiteY89" fmla="*/ 2907095 h 3453566"/>
                  <a:gd name="connsiteX90" fmla="*/ 1961755 w 2379229"/>
                  <a:gd name="connsiteY90" fmla="*/ 2894229 h 3453566"/>
                  <a:gd name="connsiteX91" fmla="*/ 2152576 w 2379229"/>
                  <a:gd name="connsiteY91" fmla="*/ 2889443 h 3453566"/>
                  <a:gd name="connsiteX92" fmla="*/ 2283074 w 2379229"/>
                  <a:gd name="connsiteY92" fmla="*/ 2816284 h 3453566"/>
                  <a:gd name="connsiteX93" fmla="*/ 2349519 w 2379229"/>
                  <a:gd name="connsiteY93" fmla="*/ 2654677 h 3453566"/>
                  <a:gd name="connsiteX94" fmla="*/ 2377210 w 2379229"/>
                  <a:gd name="connsiteY94" fmla="*/ 2361827 h 3453566"/>
                  <a:gd name="connsiteX95" fmla="*/ 2379230 w 2379229"/>
                  <a:gd name="connsiteY95" fmla="*/ 2312412 h 3453566"/>
                  <a:gd name="connsiteX96" fmla="*/ 2379168 w 2379229"/>
                  <a:gd name="connsiteY96" fmla="*/ 2192170 h 3453566"/>
                  <a:gd name="connsiteX0" fmla="*/ 2379168 w 2379231"/>
                  <a:gd name="connsiteY0" fmla="*/ 2192170 h 3601230"/>
                  <a:gd name="connsiteX1" fmla="*/ 2377894 w 2379231"/>
                  <a:gd name="connsiteY1" fmla="*/ 2142507 h 3601230"/>
                  <a:gd name="connsiteX2" fmla="*/ 2376993 w 2379231"/>
                  <a:gd name="connsiteY2" fmla="*/ 2092284 h 3601230"/>
                  <a:gd name="connsiteX3" fmla="*/ 2363194 w 2379231"/>
                  <a:gd name="connsiteY3" fmla="*/ 1890679 h 3601230"/>
                  <a:gd name="connsiteX4" fmla="*/ 2333421 w 2379231"/>
                  <a:gd name="connsiteY4" fmla="*/ 1653521 h 3601230"/>
                  <a:gd name="connsiteX5" fmla="*/ 2265577 w 2379231"/>
                  <a:gd name="connsiteY5" fmla="*/ 1442220 h 3601230"/>
                  <a:gd name="connsiteX6" fmla="*/ 2143439 w 2379231"/>
                  <a:gd name="connsiteY6" fmla="*/ 1310230 h 3601230"/>
                  <a:gd name="connsiteX7" fmla="*/ 1980154 w 2379231"/>
                  <a:gd name="connsiteY7" fmla="*/ 1241671 h 3601230"/>
                  <a:gd name="connsiteX8" fmla="*/ 1957435 w 2379231"/>
                  <a:gd name="connsiteY8" fmla="*/ 1224827 h 3601230"/>
                  <a:gd name="connsiteX9" fmla="*/ 1927942 w 2379231"/>
                  <a:gd name="connsiteY9" fmla="*/ 1178178 h 3601230"/>
                  <a:gd name="connsiteX10" fmla="*/ 1817117 w 2379231"/>
                  <a:gd name="connsiteY10" fmla="*/ 939870 h 3601230"/>
                  <a:gd name="connsiteX11" fmla="*/ 1692555 w 2379231"/>
                  <a:gd name="connsiteY11" fmla="*/ 451319 h 3601230"/>
                  <a:gd name="connsiteX12" fmla="*/ 1631828 w 2379231"/>
                  <a:gd name="connsiteY12" fmla="*/ 232839 h 3601230"/>
                  <a:gd name="connsiteX13" fmla="*/ 1564326 w 2379231"/>
                  <a:gd name="connsiteY13" fmla="*/ 101129 h 3601230"/>
                  <a:gd name="connsiteX14" fmla="*/ 1449678 w 2379231"/>
                  <a:gd name="connsiteY14" fmla="*/ 10318 h 3601230"/>
                  <a:gd name="connsiteX15" fmla="*/ 1394794 w 2379231"/>
                  <a:gd name="connsiteY15" fmla="*/ 0 h 3601230"/>
                  <a:gd name="connsiteX16" fmla="*/ 1345690 w 2379231"/>
                  <a:gd name="connsiteY16" fmla="*/ 0 h 3601230"/>
                  <a:gd name="connsiteX17" fmla="*/ 1337921 w 2379231"/>
                  <a:gd name="connsiteY17" fmla="*/ 2517 h 3601230"/>
                  <a:gd name="connsiteX18" fmla="*/ 1271848 w 2379231"/>
                  <a:gd name="connsiteY18" fmla="*/ 47861 h 3601230"/>
                  <a:gd name="connsiteX19" fmla="*/ 1248633 w 2379231"/>
                  <a:gd name="connsiteY19" fmla="*/ 90935 h 3601230"/>
                  <a:gd name="connsiteX20" fmla="*/ 1187346 w 2379231"/>
                  <a:gd name="connsiteY20" fmla="*/ 132704 h 3601230"/>
                  <a:gd name="connsiteX21" fmla="*/ 1066048 w 2379231"/>
                  <a:gd name="connsiteY21" fmla="*/ 135626 h 3601230"/>
                  <a:gd name="connsiteX22" fmla="*/ 903353 w 2379231"/>
                  <a:gd name="connsiteY22" fmla="*/ 186625 h 3601230"/>
                  <a:gd name="connsiteX23" fmla="*/ 683132 w 2379231"/>
                  <a:gd name="connsiteY23" fmla="*/ 459089 h 3601230"/>
                  <a:gd name="connsiteX24" fmla="*/ 668277 w 2379231"/>
                  <a:gd name="connsiteY24" fmla="*/ 618769 h 3601230"/>
                  <a:gd name="connsiteX25" fmla="*/ 676481 w 2379231"/>
                  <a:gd name="connsiteY25" fmla="*/ 614449 h 3601230"/>
                  <a:gd name="connsiteX26" fmla="*/ 728506 w 2379231"/>
                  <a:gd name="connsiteY26" fmla="*/ 587287 h 3601230"/>
                  <a:gd name="connsiteX27" fmla="*/ 814158 w 2379231"/>
                  <a:gd name="connsiteY27" fmla="*/ 586044 h 3601230"/>
                  <a:gd name="connsiteX28" fmla="*/ 1073911 w 2379231"/>
                  <a:gd name="connsiteY28" fmla="*/ 641674 h 3601230"/>
                  <a:gd name="connsiteX29" fmla="*/ 1242759 w 2379231"/>
                  <a:gd name="connsiteY29" fmla="*/ 704732 h 3601230"/>
                  <a:gd name="connsiteX30" fmla="*/ 1282881 w 2379231"/>
                  <a:gd name="connsiteY30" fmla="*/ 715205 h 3601230"/>
                  <a:gd name="connsiteX31" fmla="*/ 1316570 w 2379231"/>
                  <a:gd name="connsiteY31" fmla="*/ 697117 h 3601230"/>
                  <a:gd name="connsiteX32" fmla="*/ 1349668 w 2379231"/>
                  <a:gd name="connsiteY32" fmla="*/ 642606 h 3601230"/>
                  <a:gd name="connsiteX33" fmla="*/ 1401476 w 2379231"/>
                  <a:gd name="connsiteY33" fmla="*/ 601396 h 3601230"/>
                  <a:gd name="connsiteX34" fmla="*/ 1460431 w 2379231"/>
                  <a:gd name="connsiteY34" fmla="*/ 632754 h 3601230"/>
                  <a:gd name="connsiteX35" fmla="*/ 1462576 w 2379231"/>
                  <a:gd name="connsiteY35" fmla="*/ 643569 h 3601230"/>
                  <a:gd name="connsiteX36" fmla="*/ 1467268 w 2379231"/>
                  <a:gd name="connsiteY36" fmla="*/ 734038 h 3601230"/>
                  <a:gd name="connsiteX37" fmla="*/ 1482590 w 2379231"/>
                  <a:gd name="connsiteY37" fmla="*/ 835540 h 3601230"/>
                  <a:gd name="connsiteX38" fmla="*/ 1548787 w 2379231"/>
                  <a:gd name="connsiteY38" fmla="*/ 962371 h 3601230"/>
                  <a:gd name="connsiteX39" fmla="*/ 1558639 w 2379231"/>
                  <a:gd name="connsiteY39" fmla="*/ 990869 h 3601230"/>
                  <a:gd name="connsiteX40" fmla="*/ 1569547 w 2379231"/>
                  <a:gd name="connsiteY40" fmla="*/ 1087088 h 3601230"/>
                  <a:gd name="connsiteX41" fmla="*/ 1590525 w 2379231"/>
                  <a:gd name="connsiteY41" fmla="*/ 1268523 h 3601230"/>
                  <a:gd name="connsiteX42" fmla="*/ 1604666 w 2379231"/>
                  <a:gd name="connsiteY42" fmla="*/ 1376613 h 3601230"/>
                  <a:gd name="connsiteX43" fmla="*/ 1598295 w 2379231"/>
                  <a:gd name="connsiteY43" fmla="*/ 1389946 h 3601230"/>
                  <a:gd name="connsiteX44" fmla="*/ 1593229 w 2379231"/>
                  <a:gd name="connsiteY44" fmla="*/ 1395260 h 3601230"/>
                  <a:gd name="connsiteX45" fmla="*/ 1406106 w 2379231"/>
                  <a:gd name="connsiteY45" fmla="*/ 1670987 h 3601230"/>
                  <a:gd name="connsiteX46" fmla="*/ 1307309 w 2379231"/>
                  <a:gd name="connsiteY46" fmla="*/ 1858638 h 3601230"/>
                  <a:gd name="connsiteX47" fmla="*/ 1235331 w 2379231"/>
                  <a:gd name="connsiteY47" fmla="*/ 2011232 h 3601230"/>
                  <a:gd name="connsiteX48" fmla="*/ 1230576 w 2379231"/>
                  <a:gd name="connsiteY48" fmla="*/ 1993020 h 3601230"/>
                  <a:gd name="connsiteX49" fmla="*/ 1179328 w 2379231"/>
                  <a:gd name="connsiteY49" fmla="*/ 1733237 h 3601230"/>
                  <a:gd name="connsiteX50" fmla="*/ 1167332 w 2379231"/>
                  <a:gd name="connsiteY50" fmla="*/ 1617563 h 3601230"/>
                  <a:gd name="connsiteX51" fmla="*/ 1182156 w 2379231"/>
                  <a:gd name="connsiteY51" fmla="*/ 1453190 h 3601230"/>
                  <a:gd name="connsiteX52" fmla="*/ 1190827 w 2379231"/>
                  <a:gd name="connsiteY52" fmla="*/ 1425220 h 3601230"/>
                  <a:gd name="connsiteX53" fmla="*/ 1231819 w 2379231"/>
                  <a:gd name="connsiteY53" fmla="*/ 1302088 h 3601230"/>
                  <a:gd name="connsiteX54" fmla="*/ 1233094 w 2379231"/>
                  <a:gd name="connsiteY54" fmla="*/ 1271600 h 3601230"/>
                  <a:gd name="connsiteX55" fmla="*/ 1208977 w 2379231"/>
                  <a:gd name="connsiteY55" fmla="*/ 1251275 h 3601230"/>
                  <a:gd name="connsiteX56" fmla="*/ 1181628 w 2379231"/>
                  <a:gd name="connsiteY56" fmla="*/ 1257739 h 3601230"/>
                  <a:gd name="connsiteX57" fmla="*/ 1115151 w 2379231"/>
                  <a:gd name="connsiteY57" fmla="*/ 1286113 h 3601230"/>
                  <a:gd name="connsiteX58" fmla="*/ 1046189 w 2379231"/>
                  <a:gd name="connsiteY58" fmla="*/ 1305164 h 3601230"/>
                  <a:gd name="connsiteX59" fmla="*/ 1017690 w 2379231"/>
                  <a:gd name="connsiteY59" fmla="*/ 1289066 h 3601230"/>
                  <a:gd name="connsiteX60" fmla="*/ 1004513 w 2379231"/>
                  <a:gd name="connsiteY60" fmla="*/ 1260163 h 3601230"/>
                  <a:gd name="connsiteX61" fmla="*/ 992672 w 2379231"/>
                  <a:gd name="connsiteY61" fmla="*/ 1251212 h 3601230"/>
                  <a:gd name="connsiteX62" fmla="*/ 802566 w 2379231"/>
                  <a:gd name="connsiteY62" fmla="*/ 1297705 h 3601230"/>
                  <a:gd name="connsiteX63" fmla="*/ 612305 w 2379231"/>
                  <a:gd name="connsiteY63" fmla="*/ 1496824 h 3601230"/>
                  <a:gd name="connsiteX64" fmla="*/ 590270 w 2379231"/>
                  <a:gd name="connsiteY64" fmla="*/ 1627011 h 3601230"/>
                  <a:gd name="connsiteX65" fmla="*/ 567148 w 2379231"/>
                  <a:gd name="connsiteY65" fmla="*/ 2103473 h 3601230"/>
                  <a:gd name="connsiteX66" fmla="*/ 557234 w 2379231"/>
                  <a:gd name="connsiteY66" fmla="*/ 2305544 h 3601230"/>
                  <a:gd name="connsiteX67" fmla="*/ 540638 w 2379231"/>
                  <a:gd name="connsiteY67" fmla="*/ 2509790 h 3601230"/>
                  <a:gd name="connsiteX68" fmla="*/ 530755 w 2379231"/>
                  <a:gd name="connsiteY68" fmla="*/ 2520823 h 3601230"/>
                  <a:gd name="connsiteX69" fmla="*/ 327099 w 2379231"/>
                  <a:gd name="connsiteY69" fmla="*/ 2567596 h 3601230"/>
                  <a:gd name="connsiteX70" fmla="*/ 334092 w 2379231"/>
                  <a:gd name="connsiteY70" fmla="*/ 2573377 h 3601230"/>
                  <a:gd name="connsiteX71" fmla="*/ 335086 w 2379231"/>
                  <a:gd name="connsiteY71" fmla="*/ 2572910 h 3601230"/>
                  <a:gd name="connsiteX72" fmla="*/ 334434 w 2379231"/>
                  <a:gd name="connsiteY72" fmla="*/ 2573998 h 3601230"/>
                  <a:gd name="connsiteX73" fmla="*/ 235698 w 2379231"/>
                  <a:gd name="connsiteY73" fmla="*/ 2689454 h 3601230"/>
                  <a:gd name="connsiteX74" fmla="*/ 182772 w 2379231"/>
                  <a:gd name="connsiteY74" fmla="*/ 2728115 h 3601230"/>
                  <a:gd name="connsiteX75" fmla="*/ 150978 w 2379231"/>
                  <a:gd name="connsiteY75" fmla="*/ 2725567 h 3601230"/>
                  <a:gd name="connsiteX76" fmla="*/ 94851 w 2379231"/>
                  <a:gd name="connsiteY76" fmla="*/ 2697907 h 3601230"/>
                  <a:gd name="connsiteX77" fmla="*/ 14358 w 2379231"/>
                  <a:gd name="connsiteY77" fmla="*/ 2658593 h 3601230"/>
                  <a:gd name="connsiteX78" fmla="*/ 0 w 2379231"/>
                  <a:gd name="connsiteY78" fmla="*/ 2658282 h 3601230"/>
                  <a:gd name="connsiteX79" fmla="*/ 27411 w 2379231"/>
                  <a:gd name="connsiteY79" fmla="*/ 2682803 h 3601230"/>
                  <a:gd name="connsiteX80" fmla="*/ 216864 w 2379231"/>
                  <a:gd name="connsiteY80" fmla="*/ 2823868 h 3601230"/>
                  <a:gd name="connsiteX81" fmla="*/ 498496 w 2379231"/>
                  <a:gd name="connsiteY81" fmla="*/ 2898797 h 3601230"/>
                  <a:gd name="connsiteX82" fmla="*/ 710636 w 2379231"/>
                  <a:gd name="connsiteY82" fmla="*/ 2901656 h 3601230"/>
                  <a:gd name="connsiteX83" fmla="*/ 720737 w 2379231"/>
                  <a:gd name="connsiteY83" fmla="*/ 2912845 h 3601230"/>
                  <a:gd name="connsiteX84" fmla="*/ 695719 w 2379231"/>
                  <a:gd name="connsiteY84" fmla="*/ 3127223 h 3601230"/>
                  <a:gd name="connsiteX85" fmla="*/ 694607 w 2379231"/>
                  <a:gd name="connsiteY85" fmla="*/ 3391009 h 3601230"/>
                  <a:gd name="connsiteX86" fmla="*/ 1255384 w 2379231"/>
                  <a:gd name="connsiteY86" fmla="*/ 3435089 h 3601230"/>
                  <a:gd name="connsiteX87" fmla="*/ 1978071 w 2379231"/>
                  <a:gd name="connsiteY87" fmla="*/ 3142327 h 3601230"/>
                  <a:gd name="connsiteX88" fmla="*/ 2045854 w 2379231"/>
                  <a:gd name="connsiteY88" fmla="*/ 3601079 h 3601230"/>
                  <a:gd name="connsiteX89" fmla="*/ 1949324 w 2379231"/>
                  <a:gd name="connsiteY89" fmla="*/ 2907095 h 3601230"/>
                  <a:gd name="connsiteX90" fmla="*/ 1961755 w 2379231"/>
                  <a:gd name="connsiteY90" fmla="*/ 2894229 h 3601230"/>
                  <a:gd name="connsiteX91" fmla="*/ 2152576 w 2379231"/>
                  <a:gd name="connsiteY91" fmla="*/ 2889443 h 3601230"/>
                  <a:gd name="connsiteX92" fmla="*/ 2283074 w 2379231"/>
                  <a:gd name="connsiteY92" fmla="*/ 2816284 h 3601230"/>
                  <a:gd name="connsiteX93" fmla="*/ 2349519 w 2379231"/>
                  <a:gd name="connsiteY93" fmla="*/ 2654677 h 3601230"/>
                  <a:gd name="connsiteX94" fmla="*/ 2377210 w 2379231"/>
                  <a:gd name="connsiteY94" fmla="*/ 2361827 h 3601230"/>
                  <a:gd name="connsiteX95" fmla="*/ 2379230 w 2379231"/>
                  <a:gd name="connsiteY95" fmla="*/ 2312412 h 3601230"/>
                  <a:gd name="connsiteX96" fmla="*/ 2379168 w 2379231"/>
                  <a:gd name="connsiteY96" fmla="*/ 2192170 h 3601230"/>
                  <a:gd name="connsiteX0" fmla="*/ 2379168 w 2379229"/>
                  <a:gd name="connsiteY0" fmla="*/ 2192170 h 3621771"/>
                  <a:gd name="connsiteX1" fmla="*/ 2377894 w 2379229"/>
                  <a:gd name="connsiteY1" fmla="*/ 2142507 h 3621771"/>
                  <a:gd name="connsiteX2" fmla="*/ 2376993 w 2379229"/>
                  <a:gd name="connsiteY2" fmla="*/ 2092284 h 3621771"/>
                  <a:gd name="connsiteX3" fmla="*/ 2363194 w 2379229"/>
                  <a:gd name="connsiteY3" fmla="*/ 1890679 h 3621771"/>
                  <a:gd name="connsiteX4" fmla="*/ 2333421 w 2379229"/>
                  <a:gd name="connsiteY4" fmla="*/ 1653521 h 3621771"/>
                  <a:gd name="connsiteX5" fmla="*/ 2265577 w 2379229"/>
                  <a:gd name="connsiteY5" fmla="*/ 1442220 h 3621771"/>
                  <a:gd name="connsiteX6" fmla="*/ 2143439 w 2379229"/>
                  <a:gd name="connsiteY6" fmla="*/ 1310230 h 3621771"/>
                  <a:gd name="connsiteX7" fmla="*/ 1980154 w 2379229"/>
                  <a:gd name="connsiteY7" fmla="*/ 1241671 h 3621771"/>
                  <a:gd name="connsiteX8" fmla="*/ 1957435 w 2379229"/>
                  <a:gd name="connsiteY8" fmla="*/ 1224827 h 3621771"/>
                  <a:gd name="connsiteX9" fmla="*/ 1927942 w 2379229"/>
                  <a:gd name="connsiteY9" fmla="*/ 1178178 h 3621771"/>
                  <a:gd name="connsiteX10" fmla="*/ 1817117 w 2379229"/>
                  <a:gd name="connsiteY10" fmla="*/ 939870 h 3621771"/>
                  <a:gd name="connsiteX11" fmla="*/ 1692555 w 2379229"/>
                  <a:gd name="connsiteY11" fmla="*/ 451319 h 3621771"/>
                  <a:gd name="connsiteX12" fmla="*/ 1631828 w 2379229"/>
                  <a:gd name="connsiteY12" fmla="*/ 232839 h 3621771"/>
                  <a:gd name="connsiteX13" fmla="*/ 1564326 w 2379229"/>
                  <a:gd name="connsiteY13" fmla="*/ 101129 h 3621771"/>
                  <a:gd name="connsiteX14" fmla="*/ 1449678 w 2379229"/>
                  <a:gd name="connsiteY14" fmla="*/ 10318 h 3621771"/>
                  <a:gd name="connsiteX15" fmla="*/ 1394794 w 2379229"/>
                  <a:gd name="connsiteY15" fmla="*/ 0 h 3621771"/>
                  <a:gd name="connsiteX16" fmla="*/ 1345690 w 2379229"/>
                  <a:gd name="connsiteY16" fmla="*/ 0 h 3621771"/>
                  <a:gd name="connsiteX17" fmla="*/ 1337921 w 2379229"/>
                  <a:gd name="connsiteY17" fmla="*/ 2517 h 3621771"/>
                  <a:gd name="connsiteX18" fmla="*/ 1271848 w 2379229"/>
                  <a:gd name="connsiteY18" fmla="*/ 47861 h 3621771"/>
                  <a:gd name="connsiteX19" fmla="*/ 1248633 w 2379229"/>
                  <a:gd name="connsiteY19" fmla="*/ 90935 h 3621771"/>
                  <a:gd name="connsiteX20" fmla="*/ 1187346 w 2379229"/>
                  <a:gd name="connsiteY20" fmla="*/ 132704 h 3621771"/>
                  <a:gd name="connsiteX21" fmla="*/ 1066048 w 2379229"/>
                  <a:gd name="connsiteY21" fmla="*/ 135626 h 3621771"/>
                  <a:gd name="connsiteX22" fmla="*/ 903353 w 2379229"/>
                  <a:gd name="connsiteY22" fmla="*/ 186625 h 3621771"/>
                  <a:gd name="connsiteX23" fmla="*/ 683132 w 2379229"/>
                  <a:gd name="connsiteY23" fmla="*/ 459089 h 3621771"/>
                  <a:gd name="connsiteX24" fmla="*/ 668277 w 2379229"/>
                  <a:gd name="connsiteY24" fmla="*/ 618769 h 3621771"/>
                  <a:gd name="connsiteX25" fmla="*/ 676481 w 2379229"/>
                  <a:gd name="connsiteY25" fmla="*/ 614449 h 3621771"/>
                  <a:gd name="connsiteX26" fmla="*/ 728506 w 2379229"/>
                  <a:gd name="connsiteY26" fmla="*/ 587287 h 3621771"/>
                  <a:gd name="connsiteX27" fmla="*/ 814158 w 2379229"/>
                  <a:gd name="connsiteY27" fmla="*/ 586044 h 3621771"/>
                  <a:gd name="connsiteX28" fmla="*/ 1073911 w 2379229"/>
                  <a:gd name="connsiteY28" fmla="*/ 641674 h 3621771"/>
                  <a:gd name="connsiteX29" fmla="*/ 1242759 w 2379229"/>
                  <a:gd name="connsiteY29" fmla="*/ 704732 h 3621771"/>
                  <a:gd name="connsiteX30" fmla="*/ 1282881 w 2379229"/>
                  <a:gd name="connsiteY30" fmla="*/ 715205 h 3621771"/>
                  <a:gd name="connsiteX31" fmla="*/ 1316570 w 2379229"/>
                  <a:gd name="connsiteY31" fmla="*/ 697117 h 3621771"/>
                  <a:gd name="connsiteX32" fmla="*/ 1349668 w 2379229"/>
                  <a:gd name="connsiteY32" fmla="*/ 642606 h 3621771"/>
                  <a:gd name="connsiteX33" fmla="*/ 1401476 w 2379229"/>
                  <a:gd name="connsiteY33" fmla="*/ 601396 h 3621771"/>
                  <a:gd name="connsiteX34" fmla="*/ 1460431 w 2379229"/>
                  <a:gd name="connsiteY34" fmla="*/ 632754 h 3621771"/>
                  <a:gd name="connsiteX35" fmla="*/ 1462576 w 2379229"/>
                  <a:gd name="connsiteY35" fmla="*/ 643569 h 3621771"/>
                  <a:gd name="connsiteX36" fmla="*/ 1467268 w 2379229"/>
                  <a:gd name="connsiteY36" fmla="*/ 734038 h 3621771"/>
                  <a:gd name="connsiteX37" fmla="*/ 1482590 w 2379229"/>
                  <a:gd name="connsiteY37" fmla="*/ 835540 h 3621771"/>
                  <a:gd name="connsiteX38" fmla="*/ 1548787 w 2379229"/>
                  <a:gd name="connsiteY38" fmla="*/ 962371 h 3621771"/>
                  <a:gd name="connsiteX39" fmla="*/ 1558639 w 2379229"/>
                  <a:gd name="connsiteY39" fmla="*/ 990869 h 3621771"/>
                  <a:gd name="connsiteX40" fmla="*/ 1569547 w 2379229"/>
                  <a:gd name="connsiteY40" fmla="*/ 1087088 h 3621771"/>
                  <a:gd name="connsiteX41" fmla="*/ 1590525 w 2379229"/>
                  <a:gd name="connsiteY41" fmla="*/ 1268523 h 3621771"/>
                  <a:gd name="connsiteX42" fmla="*/ 1604666 w 2379229"/>
                  <a:gd name="connsiteY42" fmla="*/ 1376613 h 3621771"/>
                  <a:gd name="connsiteX43" fmla="*/ 1598295 w 2379229"/>
                  <a:gd name="connsiteY43" fmla="*/ 1389946 h 3621771"/>
                  <a:gd name="connsiteX44" fmla="*/ 1593229 w 2379229"/>
                  <a:gd name="connsiteY44" fmla="*/ 1395260 h 3621771"/>
                  <a:gd name="connsiteX45" fmla="*/ 1406106 w 2379229"/>
                  <a:gd name="connsiteY45" fmla="*/ 1670987 h 3621771"/>
                  <a:gd name="connsiteX46" fmla="*/ 1307309 w 2379229"/>
                  <a:gd name="connsiteY46" fmla="*/ 1858638 h 3621771"/>
                  <a:gd name="connsiteX47" fmla="*/ 1235331 w 2379229"/>
                  <a:gd name="connsiteY47" fmla="*/ 2011232 h 3621771"/>
                  <a:gd name="connsiteX48" fmla="*/ 1230576 w 2379229"/>
                  <a:gd name="connsiteY48" fmla="*/ 1993020 h 3621771"/>
                  <a:gd name="connsiteX49" fmla="*/ 1179328 w 2379229"/>
                  <a:gd name="connsiteY49" fmla="*/ 1733237 h 3621771"/>
                  <a:gd name="connsiteX50" fmla="*/ 1167332 w 2379229"/>
                  <a:gd name="connsiteY50" fmla="*/ 1617563 h 3621771"/>
                  <a:gd name="connsiteX51" fmla="*/ 1182156 w 2379229"/>
                  <a:gd name="connsiteY51" fmla="*/ 1453190 h 3621771"/>
                  <a:gd name="connsiteX52" fmla="*/ 1190827 w 2379229"/>
                  <a:gd name="connsiteY52" fmla="*/ 1425220 h 3621771"/>
                  <a:gd name="connsiteX53" fmla="*/ 1231819 w 2379229"/>
                  <a:gd name="connsiteY53" fmla="*/ 1302088 h 3621771"/>
                  <a:gd name="connsiteX54" fmla="*/ 1233094 w 2379229"/>
                  <a:gd name="connsiteY54" fmla="*/ 1271600 h 3621771"/>
                  <a:gd name="connsiteX55" fmla="*/ 1208977 w 2379229"/>
                  <a:gd name="connsiteY55" fmla="*/ 1251275 h 3621771"/>
                  <a:gd name="connsiteX56" fmla="*/ 1181628 w 2379229"/>
                  <a:gd name="connsiteY56" fmla="*/ 1257739 h 3621771"/>
                  <a:gd name="connsiteX57" fmla="*/ 1115151 w 2379229"/>
                  <a:gd name="connsiteY57" fmla="*/ 1286113 h 3621771"/>
                  <a:gd name="connsiteX58" fmla="*/ 1046189 w 2379229"/>
                  <a:gd name="connsiteY58" fmla="*/ 1305164 h 3621771"/>
                  <a:gd name="connsiteX59" fmla="*/ 1017690 w 2379229"/>
                  <a:gd name="connsiteY59" fmla="*/ 1289066 h 3621771"/>
                  <a:gd name="connsiteX60" fmla="*/ 1004513 w 2379229"/>
                  <a:gd name="connsiteY60" fmla="*/ 1260163 h 3621771"/>
                  <a:gd name="connsiteX61" fmla="*/ 992672 w 2379229"/>
                  <a:gd name="connsiteY61" fmla="*/ 1251212 h 3621771"/>
                  <a:gd name="connsiteX62" fmla="*/ 802566 w 2379229"/>
                  <a:gd name="connsiteY62" fmla="*/ 1297705 h 3621771"/>
                  <a:gd name="connsiteX63" fmla="*/ 612305 w 2379229"/>
                  <a:gd name="connsiteY63" fmla="*/ 1496824 h 3621771"/>
                  <a:gd name="connsiteX64" fmla="*/ 590270 w 2379229"/>
                  <a:gd name="connsiteY64" fmla="*/ 1627011 h 3621771"/>
                  <a:gd name="connsiteX65" fmla="*/ 567148 w 2379229"/>
                  <a:gd name="connsiteY65" fmla="*/ 2103473 h 3621771"/>
                  <a:gd name="connsiteX66" fmla="*/ 557234 w 2379229"/>
                  <a:gd name="connsiteY66" fmla="*/ 2305544 h 3621771"/>
                  <a:gd name="connsiteX67" fmla="*/ 540638 w 2379229"/>
                  <a:gd name="connsiteY67" fmla="*/ 2509790 h 3621771"/>
                  <a:gd name="connsiteX68" fmla="*/ 530755 w 2379229"/>
                  <a:gd name="connsiteY68" fmla="*/ 2520823 h 3621771"/>
                  <a:gd name="connsiteX69" fmla="*/ 327099 w 2379229"/>
                  <a:gd name="connsiteY69" fmla="*/ 2567596 h 3621771"/>
                  <a:gd name="connsiteX70" fmla="*/ 334092 w 2379229"/>
                  <a:gd name="connsiteY70" fmla="*/ 2573377 h 3621771"/>
                  <a:gd name="connsiteX71" fmla="*/ 335086 w 2379229"/>
                  <a:gd name="connsiteY71" fmla="*/ 2572910 h 3621771"/>
                  <a:gd name="connsiteX72" fmla="*/ 334434 w 2379229"/>
                  <a:gd name="connsiteY72" fmla="*/ 2573998 h 3621771"/>
                  <a:gd name="connsiteX73" fmla="*/ 235698 w 2379229"/>
                  <a:gd name="connsiteY73" fmla="*/ 2689454 h 3621771"/>
                  <a:gd name="connsiteX74" fmla="*/ 182772 w 2379229"/>
                  <a:gd name="connsiteY74" fmla="*/ 2728115 h 3621771"/>
                  <a:gd name="connsiteX75" fmla="*/ 150978 w 2379229"/>
                  <a:gd name="connsiteY75" fmla="*/ 2725567 h 3621771"/>
                  <a:gd name="connsiteX76" fmla="*/ 94851 w 2379229"/>
                  <a:gd name="connsiteY76" fmla="*/ 2697907 h 3621771"/>
                  <a:gd name="connsiteX77" fmla="*/ 14358 w 2379229"/>
                  <a:gd name="connsiteY77" fmla="*/ 2658593 h 3621771"/>
                  <a:gd name="connsiteX78" fmla="*/ 0 w 2379229"/>
                  <a:gd name="connsiteY78" fmla="*/ 2658282 h 3621771"/>
                  <a:gd name="connsiteX79" fmla="*/ 27411 w 2379229"/>
                  <a:gd name="connsiteY79" fmla="*/ 2682803 h 3621771"/>
                  <a:gd name="connsiteX80" fmla="*/ 216864 w 2379229"/>
                  <a:gd name="connsiteY80" fmla="*/ 2823868 h 3621771"/>
                  <a:gd name="connsiteX81" fmla="*/ 498496 w 2379229"/>
                  <a:gd name="connsiteY81" fmla="*/ 2898797 h 3621771"/>
                  <a:gd name="connsiteX82" fmla="*/ 710636 w 2379229"/>
                  <a:gd name="connsiteY82" fmla="*/ 2901656 h 3621771"/>
                  <a:gd name="connsiteX83" fmla="*/ 720737 w 2379229"/>
                  <a:gd name="connsiteY83" fmla="*/ 2912845 h 3621771"/>
                  <a:gd name="connsiteX84" fmla="*/ 695719 w 2379229"/>
                  <a:gd name="connsiteY84" fmla="*/ 3127223 h 3621771"/>
                  <a:gd name="connsiteX85" fmla="*/ 694607 w 2379229"/>
                  <a:gd name="connsiteY85" fmla="*/ 3391009 h 3621771"/>
                  <a:gd name="connsiteX86" fmla="*/ 1255384 w 2379229"/>
                  <a:gd name="connsiteY86" fmla="*/ 3435089 h 3621771"/>
                  <a:gd name="connsiteX87" fmla="*/ 2045854 w 2379229"/>
                  <a:gd name="connsiteY87" fmla="*/ 3601079 h 3621771"/>
                  <a:gd name="connsiteX88" fmla="*/ 1949324 w 2379229"/>
                  <a:gd name="connsiteY88" fmla="*/ 2907095 h 3621771"/>
                  <a:gd name="connsiteX89" fmla="*/ 1961755 w 2379229"/>
                  <a:gd name="connsiteY89" fmla="*/ 2894229 h 3621771"/>
                  <a:gd name="connsiteX90" fmla="*/ 2152576 w 2379229"/>
                  <a:gd name="connsiteY90" fmla="*/ 2889443 h 3621771"/>
                  <a:gd name="connsiteX91" fmla="*/ 2283074 w 2379229"/>
                  <a:gd name="connsiteY91" fmla="*/ 2816284 h 3621771"/>
                  <a:gd name="connsiteX92" fmla="*/ 2349519 w 2379229"/>
                  <a:gd name="connsiteY92" fmla="*/ 2654677 h 3621771"/>
                  <a:gd name="connsiteX93" fmla="*/ 2377210 w 2379229"/>
                  <a:gd name="connsiteY93" fmla="*/ 2361827 h 3621771"/>
                  <a:gd name="connsiteX94" fmla="*/ 2379230 w 2379229"/>
                  <a:gd name="connsiteY94" fmla="*/ 2312412 h 3621771"/>
                  <a:gd name="connsiteX95" fmla="*/ 2379168 w 2379229"/>
                  <a:gd name="connsiteY95" fmla="*/ 2192170 h 3621771"/>
                  <a:gd name="connsiteX0" fmla="*/ 2379168 w 2379231"/>
                  <a:gd name="connsiteY0" fmla="*/ 2192170 h 3621771"/>
                  <a:gd name="connsiteX1" fmla="*/ 2377894 w 2379231"/>
                  <a:gd name="connsiteY1" fmla="*/ 2142507 h 3621771"/>
                  <a:gd name="connsiteX2" fmla="*/ 2376993 w 2379231"/>
                  <a:gd name="connsiteY2" fmla="*/ 2092284 h 3621771"/>
                  <a:gd name="connsiteX3" fmla="*/ 2363194 w 2379231"/>
                  <a:gd name="connsiteY3" fmla="*/ 1890679 h 3621771"/>
                  <a:gd name="connsiteX4" fmla="*/ 2333421 w 2379231"/>
                  <a:gd name="connsiteY4" fmla="*/ 1653521 h 3621771"/>
                  <a:gd name="connsiteX5" fmla="*/ 2265577 w 2379231"/>
                  <a:gd name="connsiteY5" fmla="*/ 1442220 h 3621771"/>
                  <a:gd name="connsiteX6" fmla="*/ 2143439 w 2379231"/>
                  <a:gd name="connsiteY6" fmla="*/ 1310230 h 3621771"/>
                  <a:gd name="connsiteX7" fmla="*/ 1980154 w 2379231"/>
                  <a:gd name="connsiteY7" fmla="*/ 1241671 h 3621771"/>
                  <a:gd name="connsiteX8" fmla="*/ 1957435 w 2379231"/>
                  <a:gd name="connsiteY8" fmla="*/ 1224827 h 3621771"/>
                  <a:gd name="connsiteX9" fmla="*/ 1927942 w 2379231"/>
                  <a:gd name="connsiteY9" fmla="*/ 1178178 h 3621771"/>
                  <a:gd name="connsiteX10" fmla="*/ 1817117 w 2379231"/>
                  <a:gd name="connsiteY10" fmla="*/ 939870 h 3621771"/>
                  <a:gd name="connsiteX11" fmla="*/ 1692555 w 2379231"/>
                  <a:gd name="connsiteY11" fmla="*/ 451319 h 3621771"/>
                  <a:gd name="connsiteX12" fmla="*/ 1631828 w 2379231"/>
                  <a:gd name="connsiteY12" fmla="*/ 232839 h 3621771"/>
                  <a:gd name="connsiteX13" fmla="*/ 1564326 w 2379231"/>
                  <a:gd name="connsiteY13" fmla="*/ 101129 h 3621771"/>
                  <a:gd name="connsiteX14" fmla="*/ 1449678 w 2379231"/>
                  <a:gd name="connsiteY14" fmla="*/ 10318 h 3621771"/>
                  <a:gd name="connsiteX15" fmla="*/ 1394794 w 2379231"/>
                  <a:gd name="connsiteY15" fmla="*/ 0 h 3621771"/>
                  <a:gd name="connsiteX16" fmla="*/ 1345690 w 2379231"/>
                  <a:gd name="connsiteY16" fmla="*/ 0 h 3621771"/>
                  <a:gd name="connsiteX17" fmla="*/ 1337921 w 2379231"/>
                  <a:gd name="connsiteY17" fmla="*/ 2517 h 3621771"/>
                  <a:gd name="connsiteX18" fmla="*/ 1271848 w 2379231"/>
                  <a:gd name="connsiteY18" fmla="*/ 47861 h 3621771"/>
                  <a:gd name="connsiteX19" fmla="*/ 1248633 w 2379231"/>
                  <a:gd name="connsiteY19" fmla="*/ 90935 h 3621771"/>
                  <a:gd name="connsiteX20" fmla="*/ 1187346 w 2379231"/>
                  <a:gd name="connsiteY20" fmla="*/ 132704 h 3621771"/>
                  <a:gd name="connsiteX21" fmla="*/ 1066048 w 2379231"/>
                  <a:gd name="connsiteY21" fmla="*/ 135626 h 3621771"/>
                  <a:gd name="connsiteX22" fmla="*/ 903353 w 2379231"/>
                  <a:gd name="connsiteY22" fmla="*/ 186625 h 3621771"/>
                  <a:gd name="connsiteX23" fmla="*/ 683132 w 2379231"/>
                  <a:gd name="connsiteY23" fmla="*/ 459089 h 3621771"/>
                  <a:gd name="connsiteX24" fmla="*/ 668277 w 2379231"/>
                  <a:gd name="connsiteY24" fmla="*/ 618769 h 3621771"/>
                  <a:gd name="connsiteX25" fmla="*/ 676481 w 2379231"/>
                  <a:gd name="connsiteY25" fmla="*/ 614449 h 3621771"/>
                  <a:gd name="connsiteX26" fmla="*/ 728506 w 2379231"/>
                  <a:gd name="connsiteY26" fmla="*/ 587287 h 3621771"/>
                  <a:gd name="connsiteX27" fmla="*/ 814158 w 2379231"/>
                  <a:gd name="connsiteY27" fmla="*/ 586044 h 3621771"/>
                  <a:gd name="connsiteX28" fmla="*/ 1073911 w 2379231"/>
                  <a:gd name="connsiteY28" fmla="*/ 641674 h 3621771"/>
                  <a:gd name="connsiteX29" fmla="*/ 1242759 w 2379231"/>
                  <a:gd name="connsiteY29" fmla="*/ 704732 h 3621771"/>
                  <a:gd name="connsiteX30" fmla="*/ 1282881 w 2379231"/>
                  <a:gd name="connsiteY30" fmla="*/ 715205 h 3621771"/>
                  <a:gd name="connsiteX31" fmla="*/ 1316570 w 2379231"/>
                  <a:gd name="connsiteY31" fmla="*/ 697117 h 3621771"/>
                  <a:gd name="connsiteX32" fmla="*/ 1349668 w 2379231"/>
                  <a:gd name="connsiteY32" fmla="*/ 642606 h 3621771"/>
                  <a:gd name="connsiteX33" fmla="*/ 1401476 w 2379231"/>
                  <a:gd name="connsiteY33" fmla="*/ 601396 h 3621771"/>
                  <a:gd name="connsiteX34" fmla="*/ 1460431 w 2379231"/>
                  <a:gd name="connsiteY34" fmla="*/ 632754 h 3621771"/>
                  <a:gd name="connsiteX35" fmla="*/ 1462576 w 2379231"/>
                  <a:gd name="connsiteY35" fmla="*/ 643569 h 3621771"/>
                  <a:gd name="connsiteX36" fmla="*/ 1467268 w 2379231"/>
                  <a:gd name="connsiteY36" fmla="*/ 734038 h 3621771"/>
                  <a:gd name="connsiteX37" fmla="*/ 1482590 w 2379231"/>
                  <a:gd name="connsiteY37" fmla="*/ 835540 h 3621771"/>
                  <a:gd name="connsiteX38" fmla="*/ 1548787 w 2379231"/>
                  <a:gd name="connsiteY38" fmla="*/ 962371 h 3621771"/>
                  <a:gd name="connsiteX39" fmla="*/ 1558639 w 2379231"/>
                  <a:gd name="connsiteY39" fmla="*/ 990869 h 3621771"/>
                  <a:gd name="connsiteX40" fmla="*/ 1569547 w 2379231"/>
                  <a:gd name="connsiteY40" fmla="*/ 1087088 h 3621771"/>
                  <a:gd name="connsiteX41" fmla="*/ 1590525 w 2379231"/>
                  <a:gd name="connsiteY41" fmla="*/ 1268523 h 3621771"/>
                  <a:gd name="connsiteX42" fmla="*/ 1604666 w 2379231"/>
                  <a:gd name="connsiteY42" fmla="*/ 1376613 h 3621771"/>
                  <a:gd name="connsiteX43" fmla="*/ 1598295 w 2379231"/>
                  <a:gd name="connsiteY43" fmla="*/ 1389946 h 3621771"/>
                  <a:gd name="connsiteX44" fmla="*/ 1593229 w 2379231"/>
                  <a:gd name="connsiteY44" fmla="*/ 1395260 h 3621771"/>
                  <a:gd name="connsiteX45" fmla="*/ 1406106 w 2379231"/>
                  <a:gd name="connsiteY45" fmla="*/ 1670987 h 3621771"/>
                  <a:gd name="connsiteX46" fmla="*/ 1307309 w 2379231"/>
                  <a:gd name="connsiteY46" fmla="*/ 1858638 h 3621771"/>
                  <a:gd name="connsiteX47" fmla="*/ 1235331 w 2379231"/>
                  <a:gd name="connsiteY47" fmla="*/ 2011232 h 3621771"/>
                  <a:gd name="connsiteX48" fmla="*/ 1230576 w 2379231"/>
                  <a:gd name="connsiteY48" fmla="*/ 1993020 h 3621771"/>
                  <a:gd name="connsiteX49" fmla="*/ 1179328 w 2379231"/>
                  <a:gd name="connsiteY49" fmla="*/ 1733237 h 3621771"/>
                  <a:gd name="connsiteX50" fmla="*/ 1167332 w 2379231"/>
                  <a:gd name="connsiteY50" fmla="*/ 1617563 h 3621771"/>
                  <a:gd name="connsiteX51" fmla="*/ 1182156 w 2379231"/>
                  <a:gd name="connsiteY51" fmla="*/ 1453190 h 3621771"/>
                  <a:gd name="connsiteX52" fmla="*/ 1190827 w 2379231"/>
                  <a:gd name="connsiteY52" fmla="*/ 1425220 h 3621771"/>
                  <a:gd name="connsiteX53" fmla="*/ 1231819 w 2379231"/>
                  <a:gd name="connsiteY53" fmla="*/ 1302088 h 3621771"/>
                  <a:gd name="connsiteX54" fmla="*/ 1233094 w 2379231"/>
                  <a:gd name="connsiteY54" fmla="*/ 1271600 h 3621771"/>
                  <a:gd name="connsiteX55" fmla="*/ 1208977 w 2379231"/>
                  <a:gd name="connsiteY55" fmla="*/ 1251275 h 3621771"/>
                  <a:gd name="connsiteX56" fmla="*/ 1181628 w 2379231"/>
                  <a:gd name="connsiteY56" fmla="*/ 1257739 h 3621771"/>
                  <a:gd name="connsiteX57" fmla="*/ 1115151 w 2379231"/>
                  <a:gd name="connsiteY57" fmla="*/ 1286113 h 3621771"/>
                  <a:gd name="connsiteX58" fmla="*/ 1046189 w 2379231"/>
                  <a:gd name="connsiteY58" fmla="*/ 1305164 h 3621771"/>
                  <a:gd name="connsiteX59" fmla="*/ 1017690 w 2379231"/>
                  <a:gd name="connsiteY59" fmla="*/ 1289066 h 3621771"/>
                  <a:gd name="connsiteX60" fmla="*/ 1004513 w 2379231"/>
                  <a:gd name="connsiteY60" fmla="*/ 1260163 h 3621771"/>
                  <a:gd name="connsiteX61" fmla="*/ 992672 w 2379231"/>
                  <a:gd name="connsiteY61" fmla="*/ 1251212 h 3621771"/>
                  <a:gd name="connsiteX62" fmla="*/ 802566 w 2379231"/>
                  <a:gd name="connsiteY62" fmla="*/ 1297705 h 3621771"/>
                  <a:gd name="connsiteX63" fmla="*/ 612305 w 2379231"/>
                  <a:gd name="connsiteY63" fmla="*/ 1496824 h 3621771"/>
                  <a:gd name="connsiteX64" fmla="*/ 590270 w 2379231"/>
                  <a:gd name="connsiteY64" fmla="*/ 1627011 h 3621771"/>
                  <a:gd name="connsiteX65" fmla="*/ 567148 w 2379231"/>
                  <a:gd name="connsiteY65" fmla="*/ 2103473 h 3621771"/>
                  <a:gd name="connsiteX66" fmla="*/ 557234 w 2379231"/>
                  <a:gd name="connsiteY66" fmla="*/ 2305544 h 3621771"/>
                  <a:gd name="connsiteX67" fmla="*/ 540638 w 2379231"/>
                  <a:gd name="connsiteY67" fmla="*/ 2509790 h 3621771"/>
                  <a:gd name="connsiteX68" fmla="*/ 530755 w 2379231"/>
                  <a:gd name="connsiteY68" fmla="*/ 2520823 h 3621771"/>
                  <a:gd name="connsiteX69" fmla="*/ 327099 w 2379231"/>
                  <a:gd name="connsiteY69" fmla="*/ 2567596 h 3621771"/>
                  <a:gd name="connsiteX70" fmla="*/ 334092 w 2379231"/>
                  <a:gd name="connsiteY70" fmla="*/ 2573377 h 3621771"/>
                  <a:gd name="connsiteX71" fmla="*/ 335086 w 2379231"/>
                  <a:gd name="connsiteY71" fmla="*/ 2572910 h 3621771"/>
                  <a:gd name="connsiteX72" fmla="*/ 334434 w 2379231"/>
                  <a:gd name="connsiteY72" fmla="*/ 2573998 h 3621771"/>
                  <a:gd name="connsiteX73" fmla="*/ 235698 w 2379231"/>
                  <a:gd name="connsiteY73" fmla="*/ 2689454 h 3621771"/>
                  <a:gd name="connsiteX74" fmla="*/ 182772 w 2379231"/>
                  <a:gd name="connsiteY74" fmla="*/ 2728115 h 3621771"/>
                  <a:gd name="connsiteX75" fmla="*/ 150978 w 2379231"/>
                  <a:gd name="connsiteY75" fmla="*/ 2725567 h 3621771"/>
                  <a:gd name="connsiteX76" fmla="*/ 94851 w 2379231"/>
                  <a:gd name="connsiteY76" fmla="*/ 2697907 h 3621771"/>
                  <a:gd name="connsiteX77" fmla="*/ 14358 w 2379231"/>
                  <a:gd name="connsiteY77" fmla="*/ 2658593 h 3621771"/>
                  <a:gd name="connsiteX78" fmla="*/ 0 w 2379231"/>
                  <a:gd name="connsiteY78" fmla="*/ 2658282 h 3621771"/>
                  <a:gd name="connsiteX79" fmla="*/ 27411 w 2379231"/>
                  <a:gd name="connsiteY79" fmla="*/ 2682803 h 3621771"/>
                  <a:gd name="connsiteX80" fmla="*/ 216864 w 2379231"/>
                  <a:gd name="connsiteY80" fmla="*/ 2823868 h 3621771"/>
                  <a:gd name="connsiteX81" fmla="*/ 498496 w 2379231"/>
                  <a:gd name="connsiteY81" fmla="*/ 2898797 h 3621771"/>
                  <a:gd name="connsiteX82" fmla="*/ 710636 w 2379231"/>
                  <a:gd name="connsiteY82" fmla="*/ 2901656 h 3621771"/>
                  <a:gd name="connsiteX83" fmla="*/ 720737 w 2379231"/>
                  <a:gd name="connsiteY83" fmla="*/ 2912845 h 3621771"/>
                  <a:gd name="connsiteX84" fmla="*/ 695719 w 2379231"/>
                  <a:gd name="connsiteY84" fmla="*/ 3127223 h 3621771"/>
                  <a:gd name="connsiteX85" fmla="*/ 694607 w 2379231"/>
                  <a:gd name="connsiteY85" fmla="*/ 3391009 h 3621771"/>
                  <a:gd name="connsiteX86" fmla="*/ 1255383 w 2379231"/>
                  <a:gd name="connsiteY86" fmla="*/ 3435089 h 3621771"/>
                  <a:gd name="connsiteX87" fmla="*/ 2045854 w 2379231"/>
                  <a:gd name="connsiteY87" fmla="*/ 3601079 h 3621771"/>
                  <a:gd name="connsiteX88" fmla="*/ 1949324 w 2379231"/>
                  <a:gd name="connsiteY88" fmla="*/ 2907095 h 3621771"/>
                  <a:gd name="connsiteX89" fmla="*/ 1961755 w 2379231"/>
                  <a:gd name="connsiteY89" fmla="*/ 2894229 h 3621771"/>
                  <a:gd name="connsiteX90" fmla="*/ 2152576 w 2379231"/>
                  <a:gd name="connsiteY90" fmla="*/ 2889443 h 3621771"/>
                  <a:gd name="connsiteX91" fmla="*/ 2283074 w 2379231"/>
                  <a:gd name="connsiteY91" fmla="*/ 2816284 h 3621771"/>
                  <a:gd name="connsiteX92" fmla="*/ 2349519 w 2379231"/>
                  <a:gd name="connsiteY92" fmla="*/ 2654677 h 3621771"/>
                  <a:gd name="connsiteX93" fmla="*/ 2377210 w 2379231"/>
                  <a:gd name="connsiteY93" fmla="*/ 2361827 h 3621771"/>
                  <a:gd name="connsiteX94" fmla="*/ 2379230 w 2379231"/>
                  <a:gd name="connsiteY94" fmla="*/ 2312412 h 3621771"/>
                  <a:gd name="connsiteX95" fmla="*/ 2379168 w 2379231"/>
                  <a:gd name="connsiteY95" fmla="*/ 2192170 h 3621771"/>
                  <a:gd name="connsiteX0" fmla="*/ 2379168 w 2379229"/>
                  <a:gd name="connsiteY0" fmla="*/ 2192170 h 3619091"/>
                  <a:gd name="connsiteX1" fmla="*/ 2377894 w 2379229"/>
                  <a:gd name="connsiteY1" fmla="*/ 2142507 h 3619091"/>
                  <a:gd name="connsiteX2" fmla="*/ 2376993 w 2379229"/>
                  <a:gd name="connsiteY2" fmla="*/ 2092284 h 3619091"/>
                  <a:gd name="connsiteX3" fmla="*/ 2363194 w 2379229"/>
                  <a:gd name="connsiteY3" fmla="*/ 1890679 h 3619091"/>
                  <a:gd name="connsiteX4" fmla="*/ 2333421 w 2379229"/>
                  <a:gd name="connsiteY4" fmla="*/ 1653521 h 3619091"/>
                  <a:gd name="connsiteX5" fmla="*/ 2265577 w 2379229"/>
                  <a:gd name="connsiteY5" fmla="*/ 1442220 h 3619091"/>
                  <a:gd name="connsiteX6" fmla="*/ 2143439 w 2379229"/>
                  <a:gd name="connsiteY6" fmla="*/ 1310230 h 3619091"/>
                  <a:gd name="connsiteX7" fmla="*/ 1980154 w 2379229"/>
                  <a:gd name="connsiteY7" fmla="*/ 1241671 h 3619091"/>
                  <a:gd name="connsiteX8" fmla="*/ 1957435 w 2379229"/>
                  <a:gd name="connsiteY8" fmla="*/ 1224827 h 3619091"/>
                  <a:gd name="connsiteX9" fmla="*/ 1927942 w 2379229"/>
                  <a:gd name="connsiteY9" fmla="*/ 1178178 h 3619091"/>
                  <a:gd name="connsiteX10" fmla="*/ 1817117 w 2379229"/>
                  <a:gd name="connsiteY10" fmla="*/ 939870 h 3619091"/>
                  <a:gd name="connsiteX11" fmla="*/ 1692555 w 2379229"/>
                  <a:gd name="connsiteY11" fmla="*/ 451319 h 3619091"/>
                  <a:gd name="connsiteX12" fmla="*/ 1631828 w 2379229"/>
                  <a:gd name="connsiteY12" fmla="*/ 232839 h 3619091"/>
                  <a:gd name="connsiteX13" fmla="*/ 1564326 w 2379229"/>
                  <a:gd name="connsiteY13" fmla="*/ 101129 h 3619091"/>
                  <a:gd name="connsiteX14" fmla="*/ 1449678 w 2379229"/>
                  <a:gd name="connsiteY14" fmla="*/ 10318 h 3619091"/>
                  <a:gd name="connsiteX15" fmla="*/ 1394794 w 2379229"/>
                  <a:gd name="connsiteY15" fmla="*/ 0 h 3619091"/>
                  <a:gd name="connsiteX16" fmla="*/ 1345690 w 2379229"/>
                  <a:gd name="connsiteY16" fmla="*/ 0 h 3619091"/>
                  <a:gd name="connsiteX17" fmla="*/ 1337921 w 2379229"/>
                  <a:gd name="connsiteY17" fmla="*/ 2517 h 3619091"/>
                  <a:gd name="connsiteX18" fmla="*/ 1271848 w 2379229"/>
                  <a:gd name="connsiteY18" fmla="*/ 47861 h 3619091"/>
                  <a:gd name="connsiteX19" fmla="*/ 1248633 w 2379229"/>
                  <a:gd name="connsiteY19" fmla="*/ 90935 h 3619091"/>
                  <a:gd name="connsiteX20" fmla="*/ 1187346 w 2379229"/>
                  <a:gd name="connsiteY20" fmla="*/ 132704 h 3619091"/>
                  <a:gd name="connsiteX21" fmla="*/ 1066048 w 2379229"/>
                  <a:gd name="connsiteY21" fmla="*/ 135626 h 3619091"/>
                  <a:gd name="connsiteX22" fmla="*/ 903353 w 2379229"/>
                  <a:gd name="connsiteY22" fmla="*/ 186625 h 3619091"/>
                  <a:gd name="connsiteX23" fmla="*/ 683132 w 2379229"/>
                  <a:gd name="connsiteY23" fmla="*/ 459089 h 3619091"/>
                  <a:gd name="connsiteX24" fmla="*/ 668277 w 2379229"/>
                  <a:gd name="connsiteY24" fmla="*/ 618769 h 3619091"/>
                  <a:gd name="connsiteX25" fmla="*/ 676481 w 2379229"/>
                  <a:gd name="connsiteY25" fmla="*/ 614449 h 3619091"/>
                  <a:gd name="connsiteX26" fmla="*/ 728506 w 2379229"/>
                  <a:gd name="connsiteY26" fmla="*/ 587287 h 3619091"/>
                  <a:gd name="connsiteX27" fmla="*/ 814158 w 2379229"/>
                  <a:gd name="connsiteY27" fmla="*/ 586044 h 3619091"/>
                  <a:gd name="connsiteX28" fmla="*/ 1073911 w 2379229"/>
                  <a:gd name="connsiteY28" fmla="*/ 641674 h 3619091"/>
                  <a:gd name="connsiteX29" fmla="*/ 1242759 w 2379229"/>
                  <a:gd name="connsiteY29" fmla="*/ 704732 h 3619091"/>
                  <a:gd name="connsiteX30" fmla="*/ 1282881 w 2379229"/>
                  <a:gd name="connsiteY30" fmla="*/ 715205 h 3619091"/>
                  <a:gd name="connsiteX31" fmla="*/ 1316570 w 2379229"/>
                  <a:gd name="connsiteY31" fmla="*/ 697117 h 3619091"/>
                  <a:gd name="connsiteX32" fmla="*/ 1349668 w 2379229"/>
                  <a:gd name="connsiteY32" fmla="*/ 642606 h 3619091"/>
                  <a:gd name="connsiteX33" fmla="*/ 1401476 w 2379229"/>
                  <a:gd name="connsiteY33" fmla="*/ 601396 h 3619091"/>
                  <a:gd name="connsiteX34" fmla="*/ 1460431 w 2379229"/>
                  <a:gd name="connsiteY34" fmla="*/ 632754 h 3619091"/>
                  <a:gd name="connsiteX35" fmla="*/ 1462576 w 2379229"/>
                  <a:gd name="connsiteY35" fmla="*/ 643569 h 3619091"/>
                  <a:gd name="connsiteX36" fmla="*/ 1467268 w 2379229"/>
                  <a:gd name="connsiteY36" fmla="*/ 734038 h 3619091"/>
                  <a:gd name="connsiteX37" fmla="*/ 1482590 w 2379229"/>
                  <a:gd name="connsiteY37" fmla="*/ 835540 h 3619091"/>
                  <a:gd name="connsiteX38" fmla="*/ 1548787 w 2379229"/>
                  <a:gd name="connsiteY38" fmla="*/ 962371 h 3619091"/>
                  <a:gd name="connsiteX39" fmla="*/ 1558639 w 2379229"/>
                  <a:gd name="connsiteY39" fmla="*/ 990869 h 3619091"/>
                  <a:gd name="connsiteX40" fmla="*/ 1569547 w 2379229"/>
                  <a:gd name="connsiteY40" fmla="*/ 1087088 h 3619091"/>
                  <a:gd name="connsiteX41" fmla="*/ 1590525 w 2379229"/>
                  <a:gd name="connsiteY41" fmla="*/ 1268523 h 3619091"/>
                  <a:gd name="connsiteX42" fmla="*/ 1604666 w 2379229"/>
                  <a:gd name="connsiteY42" fmla="*/ 1376613 h 3619091"/>
                  <a:gd name="connsiteX43" fmla="*/ 1598295 w 2379229"/>
                  <a:gd name="connsiteY43" fmla="*/ 1389946 h 3619091"/>
                  <a:gd name="connsiteX44" fmla="*/ 1593229 w 2379229"/>
                  <a:gd name="connsiteY44" fmla="*/ 1395260 h 3619091"/>
                  <a:gd name="connsiteX45" fmla="*/ 1406106 w 2379229"/>
                  <a:gd name="connsiteY45" fmla="*/ 1670987 h 3619091"/>
                  <a:gd name="connsiteX46" fmla="*/ 1307309 w 2379229"/>
                  <a:gd name="connsiteY46" fmla="*/ 1858638 h 3619091"/>
                  <a:gd name="connsiteX47" fmla="*/ 1235331 w 2379229"/>
                  <a:gd name="connsiteY47" fmla="*/ 2011232 h 3619091"/>
                  <a:gd name="connsiteX48" fmla="*/ 1230576 w 2379229"/>
                  <a:gd name="connsiteY48" fmla="*/ 1993020 h 3619091"/>
                  <a:gd name="connsiteX49" fmla="*/ 1179328 w 2379229"/>
                  <a:gd name="connsiteY49" fmla="*/ 1733237 h 3619091"/>
                  <a:gd name="connsiteX50" fmla="*/ 1167332 w 2379229"/>
                  <a:gd name="connsiteY50" fmla="*/ 1617563 h 3619091"/>
                  <a:gd name="connsiteX51" fmla="*/ 1182156 w 2379229"/>
                  <a:gd name="connsiteY51" fmla="*/ 1453190 h 3619091"/>
                  <a:gd name="connsiteX52" fmla="*/ 1190827 w 2379229"/>
                  <a:gd name="connsiteY52" fmla="*/ 1425220 h 3619091"/>
                  <a:gd name="connsiteX53" fmla="*/ 1231819 w 2379229"/>
                  <a:gd name="connsiteY53" fmla="*/ 1302088 h 3619091"/>
                  <a:gd name="connsiteX54" fmla="*/ 1233094 w 2379229"/>
                  <a:gd name="connsiteY54" fmla="*/ 1271600 h 3619091"/>
                  <a:gd name="connsiteX55" fmla="*/ 1208977 w 2379229"/>
                  <a:gd name="connsiteY55" fmla="*/ 1251275 h 3619091"/>
                  <a:gd name="connsiteX56" fmla="*/ 1181628 w 2379229"/>
                  <a:gd name="connsiteY56" fmla="*/ 1257739 h 3619091"/>
                  <a:gd name="connsiteX57" fmla="*/ 1115151 w 2379229"/>
                  <a:gd name="connsiteY57" fmla="*/ 1286113 h 3619091"/>
                  <a:gd name="connsiteX58" fmla="*/ 1046189 w 2379229"/>
                  <a:gd name="connsiteY58" fmla="*/ 1305164 h 3619091"/>
                  <a:gd name="connsiteX59" fmla="*/ 1017690 w 2379229"/>
                  <a:gd name="connsiteY59" fmla="*/ 1289066 h 3619091"/>
                  <a:gd name="connsiteX60" fmla="*/ 1004513 w 2379229"/>
                  <a:gd name="connsiteY60" fmla="*/ 1260163 h 3619091"/>
                  <a:gd name="connsiteX61" fmla="*/ 992672 w 2379229"/>
                  <a:gd name="connsiteY61" fmla="*/ 1251212 h 3619091"/>
                  <a:gd name="connsiteX62" fmla="*/ 802566 w 2379229"/>
                  <a:gd name="connsiteY62" fmla="*/ 1297705 h 3619091"/>
                  <a:gd name="connsiteX63" fmla="*/ 612305 w 2379229"/>
                  <a:gd name="connsiteY63" fmla="*/ 1496824 h 3619091"/>
                  <a:gd name="connsiteX64" fmla="*/ 590270 w 2379229"/>
                  <a:gd name="connsiteY64" fmla="*/ 1627011 h 3619091"/>
                  <a:gd name="connsiteX65" fmla="*/ 567148 w 2379229"/>
                  <a:gd name="connsiteY65" fmla="*/ 2103473 h 3619091"/>
                  <a:gd name="connsiteX66" fmla="*/ 557234 w 2379229"/>
                  <a:gd name="connsiteY66" fmla="*/ 2305544 h 3619091"/>
                  <a:gd name="connsiteX67" fmla="*/ 540638 w 2379229"/>
                  <a:gd name="connsiteY67" fmla="*/ 2509790 h 3619091"/>
                  <a:gd name="connsiteX68" fmla="*/ 530755 w 2379229"/>
                  <a:gd name="connsiteY68" fmla="*/ 2520823 h 3619091"/>
                  <a:gd name="connsiteX69" fmla="*/ 327099 w 2379229"/>
                  <a:gd name="connsiteY69" fmla="*/ 2567596 h 3619091"/>
                  <a:gd name="connsiteX70" fmla="*/ 334092 w 2379229"/>
                  <a:gd name="connsiteY70" fmla="*/ 2573377 h 3619091"/>
                  <a:gd name="connsiteX71" fmla="*/ 335086 w 2379229"/>
                  <a:gd name="connsiteY71" fmla="*/ 2572910 h 3619091"/>
                  <a:gd name="connsiteX72" fmla="*/ 334434 w 2379229"/>
                  <a:gd name="connsiteY72" fmla="*/ 2573998 h 3619091"/>
                  <a:gd name="connsiteX73" fmla="*/ 235698 w 2379229"/>
                  <a:gd name="connsiteY73" fmla="*/ 2689454 h 3619091"/>
                  <a:gd name="connsiteX74" fmla="*/ 182772 w 2379229"/>
                  <a:gd name="connsiteY74" fmla="*/ 2728115 h 3619091"/>
                  <a:gd name="connsiteX75" fmla="*/ 150978 w 2379229"/>
                  <a:gd name="connsiteY75" fmla="*/ 2725567 h 3619091"/>
                  <a:gd name="connsiteX76" fmla="*/ 94851 w 2379229"/>
                  <a:gd name="connsiteY76" fmla="*/ 2697907 h 3619091"/>
                  <a:gd name="connsiteX77" fmla="*/ 14358 w 2379229"/>
                  <a:gd name="connsiteY77" fmla="*/ 2658593 h 3619091"/>
                  <a:gd name="connsiteX78" fmla="*/ 0 w 2379229"/>
                  <a:gd name="connsiteY78" fmla="*/ 2658282 h 3619091"/>
                  <a:gd name="connsiteX79" fmla="*/ 27411 w 2379229"/>
                  <a:gd name="connsiteY79" fmla="*/ 2682803 h 3619091"/>
                  <a:gd name="connsiteX80" fmla="*/ 216864 w 2379229"/>
                  <a:gd name="connsiteY80" fmla="*/ 2823868 h 3619091"/>
                  <a:gd name="connsiteX81" fmla="*/ 498496 w 2379229"/>
                  <a:gd name="connsiteY81" fmla="*/ 2898797 h 3619091"/>
                  <a:gd name="connsiteX82" fmla="*/ 710636 w 2379229"/>
                  <a:gd name="connsiteY82" fmla="*/ 2901656 h 3619091"/>
                  <a:gd name="connsiteX83" fmla="*/ 720737 w 2379229"/>
                  <a:gd name="connsiteY83" fmla="*/ 2912845 h 3619091"/>
                  <a:gd name="connsiteX84" fmla="*/ 695719 w 2379229"/>
                  <a:gd name="connsiteY84" fmla="*/ 3127223 h 3619091"/>
                  <a:gd name="connsiteX85" fmla="*/ 694607 w 2379229"/>
                  <a:gd name="connsiteY85" fmla="*/ 3391009 h 3619091"/>
                  <a:gd name="connsiteX86" fmla="*/ 2045854 w 2379229"/>
                  <a:gd name="connsiteY86" fmla="*/ 3601079 h 3619091"/>
                  <a:gd name="connsiteX87" fmla="*/ 1949324 w 2379229"/>
                  <a:gd name="connsiteY87" fmla="*/ 2907095 h 3619091"/>
                  <a:gd name="connsiteX88" fmla="*/ 1961755 w 2379229"/>
                  <a:gd name="connsiteY88" fmla="*/ 2894229 h 3619091"/>
                  <a:gd name="connsiteX89" fmla="*/ 2152576 w 2379229"/>
                  <a:gd name="connsiteY89" fmla="*/ 2889443 h 3619091"/>
                  <a:gd name="connsiteX90" fmla="*/ 2283074 w 2379229"/>
                  <a:gd name="connsiteY90" fmla="*/ 2816284 h 3619091"/>
                  <a:gd name="connsiteX91" fmla="*/ 2349519 w 2379229"/>
                  <a:gd name="connsiteY91" fmla="*/ 2654677 h 3619091"/>
                  <a:gd name="connsiteX92" fmla="*/ 2377210 w 2379229"/>
                  <a:gd name="connsiteY92" fmla="*/ 2361827 h 3619091"/>
                  <a:gd name="connsiteX93" fmla="*/ 2379230 w 2379229"/>
                  <a:gd name="connsiteY93" fmla="*/ 2312412 h 3619091"/>
                  <a:gd name="connsiteX94" fmla="*/ 2379168 w 2379229"/>
                  <a:gd name="connsiteY94" fmla="*/ 2192170 h 3619091"/>
                  <a:gd name="connsiteX0" fmla="*/ 2379168 w 2379231"/>
                  <a:gd name="connsiteY0" fmla="*/ 2192170 h 3619091"/>
                  <a:gd name="connsiteX1" fmla="*/ 2377894 w 2379231"/>
                  <a:gd name="connsiteY1" fmla="*/ 2142507 h 3619091"/>
                  <a:gd name="connsiteX2" fmla="*/ 2376993 w 2379231"/>
                  <a:gd name="connsiteY2" fmla="*/ 2092284 h 3619091"/>
                  <a:gd name="connsiteX3" fmla="*/ 2363194 w 2379231"/>
                  <a:gd name="connsiteY3" fmla="*/ 1890679 h 3619091"/>
                  <a:gd name="connsiteX4" fmla="*/ 2333421 w 2379231"/>
                  <a:gd name="connsiteY4" fmla="*/ 1653521 h 3619091"/>
                  <a:gd name="connsiteX5" fmla="*/ 2265577 w 2379231"/>
                  <a:gd name="connsiteY5" fmla="*/ 1442220 h 3619091"/>
                  <a:gd name="connsiteX6" fmla="*/ 2143439 w 2379231"/>
                  <a:gd name="connsiteY6" fmla="*/ 1310230 h 3619091"/>
                  <a:gd name="connsiteX7" fmla="*/ 1980154 w 2379231"/>
                  <a:gd name="connsiteY7" fmla="*/ 1241671 h 3619091"/>
                  <a:gd name="connsiteX8" fmla="*/ 1957435 w 2379231"/>
                  <a:gd name="connsiteY8" fmla="*/ 1224827 h 3619091"/>
                  <a:gd name="connsiteX9" fmla="*/ 1927942 w 2379231"/>
                  <a:gd name="connsiteY9" fmla="*/ 1178178 h 3619091"/>
                  <a:gd name="connsiteX10" fmla="*/ 1817117 w 2379231"/>
                  <a:gd name="connsiteY10" fmla="*/ 939870 h 3619091"/>
                  <a:gd name="connsiteX11" fmla="*/ 1692555 w 2379231"/>
                  <a:gd name="connsiteY11" fmla="*/ 451319 h 3619091"/>
                  <a:gd name="connsiteX12" fmla="*/ 1631828 w 2379231"/>
                  <a:gd name="connsiteY12" fmla="*/ 232839 h 3619091"/>
                  <a:gd name="connsiteX13" fmla="*/ 1564326 w 2379231"/>
                  <a:gd name="connsiteY13" fmla="*/ 101129 h 3619091"/>
                  <a:gd name="connsiteX14" fmla="*/ 1449678 w 2379231"/>
                  <a:gd name="connsiteY14" fmla="*/ 10318 h 3619091"/>
                  <a:gd name="connsiteX15" fmla="*/ 1394794 w 2379231"/>
                  <a:gd name="connsiteY15" fmla="*/ 0 h 3619091"/>
                  <a:gd name="connsiteX16" fmla="*/ 1345690 w 2379231"/>
                  <a:gd name="connsiteY16" fmla="*/ 0 h 3619091"/>
                  <a:gd name="connsiteX17" fmla="*/ 1337921 w 2379231"/>
                  <a:gd name="connsiteY17" fmla="*/ 2517 h 3619091"/>
                  <a:gd name="connsiteX18" fmla="*/ 1271848 w 2379231"/>
                  <a:gd name="connsiteY18" fmla="*/ 47861 h 3619091"/>
                  <a:gd name="connsiteX19" fmla="*/ 1248633 w 2379231"/>
                  <a:gd name="connsiteY19" fmla="*/ 90935 h 3619091"/>
                  <a:gd name="connsiteX20" fmla="*/ 1187346 w 2379231"/>
                  <a:gd name="connsiteY20" fmla="*/ 132704 h 3619091"/>
                  <a:gd name="connsiteX21" fmla="*/ 1066048 w 2379231"/>
                  <a:gd name="connsiteY21" fmla="*/ 135626 h 3619091"/>
                  <a:gd name="connsiteX22" fmla="*/ 903353 w 2379231"/>
                  <a:gd name="connsiteY22" fmla="*/ 186625 h 3619091"/>
                  <a:gd name="connsiteX23" fmla="*/ 683132 w 2379231"/>
                  <a:gd name="connsiteY23" fmla="*/ 459089 h 3619091"/>
                  <a:gd name="connsiteX24" fmla="*/ 668277 w 2379231"/>
                  <a:gd name="connsiteY24" fmla="*/ 618769 h 3619091"/>
                  <a:gd name="connsiteX25" fmla="*/ 676481 w 2379231"/>
                  <a:gd name="connsiteY25" fmla="*/ 614449 h 3619091"/>
                  <a:gd name="connsiteX26" fmla="*/ 728506 w 2379231"/>
                  <a:gd name="connsiteY26" fmla="*/ 587287 h 3619091"/>
                  <a:gd name="connsiteX27" fmla="*/ 814158 w 2379231"/>
                  <a:gd name="connsiteY27" fmla="*/ 586044 h 3619091"/>
                  <a:gd name="connsiteX28" fmla="*/ 1073911 w 2379231"/>
                  <a:gd name="connsiteY28" fmla="*/ 641674 h 3619091"/>
                  <a:gd name="connsiteX29" fmla="*/ 1242759 w 2379231"/>
                  <a:gd name="connsiteY29" fmla="*/ 704732 h 3619091"/>
                  <a:gd name="connsiteX30" fmla="*/ 1282881 w 2379231"/>
                  <a:gd name="connsiteY30" fmla="*/ 715205 h 3619091"/>
                  <a:gd name="connsiteX31" fmla="*/ 1316570 w 2379231"/>
                  <a:gd name="connsiteY31" fmla="*/ 697117 h 3619091"/>
                  <a:gd name="connsiteX32" fmla="*/ 1349668 w 2379231"/>
                  <a:gd name="connsiteY32" fmla="*/ 642606 h 3619091"/>
                  <a:gd name="connsiteX33" fmla="*/ 1401476 w 2379231"/>
                  <a:gd name="connsiteY33" fmla="*/ 601396 h 3619091"/>
                  <a:gd name="connsiteX34" fmla="*/ 1460431 w 2379231"/>
                  <a:gd name="connsiteY34" fmla="*/ 632754 h 3619091"/>
                  <a:gd name="connsiteX35" fmla="*/ 1462576 w 2379231"/>
                  <a:gd name="connsiteY35" fmla="*/ 643569 h 3619091"/>
                  <a:gd name="connsiteX36" fmla="*/ 1467268 w 2379231"/>
                  <a:gd name="connsiteY36" fmla="*/ 734038 h 3619091"/>
                  <a:gd name="connsiteX37" fmla="*/ 1482590 w 2379231"/>
                  <a:gd name="connsiteY37" fmla="*/ 835540 h 3619091"/>
                  <a:gd name="connsiteX38" fmla="*/ 1548787 w 2379231"/>
                  <a:gd name="connsiteY38" fmla="*/ 962371 h 3619091"/>
                  <a:gd name="connsiteX39" fmla="*/ 1558639 w 2379231"/>
                  <a:gd name="connsiteY39" fmla="*/ 990869 h 3619091"/>
                  <a:gd name="connsiteX40" fmla="*/ 1569547 w 2379231"/>
                  <a:gd name="connsiteY40" fmla="*/ 1087088 h 3619091"/>
                  <a:gd name="connsiteX41" fmla="*/ 1590525 w 2379231"/>
                  <a:gd name="connsiteY41" fmla="*/ 1268523 h 3619091"/>
                  <a:gd name="connsiteX42" fmla="*/ 1604666 w 2379231"/>
                  <a:gd name="connsiteY42" fmla="*/ 1376613 h 3619091"/>
                  <a:gd name="connsiteX43" fmla="*/ 1598295 w 2379231"/>
                  <a:gd name="connsiteY43" fmla="*/ 1389946 h 3619091"/>
                  <a:gd name="connsiteX44" fmla="*/ 1593229 w 2379231"/>
                  <a:gd name="connsiteY44" fmla="*/ 1395260 h 3619091"/>
                  <a:gd name="connsiteX45" fmla="*/ 1406106 w 2379231"/>
                  <a:gd name="connsiteY45" fmla="*/ 1670987 h 3619091"/>
                  <a:gd name="connsiteX46" fmla="*/ 1307309 w 2379231"/>
                  <a:gd name="connsiteY46" fmla="*/ 1858638 h 3619091"/>
                  <a:gd name="connsiteX47" fmla="*/ 1235331 w 2379231"/>
                  <a:gd name="connsiteY47" fmla="*/ 2011232 h 3619091"/>
                  <a:gd name="connsiteX48" fmla="*/ 1230576 w 2379231"/>
                  <a:gd name="connsiteY48" fmla="*/ 1993020 h 3619091"/>
                  <a:gd name="connsiteX49" fmla="*/ 1179328 w 2379231"/>
                  <a:gd name="connsiteY49" fmla="*/ 1733237 h 3619091"/>
                  <a:gd name="connsiteX50" fmla="*/ 1167332 w 2379231"/>
                  <a:gd name="connsiteY50" fmla="*/ 1617563 h 3619091"/>
                  <a:gd name="connsiteX51" fmla="*/ 1182156 w 2379231"/>
                  <a:gd name="connsiteY51" fmla="*/ 1453190 h 3619091"/>
                  <a:gd name="connsiteX52" fmla="*/ 1190827 w 2379231"/>
                  <a:gd name="connsiteY52" fmla="*/ 1425220 h 3619091"/>
                  <a:gd name="connsiteX53" fmla="*/ 1231819 w 2379231"/>
                  <a:gd name="connsiteY53" fmla="*/ 1302088 h 3619091"/>
                  <a:gd name="connsiteX54" fmla="*/ 1233094 w 2379231"/>
                  <a:gd name="connsiteY54" fmla="*/ 1271600 h 3619091"/>
                  <a:gd name="connsiteX55" fmla="*/ 1208977 w 2379231"/>
                  <a:gd name="connsiteY55" fmla="*/ 1251275 h 3619091"/>
                  <a:gd name="connsiteX56" fmla="*/ 1181628 w 2379231"/>
                  <a:gd name="connsiteY56" fmla="*/ 1257739 h 3619091"/>
                  <a:gd name="connsiteX57" fmla="*/ 1115151 w 2379231"/>
                  <a:gd name="connsiteY57" fmla="*/ 1286113 h 3619091"/>
                  <a:gd name="connsiteX58" fmla="*/ 1046189 w 2379231"/>
                  <a:gd name="connsiteY58" fmla="*/ 1305164 h 3619091"/>
                  <a:gd name="connsiteX59" fmla="*/ 1017690 w 2379231"/>
                  <a:gd name="connsiteY59" fmla="*/ 1289066 h 3619091"/>
                  <a:gd name="connsiteX60" fmla="*/ 1004513 w 2379231"/>
                  <a:gd name="connsiteY60" fmla="*/ 1260163 h 3619091"/>
                  <a:gd name="connsiteX61" fmla="*/ 992672 w 2379231"/>
                  <a:gd name="connsiteY61" fmla="*/ 1251212 h 3619091"/>
                  <a:gd name="connsiteX62" fmla="*/ 802566 w 2379231"/>
                  <a:gd name="connsiteY62" fmla="*/ 1297705 h 3619091"/>
                  <a:gd name="connsiteX63" fmla="*/ 612305 w 2379231"/>
                  <a:gd name="connsiteY63" fmla="*/ 1496824 h 3619091"/>
                  <a:gd name="connsiteX64" fmla="*/ 590270 w 2379231"/>
                  <a:gd name="connsiteY64" fmla="*/ 1627011 h 3619091"/>
                  <a:gd name="connsiteX65" fmla="*/ 567148 w 2379231"/>
                  <a:gd name="connsiteY65" fmla="*/ 2103473 h 3619091"/>
                  <a:gd name="connsiteX66" fmla="*/ 557234 w 2379231"/>
                  <a:gd name="connsiteY66" fmla="*/ 2305544 h 3619091"/>
                  <a:gd name="connsiteX67" fmla="*/ 540638 w 2379231"/>
                  <a:gd name="connsiteY67" fmla="*/ 2509790 h 3619091"/>
                  <a:gd name="connsiteX68" fmla="*/ 530755 w 2379231"/>
                  <a:gd name="connsiteY68" fmla="*/ 2520823 h 3619091"/>
                  <a:gd name="connsiteX69" fmla="*/ 327099 w 2379231"/>
                  <a:gd name="connsiteY69" fmla="*/ 2567596 h 3619091"/>
                  <a:gd name="connsiteX70" fmla="*/ 334092 w 2379231"/>
                  <a:gd name="connsiteY70" fmla="*/ 2573377 h 3619091"/>
                  <a:gd name="connsiteX71" fmla="*/ 335086 w 2379231"/>
                  <a:gd name="connsiteY71" fmla="*/ 2572910 h 3619091"/>
                  <a:gd name="connsiteX72" fmla="*/ 334434 w 2379231"/>
                  <a:gd name="connsiteY72" fmla="*/ 2573998 h 3619091"/>
                  <a:gd name="connsiteX73" fmla="*/ 235698 w 2379231"/>
                  <a:gd name="connsiteY73" fmla="*/ 2689454 h 3619091"/>
                  <a:gd name="connsiteX74" fmla="*/ 182772 w 2379231"/>
                  <a:gd name="connsiteY74" fmla="*/ 2728115 h 3619091"/>
                  <a:gd name="connsiteX75" fmla="*/ 150978 w 2379231"/>
                  <a:gd name="connsiteY75" fmla="*/ 2725567 h 3619091"/>
                  <a:gd name="connsiteX76" fmla="*/ 94851 w 2379231"/>
                  <a:gd name="connsiteY76" fmla="*/ 2697907 h 3619091"/>
                  <a:gd name="connsiteX77" fmla="*/ 14358 w 2379231"/>
                  <a:gd name="connsiteY77" fmla="*/ 2658593 h 3619091"/>
                  <a:gd name="connsiteX78" fmla="*/ 0 w 2379231"/>
                  <a:gd name="connsiteY78" fmla="*/ 2658282 h 3619091"/>
                  <a:gd name="connsiteX79" fmla="*/ 27411 w 2379231"/>
                  <a:gd name="connsiteY79" fmla="*/ 2682803 h 3619091"/>
                  <a:gd name="connsiteX80" fmla="*/ 216864 w 2379231"/>
                  <a:gd name="connsiteY80" fmla="*/ 2823868 h 3619091"/>
                  <a:gd name="connsiteX81" fmla="*/ 498496 w 2379231"/>
                  <a:gd name="connsiteY81" fmla="*/ 2898797 h 3619091"/>
                  <a:gd name="connsiteX82" fmla="*/ 710636 w 2379231"/>
                  <a:gd name="connsiteY82" fmla="*/ 2901656 h 3619091"/>
                  <a:gd name="connsiteX83" fmla="*/ 720737 w 2379231"/>
                  <a:gd name="connsiteY83" fmla="*/ 2912845 h 3619091"/>
                  <a:gd name="connsiteX84" fmla="*/ 695719 w 2379231"/>
                  <a:gd name="connsiteY84" fmla="*/ 3127223 h 3619091"/>
                  <a:gd name="connsiteX85" fmla="*/ 694607 w 2379231"/>
                  <a:gd name="connsiteY85" fmla="*/ 3391009 h 3619091"/>
                  <a:gd name="connsiteX86" fmla="*/ 2045854 w 2379231"/>
                  <a:gd name="connsiteY86" fmla="*/ 3601079 h 3619091"/>
                  <a:gd name="connsiteX87" fmla="*/ 1949324 w 2379231"/>
                  <a:gd name="connsiteY87" fmla="*/ 2907095 h 3619091"/>
                  <a:gd name="connsiteX88" fmla="*/ 1961755 w 2379231"/>
                  <a:gd name="connsiteY88" fmla="*/ 2894229 h 3619091"/>
                  <a:gd name="connsiteX89" fmla="*/ 2152576 w 2379231"/>
                  <a:gd name="connsiteY89" fmla="*/ 2889443 h 3619091"/>
                  <a:gd name="connsiteX90" fmla="*/ 2283074 w 2379231"/>
                  <a:gd name="connsiteY90" fmla="*/ 2816284 h 3619091"/>
                  <a:gd name="connsiteX91" fmla="*/ 2349519 w 2379231"/>
                  <a:gd name="connsiteY91" fmla="*/ 2654677 h 3619091"/>
                  <a:gd name="connsiteX92" fmla="*/ 2377210 w 2379231"/>
                  <a:gd name="connsiteY92" fmla="*/ 2361827 h 3619091"/>
                  <a:gd name="connsiteX93" fmla="*/ 2379230 w 2379231"/>
                  <a:gd name="connsiteY93" fmla="*/ 2312412 h 3619091"/>
                  <a:gd name="connsiteX94" fmla="*/ 2379168 w 2379231"/>
                  <a:gd name="connsiteY94" fmla="*/ 2192170 h 3619091"/>
                  <a:gd name="connsiteX0" fmla="*/ 2379168 w 2379229"/>
                  <a:gd name="connsiteY0" fmla="*/ 2192170 h 3629423"/>
                  <a:gd name="connsiteX1" fmla="*/ 2377894 w 2379229"/>
                  <a:gd name="connsiteY1" fmla="*/ 2142507 h 3629423"/>
                  <a:gd name="connsiteX2" fmla="*/ 2376993 w 2379229"/>
                  <a:gd name="connsiteY2" fmla="*/ 2092284 h 3629423"/>
                  <a:gd name="connsiteX3" fmla="*/ 2363194 w 2379229"/>
                  <a:gd name="connsiteY3" fmla="*/ 1890679 h 3629423"/>
                  <a:gd name="connsiteX4" fmla="*/ 2333421 w 2379229"/>
                  <a:gd name="connsiteY4" fmla="*/ 1653521 h 3629423"/>
                  <a:gd name="connsiteX5" fmla="*/ 2265577 w 2379229"/>
                  <a:gd name="connsiteY5" fmla="*/ 1442220 h 3629423"/>
                  <a:gd name="connsiteX6" fmla="*/ 2143439 w 2379229"/>
                  <a:gd name="connsiteY6" fmla="*/ 1310230 h 3629423"/>
                  <a:gd name="connsiteX7" fmla="*/ 1980154 w 2379229"/>
                  <a:gd name="connsiteY7" fmla="*/ 1241671 h 3629423"/>
                  <a:gd name="connsiteX8" fmla="*/ 1957435 w 2379229"/>
                  <a:gd name="connsiteY8" fmla="*/ 1224827 h 3629423"/>
                  <a:gd name="connsiteX9" fmla="*/ 1927942 w 2379229"/>
                  <a:gd name="connsiteY9" fmla="*/ 1178178 h 3629423"/>
                  <a:gd name="connsiteX10" fmla="*/ 1817117 w 2379229"/>
                  <a:gd name="connsiteY10" fmla="*/ 939870 h 3629423"/>
                  <a:gd name="connsiteX11" fmla="*/ 1692555 w 2379229"/>
                  <a:gd name="connsiteY11" fmla="*/ 451319 h 3629423"/>
                  <a:gd name="connsiteX12" fmla="*/ 1631828 w 2379229"/>
                  <a:gd name="connsiteY12" fmla="*/ 232839 h 3629423"/>
                  <a:gd name="connsiteX13" fmla="*/ 1564326 w 2379229"/>
                  <a:gd name="connsiteY13" fmla="*/ 101129 h 3629423"/>
                  <a:gd name="connsiteX14" fmla="*/ 1449678 w 2379229"/>
                  <a:gd name="connsiteY14" fmla="*/ 10318 h 3629423"/>
                  <a:gd name="connsiteX15" fmla="*/ 1394794 w 2379229"/>
                  <a:gd name="connsiteY15" fmla="*/ 0 h 3629423"/>
                  <a:gd name="connsiteX16" fmla="*/ 1345690 w 2379229"/>
                  <a:gd name="connsiteY16" fmla="*/ 0 h 3629423"/>
                  <a:gd name="connsiteX17" fmla="*/ 1337921 w 2379229"/>
                  <a:gd name="connsiteY17" fmla="*/ 2517 h 3629423"/>
                  <a:gd name="connsiteX18" fmla="*/ 1271848 w 2379229"/>
                  <a:gd name="connsiteY18" fmla="*/ 47861 h 3629423"/>
                  <a:gd name="connsiteX19" fmla="*/ 1248633 w 2379229"/>
                  <a:gd name="connsiteY19" fmla="*/ 90935 h 3629423"/>
                  <a:gd name="connsiteX20" fmla="*/ 1187346 w 2379229"/>
                  <a:gd name="connsiteY20" fmla="*/ 132704 h 3629423"/>
                  <a:gd name="connsiteX21" fmla="*/ 1066048 w 2379229"/>
                  <a:gd name="connsiteY21" fmla="*/ 135626 h 3629423"/>
                  <a:gd name="connsiteX22" fmla="*/ 903353 w 2379229"/>
                  <a:gd name="connsiteY22" fmla="*/ 186625 h 3629423"/>
                  <a:gd name="connsiteX23" fmla="*/ 683132 w 2379229"/>
                  <a:gd name="connsiteY23" fmla="*/ 459089 h 3629423"/>
                  <a:gd name="connsiteX24" fmla="*/ 668277 w 2379229"/>
                  <a:gd name="connsiteY24" fmla="*/ 618769 h 3629423"/>
                  <a:gd name="connsiteX25" fmla="*/ 676481 w 2379229"/>
                  <a:gd name="connsiteY25" fmla="*/ 614449 h 3629423"/>
                  <a:gd name="connsiteX26" fmla="*/ 728506 w 2379229"/>
                  <a:gd name="connsiteY26" fmla="*/ 587287 h 3629423"/>
                  <a:gd name="connsiteX27" fmla="*/ 814158 w 2379229"/>
                  <a:gd name="connsiteY27" fmla="*/ 586044 h 3629423"/>
                  <a:gd name="connsiteX28" fmla="*/ 1073911 w 2379229"/>
                  <a:gd name="connsiteY28" fmla="*/ 641674 h 3629423"/>
                  <a:gd name="connsiteX29" fmla="*/ 1242759 w 2379229"/>
                  <a:gd name="connsiteY29" fmla="*/ 704732 h 3629423"/>
                  <a:gd name="connsiteX30" fmla="*/ 1282881 w 2379229"/>
                  <a:gd name="connsiteY30" fmla="*/ 715205 h 3629423"/>
                  <a:gd name="connsiteX31" fmla="*/ 1316570 w 2379229"/>
                  <a:gd name="connsiteY31" fmla="*/ 697117 h 3629423"/>
                  <a:gd name="connsiteX32" fmla="*/ 1349668 w 2379229"/>
                  <a:gd name="connsiteY32" fmla="*/ 642606 h 3629423"/>
                  <a:gd name="connsiteX33" fmla="*/ 1401476 w 2379229"/>
                  <a:gd name="connsiteY33" fmla="*/ 601396 h 3629423"/>
                  <a:gd name="connsiteX34" fmla="*/ 1460431 w 2379229"/>
                  <a:gd name="connsiteY34" fmla="*/ 632754 h 3629423"/>
                  <a:gd name="connsiteX35" fmla="*/ 1462576 w 2379229"/>
                  <a:gd name="connsiteY35" fmla="*/ 643569 h 3629423"/>
                  <a:gd name="connsiteX36" fmla="*/ 1467268 w 2379229"/>
                  <a:gd name="connsiteY36" fmla="*/ 734038 h 3629423"/>
                  <a:gd name="connsiteX37" fmla="*/ 1482590 w 2379229"/>
                  <a:gd name="connsiteY37" fmla="*/ 835540 h 3629423"/>
                  <a:gd name="connsiteX38" fmla="*/ 1548787 w 2379229"/>
                  <a:gd name="connsiteY38" fmla="*/ 962371 h 3629423"/>
                  <a:gd name="connsiteX39" fmla="*/ 1558639 w 2379229"/>
                  <a:gd name="connsiteY39" fmla="*/ 990869 h 3629423"/>
                  <a:gd name="connsiteX40" fmla="*/ 1569547 w 2379229"/>
                  <a:gd name="connsiteY40" fmla="*/ 1087088 h 3629423"/>
                  <a:gd name="connsiteX41" fmla="*/ 1590525 w 2379229"/>
                  <a:gd name="connsiteY41" fmla="*/ 1268523 h 3629423"/>
                  <a:gd name="connsiteX42" fmla="*/ 1604666 w 2379229"/>
                  <a:gd name="connsiteY42" fmla="*/ 1376613 h 3629423"/>
                  <a:gd name="connsiteX43" fmla="*/ 1598295 w 2379229"/>
                  <a:gd name="connsiteY43" fmla="*/ 1389946 h 3629423"/>
                  <a:gd name="connsiteX44" fmla="*/ 1593229 w 2379229"/>
                  <a:gd name="connsiteY44" fmla="*/ 1395260 h 3629423"/>
                  <a:gd name="connsiteX45" fmla="*/ 1406106 w 2379229"/>
                  <a:gd name="connsiteY45" fmla="*/ 1670987 h 3629423"/>
                  <a:gd name="connsiteX46" fmla="*/ 1307309 w 2379229"/>
                  <a:gd name="connsiteY46" fmla="*/ 1858638 h 3629423"/>
                  <a:gd name="connsiteX47" fmla="*/ 1235331 w 2379229"/>
                  <a:gd name="connsiteY47" fmla="*/ 2011232 h 3629423"/>
                  <a:gd name="connsiteX48" fmla="*/ 1230576 w 2379229"/>
                  <a:gd name="connsiteY48" fmla="*/ 1993020 h 3629423"/>
                  <a:gd name="connsiteX49" fmla="*/ 1179328 w 2379229"/>
                  <a:gd name="connsiteY49" fmla="*/ 1733237 h 3629423"/>
                  <a:gd name="connsiteX50" fmla="*/ 1167332 w 2379229"/>
                  <a:gd name="connsiteY50" fmla="*/ 1617563 h 3629423"/>
                  <a:gd name="connsiteX51" fmla="*/ 1182156 w 2379229"/>
                  <a:gd name="connsiteY51" fmla="*/ 1453190 h 3629423"/>
                  <a:gd name="connsiteX52" fmla="*/ 1190827 w 2379229"/>
                  <a:gd name="connsiteY52" fmla="*/ 1425220 h 3629423"/>
                  <a:gd name="connsiteX53" fmla="*/ 1231819 w 2379229"/>
                  <a:gd name="connsiteY53" fmla="*/ 1302088 h 3629423"/>
                  <a:gd name="connsiteX54" fmla="*/ 1233094 w 2379229"/>
                  <a:gd name="connsiteY54" fmla="*/ 1271600 h 3629423"/>
                  <a:gd name="connsiteX55" fmla="*/ 1208977 w 2379229"/>
                  <a:gd name="connsiteY55" fmla="*/ 1251275 h 3629423"/>
                  <a:gd name="connsiteX56" fmla="*/ 1181628 w 2379229"/>
                  <a:gd name="connsiteY56" fmla="*/ 1257739 h 3629423"/>
                  <a:gd name="connsiteX57" fmla="*/ 1115151 w 2379229"/>
                  <a:gd name="connsiteY57" fmla="*/ 1286113 h 3629423"/>
                  <a:gd name="connsiteX58" fmla="*/ 1046189 w 2379229"/>
                  <a:gd name="connsiteY58" fmla="*/ 1305164 h 3629423"/>
                  <a:gd name="connsiteX59" fmla="*/ 1017690 w 2379229"/>
                  <a:gd name="connsiteY59" fmla="*/ 1289066 h 3629423"/>
                  <a:gd name="connsiteX60" fmla="*/ 1004513 w 2379229"/>
                  <a:gd name="connsiteY60" fmla="*/ 1260163 h 3629423"/>
                  <a:gd name="connsiteX61" fmla="*/ 992672 w 2379229"/>
                  <a:gd name="connsiteY61" fmla="*/ 1251212 h 3629423"/>
                  <a:gd name="connsiteX62" fmla="*/ 802566 w 2379229"/>
                  <a:gd name="connsiteY62" fmla="*/ 1297705 h 3629423"/>
                  <a:gd name="connsiteX63" fmla="*/ 612305 w 2379229"/>
                  <a:gd name="connsiteY63" fmla="*/ 1496824 h 3629423"/>
                  <a:gd name="connsiteX64" fmla="*/ 590270 w 2379229"/>
                  <a:gd name="connsiteY64" fmla="*/ 1627011 h 3629423"/>
                  <a:gd name="connsiteX65" fmla="*/ 567148 w 2379229"/>
                  <a:gd name="connsiteY65" fmla="*/ 2103473 h 3629423"/>
                  <a:gd name="connsiteX66" fmla="*/ 557234 w 2379229"/>
                  <a:gd name="connsiteY66" fmla="*/ 2305544 h 3629423"/>
                  <a:gd name="connsiteX67" fmla="*/ 540638 w 2379229"/>
                  <a:gd name="connsiteY67" fmla="*/ 2509790 h 3629423"/>
                  <a:gd name="connsiteX68" fmla="*/ 530755 w 2379229"/>
                  <a:gd name="connsiteY68" fmla="*/ 2520823 h 3629423"/>
                  <a:gd name="connsiteX69" fmla="*/ 327099 w 2379229"/>
                  <a:gd name="connsiteY69" fmla="*/ 2567596 h 3629423"/>
                  <a:gd name="connsiteX70" fmla="*/ 334092 w 2379229"/>
                  <a:gd name="connsiteY70" fmla="*/ 2573377 h 3629423"/>
                  <a:gd name="connsiteX71" fmla="*/ 335086 w 2379229"/>
                  <a:gd name="connsiteY71" fmla="*/ 2572910 h 3629423"/>
                  <a:gd name="connsiteX72" fmla="*/ 334434 w 2379229"/>
                  <a:gd name="connsiteY72" fmla="*/ 2573998 h 3629423"/>
                  <a:gd name="connsiteX73" fmla="*/ 235698 w 2379229"/>
                  <a:gd name="connsiteY73" fmla="*/ 2689454 h 3629423"/>
                  <a:gd name="connsiteX74" fmla="*/ 182772 w 2379229"/>
                  <a:gd name="connsiteY74" fmla="*/ 2728115 h 3629423"/>
                  <a:gd name="connsiteX75" fmla="*/ 150978 w 2379229"/>
                  <a:gd name="connsiteY75" fmla="*/ 2725567 h 3629423"/>
                  <a:gd name="connsiteX76" fmla="*/ 94851 w 2379229"/>
                  <a:gd name="connsiteY76" fmla="*/ 2697907 h 3629423"/>
                  <a:gd name="connsiteX77" fmla="*/ 14358 w 2379229"/>
                  <a:gd name="connsiteY77" fmla="*/ 2658593 h 3629423"/>
                  <a:gd name="connsiteX78" fmla="*/ 0 w 2379229"/>
                  <a:gd name="connsiteY78" fmla="*/ 2658282 h 3629423"/>
                  <a:gd name="connsiteX79" fmla="*/ 27411 w 2379229"/>
                  <a:gd name="connsiteY79" fmla="*/ 2682803 h 3629423"/>
                  <a:gd name="connsiteX80" fmla="*/ 216864 w 2379229"/>
                  <a:gd name="connsiteY80" fmla="*/ 2823868 h 3629423"/>
                  <a:gd name="connsiteX81" fmla="*/ 498496 w 2379229"/>
                  <a:gd name="connsiteY81" fmla="*/ 2898797 h 3629423"/>
                  <a:gd name="connsiteX82" fmla="*/ 710636 w 2379229"/>
                  <a:gd name="connsiteY82" fmla="*/ 2901656 h 3629423"/>
                  <a:gd name="connsiteX83" fmla="*/ 720737 w 2379229"/>
                  <a:gd name="connsiteY83" fmla="*/ 2912845 h 3629423"/>
                  <a:gd name="connsiteX84" fmla="*/ 695719 w 2379229"/>
                  <a:gd name="connsiteY84" fmla="*/ 3127223 h 3629423"/>
                  <a:gd name="connsiteX85" fmla="*/ 694607 w 2379229"/>
                  <a:gd name="connsiteY85" fmla="*/ 3493638 h 3629423"/>
                  <a:gd name="connsiteX86" fmla="*/ 2045854 w 2379229"/>
                  <a:gd name="connsiteY86" fmla="*/ 3601079 h 3629423"/>
                  <a:gd name="connsiteX87" fmla="*/ 1949324 w 2379229"/>
                  <a:gd name="connsiteY87" fmla="*/ 2907095 h 3629423"/>
                  <a:gd name="connsiteX88" fmla="*/ 1961755 w 2379229"/>
                  <a:gd name="connsiteY88" fmla="*/ 2894229 h 3629423"/>
                  <a:gd name="connsiteX89" fmla="*/ 2152576 w 2379229"/>
                  <a:gd name="connsiteY89" fmla="*/ 2889443 h 3629423"/>
                  <a:gd name="connsiteX90" fmla="*/ 2283074 w 2379229"/>
                  <a:gd name="connsiteY90" fmla="*/ 2816284 h 3629423"/>
                  <a:gd name="connsiteX91" fmla="*/ 2349519 w 2379229"/>
                  <a:gd name="connsiteY91" fmla="*/ 2654677 h 3629423"/>
                  <a:gd name="connsiteX92" fmla="*/ 2377210 w 2379229"/>
                  <a:gd name="connsiteY92" fmla="*/ 2361827 h 3629423"/>
                  <a:gd name="connsiteX93" fmla="*/ 2379230 w 2379229"/>
                  <a:gd name="connsiteY93" fmla="*/ 2312412 h 3629423"/>
                  <a:gd name="connsiteX94" fmla="*/ 2379168 w 2379229"/>
                  <a:gd name="connsiteY94" fmla="*/ 2192170 h 3629423"/>
                  <a:gd name="connsiteX0" fmla="*/ 2379168 w 2379231"/>
                  <a:gd name="connsiteY0" fmla="*/ 2192170 h 3629423"/>
                  <a:gd name="connsiteX1" fmla="*/ 2377894 w 2379231"/>
                  <a:gd name="connsiteY1" fmla="*/ 2142507 h 3629423"/>
                  <a:gd name="connsiteX2" fmla="*/ 2376993 w 2379231"/>
                  <a:gd name="connsiteY2" fmla="*/ 2092284 h 3629423"/>
                  <a:gd name="connsiteX3" fmla="*/ 2363194 w 2379231"/>
                  <a:gd name="connsiteY3" fmla="*/ 1890679 h 3629423"/>
                  <a:gd name="connsiteX4" fmla="*/ 2333421 w 2379231"/>
                  <a:gd name="connsiteY4" fmla="*/ 1653521 h 3629423"/>
                  <a:gd name="connsiteX5" fmla="*/ 2265577 w 2379231"/>
                  <a:gd name="connsiteY5" fmla="*/ 1442220 h 3629423"/>
                  <a:gd name="connsiteX6" fmla="*/ 2143439 w 2379231"/>
                  <a:gd name="connsiteY6" fmla="*/ 1310230 h 3629423"/>
                  <a:gd name="connsiteX7" fmla="*/ 1980154 w 2379231"/>
                  <a:gd name="connsiteY7" fmla="*/ 1241671 h 3629423"/>
                  <a:gd name="connsiteX8" fmla="*/ 1957435 w 2379231"/>
                  <a:gd name="connsiteY8" fmla="*/ 1224827 h 3629423"/>
                  <a:gd name="connsiteX9" fmla="*/ 1927942 w 2379231"/>
                  <a:gd name="connsiteY9" fmla="*/ 1178178 h 3629423"/>
                  <a:gd name="connsiteX10" fmla="*/ 1817117 w 2379231"/>
                  <a:gd name="connsiteY10" fmla="*/ 939870 h 3629423"/>
                  <a:gd name="connsiteX11" fmla="*/ 1692555 w 2379231"/>
                  <a:gd name="connsiteY11" fmla="*/ 451319 h 3629423"/>
                  <a:gd name="connsiteX12" fmla="*/ 1631828 w 2379231"/>
                  <a:gd name="connsiteY12" fmla="*/ 232839 h 3629423"/>
                  <a:gd name="connsiteX13" fmla="*/ 1564326 w 2379231"/>
                  <a:gd name="connsiteY13" fmla="*/ 101129 h 3629423"/>
                  <a:gd name="connsiteX14" fmla="*/ 1449678 w 2379231"/>
                  <a:gd name="connsiteY14" fmla="*/ 10318 h 3629423"/>
                  <a:gd name="connsiteX15" fmla="*/ 1394794 w 2379231"/>
                  <a:gd name="connsiteY15" fmla="*/ 0 h 3629423"/>
                  <a:gd name="connsiteX16" fmla="*/ 1345690 w 2379231"/>
                  <a:gd name="connsiteY16" fmla="*/ 0 h 3629423"/>
                  <a:gd name="connsiteX17" fmla="*/ 1337921 w 2379231"/>
                  <a:gd name="connsiteY17" fmla="*/ 2517 h 3629423"/>
                  <a:gd name="connsiteX18" fmla="*/ 1271848 w 2379231"/>
                  <a:gd name="connsiteY18" fmla="*/ 47861 h 3629423"/>
                  <a:gd name="connsiteX19" fmla="*/ 1248633 w 2379231"/>
                  <a:gd name="connsiteY19" fmla="*/ 90935 h 3629423"/>
                  <a:gd name="connsiteX20" fmla="*/ 1187346 w 2379231"/>
                  <a:gd name="connsiteY20" fmla="*/ 132704 h 3629423"/>
                  <a:gd name="connsiteX21" fmla="*/ 1066048 w 2379231"/>
                  <a:gd name="connsiteY21" fmla="*/ 135626 h 3629423"/>
                  <a:gd name="connsiteX22" fmla="*/ 903353 w 2379231"/>
                  <a:gd name="connsiteY22" fmla="*/ 186625 h 3629423"/>
                  <a:gd name="connsiteX23" fmla="*/ 683132 w 2379231"/>
                  <a:gd name="connsiteY23" fmla="*/ 459089 h 3629423"/>
                  <a:gd name="connsiteX24" fmla="*/ 668277 w 2379231"/>
                  <a:gd name="connsiteY24" fmla="*/ 618769 h 3629423"/>
                  <a:gd name="connsiteX25" fmla="*/ 676481 w 2379231"/>
                  <a:gd name="connsiteY25" fmla="*/ 614449 h 3629423"/>
                  <a:gd name="connsiteX26" fmla="*/ 728506 w 2379231"/>
                  <a:gd name="connsiteY26" fmla="*/ 587287 h 3629423"/>
                  <a:gd name="connsiteX27" fmla="*/ 814158 w 2379231"/>
                  <a:gd name="connsiteY27" fmla="*/ 586044 h 3629423"/>
                  <a:gd name="connsiteX28" fmla="*/ 1073911 w 2379231"/>
                  <a:gd name="connsiteY28" fmla="*/ 641674 h 3629423"/>
                  <a:gd name="connsiteX29" fmla="*/ 1242759 w 2379231"/>
                  <a:gd name="connsiteY29" fmla="*/ 704732 h 3629423"/>
                  <a:gd name="connsiteX30" fmla="*/ 1282881 w 2379231"/>
                  <a:gd name="connsiteY30" fmla="*/ 715205 h 3629423"/>
                  <a:gd name="connsiteX31" fmla="*/ 1316570 w 2379231"/>
                  <a:gd name="connsiteY31" fmla="*/ 697117 h 3629423"/>
                  <a:gd name="connsiteX32" fmla="*/ 1349668 w 2379231"/>
                  <a:gd name="connsiteY32" fmla="*/ 642606 h 3629423"/>
                  <a:gd name="connsiteX33" fmla="*/ 1401476 w 2379231"/>
                  <a:gd name="connsiteY33" fmla="*/ 601396 h 3629423"/>
                  <a:gd name="connsiteX34" fmla="*/ 1460431 w 2379231"/>
                  <a:gd name="connsiteY34" fmla="*/ 632754 h 3629423"/>
                  <a:gd name="connsiteX35" fmla="*/ 1462576 w 2379231"/>
                  <a:gd name="connsiteY35" fmla="*/ 643569 h 3629423"/>
                  <a:gd name="connsiteX36" fmla="*/ 1467268 w 2379231"/>
                  <a:gd name="connsiteY36" fmla="*/ 734038 h 3629423"/>
                  <a:gd name="connsiteX37" fmla="*/ 1482590 w 2379231"/>
                  <a:gd name="connsiteY37" fmla="*/ 835540 h 3629423"/>
                  <a:gd name="connsiteX38" fmla="*/ 1548787 w 2379231"/>
                  <a:gd name="connsiteY38" fmla="*/ 962371 h 3629423"/>
                  <a:gd name="connsiteX39" fmla="*/ 1558639 w 2379231"/>
                  <a:gd name="connsiteY39" fmla="*/ 990869 h 3629423"/>
                  <a:gd name="connsiteX40" fmla="*/ 1569547 w 2379231"/>
                  <a:gd name="connsiteY40" fmla="*/ 1087088 h 3629423"/>
                  <a:gd name="connsiteX41" fmla="*/ 1590525 w 2379231"/>
                  <a:gd name="connsiteY41" fmla="*/ 1268523 h 3629423"/>
                  <a:gd name="connsiteX42" fmla="*/ 1604666 w 2379231"/>
                  <a:gd name="connsiteY42" fmla="*/ 1376613 h 3629423"/>
                  <a:gd name="connsiteX43" fmla="*/ 1598295 w 2379231"/>
                  <a:gd name="connsiteY43" fmla="*/ 1389946 h 3629423"/>
                  <a:gd name="connsiteX44" fmla="*/ 1593229 w 2379231"/>
                  <a:gd name="connsiteY44" fmla="*/ 1395260 h 3629423"/>
                  <a:gd name="connsiteX45" fmla="*/ 1406106 w 2379231"/>
                  <a:gd name="connsiteY45" fmla="*/ 1670987 h 3629423"/>
                  <a:gd name="connsiteX46" fmla="*/ 1307309 w 2379231"/>
                  <a:gd name="connsiteY46" fmla="*/ 1858638 h 3629423"/>
                  <a:gd name="connsiteX47" fmla="*/ 1235331 w 2379231"/>
                  <a:gd name="connsiteY47" fmla="*/ 2011232 h 3629423"/>
                  <a:gd name="connsiteX48" fmla="*/ 1230576 w 2379231"/>
                  <a:gd name="connsiteY48" fmla="*/ 1993020 h 3629423"/>
                  <a:gd name="connsiteX49" fmla="*/ 1179328 w 2379231"/>
                  <a:gd name="connsiteY49" fmla="*/ 1733237 h 3629423"/>
                  <a:gd name="connsiteX50" fmla="*/ 1167332 w 2379231"/>
                  <a:gd name="connsiteY50" fmla="*/ 1617563 h 3629423"/>
                  <a:gd name="connsiteX51" fmla="*/ 1182156 w 2379231"/>
                  <a:gd name="connsiteY51" fmla="*/ 1453190 h 3629423"/>
                  <a:gd name="connsiteX52" fmla="*/ 1190827 w 2379231"/>
                  <a:gd name="connsiteY52" fmla="*/ 1425220 h 3629423"/>
                  <a:gd name="connsiteX53" fmla="*/ 1231819 w 2379231"/>
                  <a:gd name="connsiteY53" fmla="*/ 1302088 h 3629423"/>
                  <a:gd name="connsiteX54" fmla="*/ 1233094 w 2379231"/>
                  <a:gd name="connsiteY54" fmla="*/ 1271600 h 3629423"/>
                  <a:gd name="connsiteX55" fmla="*/ 1208977 w 2379231"/>
                  <a:gd name="connsiteY55" fmla="*/ 1251275 h 3629423"/>
                  <a:gd name="connsiteX56" fmla="*/ 1181628 w 2379231"/>
                  <a:gd name="connsiteY56" fmla="*/ 1257739 h 3629423"/>
                  <a:gd name="connsiteX57" fmla="*/ 1115151 w 2379231"/>
                  <a:gd name="connsiteY57" fmla="*/ 1286113 h 3629423"/>
                  <a:gd name="connsiteX58" fmla="*/ 1046189 w 2379231"/>
                  <a:gd name="connsiteY58" fmla="*/ 1305164 h 3629423"/>
                  <a:gd name="connsiteX59" fmla="*/ 1017690 w 2379231"/>
                  <a:gd name="connsiteY59" fmla="*/ 1289066 h 3629423"/>
                  <a:gd name="connsiteX60" fmla="*/ 1004513 w 2379231"/>
                  <a:gd name="connsiteY60" fmla="*/ 1260163 h 3629423"/>
                  <a:gd name="connsiteX61" fmla="*/ 992672 w 2379231"/>
                  <a:gd name="connsiteY61" fmla="*/ 1251212 h 3629423"/>
                  <a:gd name="connsiteX62" fmla="*/ 802566 w 2379231"/>
                  <a:gd name="connsiteY62" fmla="*/ 1297705 h 3629423"/>
                  <a:gd name="connsiteX63" fmla="*/ 612305 w 2379231"/>
                  <a:gd name="connsiteY63" fmla="*/ 1496824 h 3629423"/>
                  <a:gd name="connsiteX64" fmla="*/ 590270 w 2379231"/>
                  <a:gd name="connsiteY64" fmla="*/ 1627011 h 3629423"/>
                  <a:gd name="connsiteX65" fmla="*/ 567148 w 2379231"/>
                  <a:gd name="connsiteY65" fmla="*/ 2103473 h 3629423"/>
                  <a:gd name="connsiteX66" fmla="*/ 557234 w 2379231"/>
                  <a:gd name="connsiteY66" fmla="*/ 2305544 h 3629423"/>
                  <a:gd name="connsiteX67" fmla="*/ 540638 w 2379231"/>
                  <a:gd name="connsiteY67" fmla="*/ 2509790 h 3629423"/>
                  <a:gd name="connsiteX68" fmla="*/ 530755 w 2379231"/>
                  <a:gd name="connsiteY68" fmla="*/ 2520823 h 3629423"/>
                  <a:gd name="connsiteX69" fmla="*/ 327099 w 2379231"/>
                  <a:gd name="connsiteY69" fmla="*/ 2567596 h 3629423"/>
                  <a:gd name="connsiteX70" fmla="*/ 334092 w 2379231"/>
                  <a:gd name="connsiteY70" fmla="*/ 2573377 h 3629423"/>
                  <a:gd name="connsiteX71" fmla="*/ 335086 w 2379231"/>
                  <a:gd name="connsiteY71" fmla="*/ 2572910 h 3629423"/>
                  <a:gd name="connsiteX72" fmla="*/ 334434 w 2379231"/>
                  <a:gd name="connsiteY72" fmla="*/ 2573998 h 3629423"/>
                  <a:gd name="connsiteX73" fmla="*/ 235698 w 2379231"/>
                  <a:gd name="connsiteY73" fmla="*/ 2689454 h 3629423"/>
                  <a:gd name="connsiteX74" fmla="*/ 182772 w 2379231"/>
                  <a:gd name="connsiteY74" fmla="*/ 2728115 h 3629423"/>
                  <a:gd name="connsiteX75" fmla="*/ 150978 w 2379231"/>
                  <a:gd name="connsiteY75" fmla="*/ 2725567 h 3629423"/>
                  <a:gd name="connsiteX76" fmla="*/ 94851 w 2379231"/>
                  <a:gd name="connsiteY76" fmla="*/ 2697907 h 3629423"/>
                  <a:gd name="connsiteX77" fmla="*/ 14358 w 2379231"/>
                  <a:gd name="connsiteY77" fmla="*/ 2658593 h 3629423"/>
                  <a:gd name="connsiteX78" fmla="*/ 0 w 2379231"/>
                  <a:gd name="connsiteY78" fmla="*/ 2658282 h 3629423"/>
                  <a:gd name="connsiteX79" fmla="*/ 27411 w 2379231"/>
                  <a:gd name="connsiteY79" fmla="*/ 2682803 h 3629423"/>
                  <a:gd name="connsiteX80" fmla="*/ 216864 w 2379231"/>
                  <a:gd name="connsiteY80" fmla="*/ 2823868 h 3629423"/>
                  <a:gd name="connsiteX81" fmla="*/ 498496 w 2379231"/>
                  <a:gd name="connsiteY81" fmla="*/ 2898797 h 3629423"/>
                  <a:gd name="connsiteX82" fmla="*/ 710636 w 2379231"/>
                  <a:gd name="connsiteY82" fmla="*/ 2901656 h 3629423"/>
                  <a:gd name="connsiteX83" fmla="*/ 720737 w 2379231"/>
                  <a:gd name="connsiteY83" fmla="*/ 2912845 h 3629423"/>
                  <a:gd name="connsiteX84" fmla="*/ 695719 w 2379231"/>
                  <a:gd name="connsiteY84" fmla="*/ 3127223 h 3629423"/>
                  <a:gd name="connsiteX85" fmla="*/ 694607 w 2379231"/>
                  <a:gd name="connsiteY85" fmla="*/ 3493638 h 3629423"/>
                  <a:gd name="connsiteX86" fmla="*/ 2045854 w 2379231"/>
                  <a:gd name="connsiteY86" fmla="*/ 3601079 h 3629423"/>
                  <a:gd name="connsiteX87" fmla="*/ 1949324 w 2379231"/>
                  <a:gd name="connsiteY87" fmla="*/ 2907095 h 3629423"/>
                  <a:gd name="connsiteX88" fmla="*/ 1961755 w 2379231"/>
                  <a:gd name="connsiteY88" fmla="*/ 2894229 h 3629423"/>
                  <a:gd name="connsiteX89" fmla="*/ 2152576 w 2379231"/>
                  <a:gd name="connsiteY89" fmla="*/ 2889443 h 3629423"/>
                  <a:gd name="connsiteX90" fmla="*/ 2283074 w 2379231"/>
                  <a:gd name="connsiteY90" fmla="*/ 2816284 h 3629423"/>
                  <a:gd name="connsiteX91" fmla="*/ 2349519 w 2379231"/>
                  <a:gd name="connsiteY91" fmla="*/ 2654677 h 3629423"/>
                  <a:gd name="connsiteX92" fmla="*/ 2377210 w 2379231"/>
                  <a:gd name="connsiteY92" fmla="*/ 2361827 h 3629423"/>
                  <a:gd name="connsiteX93" fmla="*/ 2379230 w 2379231"/>
                  <a:gd name="connsiteY93" fmla="*/ 2312412 h 3629423"/>
                  <a:gd name="connsiteX94" fmla="*/ 2379168 w 2379231"/>
                  <a:gd name="connsiteY94" fmla="*/ 2192170 h 3629423"/>
                  <a:gd name="connsiteX0" fmla="*/ 2379168 w 2379229"/>
                  <a:gd name="connsiteY0" fmla="*/ 2192170 h 3646654"/>
                  <a:gd name="connsiteX1" fmla="*/ 2377894 w 2379229"/>
                  <a:gd name="connsiteY1" fmla="*/ 2142507 h 3646654"/>
                  <a:gd name="connsiteX2" fmla="*/ 2376993 w 2379229"/>
                  <a:gd name="connsiteY2" fmla="*/ 2092284 h 3646654"/>
                  <a:gd name="connsiteX3" fmla="*/ 2363194 w 2379229"/>
                  <a:gd name="connsiteY3" fmla="*/ 1890679 h 3646654"/>
                  <a:gd name="connsiteX4" fmla="*/ 2333421 w 2379229"/>
                  <a:gd name="connsiteY4" fmla="*/ 1653521 h 3646654"/>
                  <a:gd name="connsiteX5" fmla="*/ 2265577 w 2379229"/>
                  <a:gd name="connsiteY5" fmla="*/ 1442220 h 3646654"/>
                  <a:gd name="connsiteX6" fmla="*/ 2143439 w 2379229"/>
                  <a:gd name="connsiteY6" fmla="*/ 1310230 h 3646654"/>
                  <a:gd name="connsiteX7" fmla="*/ 1980154 w 2379229"/>
                  <a:gd name="connsiteY7" fmla="*/ 1241671 h 3646654"/>
                  <a:gd name="connsiteX8" fmla="*/ 1957435 w 2379229"/>
                  <a:gd name="connsiteY8" fmla="*/ 1224827 h 3646654"/>
                  <a:gd name="connsiteX9" fmla="*/ 1927942 w 2379229"/>
                  <a:gd name="connsiteY9" fmla="*/ 1178178 h 3646654"/>
                  <a:gd name="connsiteX10" fmla="*/ 1817117 w 2379229"/>
                  <a:gd name="connsiteY10" fmla="*/ 939870 h 3646654"/>
                  <a:gd name="connsiteX11" fmla="*/ 1692555 w 2379229"/>
                  <a:gd name="connsiteY11" fmla="*/ 451319 h 3646654"/>
                  <a:gd name="connsiteX12" fmla="*/ 1631828 w 2379229"/>
                  <a:gd name="connsiteY12" fmla="*/ 232839 h 3646654"/>
                  <a:gd name="connsiteX13" fmla="*/ 1564326 w 2379229"/>
                  <a:gd name="connsiteY13" fmla="*/ 101129 h 3646654"/>
                  <a:gd name="connsiteX14" fmla="*/ 1449678 w 2379229"/>
                  <a:gd name="connsiteY14" fmla="*/ 10318 h 3646654"/>
                  <a:gd name="connsiteX15" fmla="*/ 1394794 w 2379229"/>
                  <a:gd name="connsiteY15" fmla="*/ 0 h 3646654"/>
                  <a:gd name="connsiteX16" fmla="*/ 1345690 w 2379229"/>
                  <a:gd name="connsiteY16" fmla="*/ 0 h 3646654"/>
                  <a:gd name="connsiteX17" fmla="*/ 1337921 w 2379229"/>
                  <a:gd name="connsiteY17" fmla="*/ 2517 h 3646654"/>
                  <a:gd name="connsiteX18" fmla="*/ 1271848 w 2379229"/>
                  <a:gd name="connsiteY18" fmla="*/ 47861 h 3646654"/>
                  <a:gd name="connsiteX19" fmla="*/ 1248633 w 2379229"/>
                  <a:gd name="connsiteY19" fmla="*/ 90935 h 3646654"/>
                  <a:gd name="connsiteX20" fmla="*/ 1187346 w 2379229"/>
                  <a:gd name="connsiteY20" fmla="*/ 132704 h 3646654"/>
                  <a:gd name="connsiteX21" fmla="*/ 1066048 w 2379229"/>
                  <a:gd name="connsiteY21" fmla="*/ 135626 h 3646654"/>
                  <a:gd name="connsiteX22" fmla="*/ 903353 w 2379229"/>
                  <a:gd name="connsiteY22" fmla="*/ 186625 h 3646654"/>
                  <a:gd name="connsiteX23" fmla="*/ 683132 w 2379229"/>
                  <a:gd name="connsiteY23" fmla="*/ 459089 h 3646654"/>
                  <a:gd name="connsiteX24" fmla="*/ 668277 w 2379229"/>
                  <a:gd name="connsiteY24" fmla="*/ 618769 h 3646654"/>
                  <a:gd name="connsiteX25" fmla="*/ 676481 w 2379229"/>
                  <a:gd name="connsiteY25" fmla="*/ 614449 h 3646654"/>
                  <a:gd name="connsiteX26" fmla="*/ 728506 w 2379229"/>
                  <a:gd name="connsiteY26" fmla="*/ 587287 h 3646654"/>
                  <a:gd name="connsiteX27" fmla="*/ 814158 w 2379229"/>
                  <a:gd name="connsiteY27" fmla="*/ 586044 h 3646654"/>
                  <a:gd name="connsiteX28" fmla="*/ 1073911 w 2379229"/>
                  <a:gd name="connsiteY28" fmla="*/ 641674 h 3646654"/>
                  <a:gd name="connsiteX29" fmla="*/ 1242759 w 2379229"/>
                  <a:gd name="connsiteY29" fmla="*/ 704732 h 3646654"/>
                  <a:gd name="connsiteX30" fmla="*/ 1282881 w 2379229"/>
                  <a:gd name="connsiteY30" fmla="*/ 715205 h 3646654"/>
                  <a:gd name="connsiteX31" fmla="*/ 1316570 w 2379229"/>
                  <a:gd name="connsiteY31" fmla="*/ 697117 h 3646654"/>
                  <a:gd name="connsiteX32" fmla="*/ 1349668 w 2379229"/>
                  <a:gd name="connsiteY32" fmla="*/ 642606 h 3646654"/>
                  <a:gd name="connsiteX33" fmla="*/ 1401476 w 2379229"/>
                  <a:gd name="connsiteY33" fmla="*/ 601396 h 3646654"/>
                  <a:gd name="connsiteX34" fmla="*/ 1460431 w 2379229"/>
                  <a:gd name="connsiteY34" fmla="*/ 632754 h 3646654"/>
                  <a:gd name="connsiteX35" fmla="*/ 1462576 w 2379229"/>
                  <a:gd name="connsiteY35" fmla="*/ 643569 h 3646654"/>
                  <a:gd name="connsiteX36" fmla="*/ 1467268 w 2379229"/>
                  <a:gd name="connsiteY36" fmla="*/ 734038 h 3646654"/>
                  <a:gd name="connsiteX37" fmla="*/ 1482590 w 2379229"/>
                  <a:gd name="connsiteY37" fmla="*/ 835540 h 3646654"/>
                  <a:gd name="connsiteX38" fmla="*/ 1548787 w 2379229"/>
                  <a:gd name="connsiteY38" fmla="*/ 962371 h 3646654"/>
                  <a:gd name="connsiteX39" fmla="*/ 1558639 w 2379229"/>
                  <a:gd name="connsiteY39" fmla="*/ 990869 h 3646654"/>
                  <a:gd name="connsiteX40" fmla="*/ 1569547 w 2379229"/>
                  <a:gd name="connsiteY40" fmla="*/ 1087088 h 3646654"/>
                  <a:gd name="connsiteX41" fmla="*/ 1590525 w 2379229"/>
                  <a:gd name="connsiteY41" fmla="*/ 1268523 h 3646654"/>
                  <a:gd name="connsiteX42" fmla="*/ 1604666 w 2379229"/>
                  <a:gd name="connsiteY42" fmla="*/ 1376613 h 3646654"/>
                  <a:gd name="connsiteX43" fmla="*/ 1598295 w 2379229"/>
                  <a:gd name="connsiteY43" fmla="*/ 1389946 h 3646654"/>
                  <a:gd name="connsiteX44" fmla="*/ 1593229 w 2379229"/>
                  <a:gd name="connsiteY44" fmla="*/ 1395260 h 3646654"/>
                  <a:gd name="connsiteX45" fmla="*/ 1406106 w 2379229"/>
                  <a:gd name="connsiteY45" fmla="*/ 1670987 h 3646654"/>
                  <a:gd name="connsiteX46" fmla="*/ 1307309 w 2379229"/>
                  <a:gd name="connsiteY46" fmla="*/ 1858638 h 3646654"/>
                  <a:gd name="connsiteX47" fmla="*/ 1235331 w 2379229"/>
                  <a:gd name="connsiteY47" fmla="*/ 2011232 h 3646654"/>
                  <a:gd name="connsiteX48" fmla="*/ 1230576 w 2379229"/>
                  <a:gd name="connsiteY48" fmla="*/ 1993020 h 3646654"/>
                  <a:gd name="connsiteX49" fmla="*/ 1179328 w 2379229"/>
                  <a:gd name="connsiteY49" fmla="*/ 1733237 h 3646654"/>
                  <a:gd name="connsiteX50" fmla="*/ 1167332 w 2379229"/>
                  <a:gd name="connsiteY50" fmla="*/ 1617563 h 3646654"/>
                  <a:gd name="connsiteX51" fmla="*/ 1182156 w 2379229"/>
                  <a:gd name="connsiteY51" fmla="*/ 1453190 h 3646654"/>
                  <a:gd name="connsiteX52" fmla="*/ 1190827 w 2379229"/>
                  <a:gd name="connsiteY52" fmla="*/ 1425220 h 3646654"/>
                  <a:gd name="connsiteX53" fmla="*/ 1231819 w 2379229"/>
                  <a:gd name="connsiteY53" fmla="*/ 1302088 h 3646654"/>
                  <a:gd name="connsiteX54" fmla="*/ 1233094 w 2379229"/>
                  <a:gd name="connsiteY54" fmla="*/ 1271600 h 3646654"/>
                  <a:gd name="connsiteX55" fmla="*/ 1208977 w 2379229"/>
                  <a:gd name="connsiteY55" fmla="*/ 1251275 h 3646654"/>
                  <a:gd name="connsiteX56" fmla="*/ 1181628 w 2379229"/>
                  <a:gd name="connsiteY56" fmla="*/ 1257739 h 3646654"/>
                  <a:gd name="connsiteX57" fmla="*/ 1115151 w 2379229"/>
                  <a:gd name="connsiteY57" fmla="*/ 1286113 h 3646654"/>
                  <a:gd name="connsiteX58" fmla="*/ 1046189 w 2379229"/>
                  <a:gd name="connsiteY58" fmla="*/ 1305164 h 3646654"/>
                  <a:gd name="connsiteX59" fmla="*/ 1017690 w 2379229"/>
                  <a:gd name="connsiteY59" fmla="*/ 1289066 h 3646654"/>
                  <a:gd name="connsiteX60" fmla="*/ 1004513 w 2379229"/>
                  <a:gd name="connsiteY60" fmla="*/ 1260163 h 3646654"/>
                  <a:gd name="connsiteX61" fmla="*/ 992672 w 2379229"/>
                  <a:gd name="connsiteY61" fmla="*/ 1251212 h 3646654"/>
                  <a:gd name="connsiteX62" fmla="*/ 802566 w 2379229"/>
                  <a:gd name="connsiteY62" fmla="*/ 1297705 h 3646654"/>
                  <a:gd name="connsiteX63" fmla="*/ 612305 w 2379229"/>
                  <a:gd name="connsiteY63" fmla="*/ 1496824 h 3646654"/>
                  <a:gd name="connsiteX64" fmla="*/ 590270 w 2379229"/>
                  <a:gd name="connsiteY64" fmla="*/ 1627011 h 3646654"/>
                  <a:gd name="connsiteX65" fmla="*/ 567148 w 2379229"/>
                  <a:gd name="connsiteY65" fmla="*/ 2103473 h 3646654"/>
                  <a:gd name="connsiteX66" fmla="*/ 557234 w 2379229"/>
                  <a:gd name="connsiteY66" fmla="*/ 2305544 h 3646654"/>
                  <a:gd name="connsiteX67" fmla="*/ 540638 w 2379229"/>
                  <a:gd name="connsiteY67" fmla="*/ 2509790 h 3646654"/>
                  <a:gd name="connsiteX68" fmla="*/ 530755 w 2379229"/>
                  <a:gd name="connsiteY68" fmla="*/ 2520823 h 3646654"/>
                  <a:gd name="connsiteX69" fmla="*/ 327099 w 2379229"/>
                  <a:gd name="connsiteY69" fmla="*/ 2567596 h 3646654"/>
                  <a:gd name="connsiteX70" fmla="*/ 334092 w 2379229"/>
                  <a:gd name="connsiteY70" fmla="*/ 2573377 h 3646654"/>
                  <a:gd name="connsiteX71" fmla="*/ 335086 w 2379229"/>
                  <a:gd name="connsiteY71" fmla="*/ 2572910 h 3646654"/>
                  <a:gd name="connsiteX72" fmla="*/ 334434 w 2379229"/>
                  <a:gd name="connsiteY72" fmla="*/ 2573998 h 3646654"/>
                  <a:gd name="connsiteX73" fmla="*/ 235698 w 2379229"/>
                  <a:gd name="connsiteY73" fmla="*/ 2689454 h 3646654"/>
                  <a:gd name="connsiteX74" fmla="*/ 182772 w 2379229"/>
                  <a:gd name="connsiteY74" fmla="*/ 2728115 h 3646654"/>
                  <a:gd name="connsiteX75" fmla="*/ 150978 w 2379229"/>
                  <a:gd name="connsiteY75" fmla="*/ 2725567 h 3646654"/>
                  <a:gd name="connsiteX76" fmla="*/ 94851 w 2379229"/>
                  <a:gd name="connsiteY76" fmla="*/ 2697907 h 3646654"/>
                  <a:gd name="connsiteX77" fmla="*/ 14358 w 2379229"/>
                  <a:gd name="connsiteY77" fmla="*/ 2658593 h 3646654"/>
                  <a:gd name="connsiteX78" fmla="*/ 0 w 2379229"/>
                  <a:gd name="connsiteY78" fmla="*/ 2658282 h 3646654"/>
                  <a:gd name="connsiteX79" fmla="*/ 27411 w 2379229"/>
                  <a:gd name="connsiteY79" fmla="*/ 2682803 h 3646654"/>
                  <a:gd name="connsiteX80" fmla="*/ 216864 w 2379229"/>
                  <a:gd name="connsiteY80" fmla="*/ 2823868 h 3646654"/>
                  <a:gd name="connsiteX81" fmla="*/ 498496 w 2379229"/>
                  <a:gd name="connsiteY81" fmla="*/ 2898797 h 3646654"/>
                  <a:gd name="connsiteX82" fmla="*/ 710636 w 2379229"/>
                  <a:gd name="connsiteY82" fmla="*/ 2901656 h 3646654"/>
                  <a:gd name="connsiteX83" fmla="*/ 720737 w 2379229"/>
                  <a:gd name="connsiteY83" fmla="*/ 2912845 h 3646654"/>
                  <a:gd name="connsiteX84" fmla="*/ 695719 w 2379229"/>
                  <a:gd name="connsiteY84" fmla="*/ 3127223 h 3646654"/>
                  <a:gd name="connsiteX85" fmla="*/ 621302 w 2379229"/>
                  <a:gd name="connsiteY85" fmla="*/ 3566943 h 3646654"/>
                  <a:gd name="connsiteX86" fmla="*/ 2045854 w 2379229"/>
                  <a:gd name="connsiteY86" fmla="*/ 3601079 h 3646654"/>
                  <a:gd name="connsiteX87" fmla="*/ 1949324 w 2379229"/>
                  <a:gd name="connsiteY87" fmla="*/ 2907095 h 3646654"/>
                  <a:gd name="connsiteX88" fmla="*/ 1961755 w 2379229"/>
                  <a:gd name="connsiteY88" fmla="*/ 2894229 h 3646654"/>
                  <a:gd name="connsiteX89" fmla="*/ 2152576 w 2379229"/>
                  <a:gd name="connsiteY89" fmla="*/ 2889443 h 3646654"/>
                  <a:gd name="connsiteX90" fmla="*/ 2283074 w 2379229"/>
                  <a:gd name="connsiteY90" fmla="*/ 2816284 h 3646654"/>
                  <a:gd name="connsiteX91" fmla="*/ 2349519 w 2379229"/>
                  <a:gd name="connsiteY91" fmla="*/ 2654677 h 3646654"/>
                  <a:gd name="connsiteX92" fmla="*/ 2377210 w 2379229"/>
                  <a:gd name="connsiteY92" fmla="*/ 2361827 h 3646654"/>
                  <a:gd name="connsiteX93" fmla="*/ 2379230 w 2379229"/>
                  <a:gd name="connsiteY93" fmla="*/ 2312412 h 3646654"/>
                  <a:gd name="connsiteX94" fmla="*/ 2379168 w 2379229"/>
                  <a:gd name="connsiteY94" fmla="*/ 2192170 h 3646654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1961755 w 2379231"/>
                  <a:gd name="connsiteY88" fmla="*/ 2894229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1957418 w 2379229"/>
                  <a:gd name="connsiteY88" fmla="*/ 2902903 h 3671451"/>
                  <a:gd name="connsiteX89" fmla="*/ 2152576 w 2379229"/>
                  <a:gd name="connsiteY89" fmla="*/ 2889443 h 3671451"/>
                  <a:gd name="connsiteX90" fmla="*/ 2283074 w 2379229"/>
                  <a:gd name="connsiteY90" fmla="*/ 2816284 h 3671451"/>
                  <a:gd name="connsiteX91" fmla="*/ 2349519 w 2379229"/>
                  <a:gd name="connsiteY91" fmla="*/ 2654677 h 3671451"/>
                  <a:gd name="connsiteX92" fmla="*/ 2377210 w 2379229"/>
                  <a:gd name="connsiteY92" fmla="*/ 2361827 h 3671451"/>
                  <a:gd name="connsiteX93" fmla="*/ 2379230 w 2379229"/>
                  <a:gd name="connsiteY93" fmla="*/ 2312412 h 3671451"/>
                  <a:gd name="connsiteX94" fmla="*/ 2379168 w 2379229"/>
                  <a:gd name="connsiteY94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074503 w 2379231"/>
                  <a:gd name="connsiteY88" fmla="*/ 2902903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2379231" h="3671451">
                    <a:moveTo>
                      <a:pt x="2379168" y="2192170"/>
                    </a:moveTo>
                    <a:cubicBezTo>
                      <a:pt x="2376371" y="2175667"/>
                      <a:pt x="2378640" y="2159041"/>
                      <a:pt x="2377894" y="2142507"/>
                    </a:cubicBezTo>
                    <a:cubicBezTo>
                      <a:pt x="2377552" y="2125756"/>
                      <a:pt x="2377179" y="2109005"/>
                      <a:pt x="2376993" y="2092284"/>
                    </a:cubicBezTo>
                    <a:cubicBezTo>
                      <a:pt x="2376309" y="2024782"/>
                      <a:pt x="2369627" y="1957778"/>
                      <a:pt x="2363194" y="1890679"/>
                    </a:cubicBezTo>
                    <a:cubicBezTo>
                      <a:pt x="2355580" y="1811337"/>
                      <a:pt x="2344920" y="1732367"/>
                      <a:pt x="2333421" y="1653521"/>
                    </a:cubicBezTo>
                    <a:cubicBezTo>
                      <a:pt x="2322574" y="1579244"/>
                      <a:pt x="2302715" y="1508012"/>
                      <a:pt x="2265577" y="1442220"/>
                    </a:cubicBezTo>
                    <a:cubicBezTo>
                      <a:pt x="2235275" y="1388547"/>
                      <a:pt x="2195029" y="1344043"/>
                      <a:pt x="2143439" y="1310230"/>
                    </a:cubicBezTo>
                    <a:cubicBezTo>
                      <a:pt x="2093279" y="1277349"/>
                      <a:pt x="2037897" y="1256527"/>
                      <a:pt x="1980154" y="1241671"/>
                    </a:cubicBezTo>
                    <a:cubicBezTo>
                      <a:pt x="1969805" y="1238999"/>
                      <a:pt x="1962719" y="1233840"/>
                      <a:pt x="1957435" y="1224827"/>
                    </a:cubicBezTo>
                    <a:cubicBezTo>
                      <a:pt x="1948174" y="1208946"/>
                      <a:pt x="1938229" y="1193407"/>
                      <a:pt x="1927942" y="1178178"/>
                    </a:cubicBezTo>
                    <a:cubicBezTo>
                      <a:pt x="1878279" y="1104647"/>
                      <a:pt x="1842788" y="1024341"/>
                      <a:pt x="1817117" y="939870"/>
                    </a:cubicBezTo>
                    <a:cubicBezTo>
                      <a:pt x="1768231" y="778947"/>
                      <a:pt x="1731558" y="614822"/>
                      <a:pt x="1692555" y="451319"/>
                    </a:cubicBezTo>
                    <a:cubicBezTo>
                      <a:pt x="1674996" y="377726"/>
                      <a:pt x="1659457" y="303635"/>
                      <a:pt x="1631828" y="232839"/>
                    </a:cubicBezTo>
                    <a:cubicBezTo>
                      <a:pt x="1613772" y="186625"/>
                      <a:pt x="1593633" y="141593"/>
                      <a:pt x="1564326" y="101129"/>
                    </a:cubicBezTo>
                    <a:cubicBezTo>
                      <a:pt x="1534553" y="60043"/>
                      <a:pt x="1497290" y="28965"/>
                      <a:pt x="1449678" y="10318"/>
                    </a:cubicBezTo>
                    <a:cubicBezTo>
                      <a:pt x="1431839" y="3325"/>
                      <a:pt x="1413254" y="2455"/>
                      <a:pt x="1394794" y="0"/>
                    </a:cubicBezTo>
                    <a:lnTo>
                      <a:pt x="1345690" y="0"/>
                    </a:lnTo>
                    <a:cubicBezTo>
                      <a:pt x="1343794" y="2952"/>
                      <a:pt x="1340594" y="2020"/>
                      <a:pt x="1337921" y="2517"/>
                    </a:cubicBezTo>
                    <a:cubicBezTo>
                      <a:pt x="1309235" y="7956"/>
                      <a:pt x="1285864" y="20947"/>
                      <a:pt x="1271848" y="47861"/>
                    </a:cubicBezTo>
                    <a:cubicBezTo>
                      <a:pt x="1264296" y="62343"/>
                      <a:pt x="1255470" y="76173"/>
                      <a:pt x="1248633" y="90935"/>
                    </a:cubicBezTo>
                    <a:cubicBezTo>
                      <a:pt x="1236388" y="117352"/>
                      <a:pt x="1215783" y="131492"/>
                      <a:pt x="1187346" y="132704"/>
                    </a:cubicBezTo>
                    <a:cubicBezTo>
                      <a:pt x="1146945" y="134414"/>
                      <a:pt x="1106418" y="133575"/>
                      <a:pt x="1066048" y="135626"/>
                    </a:cubicBezTo>
                    <a:cubicBezTo>
                      <a:pt x="1007621" y="138609"/>
                      <a:pt x="952084" y="152905"/>
                      <a:pt x="903353" y="186625"/>
                    </a:cubicBezTo>
                    <a:cubicBezTo>
                      <a:pt x="803343" y="255805"/>
                      <a:pt x="730278" y="347393"/>
                      <a:pt x="683132" y="459089"/>
                    </a:cubicBezTo>
                    <a:cubicBezTo>
                      <a:pt x="661564" y="510181"/>
                      <a:pt x="655535" y="563885"/>
                      <a:pt x="668277" y="618769"/>
                    </a:cubicBezTo>
                    <a:cubicBezTo>
                      <a:pt x="672130" y="619515"/>
                      <a:pt x="674461" y="616966"/>
                      <a:pt x="676481" y="614449"/>
                    </a:cubicBezTo>
                    <a:cubicBezTo>
                      <a:pt x="689907" y="597853"/>
                      <a:pt x="708212" y="590363"/>
                      <a:pt x="728506" y="587287"/>
                    </a:cubicBezTo>
                    <a:cubicBezTo>
                      <a:pt x="756943" y="582967"/>
                      <a:pt x="785846" y="583340"/>
                      <a:pt x="814158" y="586044"/>
                    </a:cubicBezTo>
                    <a:cubicBezTo>
                      <a:pt x="902793" y="594497"/>
                      <a:pt x="989067" y="614915"/>
                      <a:pt x="1073911" y="641674"/>
                    </a:cubicBezTo>
                    <a:cubicBezTo>
                      <a:pt x="1131281" y="659761"/>
                      <a:pt x="1187222" y="681703"/>
                      <a:pt x="1242759" y="704732"/>
                    </a:cubicBezTo>
                    <a:cubicBezTo>
                      <a:pt x="1255625" y="710077"/>
                      <a:pt x="1268709" y="714770"/>
                      <a:pt x="1282881" y="715205"/>
                    </a:cubicBezTo>
                    <a:cubicBezTo>
                      <a:pt x="1297612" y="715640"/>
                      <a:pt x="1308862" y="710201"/>
                      <a:pt x="1316570" y="697117"/>
                    </a:cubicBezTo>
                    <a:cubicBezTo>
                      <a:pt x="1327354" y="678781"/>
                      <a:pt x="1338636" y="660756"/>
                      <a:pt x="1349668" y="642606"/>
                    </a:cubicBezTo>
                    <a:cubicBezTo>
                      <a:pt x="1361944" y="622405"/>
                      <a:pt x="1380032" y="609508"/>
                      <a:pt x="1401476" y="601396"/>
                    </a:cubicBezTo>
                    <a:cubicBezTo>
                      <a:pt x="1432212" y="589742"/>
                      <a:pt x="1452600" y="600992"/>
                      <a:pt x="1460431" y="632754"/>
                    </a:cubicBezTo>
                    <a:cubicBezTo>
                      <a:pt x="1461301" y="636328"/>
                      <a:pt x="1462016" y="639933"/>
                      <a:pt x="1462576" y="643569"/>
                    </a:cubicBezTo>
                    <a:cubicBezTo>
                      <a:pt x="1467362" y="673560"/>
                      <a:pt x="1464005" y="703923"/>
                      <a:pt x="1467268" y="734038"/>
                    </a:cubicBezTo>
                    <a:cubicBezTo>
                      <a:pt x="1470967" y="768100"/>
                      <a:pt x="1471682" y="802473"/>
                      <a:pt x="1482590" y="835540"/>
                    </a:cubicBezTo>
                    <a:cubicBezTo>
                      <a:pt x="1497756" y="881505"/>
                      <a:pt x="1522836" y="922155"/>
                      <a:pt x="1548787" y="962371"/>
                    </a:cubicBezTo>
                    <a:cubicBezTo>
                      <a:pt x="1554474" y="971197"/>
                      <a:pt x="1557613" y="980303"/>
                      <a:pt x="1558639" y="990869"/>
                    </a:cubicBezTo>
                    <a:cubicBezTo>
                      <a:pt x="1561778" y="1023004"/>
                      <a:pt x="1565880" y="1055015"/>
                      <a:pt x="1569547" y="1087088"/>
                    </a:cubicBezTo>
                    <a:cubicBezTo>
                      <a:pt x="1576447" y="1147566"/>
                      <a:pt x="1583377" y="1208076"/>
                      <a:pt x="1590525" y="1268523"/>
                    </a:cubicBezTo>
                    <a:cubicBezTo>
                      <a:pt x="1594783" y="1304605"/>
                      <a:pt x="1596958" y="1340998"/>
                      <a:pt x="1604666" y="1376613"/>
                    </a:cubicBezTo>
                    <a:cubicBezTo>
                      <a:pt x="1606064" y="1383046"/>
                      <a:pt x="1602739" y="1386621"/>
                      <a:pt x="1598295" y="1389946"/>
                    </a:cubicBezTo>
                    <a:cubicBezTo>
                      <a:pt x="1596337" y="1391469"/>
                      <a:pt x="1594752" y="1393302"/>
                      <a:pt x="1593229" y="1395260"/>
                    </a:cubicBezTo>
                    <a:cubicBezTo>
                      <a:pt x="1525198" y="1483336"/>
                      <a:pt x="1460804" y="1573867"/>
                      <a:pt x="1406106" y="1670987"/>
                    </a:cubicBezTo>
                    <a:cubicBezTo>
                      <a:pt x="1371423" y="1732615"/>
                      <a:pt x="1338853" y="1795331"/>
                      <a:pt x="1307309" y="1858638"/>
                    </a:cubicBezTo>
                    <a:cubicBezTo>
                      <a:pt x="1282539" y="1908394"/>
                      <a:pt x="1258671" y="1958554"/>
                      <a:pt x="1235331" y="2011232"/>
                    </a:cubicBezTo>
                    <a:cubicBezTo>
                      <a:pt x="1233156" y="2003991"/>
                      <a:pt x="1231819" y="1998521"/>
                      <a:pt x="1230576" y="1993020"/>
                    </a:cubicBezTo>
                    <a:cubicBezTo>
                      <a:pt x="1210935" y="1906933"/>
                      <a:pt x="1192630" y="1820567"/>
                      <a:pt x="1179328" y="1733237"/>
                    </a:cubicBezTo>
                    <a:cubicBezTo>
                      <a:pt x="1173485" y="1694886"/>
                      <a:pt x="1168730" y="1656380"/>
                      <a:pt x="1167332" y="1617563"/>
                    </a:cubicBezTo>
                    <a:cubicBezTo>
                      <a:pt x="1165312" y="1562151"/>
                      <a:pt x="1171217" y="1507422"/>
                      <a:pt x="1182156" y="1453190"/>
                    </a:cubicBezTo>
                    <a:cubicBezTo>
                      <a:pt x="1183555" y="1443401"/>
                      <a:pt x="1187377" y="1434388"/>
                      <a:pt x="1190827" y="1425220"/>
                    </a:cubicBezTo>
                    <a:cubicBezTo>
                      <a:pt x="1206087" y="1384725"/>
                      <a:pt x="1222776" y="1344696"/>
                      <a:pt x="1231819" y="1302088"/>
                    </a:cubicBezTo>
                    <a:cubicBezTo>
                      <a:pt x="1233964" y="1291956"/>
                      <a:pt x="1234337" y="1281762"/>
                      <a:pt x="1233094" y="1271600"/>
                    </a:cubicBezTo>
                    <a:cubicBezTo>
                      <a:pt x="1231353" y="1257242"/>
                      <a:pt x="1223366" y="1250715"/>
                      <a:pt x="1208977" y="1251275"/>
                    </a:cubicBezTo>
                    <a:cubicBezTo>
                      <a:pt x="1199467" y="1251647"/>
                      <a:pt x="1190454" y="1254538"/>
                      <a:pt x="1181628" y="1257739"/>
                    </a:cubicBezTo>
                    <a:cubicBezTo>
                      <a:pt x="1158972" y="1266006"/>
                      <a:pt x="1137217" y="1276448"/>
                      <a:pt x="1115151" y="1286113"/>
                    </a:cubicBezTo>
                    <a:cubicBezTo>
                      <a:pt x="1093117" y="1295779"/>
                      <a:pt x="1071455" y="1306594"/>
                      <a:pt x="1046189" y="1305164"/>
                    </a:cubicBezTo>
                    <a:cubicBezTo>
                      <a:pt x="1033664" y="1304450"/>
                      <a:pt x="1024403" y="1299539"/>
                      <a:pt x="1017690" y="1289066"/>
                    </a:cubicBezTo>
                    <a:cubicBezTo>
                      <a:pt x="1011878" y="1280022"/>
                      <a:pt x="1007900" y="1270263"/>
                      <a:pt x="1004513" y="1260163"/>
                    </a:cubicBezTo>
                    <a:cubicBezTo>
                      <a:pt x="1002648" y="1254600"/>
                      <a:pt x="1000597" y="1248913"/>
                      <a:pt x="992672" y="1251212"/>
                    </a:cubicBezTo>
                    <a:cubicBezTo>
                      <a:pt x="928340" y="1262774"/>
                      <a:pt x="864940" y="1277629"/>
                      <a:pt x="802566" y="1297705"/>
                    </a:cubicBezTo>
                    <a:cubicBezTo>
                      <a:pt x="702556" y="1329903"/>
                      <a:pt x="641860" y="1398244"/>
                      <a:pt x="612305" y="1496824"/>
                    </a:cubicBezTo>
                    <a:cubicBezTo>
                      <a:pt x="599594" y="1539246"/>
                      <a:pt x="593378" y="1583066"/>
                      <a:pt x="590270" y="1627011"/>
                    </a:cubicBezTo>
                    <a:cubicBezTo>
                      <a:pt x="579082" y="1785666"/>
                      <a:pt x="573612" y="1944600"/>
                      <a:pt x="567148" y="2103473"/>
                    </a:cubicBezTo>
                    <a:cubicBezTo>
                      <a:pt x="564413" y="2170850"/>
                      <a:pt x="563481" y="2238321"/>
                      <a:pt x="557234" y="2305544"/>
                    </a:cubicBezTo>
                    <a:cubicBezTo>
                      <a:pt x="555835" y="2320990"/>
                      <a:pt x="541011" y="2496364"/>
                      <a:pt x="540638" y="2509790"/>
                    </a:cubicBezTo>
                    <a:cubicBezTo>
                      <a:pt x="540452" y="2517032"/>
                      <a:pt x="537282" y="2519456"/>
                      <a:pt x="530755" y="2520823"/>
                    </a:cubicBezTo>
                    <a:cubicBezTo>
                      <a:pt x="513320" y="2524459"/>
                      <a:pt x="332631" y="2562841"/>
                      <a:pt x="327099" y="2567596"/>
                    </a:cubicBezTo>
                    <a:cubicBezTo>
                      <a:pt x="326260" y="2573377"/>
                      <a:pt x="330673" y="2572724"/>
                      <a:pt x="334092" y="2573377"/>
                    </a:cubicBezTo>
                    <a:cubicBezTo>
                      <a:pt x="334931" y="2573532"/>
                      <a:pt x="335242" y="2573470"/>
                      <a:pt x="335086" y="2572910"/>
                    </a:cubicBezTo>
                    <a:cubicBezTo>
                      <a:pt x="334620" y="2571325"/>
                      <a:pt x="336236" y="2574495"/>
                      <a:pt x="334434" y="2573998"/>
                    </a:cubicBezTo>
                    <a:cubicBezTo>
                      <a:pt x="301522" y="2612380"/>
                      <a:pt x="268268" y="2650637"/>
                      <a:pt x="235698" y="2689454"/>
                    </a:cubicBezTo>
                    <a:cubicBezTo>
                      <a:pt x="221153" y="2706765"/>
                      <a:pt x="207385" y="2723733"/>
                      <a:pt x="182772" y="2728115"/>
                    </a:cubicBezTo>
                    <a:cubicBezTo>
                      <a:pt x="171241" y="2730166"/>
                      <a:pt x="161452" y="2730819"/>
                      <a:pt x="150978" y="2725567"/>
                    </a:cubicBezTo>
                    <a:cubicBezTo>
                      <a:pt x="132363" y="2716181"/>
                      <a:pt x="113902" y="2706423"/>
                      <a:pt x="94851" y="2697907"/>
                    </a:cubicBezTo>
                    <a:cubicBezTo>
                      <a:pt x="67564" y="2685725"/>
                      <a:pt x="41334" y="2671397"/>
                      <a:pt x="14358" y="2658593"/>
                    </a:cubicBezTo>
                    <a:cubicBezTo>
                      <a:pt x="10069" y="2656542"/>
                      <a:pt x="4910" y="2650668"/>
                      <a:pt x="0" y="2658282"/>
                    </a:cubicBezTo>
                    <a:lnTo>
                      <a:pt x="27411" y="2682803"/>
                    </a:lnTo>
                    <a:cubicBezTo>
                      <a:pt x="86491" y="2735294"/>
                      <a:pt x="148057" y="2784367"/>
                      <a:pt x="216864" y="2823868"/>
                    </a:cubicBezTo>
                    <a:cubicBezTo>
                      <a:pt x="304132" y="2873966"/>
                      <a:pt x="399667" y="2892426"/>
                      <a:pt x="498496" y="2898797"/>
                    </a:cubicBezTo>
                    <a:cubicBezTo>
                      <a:pt x="569168" y="2903366"/>
                      <a:pt x="639902" y="2904547"/>
                      <a:pt x="710636" y="2901656"/>
                    </a:cubicBezTo>
                    <a:cubicBezTo>
                      <a:pt x="719960" y="2901284"/>
                      <a:pt x="721918" y="2903055"/>
                      <a:pt x="720737" y="2912845"/>
                    </a:cubicBezTo>
                    <a:cubicBezTo>
                      <a:pt x="712035" y="2984263"/>
                      <a:pt x="704452" y="3055805"/>
                      <a:pt x="695719" y="3127223"/>
                    </a:cubicBezTo>
                    <a:cubicBezTo>
                      <a:pt x="694196" y="3139716"/>
                      <a:pt x="660185" y="3341355"/>
                      <a:pt x="621302" y="3566943"/>
                    </a:cubicBezTo>
                    <a:cubicBezTo>
                      <a:pt x="846325" y="3645919"/>
                      <a:pt x="1836735" y="3716422"/>
                      <a:pt x="2045854" y="3635770"/>
                    </a:cubicBezTo>
                    <a:cubicBezTo>
                      <a:pt x="2020390" y="3261890"/>
                      <a:pt x="1996509" y="3081795"/>
                      <a:pt x="1949324" y="2907095"/>
                    </a:cubicBezTo>
                    <a:cubicBezTo>
                      <a:pt x="2023484" y="2904126"/>
                      <a:pt x="2096951" y="2904578"/>
                      <a:pt x="2152576" y="2889443"/>
                    </a:cubicBezTo>
                    <a:cubicBezTo>
                      <a:pt x="2208201" y="2874308"/>
                      <a:pt x="2250007" y="2859017"/>
                      <a:pt x="2283074" y="2816284"/>
                    </a:cubicBezTo>
                    <a:cubicBezTo>
                      <a:pt x="2319995" y="2768579"/>
                      <a:pt x="2339450" y="2713042"/>
                      <a:pt x="2349519" y="2654677"/>
                    </a:cubicBezTo>
                    <a:cubicBezTo>
                      <a:pt x="2366239" y="2557868"/>
                      <a:pt x="2373729" y="2460003"/>
                      <a:pt x="2377210" y="2361827"/>
                    </a:cubicBezTo>
                    <a:cubicBezTo>
                      <a:pt x="2379727" y="2345448"/>
                      <a:pt x="2375936" y="2328790"/>
                      <a:pt x="2379230" y="2312412"/>
                    </a:cubicBezTo>
                    <a:cubicBezTo>
                      <a:pt x="2379168" y="2272352"/>
                      <a:pt x="2379168" y="2232261"/>
                      <a:pt x="2379168" y="21921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8FA019BE-5025-4634-A594-D0C0E5B9993E}"/>
                  </a:ext>
                </a:extLst>
              </p:cNvPr>
              <p:cNvSpPr/>
              <p:nvPr/>
            </p:nvSpPr>
            <p:spPr>
              <a:xfrm>
                <a:off x="7802082" y="4296864"/>
                <a:ext cx="944270" cy="871812"/>
              </a:xfrm>
              <a:custGeom>
                <a:avLst/>
                <a:gdLst>
                  <a:gd name="connsiteX0" fmla="*/ 514802 w 944270"/>
                  <a:gd name="connsiteY0" fmla="*/ 871813 h 871812"/>
                  <a:gd name="connsiteX1" fmla="*/ 535096 w 944270"/>
                  <a:gd name="connsiteY1" fmla="*/ 812453 h 871812"/>
                  <a:gd name="connsiteX2" fmla="*/ 564341 w 944270"/>
                  <a:gd name="connsiteY2" fmla="*/ 718006 h 871812"/>
                  <a:gd name="connsiteX3" fmla="*/ 566143 w 944270"/>
                  <a:gd name="connsiteY3" fmla="*/ 697308 h 871812"/>
                  <a:gd name="connsiteX4" fmla="*/ 537210 w 944270"/>
                  <a:gd name="connsiteY4" fmla="*/ 674310 h 871812"/>
                  <a:gd name="connsiteX5" fmla="*/ 465636 w 944270"/>
                  <a:gd name="connsiteY5" fmla="*/ 702343 h 871812"/>
                  <a:gd name="connsiteX6" fmla="*/ 410224 w 944270"/>
                  <a:gd name="connsiteY6" fmla="*/ 724906 h 871812"/>
                  <a:gd name="connsiteX7" fmla="*/ 340173 w 944270"/>
                  <a:gd name="connsiteY7" fmla="*/ 690005 h 871812"/>
                  <a:gd name="connsiteX8" fmla="*/ 335325 w 944270"/>
                  <a:gd name="connsiteY8" fmla="*/ 674901 h 871812"/>
                  <a:gd name="connsiteX9" fmla="*/ 328146 w 944270"/>
                  <a:gd name="connsiteY9" fmla="*/ 670363 h 871812"/>
                  <a:gd name="connsiteX10" fmla="*/ 332963 w 944270"/>
                  <a:gd name="connsiteY10" fmla="*/ 667193 h 871812"/>
                  <a:gd name="connsiteX11" fmla="*/ 319941 w 944270"/>
                  <a:gd name="connsiteY11" fmla="*/ 630770 h 871812"/>
                  <a:gd name="connsiteX12" fmla="*/ 290168 w 944270"/>
                  <a:gd name="connsiteY12" fmla="*/ 592978 h 871812"/>
                  <a:gd name="connsiteX13" fmla="*/ 274381 w 944270"/>
                  <a:gd name="connsiteY13" fmla="*/ 573368 h 871812"/>
                  <a:gd name="connsiteX14" fmla="*/ 251880 w 944270"/>
                  <a:gd name="connsiteY14" fmla="*/ 529548 h 871812"/>
                  <a:gd name="connsiteX15" fmla="*/ 245012 w 944270"/>
                  <a:gd name="connsiteY15" fmla="*/ 524917 h 871812"/>
                  <a:gd name="connsiteX16" fmla="*/ 211012 w 944270"/>
                  <a:gd name="connsiteY16" fmla="*/ 534551 h 871812"/>
                  <a:gd name="connsiteX17" fmla="*/ 165731 w 944270"/>
                  <a:gd name="connsiteY17" fmla="*/ 508321 h 871812"/>
                  <a:gd name="connsiteX18" fmla="*/ 158117 w 944270"/>
                  <a:gd name="connsiteY18" fmla="*/ 463941 h 871812"/>
                  <a:gd name="connsiteX19" fmla="*/ 155879 w 944270"/>
                  <a:gd name="connsiteY19" fmla="*/ 335308 h 871812"/>
                  <a:gd name="connsiteX20" fmla="*/ 139501 w 944270"/>
                  <a:gd name="connsiteY20" fmla="*/ 302707 h 871812"/>
                  <a:gd name="connsiteX21" fmla="*/ 43189 w 944270"/>
                  <a:gd name="connsiteY21" fmla="*/ 190048 h 871812"/>
                  <a:gd name="connsiteX22" fmla="*/ 12422 w 944270"/>
                  <a:gd name="connsiteY22" fmla="*/ 126151 h 871812"/>
                  <a:gd name="connsiteX23" fmla="*/ 3782 w 944270"/>
                  <a:gd name="connsiteY23" fmla="*/ 37889 h 871812"/>
                  <a:gd name="connsiteX24" fmla="*/ 81136 w 944270"/>
                  <a:gd name="connsiteY24" fmla="*/ 906 h 871812"/>
                  <a:gd name="connsiteX25" fmla="*/ 286097 w 944270"/>
                  <a:gd name="connsiteY25" fmla="*/ 24028 h 871812"/>
                  <a:gd name="connsiteX26" fmla="*/ 578171 w 944270"/>
                  <a:gd name="connsiteY26" fmla="*/ 120091 h 871812"/>
                  <a:gd name="connsiteX27" fmla="*/ 619225 w 944270"/>
                  <a:gd name="connsiteY27" fmla="*/ 131310 h 871812"/>
                  <a:gd name="connsiteX28" fmla="*/ 648688 w 944270"/>
                  <a:gd name="connsiteY28" fmla="*/ 115336 h 871812"/>
                  <a:gd name="connsiteX29" fmla="*/ 680947 w 944270"/>
                  <a:gd name="connsiteY29" fmla="*/ 61944 h 871812"/>
                  <a:gd name="connsiteX30" fmla="*/ 742730 w 944270"/>
                  <a:gd name="connsiteY30" fmla="*/ 14953 h 871812"/>
                  <a:gd name="connsiteX31" fmla="*/ 798174 w 944270"/>
                  <a:gd name="connsiteY31" fmla="*/ 45876 h 871812"/>
                  <a:gd name="connsiteX32" fmla="*/ 803613 w 944270"/>
                  <a:gd name="connsiteY32" fmla="*/ 91965 h 871812"/>
                  <a:gd name="connsiteX33" fmla="*/ 811631 w 944270"/>
                  <a:gd name="connsiteY33" fmla="*/ 210560 h 871812"/>
                  <a:gd name="connsiteX34" fmla="*/ 857036 w 944270"/>
                  <a:gd name="connsiteY34" fmla="*/ 330988 h 871812"/>
                  <a:gd name="connsiteX35" fmla="*/ 869716 w 944270"/>
                  <a:gd name="connsiteY35" fmla="*/ 351842 h 871812"/>
                  <a:gd name="connsiteX36" fmla="*/ 902224 w 944270"/>
                  <a:gd name="connsiteY36" fmla="*/ 446879 h 871812"/>
                  <a:gd name="connsiteX37" fmla="*/ 933520 w 944270"/>
                  <a:gd name="connsiteY37" fmla="*/ 720710 h 871812"/>
                  <a:gd name="connsiteX38" fmla="*/ 940792 w 944270"/>
                  <a:gd name="connsiteY38" fmla="*/ 787684 h 871812"/>
                  <a:gd name="connsiteX39" fmla="*/ 943807 w 944270"/>
                  <a:gd name="connsiteY39" fmla="*/ 803037 h 871812"/>
                  <a:gd name="connsiteX40" fmla="*/ 934266 w 944270"/>
                  <a:gd name="connsiteY40" fmla="*/ 811241 h 871812"/>
                  <a:gd name="connsiteX41" fmla="*/ 914531 w 944270"/>
                  <a:gd name="connsiteY41" fmla="*/ 820409 h 871812"/>
                  <a:gd name="connsiteX42" fmla="*/ 706524 w 944270"/>
                  <a:gd name="connsiteY42" fmla="*/ 864945 h 871812"/>
                  <a:gd name="connsiteX43" fmla="*/ 698009 w 944270"/>
                  <a:gd name="connsiteY43" fmla="*/ 865939 h 871812"/>
                  <a:gd name="connsiteX44" fmla="*/ 514802 w 944270"/>
                  <a:gd name="connsiteY44" fmla="*/ 871813 h 871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44270" h="871812">
                    <a:moveTo>
                      <a:pt x="514802" y="871813"/>
                    </a:moveTo>
                    <a:cubicBezTo>
                      <a:pt x="516791" y="850400"/>
                      <a:pt x="528415" y="832281"/>
                      <a:pt x="535096" y="812453"/>
                    </a:cubicBezTo>
                    <a:cubicBezTo>
                      <a:pt x="545601" y="781189"/>
                      <a:pt x="558187" y="750639"/>
                      <a:pt x="564341" y="718006"/>
                    </a:cubicBezTo>
                    <a:cubicBezTo>
                      <a:pt x="565646" y="711107"/>
                      <a:pt x="566237" y="704239"/>
                      <a:pt x="566143" y="697308"/>
                    </a:cubicBezTo>
                    <a:cubicBezTo>
                      <a:pt x="565926" y="677045"/>
                      <a:pt x="557255" y="669928"/>
                      <a:pt x="537210" y="674310"/>
                    </a:cubicBezTo>
                    <a:cubicBezTo>
                      <a:pt x="511912" y="679842"/>
                      <a:pt x="489163" y="692149"/>
                      <a:pt x="465636" y="702343"/>
                    </a:cubicBezTo>
                    <a:cubicBezTo>
                      <a:pt x="447331" y="710268"/>
                      <a:pt x="429461" y="719281"/>
                      <a:pt x="410224" y="724906"/>
                    </a:cubicBezTo>
                    <a:cubicBezTo>
                      <a:pt x="373800" y="735535"/>
                      <a:pt x="353599" y="725434"/>
                      <a:pt x="340173" y="690005"/>
                    </a:cubicBezTo>
                    <a:cubicBezTo>
                      <a:pt x="338308" y="685063"/>
                      <a:pt x="336226" y="680060"/>
                      <a:pt x="335325" y="674901"/>
                    </a:cubicBezTo>
                    <a:cubicBezTo>
                      <a:pt x="334455" y="670053"/>
                      <a:pt x="331192" y="670767"/>
                      <a:pt x="328146" y="670363"/>
                    </a:cubicBezTo>
                    <a:cubicBezTo>
                      <a:pt x="329824" y="669338"/>
                      <a:pt x="332466" y="668623"/>
                      <a:pt x="332963" y="667193"/>
                    </a:cubicBezTo>
                    <a:cubicBezTo>
                      <a:pt x="335294" y="660543"/>
                      <a:pt x="326281" y="634903"/>
                      <a:pt x="319941" y="630770"/>
                    </a:cubicBezTo>
                    <a:cubicBezTo>
                      <a:pt x="305739" y="621446"/>
                      <a:pt x="295731" y="608828"/>
                      <a:pt x="290168" y="592978"/>
                    </a:cubicBezTo>
                    <a:cubicBezTo>
                      <a:pt x="287123" y="584339"/>
                      <a:pt x="281497" y="578341"/>
                      <a:pt x="274381" y="573368"/>
                    </a:cubicBezTo>
                    <a:cubicBezTo>
                      <a:pt x="259152" y="562677"/>
                      <a:pt x="247964" y="549935"/>
                      <a:pt x="251880" y="529548"/>
                    </a:cubicBezTo>
                    <a:cubicBezTo>
                      <a:pt x="253341" y="521933"/>
                      <a:pt x="249083" y="523145"/>
                      <a:pt x="245012" y="524917"/>
                    </a:cubicBezTo>
                    <a:cubicBezTo>
                      <a:pt x="234103" y="529703"/>
                      <a:pt x="222666" y="532345"/>
                      <a:pt x="211012" y="534551"/>
                    </a:cubicBezTo>
                    <a:cubicBezTo>
                      <a:pt x="188325" y="538809"/>
                      <a:pt x="172692" y="530169"/>
                      <a:pt x="165731" y="508321"/>
                    </a:cubicBezTo>
                    <a:cubicBezTo>
                      <a:pt x="161131" y="493932"/>
                      <a:pt x="159049" y="479076"/>
                      <a:pt x="158117" y="463941"/>
                    </a:cubicBezTo>
                    <a:cubicBezTo>
                      <a:pt x="155413" y="421084"/>
                      <a:pt x="156283" y="378165"/>
                      <a:pt x="155879" y="335308"/>
                    </a:cubicBezTo>
                    <a:cubicBezTo>
                      <a:pt x="155755" y="321634"/>
                      <a:pt x="150502" y="310477"/>
                      <a:pt x="139501" y="302707"/>
                    </a:cubicBezTo>
                    <a:cubicBezTo>
                      <a:pt x="97763" y="273338"/>
                      <a:pt x="69202" y="232781"/>
                      <a:pt x="43189" y="190048"/>
                    </a:cubicBezTo>
                    <a:cubicBezTo>
                      <a:pt x="30851" y="169785"/>
                      <a:pt x="20688" y="148372"/>
                      <a:pt x="12422" y="126151"/>
                    </a:cubicBezTo>
                    <a:cubicBezTo>
                      <a:pt x="1824" y="97590"/>
                      <a:pt x="-4454" y="68408"/>
                      <a:pt x="3782" y="37889"/>
                    </a:cubicBezTo>
                    <a:cubicBezTo>
                      <a:pt x="22398" y="10602"/>
                      <a:pt x="50648" y="2864"/>
                      <a:pt x="81136" y="906"/>
                    </a:cubicBezTo>
                    <a:cubicBezTo>
                      <a:pt x="150782" y="-3570"/>
                      <a:pt x="218564" y="9235"/>
                      <a:pt x="286097" y="24028"/>
                    </a:cubicBezTo>
                    <a:cubicBezTo>
                      <a:pt x="386760" y="46063"/>
                      <a:pt x="483413" y="80155"/>
                      <a:pt x="578171" y="120091"/>
                    </a:cubicBezTo>
                    <a:cubicBezTo>
                      <a:pt x="591317" y="125623"/>
                      <a:pt x="604650" y="130782"/>
                      <a:pt x="619225" y="131310"/>
                    </a:cubicBezTo>
                    <a:cubicBezTo>
                      <a:pt x="632247" y="131776"/>
                      <a:pt x="641975" y="126680"/>
                      <a:pt x="648688" y="115336"/>
                    </a:cubicBezTo>
                    <a:cubicBezTo>
                      <a:pt x="659254" y="97435"/>
                      <a:pt x="670225" y="79751"/>
                      <a:pt x="680947" y="61944"/>
                    </a:cubicBezTo>
                    <a:cubicBezTo>
                      <a:pt x="695305" y="38075"/>
                      <a:pt x="716158" y="22661"/>
                      <a:pt x="742730" y="14953"/>
                    </a:cubicBezTo>
                    <a:cubicBezTo>
                      <a:pt x="769955" y="7059"/>
                      <a:pt x="790560" y="18651"/>
                      <a:pt x="798174" y="45876"/>
                    </a:cubicBezTo>
                    <a:cubicBezTo>
                      <a:pt x="802370" y="60949"/>
                      <a:pt x="803302" y="76426"/>
                      <a:pt x="803613" y="91965"/>
                    </a:cubicBezTo>
                    <a:cubicBezTo>
                      <a:pt x="804421" y="131621"/>
                      <a:pt x="806690" y="171215"/>
                      <a:pt x="811631" y="210560"/>
                    </a:cubicBezTo>
                    <a:cubicBezTo>
                      <a:pt x="817101" y="254225"/>
                      <a:pt x="835282" y="293353"/>
                      <a:pt x="857036" y="330988"/>
                    </a:cubicBezTo>
                    <a:cubicBezTo>
                      <a:pt x="861108" y="338043"/>
                      <a:pt x="864526" y="345719"/>
                      <a:pt x="869716" y="351842"/>
                    </a:cubicBezTo>
                    <a:cubicBezTo>
                      <a:pt x="893149" y="379346"/>
                      <a:pt x="898650" y="412258"/>
                      <a:pt x="902224" y="446879"/>
                    </a:cubicBezTo>
                    <a:cubicBezTo>
                      <a:pt x="911672" y="538250"/>
                      <a:pt x="922984" y="629433"/>
                      <a:pt x="933520" y="720710"/>
                    </a:cubicBezTo>
                    <a:cubicBezTo>
                      <a:pt x="936100" y="743024"/>
                      <a:pt x="939052" y="765308"/>
                      <a:pt x="940792" y="787684"/>
                    </a:cubicBezTo>
                    <a:cubicBezTo>
                      <a:pt x="941197" y="792874"/>
                      <a:pt x="945703" y="796199"/>
                      <a:pt x="943807" y="803037"/>
                    </a:cubicBezTo>
                    <a:cubicBezTo>
                      <a:pt x="941942" y="809719"/>
                      <a:pt x="938741" y="810060"/>
                      <a:pt x="934266" y="811241"/>
                    </a:cubicBezTo>
                    <a:cubicBezTo>
                      <a:pt x="928361" y="815779"/>
                      <a:pt x="921710" y="818420"/>
                      <a:pt x="914531" y="820409"/>
                    </a:cubicBezTo>
                    <a:cubicBezTo>
                      <a:pt x="846035" y="839274"/>
                      <a:pt x="777259" y="856647"/>
                      <a:pt x="706524" y="864945"/>
                    </a:cubicBezTo>
                    <a:cubicBezTo>
                      <a:pt x="703696" y="865286"/>
                      <a:pt x="700868" y="866001"/>
                      <a:pt x="698009" y="865939"/>
                    </a:cubicBezTo>
                    <a:cubicBezTo>
                      <a:pt x="636847" y="864914"/>
                      <a:pt x="575871" y="869606"/>
                      <a:pt x="514802" y="871813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5EB60558-75D9-4699-9DE0-63A7308FFBF1}"/>
                  </a:ext>
                </a:extLst>
              </p:cNvPr>
              <p:cNvSpPr/>
              <p:nvPr/>
            </p:nvSpPr>
            <p:spPr>
              <a:xfrm>
                <a:off x="6382416" y="5217811"/>
                <a:ext cx="1826129" cy="1175505"/>
              </a:xfrm>
              <a:custGeom>
                <a:avLst/>
                <a:gdLst>
                  <a:gd name="connsiteX0" fmla="*/ 1816060 w 1826129"/>
                  <a:gd name="connsiteY0" fmla="*/ 1146914 h 1175505"/>
                  <a:gd name="connsiteX1" fmla="*/ 1826130 w 1826129"/>
                  <a:gd name="connsiteY1" fmla="*/ 1175506 h 1175505"/>
                  <a:gd name="connsiteX2" fmla="*/ 1078293 w 1826129"/>
                  <a:gd name="connsiteY2" fmla="*/ 1064991 h 1175505"/>
                  <a:gd name="connsiteX3" fmla="*/ 313549 w 1826129"/>
                  <a:gd name="connsiteY3" fmla="*/ 908108 h 1175505"/>
                  <a:gd name="connsiteX4" fmla="*/ 301180 w 1826129"/>
                  <a:gd name="connsiteY4" fmla="*/ 896827 h 1175505"/>
                  <a:gd name="connsiteX5" fmla="*/ 0 w 1826129"/>
                  <a:gd name="connsiteY5" fmla="*/ 0 h 1175505"/>
                  <a:gd name="connsiteX6" fmla="*/ 555058 w 1826129"/>
                  <a:gd name="connsiteY6" fmla="*/ 30084 h 1175505"/>
                  <a:gd name="connsiteX7" fmla="*/ 569572 w 1826129"/>
                  <a:gd name="connsiteY7" fmla="*/ 41334 h 1175505"/>
                  <a:gd name="connsiteX8" fmla="*/ 900183 w 1826129"/>
                  <a:gd name="connsiteY8" fmla="*/ 927470 h 1175505"/>
                  <a:gd name="connsiteX9" fmla="*/ 905186 w 1826129"/>
                  <a:gd name="connsiteY9" fmla="*/ 941268 h 1175505"/>
                  <a:gd name="connsiteX10" fmla="*/ 947142 w 1826129"/>
                  <a:gd name="connsiteY10" fmla="*/ 977692 h 1175505"/>
                  <a:gd name="connsiteX11" fmla="*/ 1805027 w 1826129"/>
                  <a:gd name="connsiteY11" fmla="*/ 1139704 h 1175505"/>
                  <a:gd name="connsiteX12" fmla="*/ 1816060 w 1826129"/>
                  <a:gd name="connsiteY12" fmla="*/ 1146914 h 11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6129" h="1175505">
                    <a:moveTo>
                      <a:pt x="1816060" y="1146914"/>
                    </a:moveTo>
                    <a:cubicBezTo>
                      <a:pt x="1821716" y="1155243"/>
                      <a:pt x="1821654" y="1165281"/>
                      <a:pt x="1826130" y="1175506"/>
                    </a:cubicBezTo>
                    <a:cubicBezTo>
                      <a:pt x="1783304" y="1169539"/>
                      <a:pt x="1120932" y="1071114"/>
                      <a:pt x="1078293" y="1064991"/>
                    </a:cubicBezTo>
                    <a:cubicBezTo>
                      <a:pt x="1036057" y="1058931"/>
                      <a:pt x="368620" y="921845"/>
                      <a:pt x="313549" y="908108"/>
                    </a:cubicBezTo>
                    <a:cubicBezTo>
                      <a:pt x="306712" y="906399"/>
                      <a:pt x="303386" y="903353"/>
                      <a:pt x="301180" y="896827"/>
                    </a:cubicBezTo>
                    <a:cubicBezTo>
                      <a:pt x="201729" y="602826"/>
                      <a:pt x="1181" y="4040"/>
                      <a:pt x="0" y="0"/>
                    </a:cubicBezTo>
                    <a:cubicBezTo>
                      <a:pt x="26417" y="1274"/>
                      <a:pt x="482801" y="26417"/>
                      <a:pt x="555058" y="30084"/>
                    </a:cubicBezTo>
                    <a:cubicBezTo>
                      <a:pt x="563512" y="30519"/>
                      <a:pt x="566775" y="33844"/>
                      <a:pt x="569572" y="41334"/>
                    </a:cubicBezTo>
                    <a:cubicBezTo>
                      <a:pt x="679620" y="336764"/>
                      <a:pt x="789917" y="632102"/>
                      <a:pt x="900183" y="927470"/>
                    </a:cubicBezTo>
                    <a:cubicBezTo>
                      <a:pt x="901892" y="932069"/>
                      <a:pt x="904410" y="936514"/>
                      <a:pt x="905186" y="941268"/>
                    </a:cubicBezTo>
                    <a:cubicBezTo>
                      <a:pt x="909133" y="965230"/>
                      <a:pt x="923771" y="973559"/>
                      <a:pt x="947142" y="977692"/>
                    </a:cubicBezTo>
                    <a:cubicBezTo>
                      <a:pt x="1038450" y="993822"/>
                      <a:pt x="1797507" y="1138087"/>
                      <a:pt x="1805027" y="1139704"/>
                    </a:cubicBezTo>
                    <a:cubicBezTo>
                      <a:pt x="1809378" y="1140667"/>
                      <a:pt x="1815190" y="1140294"/>
                      <a:pt x="1816060" y="1146914"/>
                    </a:cubicBezTo>
                    <a:close/>
                  </a:path>
                </a:pathLst>
              </a:custGeom>
              <a:solidFill>
                <a:srgbClr val="4E433A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DF2889CF-2779-47A9-A3A5-FBCB1E28AF16}"/>
                  </a:ext>
                </a:extLst>
              </p:cNvPr>
              <p:cNvSpPr/>
              <p:nvPr/>
            </p:nvSpPr>
            <p:spPr>
              <a:xfrm>
                <a:off x="7540898" y="5957905"/>
                <a:ext cx="709605" cy="411943"/>
              </a:xfrm>
              <a:custGeom>
                <a:avLst/>
                <a:gdLst>
                  <a:gd name="connsiteX0" fmla="*/ 657578 w 709605"/>
                  <a:gd name="connsiteY0" fmla="*/ 406820 h 411943"/>
                  <a:gd name="connsiteX1" fmla="*/ 596260 w 709605"/>
                  <a:gd name="connsiteY1" fmla="*/ 392275 h 411943"/>
                  <a:gd name="connsiteX2" fmla="*/ 564126 w 709605"/>
                  <a:gd name="connsiteY2" fmla="*/ 384972 h 411943"/>
                  <a:gd name="connsiteX3" fmla="*/ 502963 w 709605"/>
                  <a:gd name="connsiteY3" fmla="*/ 369650 h 411943"/>
                  <a:gd name="connsiteX4" fmla="*/ 358045 w 709605"/>
                  <a:gd name="connsiteY4" fmla="*/ 239308 h 411943"/>
                  <a:gd name="connsiteX5" fmla="*/ 341947 w 709605"/>
                  <a:gd name="connsiteY5" fmla="*/ 230202 h 411943"/>
                  <a:gd name="connsiteX6" fmla="*/ 307916 w 709605"/>
                  <a:gd name="connsiteY6" fmla="*/ 227778 h 411943"/>
                  <a:gd name="connsiteX7" fmla="*/ 285229 w 709605"/>
                  <a:gd name="connsiteY7" fmla="*/ 208820 h 411943"/>
                  <a:gd name="connsiteX8" fmla="*/ 270125 w 709605"/>
                  <a:gd name="connsiteY8" fmla="*/ 198222 h 411943"/>
                  <a:gd name="connsiteX9" fmla="*/ 154514 w 709605"/>
                  <a:gd name="connsiteY9" fmla="*/ 212456 h 411943"/>
                  <a:gd name="connsiteX10" fmla="*/ 140124 w 709605"/>
                  <a:gd name="connsiteY10" fmla="*/ 227591 h 411943"/>
                  <a:gd name="connsiteX11" fmla="*/ 138757 w 709605"/>
                  <a:gd name="connsiteY11" fmla="*/ 215657 h 411943"/>
                  <a:gd name="connsiteX12" fmla="*/ 50122 w 709605"/>
                  <a:gd name="connsiteY12" fmla="*/ 259043 h 411943"/>
                  <a:gd name="connsiteX13" fmla="*/ 27869 w 709605"/>
                  <a:gd name="connsiteY13" fmla="*/ 264606 h 411943"/>
                  <a:gd name="connsiteX14" fmla="*/ 10901 w 709605"/>
                  <a:gd name="connsiteY14" fmla="*/ 253604 h 411943"/>
                  <a:gd name="connsiteX15" fmla="*/ 17489 w 709605"/>
                  <a:gd name="connsiteY15" fmla="*/ 235920 h 411943"/>
                  <a:gd name="connsiteX16" fmla="*/ 140746 w 709605"/>
                  <a:gd name="connsiteY16" fmla="*/ 153376 h 411943"/>
                  <a:gd name="connsiteX17" fmla="*/ 147832 w 709605"/>
                  <a:gd name="connsiteY17" fmla="*/ 148932 h 411943"/>
                  <a:gd name="connsiteX18" fmla="*/ 54131 w 709605"/>
                  <a:gd name="connsiteY18" fmla="*/ 165062 h 411943"/>
                  <a:gd name="connsiteX19" fmla="*/ 7016 w 709605"/>
                  <a:gd name="connsiteY19" fmla="*/ 156329 h 411943"/>
                  <a:gd name="connsiteX20" fmla="*/ 5680 w 709605"/>
                  <a:gd name="connsiteY20" fmla="*/ 139422 h 411943"/>
                  <a:gd name="connsiteX21" fmla="*/ 57425 w 709605"/>
                  <a:gd name="connsiteY21" fmla="*/ 114901 h 411943"/>
                  <a:gd name="connsiteX22" fmla="*/ 137016 w 709605"/>
                  <a:gd name="connsiteY22" fmla="*/ 86838 h 411943"/>
                  <a:gd name="connsiteX23" fmla="*/ 152152 w 709605"/>
                  <a:gd name="connsiteY23" fmla="*/ 68035 h 411943"/>
                  <a:gd name="connsiteX24" fmla="*/ 153830 w 709605"/>
                  <a:gd name="connsiteY24" fmla="*/ 63653 h 411943"/>
                  <a:gd name="connsiteX25" fmla="*/ 153830 w 709605"/>
                  <a:gd name="connsiteY25" fmla="*/ 80529 h 411943"/>
                  <a:gd name="connsiteX26" fmla="*/ 242931 w 709605"/>
                  <a:gd name="connsiteY26" fmla="*/ 52714 h 411943"/>
                  <a:gd name="connsiteX27" fmla="*/ 247811 w 709605"/>
                  <a:gd name="connsiteY27" fmla="*/ 44136 h 411943"/>
                  <a:gd name="connsiteX28" fmla="*/ 252162 w 709605"/>
                  <a:gd name="connsiteY28" fmla="*/ 20113 h 411943"/>
                  <a:gd name="connsiteX29" fmla="*/ 291258 w 709605"/>
                  <a:gd name="connsiteY29" fmla="*/ 10509 h 411943"/>
                  <a:gd name="connsiteX30" fmla="*/ 325289 w 709605"/>
                  <a:gd name="connsiteY30" fmla="*/ 56754 h 411943"/>
                  <a:gd name="connsiteX31" fmla="*/ 365566 w 709605"/>
                  <a:gd name="connsiteY31" fmla="*/ 80933 h 411943"/>
                  <a:gd name="connsiteX32" fmla="*/ 477324 w 709605"/>
                  <a:gd name="connsiteY32" fmla="*/ 120060 h 411943"/>
                  <a:gd name="connsiteX33" fmla="*/ 700466 w 709605"/>
                  <a:gd name="connsiteY33" fmla="*/ 231383 h 411943"/>
                  <a:gd name="connsiteX34" fmla="*/ 709510 w 709605"/>
                  <a:gd name="connsiteY34" fmla="*/ 244063 h 411943"/>
                  <a:gd name="connsiteX35" fmla="*/ 697141 w 709605"/>
                  <a:gd name="connsiteY35" fmla="*/ 405421 h 411943"/>
                  <a:gd name="connsiteX36" fmla="*/ 688967 w 709605"/>
                  <a:gd name="connsiteY36" fmla="*/ 411606 h 411943"/>
                  <a:gd name="connsiteX37" fmla="*/ 657578 w 709605"/>
                  <a:gd name="connsiteY37" fmla="*/ 406820 h 4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09605" h="411943">
                    <a:moveTo>
                      <a:pt x="657578" y="406820"/>
                    </a:moveTo>
                    <a:cubicBezTo>
                      <a:pt x="637719" y="399516"/>
                      <a:pt x="616492" y="398056"/>
                      <a:pt x="596260" y="392275"/>
                    </a:cubicBezTo>
                    <a:cubicBezTo>
                      <a:pt x="585725" y="389261"/>
                      <a:pt x="574847" y="387365"/>
                      <a:pt x="564126" y="384972"/>
                    </a:cubicBezTo>
                    <a:cubicBezTo>
                      <a:pt x="542992" y="382827"/>
                      <a:pt x="523009" y="376239"/>
                      <a:pt x="502963" y="369650"/>
                    </a:cubicBezTo>
                    <a:cubicBezTo>
                      <a:pt x="435492" y="347429"/>
                      <a:pt x="387166" y="304013"/>
                      <a:pt x="358045" y="239308"/>
                    </a:cubicBezTo>
                    <a:cubicBezTo>
                      <a:pt x="354689" y="231849"/>
                      <a:pt x="350369" y="228679"/>
                      <a:pt x="341947" y="230202"/>
                    </a:cubicBezTo>
                    <a:cubicBezTo>
                      <a:pt x="330510" y="232284"/>
                      <a:pt x="319135" y="230047"/>
                      <a:pt x="307916" y="227778"/>
                    </a:cubicBezTo>
                    <a:cubicBezTo>
                      <a:pt x="297007" y="225571"/>
                      <a:pt x="289953" y="218237"/>
                      <a:pt x="285229" y="208820"/>
                    </a:cubicBezTo>
                    <a:cubicBezTo>
                      <a:pt x="281966" y="202294"/>
                      <a:pt x="277366" y="199093"/>
                      <a:pt x="270125" y="198222"/>
                    </a:cubicBezTo>
                    <a:cubicBezTo>
                      <a:pt x="230376" y="193467"/>
                      <a:pt x="192087" y="198937"/>
                      <a:pt x="154514" y="212456"/>
                    </a:cubicBezTo>
                    <a:cubicBezTo>
                      <a:pt x="146185" y="215440"/>
                      <a:pt x="146993" y="224639"/>
                      <a:pt x="140124" y="227591"/>
                    </a:cubicBezTo>
                    <a:cubicBezTo>
                      <a:pt x="139720" y="224048"/>
                      <a:pt x="139316" y="220506"/>
                      <a:pt x="138757" y="215657"/>
                    </a:cubicBezTo>
                    <a:cubicBezTo>
                      <a:pt x="108673" y="230357"/>
                      <a:pt x="79335" y="244591"/>
                      <a:pt x="50122" y="259043"/>
                    </a:cubicBezTo>
                    <a:cubicBezTo>
                      <a:pt x="43036" y="262554"/>
                      <a:pt x="35981" y="265041"/>
                      <a:pt x="27869" y="264606"/>
                    </a:cubicBezTo>
                    <a:cubicBezTo>
                      <a:pt x="19882" y="264171"/>
                      <a:pt x="14257" y="262057"/>
                      <a:pt x="10901" y="253604"/>
                    </a:cubicBezTo>
                    <a:cubicBezTo>
                      <a:pt x="7451" y="244840"/>
                      <a:pt x="12144" y="240427"/>
                      <a:pt x="17489" y="235920"/>
                    </a:cubicBezTo>
                    <a:cubicBezTo>
                      <a:pt x="55467" y="203785"/>
                      <a:pt x="92543" y="170252"/>
                      <a:pt x="140746" y="153376"/>
                    </a:cubicBezTo>
                    <a:cubicBezTo>
                      <a:pt x="142206" y="152879"/>
                      <a:pt x="143450" y="151729"/>
                      <a:pt x="147832" y="148932"/>
                    </a:cubicBezTo>
                    <a:cubicBezTo>
                      <a:pt x="114267" y="154651"/>
                      <a:pt x="84090" y="159281"/>
                      <a:pt x="54131" y="165062"/>
                    </a:cubicBezTo>
                    <a:cubicBezTo>
                      <a:pt x="36944" y="168356"/>
                      <a:pt x="21809" y="163570"/>
                      <a:pt x="7016" y="156329"/>
                    </a:cubicBezTo>
                    <a:cubicBezTo>
                      <a:pt x="-2183" y="151822"/>
                      <a:pt x="-2028" y="145700"/>
                      <a:pt x="5680" y="139422"/>
                    </a:cubicBezTo>
                    <a:cubicBezTo>
                      <a:pt x="20908" y="126991"/>
                      <a:pt x="39617" y="121707"/>
                      <a:pt x="57425" y="114901"/>
                    </a:cubicBezTo>
                    <a:cubicBezTo>
                      <a:pt x="83717" y="104863"/>
                      <a:pt x="110351" y="95726"/>
                      <a:pt x="137016" y="86838"/>
                    </a:cubicBezTo>
                    <a:cubicBezTo>
                      <a:pt x="146651" y="83637"/>
                      <a:pt x="154514" y="80436"/>
                      <a:pt x="152152" y="68035"/>
                    </a:cubicBezTo>
                    <a:cubicBezTo>
                      <a:pt x="151903" y="66730"/>
                      <a:pt x="153239" y="65114"/>
                      <a:pt x="153830" y="63653"/>
                    </a:cubicBezTo>
                    <a:cubicBezTo>
                      <a:pt x="153830" y="68874"/>
                      <a:pt x="153830" y="74096"/>
                      <a:pt x="153830" y="80529"/>
                    </a:cubicBezTo>
                    <a:cubicBezTo>
                      <a:pt x="184162" y="71050"/>
                      <a:pt x="213500" y="61789"/>
                      <a:pt x="242931" y="52714"/>
                    </a:cubicBezTo>
                    <a:cubicBezTo>
                      <a:pt x="247624" y="51253"/>
                      <a:pt x="247562" y="47897"/>
                      <a:pt x="247811" y="44136"/>
                    </a:cubicBezTo>
                    <a:cubicBezTo>
                      <a:pt x="248339" y="35994"/>
                      <a:pt x="249458" y="27913"/>
                      <a:pt x="252162" y="20113"/>
                    </a:cubicBezTo>
                    <a:cubicBezTo>
                      <a:pt x="260024" y="-2699"/>
                      <a:pt x="274445" y="-6397"/>
                      <a:pt x="291258" y="10509"/>
                    </a:cubicBezTo>
                    <a:cubicBezTo>
                      <a:pt x="304870" y="24215"/>
                      <a:pt x="316525" y="39847"/>
                      <a:pt x="325289" y="56754"/>
                    </a:cubicBezTo>
                    <a:cubicBezTo>
                      <a:pt x="334301" y="74096"/>
                      <a:pt x="346640" y="79659"/>
                      <a:pt x="365566" y="80933"/>
                    </a:cubicBezTo>
                    <a:cubicBezTo>
                      <a:pt x="406061" y="83606"/>
                      <a:pt x="444132" y="95788"/>
                      <a:pt x="477324" y="120060"/>
                    </a:cubicBezTo>
                    <a:cubicBezTo>
                      <a:pt x="545416" y="169879"/>
                      <a:pt x="619103" y="208323"/>
                      <a:pt x="700466" y="231383"/>
                    </a:cubicBezTo>
                    <a:cubicBezTo>
                      <a:pt x="707521" y="233372"/>
                      <a:pt x="710162" y="236169"/>
                      <a:pt x="709510" y="244063"/>
                    </a:cubicBezTo>
                    <a:cubicBezTo>
                      <a:pt x="705003" y="297828"/>
                      <a:pt x="700901" y="351625"/>
                      <a:pt x="697141" y="405421"/>
                    </a:cubicBezTo>
                    <a:cubicBezTo>
                      <a:pt x="696674" y="412072"/>
                      <a:pt x="694250" y="412476"/>
                      <a:pt x="688967" y="411606"/>
                    </a:cubicBezTo>
                    <a:cubicBezTo>
                      <a:pt x="678525" y="409928"/>
                      <a:pt x="668331" y="406478"/>
                      <a:pt x="657578" y="406820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20077EFB-01A0-4B0F-AC97-3D5006118EF8}"/>
                  </a:ext>
                </a:extLst>
              </p:cNvPr>
              <p:cNvSpPr/>
              <p:nvPr/>
            </p:nvSpPr>
            <p:spPr>
              <a:xfrm>
                <a:off x="6855256" y="5961324"/>
                <a:ext cx="620990" cy="488443"/>
              </a:xfrm>
              <a:custGeom>
                <a:avLst/>
                <a:gdLst>
                  <a:gd name="connsiteX0" fmla="*/ 5765 w 620990"/>
                  <a:gd name="connsiteY0" fmla="*/ 200522 h 488443"/>
                  <a:gd name="connsiteX1" fmla="*/ 10364 w 620990"/>
                  <a:gd name="connsiteY1" fmla="*/ 189924 h 488443"/>
                  <a:gd name="connsiteX2" fmla="*/ 12664 w 620990"/>
                  <a:gd name="connsiteY2" fmla="*/ 140976 h 488443"/>
                  <a:gd name="connsiteX3" fmla="*/ 26401 w 620990"/>
                  <a:gd name="connsiteY3" fmla="*/ 118040 h 488443"/>
                  <a:gd name="connsiteX4" fmla="*/ 58411 w 620990"/>
                  <a:gd name="connsiteY4" fmla="*/ 136811 h 488443"/>
                  <a:gd name="connsiteX5" fmla="*/ 68885 w 620990"/>
                  <a:gd name="connsiteY5" fmla="*/ 165559 h 488443"/>
                  <a:gd name="connsiteX6" fmla="*/ 76406 w 620990"/>
                  <a:gd name="connsiteY6" fmla="*/ 177244 h 488443"/>
                  <a:gd name="connsiteX7" fmla="*/ 81689 w 620990"/>
                  <a:gd name="connsiteY7" fmla="*/ 156919 h 488443"/>
                  <a:gd name="connsiteX8" fmla="*/ 93375 w 620990"/>
                  <a:gd name="connsiteY8" fmla="*/ 32575 h 488443"/>
                  <a:gd name="connsiteX9" fmla="*/ 95643 w 620990"/>
                  <a:gd name="connsiteY9" fmla="*/ 24339 h 488443"/>
                  <a:gd name="connsiteX10" fmla="*/ 116062 w 620990"/>
                  <a:gd name="connsiteY10" fmla="*/ 564 h 488443"/>
                  <a:gd name="connsiteX11" fmla="*/ 146736 w 620990"/>
                  <a:gd name="connsiteY11" fmla="*/ 14674 h 488443"/>
                  <a:gd name="connsiteX12" fmla="*/ 167310 w 620990"/>
                  <a:gd name="connsiteY12" fmla="*/ 80093 h 488443"/>
                  <a:gd name="connsiteX13" fmla="*/ 179555 w 620990"/>
                  <a:gd name="connsiteY13" fmla="*/ 89013 h 488443"/>
                  <a:gd name="connsiteX14" fmla="*/ 237516 w 620990"/>
                  <a:gd name="connsiteY14" fmla="*/ 109090 h 488443"/>
                  <a:gd name="connsiteX15" fmla="*/ 280310 w 620990"/>
                  <a:gd name="connsiteY15" fmla="*/ 207701 h 488443"/>
                  <a:gd name="connsiteX16" fmla="*/ 296689 w 620990"/>
                  <a:gd name="connsiteY16" fmla="*/ 256463 h 488443"/>
                  <a:gd name="connsiteX17" fmla="*/ 304552 w 620990"/>
                  <a:gd name="connsiteY17" fmla="*/ 263735 h 488443"/>
                  <a:gd name="connsiteX18" fmla="*/ 487820 w 620990"/>
                  <a:gd name="connsiteY18" fmla="*/ 294285 h 488443"/>
                  <a:gd name="connsiteX19" fmla="*/ 599889 w 620990"/>
                  <a:gd name="connsiteY19" fmla="*/ 320049 h 488443"/>
                  <a:gd name="connsiteX20" fmla="*/ 609523 w 620990"/>
                  <a:gd name="connsiteY20" fmla="*/ 324400 h 488443"/>
                  <a:gd name="connsiteX21" fmla="*/ 620991 w 620990"/>
                  <a:gd name="connsiteY21" fmla="*/ 328689 h 488443"/>
                  <a:gd name="connsiteX22" fmla="*/ 497299 w 620990"/>
                  <a:gd name="connsiteY22" fmla="*/ 472675 h 488443"/>
                  <a:gd name="connsiteX23" fmla="*/ 469764 w 620990"/>
                  <a:gd name="connsiteY23" fmla="*/ 484422 h 488443"/>
                  <a:gd name="connsiteX24" fmla="*/ 429611 w 620990"/>
                  <a:gd name="connsiteY24" fmla="*/ 481781 h 488443"/>
                  <a:gd name="connsiteX25" fmla="*/ 292742 w 620990"/>
                  <a:gd name="connsiteY25" fmla="*/ 414372 h 488443"/>
                  <a:gd name="connsiteX26" fmla="*/ 282268 w 620990"/>
                  <a:gd name="connsiteY26" fmla="*/ 413035 h 488443"/>
                  <a:gd name="connsiteX27" fmla="*/ 205909 w 620990"/>
                  <a:gd name="connsiteY27" fmla="*/ 367661 h 488443"/>
                  <a:gd name="connsiteX28" fmla="*/ 175763 w 620990"/>
                  <a:gd name="connsiteY28" fmla="*/ 349107 h 488443"/>
                  <a:gd name="connsiteX29" fmla="*/ 38055 w 620990"/>
                  <a:gd name="connsiteY29" fmla="*/ 269920 h 488443"/>
                  <a:gd name="connsiteX30" fmla="*/ 14529 w 620990"/>
                  <a:gd name="connsiteY30" fmla="*/ 254691 h 488443"/>
                  <a:gd name="connsiteX31" fmla="*/ 5019 w 620990"/>
                  <a:gd name="connsiteY31" fmla="*/ 210467 h 488443"/>
                  <a:gd name="connsiteX32" fmla="*/ 5765 w 620990"/>
                  <a:gd name="connsiteY32" fmla="*/ 200522 h 48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20990" h="488443">
                    <a:moveTo>
                      <a:pt x="5765" y="200522"/>
                    </a:moveTo>
                    <a:cubicBezTo>
                      <a:pt x="12944" y="199465"/>
                      <a:pt x="10271" y="193809"/>
                      <a:pt x="10364" y="189924"/>
                    </a:cubicBezTo>
                    <a:cubicBezTo>
                      <a:pt x="10706" y="173577"/>
                      <a:pt x="9681" y="157168"/>
                      <a:pt x="12664" y="140976"/>
                    </a:cubicBezTo>
                    <a:cubicBezTo>
                      <a:pt x="14342" y="131746"/>
                      <a:pt x="13255" y="120185"/>
                      <a:pt x="26401" y="118040"/>
                    </a:cubicBezTo>
                    <a:cubicBezTo>
                      <a:pt x="36408" y="116424"/>
                      <a:pt x="54806" y="127488"/>
                      <a:pt x="58411" y="136811"/>
                    </a:cubicBezTo>
                    <a:cubicBezTo>
                      <a:pt x="62110" y="146321"/>
                      <a:pt x="65528" y="155925"/>
                      <a:pt x="68885" y="165559"/>
                    </a:cubicBezTo>
                    <a:cubicBezTo>
                      <a:pt x="70377" y="169817"/>
                      <a:pt x="72272" y="173639"/>
                      <a:pt x="76406" y="177244"/>
                    </a:cubicBezTo>
                    <a:cubicBezTo>
                      <a:pt x="81036" y="170531"/>
                      <a:pt x="81099" y="163756"/>
                      <a:pt x="81689" y="156919"/>
                    </a:cubicBezTo>
                    <a:cubicBezTo>
                      <a:pt x="85108" y="115430"/>
                      <a:pt x="84269" y="73536"/>
                      <a:pt x="93375" y="32575"/>
                    </a:cubicBezTo>
                    <a:cubicBezTo>
                      <a:pt x="93996" y="29778"/>
                      <a:pt x="94680" y="27012"/>
                      <a:pt x="95643" y="24339"/>
                    </a:cubicBezTo>
                    <a:cubicBezTo>
                      <a:pt x="99466" y="13866"/>
                      <a:pt x="103289" y="3144"/>
                      <a:pt x="116062" y="564"/>
                    </a:cubicBezTo>
                    <a:cubicBezTo>
                      <a:pt x="129519" y="-2171"/>
                      <a:pt x="138749" y="5443"/>
                      <a:pt x="146736" y="14674"/>
                    </a:cubicBezTo>
                    <a:cubicBezTo>
                      <a:pt x="162990" y="33445"/>
                      <a:pt x="165507" y="56847"/>
                      <a:pt x="167310" y="80093"/>
                    </a:cubicBezTo>
                    <a:cubicBezTo>
                      <a:pt x="168025" y="89510"/>
                      <a:pt x="169019" y="92494"/>
                      <a:pt x="179555" y="89013"/>
                    </a:cubicBezTo>
                    <a:cubicBezTo>
                      <a:pt x="206064" y="80249"/>
                      <a:pt x="222101" y="85905"/>
                      <a:pt x="237516" y="109090"/>
                    </a:cubicBezTo>
                    <a:cubicBezTo>
                      <a:pt x="257592" y="139329"/>
                      <a:pt x="268097" y="173950"/>
                      <a:pt x="280310" y="207701"/>
                    </a:cubicBezTo>
                    <a:cubicBezTo>
                      <a:pt x="286153" y="223831"/>
                      <a:pt x="291374" y="240147"/>
                      <a:pt x="296689" y="256463"/>
                    </a:cubicBezTo>
                    <a:cubicBezTo>
                      <a:pt x="298025" y="260596"/>
                      <a:pt x="298957" y="263642"/>
                      <a:pt x="304552" y="263735"/>
                    </a:cubicBezTo>
                    <a:cubicBezTo>
                      <a:pt x="367143" y="264823"/>
                      <a:pt x="427218" y="281232"/>
                      <a:pt x="487820" y="294285"/>
                    </a:cubicBezTo>
                    <a:cubicBezTo>
                      <a:pt x="525301" y="302366"/>
                      <a:pt x="561911" y="314237"/>
                      <a:pt x="599889" y="320049"/>
                    </a:cubicBezTo>
                    <a:cubicBezTo>
                      <a:pt x="603867" y="320671"/>
                      <a:pt x="605576" y="324680"/>
                      <a:pt x="609523" y="324400"/>
                    </a:cubicBezTo>
                    <a:cubicBezTo>
                      <a:pt x="613377" y="325363"/>
                      <a:pt x="617479" y="325705"/>
                      <a:pt x="620991" y="328689"/>
                    </a:cubicBezTo>
                    <a:cubicBezTo>
                      <a:pt x="579719" y="376705"/>
                      <a:pt x="538478" y="424659"/>
                      <a:pt x="497299" y="472675"/>
                    </a:cubicBezTo>
                    <a:cubicBezTo>
                      <a:pt x="489996" y="481159"/>
                      <a:pt x="478745" y="480040"/>
                      <a:pt x="469764" y="484422"/>
                    </a:cubicBezTo>
                    <a:cubicBezTo>
                      <a:pt x="455779" y="491259"/>
                      <a:pt x="443223" y="488711"/>
                      <a:pt x="429611" y="481781"/>
                    </a:cubicBezTo>
                    <a:cubicBezTo>
                      <a:pt x="384330" y="458658"/>
                      <a:pt x="338520" y="436531"/>
                      <a:pt x="292742" y="414372"/>
                    </a:cubicBezTo>
                    <a:cubicBezTo>
                      <a:pt x="289976" y="413035"/>
                      <a:pt x="286495" y="406664"/>
                      <a:pt x="282268" y="413035"/>
                    </a:cubicBezTo>
                    <a:cubicBezTo>
                      <a:pt x="259923" y="392710"/>
                      <a:pt x="230585" y="384133"/>
                      <a:pt x="205909" y="367661"/>
                    </a:cubicBezTo>
                    <a:cubicBezTo>
                      <a:pt x="196088" y="361103"/>
                      <a:pt x="185304" y="356007"/>
                      <a:pt x="175763" y="349107"/>
                    </a:cubicBezTo>
                    <a:cubicBezTo>
                      <a:pt x="132626" y="317874"/>
                      <a:pt x="85947" y="292887"/>
                      <a:pt x="38055" y="269920"/>
                    </a:cubicBezTo>
                    <a:cubicBezTo>
                      <a:pt x="29571" y="265849"/>
                      <a:pt x="21677" y="261000"/>
                      <a:pt x="14529" y="254691"/>
                    </a:cubicBezTo>
                    <a:cubicBezTo>
                      <a:pt x="-1259" y="240799"/>
                      <a:pt x="-3776" y="229767"/>
                      <a:pt x="5019" y="210467"/>
                    </a:cubicBezTo>
                    <a:cubicBezTo>
                      <a:pt x="6386" y="207359"/>
                      <a:pt x="11390" y="204220"/>
                      <a:pt x="5765" y="200522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4C9E224D-6C85-4F6F-8698-D03F10460615}"/>
                  </a:ext>
                </a:extLst>
              </p:cNvPr>
              <p:cNvSpPr/>
              <p:nvPr/>
            </p:nvSpPr>
            <p:spPr>
              <a:xfrm>
                <a:off x="8301201" y="5108105"/>
                <a:ext cx="435115" cy="627626"/>
              </a:xfrm>
              <a:custGeom>
                <a:avLst/>
                <a:gdLst>
                  <a:gd name="connsiteX0" fmla="*/ 15683 w 435115"/>
                  <a:gd name="connsiteY0" fmla="*/ 60572 h 627626"/>
                  <a:gd name="connsiteX1" fmla="*/ 26467 w 435115"/>
                  <a:gd name="connsiteY1" fmla="*/ 56314 h 627626"/>
                  <a:gd name="connsiteX2" fmla="*/ 66652 w 435115"/>
                  <a:gd name="connsiteY2" fmla="*/ 54294 h 627626"/>
                  <a:gd name="connsiteX3" fmla="*/ 152086 w 435115"/>
                  <a:gd name="connsiteY3" fmla="*/ 51621 h 627626"/>
                  <a:gd name="connsiteX4" fmla="*/ 304121 w 435115"/>
                  <a:gd name="connsiteY4" fmla="*/ 33316 h 627626"/>
                  <a:gd name="connsiteX5" fmla="*/ 435116 w 435115"/>
                  <a:gd name="connsiteY5" fmla="*/ 0 h 627626"/>
                  <a:gd name="connsiteX6" fmla="*/ 322675 w 435115"/>
                  <a:gd name="connsiteY6" fmla="*/ 155733 h 627626"/>
                  <a:gd name="connsiteX7" fmla="*/ 123276 w 435115"/>
                  <a:gd name="connsiteY7" fmla="*/ 515278 h 627626"/>
                  <a:gd name="connsiteX8" fmla="*/ 74235 w 435115"/>
                  <a:gd name="connsiteY8" fmla="*/ 621628 h 627626"/>
                  <a:gd name="connsiteX9" fmla="*/ 69853 w 435115"/>
                  <a:gd name="connsiteY9" fmla="*/ 627626 h 627626"/>
                  <a:gd name="connsiteX10" fmla="*/ 22614 w 435115"/>
                  <a:gd name="connsiteY10" fmla="*/ 403272 h 627626"/>
                  <a:gd name="connsiteX11" fmla="*/ 1543 w 435115"/>
                  <a:gd name="connsiteY11" fmla="*/ 246855 h 627626"/>
                  <a:gd name="connsiteX12" fmla="*/ 15683 w 435115"/>
                  <a:gd name="connsiteY12" fmla="*/ 60572 h 62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5115" h="627626">
                    <a:moveTo>
                      <a:pt x="15683" y="60572"/>
                    </a:moveTo>
                    <a:cubicBezTo>
                      <a:pt x="18511" y="57246"/>
                      <a:pt x="22086" y="56314"/>
                      <a:pt x="26467" y="56314"/>
                    </a:cubicBezTo>
                    <a:cubicBezTo>
                      <a:pt x="39893" y="56314"/>
                      <a:pt x="53257" y="55226"/>
                      <a:pt x="66652" y="54294"/>
                    </a:cubicBezTo>
                    <a:cubicBezTo>
                      <a:pt x="95057" y="52336"/>
                      <a:pt x="123649" y="50844"/>
                      <a:pt x="152086" y="51621"/>
                    </a:cubicBezTo>
                    <a:cubicBezTo>
                      <a:pt x="203800" y="53051"/>
                      <a:pt x="253992" y="44069"/>
                      <a:pt x="304121" y="33316"/>
                    </a:cubicBezTo>
                    <a:cubicBezTo>
                      <a:pt x="348221" y="23837"/>
                      <a:pt x="391637" y="11810"/>
                      <a:pt x="435116" y="0"/>
                    </a:cubicBezTo>
                    <a:cubicBezTo>
                      <a:pt x="397107" y="51528"/>
                      <a:pt x="358601" y="102714"/>
                      <a:pt x="322675" y="155733"/>
                    </a:cubicBezTo>
                    <a:cubicBezTo>
                      <a:pt x="245476" y="269635"/>
                      <a:pt x="183382" y="391928"/>
                      <a:pt x="123276" y="515278"/>
                    </a:cubicBezTo>
                    <a:cubicBezTo>
                      <a:pt x="106183" y="550366"/>
                      <a:pt x="90520" y="586137"/>
                      <a:pt x="74235" y="621628"/>
                    </a:cubicBezTo>
                    <a:cubicBezTo>
                      <a:pt x="73240" y="623773"/>
                      <a:pt x="73054" y="626414"/>
                      <a:pt x="69853" y="627626"/>
                    </a:cubicBezTo>
                    <a:cubicBezTo>
                      <a:pt x="52387" y="553100"/>
                      <a:pt x="36195" y="478450"/>
                      <a:pt x="22614" y="403272"/>
                    </a:cubicBezTo>
                    <a:cubicBezTo>
                      <a:pt x="13259" y="351465"/>
                      <a:pt x="5241" y="299439"/>
                      <a:pt x="1543" y="246855"/>
                    </a:cubicBezTo>
                    <a:cubicBezTo>
                      <a:pt x="-2870" y="184077"/>
                      <a:pt x="2289" y="122013"/>
                      <a:pt x="15683" y="60572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144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2022-10-25T05:20:15Z</dcterms:modified>
</cp:coreProperties>
</file>