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50C057B0-5897-4374-A2F7-863755E25F55}"/>
              </a:ext>
            </a:extLst>
          </p:cNvPr>
          <p:cNvGrpSpPr/>
          <p:nvPr/>
        </p:nvGrpSpPr>
        <p:grpSpPr>
          <a:xfrm>
            <a:off x="8318310" y="3044649"/>
            <a:ext cx="3073234" cy="857361"/>
            <a:chOff x="720000" y="1114639"/>
            <a:chExt cx="3059912" cy="857361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69998FF1-951F-4611-9866-A30018D3E8B5}"/>
                </a:ext>
              </a:extLst>
            </p:cNvPr>
            <p:cNvSpPr txBox="1"/>
            <p:nvPr/>
          </p:nvSpPr>
          <p:spPr>
            <a:xfrm>
              <a:off x="720000" y="1325669"/>
              <a:ext cx="30599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B5C345FF-BC56-4F53-B7FF-0185C70D1F31}"/>
                </a:ext>
              </a:extLst>
            </p:cNvPr>
            <p:cNvSpPr txBox="1"/>
            <p:nvPr/>
          </p:nvSpPr>
          <p:spPr>
            <a:xfrm>
              <a:off x="720001" y="1114639"/>
              <a:ext cx="30599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F8CC544F-0CBB-4063-BC6E-301E8590FD06}"/>
              </a:ext>
            </a:extLst>
          </p:cNvPr>
          <p:cNvGrpSpPr/>
          <p:nvPr/>
        </p:nvGrpSpPr>
        <p:grpSpPr>
          <a:xfrm>
            <a:off x="8318310" y="5240252"/>
            <a:ext cx="3073234" cy="857361"/>
            <a:chOff x="720000" y="2431958"/>
            <a:chExt cx="3059912" cy="857361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963F7D50-2C37-4D3A-8408-BA0C29C074E5}"/>
                </a:ext>
              </a:extLst>
            </p:cNvPr>
            <p:cNvSpPr txBox="1"/>
            <p:nvPr/>
          </p:nvSpPr>
          <p:spPr>
            <a:xfrm>
              <a:off x="720000" y="2642988"/>
              <a:ext cx="30599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DFB9634D-A8C2-4D06-BDDE-01C8BC648A2C}"/>
                </a:ext>
              </a:extLst>
            </p:cNvPr>
            <p:cNvSpPr txBox="1"/>
            <p:nvPr/>
          </p:nvSpPr>
          <p:spPr>
            <a:xfrm>
              <a:off x="720001" y="2431958"/>
              <a:ext cx="30599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04126161-CD73-444C-948C-F57FD2828B56}"/>
              </a:ext>
            </a:extLst>
          </p:cNvPr>
          <p:cNvGrpSpPr/>
          <p:nvPr/>
        </p:nvGrpSpPr>
        <p:grpSpPr>
          <a:xfrm>
            <a:off x="8318310" y="4142450"/>
            <a:ext cx="3073234" cy="857361"/>
            <a:chOff x="720000" y="2431958"/>
            <a:chExt cx="3059912" cy="857361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7DB717F5-35BD-453E-9C39-CE2E66A3258E}"/>
                </a:ext>
              </a:extLst>
            </p:cNvPr>
            <p:cNvSpPr txBox="1"/>
            <p:nvPr/>
          </p:nvSpPr>
          <p:spPr>
            <a:xfrm>
              <a:off x="720000" y="2642988"/>
              <a:ext cx="30599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D189DFED-23CC-4FB3-B68D-2B2BEB7C5CDC}"/>
                </a:ext>
              </a:extLst>
            </p:cNvPr>
            <p:cNvSpPr txBox="1"/>
            <p:nvPr/>
          </p:nvSpPr>
          <p:spPr>
            <a:xfrm>
              <a:off x="720001" y="2431958"/>
              <a:ext cx="30599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0" name="Oval 139">
            <a:extLst>
              <a:ext uri="{FF2B5EF4-FFF2-40B4-BE49-F238E27FC236}">
                <a16:creationId xmlns:a16="http://schemas.microsoft.com/office/drawing/2014/main" id="{EE217D68-B2C9-4A25-AE33-85EC9FAF1A68}"/>
              </a:ext>
            </a:extLst>
          </p:cNvPr>
          <p:cNvSpPr/>
          <p:nvPr/>
        </p:nvSpPr>
        <p:spPr>
          <a:xfrm>
            <a:off x="7688862" y="3207472"/>
            <a:ext cx="531722" cy="53172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11DBAF7A-2A79-4DA1-A52C-F0325C474AA9}"/>
              </a:ext>
            </a:extLst>
          </p:cNvPr>
          <p:cNvSpPr/>
          <p:nvPr/>
        </p:nvSpPr>
        <p:spPr>
          <a:xfrm>
            <a:off x="7688862" y="4305273"/>
            <a:ext cx="531722" cy="53172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BBC61B2E-82E3-42A5-9BE0-8284410B47D9}"/>
              </a:ext>
            </a:extLst>
          </p:cNvPr>
          <p:cNvSpPr/>
          <p:nvPr/>
        </p:nvSpPr>
        <p:spPr>
          <a:xfrm>
            <a:off x="7697126" y="5403076"/>
            <a:ext cx="531722" cy="53172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5BACC517-C143-4261-9AF2-CBC11CB91E36}"/>
              </a:ext>
            </a:extLst>
          </p:cNvPr>
          <p:cNvGrpSpPr/>
          <p:nvPr/>
        </p:nvGrpSpPr>
        <p:grpSpPr>
          <a:xfrm>
            <a:off x="839120" y="3044649"/>
            <a:ext cx="3073234" cy="857361"/>
            <a:chOff x="720000" y="1114639"/>
            <a:chExt cx="3059912" cy="857361"/>
          </a:xfrm>
        </p:grpSpPr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3D605E72-C98D-4FE7-934E-58B2C2676FFE}"/>
                </a:ext>
              </a:extLst>
            </p:cNvPr>
            <p:cNvSpPr txBox="1"/>
            <p:nvPr/>
          </p:nvSpPr>
          <p:spPr>
            <a:xfrm>
              <a:off x="720000" y="1325669"/>
              <a:ext cx="30599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350EA74B-3BC2-48A9-90B3-8A971E75200D}"/>
                </a:ext>
              </a:extLst>
            </p:cNvPr>
            <p:cNvSpPr txBox="1"/>
            <p:nvPr/>
          </p:nvSpPr>
          <p:spPr>
            <a:xfrm>
              <a:off x="720001" y="1114639"/>
              <a:ext cx="30599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2E307FA8-2C1E-4F08-9125-39FFDFB5FDE9}"/>
              </a:ext>
            </a:extLst>
          </p:cNvPr>
          <p:cNvGrpSpPr/>
          <p:nvPr/>
        </p:nvGrpSpPr>
        <p:grpSpPr>
          <a:xfrm>
            <a:off x="839120" y="5240252"/>
            <a:ext cx="3073234" cy="857361"/>
            <a:chOff x="720000" y="2431958"/>
            <a:chExt cx="3059912" cy="857361"/>
          </a:xfrm>
        </p:grpSpPr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6DE1127A-A678-4068-8051-255787013537}"/>
                </a:ext>
              </a:extLst>
            </p:cNvPr>
            <p:cNvSpPr txBox="1"/>
            <p:nvPr/>
          </p:nvSpPr>
          <p:spPr>
            <a:xfrm>
              <a:off x="720000" y="2642988"/>
              <a:ext cx="30599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8CF00CAE-B838-4275-A68F-AEA8C19FF91D}"/>
                </a:ext>
              </a:extLst>
            </p:cNvPr>
            <p:cNvSpPr txBox="1"/>
            <p:nvPr/>
          </p:nvSpPr>
          <p:spPr>
            <a:xfrm>
              <a:off x="720001" y="2431958"/>
              <a:ext cx="30599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9" name="Oval 148">
            <a:extLst>
              <a:ext uri="{FF2B5EF4-FFF2-40B4-BE49-F238E27FC236}">
                <a16:creationId xmlns:a16="http://schemas.microsoft.com/office/drawing/2014/main" id="{8FF3F19F-B817-4706-B4BE-58429A6EF414}"/>
              </a:ext>
            </a:extLst>
          </p:cNvPr>
          <p:cNvSpPr/>
          <p:nvPr/>
        </p:nvSpPr>
        <p:spPr>
          <a:xfrm>
            <a:off x="4012670" y="3207472"/>
            <a:ext cx="531722" cy="53172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150" name="Oval 149">
            <a:extLst>
              <a:ext uri="{FF2B5EF4-FFF2-40B4-BE49-F238E27FC236}">
                <a16:creationId xmlns:a16="http://schemas.microsoft.com/office/drawing/2014/main" id="{4C26B755-9153-4F5A-9B57-F2938F1D0621}"/>
              </a:ext>
            </a:extLst>
          </p:cNvPr>
          <p:cNvSpPr/>
          <p:nvPr/>
        </p:nvSpPr>
        <p:spPr>
          <a:xfrm>
            <a:off x="4020934" y="5403076"/>
            <a:ext cx="531722" cy="53172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B3417561-DF4E-406F-BBFB-63C0452A77DC}"/>
              </a:ext>
            </a:extLst>
          </p:cNvPr>
          <p:cNvGrpSpPr/>
          <p:nvPr/>
        </p:nvGrpSpPr>
        <p:grpSpPr>
          <a:xfrm>
            <a:off x="4847281" y="1788620"/>
            <a:ext cx="2497445" cy="4330594"/>
            <a:chOff x="3532378" y="2415442"/>
            <a:chExt cx="2079484" cy="3605846"/>
          </a:xfrm>
        </p:grpSpPr>
        <p:grpSp>
          <p:nvGrpSpPr>
            <p:cNvPr id="152" name="Group 151">
              <a:extLst>
                <a:ext uri="{FF2B5EF4-FFF2-40B4-BE49-F238E27FC236}">
                  <a16:creationId xmlns:a16="http://schemas.microsoft.com/office/drawing/2014/main" id="{62CFC8D6-CD72-4B18-93D6-2752EED584C0}"/>
                </a:ext>
              </a:extLst>
            </p:cNvPr>
            <p:cNvGrpSpPr/>
            <p:nvPr/>
          </p:nvGrpSpPr>
          <p:grpSpPr>
            <a:xfrm>
              <a:off x="3532378" y="2415442"/>
              <a:ext cx="2079484" cy="3605846"/>
              <a:chOff x="3036633" y="1011843"/>
              <a:chExt cx="2382718" cy="4131657"/>
            </a:xfrm>
          </p:grpSpPr>
          <p:sp>
            <p:nvSpPr>
              <p:cNvPr id="158" name="Block Arc 157">
                <a:extLst>
                  <a:ext uri="{FF2B5EF4-FFF2-40B4-BE49-F238E27FC236}">
                    <a16:creationId xmlns:a16="http://schemas.microsoft.com/office/drawing/2014/main" id="{88739B92-FA90-4300-ACA1-5A36B3F1952D}"/>
                  </a:ext>
                </a:extLst>
              </p:cNvPr>
              <p:cNvSpPr/>
              <p:nvPr/>
            </p:nvSpPr>
            <p:spPr>
              <a:xfrm rot="10800000">
                <a:off x="3036634" y="2760783"/>
                <a:ext cx="2382717" cy="2382717"/>
              </a:xfrm>
              <a:prstGeom prst="blockArc">
                <a:avLst>
                  <a:gd name="adj1" fmla="val 3289488"/>
                  <a:gd name="adj2" fmla="val 71301"/>
                  <a:gd name="adj3" fmla="val 18167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159" name="Rounded Rectangle 26">
                <a:extLst>
                  <a:ext uri="{FF2B5EF4-FFF2-40B4-BE49-F238E27FC236}">
                    <a16:creationId xmlns:a16="http://schemas.microsoft.com/office/drawing/2014/main" id="{0112388D-BAE5-449D-BB3F-66AC5DAC0F63}"/>
                  </a:ext>
                </a:extLst>
              </p:cNvPr>
              <p:cNvSpPr/>
              <p:nvPr/>
            </p:nvSpPr>
            <p:spPr>
              <a:xfrm>
                <a:off x="4987351" y="1673016"/>
                <a:ext cx="432000" cy="2554919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60" name="Rounded Rectangle 27">
                <a:extLst>
                  <a:ext uri="{FF2B5EF4-FFF2-40B4-BE49-F238E27FC236}">
                    <a16:creationId xmlns:a16="http://schemas.microsoft.com/office/drawing/2014/main" id="{845CC1D4-4BC9-429D-AB7B-AD6F7962C006}"/>
                  </a:ext>
                </a:extLst>
              </p:cNvPr>
              <p:cNvSpPr/>
              <p:nvPr/>
            </p:nvSpPr>
            <p:spPr>
              <a:xfrm>
                <a:off x="4499670" y="1312976"/>
                <a:ext cx="432000" cy="2010017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61" name="Rounded Rectangle 28">
                <a:extLst>
                  <a:ext uri="{FF2B5EF4-FFF2-40B4-BE49-F238E27FC236}">
                    <a16:creationId xmlns:a16="http://schemas.microsoft.com/office/drawing/2014/main" id="{FDA91228-0B09-48D3-8405-632C221F294F}"/>
                  </a:ext>
                </a:extLst>
              </p:cNvPr>
              <p:cNvSpPr/>
              <p:nvPr/>
            </p:nvSpPr>
            <p:spPr>
              <a:xfrm>
                <a:off x="4011991" y="1011843"/>
                <a:ext cx="432000" cy="219447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62" name="Rounded Rectangle 29">
                <a:extLst>
                  <a:ext uri="{FF2B5EF4-FFF2-40B4-BE49-F238E27FC236}">
                    <a16:creationId xmlns:a16="http://schemas.microsoft.com/office/drawing/2014/main" id="{03B675C9-4DE0-43D2-B3DB-6A95E5930584}"/>
                  </a:ext>
                </a:extLst>
              </p:cNvPr>
              <p:cNvSpPr/>
              <p:nvPr/>
            </p:nvSpPr>
            <p:spPr>
              <a:xfrm>
                <a:off x="3524312" y="1312976"/>
                <a:ext cx="432000" cy="2026685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63" name="Rounded Rectangle 30">
                <a:extLst>
                  <a:ext uri="{FF2B5EF4-FFF2-40B4-BE49-F238E27FC236}">
                    <a16:creationId xmlns:a16="http://schemas.microsoft.com/office/drawing/2014/main" id="{819F9977-2775-413F-A5F1-28071981B6D2}"/>
                  </a:ext>
                </a:extLst>
              </p:cNvPr>
              <p:cNvSpPr/>
              <p:nvPr/>
            </p:nvSpPr>
            <p:spPr>
              <a:xfrm>
                <a:off x="3036633" y="2465104"/>
                <a:ext cx="432000" cy="1762830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</p:grp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683B7FD1-A542-45E5-9D69-E3EFBD002750}"/>
                </a:ext>
              </a:extLst>
            </p:cNvPr>
            <p:cNvSpPr/>
            <p:nvPr/>
          </p:nvSpPr>
          <p:spPr>
            <a:xfrm>
              <a:off x="3570351" y="3726933"/>
              <a:ext cx="301076" cy="30107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A109AAFD-14BB-4705-B058-2A345836EF9A}"/>
                </a:ext>
              </a:extLst>
            </p:cNvPr>
            <p:cNvSpPr/>
            <p:nvPr/>
          </p:nvSpPr>
          <p:spPr>
            <a:xfrm>
              <a:off x="3995966" y="2723544"/>
              <a:ext cx="301076" cy="30107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97ED00E9-B80E-4A6E-B226-4098864B6B61}"/>
                </a:ext>
              </a:extLst>
            </p:cNvPr>
            <p:cNvSpPr/>
            <p:nvPr/>
          </p:nvSpPr>
          <p:spPr>
            <a:xfrm>
              <a:off x="4421462" y="2473630"/>
              <a:ext cx="301076" cy="30107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8D336649-4ED5-4ADA-9823-493241766F0C}"/>
                </a:ext>
              </a:extLst>
            </p:cNvPr>
            <p:cNvSpPr/>
            <p:nvPr/>
          </p:nvSpPr>
          <p:spPr>
            <a:xfrm>
              <a:off x="4846958" y="2737510"/>
              <a:ext cx="301076" cy="30107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62515348-919B-42C6-A28C-E7C9F609EE0C}"/>
                </a:ext>
              </a:extLst>
            </p:cNvPr>
            <p:cNvSpPr/>
            <p:nvPr/>
          </p:nvSpPr>
          <p:spPr>
            <a:xfrm>
              <a:off x="5272813" y="3048377"/>
              <a:ext cx="301076" cy="30107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</p:grpSp>
      <p:sp>
        <p:nvSpPr>
          <p:cNvPr id="164" name="Oval 7">
            <a:extLst>
              <a:ext uri="{FF2B5EF4-FFF2-40B4-BE49-F238E27FC236}">
                <a16:creationId xmlns:a16="http://schemas.microsoft.com/office/drawing/2014/main" id="{DBEB767C-3132-4975-8616-D62741E794DA}"/>
              </a:ext>
            </a:extLst>
          </p:cNvPr>
          <p:cNvSpPr/>
          <p:nvPr/>
        </p:nvSpPr>
        <p:spPr>
          <a:xfrm>
            <a:off x="7844886" y="4393369"/>
            <a:ext cx="270661" cy="355530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65" name="Trapezoid 10">
            <a:extLst>
              <a:ext uri="{FF2B5EF4-FFF2-40B4-BE49-F238E27FC236}">
                <a16:creationId xmlns:a16="http://schemas.microsoft.com/office/drawing/2014/main" id="{CDFC7132-A69A-49D4-AEF9-6F310FF6C658}"/>
              </a:ext>
            </a:extLst>
          </p:cNvPr>
          <p:cNvSpPr>
            <a:spLocks noChangeAspect="1"/>
          </p:cNvSpPr>
          <p:nvPr/>
        </p:nvSpPr>
        <p:spPr>
          <a:xfrm>
            <a:off x="4134686" y="3321407"/>
            <a:ext cx="304211" cy="303855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66" name="Rounded Rectangle 1">
            <a:extLst>
              <a:ext uri="{FF2B5EF4-FFF2-40B4-BE49-F238E27FC236}">
                <a16:creationId xmlns:a16="http://schemas.microsoft.com/office/drawing/2014/main" id="{9483EE54-12A3-4D6A-9C8F-958A3F239966}"/>
              </a:ext>
            </a:extLst>
          </p:cNvPr>
          <p:cNvSpPr>
            <a:spLocks noChangeAspect="1"/>
          </p:cNvSpPr>
          <p:nvPr/>
        </p:nvSpPr>
        <p:spPr>
          <a:xfrm>
            <a:off x="7821288" y="3331116"/>
            <a:ext cx="283389" cy="284429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67" name="Round Same Side Corner Rectangle 7">
            <a:extLst>
              <a:ext uri="{FF2B5EF4-FFF2-40B4-BE49-F238E27FC236}">
                <a16:creationId xmlns:a16="http://schemas.microsoft.com/office/drawing/2014/main" id="{4817AADC-B5EE-4130-960C-41C6048927D8}"/>
              </a:ext>
            </a:extLst>
          </p:cNvPr>
          <p:cNvSpPr>
            <a:spLocks noChangeAspect="1"/>
          </p:cNvSpPr>
          <p:nvPr/>
        </p:nvSpPr>
        <p:spPr>
          <a:xfrm rot="10800000">
            <a:off x="4134687" y="5507684"/>
            <a:ext cx="306759" cy="322498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68" name="Rounded Rectangle 12">
            <a:extLst>
              <a:ext uri="{FF2B5EF4-FFF2-40B4-BE49-F238E27FC236}">
                <a16:creationId xmlns:a16="http://schemas.microsoft.com/office/drawing/2014/main" id="{3FBC378E-8FD2-443A-B168-39A276277E5C}"/>
              </a:ext>
            </a:extLst>
          </p:cNvPr>
          <p:cNvSpPr>
            <a:spLocks noChangeAspect="1"/>
          </p:cNvSpPr>
          <p:nvPr/>
        </p:nvSpPr>
        <p:spPr>
          <a:xfrm>
            <a:off x="7836810" y="5509325"/>
            <a:ext cx="267871" cy="319216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69" name="Oval 7">
            <a:extLst>
              <a:ext uri="{FF2B5EF4-FFF2-40B4-BE49-F238E27FC236}">
                <a16:creationId xmlns:a16="http://schemas.microsoft.com/office/drawing/2014/main" id="{F5E6A1DD-266E-4C87-B296-70959CBA1902}"/>
              </a:ext>
            </a:extLst>
          </p:cNvPr>
          <p:cNvSpPr/>
          <p:nvPr/>
        </p:nvSpPr>
        <p:spPr>
          <a:xfrm>
            <a:off x="6532376" y="2217085"/>
            <a:ext cx="197018" cy="258794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70" name="Trapezoid 10">
            <a:extLst>
              <a:ext uri="{FF2B5EF4-FFF2-40B4-BE49-F238E27FC236}">
                <a16:creationId xmlns:a16="http://schemas.microsoft.com/office/drawing/2014/main" id="{42C31FA8-4239-4440-A23C-D82AFD437B14}"/>
              </a:ext>
            </a:extLst>
          </p:cNvPr>
          <p:cNvSpPr>
            <a:spLocks noChangeAspect="1"/>
          </p:cNvSpPr>
          <p:nvPr/>
        </p:nvSpPr>
        <p:spPr>
          <a:xfrm>
            <a:off x="4964938" y="3424810"/>
            <a:ext cx="221440" cy="221181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71" name="Rounded Rectangle 1">
            <a:extLst>
              <a:ext uri="{FF2B5EF4-FFF2-40B4-BE49-F238E27FC236}">
                <a16:creationId xmlns:a16="http://schemas.microsoft.com/office/drawing/2014/main" id="{B61CE040-C03C-47DD-B84F-A794CAFA9C43}"/>
              </a:ext>
            </a:extLst>
          </p:cNvPr>
          <p:cNvSpPr>
            <a:spLocks noChangeAspect="1"/>
          </p:cNvSpPr>
          <p:nvPr/>
        </p:nvSpPr>
        <p:spPr>
          <a:xfrm>
            <a:off x="5995292" y="1931760"/>
            <a:ext cx="206282" cy="207039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72" name="Round Same Side Corner Rectangle 7">
            <a:extLst>
              <a:ext uri="{FF2B5EF4-FFF2-40B4-BE49-F238E27FC236}">
                <a16:creationId xmlns:a16="http://schemas.microsoft.com/office/drawing/2014/main" id="{BAFA98F9-BA90-4CC5-9581-FE1E36CBF652}"/>
              </a:ext>
            </a:extLst>
          </p:cNvPr>
          <p:cNvSpPr>
            <a:spLocks noChangeAspect="1"/>
          </p:cNvSpPr>
          <p:nvPr/>
        </p:nvSpPr>
        <p:spPr>
          <a:xfrm rot="10800000">
            <a:off x="5479124" y="2225888"/>
            <a:ext cx="223294" cy="234751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73" name="Rounded Rectangle 12">
            <a:extLst>
              <a:ext uri="{FF2B5EF4-FFF2-40B4-BE49-F238E27FC236}">
                <a16:creationId xmlns:a16="http://schemas.microsoft.com/office/drawing/2014/main" id="{23B1DB8D-E4DA-4F4A-9F40-4DAE19B19417}"/>
              </a:ext>
            </a:extLst>
          </p:cNvPr>
          <p:cNvSpPr>
            <a:spLocks noChangeAspect="1"/>
          </p:cNvSpPr>
          <p:nvPr/>
        </p:nvSpPr>
        <p:spPr>
          <a:xfrm>
            <a:off x="7030705" y="2611130"/>
            <a:ext cx="194987" cy="232362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11156</TotalTime>
  <Words>120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13</cp:revision>
  <dcterms:created xsi:type="dcterms:W3CDTF">2018-02-18T19:39:47Z</dcterms:created>
  <dcterms:modified xsi:type="dcterms:W3CDTF">2019-01-07T07:53:01Z</dcterms:modified>
</cp:coreProperties>
</file>