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Hexagon 3">
            <a:extLst>
              <a:ext uri="{FF2B5EF4-FFF2-40B4-BE49-F238E27FC236}">
                <a16:creationId xmlns:a16="http://schemas.microsoft.com/office/drawing/2014/main" id="{6C52DEFC-C803-469C-9C84-1155E20C3814}"/>
              </a:ext>
            </a:extLst>
          </p:cNvPr>
          <p:cNvSpPr/>
          <p:nvPr/>
        </p:nvSpPr>
        <p:spPr>
          <a:xfrm>
            <a:off x="951647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B3D33DF3-B1DC-4067-9622-F86CAEC13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1" y="3628257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Hexagon 5">
            <a:extLst>
              <a:ext uri="{FF2B5EF4-FFF2-40B4-BE49-F238E27FC236}">
                <a16:creationId xmlns:a16="http://schemas.microsoft.com/office/drawing/2014/main" id="{ACAAA32B-940E-4310-82D3-F63CD615133A}"/>
              </a:ext>
            </a:extLst>
          </p:cNvPr>
          <p:cNvSpPr/>
          <p:nvPr/>
        </p:nvSpPr>
        <p:spPr>
          <a:xfrm>
            <a:off x="3001615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E13DD2A9-C16E-4D55-8D2A-359094E75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0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Hexagon 7">
            <a:extLst>
              <a:ext uri="{FF2B5EF4-FFF2-40B4-BE49-F238E27FC236}">
                <a16:creationId xmlns:a16="http://schemas.microsoft.com/office/drawing/2014/main" id="{E4AD7384-4AB2-4247-ACAB-F3AE93C88050}"/>
              </a:ext>
            </a:extLst>
          </p:cNvPr>
          <p:cNvSpPr/>
          <p:nvPr/>
        </p:nvSpPr>
        <p:spPr>
          <a:xfrm>
            <a:off x="5051583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E9EE48B3-783F-46C4-86B6-0F47233F4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59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Hexagon 9">
            <a:extLst>
              <a:ext uri="{FF2B5EF4-FFF2-40B4-BE49-F238E27FC236}">
                <a16:creationId xmlns:a16="http://schemas.microsoft.com/office/drawing/2014/main" id="{D2113A9B-7959-4DEF-B683-CEEE7733E967}"/>
              </a:ext>
            </a:extLst>
          </p:cNvPr>
          <p:cNvSpPr/>
          <p:nvPr/>
        </p:nvSpPr>
        <p:spPr>
          <a:xfrm>
            <a:off x="9151521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064FCE00-0996-471A-9ADC-93CB9063A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5" y="3628257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7CF392D6-BE31-4CAA-A497-256ECC03256A}"/>
              </a:ext>
            </a:extLst>
          </p:cNvPr>
          <p:cNvGrpSpPr/>
          <p:nvPr/>
        </p:nvGrpSpPr>
        <p:grpSpPr>
          <a:xfrm>
            <a:off x="1454575" y="2079494"/>
            <a:ext cx="1411829" cy="1292663"/>
            <a:chOff x="6210997" y="1433695"/>
            <a:chExt cx="1457348" cy="9196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D634A1-55DD-415B-93B8-72D2961DD3C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C0BC24-D358-47C0-ACCE-C3718DBC55E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6B34E054-73D8-42CC-A2F4-3842F5013CE4}"/>
              </a:ext>
            </a:extLst>
          </p:cNvPr>
          <p:cNvGrpSpPr/>
          <p:nvPr/>
        </p:nvGrpSpPr>
        <p:grpSpPr>
          <a:xfrm>
            <a:off x="5563579" y="2079494"/>
            <a:ext cx="1411829" cy="1292663"/>
            <a:chOff x="6210997" y="1433695"/>
            <a:chExt cx="1457348" cy="9196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AD8E46-CFB4-472B-9FDC-E43BC8708AA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63403D-9F96-48D7-873F-39789A885F2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41F908F8-54B8-4FB8-826A-8FDAE1D0D13A}"/>
              </a:ext>
            </a:extLst>
          </p:cNvPr>
          <p:cNvGrpSpPr/>
          <p:nvPr/>
        </p:nvGrpSpPr>
        <p:grpSpPr>
          <a:xfrm>
            <a:off x="9672584" y="2079494"/>
            <a:ext cx="1411829" cy="1292663"/>
            <a:chOff x="6210997" y="1433695"/>
            <a:chExt cx="1457348" cy="9196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2EAD95-DF43-4762-93A4-14C62592738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36F07A-E532-4534-8E38-0C00A65C768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58844507-4EA7-4297-943A-CE4598013CD0}"/>
              </a:ext>
            </a:extLst>
          </p:cNvPr>
          <p:cNvGrpSpPr/>
          <p:nvPr/>
        </p:nvGrpSpPr>
        <p:grpSpPr>
          <a:xfrm>
            <a:off x="3509077" y="4699908"/>
            <a:ext cx="1411829" cy="1292663"/>
            <a:chOff x="6210997" y="1433695"/>
            <a:chExt cx="1457348" cy="9196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C6F4EF-0DDC-4F47-9FD0-3A89C672DC0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91539C-CBF5-4F78-A384-DD5B88CFF2C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BF5A1FC9-F242-47C2-BF36-F859E981F828}"/>
              </a:ext>
            </a:extLst>
          </p:cNvPr>
          <p:cNvGrpSpPr/>
          <p:nvPr/>
        </p:nvGrpSpPr>
        <p:grpSpPr>
          <a:xfrm>
            <a:off x="7618081" y="4699908"/>
            <a:ext cx="1411829" cy="1292663"/>
            <a:chOff x="6210997" y="1433695"/>
            <a:chExt cx="1457348" cy="9196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9B9666-3040-4039-A09A-726F84700EF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DA1DC0-E897-4580-97E3-312751BD90C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7303041-B9F7-4490-BF87-95855640CB46}"/>
              </a:ext>
            </a:extLst>
          </p:cNvPr>
          <p:cNvSpPr/>
          <p:nvPr/>
        </p:nvSpPr>
        <p:spPr>
          <a:xfrm rot="18900000">
            <a:off x="988922" y="200196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743654-B3E4-4B02-B814-BF8DB627916B}"/>
              </a:ext>
            </a:extLst>
          </p:cNvPr>
          <p:cNvSpPr txBox="1"/>
          <p:nvPr/>
        </p:nvSpPr>
        <p:spPr>
          <a:xfrm>
            <a:off x="993951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id="{67B4BF27-0A7A-49E5-865C-A637ABF121D8}"/>
              </a:ext>
            </a:extLst>
          </p:cNvPr>
          <p:cNvSpPr/>
          <p:nvPr/>
        </p:nvSpPr>
        <p:spPr>
          <a:xfrm rot="18900000">
            <a:off x="5067345" y="200196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BF0962-A8D2-4FCC-B13D-AD1C4072D4D6}"/>
              </a:ext>
            </a:extLst>
          </p:cNvPr>
          <p:cNvSpPr txBox="1"/>
          <p:nvPr/>
        </p:nvSpPr>
        <p:spPr>
          <a:xfrm>
            <a:off x="5072374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2" name="Rectangle 33">
            <a:extLst>
              <a:ext uri="{FF2B5EF4-FFF2-40B4-BE49-F238E27FC236}">
                <a16:creationId xmlns:a16="http://schemas.microsoft.com/office/drawing/2014/main" id="{AD6D8F6F-775A-419F-A262-2598D43556F6}"/>
              </a:ext>
            </a:extLst>
          </p:cNvPr>
          <p:cNvSpPr/>
          <p:nvPr/>
        </p:nvSpPr>
        <p:spPr>
          <a:xfrm rot="18900000">
            <a:off x="9145768" y="2001969"/>
            <a:ext cx="432048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535FCF-F9C9-47B9-8EC0-B17408195441}"/>
              </a:ext>
            </a:extLst>
          </p:cNvPr>
          <p:cNvSpPr txBox="1"/>
          <p:nvPr/>
        </p:nvSpPr>
        <p:spPr>
          <a:xfrm>
            <a:off x="9150797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B81AA632-3EC3-4514-80FD-A29D246C19A3}"/>
              </a:ext>
            </a:extLst>
          </p:cNvPr>
          <p:cNvSpPr/>
          <p:nvPr/>
        </p:nvSpPr>
        <p:spPr>
          <a:xfrm rot="18900000">
            <a:off x="3028133" y="4609911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96D4C2-B114-44B2-989B-EC8F725948F2}"/>
              </a:ext>
            </a:extLst>
          </p:cNvPr>
          <p:cNvSpPr txBox="1"/>
          <p:nvPr/>
        </p:nvSpPr>
        <p:spPr>
          <a:xfrm>
            <a:off x="3033162" y="4647133"/>
            <a:ext cx="421990" cy="33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Rectangle 39">
            <a:extLst>
              <a:ext uri="{FF2B5EF4-FFF2-40B4-BE49-F238E27FC236}">
                <a16:creationId xmlns:a16="http://schemas.microsoft.com/office/drawing/2014/main" id="{6F0BB614-6F2C-434B-958C-F1A95B00FC0E}"/>
              </a:ext>
            </a:extLst>
          </p:cNvPr>
          <p:cNvSpPr/>
          <p:nvPr/>
        </p:nvSpPr>
        <p:spPr>
          <a:xfrm rot="18900000">
            <a:off x="7106557" y="4609911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09146C-8166-4ACD-BE17-CF05371A842B}"/>
              </a:ext>
            </a:extLst>
          </p:cNvPr>
          <p:cNvSpPr txBox="1"/>
          <p:nvPr/>
        </p:nvSpPr>
        <p:spPr>
          <a:xfrm>
            <a:off x="7111586" y="4647133"/>
            <a:ext cx="421990" cy="33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8" name="Hexagon 41">
            <a:extLst>
              <a:ext uri="{FF2B5EF4-FFF2-40B4-BE49-F238E27FC236}">
                <a16:creationId xmlns:a16="http://schemas.microsoft.com/office/drawing/2014/main" id="{638D19A1-BBF6-4FDA-881A-0EF75B44E1DC}"/>
              </a:ext>
            </a:extLst>
          </p:cNvPr>
          <p:cNvSpPr/>
          <p:nvPr/>
        </p:nvSpPr>
        <p:spPr>
          <a:xfrm>
            <a:off x="7101552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직사각형 113">
            <a:extLst>
              <a:ext uri="{FF2B5EF4-FFF2-40B4-BE49-F238E27FC236}">
                <a16:creationId xmlns:a16="http://schemas.microsoft.com/office/drawing/2014/main" id="{E32B89EF-9AB7-4657-8620-C8FC976AD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8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9</cp:revision>
  <dcterms:created xsi:type="dcterms:W3CDTF">2018-02-18T19:39:47Z</dcterms:created>
  <dcterms:modified xsi:type="dcterms:W3CDTF">2018-03-20T05:19:40Z</dcterms:modified>
</cp:coreProperties>
</file>