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89F3D1C-01BD-4753-BA78-14DEC70D7BD4}"/>
              </a:ext>
            </a:extLst>
          </p:cNvPr>
          <p:cNvGrpSpPr/>
          <p:nvPr/>
        </p:nvGrpSpPr>
        <p:grpSpPr>
          <a:xfrm>
            <a:off x="0" y="3848320"/>
            <a:ext cx="12193012" cy="2755528"/>
            <a:chOff x="0" y="4607111"/>
            <a:chExt cx="9144759" cy="2067901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5B3D110D-1E18-48D2-BB7C-4692D26942A1}"/>
                </a:ext>
              </a:extLst>
            </p:cNvPr>
            <p:cNvSpPr/>
            <p:nvPr userDrawn="1"/>
          </p:nvSpPr>
          <p:spPr>
            <a:xfrm>
              <a:off x="525311" y="573846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A19F6BB5-63FF-47E0-888B-F2DC28B5A31E}"/>
                </a:ext>
              </a:extLst>
            </p:cNvPr>
            <p:cNvSpPr/>
            <p:nvPr userDrawn="1"/>
          </p:nvSpPr>
          <p:spPr>
            <a:xfrm>
              <a:off x="6550" y="5738463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8E2E2C5-445B-4836-BC0C-FDC06D3BD4B7}"/>
                </a:ext>
              </a:extLst>
            </p:cNvPr>
            <p:cNvSpPr/>
            <p:nvPr userDrawn="1"/>
          </p:nvSpPr>
          <p:spPr>
            <a:xfrm>
              <a:off x="444781" y="544968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7C431286-0545-4870-B6A1-33EC81F9AD2C}"/>
                </a:ext>
              </a:extLst>
            </p:cNvPr>
            <p:cNvSpPr/>
            <p:nvPr userDrawn="1"/>
          </p:nvSpPr>
          <p:spPr>
            <a:xfrm>
              <a:off x="356429" y="6171837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544FA11D-152A-45E7-9CF1-D84F980F14A5}"/>
                </a:ext>
              </a:extLst>
            </p:cNvPr>
            <p:cNvSpPr/>
            <p:nvPr userDrawn="1"/>
          </p:nvSpPr>
          <p:spPr>
            <a:xfrm>
              <a:off x="1021878" y="59738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DEEFBEF-FA56-4BF6-9E45-33B45B1F4693}"/>
                </a:ext>
              </a:extLst>
            </p:cNvPr>
            <p:cNvSpPr/>
            <p:nvPr userDrawn="1"/>
          </p:nvSpPr>
          <p:spPr>
            <a:xfrm>
              <a:off x="905488" y="5671033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39FE127-0718-40CB-9680-5DEF02370068}"/>
                </a:ext>
              </a:extLst>
            </p:cNvPr>
            <p:cNvSpPr/>
            <p:nvPr userDrawn="1"/>
          </p:nvSpPr>
          <p:spPr>
            <a:xfrm>
              <a:off x="869911" y="5429441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29AE760D-484B-4BF4-A808-79BE4C01BB76}"/>
                </a:ext>
              </a:extLst>
            </p:cNvPr>
            <p:cNvSpPr/>
            <p:nvPr userDrawn="1"/>
          </p:nvSpPr>
          <p:spPr>
            <a:xfrm>
              <a:off x="0" y="5492354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66C1EC9-DA23-4800-8AAC-FF59181A7B96}"/>
                </a:ext>
              </a:extLst>
            </p:cNvPr>
            <p:cNvSpPr/>
            <p:nvPr userDrawn="1"/>
          </p:nvSpPr>
          <p:spPr>
            <a:xfrm>
              <a:off x="243600" y="552518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E043ECA7-1476-486B-8B5F-D3029F9AABEF}"/>
                </a:ext>
              </a:extLst>
            </p:cNvPr>
            <p:cNvSpPr/>
            <p:nvPr userDrawn="1"/>
          </p:nvSpPr>
          <p:spPr>
            <a:xfrm>
              <a:off x="721950" y="4888203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B9E3C6B6-B23D-4EB6-B3B1-93800E4AD027}"/>
                </a:ext>
              </a:extLst>
            </p:cNvPr>
            <p:cNvSpPr/>
            <p:nvPr userDrawn="1"/>
          </p:nvSpPr>
          <p:spPr>
            <a:xfrm>
              <a:off x="255460" y="5134350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D61B8E56-3E11-4CB8-9817-58DF9CB90766}"/>
                </a:ext>
              </a:extLst>
            </p:cNvPr>
            <p:cNvSpPr/>
            <p:nvPr userDrawn="1"/>
          </p:nvSpPr>
          <p:spPr>
            <a:xfrm>
              <a:off x="418339" y="4727142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761642A5-6820-4D17-B785-DF1D610A0A57}"/>
                </a:ext>
              </a:extLst>
            </p:cNvPr>
            <p:cNvSpPr/>
            <p:nvPr userDrawn="1"/>
          </p:nvSpPr>
          <p:spPr>
            <a:xfrm>
              <a:off x="1738277" y="596384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BB890FCF-F424-4A5C-A2A0-23A6271DB05D}"/>
                </a:ext>
              </a:extLst>
            </p:cNvPr>
            <p:cNvSpPr/>
            <p:nvPr userDrawn="1"/>
          </p:nvSpPr>
          <p:spPr>
            <a:xfrm>
              <a:off x="1111503" y="5877048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D3C5967-E4B7-45EA-BFBF-24CB67AC9373}"/>
                </a:ext>
              </a:extLst>
            </p:cNvPr>
            <p:cNvSpPr/>
            <p:nvPr userDrawn="1"/>
          </p:nvSpPr>
          <p:spPr>
            <a:xfrm>
              <a:off x="1395505" y="5434878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2D74EE69-3429-4957-AB2E-90C021504665}"/>
                </a:ext>
              </a:extLst>
            </p:cNvPr>
            <p:cNvSpPr/>
            <p:nvPr userDrawn="1"/>
          </p:nvSpPr>
          <p:spPr>
            <a:xfrm>
              <a:off x="1545363" y="6092240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24A61A59-CF3A-460B-914C-4C3D480BA7F3}"/>
                </a:ext>
              </a:extLst>
            </p:cNvPr>
            <p:cNvSpPr/>
            <p:nvPr userDrawn="1"/>
          </p:nvSpPr>
          <p:spPr>
            <a:xfrm>
              <a:off x="1782231" y="565535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54EC92F0-9E9C-49FA-90E8-1D46B979E9D2}"/>
                </a:ext>
              </a:extLst>
            </p:cNvPr>
            <p:cNvSpPr/>
            <p:nvPr userDrawn="1"/>
          </p:nvSpPr>
          <p:spPr>
            <a:xfrm>
              <a:off x="2126831" y="555100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A17BB1E8-7125-4CDD-9289-B2BEFDC12480}"/>
                </a:ext>
              </a:extLst>
            </p:cNvPr>
            <p:cNvSpPr/>
            <p:nvPr userDrawn="1"/>
          </p:nvSpPr>
          <p:spPr>
            <a:xfrm>
              <a:off x="2091254" y="5309410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9CCCB81-55D5-4869-A1E8-1771A6131D91}"/>
                </a:ext>
              </a:extLst>
            </p:cNvPr>
            <p:cNvSpPr/>
            <p:nvPr userDrawn="1"/>
          </p:nvSpPr>
          <p:spPr>
            <a:xfrm>
              <a:off x="1221343" y="5372323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E6A564D9-80F6-4FFC-8825-EE10D63B45CE}"/>
                </a:ext>
              </a:extLst>
            </p:cNvPr>
            <p:cNvSpPr/>
            <p:nvPr userDrawn="1"/>
          </p:nvSpPr>
          <p:spPr>
            <a:xfrm>
              <a:off x="1588179" y="50097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10DC5B0F-4A25-4CDE-A1F8-416D7005CEA4}"/>
                </a:ext>
              </a:extLst>
            </p:cNvPr>
            <p:cNvSpPr/>
            <p:nvPr userDrawn="1"/>
          </p:nvSpPr>
          <p:spPr>
            <a:xfrm>
              <a:off x="1943293" y="4768172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37776133-5543-473E-834A-171C813681F1}"/>
                </a:ext>
              </a:extLst>
            </p:cNvPr>
            <p:cNvSpPr/>
            <p:nvPr userDrawn="1"/>
          </p:nvSpPr>
          <p:spPr>
            <a:xfrm>
              <a:off x="1786955" y="5204541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65F36596-B119-4B11-B932-B744E7061FD0}"/>
                </a:ext>
              </a:extLst>
            </p:cNvPr>
            <p:cNvSpPr/>
            <p:nvPr userDrawn="1"/>
          </p:nvSpPr>
          <p:spPr>
            <a:xfrm>
              <a:off x="1639682" y="4607111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50991957-EF6C-4571-917D-2D6B903DEE87}"/>
                </a:ext>
              </a:extLst>
            </p:cNvPr>
            <p:cNvSpPr/>
            <p:nvPr userDrawn="1"/>
          </p:nvSpPr>
          <p:spPr>
            <a:xfrm>
              <a:off x="3046951" y="600206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372CF232-2AAD-4683-B928-C909059934BA}"/>
                </a:ext>
              </a:extLst>
            </p:cNvPr>
            <p:cNvSpPr/>
            <p:nvPr userDrawn="1"/>
          </p:nvSpPr>
          <p:spPr>
            <a:xfrm>
              <a:off x="2273966" y="5712047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B4BE7CDC-43C8-4890-BEF2-65D2B52E2B44}"/>
                </a:ext>
              </a:extLst>
            </p:cNvPr>
            <p:cNvSpPr/>
            <p:nvPr userDrawn="1"/>
          </p:nvSpPr>
          <p:spPr>
            <a:xfrm>
              <a:off x="2845938" y="5806420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8564C6C2-059D-436F-832B-2C3AF0313F62}"/>
                </a:ext>
              </a:extLst>
            </p:cNvPr>
            <p:cNvSpPr/>
            <p:nvPr userDrawn="1"/>
          </p:nvSpPr>
          <p:spPr>
            <a:xfrm>
              <a:off x="2713106" y="6179824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1D51618-41C7-4B2B-B17B-330726CD9663}"/>
                </a:ext>
              </a:extLst>
            </p:cNvPr>
            <p:cNvSpPr/>
            <p:nvPr userDrawn="1"/>
          </p:nvSpPr>
          <p:spPr>
            <a:xfrm>
              <a:off x="3303220" y="6198093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3DEB921D-74D0-45F8-B684-4A8BE4523014}"/>
                </a:ext>
              </a:extLst>
            </p:cNvPr>
            <p:cNvSpPr/>
            <p:nvPr userDrawn="1"/>
          </p:nvSpPr>
          <p:spPr>
            <a:xfrm>
              <a:off x="3406228" y="580961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1F66209-60B1-4785-AA32-17DE5C9D6DAB}"/>
                </a:ext>
              </a:extLst>
            </p:cNvPr>
            <p:cNvSpPr/>
            <p:nvPr userDrawn="1"/>
          </p:nvSpPr>
          <p:spPr>
            <a:xfrm>
              <a:off x="3370651" y="5568026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025902E-50C0-4E6A-AF19-2240DD96AB3B}"/>
                </a:ext>
              </a:extLst>
            </p:cNvPr>
            <p:cNvSpPr/>
            <p:nvPr userDrawn="1"/>
          </p:nvSpPr>
          <p:spPr>
            <a:xfrm>
              <a:off x="2544585" y="547523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1E284DC5-CE13-4A4D-977E-EF3970F90A5A}"/>
                </a:ext>
              </a:extLst>
            </p:cNvPr>
            <p:cNvSpPr/>
            <p:nvPr userDrawn="1"/>
          </p:nvSpPr>
          <p:spPr>
            <a:xfrm>
              <a:off x="2867576" y="526838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8E7FA1A0-134B-4A33-99C3-95BBC4B37705}"/>
                </a:ext>
              </a:extLst>
            </p:cNvPr>
            <p:cNvSpPr/>
            <p:nvPr userDrawn="1"/>
          </p:nvSpPr>
          <p:spPr>
            <a:xfrm>
              <a:off x="3222690" y="5026788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FC1FF0F-28D8-4CC6-AB6D-980EC6DB0779}"/>
                </a:ext>
              </a:extLst>
            </p:cNvPr>
            <p:cNvSpPr/>
            <p:nvPr userDrawn="1"/>
          </p:nvSpPr>
          <p:spPr>
            <a:xfrm>
              <a:off x="3066352" y="5463157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FC2350E6-81CE-496C-BDCC-3D0373223AEC}"/>
                </a:ext>
              </a:extLst>
            </p:cNvPr>
            <p:cNvSpPr/>
            <p:nvPr userDrawn="1"/>
          </p:nvSpPr>
          <p:spPr>
            <a:xfrm>
              <a:off x="2919079" y="4865727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201F8FE-6113-4CEA-A77A-94C90F2B2778}"/>
                </a:ext>
              </a:extLst>
            </p:cNvPr>
            <p:cNvSpPr/>
            <p:nvPr userDrawn="1"/>
          </p:nvSpPr>
          <p:spPr>
            <a:xfrm>
              <a:off x="3411398" y="5608792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55FC87D6-EE3F-4A90-B6D6-82173652FD59}"/>
                </a:ext>
              </a:extLst>
            </p:cNvPr>
            <p:cNvSpPr/>
            <p:nvPr userDrawn="1"/>
          </p:nvSpPr>
          <p:spPr>
            <a:xfrm>
              <a:off x="3797075" y="5428847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FB414FBB-609F-4B12-8ED2-5FA6E242DC34}"/>
                </a:ext>
              </a:extLst>
            </p:cNvPr>
            <p:cNvSpPr/>
            <p:nvPr userDrawn="1"/>
          </p:nvSpPr>
          <p:spPr>
            <a:xfrm>
              <a:off x="3827999" y="6179824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630CDE34-CB01-45B0-919B-7CDBA13480E0}"/>
                </a:ext>
              </a:extLst>
            </p:cNvPr>
            <p:cNvSpPr/>
            <p:nvPr userDrawn="1"/>
          </p:nvSpPr>
          <p:spPr>
            <a:xfrm>
              <a:off x="4159970" y="5938826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0ADCD30-4A7B-45C1-8393-2C11C82DB388}"/>
                </a:ext>
              </a:extLst>
            </p:cNvPr>
            <p:cNvSpPr/>
            <p:nvPr userDrawn="1"/>
          </p:nvSpPr>
          <p:spPr>
            <a:xfrm>
              <a:off x="4409467" y="563858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C38419E1-65E2-4F0C-9568-1F8267AB61D7}"/>
                </a:ext>
              </a:extLst>
            </p:cNvPr>
            <p:cNvSpPr/>
            <p:nvPr userDrawn="1"/>
          </p:nvSpPr>
          <p:spPr>
            <a:xfrm>
              <a:off x="4373890" y="5396994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20DD8183-6512-46D1-A7FE-5862B0B6C498}"/>
                </a:ext>
              </a:extLst>
            </p:cNvPr>
            <p:cNvSpPr/>
            <p:nvPr userDrawn="1"/>
          </p:nvSpPr>
          <p:spPr>
            <a:xfrm>
              <a:off x="3503979" y="5459907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41C577D-E128-4AC5-B935-3A32C023207F}"/>
                </a:ext>
              </a:extLst>
            </p:cNvPr>
            <p:cNvSpPr/>
            <p:nvPr userDrawn="1"/>
          </p:nvSpPr>
          <p:spPr>
            <a:xfrm>
              <a:off x="3870815" y="509734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C578F42A-AF17-419D-9785-FEA6731D838A}"/>
                </a:ext>
              </a:extLst>
            </p:cNvPr>
            <p:cNvSpPr/>
            <p:nvPr userDrawn="1"/>
          </p:nvSpPr>
          <p:spPr>
            <a:xfrm>
              <a:off x="4225929" y="4855756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836DDA17-3902-46C2-9D3D-B0D0F7AE8284}"/>
                </a:ext>
              </a:extLst>
            </p:cNvPr>
            <p:cNvSpPr/>
            <p:nvPr userDrawn="1"/>
          </p:nvSpPr>
          <p:spPr>
            <a:xfrm>
              <a:off x="4069591" y="5292125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A79F5E5-85AE-4367-A461-14A526EB04BA}"/>
                </a:ext>
              </a:extLst>
            </p:cNvPr>
            <p:cNvSpPr/>
            <p:nvPr userDrawn="1"/>
          </p:nvSpPr>
          <p:spPr>
            <a:xfrm>
              <a:off x="3922318" y="4694695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692A9774-F918-4B9D-8D14-6A96D70EFDFA}"/>
                </a:ext>
              </a:extLst>
            </p:cNvPr>
            <p:cNvSpPr/>
            <p:nvPr userDrawn="1"/>
          </p:nvSpPr>
          <p:spPr>
            <a:xfrm>
              <a:off x="4608102" y="5815980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E9B718C-038A-44CD-873B-DBEB0F73A35D}"/>
                </a:ext>
              </a:extLst>
            </p:cNvPr>
            <p:cNvSpPr/>
            <p:nvPr userDrawn="1"/>
          </p:nvSpPr>
          <p:spPr>
            <a:xfrm>
              <a:off x="4960418" y="556802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DADC5C9-8BC9-424E-A069-1E579085FCE5}"/>
                </a:ext>
              </a:extLst>
            </p:cNvPr>
            <p:cNvSpPr/>
            <p:nvPr userDrawn="1"/>
          </p:nvSpPr>
          <p:spPr>
            <a:xfrm>
              <a:off x="4399701" y="618976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60BD01F7-6F2E-4036-8891-E7C146E960E7}"/>
                </a:ext>
              </a:extLst>
            </p:cNvPr>
            <p:cNvSpPr/>
            <p:nvPr userDrawn="1"/>
          </p:nvSpPr>
          <p:spPr>
            <a:xfrm>
              <a:off x="5469802" y="6166240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7DCDD6A-8144-4F1E-B0E2-CD8AAA25B611}"/>
                </a:ext>
              </a:extLst>
            </p:cNvPr>
            <p:cNvSpPr/>
            <p:nvPr userDrawn="1"/>
          </p:nvSpPr>
          <p:spPr>
            <a:xfrm>
              <a:off x="5572810" y="5777765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4F1818D6-0B9A-443D-85DD-7557E561DEE3}"/>
                </a:ext>
              </a:extLst>
            </p:cNvPr>
            <p:cNvSpPr/>
            <p:nvPr userDrawn="1"/>
          </p:nvSpPr>
          <p:spPr>
            <a:xfrm>
              <a:off x="5537233" y="5536173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9463497-AB40-4FCE-9755-2367B75D0C3D}"/>
                </a:ext>
              </a:extLst>
            </p:cNvPr>
            <p:cNvSpPr/>
            <p:nvPr userDrawn="1"/>
          </p:nvSpPr>
          <p:spPr>
            <a:xfrm>
              <a:off x="4667322" y="5599086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6A60A00C-7F11-4D4E-BA8F-B8E5224BA105}"/>
                </a:ext>
              </a:extLst>
            </p:cNvPr>
            <p:cNvSpPr/>
            <p:nvPr userDrawn="1"/>
          </p:nvSpPr>
          <p:spPr>
            <a:xfrm>
              <a:off x="5034158" y="523652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0FC4F86-0476-4736-93A4-4F3E00F25D82}"/>
                </a:ext>
              </a:extLst>
            </p:cNvPr>
            <p:cNvSpPr/>
            <p:nvPr userDrawn="1"/>
          </p:nvSpPr>
          <p:spPr>
            <a:xfrm>
              <a:off x="5389272" y="4994935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D93345AF-0834-4FEE-B5CB-EF7A79AFF161}"/>
                </a:ext>
              </a:extLst>
            </p:cNvPr>
            <p:cNvSpPr/>
            <p:nvPr userDrawn="1"/>
          </p:nvSpPr>
          <p:spPr>
            <a:xfrm>
              <a:off x="5232934" y="5431304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466A69D5-5330-4C56-A9F7-528CB8674E13}"/>
                </a:ext>
              </a:extLst>
            </p:cNvPr>
            <p:cNvSpPr/>
            <p:nvPr userDrawn="1"/>
          </p:nvSpPr>
          <p:spPr>
            <a:xfrm>
              <a:off x="5085661" y="4833874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E14F4590-1D00-4427-A26A-6BB3ABFB449C}"/>
                </a:ext>
              </a:extLst>
            </p:cNvPr>
            <p:cNvSpPr/>
            <p:nvPr userDrawn="1"/>
          </p:nvSpPr>
          <p:spPr>
            <a:xfrm>
              <a:off x="5930466" y="5961177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8A72CCA0-6B15-4A81-8B41-C9AA53EA2D39}"/>
                </a:ext>
              </a:extLst>
            </p:cNvPr>
            <p:cNvSpPr/>
            <p:nvPr userDrawn="1"/>
          </p:nvSpPr>
          <p:spPr>
            <a:xfrm>
              <a:off x="5282540" y="5906405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43611DBA-77C7-4772-AB9B-E1D93C458E95}"/>
                </a:ext>
              </a:extLst>
            </p:cNvPr>
            <p:cNvSpPr/>
            <p:nvPr userDrawn="1"/>
          </p:nvSpPr>
          <p:spPr>
            <a:xfrm>
              <a:off x="5917746" y="5750912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B92078A1-1580-47CF-B151-AF9774EF7A6E}"/>
                </a:ext>
              </a:extLst>
            </p:cNvPr>
            <p:cNvSpPr/>
            <p:nvPr userDrawn="1"/>
          </p:nvSpPr>
          <p:spPr>
            <a:xfrm>
              <a:off x="6474649" y="5913982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D929232-DFAD-434A-BF5D-3422EDA14B13}"/>
                </a:ext>
              </a:extLst>
            </p:cNvPr>
            <p:cNvSpPr/>
            <p:nvPr userDrawn="1"/>
          </p:nvSpPr>
          <p:spPr>
            <a:xfrm>
              <a:off x="6771530" y="6234284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C2852A36-9CB2-433C-9225-C2B4D37E8EBC}"/>
                </a:ext>
              </a:extLst>
            </p:cNvPr>
            <p:cNvSpPr/>
            <p:nvPr userDrawn="1"/>
          </p:nvSpPr>
          <p:spPr>
            <a:xfrm>
              <a:off x="6854826" y="5778359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5A55B0BD-A335-48D1-B198-BE4DBD9AB001}"/>
                </a:ext>
              </a:extLst>
            </p:cNvPr>
            <p:cNvSpPr/>
            <p:nvPr userDrawn="1"/>
          </p:nvSpPr>
          <p:spPr>
            <a:xfrm>
              <a:off x="6700576" y="5675352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EFE2FB95-3FC2-41F1-89A1-FC93443000C0}"/>
                </a:ext>
              </a:extLst>
            </p:cNvPr>
            <p:cNvSpPr/>
            <p:nvPr userDrawn="1"/>
          </p:nvSpPr>
          <p:spPr>
            <a:xfrm>
              <a:off x="5830665" y="5738265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F854C63-FB80-43DE-B04F-7A68F6617EF4}"/>
                </a:ext>
              </a:extLst>
            </p:cNvPr>
            <p:cNvSpPr/>
            <p:nvPr userDrawn="1"/>
          </p:nvSpPr>
          <p:spPr>
            <a:xfrm>
              <a:off x="6197501" y="537570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CAFD94C7-2CFA-4098-B41D-4A4AEBD62A60}"/>
                </a:ext>
              </a:extLst>
            </p:cNvPr>
            <p:cNvSpPr/>
            <p:nvPr userDrawn="1"/>
          </p:nvSpPr>
          <p:spPr>
            <a:xfrm>
              <a:off x="6552615" y="5134114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04766C50-7D72-4A31-B2D4-F70C50C1EE25}"/>
                </a:ext>
              </a:extLst>
            </p:cNvPr>
            <p:cNvSpPr/>
            <p:nvPr userDrawn="1"/>
          </p:nvSpPr>
          <p:spPr>
            <a:xfrm>
              <a:off x="6396277" y="5570483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0CC77808-335D-4700-82A4-2C914DB638E8}"/>
                </a:ext>
              </a:extLst>
            </p:cNvPr>
            <p:cNvSpPr/>
            <p:nvPr userDrawn="1"/>
          </p:nvSpPr>
          <p:spPr>
            <a:xfrm>
              <a:off x="6249004" y="4973053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B545CB8E-95B5-4909-9A21-A86F1325AA78}"/>
                </a:ext>
              </a:extLst>
            </p:cNvPr>
            <p:cNvSpPr/>
            <p:nvPr userDrawn="1"/>
          </p:nvSpPr>
          <p:spPr>
            <a:xfrm>
              <a:off x="7441688" y="5895832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A3ED2C7D-8F7E-4655-8B36-6509AD420D87}"/>
                </a:ext>
              </a:extLst>
            </p:cNvPr>
            <p:cNvSpPr/>
            <p:nvPr userDrawn="1"/>
          </p:nvSpPr>
          <p:spPr>
            <a:xfrm>
              <a:off x="7023035" y="57678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787C5DA7-9614-498E-BA24-7DD9109AC652}"/>
                </a:ext>
              </a:extLst>
            </p:cNvPr>
            <p:cNvSpPr/>
            <p:nvPr userDrawn="1"/>
          </p:nvSpPr>
          <p:spPr>
            <a:xfrm>
              <a:off x="7309581" y="54906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79769BC1-9730-492B-8AC9-737B5029498E}"/>
                </a:ext>
              </a:extLst>
            </p:cNvPr>
            <p:cNvSpPr/>
            <p:nvPr userDrawn="1"/>
          </p:nvSpPr>
          <p:spPr>
            <a:xfrm>
              <a:off x="5054049" y="617590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3C239F14-A935-4A0C-ABC8-FE43DFAA6BFF}"/>
                </a:ext>
              </a:extLst>
            </p:cNvPr>
            <p:cNvSpPr/>
            <p:nvPr userDrawn="1"/>
          </p:nvSpPr>
          <p:spPr>
            <a:xfrm>
              <a:off x="7818965" y="6088865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D7E17F8C-0CFF-4744-B6D3-3DC7FC916854}"/>
                </a:ext>
              </a:extLst>
            </p:cNvPr>
            <p:cNvSpPr/>
            <p:nvPr userDrawn="1"/>
          </p:nvSpPr>
          <p:spPr>
            <a:xfrm>
              <a:off x="7921973" y="57003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4D7C147E-B377-4B6F-B759-A3E347B6DA3B}"/>
                </a:ext>
              </a:extLst>
            </p:cNvPr>
            <p:cNvSpPr/>
            <p:nvPr userDrawn="1"/>
          </p:nvSpPr>
          <p:spPr>
            <a:xfrm>
              <a:off x="7886396" y="54587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08E5D1B1-3A77-4E67-A379-307628B9BD39}"/>
                </a:ext>
              </a:extLst>
            </p:cNvPr>
            <p:cNvSpPr/>
            <p:nvPr userDrawn="1"/>
          </p:nvSpPr>
          <p:spPr>
            <a:xfrm>
              <a:off x="7016485" y="55217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893419C9-09C7-42B8-85CC-97EA8B7EB85B}"/>
                </a:ext>
              </a:extLst>
            </p:cNvPr>
            <p:cNvSpPr/>
            <p:nvPr userDrawn="1"/>
          </p:nvSpPr>
          <p:spPr>
            <a:xfrm>
              <a:off x="7383321" y="51591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3A556BE3-3174-4C0E-A396-92548ED3857A}"/>
                </a:ext>
              </a:extLst>
            </p:cNvPr>
            <p:cNvSpPr/>
            <p:nvPr userDrawn="1"/>
          </p:nvSpPr>
          <p:spPr>
            <a:xfrm>
              <a:off x="7738435" y="49175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44ECC72F-484B-4E3F-8FD1-22A4988590F7}"/>
                </a:ext>
              </a:extLst>
            </p:cNvPr>
            <p:cNvSpPr/>
            <p:nvPr userDrawn="1"/>
          </p:nvSpPr>
          <p:spPr>
            <a:xfrm>
              <a:off x="7582097" y="53539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2A5734F-7478-42BD-A9FC-56A05274C9F3}"/>
                </a:ext>
              </a:extLst>
            </p:cNvPr>
            <p:cNvSpPr/>
            <p:nvPr userDrawn="1"/>
          </p:nvSpPr>
          <p:spPr>
            <a:xfrm>
              <a:off x="7434824" y="47564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5E0DF063-D532-41DB-AF6F-EF5D9BFF240C}"/>
                </a:ext>
              </a:extLst>
            </p:cNvPr>
            <p:cNvSpPr/>
            <p:nvPr userDrawn="1"/>
          </p:nvSpPr>
          <p:spPr>
            <a:xfrm>
              <a:off x="8500514" y="597380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5843CCB6-1DFE-4AB1-881E-7B2B9819F419}"/>
                </a:ext>
              </a:extLst>
            </p:cNvPr>
            <p:cNvSpPr/>
            <p:nvPr userDrawn="1"/>
          </p:nvSpPr>
          <p:spPr>
            <a:xfrm>
              <a:off x="7943292" y="57180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0A0B526-43AD-4608-9B4B-5F16F8BA4633}"/>
                </a:ext>
              </a:extLst>
            </p:cNvPr>
            <p:cNvSpPr/>
            <p:nvPr userDrawn="1"/>
          </p:nvSpPr>
          <p:spPr>
            <a:xfrm>
              <a:off x="8229838" y="54408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4A30BE6-7388-44CB-B083-BF11DAC4933C}"/>
                </a:ext>
              </a:extLst>
            </p:cNvPr>
            <p:cNvSpPr/>
            <p:nvPr userDrawn="1"/>
          </p:nvSpPr>
          <p:spPr>
            <a:xfrm>
              <a:off x="8260762" y="6191828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C0B918F-B2FE-4255-8355-366492DBC346}"/>
                </a:ext>
              </a:extLst>
            </p:cNvPr>
            <p:cNvSpPr/>
            <p:nvPr userDrawn="1"/>
          </p:nvSpPr>
          <p:spPr>
            <a:xfrm>
              <a:off x="8674526" y="57980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B933802-DF18-4EB0-908C-315E4265BFD2}"/>
                </a:ext>
              </a:extLst>
            </p:cNvPr>
            <p:cNvSpPr/>
            <p:nvPr userDrawn="1"/>
          </p:nvSpPr>
          <p:spPr>
            <a:xfrm>
              <a:off x="8842230" y="56505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4AA23912-81E8-4744-A5A6-C35911B97D5F}"/>
                </a:ext>
              </a:extLst>
            </p:cNvPr>
            <p:cNvSpPr/>
            <p:nvPr userDrawn="1"/>
          </p:nvSpPr>
          <p:spPr>
            <a:xfrm>
              <a:off x="8806653" y="54089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782A3F54-CBA6-4539-B404-045ADC8DEFF7}"/>
                </a:ext>
              </a:extLst>
            </p:cNvPr>
            <p:cNvSpPr/>
            <p:nvPr userDrawn="1"/>
          </p:nvSpPr>
          <p:spPr>
            <a:xfrm>
              <a:off x="7936742" y="54719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1CE0CA8-81AF-46B0-AE3C-D548E7A7AD51}"/>
                </a:ext>
              </a:extLst>
            </p:cNvPr>
            <p:cNvSpPr/>
            <p:nvPr userDrawn="1"/>
          </p:nvSpPr>
          <p:spPr>
            <a:xfrm>
              <a:off x="8303578" y="51093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DCE647F-B4FB-42C6-84E7-84A66095D36F}"/>
                </a:ext>
              </a:extLst>
            </p:cNvPr>
            <p:cNvSpPr/>
            <p:nvPr userDrawn="1"/>
          </p:nvSpPr>
          <p:spPr>
            <a:xfrm>
              <a:off x="8658692" y="48677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E0E14868-5435-4907-B63B-5764228CC53D}"/>
                </a:ext>
              </a:extLst>
            </p:cNvPr>
            <p:cNvSpPr/>
            <p:nvPr userDrawn="1"/>
          </p:nvSpPr>
          <p:spPr>
            <a:xfrm>
              <a:off x="8502354" y="53041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760F0C0E-D65F-4C9B-AC4F-B061B5C2790F}"/>
                </a:ext>
              </a:extLst>
            </p:cNvPr>
            <p:cNvSpPr/>
            <p:nvPr userDrawn="1"/>
          </p:nvSpPr>
          <p:spPr>
            <a:xfrm>
              <a:off x="8355081" y="47066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E9CD739-CFB3-4C65-B2FD-7868E12A8319}"/>
                </a:ext>
              </a:extLst>
            </p:cNvPr>
            <p:cNvSpPr/>
            <p:nvPr userDrawn="1"/>
          </p:nvSpPr>
          <p:spPr>
            <a:xfrm>
              <a:off x="1740579" y="51621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F287EDE8-A5E7-471F-8B67-0ECFD620F878}"/>
                </a:ext>
              </a:extLst>
            </p:cNvPr>
            <p:cNvSpPr/>
            <p:nvPr/>
          </p:nvSpPr>
          <p:spPr>
            <a:xfrm>
              <a:off x="6582997" y="6433840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77629B16-2BF0-4A37-8CD7-FA26B459EEA5}"/>
                </a:ext>
              </a:extLst>
            </p:cNvPr>
            <p:cNvSpPr/>
            <p:nvPr/>
          </p:nvSpPr>
          <p:spPr>
            <a:xfrm>
              <a:off x="7477619" y="6463569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A97AB9D1-F095-4FDD-9F32-565822F77772}"/>
              </a:ext>
            </a:extLst>
          </p:cNvPr>
          <p:cNvSpPr/>
          <p:nvPr/>
        </p:nvSpPr>
        <p:spPr>
          <a:xfrm>
            <a:off x="0" y="3876955"/>
            <a:ext cx="12183267" cy="26880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0B14F56F-A42A-42A4-B221-407178104470}"/>
              </a:ext>
            </a:extLst>
          </p:cNvPr>
          <p:cNvGrpSpPr/>
          <p:nvPr/>
        </p:nvGrpSpPr>
        <p:grpSpPr>
          <a:xfrm>
            <a:off x="3174294" y="3534870"/>
            <a:ext cx="1584176" cy="3061053"/>
            <a:chOff x="903020" y="3403687"/>
            <a:chExt cx="1584176" cy="3061053"/>
          </a:xfrm>
        </p:grpSpPr>
        <p:sp>
          <p:nvSpPr>
            <p:cNvPr id="207" name="Trapezoid 206">
              <a:extLst>
                <a:ext uri="{FF2B5EF4-FFF2-40B4-BE49-F238E27FC236}">
                  <a16:creationId xmlns:a16="http://schemas.microsoft.com/office/drawing/2014/main" id="{96771353-1B61-41F8-9E1D-995910375512}"/>
                </a:ext>
              </a:extLst>
            </p:cNvPr>
            <p:cNvSpPr/>
            <p:nvPr/>
          </p:nvSpPr>
          <p:spPr>
            <a:xfrm>
              <a:off x="1605955" y="5636740"/>
              <a:ext cx="178306" cy="828000"/>
            </a:xfrm>
            <a:prstGeom prst="trapezoi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8E280120-4256-43B3-BE3D-7048215E0615}"/>
                </a:ext>
              </a:extLst>
            </p:cNvPr>
            <p:cNvGrpSpPr/>
            <p:nvPr/>
          </p:nvGrpSpPr>
          <p:grpSpPr>
            <a:xfrm>
              <a:off x="903020" y="3403687"/>
              <a:ext cx="1584176" cy="2282988"/>
              <a:chOff x="967240" y="3289369"/>
              <a:chExt cx="1100200" cy="1585520"/>
            </a:xfrm>
          </p:grpSpPr>
          <p:sp>
            <p:nvSpPr>
              <p:cNvPr id="209" name="Freeform 3">
                <a:extLst>
                  <a:ext uri="{FF2B5EF4-FFF2-40B4-BE49-F238E27FC236}">
                    <a16:creationId xmlns:a16="http://schemas.microsoft.com/office/drawing/2014/main" id="{3E79B367-AFFB-42D4-89F3-74B9A72592A4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0" name="Freeform 18">
                <a:extLst>
                  <a:ext uri="{FF2B5EF4-FFF2-40B4-BE49-F238E27FC236}">
                    <a16:creationId xmlns:a16="http://schemas.microsoft.com/office/drawing/2014/main" id="{B0DB8281-5C07-4967-8765-A4D9A2F43DD5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11" name="그룹 5">
            <a:extLst>
              <a:ext uri="{FF2B5EF4-FFF2-40B4-BE49-F238E27FC236}">
                <a16:creationId xmlns:a16="http://schemas.microsoft.com/office/drawing/2014/main" id="{4599F43E-5256-4408-A3FE-01046B5AFDED}"/>
              </a:ext>
            </a:extLst>
          </p:cNvPr>
          <p:cNvGrpSpPr/>
          <p:nvPr/>
        </p:nvGrpSpPr>
        <p:grpSpPr>
          <a:xfrm>
            <a:off x="5301473" y="3534869"/>
            <a:ext cx="1584176" cy="3061053"/>
            <a:chOff x="5717691" y="3403687"/>
            <a:chExt cx="1584176" cy="3061053"/>
          </a:xfrm>
        </p:grpSpPr>
        <p:sp>
          <p:nvSpPr>
            <p:cNvPr id="212" name="Trapezoid 211">
              <a:extLst>
                <a:ext uri="{FF2B5EF4-FFF2-40B4-BE49-F238E27FC236}">
                  <a16:creationId xmlns:a16="http://schemas.microsoft.com/office/drawing/2014/main" id="{DFBA0D59-522D-4426-B90D-829313D51CA7}"/>
                </a:ext>
              </a:extLst>
            </p:cNvPr>
            <p:cNvSpPr/>
            <p:nvPr/>
          </p:nvSpPr>
          <p:spPr>
            <a:xfrm>
              <a:off x="6420626" y="5636740"/>
              <a:ext cx="178306" cy="828000"/>
            </a:xfrm>
            <a:prstGeom prst="trapezoi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8C75E1F3-453E-4515-8DA7-550B3F94ED8A}"/>
                </a:ext>
              </a:extLst>
            </p:cNvPr>
            <p:cNvGrpSpPr/>
            <p:nvPr/>
          </p:nvGrpSpPr>
          <p:grpSpPr>
            <a:xfrm>
              <a:off x="5717691" y="3403687"/>
              <a:ext cx="1584176" cy="2282988"/>
              <a:chOff x="967240" y="3289369"/>
              <a:chExt cx="1100200" cy="1585520"/>
            </a:xfrm>
          </p:grpSpPr>
          <p:sp>
            <p:nvSpPr>
              <p:cNvPr id="214" name="Freeform 21">
                <a:extLst>
                  <a:ext uri="{FF2B5EF4-FFF2-40B4-BE49-F238E27FC236}">
                    <a16:creationId xmlns:a16="http://schemas.microsoft.com/office/drawing/2014/main" id="{DBA19997-26FD-43C3-B424-78F3B1BB69CC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5" name="Freeform 22">
                <a:extLst>
                  <a:ext uri="{FF2B5EF4-FFF2-40B4-BE49-F238E27FC236}">
                    <a16:creationId xmlns:a16="http://schemas.microsoft.com/office/drawing/2014/main" id="{0194711C-0310-4509-A883-A1C6390BCF43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16" name="그룹 6">
            <a:extLst>
              <a:ext uri="{FF2B5EF4-FFF2-40B4-BE49-F238E27FC236}">
                <a16:creationId xmlns:a16="http://schemas.microsoft.com/office/drawing/2014/main" id="{8FDECDC6-1A82-4C92-AF9C-2B422D058682}"/>
              </a:ext>
            </a:extLst>
          </p:cNvPr>
          <p:cNvGrpSpPr/>
          <p:nvPr/>
        </p:nvGrpSpPr>
        <p:grpSpPr>
          <a:xfrm>
            <a:off x="7428652" y="3534869"/>
            <a:ext cx="1584176" cy="3061053"/>
            <a:chOff x="7636762" y="3403687"/>
            <a:chExt cx="1584176" cy="3061053"/>
          </a:xfrm>
        </p:grpSpPr>
        <p:sp>
          <p:nvSpPr>
            <p:cNvPr id="217" name="Trapezoid 216">
              <a:extLst>
                <a:ext uri="{FF2B5EF4-FFF2-40B4-BE49-F238E27FC236}">
                  <a16:creationId xmlns:a16="http://schemas.microsoft.com/office/drawing/2014/main" id="{4984D2CE-0326-4475-A079-92E17AA035BD}"/>
                </a:ext>
              </a:extLst>
            </p:cNvPr>
            <p:cNvSpPr/>
            <p:nvPr/>
          </p:nvSpPr>
          <p:spPr>
            <a:xfrm>
              <a:off x="8339697" y="5636740"/>
              <a:ext cx="178306" cy="828000"/>
            </a:xfrm>
            <a:prstGeom prst="trapezoi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E01300FB-33AC-4587-8DF8-8A37D3C03077}"/>
                </a:ext>
              </a:extLst>
            </p:cNvPr>
            <p:cNvGrpSpPr/>
            <p:nvPr/>
          </p:nvGrpSpPr>
          <p:grpSpPr>
            <a:xfrm>
              <a:off x="7636762" y="3403687"/>
              <a:ext cx="1584176" cy="2282988"/>
              <a:chOff x="967240" y="3289369"/>
              <a:chExt cx="1100200" cy="1585520"/>
            </a:xfrm>
          </p:grpSpPr>
          <p:sp>
            <p:nvSpPr>
              <p:cNvPr id="219" name="Freeform 24">
                <a:extLst>
                  <a:ext uri="{FF2B5EF4-FFF2-40B4-BE49-F238E27FC236}">
                    <a16:creationId xmlns:a16="http://schemas.microsoft.com/office/drawing/2014/main" id="{E20E11FB-1394-4DD9-9C3C-D86E5EA54E23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0" name="Freeform 25">
                <a:extLst>
                  <a:ext uri="{FF2B5EF4-FFF2-40B4-BE49-F238E27FC236}">
                    <a16:creationId xmlns:a16="http://schemas.microsoft.com/office/drawing/2014/main" id="{F35B17C6-70BB-4548-89DC-E1CC25F50E28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1" name="그룹 7">
            <a:extLst>
              <a:ext uri="{FF2B5EF4-FFF2-40B4-BE49-F238E27FC236}">
                <a16:creationId xmlns:a16="http://schemas.microsoft.com/office/drawing/2014/main" id="{9E03F285-4F59-4051-A7D8-39BA13014CA7}"/>
              </a:ext>
            </a:extLst>
          </p:cNvPr>
          <p:cNvGrpSpPr/>
          <p:nvPr/>
        </p:nvGrpSpPr>
        <p:grpSpPr>
          <a:xfrm>
            <a:off x="9555832" y="3534869"/>
            <a:ext cx="1584176" cy="3061053"/>
            <a:chOff x="9555832" y="3403687"/>
            <a:chExt cx="1584176" cy="3061053"/>
          </a:xfrm>
        </p:grpSpPr>
        <p:sp>
          <p:nvSpPr>
            <p:cNvPr id="222" name="Trapezoid 221">
              <a:extLst>
                <a:ext uri="{FF2B5EF4-FFF2-40B4-BE49-F238E27FC236}">
                  <a16:creationId xmlns:a16="http://schemas.microsoft.com/office/drawing/2014/main" id="{B2F6CC99-AABE-44FC-ABB9-34FFB3ECB0D3}"/>
                </a:ext>
              </a:extLst>
            </p:cNvPr>
            <p:cNvSpPr/>
            <p:nvPr/>
          </p:nvSpPr>
          <p:spPr>
            <a:xfrm>
              <a:off x="10258767" y="5636740"/>
              <a:ext cx="178306" cy="828000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B56276D4-8D87-4D72-9636-FB748CFCDB0B}"/>
                </a:ext>
              </a:extLst>
            </p:cNvPr>
            <p:cNvGrpSpPr/>
            <p:nvPr/>
          </p:nvGrpSpPr>
          <p:grpSpPr>
            <a:xfrm>
              <a:off x="9555832" y="3403687"/>
              <a:ext cx="1584176" cy="2282988"/>
              <a:chOff x="967240" y="3289369"/>
              <a:chExt cx="1100200" cy="1585520"/>
            </a:xfrm>
          </p:grpSpPr>
          <p:sp>
            <p:nvSpPr>
              <p:cNvPr id="224" name="Freeform 27">
                <a:extLst>
                  <a:ext uri="{FF2B5EF4-FFF2-40B4-BE49-F238E27FC236}">
                    <a16:creationId xmlns:a16="http://schemas.microsoft.com/office/drawing/2014/main" id="{2590DCD9-6AFC-443C-B468-6407CC11F5FD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5" name="Freeform 28">
                <a:extLst>
                  <a:ext uri="{FF2B5EF4-FFF2-40B4-BE49-F238E27FC236}">
                    <a16:creationId xmlns:a16="http://schemas.microsoft.com/office/drawing/2014/main" id="{09C936F1-9AF4-4E82-95FC-2487361C012A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4FECAC46-FCC7-4E69-AC32-4D6F6E467EB2}"/>
              </a:ext>
            </a:extLst>
          </p:cNvPr>
          <p:cNvGrpSpPr/>
          <p:nvPr/>
        </p:nvGrpSpPr>
        <p:grpSpPr>
          <a:xfrm>
            <a:off x="2961548" y="1831582"/>
            <a:ext cx="1997216" cy="1477328"/>
            <a:chOff x="3017859" y="4283314"/>
            <a:chExt cx="1890849" cy="1477328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0A83B4FB-7D08-4B17-9EC7-45499A2A99C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87407B6F-0E08-4A65-B159-771238AD86E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A723EE50-A643-44F2-9570-93031BB606D8}"/>
              </a:ext>
            </a:extLst>
          </p:cNvPr>
          <p:cNvGrpSpPr/>
          <p:nvPr/>
        </p:nvGrpSpPr>
        <p:grpSpPr>
          <a:xfrm>
            <a:off x="5083457" y="1831582"/>
            <a:ext cx="1997216" cy="1477328"/>
            <a:chOff x="3017859" y="4283314"/>
            <a:chExt cx="1890849" cy="1477328"/>
          </a:xfrm>
        </p:grpSpPr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60DD6DA6-626E-41CC-8A3F-AD4E920EBAE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D3AC3EEC-46BF-4B85-88BB-236A934A1D0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179681E4-B02A-47F0-82C6-611A802AC5C5}"/>
              </a:ext>
            </a:extLst>
          </p:cNvPr>
          <p:cNvGrpSpPr/>
          <p:nvPr/>
        </p:nvGrpSpPr>
        <p:grpSpPr>
          <a:xfrm>
            <a:off x="7205366" y="1831582"/>
            <a:ext cx="1997216" cy="1477328"/>
            <a:chOff x="3017859" y="4283314"/>
            <a:chExt cx="1890849" cy="1477328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05957936-C3FA-4465-809A-523DA9DD1DC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647B9898-CA48-48CC-AD29-A788B99AAD3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78EEE00-8693-42F0-9F05-602BC4013730}"/>
              </a:ext>
            </a:extLst>
          </p:cNvPr>
          <p:cNvGrpSpPr/>
          <p:nvPr/>
        </p:nvGrpSpPr>
        <p:grpSpPr>
          <a:xfrm>
            <a:off x="9327276" y="1831582"/>
            <a:ext cx="1997216" cy="1477328"/>
            <a:chOff x="3017859" y="4283314"/>
            <a:chExt cx="1890849" cy="1477328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646F8633-2036-4699-9696-D3CE529E932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6011C5C0-A73A-4226-86E1-C1BBDA3C233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8" name="Group 4">
            <a:extLst>
              <a:ext uri="{FF2B5EF4-FFF2-40B4-BE49-F238E27FC236}">
                <a16:creationId xmlns:a16="http://schemas.microsoft.com/office/drawing/2014/main" id="{F0C3646A-02F2-456B-B2AC-E121DFB8307F}"/>
              </a:ext>
            </a:extLst>
          </p:cNvPr>
          <p:cNvGrpSpPr/>
          <p:nvPr/>
        </p:nvGrpSpPr>
        <p:grpSpPr>
          <a:xfrm>
            <a:off x="1047115" y="3534870"/>
            <a:ext cx="1584176" cy="3061053"/>
            <a:chOff x="903020" y="3403687"/>
            <a:chExt cx="1584176" cy="3061053"/>
          </a:xfrm>
        </p:grpSpPr>
        <p:sp>
          <p:nvSpPr>
            <p:cNvPr id="239" name="Trapezoid 19">
              <a:extLst>
                <a:ext uri="{FF2B5EF4-FFF2-40B4-BE49-F238E27FC236}">
                  <a16:creationId xmlns:a16="http://schemas.microsoft.com/office/drawing/2014/main" id="{6FC22B8E-03AD-4D20-B3DF-C6B93974AC67}"/>
                </a:ext>
              </a:extLst>
            </p:cNvPr>
            <p:cNvSpPr/>
            <p:nvPr/>
          </p:nvSpPr>
          <p:spPr>
            <a:xfrm>
              <a:off x="1605955" y="5636740"/>
              <a:ext cx="178306" cy="828000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40" name="Group 16">
              <a:extLst>
                <a:ext uri="{FF2B5EF4-FFF2-40B4-BE49-F238E27FC236}">
                  <a16:creationId xmlns:a16="http://schemas.microsoft.com/office/drawing/2014/main" id="{5D6FB938-9764-4D81-A7A9-75FEBC1BC79C}"/>
                </a:ext>
              </a:extLst>
            </p:cNvPr>
            <p:cNvGrpSpPr/>
            <p:nvPr/>
          </p:nvGrpSpPr>
          <p:grpSpPr>
            <a:xfrm>
              <a:off x="903020" y="3403687"/>
              <a:ext cx="1584176" cy="2282988"/>
              <a:chOff x="967240" y="3289369"/>
              <a:chExt cx="1100200" cy="1585520"/>
            </a:xfrm>
          </p:grpSpPr>
          <p:sp>
            <p:nvSpPr>
              <p:cNvPr id="241" name="Freeform 3">
                <a:extLst>
                  <a:ext uri="{FF2B5EF4-FFF2-40B4-BE49-F238E27FC236}">
                    <a16:creationId xmlns:a16="http://schemas.microsoft.com/office/drawing/2014/main" id="{77D1C8D2-7C46-4CA4-B0AC-73C0F2B3CC0D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2" name="Freeform 18">
                <a:extLst>
                  <a:ext uri="{FF2B5EF4-FFF2-40B4-BE49-F238E27FC236}">
                    <a16:creationId xmlns:a16="http://schemas.microsoft.com/office/drawing/2014/main" id="{BAD00BD3-EE70-4735-A5B9-20FE0D169CD9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43" name="Group 33">
            <a:extLst>
              <a:ext uri="{FF2B5EF4-FFF2-40B4-BE49-F238E27FC236}">
                <a16:creationId xmlns:a16="http://schemas.microsoft.com/office/drawing/2014/main" id="{F6CDB4F8-0948-4341-BD9E-2AC03391D5BF}"/>
              </a:ext>
            </a:extLst>
          </p:cNvPr>
          <p:cNvGrpSpPr/>
          <p:nvPr/>
        </p:nvGrpSpPr>
        <p:grpSpPr>
          <a:xfrm>
            <a:off x="839639" y="1831582"/>
            <a:ext cx="1997216" cy="1477328"/>
            <a:chOff x="3017859" y="4283314"/>
            <a:chExt cx="1890849" cy="1477328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8A1AAB4A-5AFD-40CD-8656-9DF7457244C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FB0C28AA-86F1-4B70-AE8F-9DFDAED206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6" name="Rectangle 30">
            <a:extLst>
              <a:ext uri="{FF2B5EF4-FFF2-40B4-BE49-F238E27FC236}">
                <a16:creationId xmlns:a16="http://schemas.microsoft.com/office/drawing/2014/main" id="{7BF35EF4-3662-4698-B7D7-4DE19C3FC9E5}"/>
              </a:ext>
            </a:extLst>
          </p:cNvPr>
          <p:cNvSpPr/>
          <p:nvPr/>
        </p:nvSpPr>
        <p:spPr>
          <a:xfrm>
            <a:off x="1651620" y="4737473"/>
            <a:ext cx="405780" cy="4045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7" name="Freeform 18">
            <a:extLst>
              <a:ext uri="{FF2B5EF4-FFF2-40B4-BE49-F238E27FC236}">
                <a16:creationId xmlns:a16="http://schemas.microsoft.com/office/drawing/2014/main" id="{D82C402B-7031-4116-AD3F-DFF8F602C874}"/>
              </a:ext>
            </a:extLst>
          </p:cNvPr>
          <p:cNvSpPr/>
          <p:nvPr/>
        </p:nvSpPr>
        <p:spPr>
          <a:xfrm>
            <a:off x="10077955" y="4719123"/>
            <a:ext cx="546787" cy="44129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8" name="Oval 7">
            <a:extLst>
              <a:ext uri="{FF2B5EF4-FFF2-40B4-BE49-F238E27FC236}">
                <a16:creationId xmlns:a16="http://schemas.microsoft.com/office/drawing/2014/main" id="{BB451BF4-8F1E-4C18-9AE0-D353A73BFC82}"/>
              </a:ext>
            </a:extLst>
          </p:cNvPr>
          <p:cNvSpPr/>
          <p:nvPr/>
        </p:nvSpPr>
        <p:spPr>
          <a:xfrm>
            <a:off x="8000949" y="4708695"/>
            <a:ext cx="462153" cy="462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9" name="Rectangle 16">
            <a:extLst>
              <a:ext uri="{FF2B5EF4-FFF2-40B4-BE49-F238E27FC236}">
                <a16:creationId xmlns:a16="http://schemas.microsoft.com/office/drawing/2014/main" id="{0F0B2BAD-1911-4F03-BE99-15448B74FFD9}"/>
              </a:ext>
            </a:extLst>
          </p:cNvPr>
          <p:cNvSpPr/>
          <p:nvPr/>
        </p:nvSpPr>
        <p:spPr>
          <a:xfrm>
            <a:off x="3718169" y="4774098"/>
            <a:ext cx="504164" cy="3313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0" name="Round Same Side Corner Rectangle 36">
            <a:extLst>
              <a:ext uri="{FF2B5EF4-FFF2-40B4-BE49-F238E27FC236}">
                <a16:creationId xmlns:a16="http://schemas.microsoft.com/office/drawing/2014/main" id="{09AC2F59-011E-4337-BB42-B75DD587130E}"/>
              </a:ext>
            </a:extLst>
          </p:cNvPr>
          <p:cNvSpPr>
            <a:spLocks noChangeAspect="1"/>
          </p:cNvSpPr>
          <p:nvPr/>
        </p:nvSpPr>
        <p:spPr>
          <a:xfrm>
            <a:off x="5841105" y="4739520"/>
            <a:ext cx="506571" cy="4005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165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2018-12-17T07:30:50Z</dcterms:modified>
</cp:coreProperties>
</file>