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" name="Group 14">
            <a:extLst>
              <a:ext uri="{FF2B5EF4-FFF2-40B4-BE49-F238E27FC236}">
                <a16:creationId xmlns:a16="http://schemas.microsoft.com/office/drawing/2014/main" id="{B5AFF4EA-C25C-4072-8768-93BD984042F4}"/>
              </a:ext>
            </a:extLst>
          </p:cNvPr>
          <p:cNvGrpSpPr/>
          <p:nvPr/>
        </p:nvGrpSpPr>
        <p:grpSpPr>
          <a:xfrm>
            <a:off x="3877931" y="2256087"/>
            <a:ext cx="7384580" cy="3788524"/>
            <a:chOff x="755577" y="2780928"/>
            <a:chExt cx="4561824" cy="2880320"/>
          </a:xfrm>
        </p:grpSpPr>
        <p:sp>
          <p:nvSpPr>
            <p:cNvPr id="86" name="Pentagon 5">
              <a:extLst>
                <a:ext uri="{FF2B5EF4-FFF2-40B4-BE49-F238E27FC236}">
                  <a16:creationId xmlns:a16="http://schemas.microsoft.com/office/drawing/2014/main" id="{5C634BBB-048D-4F38-8870-FC1DAA2D4A3C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Parallelogram 7">
              <a:extLst>
                <a:ext uri="{FF2B5EF4-FFF2-40B4-BE49-F238E27FC236}">
                  <a16:creationId xmlns:a16="http://schemas.microsoft.com/office/drawing/2014/main" id="{82167B61-8382-4A0A-99A3-2D74B26394DF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Parallelogram 44">
              <a:extLst>
                <a:ext uri="{FF2B5EF4-FFF2-40B4-BE49-F238E27FC236}">
                  <a16:creationId xmlns:a16="http://schemas.microsoft.com/office/drawing/2014/main" id="{17587066-6E14-4DED-B42E-8491DAA8C4F5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Parallelogram 45">
              <a:extLst>
                <a:ext uri="{FF2B5EF4-FFF2-40B4-BE49-F238E27FC236}">
                  <a16:creationId xmlns:a16="http://schemas.microsoft.com/office/drawing/2014/main" id="{3D0EE070-1E7A-4819-8FA5-D9ED809EB213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Parallelogram 46">
              <a:extLst>
                <a:ext uri="{FF2B5EF4-FFF2-40B4-BE49-F238E27FC236}">
                  <a16:creationId xmlns:a16="http://schemas.microsoft.com/office/drawing/2014/main" id="{17B90FBA-5073-4AD3-A121-10E14E47FC62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Group 50">
            <a:extLst>
              <a:ext uri="{FF2B5EF4-FFF2-40B4-BE49-F238E27FC236}">
                <a16:creationId xmlns:a16="http://schemas.microsoft.com/office/drawing/2014/main" id="{10410A78-6A48-43F4-88C7-CF2EAD13DF37}"/>
              </a:ext>
            </a:extLst>
          </p:cNvPr>
          <p:cNvGrpSpPr/>
          <p:nvPr/>
        </p:nvGrpSpPr>
        <p:grpSpPr>
          <a:xfrm>
            <a:off x="4675351" y="1833080"/>
            <a:ext cx="2985730" cy="665766"/>
            <a:chOff x="1775729" y="2204864"/>
            <a:chExt cx="1224474" cy="665766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1C312D1-68F8-4DF0-B017-FA3ED2604BA4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3FF8D95-7078-406D-B9BB-8E096D1389B5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4">
            <a:extLst>
              <a:ext uri="{FF2B5EF4-FFF2-40B4-BE49-F238E27FC236}">
                <a16:creationId xmlns:a16="http://schemas.microsoft.com/office/drawing/2014/main" id="{01ADCFE0-35D7-4A52-82D8-A69D12CEADF8}"/>
              </a:ext>
            </a:extLst>
          </p:cNvPr>
          <p:cNvGrpSpPr/>
          <p:nvPr/>
        </p:nvGrpSpPr>
        <p:grpSpPr>
          <a:xfrm>
            <a:off x="3700142" y="2614382"/>
            <a:ext cx="2985730" cy="665766"/>
            <a:chOff x="1775729" y="2204864"/>
            <a:chExt cx="1224474" cy="66576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CCBC3BC-7AD5-4E7C-BC84-2A67C74DA637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A969702-9B91-47F1-A41C-3187D7D6776F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8">
            <a:extLst>
              <a:ext uri="{FF2B5EF4-FFF2-40B4-BE49-F238E27FC236}">
                <a16:creationId xmlns:a16="http://schemas.microsoft.com/office/drawing/2014/main" id="{F9B33973-8A37-4318-9A0B-9FD1CD23365C}"/>
              </a:ext>
            </a:extLst>
          </p:cNvPr>
          <p:cNvGrpSpPr/>
          <p:nvPr/>
        </p:nvGrpSpPr>
        <p:grpSpPr>
          <a:xfrm>
            <a:off x="2724931" y="3395684"/>
            <a:ext cx="2985730" cy="665766"/>
            <a:chOff x="1775729" y="2204864"/>
            <a:chExt cx="1224474" cy="665766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6B45A75-0E6F-4528-97EA-EE50598B6D7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874FA42-8EAC-4CFF-B589-D43268B6B599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101">
            <a:extLst>
              <a:ext uri="{FF2B5EF4-FFF2-40B4-BE49-F238E27FC236}">
                <a16:creationId xmlns:a16="http://schemas.microsoft.com/office/drawing/2014/main" id="{29216AB9-3A1A-4603-A275-D17AA74058A2}"/>
              </a:ext>
            </a:extLst>
          </p:cNvPr>
          <p:cNvGrpSpPr/>
          <p:nvPr/>
        </p:nvGrpSpPr>
        <p:grpSpPr>
          <a:xfrm>
            <a:off x="1749720" y="4176986"/>
            <a:ext cx="2985730" cy="665766"/>
            <a:chOff x="1775729" y="2204864"/>
            <a:chExt cx="1224474" cy="665766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948F1A0-1A6F-45D3-921F-1AED3817A6E7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3EA22B2-58D4-4148-876D-1779D21BDD05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4">
            <a:extLst>
              <a:ext uri="{FF2B5EF4-FFF2-40B4-BE49-F238E27FC236}">
                <a16:creationId xmlns:a16="http://schemas.microsoft.com/office/drawing/2014/main" id="{FCEC6B89-1960-4906-B7E0-1DB90146949D}"/>
              </a:ext>
            </a:extLst>
          </p:cNvPr>
          <p:cNvGrpSpPr/>
          <p:nvPr/>
        </p:nvGrpSpPr>
        <p:grpSpPr>
          <a:xfrm>
            <a:off x="774509" y="4958286"/>
            <a:ext cx="2985730" cy="665766"/>
            <a:chOff x="1775729" y="2204864"/>
            <a:chExt cx="1224474" cy="66576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2207C7A-DCE4-4025-A9CA-14EB71A38838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1F4011C-13FB-4EE8-B8A0-44358FCC97F3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" name="Freeform 16">
            <a:extLst>
              <a:ext uri="{FF2B5EF4-FFF2-40B4-BE49-F238E27FC236}">
                <a16:creationId xmlns:a16="http://schemas.microsoft.com/office/drawing/2014/main" id="{CA1BFE12-05A6-4089-833B-8C811ADDF731}"/>
              </a:ext>
            </a:extLst>
          </p:cNvPr>
          <p:cNvSpPr/>
          <p:nvPr/>
        </p:nvSpPr>
        <p:spPr>
          <a:xfrm>
            <a:off x="8412725" y="4501481"/>
            <a:ext cx="1663037" cy="1589824"/>
          </a:xfrm>
          <a:custGeom>
            <a:avLst/>
            <a:gdLst>
              <a:gd name="connsiteX0" fmla="*/ 1556657 w 1730828"/>
              <a:gd name="connsiteY0" fmla="*/ 152400 h 1654629"/>
              <a:gd name="connsiteX1" fmla="*/ 1730828 w 1730828"/>
              <a:gd name="connsiteY1" fmla="*/ 674915 h 1654629"/>
              <a:gd name="connsiteX2" fmla="*/ 685800 w 1730828"/>
              <a:gd name="connsiteY2" fmla="*/ 1654629 h 1654629"/>
              <a:gd name="connsiteX3" fmla="*/ 0 w 1730828"/>
              <a:gd name="connsiteY3" fmla="*/ 914400 h 1654629"/>
              <a:gd name="connsiteX4" fmla="*/ 1023257 w 1730828"/>
              <a:gd name="connsiteY4" fmla="*/ 0 h 1654629"/>
              <a:gd name="connsiteX5" fmla="*/ 1556657 w 1730828"/>
              <a:gd name="connsiteY5" fmla="*/ 152400 h 165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828" h="1654629">
                <a:moveTo>
                  <a:pt x="1556657" y="152400"/>
                </a:moveTo>
                <a:lnTo>
                  <a:pt x="1730828" y="674915"/>
                </a:lnTo>
                <a:lnTo>
                  <a:pt x="685800" y="1654629"/>
                </a:lnTo>
                <a:lnTo>
                  <a:pt x="0" y="914400"/>
                </a:lnTo>
                <a:lnTo>
                  <a:pt x="1023257" y="0"/>
                </a:lnTo>
                <a:lnTo>
                  <a:pt x="1556657" y="152400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Freeform 53">
            <a:extLst>
              <a:ext uri="{FF2B5EF4-FFF2-40B4-BE49-F238E27FC236}">
                <a16:creationId xmlns:a16="http://schemas.microsoft.com/office/drawing/2014/main" id="{423238B5-7F5C-4452-8696-ADA850480465}"/>
              </a:ext>
            </a:extLst>
          </p:cNvPr>
          <p:cNvSpPr/>
          <p:nvPr/>
        </p:nvSpPr>
        <p:spPr>
          <a:xfrm rot="5400000">
            <a:off x="9348516" y="4290334"/>
            <a:ext cx="975174" cy="9998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ectangle 23">
            <a:extLst>
              <a:ext uri="{FF2B5EF4-FFF2-40B4-BE49-F238E27FC236}">
                <a16:creationId xmlns:a16="http://schemas.microsoft.com/office/drawing/2014/main" id="{A5948E66-1D16-4334-BE2C-849B70A78CDF}"/>
              </a:ext>
            </a:extLst>
          </p:cNvPr>
          <p:cNvSpPr/>
          <p:nvPr/>
        </p:nvSpPr>
        <p:spPr>
          <a:xfrm>
            <a:off x="5853086" y="4752551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Oval 31">
            <a:extLst>
              <a:ext uri="{FF2B5EF4-FFF2-40B4-BE49-F238E27FC236}">
                <a16:creationId xmlns:a16="http://schemas.microsoft.com/office/drawing/2014/main" id="{89639C1D-9D6E-494E-837C-0AC07823AD66}"/>
              </a:ext>
            </a:extLst>
          </p:cNvPr>
          <p:cNvSpPr/>
          <p:nvPr/>
        </p:nvSpPr>
        <p:spPr>
          <a:xfrm>
            <a:off x="7196621" y="394362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Teardrop 17">
            <a:extLst>
              <a:ext uri="{FF2B5EF4-FFF2-40B4-BE49-F238E27FC236}">
                <a16:creationId xmlns:a16="http://schemas.microsoft.com/office/drawing/2014/main" id="{483FA579-500D-4952-A9DD-D7DD32F30D20}"/>
              </a:ext>
            </a:extLst>
          </p:cNvPr>
          <p:cNvSpPr/>
          <p:nvPr/>
        </p:nvSpPr>
        <p:spPr>
          <a:xfrm rot="18900000">
            <a:off x="4764170" y="5499376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ectangle 23">
            <a:extLst>
              <a:ext uri="{FF2B5EF4-FFF2-40B4-BE49-F238E27FC236}">
                <a16:creationId xmlns:a16="http://schemas.microsoft.com/office/drawing/2014/main" id="{D474997B-F716-4F91-93BA-73AD906C1273}"/>
              </a:ext>
            </a:extLst>
          </p:cNvPr>
          <p:cNvSpPr/>
          <p:nvPr/>
        </p:nvSpPr>
        <p:spPr>
          <a:xfrm>
            <a:off x="8462458" y="314874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" name="Oval 31">
            <a:extLst>
              <a:ext uri="{FF2B5EF4-FFF2-40B4-BE49-F238E27FC236}">
                <a16:creationId xmlns:a16="http://schemas.microsoft.com/office/drawing/2014/main" id="{4EDDA48F-59F0-48D5-9541-6E32B3B61584}"/>
              </a:ext>
            </a:extLst>
          </p:cNvPr>
          <p:cNvSpPr/>
          <p:nvPr/>
        </p:nvSpPr>
        <p:spPr>
          <a:xfrm>
            <a:off x="9785354" y="2470005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80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2018-03-26T04:14:49Z</dcterms:modified>
</cp:coreProperties>
</file>