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1550864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11560" y="575271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11560" y="422793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>
                    <a:lumMod val="9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2014-06-24T09:44:56Z</dcterms:modified>
</cp:coreProperties>
</file>