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31945"/>
            <a:ext cx="9144000" cy="1275709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94" y="1828503"/>
            <a:ext cx="1154812" cy="2855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059582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62753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272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2015-01-17T13:12:00Z</dcterms:modified>
</cp:coreProperties>
</file>