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5143" y="2761119"/>
            <a:ext cx="28576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683568" y="1642535"/>
            <a:ext cx="29523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709682" y="3560117"/>
            <a:ext cx="900100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200151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105</Words>
  <Application>Microsoft Office PowerPoint</Application>
  <PresentationFormat>On-screen Show (16:9)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2014-04-24T19:39:35Z</dcterms:modified>
</cp:coreProperties>
</file>