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2" name="직사각형 231">
            <a:extLst>
              <a:ext uri="{FF2B5EF4-FFF2-40B4-BE49-F238E27FC236}">
                <a16:creationId xmlns:a16="http://schemas.microsoft.com/office/drawing/2014/main" id="{3D73A235-D233-40E3-B405-260F4C130705}"/>
              </a:ext>
            </a:extLst>
          </p:cNvPr>
          <p:cNvSpPr/>
          <p:nvPr/>
        </p:nvSpPr>
        <p:spPr>
          <a:xfrm flipV="1">
            <a:off x="0" y="4315956"/>
            <a:ext cx="3172724" cy="1246596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3" name="이등변 삼각형 232">
            <a:extLst>
              <a:ext uri="{FF2B5EF4-FFF2-40B4-BE49-F238E27FC236}">
                <a16:creationId xmlns:a16="http://schemas.microsoft.com/office/drawing/2014/main" id="{9C9BBC7E-AC84-4975-A2F8-6D6CBF3ABDB4}"/>
              </a:ext>
            </a:extLst>
          </p:cNvPr>
          <p:cNvSpPr/>
          <p:nvPr/>
        </p:nvSpPr>
        <p:spPr>
          <a:xfrm flipV="1">
            <a:off x="2816028" y="5255055"/>
            <a:ext cx="356696" cy="307497"/>
          </a:xfrm>
          <a:prstGeom prst="triangle">
            <a:avLst>
              <a:gd name="adj" fmla="val 10000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4" name="직사각형 233">
            <a:extLst>
              <a:ext uri="{FF2B5EF4-FFF2-40B4-BE49-F238E27FC236}">
                <a16:creationId xmlns:a16="http://schemas.microsoft.com/office/drawing/2014/main" id="{934DD9E7-78E5-48E3-9CA4-04F1E925EBBB}"/>
              </a:ext>
            </a:extLst>
          </p:cNvPr>
          <p:cNvSpPr/>
          <p:nvPr/>
        </p:nvSpPr>
        <p:spPr>
          <a:xfrm>
            <a:off x="0" y="2447974"/>
            <a:ext cx="3172724" cy="124659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5" name="자유형: 도형 234">
            <a:extLst>
              <a:ext uri="{FF2B5EF4-FFF2-40B4-BE49-F238E27FC236}">
                <a16:creationId xmlns:a16="http://schemas.microsoft.com/office/drawing/2014/main" id="{085106E8-00D5-4F88-83DE-7BA67885CC05}"/>
              </a:ext>
            </a:extLst>
          </p:cNvPr>
          <p:cNvSpPr/>
          <p:nvPr/>
        </p:nvSpPr>
        <p:spPr>
          <a:xfrm>
            <a:off x="2824120" y="1989499"/>
            <a:ext cx="6551851" cy="2015764"/>
          </a:xfrm>
          <a:custGeom>
            <a:avLst/>
            <a:gdLst>
              <a:gd name="connsiteX0" fmla="*/ 4838168 w 6149947"/>
              <a:gd name="connsiteY0" fmla="*/ 0 h 2015764"/>
              <a:gd name="connsiteX1" fmla="*/ 6149947 w 6149947"/>
              <a:gd name="connsiteY1" fmla="*/ 2015764 h 2015764"/>
              <a:gd name="connsiteX2" fmla="*/ 0 w 6149947"/>
              <a:gd name="connsiteY2" fmla="*/ 2015764 h 2015764"/>
              <a:gd name="connsiteX3" fmla="*/ 0 w 6149947"/>
              <a:gd name="connsiteY3" fmla="*/ 765124 h 2015764"/>
              <a:gd name="connsiteX4" fmla="*/ 4838168 w 6149947"/>
              <a:gd name="connsiteY4" fmla="*/ 765124 h 201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49947" h="2015764">
                <a:moveTo>
                  <a:pt x="4838168" y="0"/>
                </a:moveTo>
                <a:lnTo>
                  <a:pt x="6149947" y="2015764"/>
                </a:lnTo>
                <a:lnTo>
                  <a:pt x="0" y="2015764"/>
                </a:lnTo>
                <a:lnTo>
                  <a:pt x="0" y="765124"/>
                </a:lnTo>
                <a:lnTo>
                  <a:pt x="4838168" y="76512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6" name="자유형: 도형 235">
            <a:extLst>
              <a:ext uri="{FF2B5EF4-FFF2-40B4-BE49-F238E27FC236}">
                <a16:creationId xmlns:a16="http://schemas.microsoft.com/office/drawing/2014/main" id="{D7C45BDA-85C1-4CB3-B1C6-78C972214150}"/>
              </a:ext>
            </a:extLst>
          </p:cNvPr>
          <p:cNvSpPr/>
          <p:nvPr/>
        </p:nvSpPr>
        <p:spPr>
          <a:xfrm flipV="1">
            <a:off x="2824120" y="4005263"/>
            <a:ext cx="6551851" cy="2015764"/>
          </a:xfrm>
          <a:custGeom>
            <a:avLst/>
            <a:gdLst>
              <a:gd name="connsiteX0" fmla="*/ 4838168 w 6149947"/>
              <a:gd name="connsiteY0" fmla="*/ 0 h 2015764"/>
              <a:gd name="connsiteX1" fmla="*/ 6149947 w 6149947"/>
              <a:gd name="connsiteY1" fmla="*/ 2015764 h 2015764"/>
              <a:gd name="connsiteX2" fmla="*/ 0 w 6149947"/>
              <a:gd name="connsiteY2" fmla="*/ 2015764 h 2015764"/>
              <a:gd name="connsiteX3" fmla="*/ 0 w 6149947"/>
              <a:gd name="connsiteY3" fmla="*/ 765124 h 2015764"/>
              <a:gd name="connsiteX4" fmla="*/ 4838168 w 6149947"/>
              <a:gd name="connsiteY4" fmla="*/ 765124 h 201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49947" h="2015764">
                <a:moveTo>
                  <a:pt x="4838168" y="0"/>
                </a:moveTo>
                <a:lnTo>
                  <a:pt x="6149947" y="2015764"/>
                </a:lnTo>
                <a:lnTo>
                  <a:pt x="0" y="2015764"/>
                </a:lnTo>
                <a:lnTo>
                  <a:pt x="0" y="765124"/>
                </a:lnTo>
                <a:lnTo>
                  <a:pt x="4838168" y="7651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7" name="이등변 삼각형 236">
            <a:extLst>
              <a:ext uri="{FF2B5EF4-FFF2-40B4-BE49-F238E27FC236}">
                <a16:creationId xmlns:a16="http://schemas.microsoft.com/office/drawing/2014/main" id="{673141C7-327E-4F2F-964F-B7395EAACAAF}"/>
              </a:ext>
            </a:extLst>
          </p:cNvPr>
          <p:cNvSpPr/>
          <p:nvPr/>
        </p:nvSpPr>
        <p:spPr>
          <a:xfrm>
            <a:off x="2816028" y="2447974"/>
            <a:ext cx="356696" cy="307497"/>
          </a:xfrm>
          <a:prstGeom prst="triangle">
            <a:avLst>
              <a:gd name="adj" fmla="val 10000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3D5FF412-A15D-4829-B2E9-FCAE45DFA736}"/>
              </a:ext>
            </a:extLst>
          </p:cNvPr>
          <p:cNvGrpSpPr/>
          <p:nvPr/>
        </p:nvGrpSpPr>
        <p:grpSpPr>
          <a:xfrm>
            <a:off x="3180816" y="2902318"/>
            <a:ext cx="4365693" cy="956099"/>
            <a:chOff x="6012160" y="2079288"/>
            <a:chExt cx="2335573" cy="956099"/>
          </a:xfrm>
        </p:grpSpPr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D3552CE6-C65F-4814-8F8E-7BF4724C57C0}"/>
                </a:ext>
              </a:extLst>
            </p:cNvPr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02C7FD8E-A770-478D-8539-99E31BFEE909}"/>
                </a:ext>
              </a:extLst>
            </p:cNvPr>
            <p:cNvSpPr txBox="1"/>
            <p:nvPr/>
          </p:nvSpPr>
          <p:spPr>
            <a:xfrm>
              <a:off x="6012160" y="2389056"/>
              <a:ext cx="23325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1" name="그룹 240">
            <a:extLst>
              <a:ext uri="{FF2B5EF4-FFF2-40B4-BE49-F238E27FC236}">
                <a16:creationId xmlns:a16="http://schemas.microsoft.com/office/drawing/2014/main" id="{22082196-847C-4FBC-B651-0683118CE430}"/>
              </a:ext>
            </a:extLst>
          </p:cNvPr>
          <p:cNvGrpSpPr/>
          <p:nvPr/>
        </p:nvGrpSpPr>
        <p:grpSpPr>
          <a:xfrm>
            <a:off x="3180816" y="4143011"/>
            <a:ext cx="4365693" cy="956099"/>
            <a:chOff x="6012160" y="2079288"/>
            <a:chExt cx="2335573" cy="956099"/>
          </a:xfrm>
        </p:grpSpPr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06410D6B-F0ED-4EB2-B490-07273133A5BE}"/>
                </a:ext>
              </a:extLst>
            </p:cNvPr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E81A22ED-F631-4D6D-A897-FBBA99CC1F62}"/>
                </a:ext>
              </a:extLst>
            </p:cNvPr>
            <p:cNvSpPr txBox="1"/>
            <p:nvPr/>
          </p:nvSpPr>
          <p:spPr>
            <a:xfrm>
              <a:off x="6012160" y="2389056"/>
              <a:ext cx="23325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44" name="TextBox 243">
            <a:extLst>
              <a:ext uri="{FF2B5EF4-FFF2-40B4-BE49-F238E27FC236}">
                <a16:creationId xmlns:a16="http://schemas.microsoft.com/office/drawing/2014/main" id="{69041594-ADAE-4544-8197-210246BB042B}"/>
              </a:ext>
            </a:extLst>
          </p:cNvPr>
          <p:cNvSpPr txBox="1"/>
          <p:nvPr/>
        </p:nvSpPr>
        <p:spPr>
          <a:xfrm>
            <a:off x="7813139" y="3026424"/>
            <a:ext cx="78765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A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09F71706-6B50-4B5B-AEB9-BA04A6D5EE9A}"/>
              </a:ext>
            </a:extLst>
          </p:cNvPr>
          <p:cNvSpPr txBox="1"/>
          <p:nvPr/>
        </p:nvSpPr>
        <p:spPr>
          <a:xfrm>
            <a:off x="7813139" y="4267117"/>
            <a:ext cx="78765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B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246" name="Oval 22">
            <a:extLst>
              <a:ext uri="{FF2B5EF4-FFF2-40B4-BE49-F238E27FC236}">
                <a16:creationId xmlns:a16="http://schemas.microsoft.com/office/drawing/2014/main" id="{4FD0E9AA-9161-4F57-8354-DB7D4A79E3EB}"/>
              </a:ext>
            </a:extLst>
          </p:cNvPr>
          <p:cNvSpPr/>
          <p:nvPr/>
        </p:nvSpPr>
        <p:spPr>
          <a:xfrm>
            <a:off x="9642601" y="2997160"/>
            <a:ext cx="1984982" cy="19849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C90A4EE4-94D6-438E-9020-FFA978578EFE}"/>
              </a:ext>
            </a:extLst>
          </p:cNvPr>
          <p:cNvSpPr txBox="1"/>
          <p:nvPr/>
        </p:nvSpPr>
        <p:spPr>
          <a:xfrm>
            <a:off x="9884378" y="4318908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48" name="Oval 1">
            <a:extLst>
              <a:ext uri="{FF2B5EF4-FFF2-40B4-BE49-F238E27FC236}">
                <a16:creationId xmlns:a16="http://schemas.microsoft.com/office/drawing/2014/main" id="{4174D32B-53FA-4925-B988-397793C97337}"/>
              </a:ext>
            </a:extLst>
          </p:cNvPr>
          <p:cNvSpPr/>
          <p:nvPr/>
        </p:nvSpPr>
        <p:spPr>
          <a:xfrm>
            <a:off x="10307186" y="3276305"/>
            <a:ext cx="655813" cy="794869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9" name="Group 43">
            <a:extLst>
              <a:ext uri="{FF2B5EF4-FFF2-40B4-BE49-F238E27FC236}">
                <a16:creationId xmlns:a16="http://schemas.microsoft.com/office/drawing/2014/main" id="{CB07712E-D9A5-41EA-8E3D-3BC430B1A324}"/>
              </a:ext>
            </a:extLst>
          </p:cNvPr>
          <p:cNvGrpSpPr/>
          <p:nvPr/>
        </p:nvGrpSpPr>
        <p:grpSpPr>
          <a:xfrm>
            <a:off x="806193" y="2676168"/>
            <a:ext cx="1746423" cy="790209"/>
            <a:chOff x="536782" y="1558672"/>
            <a:chExt cx="1746423" cy="790209"/>
          </a:xfrm>
        </p:grpSpPr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1B995CAC-9866-489E-BB5E-5C6FB6D9DA07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AEB32159-4AF4-4BA5-976D-04C4955F7258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90870C79-343C-4F5A-9E66-FF0E98745218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3" name="Group 43">
            <a:extLst>
              <a:ext uri="{FF2B5EF4-FFF2-40B4-BE49-F238E27FC236}">
                <a16:creationId xmlns:a16="http://schemas.microsoft.com/office/drawing/2014/main" id="{7EBF5D91-6068-4AC2-8451-F60721E5FE3D}"/>
              </a:ext>
            </a:extLst>
          </p:cNvPr>
          <p:cNvGrpSpPr/>
          <p:nvPr/>
        </p:nvGrpSpPr>
        <p:grpSpPr>
          <a:xfrm>
            <a:off x="806193" y="4544150"/>
            <a:ext cx="1746423" cy="790209"/>
            <a:chOff x="536782" y="1558672"/>
            <a:chExt cx="1746423" cy="790209"/>
          </a:xfrm>
        </p:grpSpPr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0C276224-5D8F-4D64-A20A-3A299D3119A9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C894D252-33F1-42A2-9933-FF3C21B4DF03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D9065EBA-3DE6-470A-B122-073933EAC171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11197</TotalTime>
  <Words>94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23</cp:revision>
  <dcterms:created xsi:type="dcterms:W3CDTF">2018-02-18T19:39:47Z</dcterms:created>
  <dcterms:modified xsi:type="dcterms:W3CDTF">2022-11-01T02:13:03Z</dcterms:modified>
</cp:coreProperties>
</file>