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9" name="Group 15">
            <a:extLst>
              <a:ext uri="{FF2B5EF4-FFF2-40B4-BE49-F238E27FC236}">
                <a16:creationId xmlns:a16="http://schemas.microsoft.com/office/drawing/2014/main" id="{341EB19D-841C-434C-91B9-5DF79BE82344}"/>
              </a:ext>
            </a:extLst>
          </p:cNvPr>
          <p:cNvGrpSpPr/>
          <p:nvPr/>
        </p:nvGrpSpPr>
        <p:grpSpPr>
          <a:xfrm rot="338975" flipH="1">
            <a:off x="1654366" y="5172403"/>
            <a:ext cx="2372065" cy="1048970"/>
            <a:chOff x="2194561" y="1435364"/>
            <a:chExt cx="4680414" cy="2069764"/>
          </a:xfrm>
        </p:grpSpPr>
        <p:sp>
          <p:nvSpPr>
            <p:cNvPr id="261" name="Freeform 18">
              <a:extLst>
                <a:ext uri="{FF2B5EF4-FFF2-40B4-BE49-F238E27FC236}">
                  <a16:creationId xmlns:a16="http://schemas.microsoft.com/office/drawing/2014/main" id="{B79A8D38-7BF7-4BDE-BE89-CDA223570492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Freeform 19">
              <a:extLst>
                <a:ext uri="{FF2B5EF4-FFF2-40B4-BE49-F238E27FC236}">
                  <a16:creationId xmlns:a16="http://schemas.microsoft.com/office/drawing/2014/main" id="{B3804F63-0605-46D6-849E-A4F4540781A8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875D3EA2-B970-4935-B853-F90ACA6B90C7}"/>
              </a:ext>
            </a:extLst>
          </p:cNvPr>
          <p:cNvSpPr/>
          <p:nvPr/>
        </p:nvSpPr>
        <p:spPr>
          <a:xfrm rot="12927702">
            <a:off x="654441" y="5486401"/>
            <a:ext cx="1087289" cy="3122570"/>
          </a:xfrm>
          <a:custGeom>
            <a:avLst/>
            <a:gdLst>
              <a:gd name="connsiteX0" fmla="*/ 1082913 w 1087289"/>
              <a:gd name="connsiteY0" fmla="*/ 1184163 h 3122570"/>
              <a:gd name="connsiteX1" fmla="*/ 25491 w 1087289"/>
              <a:gd name="connsiteY1" fmla="*/ 1937349 h 3122570"/>
              <a:gd name="connsiteX2" fmla="*/ 0 w 1087289"/>
              <a:gd name="connsiteY2" fmla="*/ 1395184 h 3122570"/>
              <a:gd name="connsiteX3" fmla="*/ 1087289 w 1087289"/>
              <a:gd name="connsiteY3" fmla="*/ 0 h 3122570"/>
              <a:gd name="connsiteX4" fmla="*/ 1083235 w 1087289"/>
              <a:gd name="connsiteY4" fmla="*/ 1082899 h 3122570"/>
              <a:gd name="connsiteX5" fmla="*/ 1076302 w 1087289"/>
              <a:gd name="connsiteY5" fmla="*/ 3071209 h 3122570"/>
              <a:gd name="connsiteX6" fmla="*/ 81217 w 1087289"/>
              <a:gd name="connsiteY6" fmla="*/ 3122570 h 3122570"/>
              <a:gd name="connsiteX7" fmla="*/ 50340 w 1087289"/>
              <a:gd name="connsiteY7" fmla="*/ 2465859 h 3122570"/>
              <a:gd name="connsiteX8" fmla="*/ 1081172 w 1087289"/>
              <a:gd name="connsiteY8" fmla="*/ 1731613 h 3122570"/>
              <a:gd name="connsiteX9" fmla="*/ 1080356 w 1087289"/>
              <a:gd name="connsiteY9" fmla="*/ 1988310 h 3122570"/>
              <a:gd name="connsiteX10" fmla="*/ 1076302 w 1087289"/>
              <a:gd name="connsiteY10" fmla="*/ 3071209 h 3122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7289" h="3122570">
                <a:moveTo>
                  <a:pt x="1082913" y="1184163"/>
                </a:moveTo>
                <a:lnTo>
                  <a:pt x="25491" y="1937349"/>
                </a:lnTo>
                <a:lnTo>
                  <a:pt x="0" y="1395184"/>
                </a:lnTo>
                <a:lnTo>
                  <a:pt x="1087289" y="0"/>
                </a:lnTo>
                <a:cubicBezTo>
                  <a:pt x="1086057" y="237118"/>
                  <a:pt x="1084666" y="639367"/>
                  <a:pt x="1083235" y="1082899"/>
                </a:cubicBezTo>
                <a:close/>
                <a:moveTo>
                  <a:pt x="1076302" y="3071209"/>
                </a:moveTo>
                <a:lnTo>
                  <a:pt x="81217" y="3122570"/>
                </a:lnTo>
                <a:lnTo>
                  <a:pt x="50340" y="2465859"/>
                </a:lnTo>
                <a:lnTo>
                  <a:pt x="1081172" y="1731613"/>
                </a:lnTo>
                <a:lnTo>
                  <a:pt x="1080356" y="1988310"/>
                </a:lnTo>
                <a:cubicBezTo>
                  <a:pt x="1078925" y="2431842"/>
                  <a:pt x="1077533" y="2834091"/>
                  <a:pt x="1076302" y="30712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64" name="Group 15">
            <a:extLst>
              <a:ext uri="{FF2B5EF4-FFF2-40B4-BE49-F238E27FC236}">
                <a16:creationId xmlns:a16="http://schemas.microsoft.com/office/drawing/2014/main" id="{51893A7D-2E0D-4C29-85AA-8C554F36F7D8}"/>
              </a:ext>
            </a:extLst>
          </p:cNvPr>
          <p:cNvGrpSpPr/>
          <p:nvPr/>
        </p:nvGrpSpPr>
        <p:grpSpPr>
          <a:xfrm rot="21261025">
            <a:off x="7913460" y="5172403"/>
            <a:ext cx="2372065" cy="1048970"/>
            <a:chOff x="2194561" y="1435364"/>
            <a:chExt cx="4680414" cy="2069764"/>
          </a:xfrm>
        </p:grpSpPr>
        <p:sp>
          <p:nvSpPr>
            <p:cNvPr id="266" name="Freeform 18">
              <a:extLst>
                <a:ext uri="{FF2B5EF4-FFF2-40B4-BE49-F238E27FC236}">
                  <a16:creationId xmlns:a16="http://schemas.microsoft.com/office/drawing/2014/main" id="{D7E22E99-CB66-4F16-A28A-6510D5069229}"/>
                </a:ext>
              </a:extLst>
            </p:cNvPr>
            <p:cNvSpPr/>
            <p:nvPr/>
          </p:nvSpPr>
          <p:spPr>
            <a:xfrm>
              <a:off x="2987823" y="1757889"/>
              <a:ext cx="3887152" cy="1747239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Freeform 19">
              <a:extLst>
                <a:ext uri="{FF2B5EF4-FFF2-40B4-BE49-F238E27FC236}">
                  <a16:creationId xmlns:a16="http://schemas.microsoft.com/office/drawing/2014/main" id="{68309810-648F-4C5E-9995-F430FFA97CB6}"/>
                </a:ext>
              </a:extLst>
            </p:cNvPr>
            <p:cNvSpPr/>
            <p:nvPr/>
          </p:nvSpPr>
          <p:spPr>
            <a:xfrm>
              <a:off x="2194561" y="1435364"/>
              <a:ext cx="3753016" cy="1929647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1" name="Freeform: Shape 350">
            <a:extLst>
              <a:ext uri="{FF2B5EF4-FFF2-40B4-BE49-F238E27FC236}">
                <a16:creationId xmlns:a16="http://schemas.microsoft.com/office/drawing/2014/main" id="{1C817C9B-26A3-45BE-B16F-12A723A74D7E}"/>
              </a:ext>
            </a:extLst>
          </p:cNvPr>
          <p:cNvSpPr/>
          <p:nvPr/>
        </p:nvSpPr>
        <p:spPr>
          <a:xfrm rot="8672298" flipH="1">
            <a:off x="9720655" y="5639826"/>
            <a:ext cx="1058709" cy="1393643"/>
          </a:xfrm>
          <a:custGeom>
            <a:avLst/>
            <a:gdLst>
              <a:gd name="connsiteX0" fmla="*/ 1050066 w 1058709"/>
              <a:gd name="connsiteY0" fmla="*/ 1365553 h 1393643"/>
              <a:gd name="connsiteX1" fmla="*/ 1058412 w 1058709"/>
              <a:gd name="connsiteY1" fmla="*/ 45594 h 1393643"/>
              <a:gd name="connsiteX2" fmla="*/ 1058709 w 1058709"/>
              <a:gd name="connsiteY2" fmla="*/ 0 h 1393643"/>
              <a:gd name="connsiteX3" fmla="*/ 0 w 1058709"/>
              <a:gd name="connsiteY3" fmla="*/ 754102 h 1393643"/>
              <a:gd name="connsiteX4" fmla="*/ 54981 w 1058709"/>
              <a:gd name="connsiteY4" fmla="*/ 1393643 h 1393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709" h="1393643">
                <a:moveTo>
                  <a:pt x="1050066" y="1365553"/>
                </a:moveTo>
                <a:cubicBezTo>
                  <a:pt x="1052530" y="1106189"/>
                  <a:pt x="1055630" y="485580"/>
                  <a:pt x="1058412" y="45594"/>
                </a:cubicBezTo>
                <a:lnTo>
                  <a:pt x="1058709" y="0"/>
                </a:lnTo>
                <a:lnTo>
                  <a:pt x="0" y="754102"/>
                </a:lnTo>
                <a:lnTo>
                  <a:pt x="54981" y="13936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8" name="사각형: 둥근 모서리 13">
            <a:extLst>
              <a:ext uri="{FF2B5EF4-FFF2-40B4-BE49-F238E27FC236}">
                <a16:creationId xmlns:a16="http://schemas.microsoft.com/office/drawing/2014/main" id="{E113BD22-C239-46C2-B44B-25AD55C4D66A}"/>
              </a:ext>
            </a:extLst>
          </p:cNvPr>
          <p:cNvSpPr/>
          <p:nvPr/>
        </p:nvSpPr>
        <p:spPr>
          <a:xfrm>
            <a:off x="1383770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0" name="그룹 15">
            <a:extLst>
              <a:ext uri="{FF2B5EF4-FFF2-40B4-BE49-F238E27FC236}">
                <a16:creationId xmlns:a16="http://schemas.microsoft.com/office/drawing/2014/main" id="{CDD0A990-6856-46A9-A02B-CA9EC673D219}"/>
              </a:ext>
            </a:extLst>
          </p:cNvPr>
          <p:cNvGrpSpPr/>
          <p:nvPr/>
        </p:nvGrpSpPr>
        <p:grpSpPr>
          <a:xfrm>
            <a:off x="1539574" y="4251328"/>
            <a:ext cx="568344" cy="794994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271" name="사각형: 둥근 모서리 132">
              <a:extLst>
                <a:ext uri="{FF2B5EF4-FFF2-40B4-BE49-F238E27FC236}">
                  <a16:creationId xmlns:a16="http://schemas.microsoft.com/office/drawing/2014/main" id="{069671D9-8068-4509-8228-BCBAFAB796A8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막힌 원호 135">
              <a:extLst>
                <a:ext uri="{FF2B5EF4-FFF2-40B4-BE49-F238E27FC236}">
                  <a16:creationId xmlns:a16="http://schemas.microsoft.com/office/drawing/2014/main" id="{21C1D823-D8C0-4EFD-B1E1-3A401B744605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3" name="자유형: 도형 18">
              <a:extLst>
                <a:ext uri="{FF2B5EF4-FFF2-40B4-BE49-F238E27FC236}">
                  <a16:creationId xmlns:a16="http://schemas.microsoft.com/office/drawing/2014/main" id="{8BFEE73B-5DE5-46D2-8D9E-15B7892CF1C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4" name="자유형: 도형 19">
              <a:extLst>
                <a:ext uri="{FF2B5EF4-FFF2-40B4-BE49-F238E27FC236}">
                  <a16:creationId xmlns:a16="http://schemas.microsoft.com/office/drawing/2014/main" id="{9F806A41-FF6B-4DA0-B9B3-5079D4FDA09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5" name="그룹 20">
            <a:extLst>
              <a:ext uri="{FF2B5EF4-FFF2-40B4-BE49-F238E27FC236}">
                <a16:creationId xmlns:a16="http://schemas.microsoft.com/office/drawing/2014/main" id="{7BBE03E3-6AA1-4E7E-97E1-7140DFEB7998}"/>
              </a:ext>
            </a:extLst>
          </p:cNvPr>
          <p:cNvGrpSpPr/>
          <p:nvPr/>
        </p:nvGrpSpPr>
        <p:grpSpPr>
          <a:xfrm rot="2819394">
            <a:off x="3874614" y="4086061"/>
            <a:ext cx="561460" cy="118972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76" name="자유형: 도형 21">
              <a:extLst>
                <a:ext uri="{FF2B5EF4-FFF2-40B4-BE49-F238E27FC236}">
                  <a16:creationId xmlns:a16="http://schemas.microsoft.com/office/drawing/2014/main" id="{AFFE5F82-DE0C-4D18-96F0-9BAE42DE2084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7" name="자유형: 도형 22">
              <a:extLst>
                <a:ext uri="{FF2B5EF4-FFF2-40B4-BE49-F238E27FC236}">
                  <a16:creationId xmlns:a16="http://schemas.microsoft.com/office/drawing/2014/main" id="{E698289B-08F6-44A4-9BD0-CDD638D46B98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" name="자유형: 도형 23">
              <a:extLst>
                <a:ext uri="{FF2B5EF4-FFF2-40B4-BE49-F238E27FC236}">
                  <a16:creationId xmlns:a16="http://schemas.microsoft.com/office/drawing/2014/main" id="{E9270916-BD66-4F8C-B3FB-BDB427F13C03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" name="자유형: 도형 24">
              <a:extLst>
                <a:ext uri="{FF2B5EF4-FFF2-40B4-BE49-F238E27FC236}">
                  <a16:creationId xmlns:a16="http://schemas.microsoft.com/office/drawing/2014/main" id="{4AD4D53A-2366-4A27-87BE-81995E11C71B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5" name="그룹 30">
            <a:extLst>
              <a:ext uri="{FF2B5EF4-FFF2-40B4-BE49-F238E27FC236}">
                <a16:creationId xmlns:a16="http://schemas.microsoft.com/office/drawing/2014/main" id="{198AFACC-3244-40E9-8195-EABD3C817220}"/>
              </a:ext>
            </a:extLst>
          </p:cNvPr>
          <p:cNvGrpSpPr/>
          <p:nvPr/>
        </p:nvGrpSpPr>
        <p:grpSpPr>
          <a:xfrm>
            <a:off x="3014091" y="4203031"/>
            <a:ext cx="835977" cy="872803"/>
            <a:chOff x="-2765399" y="4983810"/>
            <a:chExt cx="2559184" cy="2671920"/>
          </a:xfrm>
          <a:solidFill>
            <a:schemeClr val="accent3"/>
          </a:solidFill>
        </p:grpSpPr>
        <p:sp>
          <p:nvSpPr>
            <p:cNvPr id="286" name="Freeform 18">
              <a:extLst>
                <a:ext uri="{FF2B5EF4-FFF2-40B4-BE49-F238E27FC236}">
                  <a16:creationId xmlns:a16="http://schemas.microsoft.com/office/drawing/2014/main" id="{658036BA-67D7-419E-B37A-6C0765968991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87" name="타원 32">
              <a:extLst>
                <a:ext uri="{FF2B5EF4-FFF2-40B4-BE49-F238E27FC236}">
                  <a16:creationId xmlns:a16="http://schemas.microsoft.com/office/drawing/2014/main" id="{357F92CC-7ED0-45EA-BF9D-D4EEAEAFCFAB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타원 33">
              <a:extLst>
                <a:ext uri="{FF2B5EF4-FFF2-40B4-BE49-F238E27FC236}">
                  <a16:creationId xmlns:a16="http://schemas.microsoft.com/office/drawing/2014/main" id="{E4217A3D-AE69-4249-B72A-710AA61F3FD3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타원 34">
              <a:extLst>
                <a:ext uri="{FF2B5EF4-FFF2-40B4-BE49-F238E27FC236}">
                  <a16:creationId xmlns:a16="http://schemas.microsoft.com/office/drawing/2014/main" id="{CDC9F6D7-190B-479A-9009-F502E1B33018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타원 35">
              <a:extLst>
                <a:ext uri="{FF2B5EF4-FFF2-40B4-BE49-F238E27FC236}">
                  <a16:creationId xmlns:a16="http://schemas.microsoft.com/office/drawing/2014/main" id="{B1C7BEEE-8192-4F8D-8C9F-2A85E6674702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1" name="타원 36">
              <a:extLst>
                <a:ext uri="{FF2B5EF4-FFF2-40B4-BE49-F238E27FC236}">
                  <a16:creationId xmlns:a16="http://schemas.microsoft.com/office/drawing/2014/main" id="{FEA8668C-43F5-4FAC-86FA-87112A124C5F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2" name="사각형: 둥근 모서리 37">
              <a:extLst>
                <a:ext uri="{FF2B5EF4-FFF2-40B4-BE49-F238E27FC236}">
                  <a16:creationId xmlns:a16="http://schemas.microsoft.com/office/drawing/2014/main" id="{D7DBEC50-7BA8-4F29-A542-598AA6334562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3" name="사각형: 둥근 모서리 38">
              <a:extLst>
                <a:ext uri="{FF2B5EF4-FFF2-40B4-BE49-F238E27FC236}">
                  <a16:creationId xmlns:a16="http://schemas.microsoft.com/office/drawing/2014/main" id="{31A4219D-A743-437E-A3CF-A37E67AD458D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4" name="그룹 39">
            <a:extLst>
              <a:ext uri="{FF2B5EF4-FFF2-40B4-BE49-F238E27FC236}">
                <a16:creationId xmlns:a16="http://schemas.microsoft.com/office/drawing/2014/main" id="{E03CDB5E-CDCA-476E-9CD5-6AD23ACBA7DF}"/>
              </a:ext>
            </a:extLst>
          </p:cNvPr>
          <p:cNvGrpSpPr/>
          <p:nvPr/>
        </p:nvGrpSpPr>
        <p:grpSpPr>
          <a:xfrm>
            <a:off x="2240576" y="4263690"/>
            <a:ext cx="658585" cy="751352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295" name="자유형: 도형 40">
              <a:extLst>
                <a:ext uri="{FF2B5EF4-FFF2-40B4-BE49-F238E27FC236}">
                  <a16:creationId xmlns:a16="http://schemas.microsoft.com/office/drawing/2014/main" id="{249AB640-54CC-4635-8265-DF41931F1509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6" name="자유형: 도형 41">
              <a:extLst>
                <a:ext uri="{FF2B5EF4-FFF2-40B4-BE49-F238E27FC236}">
                  <a16:creationId xmlns:a16="http://schemas.microsoft.com/office/drawing/2014/main" id="{D5C3A2B7-8D31-4BCD-B7FA-9083F20DFF2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7" name="자유형: 도형 42">
              <a:extLst>
                <a:ext uri="{FF2B5EF4-FFF2-40B4-BE49-F238E27FC236}">
                  <a16:creationId xmlns:a16="http://schemas.microsoft.com/office/drawing/2014/main" id="{3DC24FF0-93A0-45ED-8415-87A29E3EC61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8" name="자유형: 도형 43">
              <a:extLst>
                <a:ext uri="{FF2B5EF4-FFF2-40B4-BE49-F238E27FC236}">
                  <a16:creationId xmlns:a16="http://schemas.microsoft.com/office/drawing/2014/main" id="{B12DCAE1-8248-4C6B-90AB-DFBC6AA90C69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9" name="Teardrop 3">
              <a:extLst>
                <a:ext uri="{FF2B5EF4-FFF2-40B4-BE49-F238E27FC236}">
                  <a16:creationId xmlns:a16="http://schemas.microsoft.com/office/drawing/2014/main" id="{D76DEA64-5391-472B-97C7-41F4E9E14AD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00" name="사각형: 둥근 모서리 12">
            <a:extLst>
              <a:ext uri="{FF2B5EF4-FFF2-40B4-BE49-F238E27FC236}">
                <a16:creationId xmlns:a16="http://schemas.microsoft.com/office/drawing/2014/main" id="{C932CAA6-261D-435F-80C7-BEE1884C0040}"/>
              </a:ext>
            </a:extLst>
          </p:cNvPr>
          <p:cNvSpPr/>
          <p:nvPr/>
        </p:nvSpPr>
        <p:spPr>
          <a:xfrm>
            <a:off x="7532231" y="5111872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7" name="그룹 61">
            <a:extLst>
              <a:ext uri="{FF2B5EF4-FFF2-40B4-BE49-F238E27FC236}">
                <a16:creationId xmlns:a16="http://schemas.microsoft.com/office/drawing/2014/main" id="{80ADAFE9-C711-4405-BC96-F0EB32E6D1C0}"/>
              </a:ext>
            </a:extLst>
          </p:cNvPr>
          <p:cNvGrpSpPr/>
          <p:nvPr/>
        </p:nvGrpSpPr>
        <p:grpSpPr>
          <a:xfrm>
            <a:off x="8685214" y="4268586"/>
            <a:ext cx="524920" cy="803101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318" name="그룹 62">
              <a:extLst>
                <a:ext uri="{FF2B5EF4-FFF2-40B4-BE49-F238E27FC236}">
                  <a16:creationId xmlns:a16="http://schemas.microsoft.com/office/drawing/2014/main" id="{B3CD169C-19FE-4EBE-8407-8E247F16FC93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321" name="사다리꼴 65">
                <a:extLst>
                  <a:ext uri="{FF2B5EF4-FFF2-40B4-BE49-F238E27FC236}">
                    <a16:creationId xmlns:a16="http://schemas.microsoft.com/office/drawing/2014/main" id="{73FE1FDA-77F2-48C4-8B51-D64C01CA0055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2" name="사다리꼴 66">
                <a:extLst>
                  <a:ext uri="{FF2B5EF4-FFF2-40B4-BE49-F238E27FC236}">
                    <a16:creationId xmlns:a16="http://schemas.microsoft.com/office/drawing/2014/main" id="{A6E7901A-FF58-47EE-8A5E-1730F597B1F0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3" name="사다리꼴 67">
                <a:extLst>
                  <a:ext uri="{FF2B5EF4-FFF2-40B4-BE49-F238E27FC236}">
                    <a16:creationId xmlns:a16="http://schemas.microsoft.com/office/drawing/2014/main" id="{4057278D-C946-4701-A9EB-E82A794F40F1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4" name="사다리꼴 68">
                <a:extLst>
                  <a:ext uri="{FF2B5EF4-FFF2-40B4-BE49-F238E27FC236}">
                    <a16:creationId xmlns:a16="http://schemas.microsoft.com/office/drawing/2014/main" id="{24AA18C9-7F7D-4CA7-8858-E738A7FDF331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5" name="사다리꼴 69">
                <a:extLst>
                  <a:ext uri="{FF2B5EF4-FFF2-40B4-BE49-F238E27FC236}">
                    <a16:creationId xmlns:a16="http://schemas.microsoft.com/office/drawing/2014/main" id="{D5A6753E-C047-4DF0-8E25-D7E5DE56BBFA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6" name="사다리꼴 70">
                <a:extLst>
                  <a:ext uri="{FF2B5EF4-FFF2-40B4-BE49-F238E27FC236}">
                    <a16:creationId xmlns:a16="http://schemas.microsoft.com/office/drawing/2014/main" id="{5C44260F-09B8-4717-997C-5A169EF3D90F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9" name="사다리꼴 63">
              <a:extLst>
                <a:ext uri="{FF2B5EF4-FFF2-40B4-BE49-F238E27FC236}">
                  <a16:creationId xmlns:a16="http://schemas.microsoft.com/office/drawing/2014/main" id="{0E66240A-13D7-4958-B5B1-FB43021ECAD8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0" name="사다리꼴 64">
              <a:extLst>
                <a:ext uri="{FF2B5EF4-FFF2-40B4-BE49-F238E27FC236}">
                  <a16:creationId xmlns:a16="http://schemas.microsoft.com/office/drawing/2014/main" id="{62109AA3-B54A-4B18-A3AE-0019A3B6AC3B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7" name="그룹 71">
            <a:extLst>
              <a:ext uri="{FF2B5EF4-FFF2-40B4-BE49-F238E27FC236}">
                <a16:creationId xmlns:a16="http://schemas.microsoft.com/office/drawing/2014/main" id="{1196C039-B91D-4D73-8379-8512A4369729}"/>
              </a:ext>
            </a:extLst>
          </p:cNvPr>
          <p:cNvGrpSpPr/>
          <p:nvPr/>
        </p:nvGrpSpPr>
        <p:grpSpPr>
          <a:xfrm rot="4568227">
            <a:off x="9893805" y="4243241"/>
            <a:ext cx="667603" cy="819262"/>
            <a:chOff x="4293496" y="4622134"/>
            <a:chExt cx="970483" cy="1190947"/>
          </a:xfrm>
          <a:solidFill>
            <a:schemeClr val="accent4"/>
          </a:solidFill>
        </p:grpSpPr>
        <p:sp>
          <p:nvSpPr>
            <p:cNvPr id="328" name="자유형: 도형 72">
              <a:extLst>
                <a:ext uri="{FF2B5EF4-FFF2-40B4-BE49-F238E27FC236}">
                  <a16:creationId xmlns:a16="http://schemas.microsoft.com/office/drawing/2014/main" id="{C00122B2-C056-4D4E-8B5B-787F0D152A71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9" name="자유형: 도형 73">
              <a:extLst>
                <a:ext uri="{FF2B5EF4-FFF2-40B4-BE49-F238E27FC236}">
                  <a16:creationId xmlns:a16="http://schemas.microsoft.com/office/drawing/2014/main" id="{144F9E5E-86BC-48CF-9413-16758B918C3A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0" name="Group 15">
            <a:extLst>
              <a:ext uri="{FF2B5EF4-FFF2-40B4-BE49-F238E27FC236}">
                <a16:creationId xmlns:a16="http://schemas.microsoft.com/office/drawing/2014/main" id="{BEA1D52F-81BB-41FB-928A-0D91F96B741B}"/>
              </a:ext>
            </a:extLst>
          </p:cNvPr>
          <p:cNvGrpSpPr/>
          <p:nvPr/>
        </p:nvGrpSpPr>
        <p:grpSpPr>
          <a:xfrm>
            <a:off x="2093103" y="2410344"/>
            <a:ext cx="2062728" cy="1659528"/>
            <a:chOff x="803640" y="3362835"/>
            <a:chExt cx="2059657" cy="1659528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90E52D8F-3586-4F24-9595-2369177B815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893B6ACB-FAB2-4399-88C5-90A0FF8149A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33" name="Group 18">
            <a:extLst>
              <a:ext uri="{FF2B5EF4-FFF2-40B4-BE49-F238E27FC236}">
                <a16:creationId xmlns:a16="http://schemas.microsoft.com/office/drawing/2014/main" id="{276B45F0-267F-452E-9C33-F8702923EEA4}"/>
              </a:ext>
            </a:extLst>
          </p:cNvPr>
          <p:cNvGrpSpPr/>
          <p:nvPr/>
        </p:nvGrpSpPr>
        <p:grpSpPr>
          <a:xfrm>
            <a:off x="8138867" y="2410344"/>
            <a:ext cx="2062728" cy="1659528"/>
            <a:chOff x="803640" y="3362835"/>
            <a:chExt cx="2059657" cy="1659528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834ECC09-175C-4672-8D21-17B3B71BE55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37ABFF0A-392F-47C6-8C02-BAEFE1F6CE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6" name="Oval 21">
            <a:extLst>
              <a:ext uri="{FF2B5EF4-FFF2-40B4-BE49-F238E27FC236}">
                <a16:creationId xmlns:a16="http://schemas.microsoft.com/office/drawing/2014/main" id="{CA22195D-91B3-487F-8D30-3FF3FDA91D17}"/>
              </a:ext>
            </a:extLst>
          </p:cNvPr>
          <p:cNvSpPr/>
          <p:nvPr/>
        </p:nvSpPr>
        <p:spPr>
          <a:xfrm>
            <a:off x="8887135" y="1722049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337" name="Oval 23">
            <a:extLst>
              <a:ext uri="{FF2B5EF4-FFF2-40B4-BE49-F238E27FC236}">
                <a16:creationId xmlns:a16="http://schemas.microsoft.com/office/drawing/2014/main" id="{79E2E177-7E66-409A-8E84-DD58C129800A}"/>
              </a:ext>
            </a:extLst>
          </p:cNvPr>
          <p:cNvSpPr/>
          <p:nvPr/>
        </p:nvSpPr>
        <p:spPr>
          <a:xfrm>
            <a:off x="2841371" y="1750689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A5D08574-E290-4C2D-B05E-FCBB24237D25}"/>
              </a:ext>
            </a:extLst>
          </p:cNvPr>
          <p:cNvSpPr txBox="1"/>
          <p:nvPr/>
        </p:nvSpPr>
        <p:spPr>
          <a:xfrm>
            <a:off x="4804870" y="3146069"/>
            <a:ext cx="2777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61BFB211-9424-4511-9902-90BFE08BA3F7}"/>
              </a:ext>
            </a:extLst>
          </p:cNvPr>
          <p:cNvSpPr txBox="1"/>
          <p:nvPr/>
        </p:nvSpPr>
        <p:spPr>
          <a:xfrm>
            <a:off x="4804869" y="2203726"/>
            <a:ext cx="2777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0" name="그룹 90">
            <a:extLst>
              <a:ext uri="{FF2B5EF4-FFF2-40B4-BE49-F238E27FC236}">
                <a16:creationId xmlns:a16="http://schemas.microsoft.com/office/drawing/2014/main" id="{4A33245C-1A0D-4114-9214-37C5414BE78D}"/>
              </a:ext>
            </a:extLst>
          </p:cNvPr>
          <p:cNvGrpSpPr/>
          <p:nvPr/>
        </p:nvGrpSpPr>
        <p:grpSpPr>
          <a:xfrm>
            <a:off x="3010321" y="1870667"/>
            <a:ext cx="206739" cy="28918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341" name="사각형: 둥근 모서리 132">
              <a:extLst>
                <a:ext uri="{FF2B5EF4-FFF2-40B4-BE49-F238E27FC236}">
                  <a16:creationId xmlns:a16="http://schemas.microsoft.com/office/drawing/2014/main" id="{3BC0316B-E009-4E43-A901-634B9411BDB0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2" name="막힌 원호 135">
              <a:extLst>
                <a:ext uri="{FF2B5EF4-FFF2-40B4-BE49-F238E27FC236}">
                  <a16:creationId xmlns:a16="http://schemas.microsoft.com/office/drawing/2014/main" id="{89B473D8-3B82-4B83-83CE-DBCD5A72B249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43" name="자유형: 도형 93">
              <a:extLst>
                <a:ext uri="{FF2B5EF4-FFF2-40B4-BE49-F238E27FC236}">
                  <a16:creationId xmlns:a16="http://schemas.microsoft.com/office/drawing/2014/main" id="{F7EFD936-F337-46F1-AE1F-7F9FC7A54B4B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44" name="자유형: 도형 94">
              <a:extLst>
                <a:ext uri="{FF2B5EF4-FFF2-40B4-BE49-F238E27FC236}">
                  <a16:creationId xmlns:a16="http://schemas.microsoft.com/office/drawing/2014/main" id="{2EA2066A-FC99-4936-91F9-F079E01A0EF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45" name="그룹 95">
            <a:extLst>
              <a:ext uri="{FF2B5EF4-FFF2-40B4-BE49-F238E27FC236}">
                <a16:creationId xmlns:a16="http://schemas.microsoft.com/office/drawing/2014/main" id="{E2A1933B-A8ED-43BC-8367-3DD8CBBF8F61}"/>
              </a:ext>
            </a:extLst>
          </p:cNvPr>
          <p:cNvGrpSpPr/>
          <p:nvPr/>
        </p:nvGrpSpPr>
        <p:grpSpPr>
          <a:xfrm rot="4568227">
            <a:off x="9022228" y="1820582"/>
            <a:ext cx="261412" cy="320797"/>
            <a:chOff x="4293496" y="4622134"/>
            <a:chExt cx="970483" cy="1190947"/>
          </a:xfrm>
          <a:solidFill>
            <a:schemeClr val="bg1"/>
          </a:solidFill>
        </p:grpSpPr>
        <p:sp>
          <p:nvSpPr>
            <p:cNvPr id="346" name="자유형: 도형 96">
              <a:extLst>
                <a:ext uri="{FF2B5EF4-FFF2-40B4-BE49-F238E27FC236}">
                  <a16:creationId xmlns:a16="http://schemas.microsoft.com/office/drawing/2014/main" id="{6EC15E3B-02E1-4C27-AE43-EC7BD7F50687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7" name="자유형: 도형 97">
              <a:extLst>
                <a:ext uri="{FF2B5EF4-FFF2-40B4-BE49-F238E27FC236}">
                  <a16:creationId xmlns:a16="http://schemas.microsoft.com/office/drawing/2014/main" id="{CE8C8C9A-25C3-42B3-8BDA-F33E38B98CEC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99013C6D-8DF3-42A3-91E7-D547F528F74A}"/>
              </a:ext>
            </a:extLst>
          </p:cNvPr>
          <p:cNvGrpSpPr/>
          <p:nvPr/>
        </p:nvGrpSpPr>
        <p:grpSpPr>
          <a:xfrm rot="5400000">
            <a:off x="9152412" y="4378852"/>
            <a:ext cx="892119" cy="522328"/>
            <a:chOff x="6146033" y="3569964"/>
            <a:chExt cx="473105" cy="276999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3D7F85A0-0253-40E6-8270-9639B52155B0}"/>
                </a:ext>
              </a:extLst>
            </p:cNvPr>
            <p:cNvSpPr/>
            <p:nvPr/>
          </p:nvSpPr>
          <p:spPr>
            <a:xfrm>
              <a:off x="6146033" y="3569964"/>
              <a:ext cx="473105" cy="276999"/>
            </a:xfrm>
            <a:custGeom>
              <a:avLst/>
              <a:gdLst>
                <a:gd name="connsiteX0" fmla="*/ 1 w 473105"/>
                <a:gd name="connsiteY0" fmla="*/ 206416 h 276999"/>
                <a:gd name="connsiteX1" fmla="*/ 473104 w 473105"/>
                <a:gd name="connsiteY1" fmla="*/ 206416 h 276999"/>
                <a:gd name="connsiteX2" fmla="*/ 473104 w 473105"/>
                <a:gd name="connsiteY2" fmla="*/ 241707 h 276999"/>
                <a:gd name="connsiteX3" fmla="*/ 437812 w 473105"/>
                <a:gd name="connsiteY3" fmla="*/ 276999 h 276999"/>
                <a:gd name="connsiteX4" fmla="*/ 35292 w 473105"/>
                <a:gd name="connsiteY4" fmla="*/ 276999 h 276999"/>
                <a:gd name="connsiteX5" fmla="*/ 0 w 473105"/>
                <a:gd name="connsiteY5" fmla="*/ 241707 h 276999"/>
                <a:gd name="connsiteX6" fmla="*/ 1 w 473105"/>
                <a:gd name="connsiteY6" fmla="*/ 206416 h 276999"/>
                <a:gd name="connsiteX7" fmla="*/ 35293 w 473105"/>
                <a:gd name="connsiteY7" fmla="*/ 0 h 276999"/>
                <a:gd name="connsiteX8" fmla="*/ 437813 w 473105"/>
                <a:gd name="connsiteY8" fmla="*/ 0 h 276999"/>
                <a:gd name="connsiteX9" fmla="*/ 473105 w 473105"/>
                <a:gd name="connsiteY9" fmla="*/ 35292 h 276999"/>
                <a:gd name="connsiteX10" fmla="*/ 473104 w 473105"/>
                <a:gd name="connsiteY10" fmla="*/ 70583 h 276999"/>
                <a:gd name="connsiteX11" fmla="*/ 1 w 473105"/>
                <a:gd name="connsiteY11" fmla="*/ 70583 h 276999"/>
                <a:gd name="connsiteX12" fmla="*/ 1 w 473105"/>
                <a:gd name="connsiteY12" fmla="*/ 35292 h 276999"/>
                <a:gd name="connsiteX13" fmla="*/ 35293 w 473105"/>
                <a:gd name="connsiteY13" fmla="*/ 0 h 27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3105" h="276999">
                  <a:moveTo>
                    <a:pt x="1" y="206416"/>
                  </a:moveTo>
                  <a:lnTo>
                    <a:pt x="473104" y="206416"/>
                  </a:lnTo>
                  <a:lnTo>
                    <a:pt x="473104" y="241707"/>
                  </a:lnTo>
                  <a:cubicBezTo>
                    <a:pt x="473104" y="261198"/>
                    <a:pt x="457303" y="276999"/>
                    <a:pt x="437812" y="276999"/>
                  </a:cubicBezTo>
                  <a:lnTo>
                    <a:pt x="35292" y="276999"/>
                  </a:lnTo>
                  <a:cubicBezTo>
                    <a:pt x="15801" y="276999"/>
                    <a:pt x="0" y="261198"/>
                    <a:pt x="0" y="241707"/>
                  </a:cubicBezTo>
                  <a:cubicBezTo>
                    <a:pt x="0" y="229943"/>
                    <a:pt x="1" y="218180"/>
                    <a:pt x="1" y="206416"/>
                  </a:cubicBezTo>
                  <a:close/>
                  <a:moveTo>
                    <a:pt x="35293" y="0"/>
                  </a:moveTo>
                  <a:lnTo>
                    <a:pt x="437813" y="0"/>
                  </a:lnTo>
                  <a:cubicBezTo>
                    <a:pt x="457304" y="0"/>
                    <a:pt x="473105" y="15801"/>
                    <a:pt x="473105" y="35292"/>
                  </a:cubicBezTo>
                  <a:cubicBezTo>
                    <a:pt x="473105" y="47056"/>
                    <a:pt x="473104" y="58819"/>
                    <a:pt x="473104" y="70583"/>
                  </a:cubicBezTo>
                  <a:lnTo>
                    <a:pt x="1" y="70583"/>
                  </a:lnTo>
                  <a:lnTo>
                    <a:pt x="1" y="35292"/>
                  </a:lnTo>
                  <a:cubicBezTo>
                    <a:pt x="1" y="15801"/>
                    <a:pt x="15802" y="0"/>
                    <a:pt x="35293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3BBCCB49-8BC0-463A-8BD6-B3B6FD232510}"/>
                </a:ext>
              </a:extLst>
            </p:cNvPr>
            <p:cNvSpPr/>
            <p:nvPr/>
          </p:nvSpPr>
          <p:spPr>
            <a:xfrm>
              <a:off x="6146033" y="3663738"/>
              <a:ext cx="473104" cy="89450"/>
            </a:xfrm>
            <a:custGeom>
              <a:avLst/>
              <a:gdLst>
                <a:gd name="connsiteX0" fmla="*/ 0 w 473104"/>
                <a:gd name="connsiteY0" fmla="*/ 44724 h 89450"/>
                <a:gd name="connsiteX1" fmla="*/ 0 w 473104"/>
                <a:gd name="connsiteY1" fmla="*/ 44725 h 89450"/>
                <a:gd name="connsiteX2" fmla="*/ 0 w 473104"/>
                <a:gd name="connsiteY2" fmla="*/ 44725 h 89450"/>
                <a:gd name="connsiteX3" fmla="*/ 148404 w 473104"/>
                <a:gd name="connsiteY3" fmla="*/ 19586 h 89450"/>
                <a:gd name="connsiteX4" fmla="*/ 119011 w 473104"/>
                <a:gd name="connsiteY4" fmla="*/ 32469 h 89450"/>
                <a:gd name="connsiteX5" fmla="*/ 112745 w 473104"/>
                <a:gd name="connsiteY5" fmla="*/ 41538 h 89450"/>
                <a:gd name="connsiteX6" fmla="*/ 112727 w 473104"/>
                <a:gd name="connsiteY6" fmla="*/ 41529 h 89450"/>
                <a:gd name="connsiteX7" fmla="*/ 89604 w 473104"/>
                <a:gd name="connsiteY7" fmla="*/ 55790 h 89450"/>
                <a:gd name="connsiteX8" fmla="*/ 66491 w 473104"/>
                <a:gd name="connsiteY8" fmla="*/ 41511 h 89450"/>
                <a:gd name="connsiteX9" fmla="*/ 53908 w 473104"/>
                <a:gd name="connsiteY9" fmla="*/ 47815 h 89450"/>
                <a:gd name="connsiteX10" fmla="*/ 89599 w 473104"/>
                <a:gd name="connsiteY10" fmla="*/ 69863 h 89450"/>
                <a:gd name="connsiteX11" fmla="*/ 118992 w 473104"/>
                <a:gd name="connsiteY11" fmla="*/ 56980 h 89450"/>
                <a:gd name="connsiteX12" fmla="*/ 125257 w 473104"/>
                <a:gd name="connsiteY12" fmla="*/ 47911 h 89450"/>
                <a:gd name="connsiteX13" fmla="*/ 125275 w 473104"/>
                <a:gd name="connsiteY13" fmla="*/ 47920 h 89450"/>
                <a:gd name="connsiteX14" fmla="*/ 148398 w 473104"/>
                <a:gd name="connsiteY14" fmla="*/ 33659 h 89450"/>
                <a:gd name="connsiteX15" fmla="*/ 171511 w 473104"/>
                <a:gd name="connsiteY15" fmla="*/ 47938 h 89450"/>
                <a:gd name="connsiteX16" fmla="*/ 171536 w 473104"/>
                <a:gd name="connsiteY16" fmla="*/ 47926 h 89450"/>
                <a:gd name="connsiteX17" fmla="*/ 177766 w 473104"/>
                <a:gd name="connsiteY17" fmla="*/ 56959 h 89450"/>
                <a:gd name="connsiteX18" fmla="*/ 207149 w 473104"/>
                <a:gd name="connsiteY18" fmla="*/ 69863 h 89450"/>
                <a:gd name="connsiteX19" fmla="*/ 236542 w 473104"/>
                <a:gd name="connsiteY19" fmla="*/ 56980 h 89450"/>
                <a:gd name="connsiteX20" fmla="*/ 242808 w 473104"/>
                <a:gd name="connsiteY20" fmla="*/ 47912 h 89450"/>
                <a:gd name="connsiteX21" fmla="*/ 242825 w 473104"/>
                <a:gd name="connsiteY21" fmla="*/ 47920 h 89450"/>
                <a:gd name="connsiteX22" fmla="*/ 265949 w 473104"/>
                <a:gd name="connsiteY22" fmla="*/ 33659 h 89450"/>
                <a:gd name="connsiteX23" fmla="*/ 289062 w 473104"/>
                <a:gd name="connsiteY23" fmla="*/ 47938 h 89450"/>
                <a:gd name="connsiteX24" fmla="*/ 289086 w 473104"/>
                <a:gd name="connsiteY24" fmla="*/ 47926 h 89450"/>
                <a:gd name="connsiteX25" fmla="*/ 295316 w 473104"/>
                <a:gd name="connsiteY25" fmla="*/ 56959 h 89450"/>
                <a:gd name="connsiteX26" fmla="*/ 324700 w 473104"/>
                <a:gd name="connsiteY26" fmla="*/ 69863 h 89450"/>
                <a:gd name="connsiteX27" fmla="*/ 354093 w 473104"/>
                <a:gd name="connsiteY27" fmla="*/ 56980 h 89450"/>
                <a:gd name="connsiteX28" fmla="*/ 360358 w 473104"/>
                <a:gd name="connsiteY28" fmla="*/ 47911 h 89450"/>
                <a:gd name="connsiteX29" fmla="*/ 360376 w 473104"/>
                <a:gd name="connsiteY29" fmla="*/ 47920 h 89450"/>
                <a:gd name="connsiteX30" fmla="*/ 383500 w 473104"/>
                <a:gd name="connsiteY30" fmla="*/ 33659 h 89450"/>
                <a:gd name="connsiteX31" fmla="*/ 406613 w 473104"/>
                <a:gd name="connsiteY31" fmla="*/ 47938 h 89450"/>
                <a:gd name="connsiteX32" fmla="*/ 419195 w 473104"/>
                <a:gd name="connsiteY32" fmla="*/ 41634 h 89450"/>
                <a:gd name="connsiteX33" fmla="*/ 383505 w 473104"/>
                <a:gd name="connsiteY33" fmla="*/ 19586 h 89450"/>
                <a:gd name="connsiteX34" fmla="*/ 354112 w 473104"/>
                <a:gd name="connsiteY34" fmla="*/ 32469 h 89450"/>
                <a:gd name="connsiteX35" fmla="*/ 347847 w 473104"/>
                <a:gd name="connsiteY35" fmla="*/ 41538 h 89450"/>
                <a:gd name="connsiteX36" fmla="*/ 347829 w 473104"/>
                <a:gd name="connsiteY36" fmla="*/ 41529 h 89450"/>
                <a:gd name="connsiteX37" fmla="*/ 324705 w 473104"/>
                <a:gd name="connsiteY37" fmla="*/ 55790 h 89450"/>
                <a:gd name="connsiteX38" fmla="*/ 301592 w 473104"/>
                <a:gd name="connsiteY38" fmla="*/ 41511 h 89450"/>
                <a:gd name="connsiteX39" fmla="*/ 301568 w 473104"/>
                <a:gd name="connsiteY39" fmla="*/ 41524 h 89450"/>
                <a:gd name="connsiteX40" fmla="*/ 295338 w 473104"/>
                <a:gd name="connsiteY40" fmla="*/ 32491 h 89450"/>
                <a:gd name="connsiteX41" fmla="*/ 265954 w 473104"/>
                <a:gd name="connsiteY41" fmla="*/ 19586 h 89450"/>
                <a:gd name="connsiteX42" fmla="*/ 236561 w 473104"/>
                <a:gd name="connsiteY42" fmla="*/ 32469 h 89450"/>
                <a:gd name="connsiteX43" fmla="*/ 230296 w 473104"/>
                <a:gd name="connsiteY43" fmla="*/ 41538 h 89450"/>
                <a:gd name="connsiteX44" fmla="*/ 230278 w 473104"/>
                <a:gd name="connsiteY44" fmla="*/ 41529 h 89450"/>
                <a:gd name="connsiteX45" fmla="*/ 207155 w 473104"/>
                <a:gd name="connsiteY45" fmla="*/ 55790 h 89450"/>
                <a:gd name="connsiteX46" fmla="*/ 184042 w 473104"/>
                <a:gd name="connsiteY46" fmla="*/ 41511 h 89450"/>
                <a:gd name="connsiteX47" fmla="*/ 184018 w 473104"/>
                <a:gd name="connsiteY47" fmla="*/ 41524 h 89450"/>
                <a:gd name="connsiteX48" fmla="*/ 177787 w 473104"/>
                <a:gd name="connsiteY48" fmla="*/ 32491 h 89450"/>
                <a:gd name="connsiteX49" fmla="*/ 148404 w 473104"/>
                <a:gd name="connsiteY49" fmla="*/ 19586 h 89450"/>
                <a:gd name="connsiteX50" fmla="*/ 44725 w 473104"/>
                <a:gd name="connsiteY50" fmla="*/ 0 h 89450"/>
                <a:gd name="connsiteX51" fmla="*/ 428379 w 473104"/>
                <a:gd name="connsiteY51" fmla="*/ 0 h 89450"/>
                <a:gd name="connsiteX52" fmla="*/ 473104 w 473104"/>
                <a:gd name="connsiteY52" fmla="*/ 44725 h 89450"/>
                <a:gd name="connsiteX53" fmla="*/ 473103 w 473104"/>
                <a:gd name="connsiteY53" fmla="*/ 44725 h 89450"/>
                <a:gd name="connsiteX54" fmla="*/ 428378 w 473104"/>
                <a:gd name="connsiteY54" fmla="*/ 89450 h 89450"/>
                <a:gd name="connsiteX55" fmla="*/ 44725 w 473104"/>
                <a:gd name="connsiteY55" fmla="*/ 89449 h 89450"/>
                <a:gd name="connsiteX56" fmla="*/ 13100 w 473104"/>
                <a:gd name="connsiteY56" fmla="*/ 76349 h 89450"/>
                <a:gd name="connsiteX57" fmla="*/ 0 w 473104"/>
                <a:gd name="connsiteY57" fmla="*/ 44725 h 89450"/>
                <a:gd name="connsiteX58" fmla="*/ 13100 w 473104"/>
                <a:gd name="connsiteY58" fmla="*/ 13100 h 89450"/>
                <a:gd name="connsiteX59" fmla="*/ 44725 w 473104"/>
                <a:gd name="connsiteY59" fmla="*/ 0 h 8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73104" h="89450">
                  <a:moveTo>
                    <a:pt x="0" y="44724"/>
                  </a:moveTo>
                  <a:lnTo>
                    <a:pt x="0" y="44725"/>
                  </a:lnTo>
                  <a:lnTo>
                    <a:pt x="0" y="44725"/>
                  </a:lnTo>
                  <a:close/>
                  <a:moveTo>
                    <a:pt x="148404" y="19586"/>
                  </a:moveTo>
                  <a:cubicBezTo>
                    <a:pt x="137071" y="19582"/>
                    <a:pt x="126465" y="24375"/>
                    <a:pt x="119011" y="32469"/>
                  </a:cubicBezTo>
                  <a:lnTo>
                    <a:pt x="112745" y="41538"/>
                  </a:lnTo>
                  <a:lnTo>
                    <a:pt x="112727" y="41529"/>
                  </a:lnTo>
                  <a:cubicBezTo>
                    <a:pt x="108338" y="50275"/>
                    <a:pt x="99389" y="55794"/>
                    <a:pt x="89604" y="55790"/>
                  </a:cubicBezTo>
                  <a:cubicBezTo>
                    <a:pt x="79819" y="55786"/>
                    <a:pt x="70874" y="50260"/>
                    <a:pt x="66491" y="41511"/>
                  </a:cubicBezTo>
                  <a:lnTo>
                    <a:pt x="53908" y="47815"/>
                  </a:lnTo>
                  <a:cubicBezTo>
                    <a:pt x="60676" y="61324"/>
                    <a:pt x="74489" y="69858"/>
                    <a:pt x="89599" y="69863"/>
                  </a:cubicBezTo>
                  <a:cubicBezTo>
                    <a:pt x="100931" y="69867"/>
                    <a:pt x="111537" y="65074"/>
                    <a:pt x="118992" y="56980"/>
                  </a:cubicBezTo>
                  <a:lnTo>
                    <a:pt x="125257" y="47911"/>
                  </a:lnTo>
                  <a:lnTo>
                    <a:pt x="125275" y="47920"/>
                  </a:lnTo>
                  <a:cubicBezTo>
                    <a:pt x="129664" y="39175"/>
                    <a:pt x="138613" y="33656"/>
                    <a:pt x="148398" y="33659"/>
                  </a:cubicBezTo>
                  <a:cubicBezTo>
                    <a:pt x="158184" y="33663"/>
                    <a:pt x="167129" y="39189"/>
                    <a:pt x="171511" y="47938"/>
                  </a:cubicBezTo>
                  <a:lnTo>
                    <a:pt x="171536" y="47926"/>
                  </a:lnTo>
                  <a:lnTo>
                    <a:pt x="177766" y="56959"/>
                  </a:lnTo>
                  <a:cubicBezTo>
                    <a:pt x="185214" y="65058"/>
                    <a:pt x="195817" y="69859"/>
                    <a:pt x="207149" y="69863"/>
                  </a:cubicBezTo>
                  <a:cubicBezTo>
                    <a:pt x="218482" y="69867"/>
                    <a:pt x="229088" y="65074"/>
                    <a:pt x="236542" y="56980"/>
                  </a:cubicBezTo>
                  <a:lnTo>
                    <a:pt x="242808" y="47912"/>
                  </a:lnTo>
                  <a:lnTo>
                    <a:pt x="242825" y="47920"/>
                  </a:lnTo>
                  <a:cubicBezTo>
                    <a:pt x="247214" y="39175"/>
                    <a:pt x="256164" y="33656"/>
                    <a:pt x="265949" y="33659"/>
                  </a:cubicBezTo>
                  <a:cubicBezTo>
                    <a:pt x="275734" y="33663"/>
                    <a:pt x="284679" y="39189"/>
                    <a:pt x="289062" y="47938"/>
                  </a:cubicBezTo>
                  <a:lnTo>
                    <a:pt x="289086" y="47926"/>
                  </a:lnTo>
                  <a:lnTo>
                    <a:pt x="295316" y="56959"/>
                  </a:lnTo>
                  <a:cubicBezTo>
                    <a:pt x="302765" y="65058"/>
                    <a:pt x="313367" y="69859"/>
                    <a:pt x="324700" y="69863"/>
                  </a:cubicBezTo>
                  <a:cubicBezTo>
                    <a:pt x="336032" y="69867"/>
                    <a:pt x="346639" y="65074"/>
                    <a:pt x="354093" y="56980"/>
                  </a:cubicBezTo>
                  <a:lnTo>
                    <a:pt x="360358" y="47911"/>
                  </a:lnTo>
                  <a:lnTo>
                    <a:pt x="360376" y="47920"/>
                  </a:lnTo>
                  <a:cubicBezTo>
                    <a:pt x="364765" y="39175"/>
                    <a:pt x="373715" y="33656"/>
                    <a:pt x="383500" y="33659"/>
                  </a:cubicBezTo>
                  <a:cubicBezTo>
                    <a:pt x="393285" y="33663"/>
                    <a:pt x="402230" y="39189"/>
                    <a:pt x="406613" y="47938"/>
                  </a:cubicBezTo>
                  <a:lnTo>
                    <a:pt x="419195" y="41634"/>
                  </a:lnTo>
                  <a:cubicBezTo>
                    <a:pt x="412428" y="28125"/>
                    <a:pt x="398615" y="19592"/>
                    <a:pt x="383505" y="19586"/>
                  </a:cubicBezTo>
                  <a:cubicBezTo>
                    <a:pt x="372172" y="19582"/>
                    <a:pt x="361566" y="24375"/>
                    <a:pt x="354112" y="32469"/>
                  </a:cubicBezTo>
                  <a:lnTo>
                    <a:pt x="347847" y="41538"/>
                  </a:lnTo>
                  <a:lnTo>
                    <a:pt x="347829" y="41529"/>
                  </a:lnTo>
                  <a:cubicBezTo>
                    <a:pt x="343439" y="50275"/>
                    <a:pt x="334490" y="55794"/>
                    <a:pt x="324705" y="55790"/>
                  </a:cubicBezTo>
                  <a:cubicBezTo>
                    <a:pt x="314920" y="55786"/>
                    <a:pt x="305975" y="50260"/>
                    <a:pt x="301592" y="41511"/>
                  </a:cubicBezTo>
                  <a:lnTo>
                    <a:pt x="301568" y="41524"/>
                  </a:lnTo>
                  <a:lnTo>
                    <a:pt x="295338" y="32491"/>
                  </a:lnTo>
                  <a:cubicBezTo>
                    <a:pt x="287889" y="24391"/>
                    <a:pt x="277287" y="19590"/>
                    <a:pt x="265954" y="19586"/>
                  </a:cubicBezTo>
                  <a:cubicBezTo>
                    <a:pt x="254622" y="19582"/>
                    <a:pt x="244015" y="24375"/>
                    <a:pt x="236561" y="32469"/>
                  </a:cubicBezTo>
                  <a:lnTo>
                    <a:pt x="230296" y="41538"/>
                  </a:lnTo>
                  <a:lnTo>
                    <a:pt x="230278" y="41529"/>
                  </a:lnTo>
                  <a:cubicBezTo>
                    <a:pt x="225889" y="50275"/>
                    <a:pt x="216940" y="55794"/>
                    <a:pt x="207155" y="55790"/>
                  </a:cubicBezTo>
                  <a:cubicBezTo>
                    <a:pt x="197369" y="55786"/>
                    <a:pt x="188424" y="50260"/>
                    <a:pt x="184042" y="41511"/>
                  </a:cubicBezTo>
                  <a:lnTo>
                    <a:pt x="184018" y="41524"/>
                  </a:lnTo>
                  <a:lnTo>
                    <a:pt x="177787" y="32491"/>
                  </a:lnTo>
                  <a:cubicBezTo>
                    <a:pt x="170339" y="24391"/>
                    <a:pt x="159736" y="19590"/>
                    <a:pt x="148404" y="19586"/>
                  </a:cubicBezTo>
                  <a:close/>
                  <a:moveTo>
                    <a:pt x="44725" y="0"/>
                  </a:moveTo>
                  <a:lnTo>
                    <a:pt x="428379" y="0"/>
                  </a:lnTo>
                  <a:cubicBezTo>
                    <a:pt x="453080" y="0"/>
                    <a:pt x="473104" y="20024"/>
                    <a:pt x="473104" y="44725"/>
                  </a:cubicBezTo>
                  <a:lnTo>
                    <a:pt x="473103" y="44725"/>
                  </a:lnTo>
                  <a:cubicBezTo>
                    <a:pt x="473103" y="69426"/>
                    <a:pt x="453079" y="89450"/>
                    <a:pt x="428378" y="89450"/>
                  </a:cubicBezTo>
                  <a:lnTo>
                    <a:pt x="44725" y="89449"/>
                  </a:lnTo>
                  <a:cubicBezTo>
                    <a:pt x="32375" y="89449"/>
                    <a:pt x="21194" y="84443"/>
                    <a:pt x="13100" y="76349"/>
                  </a:cubicBezTo>
                  <a:lnTo>
                    <a:pt x="0" y="44725"/>
                  </a:lnTo>
                  <a:lnTo>
                    <a:pt x="13100" y="13100"/>
                  </a:lnTo>
                  <a:cubicBezTo>
                    <a:pt x="21194" y="5006"/>
                    <a:pt x="32375" y="0"/>
                    <a:pt x="447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75DF087E-5877-4466-B11F-ED9D9711068F}"/>
              </a:ext>
            </a:extLst>
          </p:cNvPr>
          <p:cNvGrpSpPr/>
          <p:nvPr/>
        </p:nvGrpSpPr>
        <p:grpSpPr>
          <a:xfrm>
            <a:off x="7754457" y="4359048"/>
            <a:ext cx="799889" cy="687273"/>
            <a:chOff x="6146034" y="3075200"/>
            <a:chExt cx="424194" cy="364472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3104DD85-EC23-4770-B68D-5A864F131D6B}"/>
                </a:ext>
              </a:extLst>
            </p:cNvPr>
            <p:cNvSpPr/>
            <p:nvPr/>
          </p:nvSpPr>
          <p:spPr>
            <a:xfrm rot="10800000">
              <a:off x="6146034" y="3075200"/>
              <a:ext cx="424193" cy="364472"/>
            </a:xfrm>
            <a:custGeom>
              <a:avLst/>
              <a:gdLst>
                <a:gd name="connsiteX0" fmla="*/ 424193 w 424193"/>
                <a:gd name="connsiteY0" fmla="*/ 63286 h 364472"/>
                <a:gd name="connsiteX1" fmla="*/ 0 w 424193"/>
                <a:gd name="connsiteY1" fmla="*/ 63286 h 364472"/>
                <a:gd name="connsiteX2" fmla="*/ 0 w 424193"/>
                <a:gd name="connsiteY2" fmla="*/ 31643 h 364472"/>
                <a:gd name="connsiteX3" fmla="*/ 31643 w 424193"/>
                <a:gd name="connsiteY3" fmla="*/ 0 h 364472"/>
                <a:gd name="connsiteX4" fmla="*/ 392550 w 424193"/>
                <a:gd name="connsiteY4" fmla="*/ 0 h 364472"/>
                <a:gd name="connsiteX5" fmla="*/ 424193 w 424193"/>
                <a:gd name="connsiteY5" fmla="*/ 31643 h 364472"/>
                <a:gd name="connsiteX6" fmla="*/ 213273 w 424193"/>
                <a:gd name="connsiteY6" fmla="*/ 364470 h 364472"/>
                <a:gd name="connsiteX7" fmla="*/ 139969 w 424193"/>
                <a:gd name="connsiteY7" fmla="*/ 356481 h 364472"/>
                <a:gd name="connsiteX8" fmla="*/ 95 w 424193"/>
                <a:gd name="connsiteY8" fmla="*/ 229630 h 364472"/>
                <a:gd name="connsiteX9" fmla="*/ 424008 w 424193"/>
                <a:gd name="connsiteY9" fmla="*/ 226477 h 364472"/>
                <a:gd name="connsiteX10" fmla="*/ 286431 w 424193"/>
                <a:gd name="connsiteY10" fmla="*/ 355968 h 364472"/>
                <a:gd name="connsiteX11" fmla="*/ 213273 w 424193"/>
                <a:gd name="connsiteY11" fmla="*/ 364470 h 36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4193" h="364472">
                  <a:moveTo>
                    <a:pt x="424193" y="63286"/>
                  </a:moveTo>
                  <a:lnTo>
                    <a:pt x="0" y="63286"/>
                  </a:lnTo>
                  <a:lnTo>
                    <a:pt x="0" y="31643"/>
                  </a:lnTo>
                  <a:cubicBezTo>
                    <a:pt x="0" y="14167"/>
                    <a:pt x="14167" y="0"/>
                    <a:pt x="31643" y="0"/>
                  </a:cubicBezTo>
                  <a:lnTo>
                    <a:pt x="392550" y="0"/>
                  </a:lnTo>
                  <a:cubicBezTo>
                    <a:pt x="410026" y="0"/>
                    <a:pt x="424193" y="14167"/>
                    <a:pt x="424193" y="31643"/>
                  </a:cubicBezTo>
                  <a:close/>
                  <a:moveTo>
                    <a:pt x="213273" y="364470"/>
                  </a:moveTo>
                  <a:cubicBezTo>
                    <a:pt x="188475" y="364557"/>
                    <a:pt x="163653" y="361895"/>
                    <a:pt x="139969" y="356481"/>
                  </a:cubicBezTo>
                  <a:cubicBezTo>
                    <a:pt x="55534" y="337179"/>
                    <a:pt x="-500" y="286363"/>
                    <a:pt x="95" y="229630"/>
                  </a:cubicBezTo>
                  <a:lnTo>
                    <a:pt x="424008" y="226477"/>
                  </a:lnTo>
                  <a:cubicBezTo>
                    <a:pt x="426745" y="283798"/>
                    <a:pt x="371431" y="335861"/>
                    <a:pt x="286431" y="355968"/>
                  </a:cubicBezTo>
                  <a:cubicBezTo>
                    <a:pt x="262844" y="361548"/>
                    <a:pt x="238070" y="364383"/>
                    <a:pt x="213273" y="36447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233A30C0-4751-489E-A162-EBCDFD821BF3}"/>
                </a:ext>
              </a:extLst>
            </p:cNvPr>
            <p:cNvSpPr/>
            <p:nvPr/>
          </p:nvSpPr>
          <p:spPr>
            <a:xfrm>
              <a:off x="6146034" y="3098778"/>
              <a:ext cx="424194" cy="254330"/>
            </a:xfrm>
            <a:custGeom>
              <a:avLst/>
              <a:gdLst>
                <a:gd name="connsiteX0" fmla="*/ 0 w 424194"/>
                <a:gd name="connsiteY0" fmla="*/ 230543 h 254330"/>
                <a:gd name="connsiteX1" fmla="*/ 0 w 424194"/>
                <a:gd name="connsiteY1" fmla="*/ 230544 h 254330"/>
                <a:gd name="connsiteX2" fmla="*/ 0 w 424194"/>
                <a:gd name="connsiteY2" fmla="*/ 230544 h 254330"/>
                <a:gd name="connsiteX3" fmla="*/ 23786 w 424194"/>
                <a:gd name="connsiteY3" fmla="*/ 206758 h 254330"/>
                <a:gd name="connsiteX4" fmla="*/ 400408 w 424194"/>
                <a:gd name="connsiteY4" fmla="*/ 206758 h 254330"/>
                <a:gd name="connsiteX5" fmla="*/ 424194 w 424194"/>
                <a:gd name="connsiteY5" fmla="*/ 230544 h 254330"/>
                <a:gd name="connsiteX6" fmla="*/ 424193 w 424194"/>
                <a:gd name="connsiteY6" fmla="*/ 230544 h 254330"/>
                <a:gd name="connsiteX7" fmla="*/ 400407 w 424194"/>
                <a:gd name="connsiteY7" fmla="*/ 254330 h 254330"/>
                <a:gd name="connsiteX8" fmla="*/ 23786 w 424194"/>
                <a:gd name="connsiteY8" fmla="*/ 254329 h 254330"/>
                <a:gd name="connsiteX9" fmla="*/ 6966 w 424194"/>
                <a:gd name="connsiteY9" fmla="*/ 247362 h 254330"/>
                <a:gd name="connsiteX10" fmla="*/ 0 w 424194"/>
                <a:gd name="connsiteY10" fmla="*/ 230544 h 254330"/>
                <a:gd name="connsiteX11" fmla="*/ 6966 w 424194"/>
                <a:gd name="connsiteY11" fmla="*/ 213725 h 254330"/>
                <a:gd name="connsiteX12" fmla="*/ 23786 w 424194"/>
                <a:gd name="connsiteY12" fmla="*/ 206758 h 254330"/>
                <a:gd name="connsiteX13" fmla="*/ 118015 w 424194"/>
                <a:gd name="connsiteY13" fmla="*/ 139196 h 254330"/>
                <a:gd name="connsiteX14" fmla="*/ 149376 w 424194"/>
                <a:gd name="connsiteY14" fmla="*/ 152970 h 254330"/>
                <a:gd name="connsiteX15" fmla="*/ 156026 w 424194"/>
                <a:gd name="connsiteY15" fmla="*/ 162611 h 254330"/>
                <a:gd name="connsiteX16" fmla="*/ 156051 w 424194"/>
                <a:gd name="connsiteY16" fmla="*/ 162598 h 254330"/>
                <a:gd name="connsiteX17" fmla="*/ 180720 w 424194"/>
                <a:gd name="connsiteY17" fmla="*/ 177837 h 254330"/>
                <a:gd name="connsiteX18" fmla="*/ 205400 w 424194"/>
                <a:gd name="connsiteY18" fmla="*/ 162616 h 254330"/>
                <a:gd name="connsiteX19" fmla="*/ 205420 w 424194"/>
                <a:gd name="connsiteY19" fmla="*/ 162626 h 254330"/>
                <a:gd name="connsiteX20" fmla="*/ 212107 w 424194"/>
                <a:gd name="connsiteY20" fmla="*/ 152947 h 254330"/>
                <a:gd name="connsiteX21" fmla="*/ 243478 w 424194"/>
                <a:gd name="connsiteY21" fmla="*/ 139196 h 254330"/>
                <a:gd name="connsiteX22" fmla="*/ 274840 w 424194"/>
                <a:gd name="connsiteY22" fmla="*/ 152970 h 254330"/>
                <a:gd name="connsiteX23" fmla="*/ 281489 w 424194"/>
                <a:gd name="connsiteY23" fmla="*/ 162611 h 254330"/>
                <a:gd name="connsiteX24" fmla="*/ 281515 w 424194"/>
                <a:gd name="connsiteY24" fmla="*/ 162598 h 254330"/>
                <a:gd name="connsiteX25" fmla="*/ 306184 w 424194"/>
                <a:gd name="connsiteY25" fmla="*/ 177837 h 254330"/>
                <a:gd name="connsiteX26" fmla="*/ 330864 w 424194"/>
                <a:gd name="connsiteY26" fmla="*/ 162616 h 254330"/>
                <a:gd name="connsiteX27" fmla="*/ 330883 w 424194"/>
                <a:gd name="connsiteY27" fmla="*/ 162626 h 254330"/>
                <a:gd name="connsiteX28" fmla="*/ 337570 w 424194"/>
                <a:gd name="connsiteY28" fmla="*/ 152947 h 254330"/>
                <a:gd name="connsiteX29" fmla="*/ 368942 w 424194"/>
                <a:gd name="connsiteY29" fmla="*/ 139196 h 254330"/>
                <a:gd name="connsiteX30" fmla="*/ 407034 w 424194"/>
                <a:gd name="connsiteY30" fmla="*/ 162729 h 254330"/>
                <a:gd name="connsiteX31" fmla="*/ 393605 w 424194"/>
                <a:gd name="connsiteY31" fmla="*/ 169457 h 254330"/>
                <a:gd name="connsiteX32" fmla="*/ 368936 w 424194"/>
                <a:gd name="connsiteY32" fmla="*/ 154217 h 254330"/>
                <a:gd name="connsiteX33" fmla="*/ 344256 w 424194"/>
                <a:gd name="connsiteY33" fmla="*/ 169438 h 254330"/>
                <a:gd name="connsiteX34" fmla="*/ 344237 w 424194"/>
                <a:gd name="connsiteY34" fmla="*/ 169428 h 254330"/>
                <a:gd name="connsiteX35" fmla="*/ 337550 w 424194"/>
                <a:gd name="connsiteY35" fmla="*/ 179108 h 254330"/>
                <a:gd name="connsiteX36" fmla="*/ 306178 w 424194"/>
                <a:gd name="connsiteY36" fmla="*/ 192858 h 254330"/>
                <a:gd name="connsiteX37" fmla="*/ 274817 w 424194"/>
                <a:gd name="connsiteY37" fmla="*/ 179085 h 254330"/>
                <a:gd name="connsiteX38" fmla="*/ 268167 w 424194"/>
                <a:gd name="connsiteY38" fmla="*/ 169444 h 254330"/>
                <a:gd name="connsiteX39" fmla="*/ 268142 w 424194"/>
                <a:gd name="connsiteY39" fmla="*/ 169457 h 254330"/>
                <a:gd name="connsiteX40" fmla="*/ 243473 w 424194"/>
                <a:gd name="connsiteY40" fmla="*/ 154217 h 254330"/>
                <a:gd name="connsiteX41" fmla="*/ 218792 w 424194"/>
                <a:gd name="connsiteY41" fmla="*/ 169438 h 254330"/>
                <a:gd name="connsiteX42" fmla="*/ 218773 w 424194"/>
                <a:gd name="connsiteY42" fmla="*/ 169428 h 254330"/>
                <a:gd name="connsiteX43" fmla="*/ 212086 w 424194"/>
                <a:gd name="connsiteY43" fmla="*/ 179108 h 254330"/>
                <a:gd name="connsiteX44" fmla="*/ 180715 w 424194"/>
                <a:gd name="connsiteY44" fmla="*/ 192858 h 254330"/>
                <a:gd name="connsiteX45" fmla="*/ 149353 w 424194"/>
                <a:gd name="connsiteY45" fmla="*/ 179085 h 254330"/>
                <a:gd name="connsiteX46" fmla="*/ 142704 w 424194"/>
                <a:gd name="connsiteY46" fmla="*/ 169444 h 254330"/>
                <a:gd name="connsiteX47" fmla="*/ 142678 w 424194"/>
                <a:gd name="connsiteY47" fmla="*/ 169457 h 254330"/>
                <a:gd name="connsiteX48" fmla="*/ 118009 w 424194"/>
                <a:gd name="connsiteY48" fmla="*/ 154217 h 254330"/>
                <a:gd name="connsiteX49" fmla="*/ 93329 w 424194"/>
                <a:gd name="connsiteY49" fmla="*/ 169438 h 254330"/>
                <a:gd name="connsiteX50" fmla="*/ 93310 w 424194"/>
                <a:gd name="connsiteY50" fmla="*/ 169428 h 254330"/>
                <a:gd name="connsiteX51" fmla="*/ 86623 w 424194"/>
                <a:gd name="connsiteY51" fmla="*/ 179108 h 254330"/>
                <a:gd name="connsiteX52" fmla="*/ 55251 w 424194"/>
                <a:gd name="connsiteY52" fmla="*/ 192858 h 254330"/>
                <a:gd name="connsiteX53" fmla="*/ 17159 w 424194"/>
                <a:gd name="connsiteY53" fmla="*/ 169325 h 254330"/>
                <a:gd name="connsiteX54" fmla="*/ 30588 w 424194"/>
                <a:gd name="connsiteY54" fmla="*/ 162598 h 254330"/>
                <a:gd name="connsiteX55" fmla="*/ 55257 w 424194"/>
                <a:gd name="connsiteY55" fmla="*/ 177837 h 254330"/>
                <a:gd name="connsiteX56" fmla="*/ 79937 w 424194"/>
                <a:gd name="connsiteY56" fmla="*/ 162616 h 254330"/>
                <a:gd name="connsiteX57" fmla="*/ 79957 w 424194"/>
                <a:gd name="connsiteY57" fmla="*/ 162626 h 254330"/>
                <a:gd name="connsiteX58" fmla="*/ 86643 w 424194"/>
                <a:gd name="connsiteY58" fmla="*/ 152947 h 254330"/>
                <a:gd name="connsiteX59" fmla="*/ 118015 w 424194"/>
                <a:gd name="connsiteY59" fmla="*/ 139196 h 254330"/>
                <a:gd name="connsiteX60" fmla="*/ 252484 w 424194"/>
                <a:gd name="connsiteY60" fmla="*/ 49060 h 254330"/>
                <a:gd name="connsiteX61" fmla="*/ 269115 w 424194"/>
                <a:gd name="connsiteY61" fmla="*/ 65692 h 254330"/>
                <a:gd name="connsiteX62" fmla="*/ 252484 w 424194"/>
                <a:gd name="connsiteY62" fmla="*/ 82324 h 254330"/>
                <a:gd name="connsiteX63" fmla="*/ 235853 w 424194"/>
                <a:gd name="connsiteY63" fmla="*/ 65692 h 254330"/>
                <a:gd name="connsiteX64" fmla="*/ 252484 w 424194"/>
                <a:gd name="connsiteY64" fmla="*/ 49060 h 254330"/>
                <a:gd name="connsiteX65" fmla="*/ 168336 w 424194"/>
                <a:gd name="connsiteY65" fmla="*/ 49060 h 254330"/>
                <a:gd name="connsiteX66" fmla="*/ 184967 w 424194"/>
                <a:gd name="connsiteY66" fmla="*/ 65692 h 254330"/>
                <a:gd name="connsiteX67" fmla="*/ 168336 w 424194"/>
                <a:gd name="connsiteY67" fmla="*/ 82324 h 254330"/>
                <a:gd name="connsiteX68" fmla="*/ 151705 w 424194"/>
                <a:gd name="connsiteY68" fmla="*/ 65692 h 254330"/>
                <a:gd name="connsiteX69" fmla="*/ 168336 w 424194"/>
                <a:gd name="connsiteY69" fmla="*/ 49060 h 254330"/>
                <a:gd name="connsiteX70" fmla="*/ 107294 w 424194"/>
                <a:gd name="connsiteY70" fmla="*/ 24192 h 254330"/>
                <a:gd name="connsiteX71" fmla="*/ 123925 w 424194"/>
                <a:gd name="connsiteY71" fmla="*/ 40824 h 254330"/>
                <a:gd name="connsiteX72" fmla="*/ 107294 w 424194"/>
                <a:gd name="connsiteY72" fmla="*/ 57456 h 254330"/>
                <a:gd name="connsiteX73" fmla="*/ 90663 w 424194"/>
                <a:gd name="connsiteY73" fmla="*/ 40824 h 254330"/>
                <a:gd name="connsiteX74" fmla="*/ 107294 w 424194"/>
                <a:gd name="connsiteY74" fmla="*/ 24192 h 254330"/>
                <a:gd name="connsiteX75" fmla="*/ 317665 w 424194"/>
                <a:gd name="connsiteY75" fmla="*/ 16631 h 254330"/>
                <a:gd name="connsiteX76" fmla="*/ 334296 w 424194"/>
                <a:gd name="connsiteY76" fmla="*/ 33263 h 254330"/>
                <a:gd name="connsiteX77" fmla="*/ 317665 w 424194"/>
                <a:gd name="connsiteY77" fmla="*/ 49895 h 254330"/>
                <a:gd name="connsiteX78" fmla="*/ 301034 w 424194"/>
                <a:gd name="connsiteY78" fmla="*/ 33263 h 254330"/>
                <a:gd name="connsiteX79" fmla="*/ 317665 w 424194"/>
                <a:gd name="connsiteY79" fmla="*/ 16631 h 254330"/>
                <a:gd name="connsiteX80" fmla="*/ 247542 w 424194"/>
                <a:gd name="connsiteY80" fmla="*/ 0 h 254330"/>
                <a:gd name="connsiteX81" fmla="*/ 264173 w 424194"/>
                <a:gd name="connsiteY81" fmla="*/ 16632 h 254330"/>
                <a:gd name="connsiteX82" fmla="*/ 247542 w 424194"/>
                <a:gd name="connsiteY82" fmla="*/ 33264 h 254330"/>
                <a:gd name="connsiteX83" fmla="*/ 230911 w 424194"/>
                <a:gd name="connsiteY83" fmla="*/ 16632 h 254330"/>
                <a:gd name="connsiteX84" fmla="*/ 247542 w 424194"/>
                <a:gd name="connsiteY84" fmla="*/ 0 h 254330"/>
                <a:gd name="connsiteX85" fmla="*/ 177418 w 424194"/>
                <a:gd name="connsiteY85" fmla="*/ 0 h 254330"/>
                <a:gd name="connsiteX86" fmla="*/ 194049 w 424194"/>
                <a:gd name="connsiteY86" fmla="*/ 16632 h 254330"/>
                <a:gd name="connsiteX87" fmla="*/ 177418 w 424194"/>
                <a:gd name="connsiteY87" fmla="*/ 33264 h 254330"/>
                <a:gd name="connsiteX88" fmla="*/ 160787 w 424194"/>
                <a:gd name="connsiteY88" fmla="*/ 16632 h 254330"/>
                <a:gd name="connsiteX89" fmla="*/ 177418 w 424194"/>
                <a:gd name="connsiteY89" fmla="*/ 0 h 254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4194" h="254330">
                  <a:moveTo>
                    <a:pt x="0" y="230543"/>
                  </a:moveTo>
                  <a:lnTo>
                    <a:pt x="0" y="230544"/>
                  </a:lnTo>
                  <a:lnTo>
                    <a:pt x="0" y="230544"/>
                  </a:lnTo>
                  <a:close/>
                  <a:moveTo>
                    <a:pt x="23786" y="206758"/>
                  </a:moveTo>
                  <a:lnTo>
                    <a:pt x="400408" y="206758"/>
                  </a:lnTo>
                  <a:cubicBezTo>
                    <a:pt x="413545" y="206758"/>
                    <a:pt x="424194" y="217407"/>
                    <a:pt x="424194" y="230544"/>
                  </a:cubicBezTo>
                  <a:lnTo>
                    <a:pt x="424193" y="230544"/>
                  </a:lnTo>
                  <a:cubicBezTo>
                    <a:pt x="424193" y="243681"/>
                    <a:pt x="413544" y="254330"/>
                    <a:pt x="400407" y="254330"/>
                  </a:cubicBezTo>
                  <a:lnTo>
                    <a:pt x="23786" y="254329"/>
                  </a:lnTo>
                  <a:cubicBezTo>
                    <a:pt x="17217" y="254329"/>
                    <a:pt x="11271" y="251667"/>
                    <a:pt x="6966" y="247362"/>
                  </a:cubicBezTo>
                  <a:lnTo>
                    <a:pt x="0" y="230544"/>
                  </a:lnTo>
                  <a:lnTo>
                    <a:pt x="6966" y="213725"/>
                  </a:lnTo>
                  <a:cubicBezTo>
                    <a:pt x="11271" y="209420"/>
                    <a:pt x="17217" y="206758"/>
                    <a:pt x="23786" y="206758"/>
                  </a:cubicBezTo>
                  <a:close/>
                  <a:moveTo>
                    <a:pt x="118015" y="139196"/>
                  </a:moveTo>
                  <a:cubicBezTo>
                    <a:pt x="130110" y="139201"/>
                    <a:pt x="141427" y="144325"/>
                    <a:pt x="149376" y="152970"/>
                  </a:cubicBezTo>
                  <a:lnTo>
                    <a:pt x="156026" y="162611"/>
                  </a:lnTo>
                  <a:lnTo>
                    <a:pt x="156051" y="162598"/>
                  </a:lnTo>
                  <a:cubicBezTo>
                    <a:pt x="160729" y="171935"/>
                    <a:pt x="170276" y="177834"/>
                    <a:pt x="180720" y="177837"/>
                  </a:cubicBezTo>
                  <a:cubicBezTo>
                    <a:pt x="191164" y="177841"/>
                    <a:pt x="200716" y="171950"/>
                    <a:pt x="205400" y="162616"/>
                  </a:cubicBezTo>
                  <a:lnTo>
                    <a:pt x="205420" y="162626"/>
                  </a:lnTo>
                  <a:lnTo>
                    <a:pt x="212107" y="152947"/>
                  </a:lnTo>
                  <a:cubicBezTo>
                    <a:pt x="220063" y="144307"/>
                    <a:pt x="231383" y="139192"/>
                    <a:pt x="243478" y="139196"/>
                  </a:cubicBezTo>
                  <a:cubicBezTo>
                    <a:pt x="255574" y="139201"/>
                    <a:pt x="266890" y="144325"/>
                    <a:pt x="274840" y="152970"/>
                  </a:cubicBezTo>
                  <a:lnTo>
                    <a:pt x="281489" y="162611"/>
                  </a:lnTo>
                  <a:lnTo>
                    <a:pt x="281515" y="162598"/>
                  </a:lnTo>
                  <a:cubicBezTo>
                    <a:pt x="286192" y="171935"/>
                    <a:pt x="295740" y="177834"/>
                    <a:pt x="306184" y="177837"/>
                  </a:cubicBezTo>
                  <a:cubicBezTo>
                    <a:pt x="316628" y="177841"/>
                    <a:pt x="326179" y="171950"/>
                    <a:pt x="330864" y="162616"/>
                  </a:cubicBezTo>
                  <a:lnTo>
                    <a:pt x="330883" y="162626"/>
                  </a:lnTo>
                  <a:lnTo>
                    <a:pt x="337570" y="152947"/>
                  </a:lnTo>
                  <a:cubicBezTo>
                    <a:pt x="345526" y="144307"/>
                    <a:pt x="356846" y="139192"/>
                    <a:pt x="368942" y="139196"/>
                  </a:cubicBezTo>
                  <a:cubicBezTo>
                    <a:pt x="385069" y="139202"/>
                    <a:pt x="399811" y="148310"/>
                    <a:pt x="407034" y="162729"/>
                  </a:cubicBezTo>
                  <a:lnTo>
                    <a:pt x="393605" y="169457"/>
                  </a:lnTo>
                  <a:cubicBezTo>
                    <a:pt x="388927" y="160119"/>
                    <a:pt x="379380" y="154221"/>
                    <a:pt x="368936" y="154217"/>
                  </a:cubicBezTo>
                  <a:cubicBezTo>
                    <a:pt x="358492" y="154213"/>
                    <a:pt x="348940" y="160104"/>
                    <a:pt x="344256" y="169438"/>
                  </a:cubicBezTo>
                  <a:lnTo>
                    <a:pt x="344237" y="169428"/>
                  </a:lnTo>
                  <a:lnTo>
                    <a:pt x="337550" y="179108"/>
                  </a:lnTo>
                  <a:cubicBezTo>
                    <a:pt x="329594" y="187747"/>
                    <a:pt x="318274" y="192863"/>
                    <a:pt x="306178" y="192858"/>
                  </a:cubicBezTo>
                  <a:cubicBezTo>
                    <a:pt x="294083" y="192853"/>
                    <a:pt x="282767" y="187730"/>
                    <a:pt x="274817" y="179085"/>
                  </a:cubicBezTo>
                  <a:lnTo>
                    <a:pt x="268167" y="169444"/>
                  </a:lnTo>
                  <a:lnTo>
                    <a:pt x="268142" y="169457"/>
                  </a:lnTo>
                  <a:cubicBezTo>
                    <a:pt x="263464" y="160119"/>
                    <a:pt x="253917" y="154221"/>
                    <a:pt x="243473" y="154217"/>
                  </a:cubicBezTo>
                  <a:cubicBezTo>
                    <a:pt x="233029" y="154213"/>
                    <a:pt x="223477" y="160104"/>
                    <a:pt x="218792" y="169438"/>
                  </a:cubicBezTo>
                  <a:lnTo>
                    <a:pt x="218773" y="169428"/>
                  </a:lnTo>
                  <a:lnTo>
                    <a:pt x="212086" y="179108"/>
                  </a:lnTo>
                  <a:cubicBezTo>
                    <a:pt x="204130" y="187747"/>
                    <a:pt x="192810" y="192863"/>
                    <a:pt x="180715" y="192858"/>
                  </a:cubicBezTo>
                  <a:cubicBezTo>
                    <a:pt x="168619" y="192853"/>
                    <a:pt x="157303" y="187730"/>
                    <a:pt x="149353" y="179085"/>
                  </a:cubicBezTo>
                  <a:lnTo>
                    <a:pt x="142704" y="169444"/>
                  </a:lnTo>
                  <a:lnTo>
                    <a:pt x="142678" y="169457"/>
                  </a:lnTo>
                  <a:cubicBezTo>
                    <a:pt x="138001" y="160119"/>
                    <a:pt x="128453" y="154221"/>
                    <a:pt x="118009" y="154217"/>
                  </a:cubicBezTo>
                  <a:cubicBezTo>
                    <a:pt x="107565" y="154213"/>
                    <a:pt x="98014" y="160104"/>
                    <a:pt x="93329" y="169438"/>
                  </a:cubicBezTo>
                  <a:lnTo>
                    <a:pt x="93310" y="169428"/>
                  </a:lnTo>
                  <a:lnTo>
                    <a:pt x="86623" y="179108"/>
                  </a:lnTo>
                  <a:cubicBezTo>
                    <a:pt x="78667" y="187747"/>
                    <a:pt x="67347" y="192863"/>
                    <a:pt x="55251" y="192858"/>
                  </a:cubicBezTo>
                  <a:cubicBezTo>
                    <a:pt x="39124" y="192852"/>
                    <a:pt x="24382" y="183745"/>
                    <a:pt x="17159" y="169325"/>
                  </a:cubicBezTo>
                  <a:lnTo>
                    <a:pt x="30588" y="162598"/>
                  </a:lnTo>
                  <a:cubicBezTo>
                    <a:pt x="35266" y="171935"/>
                    <a:pt x="44813" y="177834"/>
                    <a:pt x="55257" y="177837"/>
                  </a:cubicBezTo>
                  <a:cubicBezTo>
                    <a:pt x="65701" y="177841"/>
                    <a:pt x="75253" y="171950"/>
                    <a:pt x="79937" y="162616"/>
                  </a:cubicBezTo>
                  <a:lnTo>
                    <a:pt x="79957" y="162626"/>
                  </a:lnTo>
                  <a:lnTo>
                    <a:pt x="86643" y="152947"/>
                  </a:lnTo>
                  <a:cubicBezTo>
                    <a:pt x="94600" y="144307"/>
                    <a:pt x="105920" y="139192"/>
                    <a:pt x="118015" y="139196"/>
                  </a:cubicBezTo>
                  <a:close/>
                  <a:moveTo>
                    <a:pt x="252484" y="49060"/>
                  </a:moveTo>
                  <a:cubicBezTo>
                    <a:pt x="261669" y="49060"/>
                    <a:pt x="269115" y="56506"/>
                    <a:pt x="269115" y="65692"/>
                  </a:cubicBezTo>
                  <a:cubicBezTo>
                    <a:pt x="269115" y="74878"/>
                    <a:pt x="261669" y="82324"/>
                    <a:pt x="252484" y="82324"/>
                  </a:cubicBezTo>
                  <a:cubicBezTo>
                    <a:pt x="243299" y="82324"/>
                    <a:pt x="235853" y="74878"/>
                    <a:pt x="235853" y="65692"/>
                  </a:cubicBezTo>
                  <a:cubicBezTo>
                    <a:pt x="235853" y="56506"/>
                    <a:pt x="243299" y="49060"/>
                    <a:pt x="252484" y="49060"/>
                  </a:cubicBezTo>
                  <a:close/>
                  <a:moveTo>
                    <a:pt x="168336" y="49060"/>
                  </a:moveTo>
                  <a:cubicBezTo>
                    <a:pt x="177521" y="49060"/>
                    <a:pt x="184967" y="56506"/>
                    <a:pt x="184967" y="65692"/>
                  </a:cubicBezTo>
                  <a:cubicBezTo>
                    <a:pt x="184967" y="74878"/>
                    <a:pt x="177521" y="82324"/>
                    <a:pt x="168336" y="82324"/>
                  </a:cubicBezTo>
                  <a:cubicBezTo>
                    <a:pt x="159151" y="82324"/>
                    <a:pt x="151705" y="74878"/>
                    <a:pt x="151705" y="65692"/>
                  </a:cubicBezTo>
                  <a:cubicBezTo>
                    <a:pt x="151705" y="56506"/>
                    <a:pt x="159151" y="49060"/>
                    <a:pt x="168336" y="49060"/>
                  </a:cubicBezTo>
                  <a:close/>
                  <a:moveTo>
                    <a:pt x="107294" y="24192"/>
                  </a:moveTo>
                  <a:cubicBezTo>
                    <a:pt x="116479" y="24192"/>
                    <a:pt x="123925" y="31638"/>
                    <a:pt x="123925" y="40824"/>
                  </a:cubicBezTo>
                  <a:cubicBezTo>
                    <a:pt x="123925" y="50010"/>
                    <a:pt x="116479" y="57456"/>
                    <a:pt x="107294" y="57456"/>
                  </a:cubicBezTo>
                  <a:cubicBezTo>
                    <a:pt x="98109" y="57456"/>
                    <a:pt x="90663" y="50010"/>
                    <a:pt x="90663" y="40824"/>
                  </a:cubicBezTo>
                  <a:cubicBezTo>
                    <a:pt x="90663" y="31638"/>
                    <a:pt x="98109" y="24192"/>
                    <a:pt x="107294" y="24192"/>
                  </a:cubicBezTo>
                  <a:close/>
                  <a:moveTo>
                    <a:pt x="317665" y="16631"/>
                  </a:moveTo>
                  <a:cubicBezTo>
                    <a:pt x="326850" y="16631"/>
                    <a:pt x="334296" y="24077"/>
                    <a:pt x="334296" y="33263"/>
                  </a:cubicBezTo>
                  <a:cubicBezTo>
                    <a:pt x="334296" y="42449"/>
                    <a:pt x="326850" y="49895"/>
                    <a:pt x="317665" y="49895"/>
                  </a:cubicBezTo>
                  <a:cubicBezTo>
                    <a:pt x="308480" y="49895"/>
                    <a:pt x="301034" y="42449"/>
                    <a:pt x="301034" y="33263"/>
                  </a:cubicBezTo>
                  <a:cubicBezTo>
                    <a:pt x="301034" y="24077"/>
                    <a:pt x="308480" y="16631"/>
                    <a:pt x="317665" y="16631"/>
                  </a:cubicBezTo>
                  <a:close/>
                  <a:moveTo>
                    <a:pt x="247542" y="0"/>
                  </a:moveTo>
                  <a:cubicBezTo>
                    <a:pt x="256727" y="0"/>
                    <a:pt x="264173" y="7446"/>
                    <a:pt x="264173" y="16632"/>
                  </a:cubicBezTo>
                  <a:cubicBezTo>
                    <a:pt x="264173" y="25818"/>
                    <a:pt x="256727" y="33264"/>
                    <a:pt x="247542" y="33264"/>
                  </a:cubicBezTo>
                  <a:cubicBezTo>
                    <a:pt x="238357" y="33264"/>
                    <a:pt x="230911" y="25818"/>
                    <a:pt x="230911" y="16632"/>
                  </a:cubicBezTo>
                  <a:cubicBezTo>
                    <a:pt x="230911" y="7446"/>
                    <a:pt x="238357" y="0"/>
                    <a:pt x="247542" y="0"/>
                  </a:cubicBezTo>
                  <a:close/>
                  <a:moveTo>
                    <a:pt x="177418" y="0"/>
                  </a:moveTo>
                  <a:cubicBezTo>
                    <a:pt x="186603" y="0"/>
                    <a:pt x="194049" y="7446"/>
                    <a:pt x="194049" y="16632"/>
                  </a:cubicBezTo>
                  <a:cubicBezTo>
                    <a:pt x="194049" y="25818"/>
                    <a:pt x="186603" y="33264"/>
                    <a:pt x="177418" y="33264"/>
                  </a:cubicBezTo>
                  <a:cubicBezTo>
                    <a:pt x="168233" y="33264"/>
                    <a:pt x="160787" y="25818"/>
                    <a:pt x="160787" y="16632"/>
                  </a:cubicBezTo>
                  <a:cubicBezTo>
                    <a:pt x="160787" y="7446"/>
                    <a:pt x="168233" y="0"/>
                    <a:pt x="177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201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2019-01-03T04:23:19Z</dcterms:modified>
</cp:coreProperties>
</file>