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891-4862-BD0A-603FBCB2F94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891-4862-BD0A-603FBCB2F94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91-4862-BD0A-603FBCB2F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36A-41BC-9C12-52E0C20072C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36A-41BC-9C12-52E0C20072C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6A-41BC-9C12-52E0C20072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21E-4FD4-ACE5-2BF73BC082A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21E-4FD4-ACE5-2BF73BC082A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1E-4FD4-ACE5-2BF73BC08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E91-40FB-BE0D-B4DBC9A12D6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E91-40FB-BE0D-B4DBC9A12D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1-40FB-BE0D-B4DBC9A12D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4" name="Chart 2">
            <a:extLst>
              <a:ext uri="{FF2B5EF4-FFF2-40B4-BE49-F238E27FC236}">
                <a16:creationId xmlns:a16="http://schemas.microsoft.com/office/drawing/2014/main" id="{3994BB0A-C27D-41C3-B140-29E1EE950E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680003"/>
              </p:ext>
            </p:extLst>
          </p:nvPr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5" name="타원 214">
            <a:extLst>
              <a:ext uri="{FF2B5EF4-FFF2-40B4-BE49-F238E27FC236}">
                <a16:creationId xmlns:a16="http://schemas.microsoft.com/office/drawing/2014/main" id="{BEBC20D2-67F3-4E30-9502-168C60E7A257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16" name="Chart 2">
            <a:extLst>
              <a:ext uri="{FF2B5EF4-FFF2-40B4-BE49-F238E27FC236}">
                <a16:creationId xmlns:a16="http://schemas.microsoft.com/office/drawing/2014/main" id="{146501BF-4B73-4191-A4D8-B33B89FDA1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985223"/>
              </p:ext>
            </p:extLst>
          </p:nvPr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7" name="타원 216">
            <a:extLst>
              <a:ext uri="{FF2B5EF4-FFF2-40B4-BE49-F238E27FC236}">
                <a16:creationId xmlns:a16="http://schemas.microsoft.com/office/drawing/2014/main" id="{797F68C4-7411-41DA-847D-42BE022B14FC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18" name="Chart 2">
            <a:extLst>
              <a:ext uri="{FF2B5EF4-FFF2-40B4-BE49-F238E27FC236}">
                <a16:creationId xmlns:a16="http://schemas.microsoft.com/office/drawing/2014/main" id="{7BA4ABB6-EFA1-427B-8368-8565C91D4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1916791"/>
              </p:ext>
            </p:extLst>
          </p:nvPr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9" name="타원 218">
            <a:extLst>
              <a:ext uri="{FF2B5EF4-FFF2-40B4-BE49-F238E27FC236}">
                <a16:creationId xmlns:a16="http://schemas.microsoft.com/office/drawing/2014/main" id="{D4DF2EBB-49B2-4A4B-8358-F93725900961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20" name="Chart 2">
            <a:extLst>
              <a:ext uri="{FF2B5EF4-FFF2-40B4-BE49-F238E27FC236}">
                <a16:creationId xmlns:a16="http://schemas.microsoft.com/office/drawing/2014/main" id="{C636B11E-6E18-4D62-A5BF-210EA584F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3310869"/>
              </p:ext>
            </p:extLst>
          </p:nvPr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1" name="타원 220">
            <a:extLst>
              <a:ext uri="{FF2B5EF4-FFF2-40B4-BE49-F238E27FC236}">
                <a16:creationId xmlns:a16="http://schemas.microsoft.com/office/drawing/2014/main" id="{D0426E7E-60F8-4B81-AE4E-181EFAC27C75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2" name="Rectangle 9">
            <a:extLst>
              <a:ext uri="{FF2B5EF4-FFF2-40B4-BE49-F238E27FC236}">
                <a16:creationId xmlns:a16="http://schemas.microsoft.com/office/drawing/2014/main" id="{6EC8733C-A4E3-46EF-93D2-7B36DD16AA40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" name="Block Arc 10">
            <a:extLst>
              <a:ext uri="{FF2B5EF4-FFF2-40B4-BE49-F238E27FC236}">
                <a16:creationId xmlns:a16="http://schemas.microsoft.com/office/drawing/2014/main" id="{130E8DF3-8D11-4979-9480-B8577413C20D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4" name="Rectangle 16">
            <a:extLst>
              <a:ext uri="{FF2B5EF4-FFF2-40B4-BE49-F238E27FC236}">
                <a16:creationId xmlns:a16="http://schemas.microsoft.com/office/drawing/2014/main" id="{D7CAA190-499F-4684-89C2-11B3372DE308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" name="Oval 21">
            <a:extLst>
              <a:ext uri="{FF2B5EF4-FFF2-40B4-BE49-F238E27FC236}">
                <a16:creationId xmlns:a16="http://schemas.microsoft.com/office/drawing/2014/main" id="{D8E89FE9-B67F-4FE1-8FD5-B273D9C4FF94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45467232-43D1-4C42-9A79-A3CD85E515B7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C2B4D59-EE78-4849-86E3-EF70ADAF5864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6358CCBD-9800-4222-98CD-B4519C462E53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3A689BD3-4A00-4765-B612-55C4A4AC42EA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0" name="Group 13">
            <a:extLst>
              <a:ext uri="{FF2B5EF4-FFF2-40B4-BE49-F238E27FC236}">
                <a16:creationId xmlns:a16="http://schemas.microsoft.com/office/drawing/2014/main" id="{FB076F71-16FC-4C86-A55E-12EA9602B179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11259D68-FF4C-427F-8B85-5EBF72E2DB5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26DD5ED4-0F9E-4BCB-A95D-B22E3A191AD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" name="Group 13">
            <a:extLst>
              <a:ext uri="{FF2B5EF4-FFF2-40B4-BE49-F238E27FC236}">
                <a16:creationId xmlns:a16="http://schemas.microsoft.com/office/drawing/2014/main" id="{C6B849D1-9F54-42F7-BEE8-F0435F55240F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2059949B-DA94-4E16-AE9D-7FCEFE5F409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92963987-AE36-4B93-950F-2D16DEC9E90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6" name="Group 13">
            <a:extLst>
              <a:ext uri="{FF2B5EF4-FFF2-40B4-BE49-F238E27FC236}">
                <a16:creationId xmlns:a16="http://schemas.microsoft.com/office/drawing/2014/main" id="{3C9AEF56-D3D3-4792-9A63-17156A457DB2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E9434442-C1AA-4DEB-9DA7-FB16D4963A3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585118B-82B1-4272-8EA6-D99B85B07E1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" name="Group 13">
            <a:extLst>
              <a:ext uri="{FF2B5EF4-FFF2-40B4-BE49-F238E27FC236}">
                <a16:creationId xmlns:a16="http://schemas.microsoft.com/office/drawing/2014/main" id="{483A3060-1EF2-42D9-874F-542CBD41AED0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1A9FE3E-D3A7-44B6-8501-DEF135F2F26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9B099C6-A104-422C-8AFC-0DEC9D53A69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828C7F1F-E59E-45AB-A89D-0ECFEEE6D907}"/>
              </a:ext>
            </a:extLst>
          </p:cNvPr>
          <p:cNvGrpSpPr/>
          <p:nvPr/>
        </p:nvGrpSpPr>
        <p:grpSpPr>
          <a:xfrm>
            <a:off x="536808" y="1724175"/>
            <a:ext cx="2052276" cy="4705933"/>
            <a:chOff x="194438" y="673094"/>
            <a:chExt cx="2501118" cy="5735142"/>
          </a:xfrm>
        </p:grpSpPr>
        <p:sp>
          <p:nvSpPr>
            <p:cNvPr id="243" name="Freeform: Shape 39">
              <a:extLst>
                <a:ext uri="{FF2B5EF4-FFF2-40B4-BE49-F238E27FC236}">
                  <a16:creationId xmlns:a16="http://schemas.microsoft.com/office/drawing/2014/main" id="{21FEAF50-3C1E-44FF-9D8A-088A23D5A724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40">
              <a:extLst>
                <a:ext uri="{FF2B5EF4-FFF2-40B4-BE49-F238E27FC236}">
                  <a16:creationId xmlns:a16="http://schemas.microsoft.com/office/drawing/2014/main" id="{2F9DC3E6-F303-4DCF-B255-FBD0DBFCAECD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41">
              <a:extLst>
                <a:ext uri="{FF2B5EF4-FFF2-40B4-BE49-F238E27FC236}">
                  <a16:creationId xmlns:a16="http://schemas.microsoft.com/office/drawing/2014/main" id="{7D996BA4-E454-4DDE-972F-E799B1D3AC2D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42">
              <a:extLst>
                <a:ext uri="{FF2B5EF4-FFF2-40B4-BE49-F238E27FC236}">
                  <a16:creationId xmlns:a16="http://schemas.microsoft.com/office/drawing/2014/main" id="{E0312337-1BEC-4CA5-A4C8-4521EC268D41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43">
              <a:extLst>
                <a:ext uri="{FF2B5EF4-FFF2-40B4-BE49-F238E27FC236}">
                  <a16:creationId xmlns:a16="http://schemas.microsoft.com/office/drawing/2014/main" id="{6FB64E70-53B4-438A-B07E-83C60C0B3EA5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44">
              <a:extLst>
                <a:ext uri="{FF2B5EF4-FFF2-40B4-BE49-F238E27FC236}">
                  <a16:creationId xmlns:a16="http://schemas.microsoft.com/office/drawing/2014/main" id="{BCB66D14-D606-478E-8606-4F9E1C002683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45">
              <a:extLst>
                <a:ext uri="{FF2B5EF4-FFF2-40B4-BE49-F238E27FC236}">
                  <a16:creationId xmlns:a16="http://schemas.microsoft.com/office/drawing/2014/main" id="{4329F64D-E94F-4FE9-8738-19C7A38419BB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132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2022-10-25T05:32:17Z</dcterms:modified>
</cp:coreProperties>
</file>