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Group 97">
            <a:extLst>
              <a:ext uri="{FF2B5EF4-FFF2-40B4-BE49-F238E27FC236}">
                <a16:creationId xmlns:a16="http://schemas.microsoft.com/office/drawing/2014/main" id="{B4026DDA-98C8-442A-AC11-F7588548AF58}"/>
              </a:ext>
            </a:extLst>
          </p:cNvPr>
          <p:cNvGrpSpPr/>
          <p:nvPr/>
        </p:nvGrpSpPr>
        <p:grpSpPr>
          <a:xfrm>
            <a:off x="8686367" y="1823373"/>
            <a:ext cx="2738140" cy="1085948"/>
            <a:chOff x="302738" y="4417056"/>
            <a:chExt cx="2851594" cy="108594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A0F3EC-C982-4408-8319-EBA2A892A9EE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5C5611-B7F9-41DE-911A-5692304AB49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100">
            <a:extLst>
              <a:ext uri="{FF2B5EF4-FFF2-40B4-BE49-F238E27FC236}">
                <a16:creationId xmlns:a16="http://schemas.microsoft.com/office/drawing/2014/main" id="{43DACB13-DABF-4FAD-BE07-2B75671B7CA8}"/>
              </a:ext>
            </a:extLst>
          </p:cNvPr>
          <p:cNvGrpSpPr/>
          <p:nvPr/>
        </p:nvGrpSpPr>
        <p:grpSpPr>
          <a:xfrm>
            <a:off x="810431" y="5049501"/>
            <a:ext cx="2738140" cy="1085948"/>
            <a:chOff x="302738" y="4417056"/>
            <a:chExt cx="2851594" cy="108594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951F2DD-18D1-45CB-9BFB-A5CEC8ADB57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6A729EE-952A-41BC-B263-B8E4EDCABDB1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3">
            <a:extLst>
              <a:ext uri="{FF2B5EF4-FFF2-40B4-BE49-F238E27FC236}">
                <a16:creationId xmlns:a16="http://schemas.microsoft.com/office/drawing/2014/main" id="{7439FBD8-E3B6-4046-8DDC-6DE87319C00C}"/>
              </a:ext>
            </a:extLst>
          </p:cNvPr>
          <p:cNvGrpSpPr/>
          <p:nvPr/>
        </p:nvGrpSpPr>
        <p:grpSpPr>
          <a:xfrm>
            <a:off x="810431" y="1881858"/>
            <a:ext cx="2738140" cy="1085948"/>
            <a:chOff x="302738" y="4417056"/>
            <a:chExt cx="2851594" cy="10859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BA1A43-44E9-426B-AD20-26DB575281E2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4934CFE-72E1-4385-B780-9E3F6360255A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06">
            <a:extLst>
              <a:ext uri="{FF2B5EF4-FFF2-40B4-BE49-F238E27FC236}">
                <a16:creationId xmlns:a16="http://schemas.microsoft.com/office/drawing/2014/main" id="{56CBC603-70F4-4FBC-8221-6BC923A89FB5}"/>
              </a:ext>
            </a:extLst>
          </p:cNvPr>
          <p:cNvGrpSpPr/>
          <p:nvPr/>
        </p:nvGrpSpPr>
        <p:grpSpPr>
          <a:xfrm>
            <a:off x="8686367" y="5049501"/>
            <a:ext cx="2738140" cy="1085948"/>
            <a:chOff x="302738" y="4417056"/>
            <a:chExt cx="2851594" cy="108594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0936BF3-DC41-4B28-9CB3-F55276CEE333}"/>
                </a:ext>
              </a:extLst>
            </p:cNvPr>
            <p:cNvSpPr txBox="1"/>
            <p:nvPr/>
          </p:nvSpPr>
          <p:spPr>
            <a:xfrm>
              <a:off x="302738" y="4417056"/>
              <a:ext cx="2851594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7C4F28-2445-4B9E-8CA1-A38D3D604425}"/>
                </a:ext>
              </a:extLst>
            </p:cNvPr>
            <p:cNvSpPr txBox="1"/>
            <p:nvPr/>
          </p:nvSpPr>
          <p:spPr>
            <a:xfrm>
              <a:off x="302738" y="4672007"/>
              <a:ext cx="2851594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7" name="Elbow Connector 10">
            <a:extLst>
              <a:ext uri="{FF2B5EF4-FFF2-40B4-BE49-F238E27FC236}">
                <a16:creationId xmlns:a16="http://schemas.microsoft.com/office/drawing/2014/main" id="{ECBB15E7-58E2-44EB-B806-3E9D6241298B}"/>
              </a:ext>
            </a:extLst>
          </p:cNvPr>
          <p:cNvCxnSpPr>
            <a:cxnSpLocks/>
          </p:cNvCxnSpPr>
          <p:nvPr/>
        </p:nvCxnSpPr>
        <p:spPr>
          <a:xfrm flipV="1">
            <a:off x="6692629" y="1961872"/>
            <a:ext cx="1780165" cy="1332063"/>
          </a:xfrm>
          <a:prstGeom prst="bentConnector3">
            <a:avLst>
              <a:gd name="adj1" fmla="val -274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4">
            <a:extLst>
              <a:ext uri="{FF2B5EF4-FFF2-40B4-BE49-F238E27FC236}">
                <a16:creationId xmlns:a16="http://schemas.microsoft.com/office/drawing/2014/main" id="{99146871-A21E-43A6-ACCF-FECFA665848A}"/>
              </a:ext>
            </a:extLst>
          </p:cNvPr>
          <p:cNvCxnSpPr>
            <a:cxnSpLocks/>
          </p:cNvCxnSpPr>
          <p:nvPr/>
        </p:nvCxnSpPr>
        <p:spPr>
          <a:xfrm rot="10800000">
            <a:off x="7140112" y="4429028"/>
            <a:ext cx="1332682" cy="758972"/>
          </a:xfrm>
          <a:prstGeom prst="bentConnector3">
            <a:avLst>
              <a:gd name="adj1" fmla="val 98905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lbow Connector 132">
            <a:extLst>
              <a:ext uri="{FF2B5EF4-FFF2-40B4-BE49-F238E27FC236}">
                <a16:creationId xmlns:a16="http://schemas.microsoft.com/office/drawing/2014/main" id="{83EF29A2-F48E-4BEE-B45A-F7FB082F9278}"/>
              </a:ext>
            </a:extLst>
          </p:cNvPr>
          <p:cNvCxnSpPr>
            <a:cxnSpLocks/>
          </p:cNvCxnSpPr>
          <p:nvPr/>
        </p:nvCxnSpPr>
        <p:spPr>
          <a:xfrm flipV="1">
            <a:off x="2845272" y="4458304"/>
            <a:ext cx="1597847" cy="529168"/>
          </a:xfrm>
          <a:prstGeom prst="bentConnector3">
            <a:avLst>
              <a:gd name="adj1" fmla="val -53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38">
            <a:extLst>
              <a:ext uri="{FF2B5EF4-FFF2-40B4-BE49-F238E27FC236}">
                <a16:creationId xmlns:a16="http://schemas.microsoft.com/office/drawing/2014/main" id="{FCDD56C6-5151-433F-B529-D34A8248BE6D}"/>
              </a:ext>
            </a:extLst>
          </p:cNvPr>
          <p:cNvCxnSpPr>
            <a:cxnSpLocks/>
          </p:cNvCxnSpPr>
          <p:nvPr/>
        </p:nvCxnSpPr>
        <p:spPr>
          <a:xfrm>
            <a:off x="3720910" y="2020358"/>
            <a:ext cx="1150621" cy="270012"/>
          </a:xfrm>
          <a:prstGeom prst="bentConnector3">
            <a:avLst>
              <a:gd name="adj1" fmla="val 99880"/>
            </a:avLst>
          </a:prstGeom>
          <a:ln>
            <a:solidFill>
              <a:schemeClr val="bg1">
                <a:lumMod val="6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2317D8F-1952-4E84-8C5C-2C78D66769CD}"/>
              </a:ext>
            </a:extLst>
          </p:cNvPr>
          <p:cNvGrpSpPr/>
          <p:nvPr/>
        </p:nvGrpSpPr>
        <p:grpSpPr>
          <a:xfrm>
            <a:off x="4354679" y="2306412"/>
            <a:ext cx="3852299" cy="3268838"/>
            <a:chOff x="4708647" y="2271244"/>
            <a:chExt cx="3462733" cy="2938275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1CD3A318-39C5-4B91-8774-8BBF833E02CA}"/>
                </a:ext>
              </a:extLst>
            </p:cNvPr>
            <p:cNvSpPr/>
            <p:nvPr/>
          </p:nvSpPr>
          <p:spPr>
            <a:xfrm>
              <a:off x="5424880" y="2949383"/>
              <a:ext cx="1627206" cy="1631046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DD08570C-153B-4DED-8573-C23069FB014E}"/>
                </a:ext>
              </a:extLst>
            </p:cNvPr>
            <p:cNvSpPr/>
            <p:nvPr/>
          </p:nvSpPr>
          <p:spPr>
            <a:xfrm>
              <a:off x="7043973" y="3247219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C8EF0A5-DCD2-48BA-9A4F-A807816954DE}"/>
                </a:ext>
              </a:extLst>
            </p:cNvPr>
            <p:cNvSpPr/>
            <p:nvPr/>
          </p:nvSpPr>
          <p:spPr>
            <a:xfrm>
              <a:off x="4755968" y="2271244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9AD6A0B-0893-4B2D-BDE9-9093CAC3E878}"/>
                </a:ext>
              </a:extLst>
            </p:cNvPr>
            <p:cNvSpPr/>
            <p:nvPr/>
          </p:nvSpPr>
          <p:spPr>
            <a:xfrm>
              <a:off x="4708647" y="4079451"/>
              <a:ext cx="1127407" cy="1130068"/>
            </a:xfrm>
            <a:custGeom>
              <a:avLst/>
              <a:gdLst>
                <a:gd name="connsiteX0" fmla="*/ 1702614 w 1792010"/>
                <a:gd name="connsiteY0" fmla="*/ 878442 h 1796239"/>
                <a:gd name="connsiteX1" fmla="*/ 1710060 w 1792010"/>
                <a:gd name="connsiteY1" fmla="*/ 883022 h 1796239"/>
                <a:gd name="connsiteX2" fmla="*/ 1702614 w 1792010"/>
                <a:gd name="connsiteY2" fmla="*/ 881183 h 1796239"/>
                <a:gd name="connsiteX3" fmla="*/ 896004 w 1792010"/>
                <a:gd name="connsiteY3" fmla="*/ 384279 h 1796239"/>
                <a:gd name="connsiteX4" fmla="*/ 379479 w 1792010"/>
                <a:gd name="connsiteY4" fmla="*/ 900804 h 1796239"/>
                <a:gd name="connsiteX5" fmla="*/ 896004 w 1792010"/>
                <a:gd name="connsiteY5" fmla="*/ 1417329 h 1796239"/>
                <a:gd name="connsiteX6" fmla="*/ 1412529 w 1792010"/>
                <a:gd name="connsiteY6" fmla="*/ 900804 h 1796239"/>
                <a:gd name="connsiteX7" fmla="*/ 896004 w 1792010"/>
                <a:gd name="connsiteY7" fmla="*/ 384279 h 1796239"/>
                <a:gd name="connsiteX8" fmla="*/ 998892 w 1792010"/>
                <a:gd name="connsiteY8" fmla="*/ 0 h 1796239"/>
                <a:gd name="connsiteX9" fmla="*/ 1263685 w 1792010"/>
                <a:gd name="connsiteY9" fmla="*/ 70112 h 1796239"/>
                <a:gd name="connsiteX10" fmla="*/ 1259890 w 1792010"/>
                <a:gd name="connsiteY10" fmla="*/ 292970 h 1796239"/>
                <a:gd name="connsiteX11" fmla="*/ 1252964 w 1792010"/>
                <a:gd name="connsiteY11" fmla="*/ 291136 h 1796239"/>
                <a:gd name="connsiteX12" fmla="*/ 1403555 w 1792010"/>
                <a:gd name="connsiteY12" fmla="*/ 406648 h 1796239"/>
                <a:gd name="connsiteX13" fmla="*/ 1604328 w 1792010"/>
                <a:gd name="connsiteY13" fmla="*/ 357315 h 1796239"/>
                <a:gd name="connsiteX14" fmla="*/ 1733027 w 1792010"/>
                <a:gd name="connsiteY14" fmla="*/ 596499 h 1796239"/>
                <a:gd name="connsiteX15" fmla="*/ 1589970 w 1792010"/>
                <a:gd name="connsiteY15" fmla="*/ 723947 h 1796239"/>
                <a:gd name="connsiteX16" fmla="*/ 1613321 w 1792010"/>
                <a:gd name="connsiteY16" fmla="*/ 924788 h 1796239"/>
                <a:gd name="connsiteX17" fmla="*/ 1792010 w 1792010"/>
                <a:gd name="connsiteY17" fmla="*/ 1022811 h 1796239"/>
                <a:gd name="connsiteX18" fmla="*/ 1721058 w 1792010"/>
                <a:gd name="connsiteY18" fmla="*/ 1284473 h 1796239"/>
                <a:gd name="connsiteX19" fmla="*/ 1504230 w 1792010"/>
                <a:gd name="connsiteY19" fmla="*/ 1280870 h 1796239"/>
                <a:gd name="connsiteX20" fmla="*/ 1406384 w 1792010"/>
                <a:gd name="connsiteY20" fmla="*/ 1403402 h 1796239"/>
                <a:gd name="connsiteX21" fmla="*/ 1477592 w 1792010"/>
                <a:gd name="connsiteY21" fmla="*/ 1587057 h 1796239"/>
                <a:gd name="connsiteX22" fmla="*/ 1253035 w 1792010"/>
                <a:gd name="connsiteY22" fmla="*/ 1742435 h 1796239"/>
                <a:gd name="connsiteX23" fmla="*/ 1163834 w 1792010"/>
                <a:gd name="connsiteY23" fmla="*/ 1665910 h 1796239"/>
                <a:gd name="connsiteX24" fmla="*/ 1163667 w 1792010"/>
                <a:gd name="connsiteY24" fmla="*/ 1666097 h 1796239"/>
                <a:gd name="connsiteX25" fmla="*/ 1144343 w 1792010"/>
                <a:gd name="connsiteY25" fmla="*/ 1649188 h 1796239"/>
                <a:gd name="connsiteX26" fmla="*/ 1082710 w 1792010"/>
                <a:gd name="connsiteY26" fmla="*/ 1596313 h 1796239"/>
                <a:gd name="connsiteX27" fmla="*/ 1083384 w 1792010"/>
                <a:gd name="connsiteY27" fmla="*/ 1595846 h 1796239"/>
                <a:gd name="connsiteX28" fmla="*/ 1076108 w 1792010"/>
                <a:gd name="connsiteY28" fmla="*/ 1589478 h 1796239"/>
                <a:gd name="connsiteX29" fmla="*/ 898869 w 1792010"/>
                <a:gd name="connsiteY29" fmla="*/ 1612479 h 1796239"/>
                <a:gd name="connsiteX30" fmla="*/ 795635 w 1792010"/>
                <a:gd name="connsiteY30" fmla="*/ 1796239 h 1796239"/>
                <a:gd name="connsiteX31" fmla="*/ 530840 w 1792010"/>
                <a:gd name="connsiteY31" fmla="*/ 1726127 h 1796239"/>
                <a:gd name="connsiteX32" fmla="*/ 534419 w 1792010"/>
                <a:gd name="connsiteY32" fmla="*/ 1515981 h 1796239"/>
                <a:gd name="connsiteX33" fmla="*/ 384791 w 1792010"/>
                <a:gd name="connsiteY33" fmla="*/ 1400008 h 1796239"/>
                <a:gd name="connsiteX34" fmla="*/ 388223 w 1792010"/>
                <a:gd name="connsiteY34" fmla="*/ 1407281 h 1796239"/>
                <a:gd name="connsiteX35" fmla="*/ 166784 w 1792010"/>
                <a:gd name="connsiteY35" fmla="*/ 1449671 h 1796239"/>
                <a:gd name="connsiteX36" fmla="*/ 50929 w 1792010"/>
                <a:gd name="connsiteY36" fmla="*/ 1204159 h 1796239"/>
                <a:gd name="connsiteX37" fmla="*/ 200689 w 1792010"/>
                <a:gd name="connsiteY37" fmla="*/ 1084166 h 1796239"/>
                <a:gd name="connsiteX38" fmla="*/ 176341 w 1792010"/>
                <a:gd name="connsiteY38" fmla="*/ 904529 h 1796239"/>
                <a:gd name="connsiteX39" fmla="*/ 0 w 1792010"/>
                <a:gd name="connsiteY39" fmla="*/ 807794 h 1796239"/>
                <a:gd name="connsiteX40" fmla="*/ 70951 w 1792010"/>
                <a:gd name="connsiteY40" fmla="*/ 546132 h 1796239"/>
                <a:gd name="connsiteX41" fmla="*/ 273028 w 1792010"/>
                <a:gd name="connsiteY41" fmla="*/ 549491 h 1796239"/>
                <a:gd name="connsiteX42" fmla="*/ 370996 w 1792010"/>
                <a:gd name="connsiteY42" fmla="*/ 419078 h 1796239"/>
                <a:gd name="connsiteX43" fmla="*/ 303314 w 1792010"/>
                <a:gd name="connsiteY43" fmla="*/ 212794 h 1796239"/>
                <a:gd name="connsiteX44" fmla="*/ 535794 w 1792010"/>
                <a:gd name="connsiteY44" fmla="*/ 69242 h 1796239"/>
                <a:gd name="connsiteX45" fmla="*/ 698144 w 1792010"/>
                <a:gd name="connsiteY45" fmla="*/ 223973 h 1796239"/>
                <a:gd name="connsiteX46" fmla="*/ 696512 w 1792010"/>
                <a:gd name="connsiteY46" fmla="*/ 224981 h 1796239"/>
                <a:gd name="connsiteX47" fmla="*/ 896341 w 1792010"/>
                <a:gd name="connsiteY47" fmla="*/ 196709 h 1796239"/>
                <a:gd name="connsiteX48" fmla="*/ 889414 w 1792010"/>
                <a:gd name="connsiteY48" fmla="*/ 194876 h 1796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792010" h="1796239">
                  <a:moveTo>
                    <a:pt x="1702614" y="878442"/>
                  </a:moveTo>
                  <a:lnTo>
                    <a:pt x="1710060" y="883022"/>
                  </a:lnTo>
                  <a:lnTo>
                    <a:pt x="1702614" y="881183"/>
                  </a:lnTo>
                  <a:close/>
                  <a:moveTo>
                    <a:pt x="896004" y="384279"/>
                  </a:moveTo>
                  <a:cubicBezTo>
                    <a:pt x="610735" y="384279"/>
                    <a:pt x="379479" y="615535"/>
                    <a:pt x="379479" y="900804"/>
                  </a:cubicBezTo>
                  <a:cubicBezTo>
                    <a:pt x="379479" y="1186073"/>
                    <a:pt x="610735" y="1417329"/>
                    <a:pt x="896004" y="1417329"/>
                  </a:cubicBezTo>
                  <a:cubicBezTo>
                    <a:pt x="1181273" y="1417329"/>
                    <a:pt x="1412529" y="1186073"/>
                    <a:pt x="1412529" y="900804"/>
                  </a:cubicBezTo>
                  <a:cubicBezTo>
                    <a:pt x="1412529" y="615535"/>
                    <a:pt x="1181273" y="384279"/>
                    <a:pt x="896004" y="384279"/>
                  </a:cubicBezTo>
                  <a:close/>
                  <a:moveTo>
                    <a:pt x="998892" y="0"/>
                  </a:moveTo>
                  <a:lnTo>
                    <a:pt x="1263685" y="70112"/>
                  </a:lnTo>
                  <a:lnTo>
                    <a:pt x="1259890" y="292970"/>
                  </a:lnTo>
                  <a:lnTo>
                    <a:pt x="1252964" y="291136"/>
                  </a:lnTo>
                  <a:cubicBezTo>
                    <a:pt x="1309401" y="322522"/>
                    <a:pt x="1360410" y="361009"/>
                    <a:pt x="1403555" y="406648"/>
                  </a:cubicBezTo>
                  <a:lnTo>
                    <a:pt x="1604328" y="357315"/>
                  </a:lnTo>
                  <a:lnTo>
                    <a:pt x="1733027" y="596499"/>
                  </a:lnTo>
                  <a:lnTo>
                    <a:pt x="1589970" y="723947"/>
                  </a:lnTo>
                  <a:cubicBezTo>
                    <a:pt x="1607903" y="788494"/>
                    <a:pt x="1616355" y="856084"/>
                    <a:pt x="1613321" y="924788"/>
                  </a:cubicBezTo>
                  <a:lnTo>
                    <a:pt x="1792010" y="1022811"/>
                  </a:lnTo>
                  <a:lnTo>
                    <a:pt x="1721058" y="1284473"/>
                  </a:lnTo>
                  <a:lnTo>
                    <a:pt x="1504230" y="1280870"/>
                  </a:lnTo>
                  <a:cubicBezTo>
                    <a:pt x="1476815" y="1326134"/>
                    <a:pt x="1443601" y="1366958"/>
                    <a:pt x="1406384" y="1403402"/>
                  </a:cubicBezTo>
                  <a:lnTo>
                    <a:pt x="1477592" y="1587057"/>
                  </a:lnTo>
                  <a:lnTo>
                    <a:pt x="1253035" y="1742435"/>
                  </a:lnTo>
                  <a:lnTo>
                    <a:pt x="1163834" y="1665910"/>
                  </a:lnTo>
                  <a:lnTo>
                    <a:pt x="1163667" y="1666097"/>
                  </a:lnTo>
                  <a:lnTo>
                    <a:pt x="1144343" y="1649188"/>
                  </a:lnTo>
                  <a:lnTo>
                    <a:pt x="1082710" y="1596313"/>
                  </a:lnTo>
                  <a:lnTo>
                    <a:pt x="1083384" y="1595846"/>
                  </a:lnTo>
                  <a:lnTo>
                    <a:pt x="1076108" y="1589478"/>
                  </a:lnTo>
                  <a:cubicBezTo>
                    <a:pt x="1019150" y="1605403"/>
                    <a:pt x="959511" y="1612813"/>
                    <a:pt x="898869" y="1612479"/>
                  </a:cubicBezTo>
                  <a:lnTo>
                    <a:pt x="795635" y="1796239"/>
                  </a:lnTo>
                  <a:lnTo>
                    <a:pt x="530840" y="1726127"/>
                  </a:lnTo>
                  <a:lnTo>
                    <a:pt x="534419" y="1515981"/>
                  </a:lnTo>
                  <a:cubicBezTo>
                    <a:pt x="478307" y="1484379"/>
                    <a:pt x="427627" y="1445732"/>
                    <a:pt x="384791" y="1400008"/>
                  </a:cubicBezTo>
                  <a:lnTo>
                    <a:pt x="388223" y="1407281"/>
                  </a:lnTo>
                  <a:lnTo>
                    <a:pt x="166784" y="1449671"/>
                  </a:lnTo>
                  <a:lnTo>
                    <a:pt x="50929" y="1204159"/>
                  </a:lnTo>
                  <a:lnTo>
                    <a:pt x="200689" y="1084166"/>
                  </a:lnTo>
                  <a:cubicBezTo>
                    <a:pt x="184704" y="1026270"/>
                    <a:pt x="176353" y="965934"/>
                    <a:pt x="176341" y="904529"/>
                  </a:cubicBezTo>
                  <a:lnTo>
                    <a:pt x="0" y="807794"/>
                  </a:lnTo>
                  <a:lnTo>
                    <a:pt x="70951" y="546132"/>
                  </a:lnTo>
                  <a:lnTo>
                    <a:pt x="273028" y="549491"/>
                  </a:lnTo>
                  <a:cubicBezTo>
                    <a:pt x="300443" y="501683"/>
                    <a:pt x="333547" y="458094"/>
                    <a:pt x="370996" y="419078"/>
                  </a:cubicBezTo>
                  <a:lnTo>
                    <a:pt x="303314" y="212794"/>
                  </a:lnTo>
                  <a:lnTo>
                    <a:pt x="535794" y="69242"/>
                  </a:lnTo>
                  <a:lnTo>
                    <a:pt x="698144" y="223973"/>
                  </a:lnTo>
                  <a:lnTo>
                    <a:pt x="696512" y="224981"/>
                  </a:lnTo>
                  <a:cubicBezTo>
                    <a:pt x="760334" y="205136"/>
                    <a:pt x="827716" y="195964"/>
                    <a:pt x="896341" y="196709"/>
                  </a:cubicBezTo>
                  <a:lnTo>
                    <a:pt x="889414" y="19487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1992987-90CA-4B56-BDB1-EA82F724BAB9}"/>
              </a:ext>
            </a:extLst>
          </p:cNvPr>
          <p:cNvSpPr/>
          <p:nvPr/>
        </p:nvSpPr>
        <p:spPr>
          <a:xfrm>
            <a:off x="4816559" y="2786579"/>
            <a:ext cx="435772" cy="31935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rapezoid 22">
            <a:extLst>
              <a:ext uri="{FF2B5EF4-FFF2-40B4-BE49-F238E27FC236}">
                <a16:creationId xmlns:a16="http://schemas.microsoft.com/office/drawing/2014/main" id="{3C5BCEAF-9ED4-4380-A488-6BAD71289B0D}"/>
              </a:ext>
            </a:extLst>
          </p:cNvPr>
          <p:cNvSpPr>
            <a:spLocks noChangeAspect="1"/>
          </p:cNvSpPr>
          <p:nvPr/>
        </p:nvSpPr>
        <p:spPr>
          <a:xfrm>
            <a:off x="7353444" y="3903312"/>
            <a:ext cx="461850" cy="2349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AE8099C1-4C2E-4737-95A7-38C61829F476}"/>
              </a:ext>
            </a:extLst>
          </p:cNvPr>
          <p:cNvSpPr/>
          <p:nvPr/>
        </p:nvSpPr>
        <p:spPr>
          <a:xfrm>
            <a:off x="4813952" y="4769378"/>
            <a:ext cx="370902" cy="38027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Freeform 55">
            <a:extLst>
              <a:ext uri="{FF2B5EF4-FFF2-40B4-BE49-F238E27FC236}">
                <a16:creationId xmlns:a16="http://schemas.microsoft.com/office/drawing/2014/main" id="{57A8EF7B-F470-460A-ABA9-86200E466A26}"/>
              </a:ext>
            </a:extLst>
          </p:cNvPr>
          <p:cNvSpPr/>
          <p:nvPr/>
        </p:nvSpPr>
        <p:spPr>
          <a:xfrm rot="2700000">
            <a:off x="5927926" y="3593880"/>
            <a:ext cx="306172" cy="75022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112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10</cp:revision>
  <dcterms:created xsi:type="dcterms:W3CDTF">2018-02-18T19:39:47Z</dcterms:created>
  <dcterms:modified xsi:type="dcterms:W3CDTF">2018-03-27T00:30:53Z</dcterms:modified>
</cp:coreProperties>
</file>