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0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6"/>
            </a:solidFill>
            <a:ln w="6350">
              <a:noFill/>
            </a:ln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3A4E-4CFE-A7A8-5E784878E6F9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/>
              </a:solidFill>
              <a:ln w="6350">
                <a:noFill/>
              </a:ln>
            </c:spPr>
            <c:extLst>
              <c:ext xmlns:c16="http://schemas.microsoft.com/office/drawing/2014/chart" uri="{C3380CC4-5D6E-409C-BE32-E72D297353CC}">
                <c16:uniqueId val="{00000002-3A4E-4CFE-A7A8-5E784878E6F9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/>
              </a:solidFill>
              <a:ln w="6350">
                <a:noFill/>
              </a:ln>
            </c:spPr>
            <c:extLst>
              <c:ext xmlns:c16="http://schemas.microsoft.com/office/drawing/2014/chart" uri="{C3380CC4-5D6E-409C-BE32-E72D297353CC}">
                <c16:uniqueId val="{00000004-3A4E-4CFE-A7A8-5E784878E6F9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3"/>
              </a:solidFill>
              <a:ln w="6350">
                <a:noFill/>
              </a:ln>
            </c:spPr>
            <c:extLst>
              <c:ext xmlns:c16="http://schemas.microsoft.com/office/drawing/2014/chart" uri="{C3380CC4-5D6E-409C-BE32-E72D297353CC}">
                <c16:uniqueId val="{00000006-3A4E-4CFE-A7A8-5E784878E6F9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4"/>
              </a:solidFill>
              <a:ln w="6350">
                <a:noFill/>
              </a:ln>
            </c:spPr>
            <c:extLst>
              <c:ext xmlns:c16="http://schemas.microsoft.com/office/drawing/2014/chart" uri="{C3380CC4-5D6E-409C-BE32-E72D297353CC}">
                <c16:uniqueId val="{00000008-3A4E-4CFE-A7A8-5E784878E6F9}"/>
              </c:ext>
            </c:extLst>
          </c:dPt>
          <c:cat>
            <c:strRef>
              <c:f>Sheet1!$A$2:$A$6</c:f>
              <c:strCache>
                <c:ptCount val="5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75</c:v>
                </c:pt>
                <c:pt idx="1">
                  <c:v>80</c:v>
                </c:pt>
                <c:pt idx="2">
                  <c:v>55</c:v>
                </c:pt>
                <c:pt idx="3">
                  <c:v>64</c:v>
                </c:pt>
                <c:pt idx="4">
                  <c:v>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3A4E-4CFE-A7A8-5E784878E6F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5"/>
        <c:axId val="157966720"/>
        <c:axId val="157968256"/>
      </c:barChart>
      <c:catAx>
        <c:axId val="15796672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 b="1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157968256"/>
        <c:crosses val="autoZero"/>
        <c:auto val="1"/>
        <c:lblAlgn val="ctr"/>
        <c:lblOffset val="100"/>
        <c:noMultiLvlLbl val="0"/>
      </c:catAx>
      <c:valAx>
        <c:axId val="157968256"/>
        <c:scaling>
          <c:orientation val="minMax"/>
        </c:scaling>
        <c:delete val="1"/>
        <c:axPos val="l"/>
        <c:majorGridlines>
          <c:spPr>
            <a:ln>
              <a:noFill/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crossAx val="157966720"/>
        <c:crosses val="autoZero"/>
        <c:crossBetween val="between"/>
      </c:valAx>
      <c:spPr>
        <a:noFill/>
        <a:ln w="53975"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pic>
        <p:nvPicPr>
          <p:cNvPr id="4335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F4D13B50-07D4-421C-A16A-820BF71244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121" y="5561303"/>
            <a:ext cx="5577880" cy="452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336" name="Chart 43">
            <a:extLst>
              <a:ext uri="{FF2B5EF4-FFF2-40B4-BE49-F238E27FC236}">
                <a16:creationId xmlns:a16="http://schemas.microsoft.com/office/drawing/2014/main" id="{10B7F9A5-C0FE-4F07-94A3-DA7FB3716B2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88335650"/>
              </p:ext>
            </p:extLst>
          </p:nvPr>
        </p:nvGraphicFramePr>
        <p:xfrm>
          <a:off x="1046394" y="1870230"/>
          <a:ext cx="4883628" cy="42011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4337" name="Group 4336">
            <a:extLst>
              <a:ext uri="{FF2B5EF4-FFF2-40B4-BE49-F238E27FC236}">
                <a16:creationId xmlns:a16="http://schemas.microsoft.com/office/drawing/2014/main" id="{992B6556-819E-42C8-A35A-974EE7A17228}"/>
              </a:ext>
            </a:extLst>
          </p:cNvPr>
          <p:cNvGrpSpPr/>
          <p:nvPr/>
        </p:nvGrpSpPr>
        <p:grpSpPr>
          <a:xfrm>
            <a:off x="6442379" y="2711638"/>
            <a:ext cx="630496" cy="630496"/>
            <a:chOff x="899592" y="2000671"/>
            <a:chExt cx="1152000" cy="1152000"/>
          </a:xfrm>
        </p:grpSpPr>
        <p:sp>
          <p:nvSpPr>
            <p:cNvPr id="4338" name="Oval 4337">
              <a:extLst>
                <a:ext uri="{FF2B5EF4-FFF2-40B4-BE49-F238E27FC236}">
                  <a16:creationId xmlns:a16="http://schemas.microsoft.com/office/drawing/2014/main" id="{8D17A23C-6C16-457F-9922-888B05429A7B}"/>
                </a:ext>
              </a:extLst>
            </p:cNvPr>
            <p:cNvSpPr/>
            <p:nvPr/>
          </p:nvSpPr>
          <p:spPr>
            <a:xfrm>
              <a:off x="899592" y="2000671"/>
              <a:ext cx="1152000" cy="1152000"/>
            </a:xfrm>
            <a:prstGeom prst="ellipse">
              <a:avLst/>
            </a:prstGeom>
            <a:solidFill>
              <a:schemeClr val="accent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339" name="Oval 4338">
              <a:extLst>
                <a:ext uri="{FF2B5EF4-FFF2-40B4-BE49-F238E27FC236}">
                  <a16:creationId xmlns:a16="http://schemas.microsoft.com/office/drawing/2014/main" id="{807E68DB-5CCD-46CA-A063-195B008D6DE5}"/>
                </a:ext>
              </a:extLst>
            </p:cNvPr>
            <p:cNvSpPr/>
            <p:nvPr/>
          </p:nvSpPr>
          <p:spPr>
            <a:xfrm>
              <a:off x="966895" y="2067974"/>
              <a:ext cx="1017395" cy="1017395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02</a:t>
              </a:r>
              <a:endParaRPr lang="ko-KR" alt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340" name="그룹 18">
            <a:extLst>
              <a:ext uri="{FF2B5EF4-FFF2-40B4-BE49-F238E27FC236}">
                <a16:creationId xmlns:a16="http://schemas.microsoft.com/office/drawing/2014/main" id="{A2185857-9494-4271-A85D-D30B8A182DA6}"/>
              </a:ext>
            </a:extLst>
          </p:cNvPr>
          <p:cNvGrpSpPr/>
          <p:nvPr/>
        </p:nvGrpSpPr>
        <p:grpSpPr>
          <a:xfrm>
            <a:off x="7153823" y="2667497"/>
            <a:ext cx="4235441" cy="701678"/>
            <a:chOff x="7217193" y="2673741"/>
            <a:chExt cx="3184451" cy="701678"/>
          </a:xfrm>
        </p:grpSpPr>
        <p:sp>
          <p:nvSpPr>
            <p:cNvPr id="4341" name="TextBox 4340">
              <a:extLst>
                <a:ext uri="{FF2B5EF4-FFF2-40B4-BE49-F238E27FC236}">
                  <a16:creationId xmlns:a16="http://schemas.microsoft.com/office/drawing/2014/main" id="{DF65BFEC-7C58-4CC0-853F-CD6A4B8AEB97}"/>
                </a:ext>
              </a:extLst>
            </p:cNvPr>
            <p:cNvSpPr txBox="1"/>
            <p:nvPr/>
          </p:nvSpPr>
          <p:spPr>
            <a:xfrm>
              <a:off x="7217193" y="2673741"/>
              <a:ext cx="318445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4342" name="TextBox 4341">
              <a:extLst>
                <a:ext uri="{FF2B5EF4-FFF2-40B4-BE49-F238E27FC236}">
                  <a16:creationId xmlns:a16="http://schemas.microsoft.com/office/drawing/2014/main" id="{FA505F6E-E739-48D7-A310-9D18C5609D29}"/>
                </a:ext>
              </a:extLst>
            </p:cNvPr>
            <p:cNvSpPr txBox="1"/>
            <p:nvPr/>
          </p:nvSpPr>
          <p:spPr>
            <a:xfrm>
              <a:off x="7217194" y="2913754"/>
              <a:ext cx="31844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343" name="Group 4342">
            <a:extLst>
              <a:ext uri="{FF2B5EF4-FFF2-40B4-BE49-F238E27FC236}">
                <a16:creationId xmlns:a16="http://schemas.microsoft.com/office/drawing/2014/main" id="{36DDE4E8-F2EB-4AE5-943D-EF802C58006D}"/>
              </a:ext>
            </a:extLst>
          </p:cNvPr>
          <p:cNvGrpSpPr/>
          <p:nvPr/>
        </p:nvGrpSpPr>
        <p:grpSpPr>
          <a:xfrm>
            <a:off x="6442379" y="3601986"/>
            <a:ext cx="630496" cy="630496"/>
            <a:chOff x="899592" y="2000671"/>
            <a:chExt cx="1152000" cy="1152000"/>
          </a:xfrm>
        </p:grpSpPr>
        <p:sp>
          <p:nvSpPr>
            <p:cNvPr id="4344" name="Oval 4343">
              <a:extLst>
                <a:ext uri="{FF2B5EF4-FFF2-40B4-BE49-F238E27FC236}">
                  <a16:creationId xmlns:a16="http://schemas.microsoft.com/office/drawing/2014/main" id="{D3E0C556-88DD-430E-B08A-81B1BCC16B5A}"/>
                </a:ext>
              </a:extLst>
            </p:cNvPr>
            <p:cNvSpPr/>
            <p:nvPr/>
          </p:nvSpPr>
          <p:spPr>
            <a:xfrm>
              <a:off x="899592" y="2000671"/>
              <a:ext cx="1152000" cy="1152000"/>
            </a:xfrm>
            <a:prstGeom prst="ellipse">
              <a:avLst/>
            </a:prstGeom>
            <a:solidFill>
              <a:schemeClr val="accent2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345" name="Oval 4344">
              <a:extLst>
                <a:ext uri="{FF2B5EF4-FFF2-40B4-BE49-F238E27FC236}">
                  <a16:creationId xmlns:a16="http://schemas.microsoft.com/office/drawing/2014/main" id="{B587F0F4-0097-4824-87D3-119D170375D4}"/>
                </a:ext>
              </a:extLst>
            </p:cNvPr>
            <p:cNvSpPr/>
            <p:nvPr/>
          </p:nvSpPr>
          <p:spPr>
            <a:xfrm>
              <a:off x="966895" y="2067974"/>
              <a:ext cx="1017395" cy="1017395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03</a:t>
              </a:r>
              <a:endParaRPr lang="ko-KR" alt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346" name="그룹 17">
            <a:extLst>
              <a:ext uri="{FF2B5EF4-FFF2-40B4-BE49-F238E27FC236}">
                <a16:creationId xmlns:a16="http://schemas.microsoft.com/office/drawing/2014/main" id="{7ABF1204-204A-4414-B889-D921E4686BA8}"/>
              </a:ext>
            </a:extLst>
          </p:cNvPr>
          <p:cNvGrpSpPr/>
          <p:nvPr/>
        </p:nvGrpSpPr>
        <p:grpSpPr>
          <a:xfrm>
            <a:off x="7153823" y="3559927"/>
            <a:ext cx="4235441" cy="701678"/>
            <a:chOff x="7217193" y="3564089"/>
            <a:chExt cx="3184451" cy="701678"/>
          </a:xfrm>
        </p:grpSpPr>
        <p:sp>
          <p:nvSpPr>
            <p:cNvPr id="4347" name="TextBox 4346">
              <a:extLst>
                <a:ext uri="{FF2B5EF4-FFF2-40B4-BE49-F238E27FC236}">
                  <a16:creationId xmlns:a16="http://schemas.microsoft.com/office/drawing/2014/main" id="{6F19CF15-CDAF-4D6C-80D2-ABCDC39413F0}"/>
                </a:ext>
              </a:extLst>
            </p:cNvPr>
            <p:cNvSpPr txBox="1"/>
            <p:nvPr/>
          </p:nvSpPr>
          <p:spPr>
            <a:xfrm>
              <a:off x="7217193" y="3564089"/>
              <a:ext cx="318445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4348" name="TextBox 4347">
              <a:extLst>
                <a:ext uri="{FF2B5EF4-FFF2-40B4-BE49-F238E27FC236}">
                  <a16:creationId xmlns:a16="http://schemas.microsoft.com/office/drawing/2014/main" id="{FF75E798-92C6-4905-B28D-D78179E47AA2}"/>
                </a:ext>
              </a:extLst>
            </p:cNvPr>
            <p:cNvSpPr txBox="1"/>
            <p:nvPr/>
          </p:nvSpPr>
          <p:spPr>
            <a:xfrm>
              <a:off x="7217194" y="3804102"/>
              <a:ext cx="31844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349" name="Group 4348">
            <a:extLst>
              <a:ext uri="{FF2B5EF4-FFF2-40B4-BE49-F238E27FC236}">
                <a16:creationId xmlns:a16="http://schemas.microsoft.com/office/drawing/2014/main" id="{34DDF018-FDAF-4D5C-BD5D-04B6B6A3F3A0}"/>
              </a:ext>
            </a:extLst>
          </p:cNvPr>
          <p:cNvGrpSpPr/>
          <p:nvPr/>
        </p:nvGrpSpPr>
        <p:grpSpPr>
          <a:xfrm>
            <a:off x="6442379" y="4492334"/>
            <a:ext cx="630496" cy="630496"/>
            <a:chOff x="899592" y="2000671"/>
            <a:chExt cx="1152000" cy="1152000"/>
          </a:xfrm>
        </p:grpSpPr>
        <p:sp>
          <p:nvSpPr>
            <p:cNvPr id="4350" name="Oval 4349">
              <a:extLst>
                <a:ext uri="{FF2B5EF4-FFF2-40B4-BE49-F238E27FC236}">
                  <a16:creationId xmlns:a16="http://schemas.microsoft.com/office/drawing/2014/main" id="{C96999A3-FBF0-4780-B8B6-AF51373592B8}"/>
                </a:ext>
              </a:extLst>
            </p:cNvPr>
            <p:cNvSpPr/>
            <p:nvPr/>
          </p:nvSpPr>
          <p:spPr>
            <a:xfrm>
              <a:off x="899592" y="2000671"/>
              <a:ext cx="1152000" cy="1152000"/>
            </a:xfrm>
            <a:prstGeom prst="ellipse">
              <a:avLst/>
            </a:prstGeom>
            <a:solidFill>
              <a:schemeClr val="accent3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351" name="Oval 4350">
              <a:extLst>
                <a:ext uri="{FF2B5EF4-FFF2-40B4-BE49-F238E27FC236}">
                  <a16:creationId xmlns:a16="http://schemas.microsoft.com/office/drawing/2014/main" id="{9CF3B9C2-CF67-4434-942A-03CCB2EBFDD1}"/>
                </a:ext>
              </a:extLst>
            </p:cNvPr>
            <p:cNvSpPr/>
            <p:nvPr/>
          </p:nvSpPr>
          <p:spPr>
            <a:xfrm>
              <a:off x="966895" y="2067974"/>
              <a:ext cx="1017395" cy="1017395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04</a:t>
              </a:r>
              <a:endParaRPr lang="ko-KR" alt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352" name="그룹 16">
            <a:extLst>
              <a:ext uri="{FF2B5EF4-FFF2-40B4-BE49-F238E27FC236}">
                <a16:creationId xmlns:a16="http://schemas.microsoft.com/office/drawing/2014/main" id="{F2CB601E-1D6A-4B06-AA6F-C6EBC9B2D636}"/>
              </a:ext>
            </a:extLst>
          </p:cNvPr>
          <p:cNvGrpSpPr/>
          <p:nvPr/>
        </p:nvGrpSpPr>
        <p:grpSpPr>
          <a:xfrm>
            <a:off x="7153823" y="4452356"/>
            <a:ext cx="4235441" cy="701678"/>
            <a:chOff x="7217193" y="4454437"/>
            <a:chExt cx="3184451" cy="701678"/>
          </a:xfrm>
        </p:grpSpPr>
        <p:sp>
          <p:nvSpPr>
            <p:cNvPr id="4353" name="TextBox 4352">
              <a:extLst>
                <a:ext uri="{FF2B5EF4-FFF2-40B4-BE49-F238E27FC236}">
                  <a16:creationId xmlns:a16="http://schemas.microsoft.com/office/drawing/2014/main" id="{6764DFC3-B441-4017-9F48-1C70DC87AA3D}"/>
                </a:ext>
              </a:extLst>
            </p:cNvPr>
            <p:cNvSpPr txBox="1"/>
            <p:nvPr/>
          </p:nvSpPr>
          <p:spPr>
            <a:xfrm>
              <a:off x="7217193" y="4454437"/>
              <a:ext cx="318445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4354" name="TextBox 4353">
              <a:extLst>
                <a:ext uri="{FF2B5EF4-FFF2-40B4-BE49-F238E27FC236}">
                  <a16:creationId xmlns:a16="http://schemas.microsoft.com/office/drawing/2014/main" id="{4AF13B48-F04D-4947-89DB-6368E3F508B1}"/>
                </a:ext>
              </a:extLst>
            </p:cNvPr>
            <p:cNvSpPr txBox="1"/>
            <p:nvPr/>
          </p:nvSpPr>
          <p:spPr>
            <a:xfrm>
              <a:off x="7217194" y="4694450"/>
              <a:ext cx="31844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355" name="Group 4354">
            <a:extLst>
              <a:ext uri="{FF2B5EF4-FFF2-40B4-BE49-F238E27FC236}">
                <a16:creationId xmlns:a16="http://schemas.microsoft.com/office/drawing/2014/main" id="{2699DD85-6E19-4DFE-BD1B-4A4E2A993B8B}"/>
              </a:ext>
            </a:extLst>
          </p:cNvPr>
          <p:cNvGrpSpPr/>
          <p:nvPr/>
        </p:nvGrpSpPr>
        <p:grpSpPr>
          <a:xfrm>
            <a:off x="6442379" y="5380374"/>
            <a:ext cx="630496" cy="630496"/>
            <a:chOff x="899592" y="2000671"/>
            <a:chExt cx="1152000" cy="1152000"/>
          </a:xfrm>
        </p:grpSpPr>
        <p:sp>
          <p:nvSpPr>
            <p:cNvPr id="4356" name="Oval 4355">
              <a:extLst>
                <a:ext uri="{FF2B5EF4-FFF2-40B4-BE49-F238E27FC236}">
                  <a16:creationId xmlns:a16="http://schemas.microsoft.com/office/drawing/2014/main" id="{40C44C9F-AE65-4B03-A797-4CDB0E9ADF9D}"/>
                </a:ext>
              </a:extLst>
            </p:cNvPr>
            <p:cNvSpPr/>
            <p:nvPr/>
          </p:nvSpPr>
          <p:spPr>
            <a:xfrm>
              <a:off x="899592" y="2000671"/>
              <a:ext cx="1152000" cy="1152000"/>
            </a:xfrm>
            <a:prstGeom prst="ellipse">
              <a:avLst/>
            </a:prstGeom>
            <a:solidFill>
              <a:schemeClr val="accent4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357" name="Oval 4356">
              <a:extLst>
                <a:ext uri="{FF2B5EF4-FFF2-40B4-BE49-F238E27FC236}">
                  <a16:creationId xmlns:a16="http://schemas.microsoft.com/office/drawing/2014/main" id="{4EE8C5A2-1E6A-48CD-B3CF-21A6E5C49446}"/>
                </a:ext>
              </a:extLst>
            </p:cNvPr>
            <p:cNvSpPr/>
            <p:nvPr/>
          </p:nvSpPr>
          <p:spPr>
            <a:xfrm>
              <a:off x="966895" y="2067974"/>
              <a:ext cx="1017395" cy="1017395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05</a:t>
              </a:r>
              <a:endParaRPr lang="ko-KR" alt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358" name="그룹 15">
            <a:extLst>
              <a:ext uri="{FF2B5EF4-FFF2-40B4-BE49-F238E27FC236}">
                <a16:creationId xmlns:a16="http://schemas.microsoft.com/office/drawing/2014/main" id="{261400AC-9968-4384-9EE1-359FF2E7DE5C}"/>
              </a:ext>
            </a:extLst>
          </p:cNvPr>
          <p:cNvGrpSpPr/>
          <p:nvPr/>
        </p:nvGrpSpPr>
        <p:grpSpPr>
          <a:xfrm>
            <a:off x="7153823" y="5344787"/>
            <a:ext cx="4235441" cy="701678"/>
            <a:chOff x="7217193" y="5344783"/>
            <a:chExt cx="3184451" cy="701678"/>
          </a:xfrm>
        </p:grpSpPr>
        <p:sp>
          <p:nvSpPr>
            <p:cNvPr id="4359" name="TextBox 4358">
              <a:extLst>
                <a:ext uri="{FF2B5EF4-FFF2-40B4-BE49-F238E27FC236}">
                  <a16:creationId xmlns:a16="http://schemas.microsoft.com/office/drawing/2014/main" id="{9419A654-A790-4E8C-8484-EB52565DD9FB}"/>
                </a:ext>
              </a:extLst>
            </p:cNvPr>
            <p:cNvSpPr txBox="1"/>
            <p:nvPr/>
          </p:nvSpPr>
          <p:spPr>
            <a:xfrm>
              <a:off x="7217193" y="5344783"/>
              <a:ext cx="318445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4360" name="TextBox 4359">
              <a:extLst>
                <a:ext uri="{FF2B5EF4-FFF2-40B4-BE49-F238E27FC236}">
                  <a16:creationId xmlns:a16="http://schemas.microsoft.com/office/drawing/2014/main" id="{CE7D668A-EAF5-4B82-A0FB-E10FF073924E}"/>
                </a:ext>
              </a:extLst>
            </p:cNvPr>
            <p:cNvSpPr txBox="1"/>
            <p:nvPr/>
          </p:nvSpPr>
          <p:spPr>
            <a:xfrm>
              <a:off x="7217194" y="5584796"/>
              <a:ext cx="31844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4361" name="TextBox 4360">
            <a:extLst>
              <a:ext uri="{FF2B5EF4-FFF2-40B4-BE49-F238E27FC236}">
                <a16:creationId xmlns:a16="http://schemas.microsoft.com/office/drawing/2014/main" id="{EBFE5726-E4E4-4F7A-B046-E264E00B0CFD}"/>
              </a:ext>
            </a:extLst>
          </p:cNvPr>
          <p:cNvSpPr txBox="1"/>
          <p:nvPr/>
        </p:nvSpPr>
        <p:spPr>
          <a:xfrm>
            <a:off x="1341711" y="2567609"/>
            <a:ext cx="622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rPr>
              <a:t>75%</a:t>
            </a:r>
            <a:endParaRPr lang="ko-KR" altLang="en-US" sz="1600" b="1" dirty="0">
              <a:solidFill>
                <a:schemeClr val="tx1">
                  <a:lumMod val="65000"/>
                  <a:lumOff val="35000"/>
                </a:schemeClr>
              </a:solidFill>
              <a:cs typeface="Calibri" pitchFamily="34" charset="0"/>
            </a:endParaRPr>
          </a:p>
        </p:txBody>
      </p:sp>
      <p:sp>
        <p:nvSpPr>
          <p:cNvPr id="4362" name="TextBox 4361">
            <a:extLst>
              <a:ext uri="{FF2B5EF4-FFF2-40B4-BE49-F238E27FC236}">
                <a16:creationId xmlns:a16="http://schemas.microsoft.com/office/drawing/2014/main" id="{971BF2EC-3284-48A1-AC9D-836C5926183D}"/>
              </a:ext>
            </a:extLst>
          </p:cNvPr>
          <p:cNvSpPr txBox="1"/>
          <p:nvPr/>
        </p:nvSpPr>
        <p:spPr>
          <a:xfrm>
            <a:off x="2260004" y="2368771"/>
            <a:ext cx="622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rPr>
              <a:t>80%</a:t>
            </a:r>
            <a:endParaRPr lang="ko-KR" altLang="en-US" sz="1600" b="1" dirty="0">
              <a:solidFill>
                <a:schemeClr val="tx1">
                  <a:lumMod val="65000"/>
                  <a:lumOff val="35000"/>
                </a:schemeClr>
              </a:solidFill>
              <a:cs typeface="Calibri" pitchFamily="34" charset="0"/>
            </a:endParaRPr>
          </a:p>
        </p:txBody>
      </p:sp>
      <p:sp>
        <p:nvSpPr>
          <p:cNvPr id="4363" name="TextBox 4362">
            <a:extLst>
              <a:ext uri="{FF2B5EF4-FFF2-40B4-BE49-F238E27FC236}">
                <a16:creationId xmlns:a16="http://schemas.microsoft.com/office/drawing/2014/main" id="{76172EAD-7439-4745-B5E5-D776918DD546}"/>
              </a:ext>
            </a:extLst>
          </p:cNvPr>
          <p:cNvSpPr txBox="1"/>
          <p:nvPr/>
        </p:nvSpPr>
        <p:spPr>
          <a:xfrm>
            <a:off x="3178297" y="3306523"/>
            <a:ext cx="622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rPr>
              <a:t>55%</a:t>
            </a:r>
            <a:endParaRPr lang="ko-KR" altLang="en-US" sz="1600" b="1" dirty="0">
              <a:solidFill>
                <a:schemeClr val="tx1">
                  <a:lumMod val="65000"/>
                  <a:lumOff val="35000"/>
                </a:schemeClr>
              </a:solidFill>
              <a:cs typeface="Calibri" pitchFamily="34" charset="0"/>
            </a:endParaRPr>
          </a:p>
        </p:txBody>
      </p:sp>
      <p:sp>
        <p:nvSpPr>
          <p:cNvPr id="4364" name="TextBox 4363">
            <a:extLst>
              <a:ext uri="{FF2B5EF4-FFF2-40B4-BE49-F238E27FC236}">
                <a16:creationId xmlns:a16="http://schemas.microsoft.com/office/drawing/2014/main" id="{97ABA804-9D3D-4AFF-8ED7-D52CC0E910E8}"/>
              </a:ext>
            </a:extLst>
          </p:cNvPr>
          <p:cNvSpPr txBox="1"/>
          <p:nvPr/>
        </p:nvSpPr>
        <p:spPr>
          <a:xfrm>
            <a:off x="4096590" y="2959397"/>
            <a:ext cx="622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rPr>
              <a:t>64%</a:t>
            </a:r>
            <a:endParaRPr lang="ko-KR" altLang="en-US" sz="1600" b="1" dirty="0">
              <a:solidFill>
                <a:schemeClr val="tx1">
                  <a:lumMod val="65000"/>
                  <a:lumOff val="35000"/>
                </a:schemeClr>
              </a:solidFill>
              <a:cs typeface="Calibri" pitchFamily="34" charset="0"/>
            </a:endParaRPr>
          </a:p>
        </p:txBody>
      </p:sp>
      <p:sp>
        <p:nvSpPr>
          <p:cNvPr id="4365" name="TextBox 4364">
            <a:extLst>
              <a:ext uri="{FF2B5EF4-FFF2-40B4-BE49-F238E27FC236}">
                <a16:creationId xmlns:a16="http://schemas.microsoft.com/office/drawing/2014/main" id="{B6C8CEE1-854B-4AEE-87BC-DB7D169AD714}"/>
              </a:ext>
            </a:extLst>
          </p:cNvPr>
          <p:cNvSpPr txBox="1"/>
          <p:nvPr/>
        </p:nvSpPr>
        <p:spPr>
          <a:xfrm>
            <a:off x="5014883" y="1855065"/>
            <a:ext cx="622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rPr>
              <a:t>94%</a:t>
            </a:r>
            <a:endParaRPr lang="ko-KR" altLang="en-US" sz="1600" b="1" dirty="0">
              <a:solidFill>
                <a:schemeClr val="tx1">
                  <a:lumMod val="65000"/>
                  <a:lumOff val="35000"/>
                </a:schemeClr>
              </a:solidFill>
              <a:cs typeface="Calibri" pitchFamily="34" charset="0"/>
            </a:endParaRPr>
          </a:p>
        </p:txBody>
      </p:sp>
      <p:grpSp>
        <p:nvGrpSpPr>
          <p:cNvPr id="4366" name="Group 4365">
            <a:extLst>
              <a:ext uri="{FF2B5EF4-FFF2-40B4-BE49-F238E27FC236}">
                <a16:creationId xmlns:a16="http://schemas.microsoft.com/office/drawing/2014/main" id="{8E3D2EB3-E5B5-407C-84BB-C50BD321EE3F}"/>
              </a:ext>
            </a:extLst>
          </p:cNvPr>
          <p:cNvGrpSpPr/>
          <p:nvPr/>
        </p:nvGrpSpPr>
        <p:grpSpPr>
          <a:xfrm>
            <a:off x="6442379" y="1810657"/>
            <a:ext cx="630496" cy="630496"/>
            <a:chOff x="899592" y="2000671"/>
            <a:chExt cx="1152000" cy="1152000"/>
          </a:xfrm>
        </p:grpSpPr>
        <p:sp>
          <p:nvSpPr>
            <p:cNvPr id="4367" name="Oval 4366">
              <a:extLst>
                <a:ext uri="{FF2B5EF4-FFF2-40B4-BE49-F238E27FC236}">
                  <a16:creationId xmlns:a16="http://schemas.microsoft.com/office/drawing/2014/main" id="{7068E2FA-270F-4811-9B30-5CDED328394B}"/>
                </a:ext>
              </a:extLst>
            </p:cNvPr>
            <p:cNvSpPr/>
            <p:nvPr/>
          </p:nvSpPr>
          <p:spPr>
            <a:xfrm>
              <a:off x="899592" y="2000671"/>
              <a:ext cx="1152000" cy="1152000"/>
            </a:xfrm>
            <a:prstGeom prst="ellipse">
              <a:avLst/>
            </a:prstGeom>
            <a:solidFill>
              <a:schemeClr val="accent6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368" name="Oval 4367">
              <a:extLst>
                <a:ext uri="{FF2B5EF4-FFF2-40B4-BE49-F238E27FC236}">
                  <a16:creationId xmlns:a16="http://schemas.microsoft.com/office/drawing/2014/main" id="{7DF7D5C2-48E9-4F81-B1FC-9C555128B3DC}"/>
                </a:ext>
              </a:extLst>
            </p:cNvPr>
            <p:cNvSpPr/>
            <p:nvPr/>
          </p:nvSpPr>
          <p:spPr>
            <a:xfrm>
              <a:off x="966894" y="2067973"/>
              <a:ext cx="1017395" cy="1017395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01</a:t>
              </a:r>
              <a:endParaRPr lang="ko-KR" alt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369" name="그룹 19">
            <a:extLst>
              <a:ext uri="{FF2B5EF4-FFF2-40B4-BE49-F238E27FC236}">
                <a16:creationId xmlns:a16="http://schemas.microsoft.com/office/drawing/2014/main" id="{3C06004B-614E-4C59-956D-336DB824F06C}"/>
              </a:ext>
            </a:extLst>
          </p:cNvPr>
          <p:cNvGrpSpPr/>
          <p:nvPr/>
        </p:nvGrpSpPr>
        <p:grpSpPr>
          <a:xfrm>
            <a:off x="7153823" y="1775068"/>
            <a:ext cx="4235441" cy="701678"/>
            <a:chOff x="7230910" y="1775066"/>
            <a:chExt cx="3184451" cy="701678"/>
          </a:xfrm>
        </p:grpSpPr>
        <p:sp>
          <p:nvSpPr>
            <p:cNvPr id="4370" name="TextBox 4369">
              <a:extLst>
                <a:ext uri="{FF2B5EF4-FFF2-40B4-BE49-F238E27FC236}">
                  <a16:creationId xmlns:a16="http://schemas.microsoft.com/office/drawing/2014/main" id="{352607C5-8E0E-45B4-991C-FBEEFB051A88}"/>
                </a:ext>
              </a:extLst>
            </p:cNvPr>
            <p:cNvSpPr txBox="1"/>
            <p:nvPr/>
          </p:nvSpPr>
          <p:spPr>
            <a:xfrm>
              <a:off x="7230910" y="1775066"/>
              <a:ext cx="318445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4371" name="TextBox 4370">
              <a:extLst>
                <a:ext uri="{FF2B5EF4-FFF2-40B4-BE49-F238E27FC236}">
                  <a16:creationId xmlns:a16="http://schemas.microsoft.com/office/drawing/2014/main" id="{EC858517-D44B-4B20-AB48-4AF5EAB8B67C}"/>
                </a:ext>
              </a:extLst>
            </p:cNvPr>
            <p:cNvSpPr txBox="1"/>
            <p:nvPr/>
          </p:nvSpPr>
          <p:spPr>
            <a:xfrm>
              <a:off x="7230911" y="2015079"/>
              <a:ext cx="31844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11325</TotalTime>
  <Words>115</Words>
  <Application>Microsoft Office PowerPoint</Application>
  <PresentationFormat>Widescreen</PresentationFormat>
  <Paragraphs>23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141</cp:revision>
  <dcterms:created xsi:type="dcterms:W3CDTF">2018-02-18T19:39:47Z</dcterms:created>
  <dcterms:modified xsi:type="dcterms:W3CDTF">2020-01-03T05:21:14Z</dcterms:modified>
</cp:coreProperties>
</file>