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374"/>
          <p:cNvSpPr>
            <a:spLocks noChangeArrowheads="1"/>
          </p:cNvSpPr>
          <p:nvPr/>
        </p:nvSpPr>
        <p:spPr bwMode="auto">
          <a:xfrm>
            <a:off x="296525" y="3851345"/>
            <a:ext cx="3709410" cy="1197727"/>
          </a:xfrm>
          <a:prstGeom prst="ellipse">
            <a:avLst/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tx1">
                  <a:gamma/>
                  <a:tint val="0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28"/>
          <p:cNvSpPr/>
          <p:nvPr/>
        </p:nvSpPr>
        <p:spPr>
          <a:xfrm flipH="1">
            <a:off x="6146968" y="3981348"/>
            <a:ext cx="1770543" cy="6891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그림 4" descr="01 단색 입체.png"/>
          <p:cNvPicPr>
            <a:picLocks noChangeAspect="1"/>
          </p:cNvPicPr>
          <p:nvPr/>
        </p:nvPicPr>
        <p:blipFill>
          <a:blip r:embed="rId3" cstate="print">
            <a:lum bright="7000" contrast="15000"/>
          </a:blip>
          <a:srcRect l="24410" t="17199" r="27847" b="36227"/>
          <a:stretch>
            <a:fillRect/>
          </a:stretch>
        </p:blipFill>
        <p:spPr>
          <a:xfrm>
            <a:off x="874638" y="1888675"/>
            <a:ext cx="3591870" cy="2627943"/>
          </a:xfrm>
          <a:prstGeom prst="rect">
            <a:avLst/>
          </a:prstGeom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69785" y="699542"/>
            <a:ext cx="6666511" cy="380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8237" y="1138873"/>
            <a:ext cx="6244486" cy="393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cxnSp>
        <p:nvCxnSpPr>
          <p:cNvPr id="9" name="직선 화살표 연결선 9"/>
          <p:cNvCxnSpPr>
            <a:stCxn id="13" idx="3"/>
          </p:cNvCxnSpPr>
          <p:nvPr/>
        </p:nvCxnSpPr>
        <p:spPr>
          <a:xfrm flipH="1">
            <a:off x="4576896" y="2052240"/>
            <a:ext cx="1570072" cy="137377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10"/>
          <p:cNvCxnSpPr>
            <a:stCxn id="14" idx="3"/>
          </p:cNvCxnSpPr>
          <p:nvPr/>
        </p:nvCxnSpPr>
        <p:spPr>
          <a:xfrm flipH="1">
            <a:off x="4576896" y="2810138"/>
            <a:ext cx="1570072" cy="8962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1"/>
          <p:cNvCxnSpPr/>
          <p:nvPr/>
        </p:nvCxnSpPr>
        <p:spPr>
          <a:xfrm rot="10800000">
            <a:off x="4576894" y="4189150"/>
            <a:ext cx="1570075" cy="13678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2"/>
          <p:cNvCxnSpPr>
            <a:stCxn id="15" idx="3"/>
          </p:cNvCxnSpPr>
          <p:nvPr/>
        </p:nvCxnSpPr>
        <p:spPr>
          <a:xfrm flipH="1" flipV="1">
            <a:off x="4576896" y="3559222"/>
            <a:ext cx="1570072" cy="881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모서리가 둥근 직사각형 13"/>
          <p:cNvSpPr/>
          <p:nvPr/>
        </p:nvSpPr>
        <p:spPr>
          <a:xfrm flipH="1">
            <a:off x="6146968" y="1707654"/>
            <a:ext cx="1770543" cy="6891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모서리가 둥근 직사각형 14"/>
          <p:cNvSpPr/>
          <p:nvPr/>
        </p:nvSpPr>
        <p:spPr>
          <a:xfrm flipH="1">
            <a:off x="6146968" y="2465552"/>
            <a:ext cx="1770543" cy="6891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모서리가 둥근 직사각형 15"/>
          <p:cNvSpPr/>
          <p:nvPr/>
        </p:nvSpPr>
        <p:spPr>
          <a:xfrm flipH="1">
            <a:off x="6146968" y="3223450"/>
            <a:ext cx="1770543" cy="6891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그룹 16"/>
          <p:cNvGrpSpPr/>
          <p:nvPr/>
        </p:nvGrpSpPr>
        <p:grpSpPr>
          <a:xfrm>
            <a:off x="6006424" y="1773319"/>
            <a:ext cx="1963440" cy="536723"/>
            <a:chOff x="589850" y="1943835"/>
            <a:chExt cx="1596885" cy="652344"/>
          </a:xfrm>
        </p:grpSpPr>
        <p:sp>
          <p:nvSpPr>
            <p:cNvPr id="17" name="TextBox 16"/>
            <p:cNvSpPr txBox="1"/>
            <p:nvPr/>
          </p:nvSpPr>
          <p:spPr bwMode="auto">
            <a:xfrm>
              <a:off x="657973" y="2109878"/>
              <a:ext cx="1528762" cy="48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589850" y="1943835"/>
              <a:ext cx="13890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19" name="그룹 19"/>
          <p:cNvGrpSpPr/>
          <p:nvPr/>
        </p:nvGrpSpPr>
        <p:grpSpPr>
          <a:xfrm>
            <a:off x="6006424" y="2532630"/>
            <a:ext cx="1963440" cy="536723"/>
            <a:chOff x="589850" y="1943835"/>
            <a:chExt cx="1596885" cy="652344"/>
          </a:xfrm>
        </p:grpSpPr>
        <p:sp>
          <p:nvSpPr>
            <p:cNvPr id="20" name="TextBox 19"/>
            <p:cNvSpPr txBox="1"/>
            <p:nvPr/>
          </p:nvSpPr>
          <p:spPr bwMode="auto">
            <a:xfrm>
              <a:off x="657973" y="2109878"/>
              <a:ext cx="1528762" cy="48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589850" y="1943835"/>
              <a:ext cx="13890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22" name="그룹 22"/>
          <p:cNvGrpSpPr/>
          <p:nvPr/>
        </p:nvGrpSpPr>
        <p:grpSpPr>
          <a:xfrm>
            <a:off x="6006424" y="3291940"/>
            <a:ext cx="1963440" cy="536723"/>
            <a:chOff x="589850" y="1943835"/>
            <a:chExt cx="1596885" cy="652344"/>
          </a:xfrm>
        </p:grpSpPr>
        <p:sp>
          <p:nvSpPr>
            <p:cNvPr id="23" name="TextBox 22"/>
            <p:cNvSpPr txBox="1"/>
            <p:nvPr/>
          </p:nvSpPr>
          <p:spPr bwMode="auto">
            <a:xfrm>
              <a:off x="657973" y="2109878"/>
              <a:ext cx="1528762" cy="48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589850" y="1943835"/>
              <a:ext cx="13890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25" name="그룹 25"/>
          <p:cNvGrpSpPr/>
          <p:nvPr/>
        </p:nvGrpSpPr>
        <p:grpSpPr>
          <a:xfrm>
            <a:off x="6006424" y="4051251"/>
            <a:ext cx="1963440" cy="536723"/>
            <a:chOff x="589850" y="1943835"/>
            <a:chExt cx="1596885" cy="652344"/>
          </a:xfrm>
        </p:grpSpPr>
        <p:sp>
          <p:nvSpPr>
            <p:cNvPr id="26" name="TextBox 25"/>
            <p:cNvSpPr txBox="1"/>
            <p:nvPr/>
          </p:nvSpPr>
          <p:spPr bwMode="auto">
            <a:xfrm>
              <a:off x="657973" y="2109878"/>
              <a:ext cx="1528762" cy="48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27" name="TextBox 26"/>
            <p:cNvSpPr txBox="1">
              <a:spLocks noChangeArrowheads="1"/>
            </p:cNvSpPr>
            <p:nvPr/>
          </p:nvSpPr>
          <p:spPr bwMode="auto">
            <a:xfrm>
              <a:off x="589850" y="1943835"/>
              <a:ext cx="13890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모서리가 둥근 직사각형 28"/>
          <p:cNvSpPr/>
          <p:nvPr/>
        </p:nvSpPr>
        <p:spPr>
          <a:xfrm flipH="1">
            <a:off x="6146968" y="3981348"/>
            <a:ext cx="1770543" cy="6891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그림 4" descr="01 단색 입체.png"/>
          <p:cNvPicPr>
            <a:picLocks noChangeAspect="1"/>
          </p:cNvPicPr>
          <p:nvPr/>
        </p:nvPicPr>
        <p:blipFill>
          <a:blip r:embed="rId3" cstate="print">
            <a:lum bright="7000" contrast="15000"/>
          </a:blip>
          <a:srcRect l="24410" t="17199" r="27847" b="36227"/>
          <a:stretch>
            <a:fillRect/>
          </a:stretch>
        </p:blipFill>
        <p:spPr>
          <a:xfrm>
            <a:off x="874638" y="1888675"/>
            <a:ext cx="3591870" cy="2627943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69785" y="699542"/>
            <a:ext cx="6666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8237" y="1138873"/>
            <a:ext cx="624448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cxnSp>
        <p:nvCxnSpPr>
          <p:cNvPr id="8" name="직선 화살표 연결선 9"/>
          <p:cNvCxnSpPr>
            <a:stCxn id="12" idx="3"/>
          </p:cNvCxnSpPr>
          <p:nvPr/>
        </p:nvCxnSpPr>
        <p:spPr>
          <a:xfrm flipH="1">
            <a:off x="4576896" y="2052240"/>
            <a:ext cx="1570072" cy="137377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10"/>
          <p:cNvCxnSpPr>
            <a:stCxn id="13" idx="3"/>
          </p:cNvCxnSpPr>
          <p:nvPr/>
        </p:nvCxnSpPr>
        <p:spPr>
          <a:xfrm flipH="1">
            <a:off x="4576896" y="2810138"/>
            <a:ext cx="1570072" cy="896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11"/>
          <p:cNvCxnSpPr/>
          <p:nvPr/>
        </p:nvCxnSpPr>
        <p:spPr>
          <a:xfrm rot="10800000">
            <a:off x="4576894" y="4189150"/>
            <a:ext cx="1570075" cy="13678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2"/>
          <p:cNvCxnSpPr>
            <a:stCxn id="14" idx="3"/>
          </p:cNvCxnSpPr>
          <p:nvPr/>
        </p:nvCxnSpPr>
        <p:spPr>
          <a:xfrm flipH="1" flipV="1">
            <a:off x="4576896" y="3559222"/>
            <a:ext cx="1570072" cy="8814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prstDash val="sys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모서리가 둥근 직사각형 13"/>
          <p:cNvSpPr/>
          <p:nvPr/>
        </p:nvSpPr>
        <p:spPr>
          <a:xfrm flipH="1">
            <a:off x="6146968" y="1707654"/>
            <a:ext cx="1770543" cy="6891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모서리가 둥근 직사각형 14"/>
          <p:cNvSpPr/>
          <p:nvPr/>
        </p:nvSpPr>
        <p:spPr>
          <a:xfrm flipH="1">
            <a:off x="6146968" y="2465552"/>
            <a:ext cx="1770543" cy="6891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모서리가 둥근 직사각형 15"/>
          <p:cNvSpPr/>
          <p:nvPr/>
        </p:nvSpPr>
        <p:spPr>
          <a:xfrm flipH="1">
            <a:off x="6146968" y="3223450"/>
            <a:ext cx="1770543" cy="68917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그룹 16"/>
          <p:cNvGrpSpPr/>
          <p:nvPr/>
        </p:nvGrpSpPr>
        <p:grpSpPr>
          <a:xfrm>
            <a:off x="6006424" y="1773319"/>
            <a:ext cx="1963440" cy="536723"/>
            <a:chOff x="589850" y="1943835"/>
            <a:chExt cx="1596885" cy="652344"/>
          </a:xfrm>
        </p:grpSpPr>
        <p:sp>
          <p:nvSpPr>
            <p:cNvPr id="16" name="TextBox 15"/>
            <p:cNvSpPr txBox="1"/>
            <p:nvPr/>
          </p:nvSpPr>
          <p:spPr bwMode="auto">
            <a:xfrm>
              <a:off x="657973" y="2109878"/>
              <a:ext cx="1528762" cy="48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589850" y="1943835"/>
              <a:ext cx="13890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18" name="그룹 19"/>
          <p:cNvGrpSpPr/>
          <p:nvPr/>
        </p:nvGrpSpPr>
        <p:grpSpPr>
          <a:xfrm>
            <a:off x="6006424" y="2532630"/>
            <a:ext cx="1963440" cy="536723"/>
            <a:chOff x="589850" y="1943835"/>
            <a:chExt cx="1596885" cy="652344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657973" y="2109878"/>
              <a:ext cx="1528762" cy="48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589850" y="1943835"/>
              <a:ext cx="13890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21" name="그룹 22"/>
          <p:cNvGrpSpPr/>
          <p:nvPr/>
        </p:nvGrpSpPr>
        <p:grpSpPr>
          <a:xfrm>
            <a:off x="6006424" y="3291940"/>
            <a:ext cx="1963440" cy="536723"/>
            <a:chOff x="589850" y="1943835"/>
            <a:chExt cx="1596885" cy="652344"/>
          </a:xfrm>
        </p:grpSpPr>
        <p:sp>
          <p:nvSpPr>
            <p:cNvPr id="22" name="TextBox 21"/>
            <p:cNvSpPr txBox="1"/>
            <p:nvPr/>
          </p:nvSpPr>
          <p:spPr bwMode="auto">
            <a:xfrm>
              <a:off x="657973" y="2109878"/>
              <a:ext cx="1528762" cy="48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589850" y="1943835"/>
              <a:ext cx="13890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24" name="그룹 25"/>
          <p:cNvGrpSpPr/>
          <p:nvPr/>
        </p:nvGrpSpPr>
        <p:grpSpPr>
          <a:xfrm>
            <a:off x="6006424" y="4051251"/>
            <a:ext cx="1963440" cy="536723"/>
            <a:chOff x="589850" y="1943835"/>
            <a:chExt cx="1596885" cy="652344"/>
          </a:xfrm>
        </p:grpSpPr>
        <p:sp>
          <p:nvSpPr>
            <p:cNvPr id="25" name="TextBox 24"/>
            <p:cNvSpPr txBox="1"/>
            <p:nvPr/>
          </p:nvSpPr>
          <p:spPr bwMode="auto">
            <a:xfrm>
              <a:off x="657973" y="2109878"/>
              <a:ext cx="1528762" cy="48630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26" name="TextBox 25"/>
            <p:cNvSpPr txBox="1">
              <a:spLocks noChangeArrowheads="1"/>
            </p:cNvSpPr>
            <p:nvPr/>
          </p:nvSpPr>
          <p:spPr bwMode="auto">
            <a:xfrm>
              <a:off x="589850" y="1943835"/>
              <a:ext cx="1389062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175</Words>
  <Application>Microsoft Office PowerPoint</Application>
  <PresentationFormat>On-screen Show (16:9)</PresentationFormat>
  <Paragraphs>34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2014-03-15T00:34:46Z</dcterms:modified>
</cp:coreProperties>
</file>