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28650" y="662275"/>
            <a:ext cx="6103590" cy="347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AutoShape 92"/>
          <p:cNvSpPr>
            <a:spLocks noChangeArrowheads="1"/>
          </p:cNvSpPr>
          <p:nvPr/>
        </p:nvSpPr>
        <p:spPr bwMode="auto">
          <a:xfrm rot="16200000" flipH="1">
            <a:off x="1819649" y="1239342"/>
            <a:ext cx="508525" cy="62044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AutoShape 92"/>
          <p:cNvSpPr>
            <a:spLocks noChangeArrowheads="1"/>
          </p:cNvSpPr>
          <p:nvPr/>
        </p:nvSpPr>
        <p:spPr bwMode="auto">
          <a:xfrm rot="5400000" flipH="1">
            <a:off x="4646330" y="-966624"/>
            <a:ext cx="508522" cy="503238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94209" y="1324562"/>
            <a:ext cx="4770079" cy="459790"/>
          </a:xfrm>
          <a:prstGeom prst="round2Same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add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add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AutoShape 92"/>
          <p:cNvSpPr>
            <a:spLocks noChangeArrowheads="1"/>
          </p:cNvSpPr>
          <p:nvPr/>
        </p:nvSpPr>
        <p:spPr bwMode="auto">
          <a:xfrm rot="16200000" flipH="1">
            <a:off x="1819649" y="1917376"/>
            <a:ext cx="508525" cy="62044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AutoShape 92"/>
          <p:cNvSpPr>
            <a:spLocks noChangeArrowheads="1"/>
          </p:cNvSpPr>
          <p:nvPr/>
        </p:nvSpPr>
        <p:spPr bwMode="auto">
          <a:xfrm rot="5400000" flipH="1">
            <a:off x="4646330" y="-288590"/>
            <a:ext cx="508522" cy="503238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AutoShape 92"/>
          <p:cNvSpPr>
            <a:spLocks noChangeArrowheads="1"/>
          </p:cNvSpPr>
          <p:nvPr/>
        </p:nvSpPr>
        <p:spPr bwMode="auto">
          <a:xfrm rot="16200000" flipH="1">
            <a:off x="1819649" y="2595411"/>
            <a:ext cx="508525" cy="62044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AutoShape 92"/>
          <p:cNvSpPr>
            <a:spLocks noChangeArrowheads="1"/>
          </p:cNvSpPr>
          <p:nvPr/>
        </p:nvSpPr>
        <p:spPr bwMode="auto">
          <a:xfrm rot="5400000" flipH="1">
            <a:off x="4646330" y="389445"/>
            <a:ext cx="508522" cy="503238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AutoShape 92"/>
          <p:cNvSpPr>
            <a:spLocks noChangeArrowheads="1"/>
          </p:cNvSpPr>
          <p:nvPr/>
        </p:nvSpPr>
        <p:spPr bwMode="auto">
          <a:xfrm rot="16200000" flipH="1">
            <a:off x="1819649" y="3273445"/>
            <a:ext cx="508525" cy="62044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75000"/>
            </a:schemeClr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AutoShape 92"/>
          <p:cNvSpPr>
            <a:spLocks noChangeArrowheads="1"/>
          </p:cNvSpPr>
          <p:nvPr/>
        </p:nvSpPr>
        <p:spPr bwMode="auto">
          <a:xfrm rot="5400000" flipH="1">
            <a:off x="4646330" y="1067479"/>
            <a:ext cx="508522" cy="503238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AutoShape 92"/>
          <p:cNvSpPr>
            <a:spLocks noChangeArrowheads="1"/>
          </p:cNvSpPr>
          <p:nvPr/>
        </p:nvSpPr>
        <p:spPr bwMode="auto">
          <a:xfrm rot="16200000" flipH="1">
            <a:off x="1819649" y="3951479"/>
            <a:ext cx="508525" cy="62044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50000"/>
            </a:schemeClr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AutoShape 92"/>
          <p:cNvSpPr>
            <a:spLocks noChangeArrowheads="1"/>
          </p:cNvSpPr>
          <p:nvPr/>
        </p:nvSpPr>
        <p:spPr bwMode="auto">
          <a:xfrm rot="5400000" flipH="1">
            <a:off x="4646330" y="1745513"/>
            <a:ext cx="508522" cy="503238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직사각형 108"/>
          <p:cNvSpPr/>
          <p:nvPr/>
        </p:nvSpPr>
        <p:spPr>
          <a:xfrm>
            <a:off x="1923914" y="1282921"/>
            <a:ext cx="5473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직사각형 109"/>
          <p:cNvSpPr/>
          <p:nvPr/>
        </p:nvSpPr>
        <p:spPr>
          <a:xfrm>
            <a:off x="1923913" y="1960956"/>
            <a:ext cx="5610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 </a:t>
            </a:r>
            <a:endParaRPr lang="ko-KR" alt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직사각형 110"/>
          <p:cNvSpPr/>
          <p:nvPr/>
        </p:nvSpPr>
        <p:spPr>
          <a:xfrm>
            <a:off x="1923913" y="2638990"/>
            <a:ext cx="5610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 </a:t>
            </a:r>
            <a:endParaRPr lang="ko-KR" alt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직사각형 112"/>
          <p:cNvSpPr/>
          <p:nvPr/>
        </p:nvSpPr>
        <p:spPr>
          <a:xfrm>
            <a:off x="1923913" y="3317025"/>
            <a:ext cx="5610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 </a:t>
            </a:r>
            <a:endParaRPr lang="ko-KR" alt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직사각형 113"/>
          <p:cNvSpPr/>
          <p:nvPr/>
        </p:nvSpPr>
        <p:spPr>
          <a:xfrm>
            <a:off x="1923914" y="3995059"/>
            <a:ext cx="5473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 </a:t>
            </a:r>
            <a:endParaRPr lang="ko-KR" alt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384135" y="1998360"/>
            <a:ext cx="4770079" cy="459790"/>
          </a:xfrm>
          <a:prstGeom prst="round2Same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add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add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384400" y="2670847"/>
            <a:ext cx="4770079" cy="459790"/>
          </a:xfrm>
          <a:prstGeom prst="round2Same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add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add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384134" y="3353773"/>
            <a:ext cx="4770079" cy="459790"/>
          </a:xfrm>
          <a:prstGeom prst="round2Same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add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add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384399" y="4029387"/>
            <a:ext cx="4770079" cy="459790"/>
          </a:xfrm>
          <a:prstGeom prst="round2Same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add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add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28650" y="662275"/>
            <a:ext cx="610359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AutoShape 92"/>
          <p:cNvSpPr>
            <a:spLocks noChangeArrowheads="1"/>
          </p:cNvSpPr>
          <p:nvPr/>
        </p:nvSpPr>
        <p:spPr bwMode="auto">
          <a:xfrm rot="16200000" flipH="1">
            <a:off x="1819649" y="1239342"/>
            <a:ext cx="508525" cy="62044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AutoShape 92"/>
          <p:cNvSpPr>
            <a:spLocks noChangeArrowheads="1"/>
          </p:cNvSpPr>
          <p:nvPr/>
        </p:nvSpPr>
        <p:spPr bwMode="auto">
          <a:xfrm rot="5400000" flipH="1">
            <a:off x="4646330" y="-966624"/>
            <a:ext cx="508522" cy="503238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94209" y="1324562"/>
            <a:ext cx="4770079" cy="459790"/>
          </a:xfrm>
          <a:prstGeom prst="round2Same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add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add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AutoShape 92"/>
          <p:cNvSpPr>
            <a:spLocks noChangeArrowheads="1"/>
          </p:cNvSpPr>
          <p:nvPr/>
        </p:nvSpPr>
        <p:spPr bwMode="auto">
          <a:xfrm rot="16200000" flipH="1">
            <a:off x="1819649" y="1917376"/>
            <a:ext cx="508525" cy="62044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AutoShape 92"/>
          <p:cNvSpPr>
            <a:spLocks noChangeArrowheads="1"/>
          </p:cNvSpPr>
          <p:nvPr/>
        </p:nvSpPr>
        <p:spPr bwMode="auto">
          <a:xfrm rot="5400000" flipH="1">
            <a:off x="4646330" y="-288590"/>
            <a:ext cx="508522" cy="503238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AutoShape 92"/>
          <p:cNvSpPr>
            <a:spLocks noChangeArrowheads="1"/>
          </p:cNvSpPr>
          <p:nvPr/>
        </p:nvSpPr>
        <p:spPr bwMode="auto">
          <a:xfrm rot="16200000" flipH="1">
            <a:off x="1819649" y="2595411"/>
            <a:ext cx="508525" cy="62044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AutoShape 92"/>
          <p:cNvSpPr>
            <a:spLocks noChangeArrowheads="1"/>
          </p:cNvSpPr>
          <p:nvPr/>
        </p:nvSpPr>
        <p:spPr bwMode="auto">
          <a:xfrm rot="5400000" flipH="1">
            <a:off x="4646330" y="389445"/>
            <a:ext cx="508522" cy="503238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AutoShape 92"/>
          <p:cNvSpPr>
            <a:spLocks noChangeArrowheads="1"/>
          </p:cNvSpPr>
          <p:nvPr/>
        </p:nvSpPr>
        <p:spPr bwMode="auto">
          <a:xfrm rot="16200000" flipH="1">
            <a:off x="1819649" y="3273445"/>
            <a:ext cx="508525" cy="62044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75000"/>
            </a:schemeClr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AutoShape 92"/>
          <p:cNvSpPr>
            <a:spLocks noChangeArrowheads="1"/>
          </p:cNvSpPr>
          <p:nvPr/>
        </p:nvSpPr>
        <p:spPr bwMode="auto">
          <a:xfrm rot="5400000" flipH="1">
            <a:off x="4646330" y="1067479"/>
            <a:ext cx="508522" cy="503238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AutoShape 92"/>
          <p:cNvSpPr>
            <a:spLocks noChangeArrowheads="1"/>
          </p:cNvSpPr>
          <p:nvPr/>
        </p:nvSpPr>
        <p:spPr bwMode="auto">
          <a:xfrm rot="16200000" flipH="1">
            <a:off x="1819649" y="3951479"/>
            <a:ext cx="508525" cy="62044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50000"/>
            </a:schemeClr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AutoShape 92"/>
          <p:cNvSpPr>
            <a:spLocks noChangeArrowheads="1"/>
          </p:cNvSpPr>
          <p:nvPr/>
        </p:nvSpPr>
        <p:spPr bwMode="auto">
          <a:xfrm rot="5400000" flipH="1">
            <a:off x="4646330" y="1745513"/>
            <a:ext cx="508522" cy="503238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직사각형 108"/>
          <p:cNvSpPr/>
          <p:nvPr/>
        </p:nvSpPr>
        <p:spPr>
          <a:xfrm>
            <a:off x="1923914" y="1282921"/>
            <a:ext cx="5473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직사각형 109"/>
          <p:cNvSpPr/>
          <p:nvPr/>
        </p:nvSpPr>
        <p:spPr>
          <a:xfrm>
            <a:off x="1923913" y="1960956"/>
            <a:ext cx="5610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 </a:t>
            </a:r>
            <a:endParaRPr lang="ko-KR" alt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직사각형 110"/>
          <p:cNvSpPr/>
          <p:nvPr/>
        </p:nvSpPr>
        <p:spPr>
          <a:xfrm>
            <a:off x="1923913" y="2638990"/>
            <a:ext cx="5610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 </a:t>
            </a:r>
            <a:endParaRPr lang="ko-KR" alt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직사각형 112"/>
          <p:cNvSpPr/>
          <p:nvPr/>
        </p:nvSpPr>
        <p:spPr>
          <a:xfrm>
            <a:off x="1923913" y="3317025"/>
            <a:ext cx="5610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 </a:t>
            </a:r>
            <a:endParaRPr lang="ko-KR" alt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직사각형 113"/>
          <p:cNvSpPr/>
          <p:nvPr/>
        </p:nvSpPr>
        <p:spPr>
          <a:xfrm>
            <a:off x="1923914" y="3995059"/>
            <a:ext cx="5473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 </a:t>
            </a:r>
            <a:endParaRPr lang="ko-KR" alt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384135" y="1998360"/>
            <a:ext cx="4770079" cy="459790"/>
          </a:xfrm>
          <a:prstGeom prst="round2Same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add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add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384400" y="2670847"/>
            <a:ext cx="4770079" cy="459790"/>
          </a:xfrm>
          <a:prstGeom prst="round2Same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add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add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384134" y="3353773"/>
            <a:ext cx="4770079" cy="459790"/>
          </a:xfrm>
          <a:prstGeom prst="round2Same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add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add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384399" y="4029387"/>
            <a:ext cx="4770079" cy="459790"/>
          </a:xfrm>
          <a:prstGeom prst="round2Same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add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add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1396</TotalTime>
  <Words>319</Words>
  <Application>Microsoft Office PowerPoint</Application>
  <PresentationFormat>On-screen Show (16:9)</PresentationFormat>
  <Paragraphs>36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25</cp:revision>
  <dcterms:created xsi:type="dcterms:W3CDTF">2014-02-28T09:23:05Z</dcterms:created>
  <dcterms:modified xsi:type="dcterms:W3CDTF">2014-03-16T18:07:29Z</dcterms:modified>
</cp:coreProperties>
</file>