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2" name="Freeform: Shape 6">
            <a:extLst>
              <a:ext uri="{FF2B5EF4-FFF2-40B4-BE49-F238E27FC236}">
                <a16:creationId xmlns:a16="http://schemas.microsoft.com/office/drawing/2014/main" id="{3A4D7C4A-C5EA-45A7-B3FC-C3F2B55C1C45}"/>
              </a:ext>
            </a:extLst>
          </p:cNvPr>
          <p:cNvSpPr/>
          <p:nvPr/>
        </p:nvSpPr>
        <p:spPr>
          <a:xfrm>
            <a:off x="4229522" y="2863107"/>
            <a:ext cx="3732957" cy="3715398"/>
          </a:xfrm>
          <a:custGeom>
            <a:avLst/>
            <a:gdLst>
              <a:gd name="connsiteX0" fmla="*/ 3989958 w 4005513"/>
              <a:gd name="connsiteY0" fmla="*/ 3267522 h 3986672"/>
              <a:gd name="connsiteX1" fmla="*/ 3929544 w 4005513"/>
              <a:gd name="connsiteY1" fmla="*/ 3008883 h 3986672"/>
              <a:gd name="connsiteX2" fmla="*/ 3692946 w 4005513"/>
              <a:gd name="connsiteY2" fmla="*/ 2564812 h 3986672"/>
              <a:gd name="connsiteX3" fmla="*/ 2743088 w 4005513"/>
              <a:gd name="connsiteY3" fmla="*/ 2063433 h 3986672"/>
              <a:gd name="connsiteX4" fmla="*/ 2187293 w 4005513"/>
              <a:gd name="connsiteY4" fmla="*/ 2116042 h 3986672"/>
              <a:gd name="connsiteX5" fmla="*/ 1497229 w 4005513"/>
              <a:gd name="connsiteY5" fmla="*/ 2296706 h 3986672"/>
              <a:gd name="connsiteX6" fmla="*/ 644279 w 4005513"/>
              <a:gd name="connsiteY6" fmla="*/ 2437769 h 3986672"/>
              <a:gd name="connsiteX7" fmla="*/ 407104 w 4005513"/>
              <a:gd name="connsiteY7" fmla="*/ 2361962 h 3986672"/>
              <a:gd name="connsiteX8" fmla="*/ 231860 w 4005513"/>
              <a:gd name="connsiteY8" fmla="*/ 1927357 h 3986672"/>
              <a:gd name="connsiteX9" fmla="*/ 427627 w 4005513"/>
              <a:gd name="connsiteY9" fmla="*/ 1552588 h 3986672"/>
              <a:gd name="connsiteX10" fmla="*/ 1156136 w 4005513"/>
              <a:gd name="connsiteY10" fmla="*/ 784044 h 3986672"/>
              <a:gd name="connsiteX11" fmla="*/ 1839335 w 4005513"/>
              <a:gd name="connsiteY11" fmla="*/ 229695 h 3986672"/>
              <a:gd name="connsiteX12" fmla="*/ 1824882 w 4005513"/>
              <a:gd name="connsiteY12" fmla="*/ 201584 h 3986672"/>
              <a:gd name="connsiteX13" fmla="*/ 1675437 w 4005513"/>
              <a:gd name="connsiteY13" fmla="*/ 15211 h 3986672"/>
              <a:gd name="connsiteX14" fmla="*/ 1654624 w 4005513"/>
              <a:gd name="connsiteY14" fmla="*/ 469 h 3986672"/>
              <a:gd name="connsiteX15" fmla="*/ 1639231 w 4005513"/>
              <a:gd name="connsiteY15" fmla="*/ 15427 h 3986672"/>
              <a:gd name="connsiteX16" fmla="*/ 983783 w 4005513"/>
              <a:gd name="connsiteY16" fmla="*/ 584735 h 3986672"/>
              <a:gd name="connsiteX17" fmla="*/ 349725 w 4005513"/>
              <a:gd name="connsiteY17" fmla="*/ 1264827 h 3986672"/>
              <a:gd name="connsiteX18" fmla="*/ 50112 w 4005513"/>
              <a:gd name="connsiteY18" fmla="*/ 1780802 h 3986672"/>
              <a:gd name="connsiteX19" fmla="*/ 18749 w 4005513"/>
              <a:gd name="connsiteY19" fmla="*/ 2189392 h 3986672"/>
              <a:gd name="connsiteX20" fmla="*/ 556983 w 4005513"/>
              <a:gd name="connsiteY20" fmla="*/ 2612651 h 3986672"/>
              <a:gd name="connsiteX21" fmla="*/ 642472 w 4005513"/>
              <a:gd name="connsiteY21" fmla="*/ 2623852 h 3986672"/>
              <a:gd name="connsiteX22" fmla="*/ 1187427 w 4005513"/>
              <a:gd name="connsiteY22" fmla="*/ 2554477 h 3986672"/>
              <a:gd name="connsiteX23" fmla="*/ 2029032 w 4005513"/>
              <a:gd name="connsiteY23" fmla="*/ 2307257 h 3986672"/>
              <a:gd name="connsiteX24" fmla="*/ 2819184 w 4005513"/>
              <a:gd name="connsiteY24" fmla="*/ 2195390 h 3986672"/>
              <a:gd name="connsiteX25" fmla="*/ 3294763 w 4005513"/>
              <a:gd name="connsiteY25" fmla="*/ 2337247 h 3986672"/>
              <a:gd name="connsiteX26" fmla="*/ 3646696 w 4005513"/>
              <a:gd name="connsiteY26" fmla="*/ 2657889 h 3986672"/>
              <a:gd name="connsiteX27" fmla="*/ 3790505 w 4005513"/>
              <a:gd name="connsiteY27" fmla="*/ 2868832 h 3986672"/>
              <a:gd name="connsiteX28" fmla="*/ 3951584 w 4005513"/>
              <a:gd name="connsiteY28" fmla="*/ 3537578 h 3986672"/>
              <a:gd name="connsiteX29" fmla="*/ 3932073 w 4005513"/>
              <a:gd name="connsiteY29" fmla="*/ 3821798 h 3986672"/>
              <a:gd name="connsiteX30" fmla="*/ 3908875 w 4005513"/>
              <a:gd name="connsiteY30" fmla="*/ 3951515 h 3986672"/>
              <a:gd name="connsiteX31" fmla="*/ 3908442 w 4005513"/>
              <a:gd name="connsiteY31" fmla="*/ 3969870 h 3986672"/>
              <a:gd name="connsiteX32" fmla="*/ 3945804 w 4005513"/>
              <a:gd name="connsiteY32" fmla="*/ 3982300 h 3986672"/>
              <a:gd name="connsiteX33" fmla="*/ 3946309 w 4005513"/>
              <a:gd name="connsiteY33" fmla="*/ 3970232 h 3986672"/>
              <a:gd name="connsiteX34" fmla="*/ 4005495 w 4005513"/>
              <a:gd name="connsiteY34" fmla="*/ 3498988 h 3986672"/>
              <a:gd name="connsiteX35" fmla="*/ 3989958 w 4005513"/>
              <a:gd name="connsiteY35" fmla="*/ 3267522 h 398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005513" h="3986672">
                <a:moveTo>
                  <a:pt x="3989958" y="3267522"/>
                </a:moveTo>
                <a:cubicBezTo>
                  <a:pt x="3975288" y="3179936"/>
                  <a:pt x="3956932" y="3093434"/>
                  <a:pt x="3929544" y="3008883"/>
                </a:cubicBezTo>
                <a:cubicBezTo>
                  <a:pt x="3830467" y="2703272"/>
                  <a:pt x="3694825" y="2567268"/>
                  <a:pt x="3692946" y="2564812"/>
                </a:cubicBezTo>
                <a:cubicBezTo>
                  <a:pt x="3454759" y="2248939"/>
                  <a:pt x="3138886" y="2079982"/>
                  <a:pt x="2743088" y="2063433"/>
                </a:cubicBezTo>
                <a:cubicBezTo>
                  <a:pt x="2555559" y="2055556"/>
                  <a:pt x="2370703" y="2078826"/>
                  <a:pt x="2187293" y="2116042"/>
                </a:cubicBezTo>
                <a:cubicBezTo>
                  <a:pt x="1953876" y="2163304"/>
                  <a:pt x="1726456" y="2233401"/>
                  <a:pt x="1497229" y="2296706"/>
                </a:cubicBezTo>
                <a:cubicBezTo>
                  <a:pt x="1218068" y="2373813"/>
                  <a:pt x="940135" y="2460604"/>
                  <a:pt x="644279" y="2437769"/>
                </a:cubicBezTo>
                <a:cubicBezTo>
                  <a:pt x="559439" y="2430687"/>
                  <a:pt x="480454" y="2404237"/>
                  <a:pt x="407104" y="2361962"/>
                </a:cubicBezTo>
                <a:cubicBezTo>
                  <a:pt x="234172" y="2262380"/>
                  <a:pt x="176866" y="2119294"/>
                  <a:pt x="231860" y="1927357"/>
                </a:cubicBezTo>
                <a:cubicBezTo>
                  <a:pt x="271461" y="1789041"/>
                  <a:pt x="344594" y="1667924"/>
                  <a:pt x="427627" y="1552588"/>
                </a:cubicBezTo>
                <a:cubicBezTo>
                  <a:pt x="635752" y="1263598"/>
                  <a:pt x="891066" y="1019051"/>
                  <a:pt x="1156136" y="784044"/>
                </a:cubicBezTo>
                <a:cubicBezTo>
                  <a:pt x="1375824" y="589288"/>
                  <a:pt x="1605628" y="407034"/>
                  <a:pt x="1839335" y="229695"/>
                </a:cubicBezTo>
                <a:cubicBezTo>
                  <a:pt x="1844104" y="215458"/>
                  <a:pt x="1832542" y="208738"/>
                  <a:pt x="1824882" y="201584"/>
                </a:cubicBezTo>
                <a:cubicBezTo>
                  <a:pt x="1766202" y="146517"/>
                  <a:pt x="1717495" y="83574"/>
                  <a:pt x="1675437" y="15211"/>
                </a:cubicBezTo>
                <a:cubicBezTo>
                  <a:pt x="1670739" y="7623"/>
                  <a:pt x="1666981" y="-2278"/>
                  <a:pt x="1654624" y="469"/>
                </a:cubicBezTo>
                <a:cubicBezTo>
                  <a:pt x="1649493" y="5455"/>
                  <a:pt x="1644724" y="10947"/>
                  <a:pt x="1639231" y="15427"/>
                </a:cubicBezTo>
                <a:cubicBezTo>
                  <a:pt x="1414052" y="197537"/>
                  <a:pt x="1194437" y="385788"/>
                  <a:pt x="983783" y="584735"/>
                </a:cubicBezTo>
                <a:cubicBezTo>
                  <a:pt x="757881" y="798063"/>
                  <a:pt x="538627" y="1017245"/>
                  <a:pt x="349725" y="1264827"/>
                </a:cubicBezTo>
                <a:cubicBezTo>
                  <a:pt x="228247" y="1424100"/>
                  <a:pt x="118259" y="1590383"/>
                  <a:pt x="50112" y="1780802"/>
                </a:cubicBezTo>
                <a:cubicBezTo>
                  <a:pt x="2417" y="1914060"/>
                  <a:pt x="-17745" y="2049486"/>
                  <a:pt x="18749" y="2189392"/>
                </a:cubicBezTo>
                <a:cubicBezTo>
                  <a:pt x="77501" y="2414644"/>
                  <a:pt x="323854" y="2585841"/>
                  <a:pt x="556983" y="2612651"/>
                </a:cubicBezTo>
                <a:cubicBezTo>
                  <a:pt x="585022" y="2619806"/>
                  <a:pt x="613639" y="2622190"/>
                  <a:pt x="642472" y="2623852"/>
                </a:cubicBezTo>
                <a:cubicBezTo>
                  <a:pt x="828412" y="2634403"/>
                  <a:pt x="1008570" y="2599499"/>
                  <a:pt x="1187427" y="2554477"/>
                </a:cubicBezTo>
                <a:cubicBezTo>
                  <a:pt x="1265980" y="2535038"/>
                  <a:pt x="1805009" y="2369044"/>
                  <a:pt x="2029032" y="2307257"/>
                </a:cubicBezTo>
                <a:cubicBezTo>
                  <a:pt x="2287525" y="2236003"/>
                  <a:pt x="2547465" y="2175878"/>
                  <a:pt x="2819184" y="2195390"/>
                </a:cubicBezTo>
                <a:cubicBezTo>
                  <a:pt x="2988646" y="2207531"/>
                  <a:pt x="3148136" y="2251251"/>
                  <a:pt x="3294763" y="2337247"/>
                </a:cubicBezTo>
                <a:cubicBezTo>
                  <a:pt x="3434380" y="2419124"/>
                  <a:pt x="3549210" y="2529184"/>
                  <a:pt x="3646696" y="2657889"/>
                </a:cubicBezTo>
                <a:cubicBezTo>
                  <a:pt x="3657752" y="2672487"/>
                  <a:pt x="3759358" y="2809575"/>
                  <a:pt x="3790505" y="2868832"/>
                </a:cubicBezTo>
                <a:cubicBezTo>
                  <a:pt x="3900493" y="3077969"/>
                  <a:pt x="3945659" y="3303365"/>
                  <a:pt x="3951584" y="3537578"/>
                </a:cubicBezTo>
                <a:cubicBezTo>
                  <a:pt x="3953970" y="3632752"/>
                  <a:pt x="3943925" y="3727564"/>
                  <a:pt x="3932073" y="3821798"/>
                </a:cubicBezTo>
                <a:cubicBezTo>
                  <a:pt x="3926653" y="3865085"/>
                  <a:pt x="3926147" y="3910034"/>
                  <a:pt x="3908875" y="3951515"/>
                </a:cubicBezTo>
                <a:cubicBezTo>
                  <a:pt x="3908731" y="3957658"/>
                  <a:pt x="3908587" y="3963728"/>
                  <a:pt x="3908442" y="3969870"/>
                </a:cubicBezTo>
                <a:cubicBezTo>
                  <a:pt x="3916246" y="3987937"/>
                  <a:pt x="3929327" y="3990321"/>
                  <a:pt x="3945804" y="3982300"/>
                </a:cubicBezTo>
                <a:cubicBezTo>
                  <a:pt x="3946020" y="3978253"/>
                  <a:pt x="3946164" y="3974279"/>
                  <a:pt x="3946309" y="3970232"/>
                </a:cubicBezTo>
                <a:cubicBezTo>
                  <a:pt x="3986633" y="3815728"/>
                  <a:pt x="4005061" y="3657972"/>
                  <a:pt x="4005495" y="3498988"/>
                </a:cubicBezTo>
                <a:cubicBezTo>
                  <a:pt x="4005783" y="3422097"/>
                  <a:pt x="4002749" y="3344268"/>
                  <a:pt x="3989958" y="326752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2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03" name="Group 25">
            <a:extLst>
              <a:ext uri="{FF2B5EF4-FFF2-40B4-BE49-F238E27FC236}">
                <a16:creationId xmlns:a16="http://schemas.microsoft.com/office/drawing/2014/main" id="{1A50C59C-9645-4A82-BB3F-7D2E6C0A32CC}"/>
              </a:ext>
            </a:extLst>
          </p:cNvPr>
          <p:cNvGrpSpPr/>
          <p:nvPr/>
        </p:nvGrpSpPr>
        <p:grpSpPr>
          <a:xfrm>
            <a:off x="5702649" y="1700628"/>
            <a:ext cx="1816583" cy="1527654"/>
            <a:chOff x="8768009" y="-131344"/>
            <a:chExt cx="2605668" cy="2191234"/>
          </a:xfrm>
        </p:grpSpPr>
        <p:sp>
          <p:nvSpPr>
            <p:cNvPr id="804" name="Freeform: Shape 3">
              <a:extLst>
                <a:ext uri="{FF2B5EF4-FFF2-40B4-BE49-F238E27FC236}">
                  <a16:creationId xmlns:a16="http://schemas.microsoft.com/office/drawing/2014/main" id="{F62AD1EF-B185-4505-98EE-57B44057D00E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4">
              <a:extLst>
                <a:ext uri="{FF2B5EF4-FFF2-40B4-BE49-F238E27FC236}">
                  <a16:creationId xmlns:a16="http://schemas.microsoft.com/office/drawing/2014/main" id="{57570F0E-E077-4730-921D-C08F1ACA854B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">
              <a:extLst>
                <a:ext uri="{FF2B5EF4-FFF2-40B4-BE49-F238E27FC236}">
                  <a16:creationId xmlns:a16="http://schemas.microsoft.com/office/drawing/2014/main" id="{D0B73154-10D3-4337-9B73-D53EAB9E7760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21">
              <a:extLst>
                <a:ext uri="{FF2B5EF4-FFF2-40B4-BE49-F238E27FC236}">
                  <a16:creationId xmlns:a16="http://schemas.microsoft.com/office/drawing/2014/main" id="{3AF4F795-6D11-45A7-9358-132549315A76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24">
              <a:extLst>
                <a:ext uri="{FF2B5EF4-FFF2-40B4-BE49-F238E27FC236}">
                  <a16:creationId xmlns:a16="http://schemas.microsoft.com/office/drawing/2014/main" id="{69F57616-5CC4-43D2-8EE0-307BE69162A5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9" name="Group 42">
            <a:extLst>
              <a:ext uri="{FF2B5EF4-FFF2-40B4-BE49-F238E27FC236}">
                <a16:creationId xmlns:a16="http://schemas.microsoft.com/office/drawing/2014/main" id="{AE5AE33C-CF0F-43BA-B54D-C7B2B434662A}"/>
              </a:ext>
            </a:extLst>
          </p:cNvPr>
          <p:cNvGrpSpPr/>
          <p:nvPr/>
        </p:nvGrpSpPr>
        <p:grpSpPr>
          <a:xfrm>
            <a:off x="5064291" y="3122385"/>
            <a:ext cx="566802" cy="566802"/>
            <a:chOff x="465585" y="4206791"/>
            <a:chExt cx="566802" cy="566802"/>
          </a:xfrm>
        </p:grpSpPr>
        <p:sp>
          <p:nvSpPr>
            <p:cNvPr id="810" name="Oval 43">
              <a:extLst>
                <a:ext uri="{FF2B5EF4-FFF2-40B4-BE49-F238E27FC236}">
                  <a16:creationId xmlns:a16="http://schemas.microsoft.com/office/drawing/2014/main" id="{8CFDDAE5-3263-4D43-9350-F92E6C8D2FA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1" name="TextBox 810">
              <a:extLst>
                <a:ext uri="{FF2B5EF4-FFF2-40B4-BE49-F238E27FC236}">
                  <a16:creationId xmlns:a16="http://schemas.microsoft.com/office/drawing/2014/main" id="{86A02AC1-3FC4-45D1-A15F-066C40EA510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2" name="Group 54">
            <a:extLst>
              <a:ext uri="{FF2B5EF4-FFF2-40B4-BE49-F238E27FC236}">
                <a16:creationId xmlns:a16="http://schemas.microsoft.com/office/drawing/2014/main" id="{4625D05A-05AA-4750-8A1F-57DF4B52C2E4}"/>
              </a:ext>
            </a:extLst>
          </p:cNvPr>
          <p:cNvGrpSpPr/>
          <p:nvPr/>
        </p:nvGrpSpPr>
        <p:grpSpPr>
          <a:xfrm>
            <a:off x="4124853" y="4704863"/>
            <a:ext cx="566802" cy="566802"/>
            <a:chOff x="465585" y="4206791"/>
            <a:chExt cx="566802" cy="566802"/>
          </a:xfrm>
        </p:grpSpPr>
        <p:sp>
          <p:nvSpPr>
            <p:cNvPr id="813" name="Oval 55">
              <a:extLst>
                <a:ext uri="{FF2B5EF4-FFF2-40B4-BE49-F238E27FC236}">
                  <a16:creationId xmlns:a16="http://schemas.microsoft.com/office/drawing/2014/main" id="{44C168A4-5244-4881-A872-FE4AEB0514C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4" name="TextBox 813">
              <a:extLst>
                <a:ext uri="{FF2B5EF4-FFF2-40B4-BE49-F238E27FC236}">
                  <a16:creationId xmlns:a16="http://schemas.microsoft.com/office/drawing/2014/main" id="{7B2E6C6D-735C-40B9-96B8-8595BAE01EE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5" name="Group 42">
            <a:extLst>
              <a:ext uri="{FF2B5EF4-FFF2-40B4-BE49-F238E27FC236}">
                <a16:creationId xmlns:a16="http://schemas.microsoft.com/office/drawing/2014/main" id="{4D0A6406-A037-4A3E-9D5A-EC1B351BD523}"/>
              </a:ext>
            </a:extLst>
          </p:cNvPr>
          <p:cNvGrpSpPr/>
          <p:nvPr/>
        </p:nvGrpSpPr>
        <p:grpSpPr>
          <a:xfrm>
            <a:off x="7679078" y="5569218"/>
            <a:ext cx="566802" cy="566802"/>
            <a:chOff x="465585" y="4206791"/>
            <a:chExt cx="566802" cy="566802"/>
          </a:xfrm>
        </p:grpSpPr>
        <p:sp>
          <p:nvSpPr>
            <p:cNvPr id="816" name="Oval 43">
              <a:extLst>
                <a:ext uri="{FF2B5EF4-FFF2-40B4-BE49-F238E27FC236}">
                  <a16:creationId xmlns:a16="http://schemas.microsoft.com/office/drawing/2014/main" id="{15DE94F3-D7BE-4DF2-928B-7F0E4989B8E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7" name="TextBox 816">
              <a:extLst>
                <a:ext uri="{FF2B5EF4-FFF2-40B4-BE49-F238E27FC236}">
                  <a16:creationId xmlns:a16="http://schemas.microsoft.com/office/drawing/2014/main" id="{4910F512-3CE0-4008-A8C6-3C53A143E97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8" name="Group 54">
            <a:extLst>
              <a:ext uri="{FF2B5EF4-FFF2-40B4-BE49-F238E27FC236}">
                <a16:creationId xmlns:a16="http://schemas.microsoft.com/office/drawing/2014/main" id="{60826921-554D-49D2-9BC7-5BF725E678C7}"/>
              </a:ext>
            </a:extLst>
          </p:cNvPr>
          <p:cNvGrpSpPr/>
          <p:nvPr/>
        </p:nvGrpSpPr>
        <p:grpSpPr>
          <a:xfrm>
            <a:off x="6650394" y="4590520"/>
            <a:ext cx="566802" cy="566802"/>
            <a:chOff x="465585" y="4206791"/>
            <a:chExt cx="566802" cy="566802"/>
          </a:xfrm>
        </p:grpSpPr>
        <p:sp>
          <p:nvSpPr>
            <p:cNvPr id="819" name="Oval 55">
              <a:extLst>
                <a:ext uri="{FF2B5EF4-FFF2-40B4-BE49-F238E27FC236}">
                  <a16:creationId xmlns:a16="http://schemas.microsoft.com/office/drawing/2014/main" id="{559CB112-2BF3-480B-8407-09B2A0A0CAD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D266CF5E-2E39-4949-883A-E0E39207D5C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1" name="Group 11">
            <a:extLst>
              <a:ext uri="{FF2B5EF4-FFF2-40B4-BE49-F238E27FC236}">
                <a16:creationId xmlns:a16="http://schemas.microsoft.com/office/drawing/2014/main" id="{1155F96C-3E50-4F74-98FD-D66A1A0F5881}"/>
              </a:ext>
            </a:extLst>
          </p:cNvPr>
          <p:cNvGrpSpPr/>
          <p:nvPr/>
        </p:nvGrpSpPr>
        <p:grpSpPr>
          <a:xfrm>
            <a:off x="1610079" y="2122673"/>
            <a:ext cx="3488745" cy="1024443"/>
            <a:chOff x="1797648" y="2369571"/>
            <a:chExt cx="3488745" cy="1024443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BB9764EF-164B-4836-81A5-38CAF9E162C8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EA6C4EAA-A781-4870-B8A7-50F4D9C37B23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4" name="TextBox 823">
              <a:extLst>
                <a:ext uri="{FF2B5EF4-FFF2-40B4-BE49-F238E27FC236}">
                  <a16:creationId xmlns:a16="http://schemas.microsoft.com/office/drawing/2014/main" id="{54A6605E-FAC6-4187-9A1A-409FCB376A79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5" name="Group 11">
            <a:extLst>
              <a:ext uri="{FF2B5EF4-FFF2-40B4-BE49-F238E27FC236}">
                <a16:creationId xmlns:a16="http://schemas.microsoft.com/office/drawing/2014/main" id="{448AA433-DD91-4DA0-B9EE-E0C67893682D}"/>
              </a:ext>
            </a:extLst>
          </p:cNvPr>
          <p:cNvGrpSpPr/>
          <p:nvPr/>
        </p:nvGrpSpPr>
        <p:grpSpPr>
          <a:xfrm>
            <a:off x="636108" y="3747427"/>
            <a:ext cx="3488745" cy="1024443"/>
            <a:chOff x="1797648" y="2369571"/>
            <a:chExt cx="3488745" cy="1024443"/>
          </a:xfrm>
        </p:grpSpPr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CD75AA76-D48E-4F96-A4A4-B7B6676BC68C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80B3256C-64C3-4E05-BE80-2BF3B1A479E9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385E4B48-29CD-416F-9A35-5B631C6E8550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9" name="Group 11">
            <a:extLst>
              <a:ext uri="{FF2B5EF4-FFF2-40B4-BE49-F238E27FC236}">
                <a16:creationId xmlns:a16="http://schemas.microsoft.com/office/drawing/2014/main" id="{63B3880B-774F-4AAE-AFA0-9DFCCF11B360}"/>
              </a:ext>
            </a:extLst>
          </p:cNvPr>
          <p:cNvGrpSpPr/>
          <p:nvPr/>
        </p:nvGrpSpPr>
        <p:grpSpPr>
          <a:xfrm>
            <a:off x="7052875" y="3265323"/>
            <a:ext cx="3488745" cy="1024443"/>
            <a:chOff x="1797648" y="2369571"/>
            <a:chExt cx="3488745" cy="1024443"/>
          </a:xfrm>
        </p:grpSpPr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A8B829BF-273F-4E13-AE0B-8A4808355F05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85F6B1BB-B241-4050-9135-91B8B3DBA2E6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5FEADD5A-3A65-4BE9-B8DC-51DD7576E219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3" name="Group 11">
            <a:extLst>
              <a:ext uri="{FF2B5EF4-FFF2-40B4-BE49-F238E27FC236}">
                <a16:creationId xmlns:a16="http://schemas.microsoft.com/office/drawing/2014/main" id="{7EDE3820-DE5A-49AC-9E22-A0940B7BAEA9}"/>
              </a:ext>
            </a:extLst>
          </p:cNvPr>
          <p:cNvGrpSpPr/>
          <p:nvPr/>
        </p:nvGrpSpPr>
        <p:grpSpPr>
          <a:xfrm>
            <a:off x="8206691" y="4932218"/>
            <a:ext cx="3488745" cy="1024443"/>
            <a:chOff x="1797648" y="2369571"/>
            <a:chExt cx="3488745" cy="1024443"/>
          </a:xfrm>
        </p:grpSpPr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3830A635-B58E-439B-A09A-55E1BAFDE077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CC654D66-6274-434B-9077-B927F2506C0C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6" name="TextBox 835">
              <a:extLst>
                <a:ext uri="{FF2B5EF4-FFF2-40B4-BE49-F238E27FC236}">
                  <a16:creationId xmlns:a16="http://schemas.microsoft.com/office/drawing/2014/main" id="{ACFB5B0C-9322-4470-9B00-E6B7AAB11041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11366</TotalTime>
  <Words>92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2022-10-31T05:28:06Z</dcterms:modified>
</cp:coreProperties>
</file>