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-2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8/9/2015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07905" y="405139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707904" y="307580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56793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39502"/>
            <a:ext cx="1301512" cy="32184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60" y="380190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553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2015-08-09T03:40:06Z</dcterms:modified>
</cp:coreProperties>
</file>