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handoutMasterIdLst>
    <p:handoutMasterId r:id="rId6"/>
  </p:handout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2" d="100"/>
          <a:sy n="62" d="100"/>
        </p:scale>
        <p:origin x="-3202" y="-8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8CB082-1745-4FD3-A783-0E2382D061A8}" type="datetimeFigureOut">
              <a:rPr lang="ko-KR" altLang="en-US" smtClean="0"/>
              <a:t>2015-09-25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D80070-BE31-4D4D-9D7D-70F201B37B4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71839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9/25/2015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929926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0598" y="1655913"/>
            <a:ext cx="1082804" cy="26776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119022"/>
            <a:ext cx="9144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1"/>
          <p:cNvSpPr txBox="1">
            <a:spLocks noChangeArrowheads="1"/>
          </p:cNvSpPr>
          <p:nvPr/>
        </p:nvSpPr>
        <p:spPr bwMode="auto">
          <a:xfrm>
            <a:off x="0" y="576866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PPT TEMPLATES</a:t>
            </a: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499</TotalTime>
  <Words>280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2015-09-25T02:17:15Z</dcterms:modified>
</cp:coreProperties>
</file>