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2616251"/>
            <a:ext cx="33123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539552" y="1565748"/>
            <a:ext cx="331236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547664" y="3219127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7216"/>
            <a:ext cx="7524328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131590"/>
            <a:ext cx="663508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106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2014-07-20T05:43:54Z</dcterms:modified>
</cp:coreProperties>
</file>