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61" r:id="rId5"/>
    <p:sldId id="260" r:id="rId6"/>
    <p:sldId id="259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9997B-105D-40A3-9043-965839BD5512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795E4-183E-4E5D-AA9C-F4B9E9833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98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Download free templates from FPPT.com</a:t>
            </a:r>
          </a:p>
          <a:p>
            <a:r>
              <a:rPr lang="en-US" smtClean="0">
                <a:hlinkClick r:id="rId3"/>
              </a:rPr>
              <a:t>http://www.free-power-point-templates.com/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AA988-1FBB-43A5-B60F-DE1DB620BD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72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3734410"/>
            <a:ext cx="5039265" cy="2443280"/>
          </a:xfrm>
          <a:solidFill>
            <a:schemeClr val="tx1">
              <a:alpha val="67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7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01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89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38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4" y="300835"/>
            <a:ext cx="748254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596540"/>
            <a:ext cx="7473395" cy="49785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94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622" y="527605"/>
            <a:ext cx="7481455" cy="9446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273" y="1800552"/>
            <a:ext cx="7481455" cy="4114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05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0"/>
            <a:ext cx="7482545" cy="1300017"/>
          </a:xfrm>
          <a:solidFill>
            <a:schemeClr val="bg1"/>
          </a:solidFill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291130"/>
            <a:ext cx="7482545" cy="556686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53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309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7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0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641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867"/>
            <a:ext cx="8229601" cy="1143000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68529"/>
            <a:ext cx="8229601" cy="4978559"/>
          </a:xfrm>
          <a:prstGeom prst="rect">
            <a:avLst/>
          </a:prstGeom>
          <a:solidFill>
            <a:schemeClr val="bg1">
              <a:alpha val="89000"/>
            </a:schemeClr>
          </a:solidFill>
          <a:effectLst>
            <a:outerShdw blurRad="330200" dist="381000" dir="2700000" algn="tl" rotWithShape="0">
              <a:prstClr val="black">
                <a:alpha val="31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1CE89-9661-400D-8280-FC28BBA81AA0}" type="datetimeFigureOut">
              <a:rPr lang="en-US" smtClean="0"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262B3-6971-487F-9E24-EF453814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9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slideonline.com/?utm_source=ppt&amp;utm_medium=link&amp;utm_content=lastslide&amp;utm_campaign=ppt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197508"/>
            <a:ext cx="7482545" cy="1517085"/>
          </a:xfrm>
        </p:spPr>
        <p:txBody>
          <a:bodyPr/>
          <a:lstStyle/>
          <a:p>
            <a:r>
              <a:rPr lang="en-US" smtClean="0"/>
              <a:t>Presentation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8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1</a:t>
            </a:r>
          </a:p>
          <a:p>
            <a:r>
              <a:rPr lang="en-US" smtClean="0"/>
              <a:t>Item 2</a:t>
            </a:r>
          </a:p>
          <a:p>
            <a:r>
              <a:rPr lang="en-US" smtClean="0"/>
              <a:t>Item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2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Lorem ipsum dolor sit amet, consectetuer adipiscing elit</a:t>
            </a:r>
            <a:r>
              <a:rPr lang="en-US" smtClean="0"/>
              <a:t>. </a:t>
            </a:r>
          </a:p>
          <a:p>
            <a:r>
              <a:rPr lang="en-US" smtClean="0"/>
              <a:t>Maecenas </a:t>
            </a:r>
            <a:r>
              <a:rPr lang="en-US" dirty="0" smtClean="0"/>
              <a:t>porttitor </a:t>
            </a:r>
            <a:r>
              <a:rPr lang="en-US" smtClean="0"/>
              <a:t>congue massa.</a:t>
            </a:r>
          </a:p>
          <a:p>
            <a:r>
              <a:rPr lang="en-US" smtClean="0"/>
              <a:t>Fusce </a:t>
            </a:r>
            <a:r>
              <a:rPr lang="en-US" dirty="0" smtClean="0"/>
              <a:t>posuere, magna sed </a:t>
            </a:r>
            <a:r>
              <a:rPr lang="en-US" smtClean="0"/>
              <a:t>pulvinar ultricies.</a:t>
            </a:r>
            <a:endParaRPr lang="en-US" dirty="0" smtClean="0"/>
          </a:p>
          <a:p>
            <a:r>
              <a:rPr lang="en-US" dirty="0" smtClean="0"/>
              <a:t>Nunc viverra imperdiet enim. Fusce est. Vivamus a </a:t>
            </a:r>
            <a:r>
              <a:rPr lang="en-US" smtClean="0"/>
              <a:t>tellus.</a:t>
            </a:r>
            <a:endParaRPr lang="en-US" dirty="0" smtClean="0"/>
          </a:p>
        </p:txBody>
      </p:sp>
      <p:pic>
        <p:nvPicPr>
          <p:cNvPr id="6" name="Picture 2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84119"/>
            <a:ext cx="760780" cy="2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12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84119"/>
            <a:ext cx="760780" cy="2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49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pic>
        <p:nvPicPr>
          <p:cNvPr id="5" name="Picture 2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84119"/>
            <a:ext cx="760780" cy="2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585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E:\websites\free-power-point-templates\2012\logos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84119"/>
            <a:ext cx="760780" cy="2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047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 more templates from FPPT.com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:\websites\free-power-point-templates\2012\logos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0" y="2207360"/>
            <a:ext cx="28575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cloud\drive\websites\ppttemplate\ppt\logo-slideonline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655" y="5719575"/>
            <a:ext cx="2741736" cy="5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9150" y="29708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65195" y="5108755"/>
            <a:ext cx="6413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/>
              <a:t>Upload your finished presentation to SlideOnline.com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74</Words>
  <Application>Microsoft Office PowerPoint</Application>
  <PresentationFormat>On-screen Show (4:3)</PresentationFormat>
  <Paragraphs>18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Presentation Title</vt:lpstr>
      <vt:lpstr>Slide Title</vt:lpstr>
      <vt:lpstr>Slide Title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13</cp:revision>
  <dcterms:created xsi:type="dcterms:W3CDTF">2013-08-18T20:13:16Z</dcterms:created>
  <dcterms:modified xsi:type="dcterms:W3CDTF">2013-09-14T14:37:07Z</dcterms:modified>
</cp:coreProperties>
</file>