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BC0"/>
    <a:srgbClr val="E20071"/>
    <a:srgbClr val="E20087"/>
    <a:srgbClr val="FFABCB"/>
    <a:srgbClr val="EF720B"/>
    <a:srgbClr val="F79B4F"/>
    <a:srgbClr val="6F4001"/>
    <a:srgbClr val="CC9900"/>
    <a:srgbClr val="157FFF"/>
    <a:srgbClr val="F7E2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6260" y="1443835"/>
            <a:ext cx="8398775" cy="1221640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1425" y="3276295"/>
            <a:ext cx="6400800" cy="1221640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4375" y="527605"/>
            <a:ext cx="824607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65195" y="1443835"/>
            <a:ext cx="7177135" cy="3970331"/>
          </a:xfrm>
        </p:spPr>
        <p:txBody>
          <a:bodyPr/>
          <a:lstStyle>
            <a:lvl1pPr>
              <a:defRPr sz="28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>
                <a:solidFill>
                  <a:schemeClr val="bg2">
                    <a:lumMod val="75000"/>
                  </a:schemeClr>
                </a:solidFill>
              </a:defRPr>
            </a:lvl3pPr>
            <a:lvl4pPr>
              <a:defRPr>
                <a:solidFill>
                  <a:schemeClr val="bg2">
                    <a:lumMod val="75000"/>
                  </a:schemeClr>
                </a:solidFill>
              </a:defRPr>
            </a:lvl4pPr>
            <a:lvl5pPr>
              <a:defRPr>
                <a:solidFill>
                  <a:schemeClr val="bg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5" y="527605"/>
            <a:ext cx="7016195" cy="684885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7655" y="1291130"/>
            <a:ext cx="5641850" cy="4428445"/>
          </a:xfrm>
        </p:spPr>
        <p:txBody>
          <a:bodyPr/>
          <a:lstStyle>
            <a:lvl1pPr>
              <a:defRPr sz="28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>
                <a:solidFill>
                  <a:schemeClr val="bg2">
                    <a:lumMod val="75000"/>
                  </a:schemeClr>
                </a:solidFill>
              </a:defRPr>
            </a:lvl3pPr>
            <a:lvl4pPr>
              <a:defRPr>
                <a:solidFill>
                  <a:schemeClr val="bg2">
                    <a:lumMod val="75000"/>
                  </a:schemeClr>
                </a:solidFill>
              </a:defRPr>
            </a:lvl4pPr>
            <a:lvl5pPr>
              <a:defRPr>
                <a:solidFill>
                  <a:schemeClr val="bg2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080" y="527605"/>
            <a:ext cx="8076895" cy="532180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195" y="1443835"/>
            <a:ext cx="3817625" cy="773424"/>
          </a:xfr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65195" y="2207360"/>
            <a:ext cx="3817625" cy="303505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82820" y="1443835"/>
            <a:ext cx="3817625" cy="773424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2820" y="2207360"/>
            <a:ext cx="3817625" cy="3035058"/>
          </a:xfrm>
        </p:spPr>
        <p:txBody>
          <a:bodyPr/>
          <a:lstStyle>
            <a:lvl1pPr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bg2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bg2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bg2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6835" y="1443835"/>
            <a:ext cx="6108200" cy="1068935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Click to edit </a:t>
            </a:r>
            <a:br>
              <a:rPr lang="en-US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Master title style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1425" y="3276295"/>
            <a:ext cx="6400800" cy="1527051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55</Words>
  <Application>Microsoft Office PowerPoint</Application>
  <PresentationFormat>Presentación en pantalla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41</cp:revision>
  <dcterms:created xsi:type="dcterms:W3CDTF">2013-08-21T19:17:07Z</dcterms:created>
  <dcterms:modified xsi:type="dcterms:W3CDTF">2013-11-09T00:18:08Z</dcterms:modified>
</cp:coreProperties>
</file>