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38" r:id="rId1"/>
    <p:sldMasterId id="2147484320" r:id="rId2"/>
  </p:sldMasterIdLst>
  <p:notesMasterIdLst>
    <p:notesMasterId r:id="rId7"/>
  </p:notesMasterIdLst>
  <p:sldIdLst>
    <p:sldId id="269" r:id="rId3"/>
    <p:sldId id="364" r:id="rId4"/>
    <p:sldId id="365" r:id="rId5"/>
    <p:sldId id="366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5" autoAdjust="0"/>
    <p:restoredTop sz="94533" autoAdjust="0"/>
  </p:normalViewPr>
  <p:slideViewPr>
    <p:cSldViewPr snapToGrid="0">
      <p:cViewPr varScale="1">
        <p:scale>
          <a:sx n="68" d="100"/>
          <a:sy n="68" d="100"/>
        </p:scale>
        <p:origin x="1266" y="66"/>
      </p:cViewPr>
      <p:guideLst/>
    </p:cSldViewPr>
  </p:slideViewPr>
  <p:outlineViewPr>
    <p:cViewPr>
      <p:scale>
        <a:sx n="33" d="100"/>
        <a:sy n="33" d="100"/>
      </p:scale>
      <p:origin x="0" y="-166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1593CF-EBD2-4623-B998-221165C31B23}" type="datetimeFigureOut">
              <a:rPr lang="en-US" smtClean="0"/>
              <a:t>9/26/2013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0DF3A9-511D-48BA-A3D2-55461F2B4F0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50761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57350" y="4464028"/>
            <a:ext cx="6858000" cy="1194650"/>
          </a:xfrm>
        </p:spPr>
        <p:txBody>
          <a:bodyPr wrap="none" anchor="t">
            <a:normAutofit/>
          </a:bodyPr>
          <a:lstStyle>
            <a:lvl1pPr algn="r">
              <a:defRPr sz="7200" b="0" spc="-225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100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7349" y="3829878"/>
            <a:ext cx="6858000" cy="618523"/>
          </a:xfrm>
        </p:spPr>
        <p:txBody>
          <a:bodyPr anchor="b">
            <a:normAutofit/>
          </a:bodyPr>
          <a:lstStyle>
            <a:lvl1pPr marL="0" indent="0" algn="r">
              <a:buNone/>
              <a:defRPr sz="24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3B214-C5CE-411E-89CF-374744761785}" type="datetimeFigureOut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9/26/2013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0025C-1760-438F-9774-B6689CADFD66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6074590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367161"/>
            <a:ext cx="7886700" cy="819355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29841" y="987426"/>
            <a:ext cx="7886700" cy="337973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5186516"/>
            <a:ext cx="7885509" cy="682472"/>
          </a:xfrm>
        </p:spPr>
        <p:txBody>
          <a:bodyPr/>
          <a:lstStyle>
            <a:lvl1pPr marL="0" indent="0">
              <a:buNone/>
              <a:defRPr sz="12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3B214-C5CE-411E-89CF-374744761785}" type="datetimeFigureOut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9/26/2013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0025C-1760-438F-9774-B6689CADFD66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181417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3534344"/>
          </a:xfrm>
        </p:spPr>
        <p:txBody>
          <a:bodyPr anchor="ctr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4489399"/>
            <a:ext cx="7885509" cy="1501826"/>
          </a:xfrm>
        </p:spPr>
        <p:txBody>
          <a:bodyPr anchor="ctr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3B214-C5CE-411E-89CF-374744761785}" type="datetimeFigureOut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9/26/2013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0025C-1760-438F-9774-B6689CADFD66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178356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365125"/>
            <a:ext cx="6977064" cy="2992904"/>
          </a:xfrm>
        </p:spPr>
        <p:txBody>
          <a:bodyPr anchor="ctr"/>
          <a:lstStyle>
            <a:lvl1pPr>
              <a:defRPr sz="33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365557"/>
            <a:ext cx="6564224" cy="54896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8650" y="4501729"/>
            <a:ext cx="7884318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3B214-C5CE-411E-89CF-374744761785}" type="datetimeFigureOut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9/26/2013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0025C-1760-438F-9774-B6689CADFD66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33283" y="786824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en-US" sz="60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28359" y="2743200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en-US" sz="6000" dirty="0">
                <a:solidFill>
                  <a:prstClr val="white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973850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326968"/>
            <a:ext cx="7886700" cy="2511835"/>
          </a:xfrm>
        </p:spPr>
        <p:txBody>
          <a:bodyPr anchor="b">
            <a:normAutofit/>
          </a:bodyPr>
          <a:lstStyle>
            <a:lvl1pPr>
              <a:defRPr sz="405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4850581"/>
            <a:ext cx="7885509" cy="1140644"/>
          </a:xfrm>
        </p:spPr>
        <p:txBody>
          <a:bodyPr anchor="t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3B214-C5CE-411E-89CF-374744761785}" type="datetimeFigureOut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9/26/2013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0025C-1760-438F-9774-B6689CADFD66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2071852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002961" y="1885950"/>
            <a:ext cx="2210150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017598" y="2571750"/>
            <a:ext cx="21955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40996" y="1885950"/>
            <a:ext cx="220218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18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33081" y="2571750"/>
            <a:ext cx="2210096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71777" y="1885950"/>
            <a:ext cx="2199085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18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71777" y="2571750"/>
            <a:ext cx="2199085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3B214-C5CE-411E-89CF-374744761785}" type="datetimeFigureOut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9/26/2013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0025C-1760-438F-9774-B6689CADFD66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2145622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99064" y="4297503"/>
            <a:ext cx="2205038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99064" y="2256354"/>
            <a:ext cx="220503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99064" y="4873766"/>
            <a:ext cx="2205038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26748" y="4297503"/>
            <a:ext cx="2197894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426747" y="2256354"/>
            <a:ext cx="2197894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25733" y="4873765"/>
            <a:ext cx="2200805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53242" y="4297503"/>
            <a:ext cx="2199085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53241" y="2256354"/>
            <a:ext cx="219908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53148" y="4873763"/>
            <a:ext cx="2201998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3B214-C5CE-411E-89CF-374744761785}" type="datetimeFigureOut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9/26/2013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0025C-1760-438F-9774-B6689CADFD66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333586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3B214-C5CE-411E-89CF-374744761785}" type="datetimeFigureOut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9/26/2013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0025C-1760-438F-9774-B6689CADFD66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8982389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3B214-C5CE-411E-89CF-374744761785}" type="datetimeFigureOut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9/26/2013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0025C-1760-438F-9774-B6689CADFD66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8642825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7705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372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3B214-C5CE-411E-89CF-374744761785}" type="datetimeFigureOut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9/26/2013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0025C-1760-438F-9774-B6689CADFD66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3889258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4471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05608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34059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66042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83399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53513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07099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9341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9707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40899" y="4464028"/>
            <a:ext cx="6858000" cy="1194650"/>
          </a:xfrm>
        </p:spPr>
        <p:txBody>
          <a:bodyPr wrap="none" anchor="t">
            <a:normAutofit/>
          </a:bodyPr>
          <a:lstStyle>
            <a:lvl1pPr algn="l">
              <a:defRPr sz="7200" b="0" spc="-225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40899" y="3829878"/>
            <a:ext cx="6858000" cy="617822"/>
          </a:xfrm>
        </p:spPr>
        <p:txBody>
          <a:bodyPr anchor="b">
            <a:normAutofit/>
          </a:bodyPr>
          <a:lstStyle>
            <a:lvl1pPr marL="0" indent="0" algn="l">
              <a:buNone/>
              <a:defRPr sz="24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3B214-C5CE-411E-89CF-374744761785}" type="datetimeFigureOut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9/26/2013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0025C-1760-438F-9774-B6689CADFD66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675659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0000" y="1825625"/>
            <a:ext cx="3768912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9880" y="1825625"/>
            <a:ext cx="377547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3B214-C5CE-411E-89CF-374744761785}" type="datetimeFigureOut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9/26/2013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0025C-1760-438F-9774-B6689CADFD66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229698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0" y="1681163"/>
            <a:ext cx="3768912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000" y="2505075"/>
            <a:ext cx="3768912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39880" y="1681163"/>
            <a:ext cx="3776661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39880" y="2505075"/>
            <a:ext cx="377666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3B214-C5CE-411E-89CF-374744761785}" type="datetimeFigureOut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9/26/2013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0025C-1760-438F-9774-B6689CADFD66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175346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3B214-C5CE-411E-89CF-374744761785}" type="datetimeFigureOut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9/26/2013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0025C-1760-438F-9774-B6689CADFD66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882303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3B214-C5CE-411E-89CF-374744761785}" type="datetimeFigureOut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9/26/2013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0025C-1760-438F-9774-B6689CADFD66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525774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0" y="2057400"/>
            <a:ext cx="2739019" cy="38115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3B214-C5CE-411E-89CF-374744761785}" type="datetimeFigureOut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9/26/2013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0025C-1760-438F-9774-B6689CADFD66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220422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0" y="2057400"/>
            <a:ext cx="2739019" cy="38115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3B214-C5CE-411E-89CF-374744761785}" type="datetimeFigureOut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9/26/2013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0025C-1760-438F-9774-B6689CADFD66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96229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0" y="1825625"/>
            <a:ext cx="76753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D513B214-C5CE-411E-89CF-374744761785}" type="datetimeFigureOut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9/26/2013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0090025C-1760-438F-9774-B6689CADFD66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2835326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51" r:id="rId13"/>
    <p:sldLayoutId id="2147483752" r:id="rId14"/>
    <p:sldLayoutId id="2147483753" r:id="rId15"/>
    <p:sldLayoutId id="2147483754" r:id="rId16"/>
    <p:sldLayoutId id="2147483755" r:id="rId17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540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21" r:id="rId1"/>
    <p:sldLayoutId id="2147484322" r:id="rId2"/>
    <p:sldLayoutId id="2147484323" r:id="rId3"/>
    <p:sldLayoutId id="2147484324" r:id="rId4"/>
    <p:sldLayoutId id="2147484325" r:id="rId5"/>
    <p:sldLayoutId id="2147484326" r:id="rId6"/>
    <p:sldLayoutId id="2147484327" r:id="rId7"/>
    <p:sldLayoutId id="2147484328" r:id="rId8"/>
    <p:sldLayoutId id="2147484329" r:id="rId9"/>
    <p:sldLayoutId id="2147484330" r:id="rId10"/>
    <p:sldLayoutId id="21474843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9" Type="http://schemas.openxmlformats.org/officeDocument/2006/relationships/tags" Target="../tags/tag39.xml"/><Relationship Id="rId21" Type="http://schemas.openxmlformats.org/officeDocument/2006/relationships/tags" Target="../tags/tag21.xml"/><Relationship Id="rId34" Type="http://schemas.openxmlformats.org/officeDocument/2006/relationships/tags" Target="../tags/tag34.xml"/><Relationship Id="rId42" Type="http://schemas.openxmlformats.org/officeDocument/2006/relationships/tags" Target="../tags/tag42.xml"/><Relationship Id="rId47" Type="http://schemas.openxmlformats.org/officeDocument/2006/relationships/tags" Target="../tags/tag47.xml"/><Relationship Id="rId50" Type="http://schemas.openxmlformats.org/officeDocument/2006/relationships/tags" Target="../tags/tag50.xml"/><Relationship Id="rId55" Type="http://schemas.openxmlformats.org/officeDocument/2006/relationships/tags" Target="../tags/tag55.xml"/><Relationship Id="rId63" Type="http://schemas.openxmlformats.org/officeDocument/2006/relationships/tags" Target="../tags/tag63.xml"/><Relationship Id="rId68" Type="http://schemas.openxmlformats.org/officeDocument/2006/relationships/tags" Target="../tags/tag68.xml"/><Relationship Id="rId76" Type="http://schemas.openxmlformats.org/officeDocument/2006/relationships/tags" Target="../tags/tag76.xml"/><Relationship Id="rId7" Type="http://schemas.openxmlformats.org/officeDocument/2006/relationships/tags" Target="../tags/tag7.xml"/><Relationship Id="rId71" Type="http://schemas.openxmlformats.org/officeDocument/2006/relationships/tags" Target="../tags/tag71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9" Type="http://schemas.openxmlformats.org/officeDocument/2006/relationships/tags" Target="../tags/tag29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tags" Target="../tags/tag32.xml"/><Relationship Id="rId37" Type="http://schemas.openxmlformats.org/officeDocument/2006/relationships/tags" Target="../tags/tag37.xml"/><Relationship Id="rId40" Type="http://schemas.openxmlformats.org/officeDocument/2006/relationships/tags" Target="../tags/tag40.xml"/><Relationship Id="rId45" Type="http://schemas.openxmlformats.org/officeDocument/2006/relationships/tags" Target="../tags/tag45.xml"/><Relationship Id="rId53" Type="http://schemas.openxmlformats.org/officeDocument/2006/relationships/tags" Target="../tags/tag53.xml"/><Relationship Id="rId58" Type="http://schemas.openxmlformats.org/officeDocument/2006/relationships/tags" Target="../tags/tag58.xml"/><Relationship Id="rId66" Type="http://schemas.openxmlformats.org/officeDocument/2006/relationships/tags" Target="../tags/tag66.xml"/><Relationship Id="rId74" Type="http://schemas.openxmlformats.org/officeDocument/2006/relationships/tags" Target="../tags/tag74.xml"/><Relationship Id="rId79" Type="http://schemas.openxmlformats.org/officeDocument/2006/relationships/tags" Target="../tags/tag79.xml"/><Relationship Id="rId5" Type="http://schemas.openxmlformats.org/officeDocument/2006/relationships/tags" Target="../tags/tag5.xml"/><Relationship Id="rId61" Type="http://schemas.openxmlformats.org/officeDocument/2006/relationships/tags" Target="../tags/tag61.xml"/><Relationship Id="rId82" Type="http://schemas.openxmlformats.org/officeDocument/2006/relationships/tags" Target="../tags/tag82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tags" Target="../tags/tag31.xml"/><Relationship Id="rId44" Type="http://schemas.openxmlformats.org/officeDocument/2006/relationships/tags" Target="../tags/tag44.xml"/><Relationship Id="rId52" Type="http://schemas.openxmlformats.org/officeDocument/2006/relationships/tags" Target="../tags/tag52.xml"/><Relationship Id="rId60" Type="http://schemas.openxmlformats.org/officeDocument/2006/relationships/tags" Target="../tags/tag60.xml"/><Relationship Id="rId65" Type="http://schemas.openxmlformats.org/officeDocument/2006/relationships/tags" Target="../tags/tag65.xml"/><Relationship Id="rId73" Type="http://schemas.openxmlformats.org/officeDocument/2006/relationships/tags" Target="../tags/tag73.xml"/><Relationship Id="rId78" Type="http://schemas.openxmlformats.org/officeDocument/2006/relationships/tags" Target="../tags/tag78.xml"/><Relationship Id="rId81" Type="http://schemas.openxmlformats.org/officeDocument/2006/relationships/tags" Target="../tags/tag81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35" Type="http://schemas.openxmlformats.org/officeDocument/2006/relationships/tags" Target="../tags/tag35.xml"/><Relationship Id="rId43" Type="http://schemas.openxmlformats.org/officeDocument/2006/relationships/tags" Target="../tags/tag43.xml"/><Relationship Id="rId48" Type="http://schemas.openxmlformats.org/officeDocument/2006/relationships/tags" Target="../tags/tag48.xml"/><Relationship Id="rId56" Type="http://schemas.openxmlformats.org/officeDocument/2006/relationships/tags" Target="../tags/tag56.xml"/><Relationship Id="rId64" Type="http://schemas.openxmlformats.org/officeDocument/2006/relationships/tags" Target="../tags/tag64.xml"/><Relationship Id="rId69" Type="http://schemas.openxmlformats.org/officeDocument/2006/relationships/tags" Target="../tags/tag69.xml"/><Relationship Id="rId77" Type="http://schemas.openxmlformats.org/officeDocument/2006/relationships/tags" Target="../tags/tag77.xml"/><Relationship Id="rId8" Type="http://schemas.openxmlformats.org/officeDocument/2006/relationships/tags" Target="../tags/tag8.xml"/><Relationship Id="rId51" Type="http://schemas.openxmlformats.org/officeDocument/2006/relationships/tags" Target="../tags/tag51.xml"/><Relationship Id="rId72" Type="http://schemas.openxmlformats.org/officeDocument/2006/relationships/tags" Target="../tags/tag72.xml"/><Relationship Id="rId80" Type="http://schemas.openxmlformats.org/officeDocument/2006/relationships/tags" Target="../tags/tag80.xml"/><Relationship Id="rId3" Type="http://schemas.openxmlformats.org/officeDocument/2006/relationships/tags" Target="../tags/tag3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tags" Target="../tags/tag33.xml"/><Relationship Id="rId38" Type="http://schemas.openxmlformats.org/officeDocument/2006/relationships/tags" Target="../tags/tag38.xml"/><Relationship Id="rId46" Type="http://schemas.openxmlformats.org/officeDocument/2006/relationships/tags" Target="../tags/tag46.xml"/><Relationship Id="rId59" Type="http://schemas.openxmlformats.org/officeDocument/2006/relationships/tags" Target="../tags/tag59.xml"/><Relationship Id="rId67" Type="http://schemas.openxmlformats.org/officeDocument/2006/relationships/tags" Target="../tags/tag67.xml"/><Relationship Id="rId20" Type="http://schemas.openxmlformats.org/officeDocument/2006/relationships/tags" Target="../tags/tag20.xml"/><Relationship Id="rId41" Type="http://schemas.openxmlformats.org/officeDocument/2006/relationships/tags" Target="../tags/tag41.xml"/><Relationship Id="rId54" Type="http://schemas.openxmlformats.org/officeDocument/2006/relationships/tags" Target="../tags/tag54.xml"/><Relationship Id="rId62" Type="http://schemas.openxmlformats.org/officeDocument/2006/relationships/tags" Target="../tags/tag62.xml"/><Relationship Id="rId70" Type="http://schemas.openxmlformats.org/officeDocument/2006/relationships/tags" Target="../tags/tag70.xml"/><Relationship Id="rId75" Type="http://schemas.openxmlformats.org/officeDocument/2006/relationships/tags" Target="../tags/tag75.xml"/><Relationship Id="rId83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49" Type="http://schemas.openxmlformats.org/officeDocument/2006/relationships/tags" Target="../tags/tag49.xml"/><Relationship Id="rId57" Type="http://schemas.openxmlformats.org/officeDocument/2006/relationships/tags" Target="../tags/tag5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hyperlink" Target="http://fppt.com/officetimeline" TargetMode="External"/><Relationship Id="rId7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officetimeline.com/fwlink.aspx?linkid=1030" TargetMode="External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fppt.com/officetimeline" TargetMode="Externa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752" name="Straight Connector 12751" hidden="1"/>
          <p:cNvCxnSpPr/>
          <p:nvPr>
            <p:custDataLst>
              <p:tags r:id="rId2"/>
            </p:custDataLst>
          </p:nvPr>
        </p:nvCxnSpPr>
        <p:spPr>
          <a:xfrm flipV="1">
            <a:off x="4247854" y="1547038"/>
            <a:ext cx="0" cy="3939362"/>
          </a:xfrm>
          <a:prstGeom prst="line">
            <a:avLst/>
          </a:prstGeom>
          <a:ln w="0">
            <a:solidFill>
              <a:schemeClr val="bg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49" name="Straight Connector 12748" hidden="1"/>
          <p:cNvCxnSpPr/>
          <p:nvPr>
            <p:custDataLst>
              <p:tags r:id="rId3"/>
            </p:custDataLst>
          </p:nvPr>
        </p:nvCxnSpPr>
        <p:spPr>
          <a:xfrm flipV="1">
            <a:off x="1269757" y="1797228"/>
            <a:ext cx="0" cy="3689172"/>
          </a:xfrm>
          <a:prstGeom prst="line">
            <a:avLst/>
          </a:prstGeom>
          <a:ln w="0">
            <a:solidFill>
              <a:schemeClr val="bg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45" name="Straight Connector 12744" hidden="1"/>
          <p:cNvCxnSpPr/>
          <p:nvPr>
            <p:custDataLst>
              <p:tags r:id="rId4"/>
            </p:custDataLst>
          </p:nvPr>
        </p:nvCxnSpPr>
        <p:spPr>
          <a:xfrm>
            <a:off x="3407649" y="1657528"/>
            <a:ext cx="0" cy="0"/>
          </a:xfrm>
          <a:prstGeom prst="line">
            <a:avLst/>
          </a:prstGeom>
          <a:ln w="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28" name="Chevron 12727"/>
          <p:cNvSpPr/>
          <p:nvPr>
            <p:custDataLst>
              <p:tags r:id="rId5"/>
            </p:custDataLst>
          </p:nvPr>
        </p:nvSpPr>
        <p:spPr>
          <a:xfrm>
            <a:off x="1269757" y="1296848"/>
            <a:ext cx="2978097" cy="500380"/>
          </a:xfrm>
          <a:prstGeom prst="chevron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cxnSp>
        <p:nvCxnSpPr>
          <p:cNvPr id="12723" name="Straight Connector 12722" hidden="1"/>
          <p:cNvCxnSpPr/>
          <p:nvPr>
            <p:custDataLst>
              <p:tags r:id="rId6"/>
            </p:custDataLst>
          </p:nvPr>
        </p:nvCxnSpPr>
        <p:spPr>
          <a:xfrm flipV="1">
            <a:off x="5118998" y="2174418"/>
            <a:ext cx="0" cy="3311982"/>
          </a:xfrm>
          <a:prstGeom prst="line">
            <a:avLst/>
          </a:prstGeom>
          <a:ln w="0">
            <a:solidFill>
              <a:schemeClr val="bg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20" name="Straight Connector 12719" hidden="1"/>
          <p:cNvCxnSpPr/>
          <p:nvPr>
            <p:custDataLst>
              <p:tags r:id="rId7"/>
            </p:custDataLst>
          </p:nvPr>
        </p:nvCxnSpPr>
        <p:spPr>
          <a:xfrm flipV="1">
            <a:off x="2404270" y="2424608"/>
            <a:ext cx="0" cy="3061792"/>
          </a:xfrm>
          <a:prstGeom prst="line">
            <a:avLst/>
          </a:prstGeom>
          <a:ln w="0">
            <a:solidFill>
              <a:schemeClr val="bg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17" name="Straight Connector 12716" hidden="1"/>
          <p:cNvCxnSpPr/>
          <p:nvPr>
            <p:custDataLst>
              <p:tags r:id="rId8"/>
            </p:custDataLst>
          </p:nvPr>
        </p:nvCxnSpPr>
        <p:spPr>
          <a:xfrm>
            <a:off x="4417621" y="2284908"/>
            <a:ext cx="0" cy="0"/>
          </a:xfrm>
          <a:prstGeom prst="line">
            <a:avLst/>
          </a:prstGeom>
          <a:ln w="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98" name="Chevron 12697"/>
          <p:cNvSpPr/>
          <p:nvPr>
            <p:custDataLst>
              <p:tags r:id="rId9"/>
            </p:custDataLst>
          </p:nvPr>
        </p:nvSpPr>
        <p:spPr>
          <a:xfrm>
            <a:off x="2404270" y="1924228"/>
            <a:ext cx="2714728" cy="500380"/>
          </a:xfrm>
          <a:prstGeom prst="chevron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cxnSp>
        <p:nvCxnSpPr>
          <p:cNvPr id="12692" name="Straight Connector 12691" hidden="1"/>
          <p:cNvCxnSpPr/>
          <p:nvPr>
            <p:custDataLst>
              <p:tags r:id="rId10"/>
            </p:custDataLst>
          </p:nvPr>
        </p:nvCxnSpPr>
        <p:spPr>
          <a:xfrm flipV="1">
            <a:off x="6739730" y="2801798"/>
            <a:ext cx="0" cy="2684602"/>
          </a:xfrm>
          <a:prstGeom prst="line">
            <a:avLst/>
          </a:prstGeom>
          <a:ln w="0">
            <a:solidFill>
              <a:schemeClr val="bg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88" name="Straight Connector 12687" hidden="1"/>
          <p:cNvCxnSpPr/>
          <p:nvPr>
            <p:custDataLst>
              <p:tags r:id="rId11"/>
            </p:custDataLst>
          </p:nvPr>
        </p:nvCxnSpPr>
        <p:spPr>
          <a:xfrm flipV="1">
            <a:off x="2647380" y="3051988"/>
            <a:ext cx="0" cy="2434412"/>
          </a:xfrm>
          <a:prstGeom prst="line">
            <a:avLst/>
          </a:prstGeom>
          <a:ln w="0">
            <a:solidFill>
              <a:schemeClr val="bg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84" name="Straight Connector 12683" hidden="1"/>
          <p:cNvCxnSpPr/>
          <p:nvPr>
            <p:custDataLst>
              <p:tags r:id="rId12"/>
            </p:custDataLst>
          </p:nvPr>
        </p:nvCxnSpPr>
        <p:spPr>
          <a:xfrm>
            <a:off x="5342398" y="2912288"/>
            <a:ext cx="0" cy="0"/>
          </a:xfrm>
          <a:prstGeom prst="line">
            <a:avLst/>
          </a:prstGeom>
          <a:ln w="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59" name="Chevron 12658"/>
          <p:cNvSpPr/>
          <p:nvPr>
            <p:custDataLst>
              <p:tags r:id="rId13"/>
            </p:custDataLst>
          </p:nvPr>
        </p:nvSpPr>
        <p:spPr>
          <a:xfrm>
            <a:off x="2647380" y="2551608"/>
            <a:ext cx="4092350" cy="500380"/>
          </a:xfrm>
          <a:prstGeom prst="chevron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cxnSp>
        <p:nvCxnSpPr>
          <p:cNvPr id="12650" name="Straight Connector 12649" hidden="1"/>
          <p:cNvCxnSpPr/>
          <p:nvPr>
            <p:custDataLst>
              <p:tags r:id="rId14"/>
            </p:custDataLst>
          </p:nvPr>
        </p:nvCxnSpPr>
        <p:spPr>
          <a:xfrm flipV="1">
            <a:off x="7104395" y="3429178"/>
            <a:ext cx="0" cy="2057222"/>
          </a:xfrm>
          <a:prstGeom prst="line">
            <a:avLst/>
          </a:prstGeom>
          <a:ln w="0">
            <a:solidFill>
              <a:schemeClr val="bg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44" name="Straight Connector 12643" hidden="1"/>
          <p:cNvCxnSpPr/>
          <p:nvPr>
            <p:custDataLst>
              <p:tags r:id="rId15"/>
            </p:custDataLst>
          </p:nvPr>
        </p:nvCxnSpPr>
        <p:spPr>
          <a:xfrm flipV="1">
            <a:off x="3498264" y="3679368"/>
            <a:ext cx="0" cy="1807032"/>
          </a:xfrm>
          <a:prstGeom prst="line">
            <a:avLst/>
          </a:prstGeom>
          <a:ln w="0">
            <a:solidFill>
              <a:schemeClr val="bg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31" name="Straight Connector 12830" hidden="1"/>
          <p:cNvCxnSpPr/>
          <p:nvPr>
            <p:custDataLst>
              <p:tags r:id="rId16"/>
            </p:custDataLst>
          </p:nvPr>
        </p:nvCxnSpPr>
        <p:spPr>
          <a:xfrm>
            <a:off x="5957316" y="3539668"/>
            <a:ext cx="0" cy="0"/>
          </a:xfrm>
          <a:prstGeom prst="line">
            <a:avLst/>
          </a:prstGeom>
          <a:ln w="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21" name="Chevron 12820"/>
          <p:cNvSpPr/>
          <p:nvPr>
            <p:custDataLst>
              <p:tags r:id="rId17"/>
            </p:custDataLst>
          </p:nvPr>
        </p:nvSpPr>
        <p:spPr>
          <a:xfrm>
            <a:off x="3498264" y="3178988"/>
            <a:ext cx="3606131" cy="500380"/>
          </a:xfrm>
          <a:prstGeom prst="chevron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cxnSp>
        <p:nvCxnSpPr>
          <p:cNvPr id="12818" name="Straight Connector 12817" hidden="1"/>
          <p:cNvCxnSpPr/>
          <p:nvPr>
            <p:custDataLst>
              <p:tags r:id="rId18"/>
            </p:custDataLst>
          </p:nvPr>
        </p:nvCxnSpPr>
        <p:spPr>
          <a:xfrm flipV="1">
            <a:off x="7935021" y="4056558"/>
            <a:ext cx="0" cy="1429842"/>
          </a:xfrm>
          <a:prstGeom prst="line">
            <a:avLst/>
          </a:prstGeom>
          <a:ln w="0">
            <a:solidFill>
              <a:schemeClr val="bg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16" name="Straight Connector 12815" hidden="1"/>
          <p:cNvCxnSpPr/>
          <p:nvPr>
            <p:custDataLst>
              <p:tags r:id="rId19"/>
            </p:custDataLst>
          </p:nvPr>
        </p:nvCxnSpPr>
        <p:spPr>
          <a:xfrm flipV="1">
            <a:off x="6050919" y="4306748"/>
            <a:ext cx="0" cy="1179652"/>
          </a:xfrm>
          <a:prstGeom prst="line">
            <a:avLst/>
          </a:prstGeom>
          <a:ln w="0">
            <a:solidFill>
              <a:schemeClr val="bg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14" name="Straight Connector 12813" hidden="1"/>
          <p:cNvCxnSpPr/>
          <p:nvPr>
            <p:custDataLst>
              <p:tags r:id="rId20"/>
            </p:custDataLst>
          </p:nvPr>
        </p:nvCxnSpPr>
        <p:spPr>
          <a:xfrm>
            <a:off x="7644988" y="4167048"/>
            <a:ext cx="0" cy="0"/>
          </a:xfrm>
          <a:prstGeom prst="line">
            <a:avLst/>
          </a:prstGeom>
          <a:ln w="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04" name="Chevron 12803"/>
          <p:cNvSpPr/>
          <p:nvPr>
            <p:custDataLst>
              <p:tags r:id="rId21"/>
            </p:custDataLst>
          </p:nvPr>
        </p:nvSpPr>
        <p:spPr>
          <a:xfrm>
            <a:off x="6050919" y="3806368"/>
            <a:ext cx="1884102" cy="500380"/>
          </a:xfrm>
          <a:prstGeom prst="chevron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cxnSp>
        <p:nvCxnSpPr>
          <p:cNvPr id="12798" name="Straight Connector 12797" hidden="1"/>
          <p:cNvCxnSpPr/>
          <p:nvPr>
            <p:custDataLst>
              <p:tags r:id="rId22"/>
            </p:custDataLst>
          </p:nvPr>
        </p:nvCxnSpPr>
        <p:spPr>
          <a:xfrm>
            <a:off x="1371053" y="5300377"/>
            <a:ext cx="0" cy="74327"/>
          </a:xfrm>
          <a:prstGeom prst="line">
            <a:avLst/>
          </a:prstGeom>
          <a:ln w="15875" cap="flat" cmpd="sng" algn="ctr">
            <a:solidFill>
              <a:srgbClr val="00B0F0">
                <a:alpha val="5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85" name="Straight Connector 12784" hidden="1"/>
          <p:cNvCxnSpPr/>
          <p:nvPr>
            <p:custDataLst>
              <p:tags r:id="rId23"/>
            </p:custDataLst>
          </p:nvPr>
        </p:nvCxnSpPr>
        <p:spPr>
          <a:xfrm>
            <a:off x="3275414" y="5300377"/>
            <a:ext cx="0" cy="74327"/>
          </a:xfrm>
          <a:prstGeom prst="line">
            <a:avLst/>
          </a:prstGeom>
          <a:ln w="15875" cap="flat" cmpd="sng" algn="ctr">
            <a:solidFill>
              <a:srgbClr val="EA161E">
                <a:alpha val="5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71" name="Straight Connector 12770" hidden="1"/>
          <p:cNvCxnSpPr/>
          <p:nvPr>
            <p:custDataLst>
              <p:tags r:id="rId24"/>
            </p:custDataLst>
          </p:nvPr>
        </p:nvCxnSpPr>
        <p:spPr>
          <a:xfrm>
            <a:off x="4815110" y="5300377"/>
            <a:ext cx="0" cy="74327"/>
          </a:xfrm>
          <a:prstGeom prst="line">
            <a:avLst/>
          </a:prstGeom>
          <a:ln w="15875" cap="flat" cmpd="sng" algn="ctr">
            <a:solidFill>
              <a:schemeClr val="accent6">
                <a:alpha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34" name="Straight Connector 3833" hidden="1"/>
          <p:cNvCxnSpPr/>
          <p:nvPr>
            <p:custDataLst>
              <p:tags r:id="rId25"/>
            </p:custDataLst>
          </p:nvPr>
        </p:nvCxnSpPr>
        <p:spPr>
          <a:xfrm>
            <a:off x="6172474" y="5300377"/>
            <a:ext cx="0" cy="74327"/>
          </a:xfrm>
          <a:prstGeom prst="line">
            <a:avLst/>
          </a:prstGeom>
          <a:ln w="15875" cap="flat" cmpd="sng" algn="ctr">
            <a:solidFill>
              <a:schemeClr val="accent5">
                <a:alpha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26" name="Straight Connector 3825" hidden="1"/>
          <p:cNvCxnSpPr/>
          <p:nvPr>
            <p:custDataLst>
              <p:tags r:id="rId26"/>
            </p:custDataLst>
          </p:nvPr>
        </p:nvCxnSpPr>
        <p:spPr>
          <a:xfrm>
            <a:off x="7935021" y="5300377"/>
            <a:ext cx="0" cy="74327"/>
          </a:xfrm>
          <a:prstGeom prst="line">
            <a:avLst/>
          </a:prstGeom>
          <a:ln w="15875" cap="flat" cmpd="sng" algn="ctr">
            <a:solidFill>
              <a:schemeClr val="accent3">
                <a:alpha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12" name="TextBox 3811"/>
          <p:cNvSpPr txBox="1"/>
          <p:nvPr/>
        </p:nvSpPr>
        <p:spPr>
          <a:xfrm>
            <a:off x="987989" y="507095"/>
            <a:ext cx="7168021" cy="403828"/>
          </a:xfrm>
          <a:prstGeom prst="rect">
            <a:avLst/>
          </a:prstGeom>
          <a:noFill/>
        </p:spPr>
        <p:txBody>
          <a:bodyPr vert="horz" wrap="square" lIns="66675" tIns="0" rIns="66675" bIns="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200" b="1" dirty="0" smtClean="0">
                <a:solidFill>
                  <a:srgbClr val="94D7E4">
                    <a:lumMod val="60000"/>
                    <a:lumOff val="40000"/>
                  </a:srgbClr>
                </a:solidFill>
                <a:latin typeface="Calibri" panose="020F0502020204030204" pitchFamily="34" charset="0"/>
              </a:rPr>
              <a:t>Gantt Chart Project Timeline</a:t>
            </a:r>
            <a:endParaRPr lang="en-US" sz="3200" b="1" dirty="0">
              <a:solidFill>
                <a:srgbClr val="94D7E4">
                  <a:lumMod val="60000"/>
                  <a:lumOff val="40000"/>
                </a:srgbClr>
              </a:solidFill>
              <a:latin typeface="Calibri" panose="020F0502020204030204" pitchFamily="34" charset="0"/>
            </a:endParaRPr>
          </a:p>
        </p:txBody>
      </p:sp>
      <p:sp>
        <p:nvSpPr>
          <p:cNvPr id="2" name="Rectangle 1"/>
          <p:cNvSpPr/>
          <p:nvPr>
            <p:custDataLst>
              <p:tags r:id="rId27"/>
            </p:custDataLst>
          </p:nvPr>
        </p:nvSpPr>
        <p:spPr>
          <a:xfrm>
            <a:off x="1188720" y="5486400"/>
            <a:ext cx="6766560" cy="50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>
            <p:custDataLst>
              <p:tags r:id="rId28"/>
            </p:custDataLst>
          </p:nvPr>
        </p:nvSpPr>
        <p:spPr>
          <a:xfrm>
            <a:off x="244936" y="5532651"/>
            <a:ext cx="955390" cy="415498"/>
          </a:xfrm>
          <a:prstGeom prst="rect">
            <a:avLst/>
          </a:prstGeom>
          <a:noFill/>
        </p:spPr>
        <p:txBody>
          <a:bodyPr vert="horz" wrap="none" lIns="127000" tIns="0" rIns="127000" bIns="0" rtlCol="0" anchor="ctr">
            <a:spAutoFit/>
          </a:bodyPr>
          <a:lstStyle/>
          <a:p>
            <a:pPr algn="ctr"/>
            <a:r>
              <a:rPr lang="en-US" sz="27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2013</a:t>
            </a:r>
            <a:endParaRPr lang="en-US" sz="2700" b="1" dirty="0">
              <a:solidFill>
                <a:schemeClr val="accent2"/>
              </a:solidFill>
              <a:latin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>
            <p:custDataLst>
              <p:tags r:id="rId29"/>
            </p:custDataLst>
          </p:nvPr>
        </p:nvSpPr>
        <p:spPr>
          <a:xfrm>
            <a:off x="1188720" y="5486400"/>
            <a:ext cx="615142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1600" dirty="0" smtClean="0">
                <a:solidFill>
                  <a:schemeClr val="bg2"/>
                </a:solidFill>
                <a:latin typeface="Calibri" panose="020F0502020204030204" pitchFamily="34" charset="0"/>
              </a:rPr>
              <a:t>Jan</a:t>
            </a:r>
            <a:endParaRPr lang="en-US" sz="1600" dirty="0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cxnSp>
        <p:nvCxnSpPr>
          <p:cNvPr id="8" name="Straight Connector 7"/>
          <p:cNvCxnSpPr/>
          <p:nvPr>
            <p:custDataLst>
              <p:tags r:id="rId30"/>
            </p:custDataLst>
          </p:nvPr>
        </p:nvCxnSpPr>
        <p:spPr>
          <a:xfrm>
            <a:off x="1816754" y="563880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>
            <p:custDataLst>
              <p:tags r:id="rId31"/>
            </p:custDataLst>
          </p:nvPr>
        </p:nvSpPr>
        <p:spPr>
          <a:xfrm>
            <a:off x="1816754" y="5486400"/>
            <a:ext cx="615142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1600" dirty="0" smtClean="0">
                <a:solidFill>
                  <a:schemeClr val="bg2"/>
                </a:solidFill>
                <a:latin typeface="Calibri" panose="020F0502020204030204" pitchFamily="34" charset="0"/>
              </a:rPr>
              <a:t>Feb</a:t>
            </a:r>
            <a:endParaRPr lang="en-US" sz="1600" dirty="0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cxnSp>
        <p:nvCxnSpPr>
          <p:cNvPr id="11" name="Straight Connector 10"/>
          <p:cNvCxnSpPr/>
          <p:nvPr>
            <p:custDataLst>
              <p:tags r:id="rId32"/>
            </p:custDataLst>
          </p:nvPr>
        </p:nvCxnSpPr>
        <p:spPr>
          <a:xfrm>
            <a:off x="2384010" y="563880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>
            <p:custDataLst>
              <p:tags r:id="rId33"/>
            </p:custDataLst>
          </p:nvPr>
        </p:nvSpPr>
        <p:spPr>
          <a:xfrm>
            <a:off x="2384010" y="5486400"/>
            <a:ext cx="615142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1600" dirty="0" smtClean="0">
                <a:solidFill>
                  <a:schemeClr val="bg2"/>
                </a:solidFill>
                <a:latin typeface="Calibri" panose="020F0502020204030204" pitchFamily="34" charset="0"/>
              </a:rPr>
              <a:t>Mar</a:t>
            </a:r>
            <a:endParaRPr lang="en-US" sz="1600" dirty="0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cxnSp>
        <p:nvCxnSpPr>
          <p:cNvPr id="14" name="Straight Connector 13"/>
          <p:cNvCxnSpPr/>
          <p:nvPr>
            <p:custDataLst>
              <p:tags r:id="rId34"/>
            </p:custDataLst>
          </p:nvPr>
        </p:nvCxnSpPr>
        <p:spPr>
          <a:xfrm>
            <a:off x="3012044" y="563880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>
            <p:custDataLst>
              <p:tags r:id="rId35"/>
            </p:custDataLst>
          </p:nvPr>
        </p:nvSpPr>
        <p:spPr>
          <a:xfrm>
            <a:off x="3012044" y="5486400"/>
            <a:ext cx="615142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1600" dirty="0" smtClean="0">
                <a:solidFill>
                  <a:schemeClr val="bg2"/>
                </a:solidFill>
                <a:latin typeface="Calibri" panose="020F0502020204030204" pitchFamily="34" charset="0"/>
              </a:rPr>
              <a:t>Apr</a:t>
            </a:r>
            <a:endParaRPr lang="en-US" sz="1600" dirty="0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cxnSp>
        <p:nvCxnSpPr>
          <p:cNvPr id="17" name="Straight Connector 16"/>
          <p:cNvCxnSpPr/>
          <p:nvPr>
            <p:custDataLst>
              <p:tags r:id="rId36"/>
            </p:custDataLst>
          </p:nvPr>
        </p:nvCxnSpPr>
        <p:spPr>
          <a:xfrm>
            <a:off x="3619819" y="563880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>
            <p:custDataLst>
              <p:tags r:id="rId37"/>
            </p:custDataLst>
          </p:nvPr>
        </p:nvSpPr>
        <p:spPr>
          <a:xfrm>
            <a:off x="3619819" y="5486400"/>
            <a:ext cx="615142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1600" dirty="0" smtClean="0">
                <a:solidFill>
                  <a:schemeClr val="bg2"/>
                </a:solidFill>
                <a:latin typeface="Calibri" panose="020F0502020204030204" pitchFamily="34" charset="0"/>
              </a:rPr>
              <a:t>May</a:t>
            </a:r>
            <a:endParaRPr lang="en-US" sz="1600" dirty="0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cxnSp>
        <p:nvCxnSpPr>
          <p:cNvPr id="20" name="Straight Connector 19"/>
          <p:cNvCxnSpPr/>
          <p:nvPr>
            <p:custDataLst>
              <p:tags r:id="rId38"/>
            </p:custDataLst>
          </p:nvPr>
        </p:nvCxnSpPr>
        <p:spPr>
          <a:xfrm>
            <a:off x="4247854" y="563880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>
            <p:custDataLst>
              <p:tags r:id="rId39"/>
            </p:custDataLst>
          </p:nvPr>
        </p:nvSpPr>
        <p:spPr>
          <a:xfrm>
            <a:off x="4247854" y="5486400"/>
            <a:ext cx="615142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1600" dirty="0" smtClean="0">
                <a:solidFill>
                  <a:schemeClr val="bg2"/>
                </a:solidFill>
                <a:latin typeface="Calibri" panose="020F0502020204030204" pitchFamily="34" charset="0"/>
              </a:rPr>
              <a:t>Jun</a:t>
            </a:r>
            <a:endParaRPr lang="en-US" sz="1600" dirty="0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cxnSp>
        <p:nvCxnSpPr>
          <p:cNvPr id="23" name="Straight Connector 22"/>
          <p:cNvCxnSpPr/>
          <p:nvPr>
            <p:custDataLst>
              <p:tags r:id="rId40"/>
            </p:custDataLst>
          </p:nvPr>
        </p:nvCxnSpPr>
        <p:spPr>
          <a:xfrm>
            <a:off x="4855628" y="563880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>
            <p:custDataLst>
              <p:tags r:id="rId41"/>
            </p:custDataLst>
          </p:nvPr>
        </p:nvSpPr>
        <p:spPr>
          <a:xfrm>
            <a:off x="4855628" y="5486400"/>
            <a:ext cx="615142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1600" dirty="0" smtClean="0">
                <a:solidFill>
                  <a:schemeClr val="bg2"/>
                </a:solidFill>
                <a:latin typeface="Calibri" panose="020F0502020204030204" pitchFamily="34" charset="0"/>
              </a:rPr>
              <a:t>Jul</a:t>
            </a:r>
            <a:endParaRPr lang="en-US" sz="1600" dirty="0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cxnSp>
        <p:nvCxnSpPr>
          <p:cNvPr id="26" name="Straight Connector 25"/>
          <p:cNvCxnSpPr/>
          <p:nvPr>
            <p:custDataLst>
              <p:tags r:id="rId42"/>
            </p:custDataLst>
          </p:nvPr>
        </p:nvCxnSpPr>
        <p:spPr>
          <a:xfrm>
            <a:off x="5483663" y="563880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>
            <p:custDataLst>
              <p:tags r:id="rId43"/>
            </p:custDataLst>
          </p:nvPr>
        </p:nvSpPr>
        <p:spPr>
          <a:xfrm>
            <a:off x="5483663" y="5486400"/>
            <a:ext cx="615142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1600" dirty="0" smtClean="0">
                <a:solidFill>
                  <a:schemeClr val="bg2"/>
                </a:solidFill>
                <a:latin typeface="Calibri" panose="020F0502020204030204" pitchFamily="34" charset="0"/>
              </a:rPr>
              <a:t>Aug</a:t>
            </a:r>
            <a:endParaRPr lang="en-US" sz="1600" dirty="0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cxnSp>
        <p:nvCxnSpPr>
          <p:cNvPr id="29" name="Straight Connector 28"/>
          <p:cNvCxnSpPr/>
          <p:nvPr>
            <p:custDataLst>
              <p:tags r:id="rId44"/>
            </p:custDataLst>
          </p:nvPr>
        </p:nvCxnSpPr>
        <p:spPr>
          <a:xfrm>
            <a:off x="6111697" y="563880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>
            <p:custDataLst>
              <p:tags r:id="rId45"/>
            </p:custDataLst>
          </p:nvPr>
        </p:nvSpPr>
        <p:spPr>
          <a:xfrm>
            <a:off x="6111697" y="5486400"/>
            <a:ext cx="615142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1600" dirty="0" smtClean="0">
                <a:solidFill>
                  <a:schemeClr val="bg2"/>
                </a:solidFill>
                <a:latin typeface="Calibri" panose="020F0502020204030204" pitchFamily="34" charset="0"/>
              </a:rPr>
              <a:t>Sep</a:t>
            </a:r>
            <a:endParaRPr lang="en-US" sz="1600" dirty="0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cxnSp>
        <p:nvCxnSpPr>
          <p:cNvPr id="3808" name="Straight Connector 3807"/>
          <p:cNvCxnSpPr/>
          <p:nvPr>
            <p:custDataLst>
              <p:tags r:id="rId46"/>
            </p:custDataLst>
          </p:nvPr>
        </p:nvCxnSpPr>
        <p:spPr>
          <a:xfrm>
            <a:off x="6719471" y="563880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09" name="TextBox 3808"/>
          <p:cNvSpPr txBox="1"/>
          <p:nvPr>
            <p:custDataLst>
              <p:tags r:id="rId47"/>
            </p:custDataLst>
          </p:nvPr>
        </p:nvSpPr>
        <p:spPr>
          <a:xfrm>
            <a:off x="6719471" y="5486400"/>
            <a:ext cx="615142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1600" dirty="0" smtClean="0">
                <a:solidFill>
                  <a:schemeClr val="bg2"/>
                </a:solidFill>
                <a:latin typeface="Calibri" panose="020F0502020204030204" pitchFamily="34" charset="0"/>
              </a:rPr>
              <a:t>Oct</a:t>
            </a:r>
            <a:endParaRPr lang="en-US" sz="1600" dirty="0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cxnSp>
        <p:nvCxnSpPr>
          <p:cNvPr id="3811" name="Straight Connector 3810"/>
          <p:cNvCxnSpPr/>
          <p:nvPr>
            <p:custDataLst>
              <p:tags r:id="rId48"/>
            </p:custDataLst>
          </p:nvPr>
        </p:nvCxnSpPr>
        <p:spPr>
          <a:xfrm>
            <a:off x="7347505" y="563880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13" name="TextBox 3812"/>
          <p:cNvSpPr txBox="1"/>
          <p:nvPr>
            <p:custDataLst>
              <p:tags r:id="rId49"/>
            </p:custDataLst>
          </p:nvPr>
        </p:nvSpPr>
        <p:spPr>
          <a:xfrm>
            <a:off x="7347505" y="5486400"/>
            <a:ext cx="615142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1600" dirty="0" smtClean="0">
                <a:solidFill>
                  <a:schemeClr val="bg2"/>
                </a:solidFill>
                <a:latin typeface="Calibri" panose="020F0502020204030204" pitchFamily="34" charset="0"/>
              </a:rPr>
              <a:t>Nov</a:t>
            </a:r>
            <a:endParaRPr lang="en-US" sz="1600" dirty="0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sp>
        <p:nvSpPr>
          <p:cNvPr id="3815" name="Rectangle 3814"/>
          <p:cNvSpPr/>
          <p:nvPr>
            <p:custDataLst>
              <p:tags r:id="rId50"/>
            </p:custDataLst>
          </p:nvPr>
        </p:nvSpPr>
        <p:spPr>
          <a:xfrm>
            <a:off x="1188720" y="5930900"/>
            <a:ext cx="5133188" cy="63500"/>
          </a:xfrm>
          <a:prstGeom prst="rect">
            <a:avLst/>
          </a:prstGeom>
          <a:solidFill>
            <a:schemeClr val="tx1">
              <a:alpha val="7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3817" name="Isosceles Triangle 3816"/>
          <p:cNvSpPr/>
          <p:nvPr>
            <p:custDataLst>
              <p:tags r:id="rId51"/>
            </p:custDataLst>
          </p:nvPr>
        </p:nvSpPr>
        <p:spPr>
          <a:xfrm>
            <a:off x="6250788" y="5981700"/>
            <a:ext cx="127000" cy="139700"/>
          </a:xfrm>
          <a:prstGeom prst="triangle">
            <a:avLst/>
          </a:prstGeom>
          <a:solidFill>
            <a:srgbClr val="94D7E4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3818" name="TextBox 3817"/>
          <p:cNvSpPr txBox="1"/>
          <p:nvPr>
            <p:custDataLst>
              <p:tags r:id="rId52"/>
            </p:custDataLst>
          </p:nvPr>
        </p:nvSpPr>
        <p:spPr>
          <a:xfrm>
            <a:off x="5989808" y="6153150"/>
            <a:ext cx="605679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en-US" sz="2000" dirty="0" smtClean="0">
                <a:latin typeface="Calibri" panose="020F0502020204030204" pitchFamily="34" charset="0"/>
              </a:rPr>
              <a:t>Today</a:t>
            </a:r>
            <a:endParaRPr lang="en-US" sz="2000" dirty="0">
              <a:latin typeface="Calibri" panose="020F0502020204030204" pitchFamily="34" charset="0"/>
            </a:endParaRPr>
          </a:p>
        </p:txBody>
      </p:sp>
      <p:sp>
        <p:nvSpPr>
          <p:cNvPr id="3820" name="5-Point Star 3819"/>
          <p:cNvSpPr/>
          <p:nvPr>
            <p:custDataLst>
              <p:tags r:id="rId53"/>
            </p:custDataLst>
          </p:nvPr>
        </p:nvSpPr>
        <p:spPr>
          <a:xfrm>
            <a:off x="7782621" y="5238750"/>
            <a:ext cx="304800" cy="330200"/>
          </a:xfrm>
          <a:prstGeom prst="star5">
            <a:avLst>
              <a:gd name="adj" fmla="val 25000"/>
              <a:gd name="hf" fmla="val 105146"/>
              <a:gd name="vf" fmla="val 110557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3822" name="TextBox 3821"/>
          <p:cNvSpPr txBox="1"/>
          <p:nvPr>
            <p:custDataLst>
              <p:tags r:id="rId54"/>
            </p:custDataLst>
          </p:nvPr>
        </p:nvSpPr>
        <p:spPr>
          <a:xfrm>
            <a:off x="7363521" y="4509948"/>
            <a:ext cx="1143000" cy="443198"/>
          </a:xfrm>
          <a:prstGeom prst="rect">
            <a:avLst/>
          </a:prstGeom>
          <a:noFill/>
        </p:spPr>
        <p:txBody>
          <a:bodyPr vert="horz" wrap="square" lIns="88900" tIns="0" rIns="88900" bIns="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dirty="0" smtClean="0">
                <a:latin typeface="Calibri" panose="020F0502020204030204" pitchFamily="34" charset="0"/>
              </a:rPr>
              <a:t>Project Close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3824" name="TextBox 3823"/>
          <p:cNvSpPr txBox="1"/>
          <p:nvPr>
            <p:custDataLst>
              <p:tags r:id="rId55"/>
            </p:custDataLst>
          </p:nvPr>
        </p:nvSpPr>
        <p:spPr>
          <a:xfrm>
            <a:off x="7551903" y="4978546"/>
            <a:ext cx="766235" cy="247504"/>
          </a:xfrm>
          <a:prstGeom prst="rect">
            <a:avLst/>
          </a:prstGeom>
          <a:noFill/>
        </p:spPr>
        <p:txBody>
          <a:bodyPr vert="horz" wrap="none" lIns="88900" tIns="0" rIns="88900" bIns="0" rtlCol="0" anchorCtr="1">
            <a:spAutoFit/>
          </a:bodyPr>
          <a:lstStyle/>
          <a:p>
            <a:r>
              <a:rPr lang="en-US" sz="1600" dirty="0" smtClean="0">
                <a:solidFill>
                  <a:schemeClr val="tx2"/>
                </a:solidFill>
                <a:latin typeface="Calibri" panose="020F0502020204030204" pitchFamily="34" charset="0"/>
              </a:rPr>
              <a:t>Nov 30</a:t>
            </a:r>
            <a:endParaRPr lang="en-US" sz="160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3828" name="Isosceles Triangle 3827"/>
          <p:cNvSpPr/>
          <p:nvPr>
            <p:custDataLst>
              <p:tags r:id="rId56"/>
            </p:custDataLst>
          </p:nvPr>
        </p:nvSpPr>
        <p:spPr>
          <a:xfrm rot="10800000">
            <a:off x="6020074" y="5238750"/>
            <a:ext cx="304800" cy="330200"/>
          </a:xfrm>
          <a:prstGeom prst="triangle">
            <a:avLst/>
          </a:pr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3830" name="TextBox 3829"/>
          <p:cNvSpPr txBox="1"/>
          <p:nvPr>
            <p:custDataLst>
              <p:tags r:id="rId57"/>
            </p:custDataLst>
          </p:nvPr>
        </p:nvSpPr>
        <p:spPr>
          <a:xfrm>
            <a:off x="5410474" y="4509948"/>
            <a:ext cx="1524000" cy="443198"/>
          </a:xfrm>
          <a:prstGeom prst="rect">
            <a:avLst/>
          </a:prstGeom>
          <a:noFill/>
        </p:spPr>
        <p:txBody>
          <a:bodyPr vert="horz" wrap="square" lIns="88900" tIns="0" rIns="88900" bIns="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dirty="0" smtClean="0">
                <a:latin typeface="Calibri" panose="020F0502020204030204" pitchFamily="34" charset="0"/>
              </a:rPr>
              <a:t>Milestone 3 Here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3832" name="TextBox 3831"/>
          <p:cNvSpPr txBox="1"/>
          <p:nvPr>
            <p:custDataLst>
              <p:tags r:id="rId58"/>
            </p:custDataLst>
          </p:nvPr>
        </p:nvSpPr>
        <p:spPr>
          <a:xfrm>
            <a:off x="5846263" y="4978546"/>
            <a:ext cx="652423" cy="247504"/>
          </a:xfrm>
          <a:prstGeom prst="rect">
            <a:avLst/>
          </a:prstGeom>
          <a:noFill/>
        </p:spPr>
        <p:txBody>
          <a:bodyPr vert="horz" wrap="none" lIns="88900" tIns="0" rIns="88900" bIns="0" rtlCol="0" anchorCtr="1">
            <a:spAutoFit/>
          </a:bodyPr>
          <a:lstStyle/>
          <a:p>
            <a:r>
              <a:rPr lang="en-US" sz="1600" dirty="0" smtClean="0">
                <a:solidFill>
                  <a:schemeClr val="tx2"/>
                </a:solidFill>
                <a:latin typeface="Calibri" panose="020F0502020204030204" pitchFamily="34" charset="0"/>
              </a:rPr>
              <a:t>Sep 4</a:t>
            </a:r>
            <a:endParaRPr lang="en-US" sz="160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3836" name="Isosceles Triangle 3835"/>
          <p:cNvSpPr/>
          <p:nvPr>
            <p:custDataLst>
              <p:tags r:id="rId59"/>
            </p:custDataLst>
          </p:nvPr>
        </p:nvSpPr>
        <p:spPr>
          <a:xfrm rot="10800000">
            <a:off x="4662710" y="5238750"/>
            <a:ext cx="304800" cy="330200"/>
          </a:xfrm>
          <a:prstGeom prst="triangle">
            <a:avLst/>
          </a:prstGeom>
          <a:solidFill>
            <a:schemeClr val="accent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3838" name="TextBox 3837"/>
          <p:cNvSpPr txBox="1"/>
          <p:nvPr>
            <p:custDataLst>
              <p:tags r:id="rId60"/>
            </p:custDataLst>
          </p:nvPr>
        </p:nvSpPr>
        <p:spPr>
          <a:xfrm>
            <a:off x="4053110" y="4509948"/>
            <a:ext cx="1524000" cy="443198"/>
          </a:xfrm>
          <a:prstGeom prst="rect">
            <a:avLst/>
          </a:prstGeom>
          <a:noFill/>
        </p:spPr>
        <p:txBody>
          <a:bodyPr vert="horz" wrap="square" lIns="88900" tIns="0" rIns="88900" bIns="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dirty="0" smtClean="0">
                <a:latin typeface="Calibri" panose="020F0502020204030204" pitchFamily="34" charset="0"/>
              </a:rPr>
              <a:t>Milestone 2 Here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12768" name="TextBox 12767"/>
          <p:cNvSpPr txBox="1"/>
          <p:nvPr>
            <p:custDataLst>
              <p:tags r:id="rId61"/>
            </p:custDataLst>
          </p:nvPr>
        </p:nvSpPr>
        <p:spPr>
          <a:xfrm>
            <a:off x="4452831" y="4978546"/>
            <a:ext cx="724557" cy="247504"/>
          </a:xfrm>
          <a:prstGeom prst="rect">
            <a:avLst/>
          </a:prstGeom>
          <a:noFill/>
        </p:spPr>
        <p:txBody>
          <a:bodyPr vert="horz" wrap="none" lIns="88900" tIns="0" rIns="88900" bIns="0" rtlCol="0" anchorCtr="1">
            <a:spAutoFit/>
          </a:bodyPr>
          <a:lstStyle/>
          <a:p>
            <a:r>
              <a:rPr lang="en-US" sz="1600" dirty="0" smtClean="0">
                <a:solidFill>
                  <a:schemeClr val="tx2"/>
                </a:solidFill>
                <a:latin typeface="Calibri" panose="020F0502020204030204" pitchFamily="34" charset="0"/>
              </a:rPr>
              <a:t>Jun 29</a:t>
            </a:r>
            <a:endParaRPr lang="en-US" sz="160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12774" name="Isosceles Triangle 12773"/>
          <p:cNvSpPr/>
          <p:nvPr>
            <p:custDataLst>
              <p:tags r:id="rId62"/>
            </p:custDataLst>
          </p:nvPr>
        </p:nvSpPr>
        <p:spPr>
          <a:xfrm rot="10800000">
            <a:off x="3123014" y="5238750"/>
            <a:ext cx="304800" cy="330200"/>
          </a:xfrm>
          <a:prstGeom prst="triangle">
            <a:avLst/>
          </a:prstGeom>
          <a:solidFill>
            <a:srgbClr val="EA161E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12778" name="TextBox 12777"/>
          <p:cNvSpPr txBox="1"/>
          <p:nvPr>
            <p:custDataLst>
              <p:tags r:id="rId63"/>
            </p:custDataLst>
          </p:nvPr>
        </p:nvSpPr>
        <p:spPr>
          <a:xfrm>
            <a:off x="2513414" y="4509948"/>
            <a:ext cx="1524000" cy="443198"/>
          </a:xfrm>
          <a:prstGeom prst="rect">
            <a:avLst/>
          </a:prstGeom>
          <a:noFill/>
        </p:spPr>
        <p:txBody>
          <a:bodyPr vert="horz" wrap="square" lIns="88900" tIns="0" rIns="88900" bIns="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dirty="0" smtClean="0">
                <a:latin typeface="Calibri" panose="020F0502020204030204" pitchFamily="34" charset="0"/>
              </a:rPr>
              <a:t>Milestone 1 Here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12781" name="TextBox 12780"/>
          <p:cNvSpPr txBox="1"/>
          <p:nvPr>
            <p:custDataLst>
              <p:tags r:id="rId64"/>
            </p:custDataLst>
          </p:nvPr>
        </p:nvSpPr>
        <p:spPr>
          <a:xfrm>
            <a:off x="2912333" y="4978546"/>
            <a:ext cx="726161" cy="247504"/>
          </a:xfrm>
          <a:prstGeom prst="rect">
            <a:avLst/>
          </a:prstGeom>
          <a:noFill/>
        </p:spPr>
        <p:txBody>
          <a:bodyPr vert="horz" wrap="none" lIns="88900" tIns="0" rIns="88900" bIns="0" rtlCol="0" anchorCtr="1">
            <a:spAutoFit/>
          </a:bodyPr>
          <a:lstStyle/>
          <a:p>
            <a:r>
              <a:rPr lang="en-US" sz="1600" dirty="0" smtClean="0">
                <a:solidFill>
                  <a:schemeClr val="tx2"/>
                </a:solidFill>
                <a:latin typeface="Calibri" panose="020F0502020204030204" pitchFamily="34" charset="0"/>
              </a:rPr>
              <a:t>Apr 14</a:t>
            </a:r>
            <a:endParaRPr lang="en-US" sz="160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12788" name="Isosceles Triangle 12787"/>
          <p:cNvSpPr/>
          <p:nvPr>
            <p:custDataLst>
              <p:tags r:id="rId65"/>
            </p:custDataLst>
          </p:nvPr>
        </p:nvSpPr>
        <p:spPr>
          <a:xfrm rot="10800000">
            <a:off x="1218653" y="5238750"/>
            <a:ext cx="304800" cy="330200"/>
          </a:xfrm>
          <a:prstGeom prst="triangle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12791" name="TextBox 12790"/>
          <p:cNvSpPr txBox="1"/>
          <p:nvPr>
            <p:custDataLst>
              <p:tags r:id="rId66"/>
            </p:custDataLst>
          </p:nvPr>
        </p:nvSpPr>
        <p:spPr>
          <a:xfrm>
            <a:off x="799553" y="4509948"/>
            <a:ext cx="1143000" cy="443198"/>
          </a:xfrm>
          <a:prstGeom prst="rect">
            <a:avLst/>
          </a:prstGeom>
          <a:noFill/>
        </p:spPr>
        <p:txBody>
          <a:bodyPr vert="horz" wrap="square" lIns="88900" tIns="0" rIns="88900" bIns="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dirty="0" smtClean="0">
                <a:latin typeface="Calibri" panose="020F0502020204030204" pitchFamily="34" charset="0"/>
              </a:rPr>
              <a:t>Project Kickoff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12795" name="TextBox 12794"/>
          <p:cNvSpPr txBox="1"/>
          <p:nvPr>
            <p:custDataLst>
              <p:tags r:id="rId67"/>
            </p:custDataLst>
          </p:nvPr>
        </p:nvSpPr>
        <p:spPr>
          <a:xfrm>
            <a:off x="1018392" y="4978546"/>
            <a:ext cx="705321" cy="247504"/>
          </a:xfrm>
          <a:prstGeom prst="rect">
            <a:avLst/>
          </a:prstGeom>
          <a:noFill/>
        </p:spPr>
        <p:txBody>
          <a:bodyPr vert="horz" wrap="none" lIns="88900" tIns="0" rIns="88900" bIns="0" rtlCol="0" anchorCtr="1">
            <a:spAutoFit/>
          </a:bodyPr>
          <a:lstStyle/>
          <a:p>
            <a:r>
              <a:rPr lang="en-US" sz="1600" dirty="0" smtClean="0">
                <a:solidFill>
                  <a:schemeClr val="tx2"/>
                </a:solidFill>
                <a:latin typeface="Calibri" panose="020F0502020204030204" pitchFamily="34" charset="0"/>
              </a:rPr>
              <a:t>Jan 10</a:t>
            </a:r>
            <a:endParaRPr lang="en-US" sz="160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12806" name="TextBox 12805"/>
          <p:cNvSpPr txBox="1"/>
          <p:nvPr>
            <p:custDataLst>
              <p:tags r:id="rId68"/>
            </p:custDataLst>
          </p:nvPr>
        </p:nvSpPr>
        <p:spPr>
          <a:xfrm>
            <a:off x="6456060" y="3805029"/>
            <a:ext cx="1073819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spAutoFit/>
          </a:bodyPr>
          <a:lstStyle/>
          <a:p>
            <a:pPr algn="ctr"/>
            <a:r>
              <a:rPr lang="en-US" dirty="0" smtClean="0">
                <a:solidFill>
                  <a:schemeClr val="bg2"/>
                </a:solidFill>
                <a:latin typeface="Calibri" panose="020F0502020204030204" pitchFamily="34" charset="0"/>
              </a:rPr>
              <a:t>Task 5 Here</a:t>
            </a:r>
            <a:endParaRPr lang="en-US" dirty="0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sp>
        <p:nvSpPr>
          <p:cNvPr id="12811" name="TextBox 12810" hidden="1"/>
          <p:cNvSpPr txBox="1"/>
          <p:nvPr>
            <p:custDataLst>
              <p:tags r:id="rId69"/>
            </p:custDataLst>
          </p:nvPr>
        </p:nvSpPr>
        <p:spPr>
          <a:xfrm>
            <a:off x="12700" y="12700"/>
            <a:ext cx="65" cy="215444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sz="1400" dirty="0">
              <a:solidFill>
                <a:schemeClr val="accent1"/>
              </a:solidFill>
              <a:latin typeface="Corbel" panose="020B0503020204020204" pitchFamily="34" charset="0"/>
            </a:endParaRPr>
          </a:p>
        </p:txBody>
      </p:sp>
      <p:sp>
        <p:nvSpPr>
          <p:cNvPr id="12809" name="TextBox 12808"/>
          <p:cNvSpPr txBox="1"/>
          <p:nvPr>
            <p:custDataLst>
              <p:tags r:id="rId70"/>
            </p:custDataLst>
          </p:nvPr>
        </p:nvSpPr>
        <p:spPr>
          <a:xfrm>
            <a:off x="6050918" y="4080688"/>
            <a:ext cx="1884102" cy="21336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1400" b="1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Aug 29 - Nov 30</a:t>
            </a:r>
            <a:endParaRPr lang="en-US" sz="1400" b="1" dirty="0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  <p:sp>
        <p:nvSpPr>
          <p:cNvPr id="12823" name="TextBox 12822"/>
          <p:cNvSpPr txBox="1"/>
          <p:nvPr>
            <p:custDataLst>
              <p:tags r:id="rId71"/>
            </p:custDataLst>
          </p:nvPr>
        </p:nvSpPr>
        <p:spPr>
          <a:xfrm>
            <a:off x="4764419" y="3177649"/>
            <a:ext cx="1073820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spAutoFit/>
          </a:bodyPr>
          <a:lstStyle/>
          <a:p>
            <a:pPr algn="ctr"/>
            <a:r>
              <a:rPr lang="en-US" dirty="0" smtClean="0">
                <a:solidFill>
                  <a:schemeClr val="bg2"/>
                </a:solidFill>
                <a:latin typeface="Calibri" panose="020F0502020204030204" pitchFamily="34" charset="0"/>
              </a:rPr>
              <a:t>Task 4 Here</a:t>
            </a:r>
            <a:endParaRPr lang="en-US" dirty="0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sp>
        <p:nvSpPr>
          <p:cNvPr id="12828" name="TextBox 12827" hidden="1"/>
          <p:cNvSpPr txBox="1"/>
          <p:nvPr>
            <p:custDataLst>
              <p:tags r:id="rId72"/>
            </p:custDataLst>
          </p:nvPr>
        </p:nvSpPr>
        <p:spPr>
          <a:xfrm>
            <a:off x="12700" y="12700"/>
            <a:ext cx="65" cy="215444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sz="1400" dirty="0">
              <a:solidFill>
                <a:schemeClr val="accent1"/>
              </a:solidFill>
              <a:latin typeface="Corbel" panose="020B0503020204020204" pitchFamily="34" charset="0"/>
            </a:endParaRPr>
          </a:p>
        </p:txBody>
      </p:sp>
      <p:sp>
        <p:nvSpPr>
          <p:cNvPr id="12826" name="TextBox 12825"/>
          <p:cNvSpPr txBox="1"/>
          <p:nvPr>
            <p:custDataLst>
              <p:tags r:id="rId73"/>
            </p:custDataLst>
          </p:nvPr>
        </p:nvSpPr>
        <p:spPr>
          <a:xfrm>
            <a:off x="3498264" y="3453308"/>
            <a:ext cx="3606131" cy="21336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1400" b="1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Apr 25 - Oct 20</a:t>
            </a:r>
            <a:endParaRPr lang="en-US" sz="1400" b="1" dirty="0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  <p:sp>
        <p:nvSpPr>
          <p:cNvPr id="12665" name="TextBox 12664"/>
          <p:cNvSpPr txBox="1"/>
          <p:nvPr>
            <p:custDataLst>
              <p:tags r:id="rId74"/>
            </p:custDataLst>
          </p:nvPr>
        </p:nvSpPr>
        <p:spPr>
          <a:xfrm>
            <a:off x="4156646" y="2550269"/>
            <a:ext cx="1073819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spAutoFit/>
          </a:bodyPr>
          <a:lstStyle/>
          <a:p>
            <a:pPr algn="ctr"/>
            <a:r>
              <a:rPr lang="en-US" dirty="0" smtClean="0">
                <a:solidFill>
                  <a:schemeClr val="bg2"/>
                </a:solidFill>
                <a:latin typeface="Calibri" panose="020F0502020204030204" pitchFamily="34" charset="0"/>
              </a:rPr>
              <a:t>Task 3 Here</a:t>
            </a:r>
            <a:endParaRPr lang="en-US" dirty="0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sp>
        <p:nvSpPr>
          <p:cNvPr id="12678" name="TextBox 12677" hidden="1"/>
          <p:cNvSpPr txBox="1"/>
          <p:nvPr>
            <p:custDataLst>
              <p:tags r:id="rId75"/>
            </p:custDataLst>
          </p:nvPr>
        </p:nvSpPr>
        <p:spPr>
          <a:xfrm>
            <a:off x="12700" y="12700"/>
            <a:ext cx="65" cy="215444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sz="1400" dirty="0">
              <a:solidFill>
                <a:schemeClr val="accent1"/>
              </a:solidFill>
              <a:latin typeface="Corbel" panose="020B0503020204020204" pitchFamily="34" charset="0"/>
            </a:endParaRPr>
          </a:p>
        </p:txBody>
      </p:sp>
      <p:sp>
        <p:nvSpPr>
          <p:cNvPr id="12673" name="TextBox 12672"/>
          <p:cNvSpPr txBox="1"/>
          <p:nvPr>
            <p:custDataLst>
              <p:tags r:id="rId76"/>
            </p:custDataLst>
          </p:nvPr>
        </p:nvSpPr>
        <p:spPr>
          <a:xfrm>
            <a:off x="2647380" y="2825928"/>
            <a:ext cx="4092351" cy="21336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1400" b="1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Mar 14 - Oct 2</a:t>
            </a:r>
            <a:endParaRPr lang="en-US" sz="1400" b="1" dirty="0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  <p:sp>
        <p:nvSpPr>
          <p:cNvPr id="12702" name="TextBox 12701"/>
          <p:cNvSpPr txBox="1"/>
          <p:nvPr>
            <p:custDataLst>
              <p:tags r:id="rId77"/>
            </p:custDataLst>
          </p:nvPr>
        </p:nvSpPr>
        <p:spPr>
          <a:xfrm>
            <a:off x="3224724" y="1922889"/>
            <a:ext cx="1073819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spAutoFit/>
          </a:bodyPr>
          <a:lstStyle/>
          <a:p>
            <a:pPr algn="ctr"/>
            <a:r>
              <a:rPr lang="en-US" dirty="0" smtClean="0">
                <a:solidFill>
                  <a:schemeClr val="bg2"/>
                </a:solidFill>
                <a:latin typeface="Calibri" panose="020F0502020204030204" pitchFamily="34" charset="0"/>
              </a:rPr>
              <a:t>Task 2 Here</a:t>
            </a:r>
            <a:endParaRPr lang="en-US" dirty="0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sp>
        <p:nvSpPr>
          <p:cNvPr id="12712" name="TextBox 12711" hidden="1"/>
          <p:cNvSpPr txBox="1"/>
          <p:nvPr>
            <p:custDataLst>
              <p:tags r:id="rId78"/>
            </p:custDataLst>
          </p:nvPr>
        </p:nvSpPr>
        <p:spPr>
          <a:xfrm>
            <a:off x="12700" y="12700"/>
            <a:ext cx="65" cy="215444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sz="1400" dirty="0">
              <a:solidFill>
                <a:schemeClr val="accent1"/>
              </a:solidFill>
              <a:latin typeface="Corbel" panose="020B0503020204020204" pitchFamily="34" charset="0"/>
            </a:endParaRPr>
          </a:p>
        </p:txBody>
      </p:sp>
      <p:sp>
        <p:nvSpPr>
          <p:cNvPr id="12708" name="TextBox 12707"/>
          <p:cNvSpPr txBox="1"/>
          <p:nvPr>
            <p:custDataLst>
              <p:tags r:id="rId79"/>
            </p:custDataLst>
          </p:nvPr>
        </p:nvSpPr>
        <p:spPr>
          <a:xfrm>
            <a:off x="2404269" y="2198548"/>
            <a:ext cx="2714728" cy="21336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1400" b="1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Mar 2 - Jul 14</a:t>
            </a:r>
            <a:endParaRPr lang="en-US" sz="1400" b="1" dirty="0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  <p:sp>
        <p:nvSpPr>
          <p:cNvPr id="12732" name="TextBox 12731"/>
          <p:cNvSpPr txBox="1"/>
          <p:nvPr>
            <p:custDataLst>
              <p:tags r:id="rId80"/>
            </p:custDataLst>
          </p:nvPr>
        </p:nvSpPr>
        <p:spPr>
          <a:xfrm>
            <a:off x="2221895" y="1295509"/>
            <a:ext cx="1073820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spAutoFit/>
          </a:bodyPr>
          <a:lstStyle/>
          <a:p>
            <a:pPr algn="ctr"/>
            <a:r>
              <a:rPr lang="en-US" dirty="0" smtClean="0">
                <a:solidFill>
                  <a:schemeClr val="bg2"/>
                </a:solidFill>
                <a:latin typeface="Calibri" panose="020F0502020204030204" pitchFamily="34" charset="0"/>
              </a:rPr>
              <a:t>Task 1 Here</a:t>
            </a:r>
            <a:endParaRPr lang="en-US" dirty="0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sp>
        <p:nvSpPr>
          <p:cNvPr id="12740" name="TextBox 12739" hidden="1"/>
          <p:cNvSpPr txBox="1"/>
          <p:nvPr>
            <p:custDataLst>
              <p:tags r:id="rId81"/>
            </p:custDataLst>
          </p:nvPr>
        </p:nvSpPr>
        <p:spPr>
          <a:xfrm>
            <a:off x="12700" y="12700"/>
            <a:ext cx="65" cy="215444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sz="1400" dirty="0">
              <a:solidFill>
                <a:schemeClr val="accent1"/>
              </a:solidFill>
              <a:latin typeface="Corbel" panose="020B0503020204020204" pitchFamily="34" charset="0"/>
            </a:endParaRPr>
          </a:p>
        </p:txBody>
      </p:sp>
      <p:sp>
        <p:nvSpPr>
          <p:cNvPr id="12737" name="TextBox 12736"/>
          <p:cNvSpPr txBox="1"/>
          <p:nvPr>
            <p:custDataLst>
              <p:tags r:id="rId82"/>
            </p:custDataLst>
          </p:nvPr>
        </p:nvSpPr>
        <p:spPr>
          <a:xfrm>
            <a:off x="1269757" y="1571168"/>
            <a:ext cx="2978097" cy="21336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1400" b="1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Jan 5 - Jun 1</a:t>
            </a:r>
            <a:endParaRPr lang="en-US" sz="1400" b="1" dirty="0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06556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0" y="0"/>
            <a:ext cx="9143999" cy="1216720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0975" y="186974"/>
            <a:ext cx="88289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  <a:t>You can easily change this template or build new</a:t>
            </a:r>
            <a:br>
              <a:rPr lang="en-US" sz="2400" dirty="0" smtClean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</a:br>
            <a:r>
              <a:rPr lang="en-US" sz="2400" dirty="0" smtClean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  <a:t>timelines quickly, right </a:t>
            </a:r>
            <a:r>
              <a:rPr lang="en-US" sz="2400" dirty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  <a:t>inside PowerPoint!</a:t>
            </a:r>
            <a:endParaRPr lang="en-US" sz="2400" dirty="0" smtClean="0">
              <a:solidFill>
                <a:prstClr val="white"/>
              </a:solidFill>
              <a:latin typeface="Segoe UI Light" panose="020B0502040204020203" pitchFamily="34" charset="0"/>
              <a:ea typeface="Segoe UI" pitchFamily="34" charset="0"/>
              <a:cs typeface="Segoe UI Light" panose="020B0502040204020203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94620" y="1724223"/>
            <a:ext cx="43514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Office Timeline is a </a:t>
            </a:r>
            <a:r>
              <a:rPr lang="en-US" sz="16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FREE</a:t>
            </a:r>
            <a:r>
              <a:rPr 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award </a:t>
            </a:r>
            <a:r>
              <a:rPr 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winning, </a:t>
            </a:r>
            <a:r>
              <a:rPr 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timeline maker </a:t>
            </a:r>
            <a:r>
              <a:rPr 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that's really easy to use</a:t>
            </a:r>
            <a:r>
              <a:rPr 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sz="1600" dirty="0">
              <a:solidFill>
                <a:prstClr val="black">
                  <a:lumMod val="65000"/>
                  <a:lumOff val="35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39949" y="2455947"/>
            <a:ext cx="3541526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rgbClr val="D24726"/>
                </a:solidFill>
              </a:rPr>
              <a:t>Simple, easy-to-use wizards.</a:t>
            </a:r>
          </a:p>
          <a:p>
            <a:pPr marL="285750" indent="-2857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rgbClr val="D24726"/>
                </a:solidFill>
              </a:rPr>
              <a:t>Professional, quick results.</a:t>
            </a:r>
          </a:p>
          <a:p>
            <a:pPr marL="285750" indent="-2857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rgbClr val="D24726"/>
                </a:solidFill>
              </a:rPr>
              <a:t>Built directly into PowerPoint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723632" y="4523873"/>
            <a:ext cx="4005644" cy="2101181"/>
          </a:xfrm>
          <a:prstGeom prst="rect">
            <a:avLst/>
          </a:prstGeom>
          <a:gradFill flip="none" rotWithShape="1">
            <a:gsLst>
              <a:gs pos="0">
                <a:srgbClr val="F2F2F2"/>
              </a:gs>
              <a:gs pos="85000">
                <a:schemeClr val="bg1"/>
              </a:gs>
              <a:gs pos="15000">
                <a:schemeClr val="bg1"/>
              </a:gs>
              <a:gs pos="100000">
                <a:srgbClr val="F2F2F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3632" y="4757061"/>
            <a:ext cx="4005644" cy="15814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3632" y="1472852"/>
            <a:ext cx="4005644" cy="2477929"/>
          </a:xfrm>
          <a:prstGeom prst="rect">
            <a:avLst/>
          </a:prstGeom>
          <a:effectLst>
            <a:outerShdw blurRad="165100" algn="ctr" rotWithShape="0">
              <a:prstClr val="black">
                <a:alpha val="3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450" y="3725587"/>
            <a:ext cx="4136708" cy="2477929"/>
          </a:xfrm>
          <a:prstGeom prst="rect">
            <a:avLst/>
          </a:prstGeom>
          <a:effectLst>
            <a:outerShdw blurRad="165100" algn="ctr" rotWithShape="0">
              <a:prstClr val="black">
                <a:alpha val="30000"/>
              </a:prstClr>
            </a:outerShdw>
          </a:effectLst>
        </p:spPr>
      </p:pic>
      <p:grpSp>
        <p:nvGrpSpPr>
          <p:cNvPr id="10" name="Group 9"/>
          <p:cNvGrpSpPr/>
          <p:nvPr/>
        </p:nvGrpSpPr>
        <p:grpSpPr>
          <a:xfrm>
            <a:off x="4723632" y="4011707"/>
            <a:ext cx="4036463" cy="400110"/>
            <a:chOff x="4723632" y="4011707"/>
            <a:chExt cx="4036463" cy="400110"/>
          </a:xfrm>
        </p:grpSpPr>
        <p:sp>
          <p:nvSpPr>
            <p:cNvPr id="28" name="Rectangle 27"/>
            <p:cNvSpPr/>
            <p:nvPr/>
          </p:nvSpPr>
          <p:spPr>
            <a:xfrm>
              <a:off x="5099779" y="4071531"/>
              <a:ext cx="366031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Open your template or select a new one.</a:t>
              </a:r>
              <a:endPara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4723632" y="4011707"/>
              <a:ext cx="381000" cy="400110"/>
              <a:chOff x="4723632" y="4011707"/>
              <a:chExt cx="381000" cy="400110"/>
            </a:xfrm>
          </p:grpSpPr>
          <p:sp>
            <p:nvSpPr>
              <p:cNvPr id="4" name="Oval 3"/>
              <p:cNvSpPr/>
              <p:nvPr/>
            </p:nvSpPr>
            <p:spPr>
              <a:xfrm>
                <a:off x="4723632" y="4019531"/>
                <a:ext cx="381000" cy="381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4754451" y="4011707"/>
                <a:ext cx="31451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b="1" dirty="0">
                    <a:solidFill>
                      <a:prstClr val="white">
                        <a:lumMod val="95000"/>
                      </a:prstClr>
                    </a:solidFill>
                    <a:ea typeface="Segoe UI" pitchFamily="34" charset="0"/>
                    <a:cs typeface="Segoe UI" pitchFamily="34" charset="0"/>
                  </a:rPr>
                  <a:t>1</a:t>
                </a:r>
                <a:endParaRPr lang="en-US" sz="2000" b="1" dirty="0">
                  <a:solidFill>
                    <a:prstClr val="white">
                      <a:lumMod val="95000"/>
                    </a:prstClr>
                  </a:solidFill>
                </a:endParaRPr>
              </a:p>
            </p:txBody>
          </p:sp>
        </p:grpSp>
      </p:grpSp>
      <p:grpSp>
        <p:nvGrpSpPr>
          <p:cNvPr id="21" name="Group 20"/>
          <p:cNvGrpSpPr/>
          <p:nvPr/>
        </p:nvGrpSpPr>
        <p:grpSpPr>
          <a:xfrm>
            <a:off x="294620" y="6299518"/>
            <a:ext cx="3603094" cy="400110"/>
            <a:chOff x="4723632" y="4011707"/>
            <a:chExt cx="3603094" cy="400110"/>
          </a:xfrm>
        </p:grpSpPr>
        <p:sp>
          <p:nvSpPr>
            <p:cNvPr id="22" name="Rectangle 21"/>
            <p:cNvSpPr/>
            <p:nvPr/>
          </p:nvSpPr>
          <p:spPr>
            <a:xfrm>
              <a:off x="5099779" y="4071531"/>
              <a:ext cx="3226947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Choose </a:t>
              </a:r>
              <a:r>
                <a:rPr 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dates, colors and shapes.</a:t>
              </a:r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4723632" y="4011707"/>
              <a:ext cx="381000" cy="400110"/>
              <a:chOff x="4723632" y="4011707"/>
              <a:chExt cx="381000" cy="400110"/>
            </a:xfrm>
          </p:grpSpPr>
          <p:sp>
            <p:nvSpPr>
              <p:cNvPr id="25" name="Oval 24"/>
              <p:cNvSpPr/>
              <p:nvPr/>
            </p:nvSpPr>
            <p:spPr>
              <a:xfrm>
                <a:off x="4723632" y="4019531"/>
                <a:ext cx="381000" cy="381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Rectangle 30"/>
              <p:cNvSpPr/>
              <p:nvPr/>
            </p:nvSpPr>
            <p:spPr>
              <a:xfrm>
                <a:off x="4754451" y="4011707"/>
                <a:ext cx="31451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b="1" dirty="0" smtClean="0">
                    <a:solidFill>
                      <a:prstClr val="white">
                        <a:lumMod val="95000"/>
                      </a:prstClr>
                    </a:solidFill>
                    <a:ea typeface="Segoe UI" pitchFamily="34" charset="0"/>
                    <a:cs typeface="Segoe UI" pitchFamily="34" charset="0"/>
                  </a:rPr>
                  <a:t>2</a:t>
                </a:r>
                <a:endParaRPr lang="en-US" sz="2000" b="1" dirty="0">
                  <a:solidFill>
                    <a:prstClr val="white">
                      <a:lumMod val="95000"/>
                    </a:prstClr>
                  </a:solidFill>
                </a:endParaRPr>
              </a:p>
            </p:txBody>
          </p:sp>
        </p:grpSp>
      </p:grpSp>
      <p:grpSp>
        <p:nvGrpSpPr>
          <p:cNvPr id="33" name="Group 32"/>
          <p:cNvGrpSpPr/>
          <p:nvPr/>
        </p:nvGrpSpPr>
        <p:grpSpPr>
          <a:xfrm>
            <a:off x="4746430" y="6288232"/>
            <a:ext cx="3616348" cy="400110"/>
            <a:chOff x="4723632" y="4011707"/>
            <a:chExt cx="3616348" cy="400110"/>
          </a:xfrm>
        </p:grpSpPr>
        <p:sp>
          <p:nvSpPr>
            <p:cNvPr id="34" name="Rectangle 33"/>
            <p:cNvSpPr/>
            <p:nvPr/>
          </p:nvSpPr>
          <p:spPr>
            <a:xfrm>
              <a:off x="5113033" y="4084783"/>
              <a:ext cx="3226947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Click Finish to create your slide.</a:t>
              </a:r>
              <a:endPara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35" name="Group 34"/>
            <p:cNvGrpSpPr/>
            <p:nvPr/>
          </p:nvGrpSpPr>
          <p:grpSpPr>
            <a:xfrm>
              <a:off x="4723632" y="4011707"/>
              <a:ext cx="381000" cy="400110"/>
              <a:chOff x="4723632" y="4011707"/>
              <a:chExt cx="381000" cy="400110"/>
            </a:xfrm>
          </p:grpSpPr>
          <p:sp>
            <p:nvSpPr>
              <p:cNvPr id="36" name="Oval 35"/>
              <p:cNvSpPr/>
              <p:nvPr/>
            </p:nvSpPr>
            <p:spPr>
              <a:xfrm>
                <a:off x="4723632" y="4019531"/>
                <a:ext cx="381000" cy="381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Rectangle 36"/>
              <p:cNvSpPr/>
              <p:nvPr/>
            </p:nvSpPr>
            <p:spPr>
              <a:xfrm>
                <a:off x="4754451" y="4011707"/>
                <a:ext cx="31451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b="1" dirty="0">
                    <a:solidFill>
                      <a:prstClr val="white">
                        <a:lumMod val="95000"/>
                      </a:prstClr>
                    </a:solidFill>
                  </a:rPr>
                  <a:t>3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08915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247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reate Timelin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0" y="139448"/>
            <a:ext cx="2667000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Straight Connector 31"/>
          <p:cNvCxnSpPr/>
          <p:nvPr/>
        </p:nvCxnSpPr>
        <p:spPr>
          <a:xfrm flipH="1">
            <a:off x="1979944" y="1195820"/>
            <a:ext cx="5131468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2">
                    <a:lumMod val="100000"/>
                    <a:alpha val="0"/>
                  </a:schemeClr>
                </a:gs>
                <a:gs pos="50000">
                  <a:schemeClr val="accent2">
                    <a:lumMod val="20000"/>
                    <a:lumOff val="80000"/>
                    <a:alpha val="39000"/>
                  </a:schemeClr>
                </a:gs>
                <a:gs pos="100000">
                  <a:schemeClr val="accent2">
                    <a:lumMod val="100000"/>
                    <a:alpha val="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5905500" y="5691821"/>
            <a:ext cx="2946196" cy="788196"/>
            <a:chOff x="5902728" y="2160769"/>
            <a:chExt cx="2946196" cy="788196"/>
          </a:xfrm>
        </p:grpSpPr>
        <p:sp>
          <p:nvSpPr>
            <p:cNvPr id="33" name="Rounded Rectangle 32">
              <a:hlinkClick r:id="rId3"/>
            </p:cNvPr>
            <p:cNvSpPr/>
            <p:nvPr/>
          </p:nvSpPr>
          <p:spPr>
            <a:xfrm>
              <a:off x="5902728" y="2160769"/>
              <a:ext cx="2630808" cy="577955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400" dirty="0" smtClean="0">
                  <a:solidFill>
                    <a:prstClr val="white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Download Now</a:t>
              </a:r>
              <a:endParaRPr lang="en-US" sz="2400" dirty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34" name="Picture 6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99045" y="2288673"/>
              <a:ext cx="359477" cy="3425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5" name="TextBox 34">
              <a:hlinkClick r:id="rId6"/>
            </p:cNvPr>
            <p:cNvSpPr txBox="1"/>
            <p:nvPr/>
          </p:nvSpPr>
          <p:spPr>
            <a:xfrm>
              <a:off x="5932294" y="2641188"/>
              <a:ext cx="291663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u="sng" dirty="0" smtClean="0">
                  <a:solidFill>
                    <a:prstClr val="white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  <a:hlinkClick r:id="rId3"/>
                </a:rPr>
                <a:t>www.FPPT.com/OfficeTimeline</a:t>
              </a:r>
              <a:endParaRPr lang="en-US" sz="1400" u="sng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26" name="Rounded Rectangle 25">
            <a:hlinkClick r:id="rId6"/>
          </p:cNvPr>
          <p:cNvSpPr/>
          <p:nvPr/>
        </p:nvSpPr>
        <p:spPr>
          <a:xfrm>
            <a:off x="1616502" y="1399996"/>
            <a:ext cx="4189739" cy="625460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Get the Free Edition Now</a:t>
            </a:r>
            <a:endParaRPr lang="en-US" sz="2400" dirty="0">
              <a:solidFill>
                <a:prstClr val="white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616502" y="1939492"/>
            <a:ext cx="46592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C0504D">
                    <a:lumMod val="40000"/>
                    <a:lumOff val="60000"/>
                  </a:srgbClr>
                </a:solidFill>
                <a:ea typeface="Segoe UI" pitchFamily="34" charset="0"/>
                <a:cs typeface="Segoe UI" pitchFamily="34" charset="0"/>
              </a:rPr>
              <a:t>Easily edit this template and create other </a:t>
            </a:r>
            <a:br>
              <a:rPr lang="en-US" sz="1600" dirty="0" smtClean="0">
                <a:solidFill>
                  <a:srgbClr val="C0504D">
                    <a:lumMod val="40000"/>
                    <a:lumOff val="60000"/>
                  </a:srgbClr>
                </a:solidFill>
                <a:ea typeface="Segoe UI" pitchFamily="34" charset="0"/>
                <a:cs typeface="Segoe UI" pitchFamily="34" charset="0"/>
              </a:rPr>
            </a:br>
            <a:r>
              <a:rPr lang="en-US" sz="1600" dirty="0" smtClean="0">
                <a:solidFill>
                  <a:srgbClr val="C0504D">
                    <a:lumMod val="40000"/>
                    <a:lumOff val="60000"/>
                  </a:srgbClr>
                </a:solidFill>
                <a:ea typeface="Segoe UI" pitchFamily="34" charset="0"/>
                <a:cs typeface="Segoe UI" pitchFamily="34" charset="0"/>
              </a:rPr>
              <a:t>beautiful timelines quickly, right inside PowerPoint.</a:t>
            </a:r>
            <a:endParaRPr lang="en-US" sz="1600" dirty="0">
              <a:solidFill>
                <a:srgbClr val="C0504D">
                  <a:lumMod val="40000"/>
                  <a:lumOff val="60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07794" y="1374611"/>
            <a:ext cx="1179576" cy="1203002"/>
            <a:chOff x="443854" y="1285619"/>
            <a:chExt cx="1179576" cy="1203002"/>
          </a:xfrm>
        </p:grpSpPr>
        <p:sp>
          <p:nvSpPr>
            <p:cNvPr id="41" name="Rectangle 40"/>
            <p:cNvSpPr/>
            <p:nvPr/>
          </p:nvSpPr>
          <p:spPr>
            <a:xfrm>
              <a:off x="443854" y="1285619"/>
              <a:ext cx="1179576" cy="120300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43854" y="1590419"/>
              <a:ext cx="11795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prstClr val="white">
                      <a:lumMod val="95000"/>
                    </a:prstClr>
                  </a:solidFill>
                  <a:latin typeface="Arial Narrow" panose="020B060602020203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FREE DOWNLOAD</a:t>
              </a:r>
              <a:endParaRPr lang="en-US" sz="1600" dirty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0" y="2867867"/>
            <a:ext cx="9144000" cy="2668464"/>
            <a:chOff x="0" y="2742826"/>
            <a:chExt cx="9144000" cy="2668464"/>
          </a:xfrm>
        </p:grpSpPr>
        <p:grpSp>
          <p:nvGrpSpPr>
            <p:cNvPr id="10" name="Group 9"/>
            <p:cNvGrpSpPr/>
            <p:nvPr/>
          </p:nvGrpSpPr>
          <p:grpSpPr>
            <a:xfrm>
              <a:off x="0" y="2742826"/>
              <a:ext cx="9144000" cy="2668464"/>
              <a:chOff x="0" y="1141536"/>
              <a:chExt cx="9144000" cy="2668464"/>
            </a:xfrm>
          </p:grpSpPr>
          <p:pic>
            <p:nvPicPr>
              <p:cNvPr id="3" name="Picture 2"/>
              <p:cNvPicPr>
                <a:picLocks noChangeAspect="1"/>
              </p:cNvPicPr>
              <p:nvPr/>
            </p:nvPicPr>
            <p:blipFill rotWithShape="1">
              <a:blip r:embed="rId7"/>
              <a:srcRect r="36007"/>
              <a:stretch/>
            </p:blipFill>
            <p:spPr>
              <a:xfrm>
                <a:off x="6339247" y="1240324"/>
                <a:ext cx="2804753" cy="2464725"/>
              </a:xfrm>
              <a:prstGeom prst="rect">
                <a:avLst/>
              </a:prstGeom>
            </p:spPr>
          </p:pic>
          <p:pic>
            <p:nvPicPr>
              <p:cNvPr id="2054" name="Picture 6" descr="https://www.officetimeline.com/img/hero/example-timeline-consulting.jpg"/>
              <p:cNvPicPr>
                <a:picLocks noChangeAspect="1" noChangeArrowheads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0" y="1238466"/>
                <a:ext cx="2633785" cy="24691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7" name="Straight Connector 6"/>
              <p:cNvCxnSpPr/>
              <p:nvPr/>
            </p:nvCxnSpPr>
            <p:spPr>
              <a:xfrm>
                <a:off x="2381641" y="1150235"/>
                <a:ext cx="0" cy="2659765"/>
              </a:xfrm>
              <a:prstGeom prst="line">
                <a:avLst/>
              </a:prstGeom>
              <a:ln w="19050">
                <a:solidFill>
                  <a:srgbClr val="D247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6713830" y="1141536"/>
                <a:ext cx="0" cy="2659765"/>
              </a:xfrm>
              <a:prstGeom prst="line">
                <a:avLst/>
              </a:prstGeom>
              <a:ln w="19050">
                <a:solidFill>
                  <a:srgbClr val="D247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052" name="Picture 4" descr="http://localhost:39329/img/hero/example-timeline-IT.jpg"/>
              <p:cNvPicPr>
                <a:picLocks noChangeAspect="1" noChangeArrowheads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2389662" y="1238467"/>
                <a:ext cx="4312032" cy="2469116"/>
              </a:xfrm>
              <a:prstGeom prst="rect">
                <a:avLst/>
              </a:prstGeom>
              <a:noFill/>
              <a:effectLst>
                <a:outerShdw blurRad="1651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4" name="TextBox 43"/>
            <p:cNvSpPr txBox="1"/>
            <p:nvPr/>
          </p:nvSpPr>
          <p:spPr>
            <a:xfrm>
              <a:off x="3355363" y="5107008"/>
              <a:ext cx="264527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dirty="0" smtClean="0">
                  <a:solidFill>
                    <a:prstClr val="white">
                      <a:lumMod val="75000"/>
                    </a:prstClr>
                  </a:solidFill>
                </a:rPr>
                <a:t>Copyright © 2012, Office Timeline, LLC.  All rights reserved.</a:t>
              </a:r>
              <a:endParaRPr lang="en-US" sz="800" dirty="0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640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247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09594" y="6443933"/>
            <a:ext cx="32672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C0504D">
                    <a:lumMod val="40000"/>
                    <a:lumOff val="60000"/>
                  </a:srgbClr>
                </a:solidFill>
              </a:rPr>
              <a:t>Copyright © 2012, Office Timeline, LLC.  All rights reserved.</a:t>
            </a:r>
            <a:endParaRPr lang="en-US" sz="1000" dirty="0">
              <a:solidFill>
                <a:srgbClr val="C0504D">
                  <a:lumMod val="40000"/>
                  <a:lumOff val="60000"/>
                </a:srgb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16838" y="1318224"/>
            <a:ext cx="40464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  <a:t>Stand out in a competitive market</a:t>
            </a:r>
            <a:r>
              <a:rPr lang="en-US" sz="2800" dirty="0" smtClean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  <a:t>.</a:t>
            </a:r>
            <a:endParaRPr lang="en-US" sz="2800" dirty="0">
              <a:solidFill>
                <a:prstClr val="white"/>
              </a:solidFill>
              <a:latin typeface="Segoe UI Light" panose="020B0502040204020203" pitchFamily="34" charset="0"/>
              <a:ea typeface="Segoe UI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2048" name="Group 2047"/>
          <p:cNvGrpSpPr/>
          <p:nvPr/>
        </p:nvGrpSpPr>
        <p:grpSpPr>
          <a:xfrm>
            <a:off x="4547113" y="3466353"/>
            <a:ext cx="4316150" cy="2998616"/>
            <a:chOff x="4547113" y="3091297"/>
            <a:chExt cx="4316150" cy="2998616"/>
          </a:xfrm>
        </p:grpSpPr>
        <p:sp>
          <p:nvSpPr>
            <p:cNvPr id="13" name="Rectangle 12"/>
            <p:cNvSpPr/>
            <p:nvPr/>
          </p:nvSpPr>
          <p:spPr>
            <a:xfrm>
              <a:off x="4547113" y="3091297"/>
              <a:ext cx="776175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500" dirty="0" smtClean="0">
                  <a:solidFill>
                    <a:srgbClr val="DB6D52"/>
                  </a:solidFill>
                  <a:latin typeface="Franklin Gothic Book" pitchFamily="34" charset="0"/>
                  <a:ea typeface="Segoe UI" pitchFamily="34" charset="0"/>
                  <a:cs typeface="Segoe UI" pitchFamily="34" charset="0"/>
                </a:rPr>
                <a:t>“</a:t>
              </a:r>
              <a:endParaRPr lang="en-US" sz="11500" dirty="0">
                <a:solidFill>
                  <a:srgbClr val="DB6D52"/>
                </a:solidFill>
                <a:latin typeface="Franklin Gothic Book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323288" y="3526406"/>
              <a:ext cx="3539975" cy="22929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300" dirty="0" smtClean="0">
                  <a:solidFill>
                    <a:srgbClr val="C0504D">
                      <a:lumMod val="20000"/>
                      <a:lumOff val="80000"/>
                    </a:srgbClr>
                  </a:solidFill>
                  <a:latin typeface="Cambria" panose="02040503050406030204" pitchFamily="18" charset="0"/>
                  <a:cs typeface="Times New Roman" panose="02020603050405020304" pitchFamily="18" charset="0"/>
                </a:rPr>
                <a:t>“I love this! I’ve been creating all these graphics manually for months and just wanted to smack myself upside the head when I saw this.”</a:t>
              </a:r>
            </a:p>
            <a:p>
              <a:endParaRPr lang="en-US" sz="1300" dirty="0">
                <a:solidFill>
                  <a:srgbClr val="C0504D">
                    <a:lumMod val="20000"/>
                    <a:lumOff val="80000"/>
                  </a:srgbClr>
                </a:solidFill>
                <a:latin typeface="Cambria" panose="02040503050406030204" pitchFamily="18" charset="0"/>
                <a:cs typeface="Times New Roman" panose="02020603050405020304" pitchFamily="18" charset="0"/>
              </a:endParaRPr>
            </a:p>
            <a:p>
              <a:r>
                <a:rPr lang="en-US" sz="1300" dirty="0" smtClean="0">
                  <a:solidFill>
                    <a:srgbClr val="C0504D">
                      <a:lumMod val="20000"/>
                      <a:lumOff val="80000"/>
                    </a:srgbClr>
                  </a:solidFill>
                  <a:latin typeface="Cambria" panose="02040503050406030204" pitchFamily="18" charset="0"/>
                  <a:cs typeface="Times New Roman" panose="02020603050405020304" pitchFamily="18" charset="0"/>
                </a:rPr>
                <a:t>“I can’t believe I’ve been using VISIO all these years!  I've been missing out.”</a:t>
              </a:r>
            </a:p>
            <a:p>
              <a:endParaRPr lang="en-US" sz="1300" dirty="0">
                <a:solidFill>
                  <a:srgbClr val="C0504D">
                    <a:lumMod val="20000"/>
                    <a:lumOff val="80000"/>
                  </a:srgbClr>
                </a:solidFill>
                <a:latin typeface="Cambria" panose="02040503050406030204" pitchFamily="18" charset="0"/>
                <a:cs typeface="Times New Roman" panose="02020603050405020304" pitchFamily="18" charset="0"/>
              </a:endParaRPr>
            </a:p>
            <a:p>
              <a:r>
                <a:rPr lang="en-US" sz="1300" dirty="0" smtClean="0">
                  <a:solidFill>
                    <a:srgbClr val="C0504D">
                      <a:lumMod val="20000"/>
                      <a:lumOff val="80000"/>
                    </a:srgbClr>
                  </a:solidFill>
                  <a:latin typeface="Cambria" panose="02040503050406030204" pitchFamily="18" charset="0"/>
                  <a:cs typeface="Times New Roman" panose="02020603050405020304" pitchFamily="18" charset="0"/>
                </a:rPr>
                <a:t>“</a:t>
              </a:r>
              <a:r>
                <a:rPr lang="en-US" sz="1300" dirty="0">
                  <a:solidFill>
                    <a:srgbClr val="C0504D">
                      <a:lumMod val="20000"/>
                      <a:lumOff val="80000"/>
                    </a:srgbClr>
                  </a:solidFill>
                  <a:latin typeface="Cambria" panose="02040503050406030204" pitchFamily="18" charset="0"/>
                  <a:cs typeface="Times New Roman" panose="02020603050405020304" pitchFamily="18" charset="0"/>
                </a:rPr>
                <a:t>I've been building timelines for 22 years and this is the first tool I have found that quickly makes the kinds of slides my clients and management expect  to see. </a:t>
              </a:r>
              <a:endParaRPr lang="en-US" sz="1300" dirty="0" smtClean="0">
                <a:solidFill>
                  <a:srgbClr val="C0504D">
                    <a:lumMod val="20000"/>
                    <a:lumOff val="80000"/>
                  </a:srgbClr>
                </a:solidFill>
                <a:latin typeface="Cambria" panose="020405030504060302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5285666" y="3170250"/>
              <a:ext cx="0" cy="2919663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2">
                      <a:lumMod val="100000"/>
                      <a:alpha val="0"/>
                    </a:schemeClr>
                  </a:gs>
                  <a:gs pos="50000">
                    <a:schemeClr val="accent2">
                      <a:lumMod val="20000"/>
                      <a:lumOff val="80000"/>
                      <a:alpha val="39000"/>
                    </a:schemeClr>
                  </a:gs>
                  <a:gs pos="100000">
                    <a:schemeClr val="accent2">
                      <a:lumMod val="100000"/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6" name="Picture 2" descr="E:\dropbox\Dropbox\timelines\tim\bg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101" y="1342287"/>
            <a:ext cx="4162425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4981085" y="2389135"/>
            <a:ext cx="371793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rgbClr val="C0504D">
                    <a:lumMod val="40000"/>
                    <a:lumOff val="60000"/>
                  </a:srgb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Impress customers, colleagues, and </a:t>
            </a:r>
            <a:r>
              <a:rPr lang="en-US" sz="1600" dirty="0" smtClean="0">
                <a:solidFill>
                  <a:srgbClr val="C0504D">
                    <a:lumMod val="40000"/>
                    <a:lumOff val="60000"/>
                  </a:srgb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managers with professional timeline presentations built right from PowerPoint.  </a:t>
            </a:r>
            <a:endParaRPr lang="en-US" sz="1600" dirty="0">
              <a:solidFill>
                <a:srgbClr val="C0504D">
                  <a:lumMod val="40000"/>
                  <a:lumOff val="60000"/>
                </a:srgb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Picture 2" descr="Create Timelin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25600"/>
            <a:ext cx="2667000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7867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ART_0" val="eyJSZW5kZXJpbmdPcHRpb25zIjp7Ik1pbGVzdG9uZXNPdmVybGFwcGluZ0hhbmRsaW5nT3B0aW9ucyI6MiwiVGFza3NXaXRoVGl0bGVzTG9uZ2VyVGhhblRoZVRhc2tTaGFwZURldGVjdGVkIjpmYWxzZX0sIlJlbmRlcmluZ01hcCI6eyJNaWxlc3RvbmVzIjpbeyJNaWxlc3RvbmVJZCI6IjNhNmI1NTBhLWE1ODgtNDY2Yi05NDRjLWIzOTNmYmJmNjQxZCIsIlRpdGxlU2hhcGVOYW1lIjoiVGV4dEJveCAzODIxIiwiRGF0ZVNoYXBlTmFtZSI6IlRleHRCb3ggMzgyMyIsIk1hcmtlclNoYXBlTmFtZSI6IjUtUG9pbnQgU3RhciAzODE5IiwiQ29ubmVjdG9yU2hhcGVOYW1lIjoiU3RyYWlnaHQgQ29ubmVjdG9yIDM4MjUifSx7Ik1pbGVzdG9uZUlkIjoiODQ5NjM5YjgtZWUwNi00MWY0LThmZTEtZjgyMTFiODNiNzNiIiwiVGl0bGVTaGFwZU5hbWUiOiJUZXh0Qm94IDM4MjkiLCJEYXRlU2hhcGVOYW1lIjoiVGV4dEJveCAzODMxIiwiTWFya2VyU2hhcGVOYW1lIjoiSXNvc2NlbGVzIFRyaWFuZ2xlIDM4MjciLCJDb25uZWN0b3JTaGFwZU5hbWUiOiJTdHJhaWdodCBDb25uZWN0b3IgMzgzMyJ9LHsiTWlsZXN0b25lSWQiOiI1OTQzZDYxZS04Yzc2LTQ3NmItYTg3OC1kNjgwMTRkNGZjMTciLCJUaXRsZVNoYXBlTmFtZSI6IlRleHRCb3ggMzgzNyIsIkRhdGVTaGFwZU5hbWUiOiJUZXh0Qm94IDEyNzY3IiwiTWFya2VyU2hhcGVOYW1lIjoiSXNvc2NlbGVzIFRyaWFuZ2xlIDM4MzUiLCJDb25uZWN0b3JTaGFwZU5hbWUiOiJTdHJhaWdodCBDb25uZWN0b3IgMTI3NzAifSx7Ik1pbGVzdG9uZUlkIjoiZDJmYzg0NTctNTkwNi00ZGMwLWEyNWItZTM3NjRlZmQxNWI5IiwiVGl0bGVTaGFwZU5hbWUiOiJUZXh0Qm94IDEyNzc3IiwiRGF0ZVNoYXBlTmFtZSI6IlRleHRCb3ggMTI3ODAiLCJNYXJrZXJTaGFwZU5hbWUiOiJJc29zY2VsZXMgVHJpYW5nbGUgMTI3NzMiLCJDb25uZWN0b3JTaGFwZU5hbWUiOiJTdHJhaWdodCBDb25uZWN0b3IgMTI3ODQifSx7Ik1pbGVzdG9uZUlkIjoiODFkZDdhMGEtZjBlOS00NWRiLWFlNzctMTM4NWEyMWVmYWMyIiwiVGl0bGVTaGFwZU5hbWUiOiJUZXh0Qm94IDEyNzkwIiwiRGF0ZVNoYXBlTmFtZSI6IlRleHRCb3ggMTI3OTQiLCJNYXJrZXJTaGFwZU5hbWUiOiJJc29zY2VsZXMgVHJpYW5nbGUgMTI3ODciLCJDb25uZWN0b3JTaGFwZU5hbWUiOiJTdHJhaWdodCBDb25uZWN0b3IgMTI3OTcifV0sIlRhc2tzIjpbeyJUYXNrSWQiOiIyZDExYTQ0Yi01MWIwLTQyOTctOTVjMi05NmQwODcxOWRlMmYiLCJUaXRsZVNoYXBlTmFtZSI6IlRleHRCb3ggMTI4MDUiLCJEdXJhdGlvblRleHRTaGFwZU5hbWUiOm51bGwsIlNlZ21lbnRTaGFwZU5hbWUiOiJDaGV2cm9uIDEyODAzIiwiVmVydGljYWxMZWZ0Q29ubmVjdG9yU2hhcGVOYW1lIjoiU3RyYWlnaHQgQ29ubmVjdG9yIDEyODE1IiwiVmVydGljYWxSaWdodENvbm5lY3RvclNoYXBlTmFtZSI6IlN0cmFpZ2h0IENvbm5lY3RvciAxMjgxNyIsIkhvcml6b250YWxDb25uZWN0b3JTaGFwZU5hbWUiOiJTdHJhaWdodCBDb25uZWN0b3IgMTI4MTMiLCJMZWZ0RGF0ZVNoYXBlTmFtZSI6IlRleHRCb3ggMTI4MDgiLCJSaWdodERhdGVTaGFwZU5hbWUiOiJUZXh0Qm94IDEyODEwIn0seyJUYXNrSWQiOiI2NGJiODZlMC1kMDUzLTQzNjQtYTU2Mi1jOTE1YWRkZDEyNGUiLCJUaXRsZVNoYXBlTmFtZSI6IlRleHRCb3ggMTI4MjIiLCJEdXJhdGlvblRleHRTaGFwZU5hbWUiOm51bGwsIlNlZ21lbnRTaGFwZU5hbWUiOiJDaGV2cm9uIDEyODIwIiwiVmVydGljYWxMZWZ0Q29ubmVjdG9yU2hhcGVOYW1lIjoiU3RyYWlnaHQgQ29ubmVjdG9yIDEyNjQzIiwiVmVydGljYWxSaWdodENvbm5lY3RvclNoYXBlTmFtZSI6IlN0cmFpZ2h0IENvbm5lY3RvciAxMjY0OSIsIkhvcml6b250YWxDb25uZWN0b3JTaGFwZU5hbWUiOiJTdHJhaWdodCBDb25uZWN0b3IgMTI4MzAiLCJMZWZ0RGF0ZVNoYXBlTmFtZSI6IlRleHRCb3ggMTI4MjUiLCJSaWdodERhdGVTaGFwZU5hbWUiOiJUZXh0Qm94IDEyODI3In0seyJUYXNrSWQiOiI0NmJlNGJlMC0zNzU4LTQyN2ItYjBlZC1mMTUxMDQ5Mzg5ODgiLCJUaXRsZVNoYXBlTmFtZSI6IlRleHRCb3ggMTI2NjQiLCJEdXJhdGlvblRleHRTaGFwZU5hbWUiOm51bGwsIlNlZ21lbnRTaGFwZU5hbWUiOiJDaGV2cm9uIDEyNjU4IiwiVmVydGljYWxMZWZ0Q29ubmVjdG9yU2hhcGVOYW1lIjoiU3RyYWlnaHQgQ29ubmVjdG9yIDEyNjg3IiwiVmVydGljYWxSaWdodENvbm5lY3RvclNoYXBlTmFtZSI6IlN0cmFpZ2h0IENvbm5lY3RvciAxMjY5MSIsIkhvcml6b250YWxDb25uZWN0b3JTaGFwZU5hbWUiOiJTdHJhaWdodCBDb25uZWN0b3IgMTI2ODMiLCJMZWZ0RGF0ZVNoYXBlTmFtZSI6IlRleHRCb3ggMTI2NzIiLCJSaWdodERhdGVTaGFwZU5hbWUiOiJUZXh0Qm94IDEyNjc3In0seyJUYXNrSWQiOiJkMDYyOTE1Ni05NGUxLTRiMWMtOTRlYy1kOGU5MmViOTQxYzIiLCJUaXRsZVNoYXBlTmFtZSI6IlRleHRCb3ggMTI3MDEiLCJEdXJhdGlvblRleHRTaGFwZU5hbWUiOm51bGwsIlNlZ21lbnRTaGFwZU5hbWUiOiJDaGV2cm9uIDEyNjk3IiwiVmVydGljYWxMZWZ0Q29ubmVjdG9yU2hhcGVOYW1lIjoiU3RyYWlnaHQgQ29ubmVjdG9yIDEyNzE5IiwiVmVydGljYWxSaWdodENvbm5lY3RvclNoYXBlTmFtZSI6IlN0cmFpZ2h0IENvbm5lY3RvciAxMjcyMiIsIkhvcml6b250YWxDb25uZWN0b3JTaGFwZU5hbWUiOiJTdHJhaWdodCBDb25uZWN0b3IgMTI3MTYiLCJMZWZ0RGF0ZVNoYXBlTmFtZSI6IlRleHRCb3ggMTI3MDciLCJSaWdodERhdGVTaGFwZU5hbWUiOiJUZXh0Qm94IDEyNzExIn0seyJUYXNrSWQiOiJjZTI0OTJhNS1iYjYyLTQxNzAtYjk5MS03MmQxZTU1Y2IzYzciLCJUaXRsZVNoYXBlTmFtZSI6IlRleHRCb3ggMTI3MzEiLCJEdXJhdGlvblRleHRTaGFwZU5hbWUiOm51bGwsIlNlZ21lbnRTaGFwZU5hbWUiOiJDaGV2cm9uIDEyNzI3IiwiVmVydGljYWxMZWZ0Q29ubmVjdG9yU2hhcGVOYW1lIjoiU3RyYWlnaHQgQ29ubmVjdG9yIDEyNzQ4IiwiVmVydGljYWxSaWdodENvbm5lY3RvclNoYXBlTmFtZSI6IlN0cmFpZ2h0IENvbm5lY3RvciAxMjc1MSIsIkhvcml6b250YWxDb25uZWN0b3JTaGFwZU5hbWUiOiJTdHJhaWdodCBDb25uZWN0b3IgMTI3NDQiLCJMZWZ0RGF0ZVNoYXBlTmFtZSI6IlRleHRCb3ggMTI3MzYiLCJSaWdodERhdGVTaGFwZU5hbWUiOiJUZXh0Qm94IDEyNzM5In1dLCJUaW1lYmFuZCI6eyJFbGFwc2VkVGltZVNoYXBlTmFtZSI6IlJlY3RhbmdsZSAzODE0IiwiVG9kYXlNYXJrZXJTaGFwZU5hbWUiOiJJc29zY2VsZXMgVHJpYW5nbGUgMzgxNiIsIlRvZGF5TWFya2VyVGV4dFNoYXBlTmFtZSI6IlRleHRCb3ggMzgxNyIsIlJpZ2h0RW5kQ2Fwc1NoYXBlTmFtZSI6bnVsbCwiTGVmdEVuZENhcHNTaGFwZU5hbWUiOiJUZXh0Qm94IDMiLCJFbGFwc2VkUmVjdGFuZ2xlU2hhcGVOYW1lIjpudWxsLCJTZWdtZW50U2hhcGVzTmFtZXMiOlsiUmVjdGFuZ2xlIDEiLCJUZXh0Qm94IDUiLCJTdHJhaWdodCBDb25uZWN0b3IgNyIsIlRleHRCb3ggOCIsIlN0cmFpZ2h0IENvbm5lY3RvciAxMCIsIlRleHRCb3ggMTEiLCJTdHJhaWdodCBDb25uZWN0b3IgMTMiLCJUZXh0Qm94IDE0IiwiU3RyYWlnaHQgQ29ubmVjdG9yIDE2IiwiVGV4dEJveCAxNyIsIlN0cmFpZ2h0IENvbm5lY3RvciAxOSIsIlRleHRCb3ggMjAiLCJTdHJhaWdodCBDb25uZWN0b3IgMjIiLCJUZXh0Qm94IDIzIiwiU3RyYWlnaHQgQ29ubmVjdG9yIDI1IiwiVGV4dEJveCAyNiIsIlN0cmFpZ2h0IENvbm5lY3RvciAyOCIsIlRleHRCb3ggMjkiLCJTdHJhaWdodCBDb25uZWN0b3IgMzgwNyIsIlRleHRCb3ggMzgwOCIsIlN0cmFpZ2h0IENvbm5lY3RvciAzODEwIiwiVGV4dEJveCAzODEyIl19fSwiRWRpdGlvbiI6MSwiSXNQbHVzRWRpdGlvbiI6dHJ1ZSwiQ3VsdHVyZUluZm9OYW1lIjoiZW4tVVMiLCJWZXJzaW9uIjoiMi4yLjAuMCIsIk1pbGVzdG9uZXMiOlt7IkRhdGVGb3JtYXQiOnsiRm9ybWF0U3RyaW5nIjoiTU1NIGQiLCJTZXBhcmF0b3IiOiIvIiwiVXNlSW50ZXJuYXRpb25hbERhdGVGb3JtYXQiOmZhbHNlfSwiSW50ZXJuYWxJZCI6IjgxZGQ3YTBhLWYwZTktNDVkYi1hZTc3LTEzODVhMjFlZmFjMiIsIlRpdGxlTGVmdCI6NjIuOTU2OTMsIlRpdGxlVG9wIjozNTUuMTE0LCJUaXRsZUhlaWdodCI6MzQuODk3NDgsIlRpdGxlVG9wSXNDdXN0b20iOnRydWUsIlRpdGxlV2lkdGgiOjkwLjAsIkNvbG9yIjoiMCwgMTc2LCAyNDAiLCJVdGNEYXRlIjoiMjAxMy0wMS0xMFQwMDowMDowMFoiLCJUaXRsZSI6IlByb2plY3QgS2lja29mZiIsIlN0eWxlIjowLCJCZWxvd1RpbWViYW5kIjpmYWxzZSwiQ3VzdG9tU2V0dGluZ3MiOnsiSXNEYXRlVmlzaWJsZSI6dHJ1ZSwiVGl0bGVGb250U2V0dGluZ3MiOnsiRm9udFNpemUiOjE4LCJGb250TmFtZSI6IkNvcmJlbCIsIklzQm9sZCI6ZmFsc2UsIklzSXRhbGljIjpmYWxzZSwiSXNVbmRlcmxpbmVkIjpmYWxzZSwiRm9yZWdyb3VuZENvbG9yIjoiMjU1LCAyNTUsIDI1NSJ9LCJEYXRlRm9udFNldHRpbmdzIjp7IkZvbnRTaXplIjoxNiwiRm9udE5hbWUiOiJDb3JiZWwiLCJJc0JvbGQiOmZhbHNlLCJJc0l0YWxpYyI6ZmFsc2UsIklzVW5kZXJsaW5lZCI6ZmFsc2UsIkZvcmVncm91bmRDb2xvciI6IjE0OCwgMjE1LCAyMjgifSwiQ29ubmVjdG9yU2V0dGluZ3MiOnsiQ29sb3IiOiIwLCAxNzYsIDI0MCIsIklzVmlzaWJsZSI6ZmFsc2UsIkxpbmVXZWlnaHQiOjAuMX19LCJIaWRlRGF0ZSI6ZmFsc2UsIlNoYXBlVG9wIjozODEuMCwiUXVpY2tTaGFwZVNpemUiOjJ9LHsiRGF0ZUZvcm1hdCI6eyJGb3JtYXRTdHJpbmciOiJNTU0gZCIsIlNlcGFyYXRvciI6Ii8iLCJVc2VJbnRlcm5hdGlvbmFsRGF0ZUZvcm1hdCI6ZmFsc2V9LCJJbnRlcm5hbElkIjoiZDJmYzg0NTctNTkwNi00ZGMwLWEyNWItZTM3NjRlZmQxNWI5IiwiVGl0bGVMZWZ0IjoxOTcuOTA2NjE2LCJUaXRsZVRvcCI6MzU1LjExNCwiVGl0bGVIZWlnaHQiOjM0Ljg5NzQ4LCJUaXRsZVRvcElzQ3VzdG9tIjp0cnVlLCJUaXRsZVdpZHRoIjoxMjAuMCwiQ29sb3IiOiIyMzQsIDIyLCAzMCIsIlV0Y0RhdGUiOiIyMDEzLTA0LTE0VDAwOjAwOjAwWiIsIlRpdGxlIjoiTWlsZXN0b25lIDEgSGVyZSIsIlN0eWxlIjowLCJCZWxvd1RpbWViYW5kIjpmYWxzZSwiQ3VzdG9tU2V0dGluZ3MiOnsiSXNEYXRlVmlzaWJsZSI6dHJ1ZSwiVGl0bGVGb250U2V0dGluZ3MiOnsiRm9udFNpemUiOjE4LCJGb250TmFtZSI6IkNvcmJlbCIsIklzQm9sZCI6ZmFsc2UsIklzSXRhbGljIjpmYWxzZSwiSXNVbmRlcmxpbmVkIjpmYWxzZSwiRm9yZWdyb3VuZENvbG9yIjoiV2hpdGUifSwiRGF0ZUZvbnRTZXR0aW5ncyI6eyJGb250U2l6ZSI6MTYsIkZvbnROYW1lIjoiQ29yYmVsIiwiSXNCb2xkIjpmYWxzZSwiSXNJdGFsaWMiOmZhbHNlLCJJc1VuZGVybGluZWQiOmZhbHNlLCJGb3JlZ3JvdW5kQ29sb3IiOiIxNDgsIDIxNSwgMjI4In0sIkNvbm5lY3RvclNldHRpbmdzIjp7IkNvbG9yIjoiMjM0LCAyMiwgMzAiLCJJc1Zpc2libGUiOmZhbHNlLCJMaW5lV2VpZ2h0IjowLjF9fSwiSGlkZURhdGUiOmZhbHNlLCJTaGFwZVRvcCI6MzgxLjAsIlF1aWNrU2hhcGVTaXplIjoyfSx7IkRhdGVGb3JtYXQiOnsiRm9ybWF0U3RyaW5nIjoiTU1NIGQiLCJTZXBhcmF0b3IiOiIvIiwiVXNlSW50ZXJuYXRpb25hbERhdGVGb3JtYXQiOmZhbHNlfSwiSW50ZXJuYWxJZCI6IjU5NDNkNjFlLThjNzYtNDc2Yi1hODc4LWQ2ODAxNGQ0ZmMxNyIsIlRpdGxlTGVmdCI6MzE5LjE0MjUxNywiVGl0bGVUb3AiOjM1NS4xMTQsIlRpdGxlSGVpZ2h0IjozNC44OTc0OCwiVGl0bGVUb3BJc0N1c3RvbSI6dHJ1ZSwiVGl0bGVXaWR0aCI6MTIwLjAsIkNvbG9yIjoiMjUyLCAxNzcsIDI4IiwiVXRjRGF0ZSI6IjIwMTMtMDYtMjlUMDA6MDA6MDBaIiwiVGl0bGUiOiJNaWxlc3RvbmUgMiBIZXJlIiwiU3R5bGUiOjAsIkJlbG93VGltZWJhbmQiOmZhbHNlLCJDdXN0b21TZXR0aW5ncyI6eyJJc0RhdGVWaXNpYmxlIjp0cnVlLCJUaXRsZUZvbnRTZXR0aW5ncyI6eyJGb250U2l6ZSI6MTgsIkZvbnROYW1lIjoiQ29yYmVsIiwiSXNCb2xkIjpmYWxzZSwiSXNJdGFsaWMiOmZhbHNlLCJJc1VuZGVybGluZWQiOmZhbHNlLCJGb3JlZ3JvdW5kQ29sb3IiOiJXaGl0ZSJ9LCJEYXRlRm9udFNldHRpbmdzIjp7IkZvbnRTaXplIjoxNiwiRm9udE5hbWUiOiJDb3JiZWwiLCJJc0JvbGQiOmZhbHNlLCJJc0l0YWxpYyI6ZmFsc2UsIklzVW5kZXJsaW5lZCI6ZmFsc2UsIkZvcmVncm91bmRDb2xvciI6IjE0OCwgMjE1LCAyMjgifSwiQ29ubmVjdG9yU2V0dGluZ3MiOnsiQ29sb3IiOiIyNTIsIDE3NywgMjgiLCJJc1Zpc2libGUiOmZhbHNlLCJMaW5lV2VpZ2h0IjowLjF9fSwiSGlkZURhdGUiOmZhbHNlLCJTaGFwZVRvcCI6MzgxLjAsIlF1aWNrU2hhcGVTaXplIjoyfSx7IkRhdGVGb3JtYXQiOnsiRm9ybWF0U3RyaW5nIjoiTU1NIGQiLCJTZXBhcmF0b3IiOiIvIiwiVXNlSW50ZXJuYXRpb25hbERhdGVGb3JtYXQiOmZhbHNlfSwiSW50ZXJuYWxJZCI6Ijg0OTYzOWI4LWVlMDYtNDFmNC04ZmUxLWY4MjExYjgzYjczYiIsIlRpdGxlTGVmdCI6NDI2LjAyMTU3NiwiVGl0bGVUb3AiOjM1NS4xMTQsIlRpdGxlSGVpZ2h0IjozNC44OTc0OCwiVGl0bGVUb3BJc0N1c3RvbSI6dHJ1ZSwiVGl0bGVXaWR0aCI6MTIwLjAsIkNvbG9yIjoiMjQ0LCAyMjIsIDU4IiwiVXRjRGF0ZSI6IjIwMTMtMDktMDRUMDA6MDA6MDBaIiwiVGl0bGUiOiJNaWxlc3RvbmUgMyBIZXJlIiwiU3R5bGUiOjAsIkJlbG93VGltZWJhbmQiOmZhbHNlLCJDdXN0b21TZXR0aW5ncyI6eyJJc0RhdGVWaXNpYmxlIjp0cnVlLCJUaXRsZUZvbnRTZXR0aW5ncyI6eyJGb250U2l6ZSI6MTgsIkZvbnROYW1lIjoiQ29yYmVsIiwiSXNCb2xkIjpmYWxzZSwiSXNJdGFsaWMiOmZhbHNlLCJJc1VuZGVybGluZWQiOmZhbHNlLCJGb3JlZ3JvdW5kQ29sb3IiOiJXaGl0ZSJ9LCJEYXRlRm9udFNldHRpbmdzIjp7IkZvbnRTaXplIjoxNiwiRm9udE5hbWUiOiJDb3JiZWwiLCJJc0JvbGQiOmZhbHNlLCJJc0l0YWxpYyI6ZmFsc2UsIklzVW5kZXJsaW5lZCI6ZmFsc2UsIkZvcmVncm91bmRDb2xvciI6IjE0OCwgMjE1LCAyMjgifSwiQ29ubmVjdG9yU2V0dGluZ3MiOnsiQ29sb3IiOiIyNDQsIDIyMiwgNTgiLCJJc1Zpc2libGUiOmZhbHNlLCJMaW5lV2VpZ2h0IjowLjF9fSwiSGlkZURhdGUiOmZhbHNlLCJTaGFwZVRvcCI6MzgxLjAsIlF1aWNrU2hhcGVTaXplIjoyfSx7IkRhdGVGb3JtYXQiOnsiRm9ybWF0U3RyaW5nIjoiTU1NIGQiLCJTZXBhcmF0b3IiOiIvIiwiVXNlSW50ZXJuYXRpb25hbERhdGVGb3JtYXQiOmZhbHNlfSwiSW50ZXJuYWxJZCI6IjNhNmI1NTBhLWE1ODgtNDY2Yi05NDRjLWIzOTNmYmJmNjQxZCIsIlRpdGxlTGVmdCI6NTc5LjgwNDgsIlRpdGxlVG9wIjozNTUuMTE0LCJUaXRsZUhlaWdodCI6MzQuODk3NDgsIlRpdGxlVG9wSXNDdXN0b20iOnRydWUsIlRpdGxlV2lkdGgiOjkwLjAsIkNvbG9yIjoiMTYyLCAyMDcsIDczIiwiVXRjRGF0ZSI6IjIwMTMtMTEtMzBUMDA6MDA6MDBaIiwiVGl0bGUiOiJQcm9qZWN0IENsb3NlIiwiU3R5bGUiOjEzLCJCZWxvd1RpbWViYW5kIjpmYWxzZSwiQ3VzdG9tU2V0dGluZ3MiOnsiSXNEYXRlVmlzaWJsZSI6dHJ1ZSwiVGl0bGVGb250U2V0dGluZ3MiOnsiRm9udFNpemUiOjE4LCJGb250TmFtZSI6IkNvcmJlbCIsIklzQm9sZCI6ZmFsc2UsIklzSXRhbGljIjpmYWxzZSwiSXNVbmRlcmxpbmVkIjpmYWxzZSwiRm9yZWdyb3VuZENvbG9yIjoiV2hpdGUifSwiRGF0ZUZvbnRTZXR0aW5ncyI6eyJGb250U2l6ZSI6MTYsIkZvbnROYW1lIjoiQ29yYmVsIiwiSXNCb2xkIjpmYWxzZSwiSXNJdGFsaWMiOmZhbHNlLCJJc1VuZGVybGluZWQiOmZhbHNlLCJGb3JlZ3JvdW5kQ29sb3IiOiIxNDgsIDIxNSwgMjI4In0sIkNvbm5lY3RvclNldHRpbmdzIjp7IkNvbG9yIjoiMTYyLCAyMDcsIDczIiwiSXNWaXNpYmxlIjpmYWxzZSwiTGluZVdlaWdodCI6MC4xfX0sIkhpZGVEYXRlIjpmYWxzZSwiU2hhcGVUb3AiOjM4MS4wLCJRdWlja1NoYXBlU2l6ZSI6Mn1dLCJUaW1lTGluZVR5cGUiOjEsIlRhc2tzIjpbeyJEdXJhdGlvblZhbHVlIjoxMDUuMCwiRHVyYXRpb25Gb3JtYXQiOjAsIkludGVybmFsSWQiOiJjZTI0OTJhNS1iYjYyLTQxNzAtYjk5MS03MmQxZTU1Y2IzYzciLCJJbmRleCI6MSwiQ29sb3IiOiIxNTEsIDIzMywgMjEzIiwiVXRjU3RhcnREYXRlIjoiMjAxMy0wMS0wNVQwMDowMDowMFoiLCJVdGNFbmREYXRlIjoiMjAxMy0wNi0wMVQwMDowMDowMFoiLCJUaXRsZSI6IlRhc2sgMSBIZXJlIiwiU2hhcGUiOjQsIkN1c3RvbVNldHRpbmdzIjp7IlRpdGxlV2lkdGgiOm51bGwsIlRpdGxlRm9udFNldHRpbmdzIjp7IkZvbnRTaXplIjoxOCwiRm9udE5hbWUiOiJDYWxpYnJpIiwiSXNCb2xkIjpmYWxzZSwiSXNJdGFsaWMiOmZhbHNlLCJJc1VuZGVybGluZWQiOmZhbHNlLCJGb3JlZ3JvdW5kQ29sb3IiOiI2OSwgOTUsIDgxIn0sIlN0YXJ0RGF0ZUZvbnRTZXR0aW5ncyI6eyJGb250U2l6ZSI6MTQsIkZvbnROYW1lIjoiQ2FsaWJyaSIsIklzQm9sZCI6dHJ1ZSwiSXNJdGFsaWMiOmZhbHNlLCJJc1VuZGVybGluZWQiOmZhbHNlLCJGb3JlZ3JvdW5kQ29sb3IiOiI2NSwgMTc0LCAxODkifSwiRW5kRGF0ZUZvbnRTZXR0aW5ncyI6eyJGb250U2l6ZSI6MTQsIkZvbnROYW1lIjoiQ2FsaWJyaSIsIklzQm9sZCI6dHJ1ZSwiSXNJdGFsaWMiOmZhbHNlLCJJc1VuZGVybGluZWQiOmZhbHNlLCJGb3JlZ3JvdW5kQ29sb3IiOiI2NSwgMTc0LCAxODkifSwiRHVyYXRpb25Gb250U2V0dGluZ3MiOnsiRm9udFNpemUiOjEwLCJGb250TmFtZSI6IkNvcmJlbCIsIklzQm9sZCI6ZmFsc2UsIklzSXRhbGljIjpmYWxzZSwiSXNVbmRlcmxpbmVkIjpmYWxzZSwiRm9yZWdyb3VuZENvbG9yIjoiMTUxLCAyMzMsIDIxMyJ9LCJUYXNrc1NwYWNpbmciOjEwLCJTaGFwZUhlaWdodCI6MjIuMCwiVmVydGljYWxDb25uZWN0b3JTZXR0aW5ncyI6eyJDb2xvciI6IjY5LCA5NSwgODEiLCJJc1Zpc2libGUiOmZhbHNlLCJMaW5lV2VpZ2h0IjowLjB9LCJIb3Jpem9udGFsQ29ubmVjdG9yU2V0dGluZ3MiOnsiQ29sb3IiOiIyMDQsIDIwNCwgMjA0IiwiSXNWaXNpYmxlIjpmYWxzZSwiTGluZVdlaWdodCI6MC4wfSwiU21hcnRUaXRsZUZvcmVncm91bmQiOiJXaGl0ZSIsIlNtYXJ0VGl0bGVGb3JlZ3JvdW5kSXNBY3RpdmUiOmZhbHNlLCJTbWFydER1cmF0aW9uRm9yZWdyb3VuZCI6IldoaXRlIiwiU21hcnREdXJhdGlvbkZvcmVncm91bmRJc0FjdGl2ZSI6ZmFsc2UsIlNtYXJ0RGF0ZUZvcmVncm91bmQiOiJCbGFjayIsIlNtYXJ0RGF0ZUZvcmVncm91bmRJc0FjdGl2ZSI6ZmFsc2UsIkluY2x1ZGVOb25Xb3JraW5nRGF5c0luRHVyYXRpb24iOmZhbHNlLCJXb3JraW5nRGF5cyI6Njk5MTl9LCJUYXNrRGF0ZVBvc2l0aW9uIjo0LCJUYXNrVGl0bGVQb3NpdGlvbiI6MSwiVGFza0R1cmF0aW9uUG9zaXRpb24iOjIsIlRhc2tUaXRsZUlzV2lkZXIiOmZhbHNlLCJEYXRlRm9ybWF0Ijp7IkZvcm1hdFN0cmluZyI6Ik1NTSBkIiwiU2VwYXJhdG9yIjoiLyIsIlVzZUludGVybmF0aW9uYWxEYXRlRm9ybWF0IjpmYWxzZX19LHsiRHVyYXRpb25WYWx1ZSI6OTUuMCwiRHVyYXRpb25Gb3JtYXQiOjAsIkludGVybmFsSWQiOiJkMDYyOTE1Ni05NGUxLTRiMWMtOTRlYy1kOGU5MmViOTQxYzIiLCJJbmRleCI6MiwiQ29sb3IiOiIxNTEsIDIzMywgMjEzIiwiVXRjU3RhcnREYXRlIjoiMjAxMy0wMy0wMlQwMDowMDowMFoiLCJVdGNFbmREYXRlIjoiMjAxMy0wNy0xNFQwMDowMDowMFoiLCJUaXRsZSI6IlRhc2sgMiBIZXJlIiwiU2hhcGUiOjQsIkN1c3RvbVNldHRpbmdzIjp7IlRpdGxlV2lkdGgiOm51bGwsIlRpdGxlRm9udFNldHRpbmdzIjp7IkZvbnRTaXplIjoxOCwiRm9udE5hbWUiOiJDYWxpYnJpIiwiSXNCb2xkIjpmYWxzZSwiSXNJdGFsaWMiOmZhbHNlLCJJc1VuZGVybGluZWQiOmZhbHNlLCJGb3JlZ3JvdW5kQ29sb3IiOiI2OSwgOTUsIDgxIn0sIlN0YXJ0RGF0ZUZvbnRTZXR0aW5ncyI6eyJGb250U2l6ZSI6MTQsIkZvbnROYW1lIjoiQ2FsaWJyaSIsIklzQm9sZCI6dHJ1ZSwiSXNJdGFsaWMiOmZhbHNlLCJJc1VuZGVybGluZWQiOmZhbHNlLCJGb3JlZ3JvdW5kQ29sb3IiOiI2NSwgMTc0LCAxODkifSwiRW5kRGF0ZUZvbnRTZXR0aW5ncyI6eyJGb250U2l6ZSI6MTQsIkZvbnROYW1lIjoiQ2FsaWJyaSIsIklzQm9sZCI6dHJ1ZSwiSXNJdGFsaWMiOmZhbHNlLCJJc1VuZGVybGluZWQiOmZhbHNlLCJGb3JlZ3JvdW5kQ29sb3IiOiI2NSwgMTc0LCAxODkifSwiRHVyYXRpb25Gb250U2V0dGluZ3MiOnsiRm9udFNpemUiOjEwLCJGb250TmFtZSI6IkNvcmJlbCIsIklzQm9sZCI6ZmFsc2UsIklzSXRhbGljIjpmYWxzZSwiSXNVbmRlcmxpbmVkIjpmYWxzZSwiRm9yZWdyb3VuZENvbG9yIjoiMTUxLCAyMzMsIDIxMyJ9LCJUYXNrc1NwYWNpbmciOjEwLCJTaGFwZUhlaWdodCI6MjIuMCwiVmVydGljYWxDb25uZWN0b3JTZXR0aW5ncyI6eyJDb2xvciI6IjY5LCA5NSwgODEiLCJJc1Zpc2libGUiOmZhbHNlLCJMaW5lV2VpZ2h0IjowLjB9LCJIb3Jpem9udGFsQ29ubmVjdG9yU2V0dGluZ3MiOnsiQ29sb3IiOiIyMDQsIDIwNCwgMjA0IiwiSXNWaXNpYmxlIjpmYWxzZSwiTGluZVdlaWdodCI6MC4wfSwiU21hcnRUaXRsZUZvcmVncm91bmQiOiJXaGl0ZSIsIlNtYXJ0VGl0bGVGb3JlZ3JvdW5kSXNBY3RpdmUiOmZhbHNlLCJTbWFydER1cmF0aW9uRm9yZWdyb3VuZCI6IldoaXRlIiwiU21hcnREdXJhdGlvbkZvcmVncm91bmRJc0FjdGl2ZSI6ZmFsc2UsIlNtYXJ0RGF0ZUZvcmVncm91bmQiOiJCbGFjayIsIlNtYXJ0RGF0ZUZvcmVncm91bmRJc0FjdGl2ZSI6ZmFsc2UsIkluY2x1ZGVOb25Xb3JraW5nRGF5c0luRHVyYXRpb24iOmZhbHNlLCJXb3JraW5nRGF5cyI6Njk5MTl9LCJUYXNrRGF0ZVBvc2l0aW9uIjo0LCJUYXNrVGl0bGVQb3NpdGlvbiI6MSwiVGFza0R1cmF0aW9uUG9zaXRpb24iOjIsIlRhc2tUaXRsZUlzV2lkZXIiOmZhbHNlLCJEYXRlRm9ybWF0Ijp7IkZvcm1hdFN0cmluZyI6Ik1NTSBkIiwiU2VwYXJhdG9yIjoiLyIsIlVzZUludGVybmF0aW9uYWxEYXRlRm9ybWF0IjpmYWxzZX19LHsiRHVyYXRpb25WYWx1ZSI6MTQ1LjAsIkR1cmF0aW9uRm9ybWF0IjowLCJJbnRlcm5hbElkIjoiNDZiZTRiZTAtMzc1OC00MjdiLWIwZWQtZjE1MTA0OTM4OTg4IiwiSW5kZXgiOjMsIkNvbG9yIjoiMTUxLCAyMzMsIDIxMyIsIlV0Y1N0YXJ0RGF0ZSI6IjIwMTMtMDMtMTRUMDA6MDA6MDBaIiwiVXRjRW5kRGF0ZSI6IjIwMTMtMTAtMDJUMDA6MDA6MDBaIiwiVGl0bGUiOiJUYXNrIDMgSGVyZSIsIlNoYXBlIjo0LCJDdXN0b21TZXR0aW5ncyI6eyJUaXRsZVdpZHRoIjpudWxsLCJUaXRsZUZvbnRTZXR0aW5ncyI6eyJGb250U2l6ZSI6MTgsIkZvbnROYW1lIjoiQ2FsaWJyaSIsIklzQm9sZCI6ZmFsc2UsIklzSXRhbGljIjpmYWxzZSwiSXNVbmRlcmxpbmVkIjpmYWxzZSwiRm9yZWdyb3VuZENvbG9yIjoiNjksIDk1LCA4MSJ9LCJTdGFydERhdGVGb250U2V0dGluZ3MiOnsiRm9udFNpemUiOjE0LCJGb250TmFtZSI6IkNhbGlicmkiLCJJc0JvbGQiOmZhbHNlLCJJc0l0YWxpYyI6ZmFsc2UsIklzVW5kZXJsaW5lZCI6ZmFsc2UsIkZvcmVncm91bmRDb2xvciI6IjY1LCAxNzQsIDE4OSJ9LCJFbmREYXRlRm9udFNldHRpbmdzIjp7IkZvbnRTaXplIjoxNCwiRm9udE5hbWUiOiJDYWxpYnJpIiwiSXNCb2xkIjpmYWxzZSwiSXNJdGFsaWMiOmZhbHNlLCJJc1VuZGVybGluZWQiOmZhbHNlLCJGb3JlZ3JvdW5kQ29sb3IiOiI2NSwgMTc0LCAxODkifSwiRHVyYXRpb25Gb250U2V0dGluZ3MiOnsiRm9udFNpemUiOjEwLCJGb250TmFtZSI6IkNvcmJlbCIsIklzQm9sZCI6ZmFsc2UsIklzSXRhbGljIjpmYWxzZSwiSXNVbmRlcmxpbmVkIjpmYWxzZSwiRm9yZWdyb3VuZENvbG9yIjoiMTUxLCAyMzMsIDIxMyJ9LCJUYXNrc1NwYWNpbmciOjEwLCJTaGFwZUhlaWdodCI6MjIuMCwiVmVydGljYWxDb25uZWN0b3JTZXR0aW5ncyI6eyJDb2xvciI6IjY5LCA5NSwgODEiLCJJc1Zpc2libGUiOmZhbHNlLCJMaW5lV2VpZ2h0IjowLjB9LCJIb3Jpem9udGFsQ29ubmVjdG9yU2V0dGluZ3MiOnsiQ29sb3IiOiIyMDQsIDIwNCwgMjA0IiwiSXNWaXNpYmxlIjpmYWxzZSwiTGluZVdlaWdodCI6MC4wfSwiU21hcnRUaXRsZUZvcmVncm91bmQiOiJXaGl0ZSIsIlNtYXJ0VGl0bGVGb3JlZ3JvdW5kSXNBY3RpdmUiOmZhbHNlLCJTbWFydER1cmF0aW9uRm9yZWdyb3VuZCI6IldoaXRlIiwiU21hcnREdXJhdGlvbkZvcmVncm91bmRJc0FjdGl2ZSI6ZmFsc2UsIlNtYXJ0RGF0ZUZvcmVncm91bmQiOiJCbGFjayIsIlNtYXJ0RGF0ZUZvcmVncm91bmRJc0FjdGl2ZSI6ZmFsc2UsIkluY2x1ZGVOb25Xb3JraW5nRGF5c0luRHVyYXRpb24iOmZhbHNlLCJXb3JraW5nRGF5cyI6Njk5MTl9LCJUYXNrRGF0ZVBvc2l0aW9uIjo0LCJUYXNrVGl0bGVQb3NpdGlvbiI6MSwiVGFza0R1cmF0aW9uUG9zaXRpb24iOjIsIlRhc2tUaXRsZUlzV2lkZXIiOmZhbHNlLCJEYXRlRm9ybWF0Ijp7IkZvcm1hdFN0cmluZyI6Ik1NTSBkIiwiU2VwYXJhdG9yIjoiLyIsIlVzZUludGVybmF0aW9uYWxEYXRlRm9ybWF0IjpmYWxzZX19LHsiRHVyYXRpb25WYWx1ZSI6MTI3LjAsIkR1cmF0aW9uRm9ybWF0IjowLCJJbnRlcm5hbElkIjoiNjRiYjg2ZTAtZDA1My00MzY0LWE1NjItYzkxNWFkZGQxMjRlIiwiSW5kZXgiOjQsIkNvbG9yIjoiMTUxLCAyMzMsIDIxMyIsIlV0Y1N0YXJ0RGF0ZSI6IjIwMTMtMDQtMjVUMDA6MDA6MDBaIiwiVXRjRW5kRGF0ZSI6IjIwMTMtMTAtMjBUMDA6MDA6MDBaIiwiVGl0bGUiOiJUYXNrIDQgSGVyZSIsIlNoYXBlIjo0LCJDdXN0b21TZXR0aW5ncyI6eyJUaXRsZVdpZHRoIjpudWxsLCJUaXRsZUZvbnRTZXR0aW5ncyI6eyJGb250U2l6ZSI6MTgsIkZvbnROYW1lIjoiQ29yYmVsIiwiSXNCb2xkIjpmYWxzZSwiSXNJdGFsaWMiOmZhbHNlLCJJc1VuZGVybGluZWQiOmZhbHNlLCJGb3JlZ3JvdW5kQ29sb3IiOiI2OSwgOTUsIDgxIn0sIlN0YXJ0RGF0ZUZvbnRTZXR0aW5ncyI6eyJGb250U2l6ZSI6MTQsIkZvbnROYW1lIjoiQ29yYmVsIiwiSXNCb2xkIjpmYWxzZSwiSXNJdGFsaWMiOmZhbHNlLCJJc1VuZGVybGluZWQiOmZhbHNlLCJGb3JlZ3JvdW5kQ29sb3IiOiI2NSwgMTc0LCAxODkifSwiRW5kRGF0ZUZvbnRTZXR0aW5ncyI6eyJGb250U2l6ZSI6MTQsIkZvbnROYW1lIjoiQ29yYmVsIiwiSXNCb2xkIjpmYWxzZSwiSXNJdGFsaWMiOmZhbHNlLCJJc1VuZGVybGluZWQiOmZhbHNlLCJGb3JlZ3JvdW5kQ29sb3IiOiI2NSwgMTc0LCAxODkifSwiRHVyYXRpb25Gb250U2V0dGluZ3MiOnsiRm9udFNpemUiOjEwLCJGb250TmFtZSI6IkNvcmJlbCIsIklzQm9sZCI6ZmFsc2UsIklzSXRhbGljIjpmYWxzZSwiSXNVbmRlcmxpbmVkIjpmYWxzZSwiRm9yZWdyb3VuZENvbG9yIjoiMTUxLCAyMzMsIDIxMyJ9LCJUYXNrc1NwYWNpbmciOjEwLCJTaGFwZUhlaWdodCI6MjIuMCwiVmVydGljYWxDb25uZWN0b3JTZXR0aW5ncyI6eyJDb2xvciI6IjY5LCA5NSwgODEiLCJJc1Zpc2libGUiOmZhbHNlLCJMaW5lV2VpZ2h0IjowLjB9LCJIb3Jpem9udGFsQ29ubmVjdG9yU2V0dGluZ3MiOnsiQ29sb3IiOiIyMDQsIDIwNCwgMjA0IiwiSXNWaXNpYmxlIjpmYWxzZSwiTGluZVdlaWdodCI6MC4wfSwiU21hcnRUaXRsZUZvcmVncm91bmQiOiJXaGl0ZSIsIlNtYXJ0VGl0bGVGb3JlZ3JvdW5kSXNBY3RpdmUiOmZhbHNlLCJTbWFydER1cmF0aW9uRm9yZWdyb3VuZCI6IldoaXRlIiwiU21hcnREdXJhdGlvbkZvcmVncm91bmRJc0FjdGl2ZSI6ZmFsc2UsIlNtYXJ0RGF0ZUZvcmVncm91bmQiOiJCbGFjayIsIlNtYXJ0RGF0ZUZvcmVncm91bmRJc0FjdGl2ZSI6ZmFsc2UsIkluY2x1ZGVOb25Xb3JraW5nRGF5c0luRHVyYXRpb24iOmZhbHNlLCJXb3JraW5nRGF5cyI6Njk5MTl9LCJUYXNrRGF0ZVBvc2l0aW9uIjo0LCJUYXNrVGl0bGVQb3NpdGlvbiI6MSwiVGFza0R1cmF0aW9uUG9zaXRpb24iOjIsIlRhc2tUaXRsZUlzV2lkZXIiOmZhbHNlLCJEYXRlRm9ybWF0Ijp7IkZvcm1hdFN0cmluZyI6Ik1NTSBkIiwiU2VwYXJhdG9yIjoiLyIsIlVzZUludGVybmF0aW9uYWxEYXRlRm9ybWF0IjpmYWxzZX19LHsiRHVyYXRpb25WYWx1ZSI6NjcuMCwiRHVyYXRpb25Gb3JtYXQiOjAsIkludGVybmFsSWQiOiIyZDExYTQ0Yi01MWIwLTQyOTctOTVjMi05NmQwODcxOWRlMmYiLCJJbmRleCI6NSwiQ29sb3IiOiIxNTEsIDIzMywgMjEzIiwiVXRjU3RhcnREYXRlIjoiMjAxMy0wOC0yOVQwMDowMDowMFoiLCJVdGNFbmREYXRlIjoiMjAxMy0xMS0zMFQwMDowMDowMFoiLCJUaXRsZSI6IlRhc2sgNSBIZXJlIiwiU2hhcGUiOjQsIkN1c3RvbVNldHRpbmdzIjp7IlRpdGxlV2lkdGgiOm51bGwsIlRpdGxlRm9udFNldHRpbmdzIjp7IkZvbnRTaXplIjoxOCwiRm9udE5hbWUiOiJDb3JiZWwiLCJJc0JvbGQiOmZhbHNlLCJJc0l0YWxpYyI6ZmFsc2UsIklzVW5kZXJsaW5lZCI6ZmFsc2UsIkZvcmVncm91bmRDb2xvciI6IjY5LCA5NSwgODEifSwiU3RhcnREYXRlRm9udFNldHRpbmdzIjp7IkZvbnRTaXplIjoxNCwiRm9udE5hbWUiOiJDb3JiZWwiLCJJc0JvbGQiOmZhbHNlLCJJc0l0YWxpYyI6ZmFsc2UsIklzVW5kZXJsaW5lZCI6ZmFsc2UsIkZvcmVncm91bmRDb2xvciI6IjY1LCAxNzQsIDE4OSJ9LCJFbmREYXRlRm9udFNldHRpbmdzIjp7IkZvbnRTaXplIjoxNCwiRm9udE5hbWUiOiJDb3JiZWwiLCJJc0JvbGQiOmZhbHNlLCJJc0l0YWxpYyI6ZmFsc2UsIklzVW5kZXJsaW5lZCI6ZmFsc2UsIkZvcmVncm91bmRDb2xvciI6IjY1LCAxNzQsIDE4OSJ9LCJEdXJhdGlvbkZvbnRTZXR0aW5ncyI6eyJGb250U2l6ZSI6MTAsIkZvbnROYW1lIjoiQ29yYmVsIiwiSXNCb2xkIjpmYWxzZSwiSXNJdGFsaWMiOmZhbHNlLCJJc1VuZGVybGluZWQiOmZhbHNlLCJGb3JlZ3JvdW5kQ29sb3IiOiIxNTEsIDIzMywgMjEzIn0sIlRhc2tzU3BhY2luZyI6MTAsIlNoYXBlSGVpZ2h0IjoyMi4wLCJWZXJ0aWNhbENvbm5lY3RvclNldHRpbmdzIjp7IkNvbG9yIjoiNjksIDk1LCA4MSIsIklzVmlzaWJsZSI6ZmFsc2UsIkxpbmVXZWlnaHQiOjAuMH0sIkhvcml6b250YWxDb25uZWN0b3JTZXR0aW5ncyI6eyJDb2xvciI6IjIwNCwgMjA0LCAyMDQiLCJJc1Zpc2libGUiOmZhbHNlLCJMaW5lV2VpZ2h0IjowLjB9LCJTbWFydFRpdGxlRm9yZWdyb3VuZCI6IldoaXRlIiwiU21hcnRUaXRsZUZvcmVncm91bmRJc0FjdGl2ZSI6ZmFsc2UsIlNtYXJ0RHVyYXRpb25Gb3JlZ3JvdW5kIjoiV2hpdGUiLCJTbWFydER1cmF0aW9uRm9yZWdyb3VuZElzQWN0aXZlIjpmYWxzZSwiU21hcnREYXRlRm9yZWdyb3VuZCI6IkJsYWNrIiwiU21hcnREYXRlRm9yZWdyb3VuZElzQWN0aXZlIjpmYWxzZSwiSW5jbHVkZU5vbldvcmtpbmdEYXlzSW5EdXJhdGlvbiI6ZmFsc2UsIldvcmtpbmdEYXlzIjo2OTkxOX0sIlRhc2tEYXRlUG9zaXRpb24iOjQsIlRhc2tUaXRsZVBvc2l0aW9uIjoxLCJUYXNrRHVyYXRpb25Qb3NpdGlvbiI6MiwiVGFza1RpdGxlSXNXaWRlciI6ZmFsc2UsIkRhdGVGb3JtYXQiOnsiRm9ybWF0U3RyaW5nIjoiTU1NIGQiLCJTZXBhcmF0b3IiOiIvIiwiVXNlSW50ZXJuYXRpb25hbERhdGVGb3JtYXQiOmZhbHNlfX1dLCJTdHlsZSI6eyJUaW1lbGluZVNldHRpbmdzIjp7IlRvZGF5TWFya2VyQ29sb3IiOiIxNDgsIDIxNSwgMjI4IiwiVG9kYXlNYXJrZXJGb250U2V0dGluZ3MiOnsiRm9udFNpemUiOjIwLCJGb250TmFtZSI6IkNvcmJlbCIsIklzQm9sZCI6ZmFsc2UsIklzSXRhbGljIjpmYWxzZSwiSXNVbmRlcmxpbmVkIjpmYWxzZSwiRm9yZWdyb3VuZENvbG9yIjoiV2hpdGUifSwiU3RhcnRZZWFyRm9udCI6eyJGb250U2l6ZSI6MjcsIkZvbnROYW1lIjoiQ29yYmVsIiwiSXNCb2xkIjp0cnVlLCJJc0l0YWxpYyI6ZmFsc2UsIklzVW5kZXJsaW5lZCI6ZmFsc2UsIkZvcmVncm91bmRDb2xvciI6IjE1MSwgMjMzLCAyMTMifSwiRW5kWWVhckZvbnQiOnsiRm9udFNpemUiOjMyLCJGb250TmFtZSI6IkNvcmJlbCIsIklzQm9sZCI6dHJ1ZSwiSXNJdGFsaWMiOmZhbHNlLCJJc1VuZGVybGluZWQiOmZhbHNlLCJGb3JlZ3JvdW5kQ29sb3IiOiIxNTEsIDIzMywgMjEzIn0sIklzVGhpbiI6ZmFsc2UsIkhhczNERWZmZWN0IjpmYWxzZSwiVGltZWJhbmRJc1JvdW5kZWQiOmZhbHNlLCJUaW1lYmFuZENvbG9yIjoiMTQ4LCAyMTUsIDIyOCIsIlRpbWViYW5kRm9udFNldHRpbmdzIjp7IkZvbnRTaXplIjoxNiwiRm9udE5hbWUiOiJDYWxpYnJpIiwiSXNCb2xkIjpmYWxzZSwiSXNJdGFsaWMiOmZhbHNlLCJJc1VuZGVybGluZWQiOmZhbHNlLCJGb3JlZ3JvdW5kQ29sb3IiOiI2OSwgOTUsIDgxIn0sIkVsYXBzZWRUaW1lQ29sb3IiOiJXaGl0ZSIsIkVsYXBzZWRUaW1lU3R5bGUiOjIsIlRvZGF5TWFya2VyUG9zaXRpb24iOjIsIkNhcHNQb3NpdGlvbiI6MX0sIkRlZmF1bHRNaWxlc3RvbmVTZXR0aW5ncyI6eyJGbGFnQ29ubmVjdG9yU2V0dGluZ3MiOnsiQ29sb3IiOiI3OSwgMTI5LCAxODkiLCJJc1Zpc2libGUiOmZhbHNlLCJMaW5lV2VpZ2h0IjowLjF9LCJEYXRlRm9ybWF0Ijp7IkZvcm1hdFN0cmluZyI6Ik1NTSBkIiwiU2VwYXJhdG9yIjoiLyIsIlVzZUludGVybmF0aW9uYWxEYXRlRm9ybWF0IjpmYWxzZX0sIldvcmRXcmFwIjp0cnVlLCJJc0RhdGVWaXNpYmxlIjp0cnVlLCJUaXRsZUZvbnRTZXR0aW5ncyI6eyJGb250U2l6ZSI6MTgsIkZvbnROYW1lIjoiQ29yYmVsIiwiSXNCb2xkIjpmYWxzZSwiSXNJdGFsaWMiOmZhbHNlLCJJc1VuZGVybGluZWQiOmZhbHNlLCJGb3JlZ3JvdW5kQ29sb3IiOiJXaGl0ZSJ9LCJEYXRlRm9udFNldHRpbmdzIjp7IkZvbnRTaXplIjoxNiwiRm9udE5hbWUiOiJDb3JiZWwiLCJJc0JvbGQiOmZhbHNlLCJJc0l0YWxpYyI6ZmFsc2UsIklzVW5kZXJsaW5lZCI6ZmFsc2UsIkZvcmVncm91bmRDb2xvciI6IjE0OCwgMjE1LCAyMjgifSwiQ29ubmVjdG9yU2V0dGluZ3MiOnsiQ29sb3IiOiIiLCJJc1Zpc2libGUiOmZhbHNlLCJMaW5lV2VpZ2h0IjowLjF9fSwiRGVmYXVsdFRhc2tTZXR0aW5ncyI6eyJXb3JkV3JhcCI6ZmFsc2UsIkRhdGVGb250U2V0dGluZ3MiOnsiRm9udFNpemUiOjE0LCJGb250TmFtZSI6IkNvcmJlbCIsIklzQm9sZCI6ZmFsc2UsIklzSXRhbGljIjpmYWxzZSwiSXNVbmRlcmxpbmVkIjpmYWxzZSwiRm9yZWdyb3VuZENvbG9yIjoiNjksIDk1LCA4MSJ9LCJEdXJhdGlvbkZvbnRTZXR0aW5ncyI6eyJGb250U2l6ZSI6MTAsIkZvbnROYW1lIjoiQ29yYmVsIiwiSXNCb2xkIjpmYWxzZSwiSXNJdGFsaWMiOmZhbHNlLCJJc1VuZGVybGluZWQiOmZhbHNlLCJGb3JlZ3JvdW5kQ29sb3IiOiIxNTEsIDIzMywgMjEzIn0sIklzVGhpY2siOmZhbHNlLCJUYXNrc0Fib3ZlVGltZWJhbmQiOnRydWUsIkRhdGVGb3JtYXQiOnsiRm9ybWF0U3RyaW5nIjoiTU1NIGQiLCJTZXBhcmF0b3IiOiIvIiwiVXNlSW50ZXJuYXRpb25hbERhdGVGb3JtYXQiOmZhbHNlfSwiRHVyYXRpb25Qb3NpdGlvbiI6MiwiRHVyYXRpb25Gb3JtYXQiOjAsIlJlbmRlckxvbmdUYXNrVGl0bGVBYm92ZVRhc2tTaGFwZSI6ZmFsc2UsIklzSG9yaXpvbnRhbENvbm5lY3RvclZpc2libGUiOmZhbHNlLCJJc1ZlcnRpY2FsQ29ubmVjdG9yVmlzaWJsZSI6ZmFsc2UsIkludGVydmFsVGV4dFBvc2l0aW9uIjoxLCJJbnRlcnZhbERhdGVQb3NpdGlvbiI6NCwiVGl0bGVXaWR0aCI6bnVsbCwiVGl0bGVGb250U2V0dGluZ3MiOnsiRm9udFNpemUiOjE4LCJGb250TmFtZSI6IkNvcmJlbCIsIklzQm9sZCI6ZmFsc2UsIklzSXRhbGljIjpmYWxzZSwiSXNVbmRlcmxpbmVkIjpmYWxzZSwiRm9yZWdyb3VuZENvbG9yIjoiNjUsIDE3NCwgMTg5In0sIlRhc2tzU3BhY2luZyI6MTAsIlNoYXBlSGVpZ2h0IjoxNi4wLCJWZXJ0aWNhbENvbm5lY3RvclNldHRpbmdzIjp7IkNvbG9yIjoiNjksIDk1LCA4MSIsIklzVmlzaWJsZSI6ZmFsc2UsIkxpbmVXZWlnaHQiOjAuMH0sIkhvcml6b250YWxDb25uZWN0b3JTZXR0aW5ncyI6eyJDb2xvciI6IjIwNCwgMjA0LCAyMDQiLCJJc1Zpc2libGUiOmZhbHNlLCJMaW5lV2VpZ2h0IjowLjB9LCJTbWFydFRpdGxlRm9yZWdyb3VuZCI6IiIsIlNtYXJ0VGl0bGVGb3JlZ3JvdW5kSXNBY3RpdmUiOmZhbHNlLCJTbWFydER1cmF0aW9uRm9yZWdyb3VuZCI6IiIsIlNtYXJ0RHVyYXRpb25Gb3JlZ3JvdW5kSXNBY3RpdmUiOmZhbHNlLCJTbWFydERhdGVGb3JlZ3JvdW5kIjoiIiwiU21hcnREYXRlRm9yZWdyb3VuZElzQWN0aXZlIjpmYWxzZSwiSW5jbHVkZU5vbldvcmtpbmdEYXlzSW5EdXJhdGlvbiI6ZmFsc2UsIldvcmtpbmdEYXlzIjo2OTkxOX0sIlNjYWxlU2V0dGluZ3MiOnsiRGF0ZUZvcm1hdCI6Ik1NTSIsIkludGVydmFsVHlwZSI6MiwiVXNlQXV0b21hdGljVGltZVNjYWxlIjp0cnVlLCJDdXN0b21UaW1lU2NhbGVVdGNTdGFydERhdGUiOiIyMDEzLTAxLTA1VDAwOjAwOjAwWiIsIkN1c3RvbVRpbWVTY2FsZVV0Y0VuZERhdGUiOiIyMDEzLTExLTMwVDAwOjAwOjAwWiJ9fSwiVGltZWJhbmRWZXJ0aWNhbFBvc2l0aW9uIjp7IlF1aWNrUG9zaXRpb24iOjMsIlJlbGF0aXZlUG9zaXRpb24iOjgwLjAsIkFic29sdXRlUG9zaXRpb24iOjQzMi4wLCJQcmV2aW91c0Fic29sdXRlUG9zaXRpb24iOjQzMi4wfX0="/>
  <p:tag name="__MASTER" val="__part_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ppt/theme/theme2.xml><?xml version="1.0" encoding="utf-8"?>
<a:theme xmlns:a="http://schemas.openxmlformats.org/drawingml/2006/main" name="Office Theme">
  <a:themeElements>
    <a:clrScheme name="Custom 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D8D8D8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290</Words>
  <Application>Microsoft Office PowerPoint</Application>
  <PresentationFormat>On-screen Show (4:3)</PresentationFormat>
  <Paragraphs>60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3" baseType="lpstr">
      <vt:lpstr>Segoe UI Light</vt:lpstr>
      <vt:lpstr>Arial Narrow</vt:lpstr>
      <vt:lpstr>Segoe UI</vt:lpstr>
      <vt:lpstr>Cambria</vt:lpstr>
      <vt:lpstr>Corbel</vt:lpstr>
      <vt:lpstr>Franklin Gothic Book</vt:lpstr>
      <vt:lpstr>Calibri</vt:lpstr>
      <vt:lpstr>Depth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2013-09-24T04:16:07Z</dcterms:created>
  <dcterms:modified xsi:type="dcterms:W3CDTF">2013-09-26T16:17:22Z</dcterms:modified>
</cp:coreProperties>
</file>