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9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211533" y="5805225"/>
            <a:ext cx="6915152" cy="28807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8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UY" smtClean="0"/>
              <a:t>Gartner Magic Quadrant 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41695" y="1340768"/>
            <a:ext cx="6234219" cy="2232248"/>
            <a:chOff x="1293490" y="1340768"/>
            <a:chExt cx="6234219" cy="2232248"/>
          </a:xfrm>
        </p:grpSpPr>
        <p:sp>
          <p:nvSpPr>
            <p:cNvPr id="4" name="Rectangle 3"/>
            <p:cNvSpPr/>
            <p:nvPr/>
          </p:nvSpPr>
          <p:spPr>
            <a:xfrm>
              <a:off x="1293490" y="1340768"/>
              <a:ext cx="3115419" cy="223224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412290" y="1340768"/>
              <a:ext cx="3115419" cy="223224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541695" y="3574706"/>
            <a:ext cx="6234219" cy="2232248"/>
            <a:chOff x="1309312" y="3585592"/>
            <a:chExt cx="6234219" cy="2232248"/>
          </a:xfrm>
        </p:grpSpPr>
        <p:sp>
          <p:nvSpPr>
            <p:cNvPr id="9" name="Rectangle 8"/>
            <p:cNvSpPr/>
            <p:nvPr/>
          </p:nvSpPr>
          <p:spPr>
            <a:xfrm>
              <a:off x="1309312" y="3585592"/>
              <a:ext cx="3115419" cy="223224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28112" y="3585592"/>
              <a:ext cx="3115419" cy="2232248"/>
            </a:xfrm>
            <a:prstGeom prst="rect">
              <a:avLst/>
            </a:prstGeom>
            <a:gradFill>
              <a:gsLst>
                <a:gs pos="0">
                  <a:schemeClr val="bg1">
                    <a:alpha val="46000"/>
                  </a:schemeClr>
                </a:gs>
                <a:gs pos="77000">
                  <a:schemeClr val="tx2">
                    <a:lumMod val="20000"/>
                    <a:lumOff val="80000"/>
                    <a:alpha val="77000"/>
                  </a:schemeClr>
                </a:gs>
              </a:gsLst>
              <a:lin ang="2700000" scaled="0"/>
            </a:gra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131282" y="1354055"/>
            <a:ext cx="193624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Challenges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16350" y="1354055"/>
            <a:ext cx="193624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Leaders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57369" y="5495495"/>
            <a:ext cx="193624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Niche Players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42437" y="5495495"/>
            <a:ext cx="193624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Visionaries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2606449" y="2334952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3463581" y="4101574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2728389" y="4633528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4193611" y="3227681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5316350" y="2224472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6410558" y="4077072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5748398" y="4690830"/>
            <a:ext cx="243880" cy="2438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1923962" y="2478156"/>
            <a:ext cx="685935" cy="23242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071671" y="2579609"/>
            <a:ext cx="176707" cy="631523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255380" y="1740024"/>
            <a:ext cx="121940" cy="48444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6624386" y="4223514"/>
            <a:ext cx="453995" cy="17973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5930236" y="4877408"/>
            <a:ext cx="287968" cy="434517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575650" y="4797623"/>
            <a:ext cx="249075" cy="351589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3613006" y="4313380"/>
            <a:ext cx="145366" cy="3774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>
            <a:spLocks noChangeAspect="1"/>
          </p:cNvSpPr>
          <p:nvPr/>
        </p:nvSpPr>
        <p:spPr>
          <a:xfrm>
            <a:off x="6096264" y="5189985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008712" y="4320952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115959" y="1539892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1802022" y="2594366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3949731" y="2379069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>
            <a:off x="2453710" y="5078423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>
            <a:spLocks noChangeAspect="1"/>
          </p:cNvSpPr>
          <p:nvPr/>
        </p:nvSpPr>
        <p:spPr>
          <a:xfrm>
            <a:off x="3658204" y="4662874"/>
            <a:ext cx="243880" cy="24388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 rot="16200000">
            <a:off x="384616" y="3419126"/>
            <a:ext cx="193624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Ability to Execute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292558" y="5902720"/>
            <a:ext cx="257713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smtClean="0">
                <a:latin typeface="Arial" pitchFamily="34" charset="0"/>
                <a:cs typeface="Arial" pitchFamily="34" charset="0"/>
              </a:rPr>
              <a:t>Compreteness of vision</a:t>
            </a:r>
            <a:endParaRPr lang="en-US" sz="14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82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14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Gartner Magic Quadrant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Work Breakdown Structure</dc:title>
  <dc:creator>FPPT</dc:creator>
  <cp:lastModifiedBy>Julian</cp:lastModifiedBy>
  <cp:revision>4</cp:revision>
  <dcterms:created xsi:type="dcterms:W3CDTF">2014-06-04T21:04:36Z</dcterms:created>
  <dcterms:modified xsi:type="dcterms:W3CDTF">2014-06-05T20:25:30Z</dcterms:modified>
</cp:coreProperties>
</file>