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68" name="Group 2">
            <a:extLst>
              <a:ext uri="{FF2B5EF4-FFF2-40B4-BE49-F238E27FC236}">
                <a16:creationId xmlns:a16="http://schemas.microsoft.com/office/drawing/2014/main" id="{FA55580C-8457-49C2-A483-81512014F26E}"/>
              </a:ext>
            </a:extLst>
          </p:cNvPr>
          <p:cNvGrpSpPr/>
          <p:nvPr/>
        </p:nvGrpSpPr>
        <p:grpSpPr>
          <a:xfrm>
            <a:off x="4902945" y="2284482"/>
            <a:ext cx="2131126" cy="3329589"/>
            <a:chOff x="4883895" y="2713107"/>
            <a:chExt cx="2131126" cy="3329589"/>
          </a:xfrm>
        </p:grpSpPr>
        <p:sp>
          <p:nvSpPr>
            <p:cNvPr id="669" name="Freeform: Shape 4">
              <a:extLst>
                <a:ext uri="{FF2B5EF4-FFF2-40B4-BE49-F238E27FC236}">
                  <a16:creationId xmlns:a16="http://schemas.microsoft.com/office/drawing/2014/main" id="{E0889C80-4AF3-4B49-9202-044C5F27243F}"/>
                </a:ext>
              </a:extLst>
            </p:cNvPr>
            <p:cNvSpPr/>
            <p:nvPr/>
          </p:nvSpPr>
          <p:spPr>
            <a:xfrm>
              <a:off x="6385748" y="5170700"/>
              <a:ext cx="229689" cy="257624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0" name="Freeform: Shape 5">
              <a:extLst>
                <a:ext uri="{FF2B5EF4-FFF2-40B4-BE49-F238E27FC236}">
                  <a16:creationId xmlns:a16="http://schemas.microsoft.com/office/drawing/2014/main" id="{EC747D4C-5272-4BB0-A9A6-CC3EABD59693}"/>
                </a:ext>
              </a:extLst>
            </p:cNvPr>
            <p:cNvSpPr/>
            <p:nvPr/>
          </p:nvSpPr>
          <p:spPr>
            <a:xfrm>
              <a:off x="5207481" y="2713107"/>
              <a:ext cx="1807540" cy="1739621"/>
            </a:xfrm>
            <a:custGeom>
              <a:avLst/>
              <a:gdLst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88410 w 1807540"/>
                <a:gd name="connsiteY3" fmla="*/ 1062349 h 1739621"/>
                <a:gd name="connsiteX4" fmla="*/ 188410 w 1807540"/>
                <a:gd name="connsiteY4" fmla="*/ 1063280 h 1739621"/>
                <a:gd name="connsiteX5" fmla="*/ 189270 w 1807540"/>
                <a:gd name="connsiteY5" fmla="*/ 1063771 h 1739621"/>
                <a:gd name="connsiteX6" fmla="*/ 726006 w 1807540"/>
                <a:gd name="connsiteY6" fmla="*/ 645805 h 1739621"/>
                <a:gd name="connsiteX7" fmla="*/ 727389 w 1807540"/>
                <a:gd name="connsiteY7" fmla="*/ 646955 h 1739621"/>
                <a:gd name="connsiteX8" fmla="*/ 727247 w 1807540"/>
                <a:gd name="connsiteY8" fmla="*/ 646425 h 1739621"/>
                <a:gd name="connsiteX9" fmla="*/ 727709 w 1807540"/>
                <a:gd name="connsiteY9" fmla="*/ 646213 h 1739621"/>
                <a:gd name="connsiteX10" fmla="*/ 849852 w 1807540"/>
                <a:gd name="connsiteY10" fmla="*/ 191 h 1739621"/>
                <a:gd name="connsiteX11" fmla="*/ 1503223 w 1807540"/>
                <a:gd name="connsiteY11" fmla="*/ 210015 h 1739621"/>
                <a:gd name="connsiteX12" fmla="*/ 1726705 w 1807540"/>
                <a:gd name="connsiteY12" fmla="*/ 541202 h 1739621"/>
                <a:gd name="connsiteX13" fmla="*/ 1783507 w 1807540"/>
                <a:gd name="connsiteY13" fmla="*/ 853146 h 1739621"/>
                <a:gd name="connsiteX14" fmla="*/ 1796232 w 1807540"/>
                <a:gd name="connsiteY14" fmla="*/ 1041552 h 1739621"/>
                <a:gd name="connsiteX15" fmla="*/ 1796233 w 1807540"/>
                <a:gd name="connsiteY15" fmla="*/ 1041553 h 1739621"/>
                <a:gd name="connsiteX16" fmla="*/ 1806475 w 1807540"/>
                <a:gd name="connsiteY16" fmla="*/ 1092767 h 1739621"/>
                <a:gd name="connsiteX17" fmla="*/ 1798095 w 1807540"/>
                <a:gd name="connsiteY17" fmla="*/ 1155156 h 1739621"/>
                <a:gd name="connsiteX18" fmla="*/ 1795038 w 1807540"/>
                <a:gd name="connsiteY18" fmla="*/ 1166769 h 1739621"/>
                <a:gd name="connsiteX19" fmla="*/ 1795300 w 1807540"/>
                <a:gd name="connsiteY19" fmla="*/ 1166329 h 1739621"/>
                <a:gd name="connsiteX20" fmla="*/ 1788472 w 1807540"/>
                <a:gd name="connsiteY20" fmla="*/ 1265654 h 1739621"/>
                <a:gd name="connsiteX21" fmla="*/ 1789402 w 1807540"/>
                <a:gd name="connsiteY21" fmla="*/ 1276208 h 1739621"/>
                <a:gd name="connsiteX22" fmla="*/ 1782263 w 1807540"/>
                <a:gd name="connsiteY22" fmla="*/ 1333940 h 1739621"/>
                <a:gd name="connsiteX23" fmla="*/ 1772952 w 1807540"/>
                <a:gd name="connsiteY23" fmla="*/ 1377395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82263 w 1807540"/>
                <a:gd name="connsiteY24" fmla="*/ 1333940 h 1739621"/>
                <a:gd name="connsiteX25" fmla="*/ 1772952 w 1807540"/>
                <a:gd name="connsiteY25" fmla="*/ 1377395 h 1739621"/>
                <a:gd name="connsiteX26" fmla="*/ 1731049 w 1807540"/>
                <a:gd name="connsiteY26" fmla="*/ 1534142 h 1739621"/>
                <a:gd name="connsiteX27" fmla="*/ 1706218 w 1807540"/>
                <a:gd name="connsiteY27" fmla="*/ 1635950 h 1739621"/>
                <a:gd name="connsiteX28" fmla="*/ 1667109 w 1807540"/>
                <a:gd name="connsiteY28" fmla="*/ 1735275 h 1739621"/>
                <a:gd name="connsiteX29" fmla="*/ 1484289 w 1807540"/>
                <a:gd name="connsiteY29" fmla="*/ 1606153 h 1739621"/>
                <a:gd name="connsiteX30" fmla="*/ 1262360 w 1807540"/>
                <a:gd name="connsiteY30" fmla="*/ 1575114 h 1739621"/>
                <a:gd name="connsiteX31" fmla="*/ 1113100 w 1807540"/>
                <a:gd name="connsiteY31" fmla="*/ 1553218 h 1739621"/>
                <a:gd name="connsiteX32" fmla="*/ 1112132 w 1807540"/>
                <a:gd name="connsiteY32" fmla="*/ 1553387 h 1739621"/>
                <a:gd name="connsiteX33" fmla="*/ 949797 w 1807540"/>
                <a:gd name="connsiteY33" fmla="*/ 1581633 h 1739621"/>
                <a:gd name="connsiteX34" fmla="*/ 940796 w 1807540"/>
                <a:gd name="connsiteY34" fmla="*/ 1593117 h 1739621"/>
                <a:gd name="connsiteX35" fmla="*/ 944831 w 1807540"/>
                <a:gd name="connsiteY35" fmla="*/ 1634399 h 1739621"/>
                <a:gd name="connsiteX36" fmla="*/ 945452 w 1807540"/>
                <a:gd name="connsiteY36" fmla="*/ 1637503 h 1739621"/>
                <a:gd name="connsiteX37" fmla="*/ 860094 w 1807540"/>
                <a:gd name="connsiteY37" fmla="*/ 1739621 h 1739621"/>
                <a:gd name="connsiteX38" fmla="*/ 775358 w 1807540"/>
                <a:gd name="connsiteY38" fmla="*/ 1637192 h 1739621"/>
                <a:gd name="connsiteX39" fmla="*/ 776910 w 1807540"/>
                <a:gd name="connsiteY39" fmla="*/ 1634089 h 1739621"/>
                <a:gd name="connsiteX40" fmla="*/ 782187 w 1807540"/>
                <a:gd name="connsiteY40" fmla="*/ 1588461 h 1739621"/>
                <a:gd name="connsiteX41" fmla="*/ 774737 w 1807540"/>
                <a:gd name="connsiteY41" fmla="*/ 1576045 h 1739621"/>
                <a:gd name="connsiteX42" fmla="*/ 666411 w 1807540"/>
                <a:gd name="connsiteY42" fmla="*/ 1549662 h 1739621"/>
                <a:gd name="connsiteX43" fmla="*/ 591607 w 1807540"/>
                <a:gd name="connsiteY43" fmla="*/ 1533832 h 1739621"/>
                <a:gd name="connsiteX44" fmla="*/ 577950 w 1807540"/>
                <a:gd name="connsiteY44" fmla="*/ 1534143 h 1739621"/>
                <a:gd name="connsiteX45" fmla="*/ 577106 w 1807540"/>
                <a:gd name="connsiteY45" fmla="*/ 1533930 h 1739621"/>
                <a:gd name="connsiteX46" fmla="*/ 482019 w 1807540"/>
                <a:gd name="connsiteY46" fmla="*/ 1545054 h 1739621"/>
                <a:gd name="connsiteX47" fmla="*/ 204239 w 1807540"/>
                <a:gd name="connsiteY47" fmla="*/ 1620741 h 1739621"/>
                <a:gd name="connsiteX48" fmla="*/ 189341 w 1807540"/>
                <a:gd name="connsiteY48" fmla="*/ 1625397 h 1739621"/>
                <a:gd name="connsiteX49" fmla="*/ 149611 w 1807540"/>
                <a:gd name="connsiteY49" fmla="*/ 1609878 h 1739621"/>
                <a:gd name="connsiteX50" fmla="*/ 56494 w 1807540"/>
                <a:gd name="connsiteY50" fmla="*/ 1294831 h 1739621"/>
                <a:gd name="connsiteX51" fmla="*/ 52808 w 1807540"/>
                <a:gd name="connsiteY51" fmla="*/ 1264422 h 1739621"/>
                <a:gd name="connsiteX52" fmla="*/ 52769 w 1807540"/>
                <a:gd name="connsiteY52" fmla="*/ 1264413 h 1739621"/>
                <a:gd name="connsiteX53" fmla="*/ 38801 w 1807540"/>
                <a:gd name="connsiteY53" fmla="*/ 1236788 h 1739621"/>
                <a:gd name="connsiteX54" fmla="*/ 1555 w 1807540"/>
                <a:gd name="connsiteY54" fmla="*/ 1112011 h 1739621"/>
                <a:gd name="connsiteX55" fmla="*/ 30111 w 1807540"/>
                <a:gd name="connsiteY55" fmla="*/ 1051796 h 1739621"/>
                <a:gd name="connsiteX56" fmla="*/ 38801 w 1807540"/>
                <a:gd name="connsiteY56" fmla="*/ 1028206 h 1739621"/>
                <a:gd name="connsiteX57" fmla="*/ 38297 w 1807540"/>
                <a:gd name="connsiteY57" fmla="*/ 985566 h 1739621"/>
                <a:gd name="connsiteX58" fmla="*/ 40353 w 1807540"/>
                <a:gd name="connsiteY58" fmla="*/ 943169 h 1739621"/>
                <a:gd name="connsiteX59" fmla="*/ 40353 w 1807540"/>
                <a:gd name="connsiteY59" fmla="*/ 942848 h 1739621"/>
                <a:gd name="connsiteX60" fmla="*/ 75428 w 1807540"/>
                <a:gd name="connsiteY60" fmla="*/ 634009 h 1739621"/>
                <a:gd name="connsiteX61" fmla="*/ 124469 w 1807540"/>
                <a:gd name="connsiteY61" fmla="*/ 458017 h 1739621"/>
                <a:gd name="connsiteX62" fmla="*/ 308530 w 1807540"/>
                <a:gd name="connsiteY62" fmla="*/ 171216 h 1739621"/>
                <a:gd name="connsiteX63" fmla="*/ 559947 w 1807540"/>
                <a:gd name="connsiteY63" fmla="*/ 43646 h 1739621"/>
                <a:gd name="connsiteX64" fmla="*/ 849852 w 1807540"/>
                <a:gd name="connsiteY64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72952 w 1807540"/>
                <a:gd name="connsiteY24" fmla="*/ 1377395 h 1739621"/>
                <a:gd name="connsiteX25" fmla="*/ 1731049 w 1807540"/>
                <a:gd name="connsiteY25" fmla="*/ 1534142 h 1739621"/>
                <a:gd name="connsiteX26" fmla="*/ 1706218 w 1807540"/>
                <a:gd name="connsiteY26" fmla="*/ 1635950 h 1739621"/>
                <a:gd name="connsiteX27" fmla="*/ 1667109 w 1807540"/>
                <a:gd name="connsiteY27" fmla="*/ 1735275 h 1739621"/>
                <a:gd name="connsiteX28" fmla="*/ 1484289 w 1807540"/>
                <a:gd name="connsiteY28" fmla="*/ 1606153 h 1739621"/>
                <a:gd name="connsiteX29" fmla="*/ 1262360 w 1807540"/>
                <a:gd name="connsiteY29" fmla="*/ 1575114 h 1739621"/>
                <a:gd name="connsiteX30" fmla="*/ 1113100 w 1807540"/>
                <a:gd name="connsiteY30" fmla="*/ 1553218 h 1739621"/>
                <a:gd name="connsiteX31" fmla="*/ 1112132 w 1807540"/>
                <a:gd name="connsiteY31" fmla="*/ 1553387 h 1739621"/>
                <a:gd name="connsiteX32" fmla="*/ 949797 w 1807540"/>
                <a:gd name="connsiteY32" fmla="*/ 1581633 h 1739621"/>
                <a:gd name="connsiteX33" fmla="*/ 940796 w 1807540"/>
                <a:gd name="connsiteY33" fmla="*/ 1593117 h 1739621"/>
                <a:gd name="connsiteX34" fmla="*/ 944831 w 1807540"/>
                <a:gd name="connsiteY34" fmla="*/ 1634399 h 1739621"/>
                <a:gd name="connsiteX35" fmla="*/ 945452 w 1807540"/>
                <a:gd name="connsiteY35" fmla="*/ 1637503 h 1739621"/>
                <a:gd name="connsiteX36" fmla="*/ 860094 w 1807540"/>
                <a:gd name="connsiteY36" fmla="*/ 1739621 h 1739621"/>
                <a:gd name="connsiteX37" fmla="*/ 775358 w 1807540"/>
                <a:gd name="connsiteY37" fmla="*/ 1637192 h 1739621"/>
                <a:gd name="connsiteX38" fmla="*/ 776910 w 1807540"/>
                <a:gd name="connsiteY38" fmla="*/ 1634089 h 1739621"/>
                <a:gd name="connsiteX39" fmla="*/ 782187 w 1807540"/>
                <a:gd name="connsiteY39" fmla="*/ 1588461 h 1739621"/>
                <a:gd name="connsiteX40" fmla="*/ 774737 w 1807540"/>
                <a:gd name="connsiteY40" fmla="*/ 1576045 h 1739621"/>
                <a:gd name="connsiteX41" fmla="*/ 666411 w 1807540"/>
                <a:gd name="connsiteY41" fmla="*/ 1549662 h 1739621"/>
                <a:gd name="connsiteX42" fmla="*/ 591607 w 1807540"/>
                <a:gd name="connsiteY42" fmla="*/ 1533832 h 1739621"/>
                <a:gd name="connsiteX43" fmla="*/ 577950 w 1807540"/>
                <a:gd name="connsiteY43" fmla="*/ 1534143 h 1739621"/>
                <a:gd name="connsiteX44" fmla="*/ 577106 w 1807540"/>
                <a:gd name="connsiteY44" fmla="*/ 1533930 h 1739621"/>
                <a:gd name="connsiteX45" fmla="*/ 482019 w 1807540"/>
                <a:gd name="connsiteY45" fmla="*/ 1545054 h 1739621"/>
                <a:gd name="connsiteX46" fmla="*/ 204239 w 1807540"/>
                <a:gd name="connsiteY46" fmla="*/ 1620741 h 1739621"/>
                <a:gd name="connsiteX47" fmla="*/ 189341 w 1807540"/>
                <a:gd name="connsiteY47" fmla="*/ 1625397 h 1739621"/>
                <a:gd name="connsiteX48" fmla="*/ 149611 w 1807540"/>
                <a:gd name="connsiteY48" fmla="*/ 1609878 h 1739621"/>
                <a:gd name="connsiteX49" fmla="*/ 56494 w 1807540"/>
                <a:gd name="connsiteY49" fmla="*/ 1294831 h 1739621"/>
                <a:gd name="connsiteX50" fmla="*/ 52808 w 1807540"/>
                <a:gd name="connsiteY50" fmla="*/ 1264422 h 1739621"/>
                <a:gd name="connsiteX51" fmla="*/ 52769 w 1807540"/>
                <a:gd name="connsiteY51" fmla="*/ 1264413 h 1739621"/>
                <a:gd name="connsiteX52" fmla="*/ 38801 w 1807540"/>
                <a:gd name="connsiteY52" fmla="*/ 1236788 h 1739621"/>
                <a:gd name="connsiteX53" fmla="*/ 1555 w 1807540"/>
                <a:gd name="connsiteY53" fmla="*/ 1112011 h 1739621"/>
                <a:gd name="connsiteX54" fmla="*/ 30111 w 1807540"/>
                <a:gd name="connsiteY54" fmla="*/ 1051796 h 1739621"/>
                <a:gd name="connsiteX55" fmla="*/ 38801 w 1807540"/>
                <a:gd name="connsiteY55" fmla="*/ 1028206 h 1739621"/>
                <a:gd name="connsiteX56" fmla="*/ 38297 w 1807540"/>
                <a:gd name="connsiteY56" fmla="*/ 985566 h 1739621"/>
                <a:gd name="connsiteX57" fmla="*/ 40353 w 1807540"/>
                <a:gd name="connsiteY57" fmla="*/ 943169 h 1739621"/>
                <a:gd name="connsiteX58" fmla="*/ 40353 w 1807540"/>
                <a:gd name="connsiteY58" fmla="*/ 942848 h 1739621"/>
                <a:gd name="connsiteX59" fmla="*/ 75428 w 1807540"/>
                <a:gd name="connsiteY59" fmla="*/ 634009 h 1739621"/>
                <a:gd name="connsiteX60" fmla="*/ 124469 w 1807540"/>
                <a:gd name="connsiteY60" fmla="*/ 458017 h 1739621"/>
                <a:gd name="connsiteX61" fmla="*/ 308530 w 1807540"/>
                <a:gd name="connsiteY61" fmla="*/ 171216 h 1739621"/>
                <a:gd name="connsiteX62" fmla="*/ 559947 w 1807540"/>
                <a:gd name="connsiteY62" fmla="*/ 43646 h 1739621"/>
                <a:gd name="connsiteX63" fmla="*/ 849852 w 1807540"/>
                <a:gd name="connsiteY63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07540" h="1739621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1" name="Freeform: Shape 6">
              <a:extLst>
                <a:ext uri="{FF2B5EF4-FFF2-40B4-BE49-F238E27FC236}">
                  <a16:creationId xmlns:a16="http://schemas.microsoft.com/office/drawing/2014/main" id="{6E642A75-5E08-48B3-A496-45F9C6732183}"/>
                </a:ext>
              </a:extLst>
            </p:cNvPr>
            <p:cNvSpPr/>
            <p:nvPr/>
          </p:nvSpPr>
          <p:spPr>
            <a:xfrm>
              <a:off x="4981712" y="4107157"/>
              <a:ext cx="1865446" cy="1669900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672" name="Group 7">
              <a:extLst>
                <a:ext uri="{FF2B5EF4-FFF2-40B4-BE49-F238E27FC236}">
                  <a16:creationId xmlns:a16="http://schemas.microsoft.com/office/drawing/2014/main" id="{2EC59A70-21AA-4CBE-9FD6-0EAE2439633E}"/>
                </a:ext>
              </a:extLst>
            </p:cNvPr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678" name="Group 13">
                <a:extLst>
                  <a:ext uri="{FF2B5EF4-FFF2-40B4-BE49-F238E27FC236}">
                    <a16:creationId xmlns:a16="http://schemas.microsoft.com/office/drawing/2014/main" id="{61FFE0B7-EF76-4BCD-A93A-8ACB659CDBF9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683" name="Group 18">
                  <a:extLst>
                    <a:ext uri="{FF2B5EF4-FFF2-40B4-BE49-F238E27FC236}">
                      <a16:creationId xmlns:a16="http://schemas.microsoft.com/office/drawing/2014/main" id="{0C9FC13C-D8BC-4164-AC65-BFAD85E44CAD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685" name="Freeform: Shape 20">
                    <a:extLst>
                      <a:ext uri="{FF2B5EF4-FFF2-40B4-BE49-F238E27FC236}">
                        <a16:creationId xmlns:a16="http://schemas.microsoft.com/office/drawing/2014/main" id="{36A72338-5656-434A-92CF-5ECF5D7B4845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40000"/>
                      <a:lumOff val="60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686" name="Freeform: Shape 21">
                    <a:extLst>
                      <a:ext uri="{FF2B5EF4-FFF2-40B4-BE49-F238E27FC236}">
                        <a16:creationId xmlns:a16="http://schemas.microsoft.com/office/drawing/2014/main" id="{8EB89161-E994-4D4F-BC77-133C69BBA612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684" name="Freeform: Shape 19">
                  <a:extLst>
                    <a:ext uri="{FF2B5EF4-FFF2-40B4-BE49-F238E27FC236}">
                      <a16:creationId xmlns:a16="http://schemas.microsoft.com/office/drawing/2014/main" id="{1EFAD422-10A3-45E7-8769-39BE365AFC8A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679" name="Group 14">
                <a:extLst>
                  <a:ext uri="{FF2B5EF4-FFF2-40B4-BE49-F238E27FC236}">
                    <a16:creationId xmlns:a16="http://schemas.microsoft.com/office/drawing/2014/main" id="{D08F92F3-0EAE-42AA-AA3C-8404733BD002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680" name="Freeform: Shape 15">
                  <a:extLst>
                    <a:ext uri="{FF2B5EF4-FFF2-40B4-BE49-F238E27FC236}">
                      <a16:creationId xmlns:a16="http://schemas.microsoft.com/office/drawing/2014/main" id="{1D9C7246-061C-40D8-91AF-34BDDEFCC026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81" name="Freeform: Shape 16">
                  <a:extLst>
                    <a:ext uri="{FF2B5EF4-FFF2-40B4-BE49-F238E27FC236}">
                      <a16:creationId xmlns:a16="http://schemas.microsoft.com/office/drawing/2014/main" id="{1D9E77F0-C3C1-4E6E-92BA-1A4259162322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82" name="Freeform: Shape 17">
                  <a:extLst>
                    <a:ext uri="{FF2B5EF4-FFF2-40B4-BE49-F238E27FC236}">
                      <a16:creationId xmlns:a16="http://schemas.microsoft.com/office/drawing/2014/main" id="{997BCC30-E1E4-4280-9663-D6D137C6414E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673" name="Freeform: Shape 8">
              <a:extLst>
                <a:ext uri="{FF2B5EF4-FFF2-40B4-BE49-F238E27FC236}">
                  <a16:creationId xmlns:a16="http://schemas.microsoft.com/office/drawing/2014/main" id="{91AC3124-0082-4362-9F40-80B3765EC727}"/>
                </a:ext>
              </a:extLst>
            </p:cNvPr>
            <p:cNvSpPr/>
            <p:nvPr/>
          </p:nvSpPr>
          <p:spPr>
            <a:xfrm>
              <a:off x="5207481" y="3183857"/>
              <a:ext cx="1807540" cy="1268871"/>
            </a:xfrm>
            <a:custGeom>
              <a:avLst/>
              <a:gdLst>
                <a:gd name="connsiteX0" fmla="*/ 2591793 w 2591789"/>
                <a:gd name="connsiteY0" fmla="*/ 892421 h 1816924"/>
                <a:gd name="connsiteX1" fmla="*/ 2577098 w 2591789"/>
                <a:gd name="connsiteY1" fmla="*/ 818943 h 1816924"/>
                <a:gd name="connsiteX2" fmla="*/ 2566410 w 2591789"/>
                <a:gd name="connsiteY2" fmla="*/ 806919 h 1816924"/>
                <a:gd name="connsiteX3" fmla="*/ 2363342 w 2591789"/>
                <a:gd name="connsiteY3" fmla="*/ 741011 h 1816924"/>
                <a:gd name="connsiteX4" fmla="*/ 2324598 w 2591789"/>
                <a:gd name="connsiteY4" fmla="*/ 759270 h 1816924"/>
                <a:gd name="connsiteX5" fmla="*/ 2324153 w 2591789"/>
                <a:gd name="connsiteY5" fmla="*/ 730769 h 1816924"/>
                <a:gd name="connsiteX6" fmla="*/ 2306785 w 2591789"/>
                <a:gd name="connsiteY6" fmla="*/ 676439 h 1816924"/>
                <a:gd name="connsiteX7" fmla="*/ 2266261 w 2591789"/>
                <a:gd name="connsiteY7" fmla="*/ 629235 h 1816924"/>
                <a:gd name="connsiteX8" fmla="*/ 2025340 w 2591789"/>
                <a:gd name="connsiteY8" fmla="*/ 435964 h 1816924"/>
                <a:gd name="connsiteX9" fmla="*/ 1549734 w 2591789"/>
                <a:gd name="connsiteY9" fmla="*/ 322406 h 1816924"/>
                <a:gd name="connsiteX10" fmla="*/ 1343994 w 2591789"/>
                <a:gd name="connsiteY10" fmla="*/ 302812 h 1816924"/>
                <a:gd name="connsiteX11" fmla="*/ 1071010 w 2591789"/>
                <a:gd name="connsiteY11" fmla="*/ 251599 h 1816924"/>
                <a:gd name="connsiteX12" fmla="*/ 1043399 w 2591789"/>
                <a:gd name="connsiteY12" fmla="*/ 252045 h 1816924"/>
                <a:gd name="connsiteX13" fmla="*/ 1059877 w 2591789"/>
                <a:gd name="connsiteY13" fmla="*/ 275647 h 1816924"/>
                <a:gd name="connsiteX14" fmla="*/ 1273632 w 2591789"/>
                <a:gd name="connsiteY14" fmla="*/ 396775 h 1816924"/>
                <a:gd name="connsiteX15" fmla="*/ 1473583 w 2591789"/>
                <a:gd name="connsiteY15" fmla="*/ 458230 h 1816924"/>
                <a:gd name="connsiteX16" fmla="*/ 1645033 w 2591789"/>
                <a:gd name="connsiteY16" fmla="*/ 546850 h 1816924"/>
                <a:gd name="connsiteX17" fmla="*/ 1728309 w 2591789"/>
                <a:gd name="connsiteY17" fmla="*/ 668423 h 1816924"/>
                <a:gd name="connsiteX18" fmla="*/ 1713613 w 2591789"/>
                <a:gd name="connsiteY18" fmla="*/ 640813 h 1816924"/>
                <a:gd name="connsiteX19" fmla="*/ 1557749 w 2591789"/>
                <a:gd name="connsiteY19" fmla="*/ 516568 h 1816924"/>
                <a:gd name="connsiteX20" fmla="*/ 1297235 w 2591789"/>
                <a:gd name="connsiteY20" fmla="*/ 451995 h 1816924"/>
                <a:gd name="connsiteX21" fmla="*/ 1103518 w 2591789"/>
                <a:gd name="connsiteY21" fmla="*/ 396775 h 1816924"/>
                <a:gd name="connsiteX22" fmla="*/ 913365 w 2591789"/>
                <a:gd name="connsiteY22" fmla="*/ 226216 h 1816924"/>
                <a:gd name="connsiteX23" fmla="*/ 873285 w 2591789"/>
                <a:gd name="connsiteY23" fmla="*/ 196825 h 1816924"/>
                <a:gd name="connsiteX24" fmla="*/ 718758 w 2591789"/>
                <a:gd name="connsiteY24" fmla="*/ 114885 h 1816924"/>
                <a:gd name="connsiteX25" fmla="*/ 632810 w 2591789"/>
                <a:gd name="connsiteY25" fmla="*/ 13796 h 1816924"/>
                <a:gd name="connsiteX26" fmla="*/ 617224 w 2591789"/>
                <a:gd name="connsiteY26" fmla="*/ 436 h 1816924"/>
                <a:gd name="connsiteX27" fmla="*/ 610099 w 2591789"/>
                <a:gd name="connsiteY27" fmla="*/ 21812 h 1816924"/>
                <a:gd name="connsiteX28" fmla="*/ 612770 w 2591789"/>
                <a:gd name="connsiteY28" fmla="*/ 56992 h 1816924"/>
                <a:gd name="connsiteX29" fmla="*/ 561113 w 2591789"/>
                <a:gd name="connsiteY29" fmla="*/ 228442 h 1816924"/>
                <a:gd name="connsiteX30" fmla="*/ 444883 w 2591789"/>
                <a:gd name="connsiteY30" fmla="*/ 418151 h 1816924"/>
                <a:gd name="connsiteX31" fmla="*/ 348248 w 2591789"/>
                <a:gd name="connsiteY31" fmla="*/ 639032 h 1816924"/>
                <a:gd name="connsiteX32" fmla="*/ 315739 w 2591789"/>
                <a:gd name="connsiteY32" fmla="*/ 834529 h 1816924"/>
                <a:gd name="connsiteX33" fmla="*/ 304606 w 2591789"/>
                <a:gd name="connsiteY33" fmla="*/ 890195 h 1816924"/>
                <a:gd name="connsiteX34" fmla="*/ 282785 w 2591789"/>
                <a:gd name="connsiteY34" fmla="*/ 857241 h 1816924"/>
                <a:gd name="connsiteX35" fmla="*/ 270316 w 2591789"/>
                <a:gd name="connsiteY35" fmla="*/ 850116 h 1816924"/>
                <a:gd name="connsiteX36" fmla="*/ 263636 w 2591789"/>
                <a:gd name="connsiteY36" fmla="*/ 863030 h 1816924"/>
                <a:gd name="connsiteX37" fmla="*/ 264972 w 2591789"/>
                <a:gd name="connsiteY37" fmla="*/ 886632 h 1816924"/>
                <a:gd name="connsiteX38" fmla="*/ 251612 w 2591789"/>
                <a:gd name="connsiteY38" fmla="*/ 827849 h 1816924"/>
                <a:gd name="connsiteX39" fmla="*/ 184368 w 2591789"/>
                <a:gd name="connsiteY39" fmla="*/ 769512 h 1816924"/>
                <a:gd name="connsiteX40" fmla="*/ 166555 w 2591789"/>
                <a:gd name="connsiteY40" fmla="*/ 768176 h 1816924"/>
                <a:gd name="connsiteX41" fmla="*/ 66357 w 2591789"/>
                <a:gd name="connsiteY41" fmla="*/ 797567 h 1816924"/>
                <a:gd name="connsiteX42" fmla="*/ 65466 w 2591789"/>
                <a:gd name="connsiteY42" fmla="*/ 703604 h 1816924"/>
                <a:gd name="connsiteX43" fmla="*/ 57896 w 2591789"/>
                <a:gd name="connsiteY43" fmla="*/ 677775 h 1816924"/>
                <a:gd name="connsiteX44" fmla="*/ 55669 w 2591789"/>
                <a:gd name="connsiteY44" fmla="*/ 799794 h 1816924"/>
                <a:gd name="connsiteX45" fmla="*/ 43200 w 2591789"/>
                <a:gd name="connsiteY45" fmla="*/ 833639 h 1816924"/>
                <a:gd name="connsiteX46" fmla="*/ 2230 w 2591789"/>
                <a:gd name="connsiteY46" fmla="*/ 920032 h 1816924"/>
                <a:gd name="connsiteX47" fmla="*/ 55669 w 2591789"/>
                <a:gd name="connsiteY47" fmla="*/ 1099052 h 1816924"/>
                <a:gd name="connsiteX48" fmla="*/ 75709 w 2591789"/>
                <a:gd name="connsiteY48" fmla="*/ 1138686 h 1816924"/>
                <a:gd name="connsiteX49" fmla="*/ 99311 w 2591789"/>
                <a:gd name="connsiteY49" fmla="*/ 1149374 h 1816924"/>
                <a:gd name="connsiteX50" fmla="*/ 293473 w 2591789"/>
                <a:gd name="connsiteY50" fmla="*/ 1202368 h 1816924"/>
                <a:gd name="connsiteX51" fmla="*/ 320192 w 2591789"/>
                <a:gd name="connsiteY51" fmla="*/ 1219735 h 1816924"/>
                <a:gd name="connsiteX52" fmla="*/ 477392 w 2591789"/>
                <a:gd name="connsiteY52" fmla="*/ 1392076 h 1816924"/>
                <a:gd name="connsiteX53" fmla="*/ 829198 w 2591789"/>
                <a:gd name="connsiteY53" fmla="*/ 1525673 h 1816924"/>
                <a:gd name="connsiteX54" fmla="*/ 848792 w 2591789"/>
                <a:gd name="connsiteY54" fmla="*/ 1525228 h 1816924"/>
                <a:gd name="connsiteX55" fmla="*/ 956116 w 2591789"/>
                <a:gd name="connsiteY55" fmla="*/ 1547939 h 1816924"/>
                <a:gd name="connsiteX56" fmla="*/ 1111534 w 2591789"/>
                <a:gd name="connsiteY56" fmla="*/ 1585792 h 1816924"/>
                <a:gd name="connsiteX57" fmla="*/ 1122222 w 2591789"/>
                <a:gd name="connsiteY57" fmla="*/ 1603605 h 1816924"/>
                <a:gd name="connsiteX58" fmla="*/ 1114651 w 2591789"/>
                <a:gd name="connsiteY58" fmla="*/ 1669068 h 1816924"/>
                <a:gd name="connsiteX59" fmla="*/ 1112425 w 2591789"/>
                <a:gd name="connsiteY59" fmla="*/ 1673521 h 1816924"/>
                <a:gd name="connsiteX60" fmla="*/ 1233998 w 2591789"/>
                <a:gd name="connsiteY60" fmla="*/ 1820478 h 1816924"/>
                <a:gd name="connsiteX61" fmla="*/ 1356463 w 2591789"/>
                <a:gd name="connsiteY61" fmla="*/ 1673966 h 1816924"/>
                <a:gd name="connsiteX62" fmla="*/ 1355572 w 2591789"/>
                <a:gd name="connsiteY62" fmla="*/ 1669513 h 1816924"/>
                <a:gd name="connsiteX63" fmla="*/ 1349783 w 2591789"/>
                <a:gd name="connsiteY63" fmla="*/ 1610285 h 1816924"/>
                <a:gd name="connsiteX64" fmla="*/ 1362697 w 2591789"/>
                <a:gd name="connsiteY64" fmla="*/ 1593808 h 1816924"/>
                <a:gd name="connsiteX65" fmla="*/ 1595602 w 2591789"/>
                <a:gd name="connsiteY65" fmla="*/ 1553283 h 1816924"/>
                <a:gd name="connsiteX66" fmla="*/ 1636572 w 2591789"/>
                <a:gd name="connsiteY66" fmla="*/ 1546158 h 1816924"/>
                <a:gd name="connsiteX67" fmla="*/ 1897532 w 2591789"/>
                <a:gd name="connsiteY67" fmla="*/ 1482477 h 1816924"/>
                <a:gd name="connsiteX68" fmla="*/ 2110397 w 2591789"/>
                <a:gd name="connsiteY68" fmla="*/ 1383615 h 1816924"/>
                <a:gd name="connsiteX69" fmla="*/ 2276949 w 2591789"/>
                <a:gd name="connsiteY69" fmla="*/ 1183219 h 1816924"/>
                <a:gd name="connsiteX70" fmla="*/ 2300997 w 2591789"/>
                <a:gd name="connsiteY70" fmla="*/ 1166296 h 1816924"/>
                <a:gd name="connsiteX71" fmla="*/ 2439047 w 2591789"/>
                <a:gd name="connsiteY71" fmla="*/ 1142694 h 1816924"/>
                <a:gd name="connsiteX72" fmla="*/ 2575316 w 2591789"/>
                <a:gd name="connsiteY72" fmla="*/ 998854 h 1816924"/>
                <a:gd name="connsiteX73" fmla="*/ 2579770 w 2591789"/>
                <a:gd name="connsiteY73" fmla="*/ 981932 h 1816924"/>
                <a:gd name="connsiteX74" fmla="*/ 2591793 w 2591789"/>
                <a:gd name="connsiteY74" fmla="*/ 892421 h 1816924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65466 w 2593321"/>
                <a:gd name="connsiteY42" fmla="*/ 703604 h 1820478"/>
                <a:gd name="connsiteX43" fmla="*/ 55669 w 2593321"/>
                <a:gd name="connsiteY43" fmla="*/ 799794 h 1820478"/>
                <a:gd name="connsiteX44" fmla="*/ 43200 w 2593321"/>
                <a:gd name="connsiteY44" fmla="*/ 833639 h 1820478"/>
                <a:gd name="connsiteX45" fmla="*/ 2230 w 2593321"/>
                <a:gd name="connsiteY45" fmla="*/ 920032 h 1820478"/>
                <a:gd name="connsiteX46" fmla="*/ 55669 w 2593321"/>
                <a:gd name="connsiteY46" fmla="*/ 1099052 h 1820478"/>
                <a:gd name="connsiteX47" fmla="*/ 75709 w 2593321"/>
                <a:gd name="connsiteY47" fmla="*/ 1138686 h 1820478"/>
                <a:gd name="connsiteX48" fmla="*/ 99311 w 2593321"/>
                <a:gd name="connsiteY48" fmla="*/ 1149374 h 1820478"/>
                <a:gd name="connsiteX49" fmla="*/ 293473 w 2593321"/>
                <a:gd name="connsiteY49" fmla="*/ 1202368 h 1820478"/>
                <a:gd name="connsiteX50" fmla="*/ 320192 w 2593321"/>
                <a:gd name="connsiteY50" fmla="*/ 1219735 h 1820478"/>
                <a:gd name="connsiteX51" fmla="*/ 477392 w 2593321"/>
                <a:gd name="connsiteY51" fmla="*/ 1392076 h 1820478"/>
                <a:gd name="connsiteX52" fmla="*/ 829198 w 2593321"/>
                <a:gd name="connsiteY52" fmla="*/ 1525673 h 1820478"/>
                <a:gd name="connsiteX53" fmla="*/ 848792 w 2593321"/>
                <a:gd name="connsiteY53" fmla="*/ 1525228 h 1820478"/>
                <a:gd name="connsiteX54" fmla="*/ 956116 w 2593321"/>
                <a:gd name="connsiteY54" fmla="*/ 1547939 h 1820478"/>
                <a:gd name="connsiteX55" fmla="*/ 1111534 w 2593321"/>
                <a:gd name="connsiteY55" fmla="*/ 1585792 h 1820478"/>
                <a:gd name="connsiteX56" fmla="*/ 1122222 w 2593321"/>
                <a:gd name="connsiteY56" fmla="*/ 1603605 h 1820478"/>
                <a:gd name="connsiteX57" fmla="*/ 1114651 w 2593321"/>
                <a:gd name="connsiteY57" fmla="*/ 1669068 h 1820478"/>
                <a:gd name="connsiteX58" fmla="*/ 1112425 w 2593321"/>
                <a:gd name="connsiteY58" fmla="*/ 1673521 h 1820478"/>
                <a:gd name="connsiteX59" fmla="*/ 1233998 w 2593321"/>
                <a:gd name="connsiteY59" fmla="*/ 1820478 h 1820478"/>
                <a:gd name="connsiteX60" fmla="*/ 1356463 w 2593321"/>
                <a:gd name="connsiteY60" fmla="*/ 1673966 h 1820478"/>
                <a:gd name="connsiteX61" fmla="*/ 1355572 w 2593321"/>
                <a:gd name="connsiteY61" fmla="*/ 1669513 h 1820478"/>
                <a:gd name="connsiteX62" fmla="*/ 1349783 w 2593321"/>
                <a:gd name="connsiteY62" fmla="*/ 1610285 h 1820478"/>
                <a:gd name="connsiteX63" fmla="*/ 1362697 w 2593321"/>
                <a:gd name="connsiteY63" fmla="*/ 1593808 h 1820478"/>
                <a:gd name="connsiteX64" fmla="*/ 1595602 w 2593321"/>
                <a:gd name="connsiteY64" fmla="*/ 1553283 h 1820478"/>
                <a:gd name="connsiteX65" fmla="*/ 1636572 w 2593321"/>
                <a:gd name="connsiteY65" fmla="*/ 1546158 h 1820478"/>
                <a:gd name="connsiteX66" fmla="*/ 1897532 w 2593321"/>
                <a:gd name="connsiteY66" fmla="*/ 1482477 h 1820478"/>
                <a:gd name="connsiteX67" fmla="*/ 2110397 w 2593321"/>
                <a:gd name="connsiteY67" fmla="*/ 1383615 h 1820478"/>
                <a:gd name="connsiteX68" fmla="*/ 2276949 w 2593321"/>
                <a:gd name="connsiteY68" fmla="*/ 1183219 h 1820478"/>
                <a:gd name="connsiteX69" fmla="*/ 2300997 w 2593321"/>
                <a:gd name="connsiteY69" fmla="*/ 1166296 h 1820478"/>
                <a:gd name="connsiteX70" fmla="*/ 2439047 w 2593321"/>
                <a:gd name="connsiteY70" fmla="*/ 1142694 h 1820478"/>
                <a:gd name="connsiteX71" fmla="*/ 2575316 w 2593321"/>
                <a:gd name="connsiteY71" fmla="*/ 998854 h 1820478"/>
                <a:gd name="connsiteX72" fmla="*/ 2579770 w 2593321"/>
                <a:gd name="connsiteY72" fmla="*/ 981932 h 1820478"/>
                <a:gd name="connsiteX73" fmla="*/ 2591793 w 2593321"/>
                <a:gd name="connsiteY73" fmla="*/ 892421 h 1820478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55669 w 2593321"/>
                <a:gd name="connsiteY42" fmla="*/ 799794 h 1820478"/>
                <a:gd name="connsiteX43" fmla="*/ 43200 w 2593321"/>
                <a:gd name="connsiteY43" fmla="*/ 833639 h 1820478"/>
                <a:gd name="connsiteX44" fmla="*/ 2230 w 2593321"/>
                <a:gd name="connsiteY44" fmla="*/ 920032 h 1820478"/>
                <a:gd name="connsiteX45" fmla="*/ 55669 w 2593321"/>
                <a:gd name="connsiteY45" fmla="*/ 1099052 h 1820478"/>
                <a:gd name="connsiteX46" fmla="*/ 75709 w 2593321"/>
                <a:gd name="connsiteY46" fmla="*/ 1138686 h 1820478"/>
                <a:gd name="connsiteX47" fmla="*/ 99311 w 2593321"/>
                <a:gd name="connsiteY47" fmla="*/ 1149374 h 1820478"/>
                <a:gd name="connsiteX48" fmla="*/ 293473 w 2593321"/>
                <a:gd name="connsiteY48" fmla="*/ 1202368 h 1820478"/>
                <a:gd name="connsiteX49" fmla="*/ 320192 w 2593321"/>
                <a:gd name="connsiteY49" fmla="*/ 1219735 h 1820478"/>
                <a:gd name="connsiteX50" fmla="*/ 477392 w 2593321"/>
                <a:gd name="connsiteY50" fmla="*/ 1392076 h 1820478"/>
                <a:gd name="connsiteX51" fmla="*/ 829198 w 2593321"/>
                <a:gd name="connsiteY51" fmla="*/ 1525673 h 1820478"/>
                <a:gd name="connsiteX52" fmla="*/ 848792 w 2593321"/>
                <a:gd name="connsiteY52" fmla="*/ 1525228 h 1820478"/>
                <a:gd name="connsiteX53" fmla="*/ 956116 w 2593321"/>
                <a:gd name="connsiteY53" fmla="*/ 1547939 h 1820478"/>
                <a:gd name="connsiteX54" fmla="*/ 1111534 w 2593321"/>
                <a:gd name="connsiteY54" fmla="*/ 1585792 h 1820478"/>
                <a:gd name="connsiteX55" fmla="*/ 1122222 w 2593321"/>
                <a:gd name="connsiteY55" fmla="*/ 1603605 h 1820478"/>
                <a:gd name="connsiteX56" fmla="*/ 1114651 w 2593321"/>
                <a:gd name="connsiteY56" fmla="*/ 1669068 h 1820478"/>
                <a:gd name="connsiteX57" fmla="*/ 1112425 w 2593321"/>
                <a:gd name="connsiteY57" fmla="*/ 1673521 h 1820478"/>
                <a:gd name="connsiteX58" fmla="*/ 1233998 w 2593321"/>
                <a:gd name="connsiteY58" fmla="*/ 1820478 h 1820478"/>
                <a:gd name="connsiteX59" fmla="*/ 1356463 w 2593321"/>
                <a:gd name="connsiteY59" fmla="*/ 1673966 h 1820478"/>
                <a:gd name="connsiteX60" fmla="*/ 1355572 w 2593321"/>
                <a:gd name="connsiteY60" fmla="*/ 1669513 h 1820478"/>
                <a:gd name="connsiteX61" fmla="*/ 1349783 w 2593321"/>
                <a:gd name="connsiteY61" fmla="*/ 1610285 h 1820478"/>
                <a:gd name="connsiteX62" fmla="*/ 1362697 w 2593321"/>
                <a:gd name="connsiteY62" fmla="*/ 1593808 h 1820478"/>
                <a:gd name="connsiteX63" fmla="*/ 1595602 w 2593321"/>
                <a:gd name="connsiteY63" fmla="*/ 1553283 h 1820478"/>
                <a:gd name="connsiteX64" fmla="*/ 1636572 w 2593321"/>
                <a:gd name="connsiteY64" fmla="*/ 1546158 h 1820478"/>
                <a:gd name="connsiteX65" fmla="*/ 1897532 w 2593321"/>
                <a:gd name="connsiteY65" fmla="*/ 1482477 h 1820478"/>
                <a:gd name="connsiteX66" fmla="*/ 2110397 w 2593321"/>
                <a:gd name="connsiteY66" fmla="*/ 1383615 h 1820478"/>
                <a:gd name="connsiteX67" fmla="*/ 2276949 w 2593321"/>
                <a:gd name="connsiteY67" fmla="*/ 1183219 h 1820478"/>
                <a:gd name="connsiteX68" fmla="*/ 2300997 w 2593321"/>
                <a:gd name="connsiteY68" fmla="*/ 1166296 h 1820478"/>
                <a:gd name="connsiteX69" fmla="*/ 2439047 w 2593321"/>
                <a:gd name="connsiteY69" fmla="*/ 1142694 h 1820478"/>
                <a:gd name="connsiteX70" fmla="*/ 2575316 w 2593321"/>
                <a:gd name="connsiteY70" fmla="*/ 998854 h 1820478"/>
                <a:gd name="connsiteX71" fmla="*/ 2579770 w 2593321"/>
                <a:gd name="connsiteY71" fmla="*/ 981932 h 1820478"/>
                <a:gd name="connsiteX72" fmla="*/ 2591793 w 2593321"/>
                <a:gd name="connsiteY72" fmla="*/ 892421 h 182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93321" h="1820478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4" name="Freeform: Shape 9">
              <a:extLst>
                <a:ext uri="{FF2B5EF4-FFF2-40B4-BE49-F238E27FC236}">
                  <a16:creationId xmlns:a16="http://schemas.microsoft.com/office/drawing/2014/main" id="{C689BC90-0B60-40AD-8ADA-82955956AD1D}"/>
                </a:ext>
              </a:extLst>
            </p:cNvPr>
            <p:cNvSpPr/>
            <p:nvPr/>
          </p:nvSpPr>
          <p:spPr>
            <a:xfrm>
              <a:off x="4883895" y="3820111"/>
              <a:ext cx="273145" cy="341429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5" name="Freeform: Shape 10">
              <a:extLst>
                <a:ext uri="{FF2B5EF4-FFF2-40B4-BE49-F238E27FC236}">
                  <a16:creationId xmlns:a16="http://schemas.microsoft.com/office/drawing/2014/main" id="{F55DFA84-E50B-4D0C-8BE4-0499DFAD8B37}"/>
                </a:ext>
              </a:extLst>
            </p:cNvPr>
            <p:cNvSpPr/>
            <p:nvPr/>
          </p:nvSpPr>
          <p:spPr>
            <a:xfrm>
              <a:off x="5894689" y="3867642"/>
              <a:ext cx="437651" cy="183131"/>
            </a:xfrm>
            <a:custGeom>
              <a:avLst/>
              <a:gdLst>
                <a:gd name="connsiteX0" fmla="*/ 631471 w 627907"/>
                <a:gd name="connsiteY0" fmla="*/ 0 h 262741"/>
                <a:gd name="connsiteX1" fmla="*/ 309946 w 627907"/>
                <a:gd name="connsiteY1" fmla="*/ 265413 h 262741"/>
                <a:gd name="connsiteX2" fmla="*/ 0 w 627907"/>
                <a:gd name="connsiteY2" fmla="*/ 891 h 262741"/>
                <a:gd name="connsiteX3" fmla="*/ 314399 w 627907"/>
                <a:gd name="connsiteY3" fmla="*/ 142949 h 262741"/>
                <a:gd name="connsiteX4" fmla="*/ 631471 w 627907"/>
                <a:gd name="connsiteY4" fmla="*/ 0 h 26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07" h="262741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6" name="Freeform: Shape 11">
              <a:extLst>
                <a:ext uri="{FF2B5EF4-FFF2-40B4-BE49-F238E27FC236}">
                  <a16:creationId xmlns:a16="http://schemas.microsoft.com/office/drawing/2014/main" id="{AE540D56-34F7-4DA7-8179-FF395C11466C}"/>
                </a:ext>
              </a:extLst>
            </p:cNvPr>
            <p:cNvSpPr/>
            <p:nvPr/>
          </p:nvSpPr>
          <p:spPr>
            <a:xfrm>
              <a:off x="5638303" y="3481609"/>
              <a:ext cx="953751" cy="327015"/>
            </a:xfrm>
            <a:custGeom>
              <a:avLst/>
              <a:gdLst>
                <a:gd name="connsiteX0" fmla="*/ 848728 w 953751"/>
                <a:gd name="connsiteY0" fmla="*/ 251361 h 327015"/>
                <a:gd name="connsiteX1" fmla="*/ 943901 w 953751"/>
                <a:gd name="connsiteY1" fmla="*/ 303778 h 327015"/>
                <a:gd name="connsiteX2" fmla="*/ 742147 w 953751"/>
                <a:gd name="connsiteY2" fmla="*/ 304399 h 327015"/>
                <a:gd name="connsiteX3" fmla="*/ 848728 w 953751"/>
                <a:gd name="connsiteY3" fmla="*/ 251361 h 327015"/>
                <a:gd name="connsiteX4" fmla="*/ 67514 w 953751"/>
                <a:gd name="connsiteY4" fmla="*/ 214231 h 327015"/>
                <a:gd name="connsiteX5" fmla="*/ 95294 w 953751"/>
                <a:gd name="connsiteY5" fmla="*/ 219663 h 327015"/>
                <a:gd name="connsiteX6" fmla="*/ 120125 w 953751"/>
                <a:gd name="connsiteY6" fmla="*/ 267774 h 327015"/>
                <a:gd name="connsiteX7" fmla="*/ 59909 w 953751"/>
                <a:gd name="connsiteY7" fmla="*/ 325817 h 327015"/>
                <a:gd name="connsiteX8" fmla="*/ 24214 w 953751"/>
                <a:gd name="connsiteY8" fmla="*/ 287328 h 327015"/>
                <a:gd name="connsiteX9" fmla="*/ 41596 w 953751"/>
                <a:gd name="connsiteY9" fmla="*/ 225560 h 327015"/>
                <a:gd name="connsiteX10" fmla="*/ 67514 w 953751"/>
                <a:gd name="connsiteY10" fmla="*/ 214231 h 327015"/>
                <a:gd name="connsiteX11" fmla="*/ 809813 w 953751"/>
                <a:gd name="connsiteY11" fmla="*/ 21634 h 327015"/>
                <a:gd name="connsiteX12" fmla="*/ 938936 w 953751"/>
                <a:gd name="connsiteY12" fmla="*/ 82470 h 327015"/>
                <a:gd name="connsiteX13" fmla="*/ 947317 w 953751"/>
                <a:gd name="connsiteY13" fmla="*/ 140203 h 327015"/>
                <a:gd name="connsiteX14" fmla="*/ 934901 w 953751"/>
                <a:gd name="connsiteY14" fmla="*/ 124683 h 327015"/>
                <a:gd name="connsiteX15" fmla="*/ 798950 w 953751"/>
                <a:gd name="connsiteY15" fmla="*/ 53604 h 327015"/>
                <a:gd name="connsiteX16" fmla="*/ 781568 w 953751"/>
                <a:gd name="connsiteY16" fmla="*/ 51121 h 327015"/>
                <a:gd name="connsiteX17" fmla="*/ 789638 w 953751"/>
                <a:gd name="connsiteY17" fmla="*/ 27842 h 327015"/>
                <a:gd name="connsiteX18" fmla="*/ 809813 w 953751"/>
                <a:gd name="connsiteY18" fmla="*/ 21634 h 327015"/>
                <a:gd name="connsiteX19" fmla="*/ 111435 w 953751"/>
                <a:gd name="connsiteY19" fmla="*/ 527 h 327015"/>
                <a:gd name="connsiteX20" fmla="*/ 166064 w 953751"/>
                <a:gd name="connsiteY20" fmla="*/ 35601 h 327015"/>
                <a:gd name="connsiteX21" fmla="*/ 89086 w 953751"/>
                <a:gd name="connsiteY21" fmla="*/ 36533 h 327015"/>
                <a:gd name="connsiteX22" fmla="*/ 13661 w 953751"/>
                <a:gd name="connsiteY22" fmla="*/ 94265 h 327015"/>
                <a:gd name="connsiteX23" fmla="*/ 4970 w 953751"/>
                <a:gd name="connsiteY23" fmla="*/ 102646 h 327015"/>
                <a:gd name="connsiteX24" fmla="*/ 4 w 953751"/>
                <a:gd name="connsiteY24" fmla="*/ 90851 h 327015"/>
                <a:gd name="connsiteX25" fmla="*/ 17386 w 953751"/>
                <a:gd name="connsiteY25" fmla="*/ 48948 h 327015"/>
                <a:gd name="connsiteX26" fmla="*/ 111435 w 953751"/>
                <a:gd name="connsiteY26" fmla="*/ 527 h 32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3751" h="327015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 w="4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77" name="Freeform: Shape 12">
              <a:extLst>
                <a:ext uri="{FF2B5EF4-FFF2-40B4-BE49-F238E27FC236}">
                  <a16:creationId xmlns:a16="http://schemas.microsoft.com/office/drawing/2014/main" id="{EE8623C9-7BAA-4816-9A34-A60C4EA49D97}"/>
                </a:ext>
              </a:extLst>
            </p:cNvPr>
            <p:cNvSpPr/>
            <p:nvPr/>
          </p:nvSpPr>
          <p:spPr>
            <a:xfrm>
              <a:off x="4982307" y="4120813"/>
              <a:ext cx="1862343" cy="1114302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87" name="그룹 9">
            <a:extLst>
              <a:ext uri="{FF2B5EF4-FFF2-40B4-BE49-F238E27FC236}">
                <a16:creationId xmlns:a16="http://schemas.microsoft.com/office/drawing/2014/main" id="{354C6193-B680-442B-8D6A-B6578140F551}"/>
              </a:ext>
            </a:extLst>
          </p:cNvPr>
          <p:cNvGrpSpPr/>
          <p:nvPr/>
        </p:nvGrpSpPr>
        <p:grpSpPr>
          <a:xfrm flipH="1">
            <a:off x="3731781" y="1551178"/>
            <a:ext cx="4734219" cy="4623159"/>
            <a:chOff x="924229" y="1606109"/>
            <a:chExt cx="4734219" cy="4623159"/>
          </a:xfrm>
        </p:grpSpPr>
        <p:sp>
          <p:nvSpPr>
            <p:cNvPr id="688" name="Block Arc 23">
              <a:extLst>
                <a:ext uri="{FF2B5EF4-FFF2-40B4-BE49-F238E27FC236}">
                  <a16:creationId xmlns:a16="http://schemas.microsoft.com/office/drawing/2014/main" id="{71A30E82-86F5-481A-971C-D2F86180FEA4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9" name="Oval 24">
              <a:extLst>
                <a:ext uri="{FF2B5EF4-FFF2-40B4-BE49-F238E27FC236}">
                  <a16:creationId xmlns:a16="http://schemas.microsoft.com/office/drawing/2014/main" id="{7AD80DDB-83E6-4355-8C64-26023FAA66E5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0" name="Oval 25">
              <a:extLst>
                <a:ext uri="{FF2B5EF4-FFF2-40B4-BE49-F238E27FC236}">
                  <a16:creationId xmlns:a16="http://schemas.microsoft.com/office/drawing/2014/main" id="{317A2C64-111D-451D-BA78-ADD8C50BF419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1" name="Oval 26">
              <a:extLst>
                <a:ext uri="{FF2B5EF4-FFF2-40B4-BE49-F238E27FC236}">
                  <a16:creationId xmlns:a16="http://schemas.microsoft.com/office/drawing/2014/main" id="{F2EF1758-4FD9-4F5D-9C02-706B13727007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92" name="Group 27">
            <a:extLst>
              <a:ext uri="{FF2B5EF4-FFF2-40B4-BE49-F238E27FC236}">
                <a16:creationId xmlns:a16="http://schemas.microsoft.com/office/drawing/2014/main" id="{71CD11EB-E287-4A0F-9457-EAA4B66FDB61}"/>
              </a:ext>
            </a:extLst>
          </p:cNvPr>
          <p:cNvGrpSpPr/>
          <p:nvPr/>
        </p:nvGrpSpPr>
        <p:grpSpPr>
          <a:xfrm>
            <a:off x="8314376" y="1814945"/>
            <a:ext cx="2840856" cy="911409"/>
            <a:chOff x="4965552" y="1736224"/>
            <a:chExt cx="3484978" cy="911409"/>
          </a:xfrm>
        </p:grpSpPr>
        <p:sp>
          <p:nvSpPr>
            <p:cNvPr id="693" name="TextBox 692">
              <a:extLst>
                <a:ext uri="{FF2B5EF4-FFF2-40B4-BE49-F238E27FC236}">
                  <a16:creationId xmlns:a16="http://schemas.microsoft.com/office/drawing/2014/main" id="{A775F60E-9EE0-467D-8AEB-F6780D85DCF0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4" name="TextBox 693">
              <a:extLst>
                <a:ext uri="{FF2B5EF4-FFF2-40B4-BE49-F238E27FC236}">
                  <a16:creationId xmlns:a16="http://schemas.microsoft.com/office/drawing/2014/main" id="{EA343DFB-5D16-4312-86BF-9A46CC08611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5" name="Group 30">
            <a:extLst>
              <a:ext uri="{FF2B5EF4-FFF2-40B4-BE49-F238E27FC236}">
                <a16:creationId xmlns:a16="http://schemas.microsoft.com/office/drawing/2014/main" id="{50A15C24-54BF-4CBF-BEFE-EC2898CCA42B}"/>
              </a:ext>
            </a:extLst>
          </p:cNvPr>
          <p:cNvGrpSpPr/>
          <p:nvPr/>
        </p:nvGrpSpPr>
        <p:grpSpPr>
          <a:xfrm>
            <a:off x="8744752" y="3451013"/>
            <a:ext cx="2840856" cy="911409"/>
            <a:chOff x="4965552" y="1736224"/>
            <a:chExt cx="3484978" cy="911409"/>
          </a:xfrm>
        </p:grpSpPr>
        <p:sp>
          <p:nvSpPr>
            <p:cNvPr id="696" name="TextBox 695">
              <a:extLst>
                <a:ext uri="{FF2B5EF4-FFF2-40B4-BE49-F238E27FC236}">
                  <a16:creationId xmlns:a16="http://schemas.microsoft.com/office/drawing/2014/main" id="{AF0E819B-D939-4C4D-9642-AB4661CF57C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7" name="TextBox 696">
              <a:extLst>
                <a:ext uri="{FF2B5EF4-FFF2-40B4-BE49-F238E27FC236}">
                  <a16:creationId xmlns:a16="http://schemas.microsoft.com/office/drawing/2014/main" id="{FF19374F-26F0-4DE3-8A64-51453F1FC5AF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8" name="Group 33">
            <a:extLst>
              <a:ext uri="{FF2B5EF4-FFF2-40B4-BE49-F238E27FC236}">
                <a16:creationId xmlns:a16="http://schemas.microsoft.com/office/drawing/2014/main" id="{D2707CA8-EAEB-4ADE-BDB0-23F968D9D67A}"/>
              </a:ext>
            </a:extLst>
          </p:cNvPr>
          <p:cNvGrpSpPr/>
          <p:nvPr/>
        </p:nvGrpSpPr>
        <p:grpSpPr>
          <a:xfrm>
            <a:off x="8314376" y="5087081"/>
            <a:ext cx="2840856" cy="911409"/>
            <a:chOff x="4965552" y="1736224"/>
            <a:chExt cx="3484978" cy="911409"/>
          </a:xfrm>
        </p:grpSpPr>
        <p:sp>
          <p:nvSpPr>
            <p:cNvPr id="699" name="TextBox 698">
              <a:extLst>
                <a:ext uri="{FF2B5EF4-FFF2-40B4-BE49-F238E27FC236}">
                  <a16:creationId xmlns:a16="http://schemas.microsoft.com/office/drawing/2014/main" id="{A9B70400-17A5-4A81-A65E-3369E3441771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0" name="TextBox 699">
              <a:extLst>
                <a:ext uri="{FF2B5EF4-FFF2-40B4-BE49-F238E27FC236}">
                  <a16:creationId xmlns:a16="http://schemas.microsoft.com/office/drawing/2014/main" id="{851D7756-7224-4EEB-947C-59D4AAD1005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1" name="Group 36">
            <a:extLst>
              <a:ext uri="{FF2B5EF4-FFF2-40B4-BE49-F238E27FC236}">
                <a16:creationId xmlns:a16="http://schemas.microsoft.com/office/drawing/2014/main" id="{432E496B-AD14-4DD2-80F2-280C435587A9}"/>
              </a:ext>
            </a:extLst>
          </p:cNvPr>
          <p:cNvGrpSpPr/>
          <p:nvPr/>
        </p:nvGrpSpPr>
        <p:grpSpPr>
          <a:xfrm flipH="1">
            <a:off x="1036768" y="1814945"/>
            <a:ext cx="2840856" cy="911409"/>
            <a:chOff x="4965552" y="1736224"/>
            <a:chExt cx="3484978" cy="911409"/>
          </a:xfrm>
        </p:grpSpPr>
        <p:sp>
          <p:nvSpPr>
            <p:cNvPr id="702" name="TextBox 701">
              <a:extLst>
                <a:ext uri="{FF2B5EF4-FFF2-40B4-BE49-F238E27FC236}">
                  <a16:creationId xmlns:a16="http://schemas.microsoft.com/office/drawing/2014/main" id="{1E364F92-0FE1-4D92-94CD-453E9FD9781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3" name="TextBox 702">
              <a:extLst>
                <a:ext uri="{FF2B5EF4-FFF2-40B4-BE49-F238E27FC236}">
                  <a16:creationId xmlns:a16="http://schemas.microsoft.com/office/drawing/2014/main" id="{A58291FD-2380-4F89-9EFE-A6923841375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4" name="Group 39">
            <a:extLst>
              <a:ext uri="{FF2B5EF4-FFF2-40B4-BE49-F238E27FC236}">
                <a16:creationId xmlns:a16="http://schemas.microsoft.com/office/drawing/2014/main" id="{A872E496-C0E2-4A32-A86C-EA633FDEC4C4}"/>
              </a:ext>
            </a:extLst>
          </p:cNvPr>
          <p:cNvGrpSpPr/>
          <p:nvPr/>
        </p:nvGrpSpPr>
        <p:grpSpPr>
          <a:xfrm flipH="1">
            <a:off x="606392" y="3451013"/>
            <a:ext cx="2840856" cy="911409"/>
            <a:chOff x="4965552" y="1736224"/>
            <a:chExt cx="3484978" cy="911409"/>
          </a:xfrm>
        </p:grpSpPr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17327504-1800-441C-981E-88D2F5BAAB0F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BE2D4CF8-F441-490B-8D85-621999935DF4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7" name="Group 42">
            <a:extLst>
              <a:ext uri="{FF2B5EF4-FFF2-40B4-BE49-F238E27FC236}">
                <a16:creationId xmlns:a16="http://schemas.microsoft.com/office/drawing/2014/main" id="{636180DE-5FC7-45A5-99A0-07D9B0825849}"/>
              </a:ext>
            </a:extLst>
          </p:cNvPr>
          <p:cNvGrpSpPr/>
          <p:nvPr/>
        </p:nvGrpSpPr>
        <p:grpSpPr>
          <a:xfrm flipH="1">
            <a:off x="1036768" y="5087081"/>
            <a:ext cx="2840856" cy="911409"/>
            <a:chOff x="4965552" y="1736224"/>
            <a:chExt cx="3484978" cy="911409"/>
          </a:xfrm>
        </p:grpSpPr>
        <p:sp>
          <p:nvSpPr>
            <p:cNvPr id="708" name="TextBox 707">
              <a:extLst>
                <a:ext uri="{FF2B5EF4-FFF2-40B4-BE49-F238E27FC236}">
                  <a16:creationId xmlns:a16="http://schemas.microsoft.com/office/drawing/2014/main" id="{7AE937F3-64BE-48C0-B53B-2459043032D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9" name="TextBox 708">
              <a:extLst>
                <a:ext uri="{FF2B5EF4-FFF2-40B4-BE49-F238E27FC236}">
                  <a16:creationId xmlns:a16="http://schemas.microsoft.com/office/drawing/2014/main" id="{72AB0373-35DD-4269-9715-042A61C3141F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0" name="그룹 9">
            <a:extLst>
              <a:ext uri="{FF2B5EF4-FFF2-40B4-BE49-F238E27FC236}">
                <a16:creationId xmlns:a16="http://schemas.microsoft.com/office/drawing/2014/main" id="{567C3EC4-FB35-4952-8C66-E4E695D40A1B}"/>
              </a:ext>
            </a:extLst>
          </p:cNvPr>
          <p:cNvGrpSpPr/>
          <p:nvPr/>
        </p:nvGrpSpPr>
        <p:grpSpPr>
          <a:xfrm>
            <a:off x="3731781" y="1603930"/>
            <a:ext cx="4734219" cy="4623159"/>
            <a:chOff x="924229" y="1606109"/>
            <a:chExt cx="4734219" cy="4623159"/>
          </a:xfrm>
        </p:grpSpPr>
        <p:sp>
          <p:nvSpPr>
            <p:cNvPr id="711" name="Block Arc 46">
              <a:extLst>
                <a:ext uri="{FF2B5EF4-FFF2-40B4-BE49-F238E27FC236}">
                  <a16:creationId xmlns:a16="http://schemas.microsoft.com/office/drawing/2014/main" id="{8A7C0551-ECB5-47D1-B8CB-620C05F3E51A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12" name="Oval 47">
              <a:extLst>
                <a:ext uri="{FF2B5EF4-FFF2-40B4-BE49-F238E27FC236}">
                  <a16:creationId xmlns:a16="http://schemas.microsoft.com/office/drawing/2014/main" id="{A54EDB20-D372-4289-A879-D9C782C7E5C6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3" name="Oval 48">
              <a:extLst>
                <a:ext uri="{FF2B5EF4-FFF2-40B4-BE49-F238E27FC236}">
                  <a16:creationId xmlns:a16="http://schemas.microsoft.com/office/drawing/2014/main" id="{A5127C88-E9F6-432A-90EA-B51E0EAE154B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4" name="Oval 49">
              <a:extLst>
                <a:ext uri="{FF2B5EF4-FFF2-40B4-BE49-F238E27FC236}">
                  <a16:creationId xmlns:a16="http://schemas.microsoft.com/office/drawing/2014/main" id="{0CA8A159-5CC9-421D-AEB9-FB95820ADE0B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2022-10-24T05:58:57Z</dcterms:modified>
</cp:coreProperties>
</file>