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roup 764">
            <a:extLst>
              <a:ext uri="{FF2B5EF4-FFF2-40B4-BE49-F238E27FC236}">
                <a16:creationId xmlns:a16="http://schemas.microsoft.com/office/drawing/2014/main" id="{C8A865D6-3312-4F90-B853-6974947551B4}"/>
              </a:ext>
            </a:extLst>
          </p:cNvPr>
          <p:cNvGrpSpPr/>
          <p:nvPr/>
        </p:nvGrpSpPr>
        <p:grpSpPr>
          <a:xfrm>
            <a:off x="1941243" y="1724532"/>
            <a:ext cx="3964127" cy="4955792"/>
            <a:chOff x="3126458" y="1456593"/>
            <a:chExt cx="3168352" cy="3960945"/>
          </a:xfrm>
          <a:solidFill>
            <a:schemeClr val="accent5"/>
          </a:solidFill>
        </p:grpSpPr>
        <p:sp>
          <p:nvSpPr>
            <p:cNvPr id="766" name="Freeform 12">
              <a:extLst>
                <a:ext uri="{FF2B5EF4-FFF2-40B4-BE49-F238E27FC236}">
                  <a16:creationId xmlns:a16="http://schemas.microsoft.com/office/drawing/2014/main" id="{8330C3A5-16C2-44CC-9CD3-9EBCE3BA1FA3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67" name="Block Arc 766">
              <a:extLst>
                <a:ext uri="{FF2B5EF4-FFF2-40B4-BE49-F238E27FC236}">
                  <a16:creationId xmlns:a16="http://schemas.microsoft.com/office/drawing/2014/main" id="{509336B5-7A57-4DC6-ABF3-AC1382F5DB36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38" name="Group 737">
            <a:extLst>
              <a:ext uri="{FF2B5EF4-FFF2-40B4-BE49-F238E27FC236}">
                <a16:creationId xmlns:a16="http://schemas.microsoft.com/office/drawing/2014/main" id="{925782A7-EBA6-4B5A-A0BD-BC1D3A619BCE}"/>
              </a:ext>
            </a:extLst>
          </p:cNvPr>
          <p:cNvGrpSpPr/>
          <p:nvPr/>
        </p:nvGrpSpPr>
        <p:grpSpPr>
          <a:xfrm>
            <a:off x="2685100" y="3429000"/>
            <a:ext cx="2491922" cy="2490642"/>
            <a:chOff x="4574848" y="1897856"/>
            <a:chExt cx="3028217" cy="3026664"/>
          </a:xfrm>
        </p:grpSpPr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B05413D-6A96-43DF-8940-F89DCF27F43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3A30645D-8C51-40F1-A694-933E174BD17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41" name="TextBox 740">
            <a:extLst>
              <a:ext uri="{FF2B5EF4-FFF2-40B4-BE49-F238E27FC236}">
                <a16:creationId xmlns:a16="http://schemas.microsoft.com/office/drawing/2014/main" id="{7F1A060A-1C65-4B60-87C8-F82924148C54}"/>
              </a:ext>
            </a:extLst>
          </p:cNvPr>
          <p:cNvSpPr txBox="1"/>
          <p:nvPr/>
        </p:nvSpPr>
        <p:spPr>
          <a:xfrm>
            <a:off x="6533103" y="1651206"/>
            <a:ext cx="514354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Modern PPT</a:t>
            </a: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4A5B6261-8BD4-49C5-A2C1-EF0048FC9508}"/>
              </a:ext>
            </a:extLst>
          </p:cNvPr>
          <p:cNvSpPr txBox="1"/>
          <p:nvPr/>
        </p:nvSpPr>
        <p:spPr>
          <a:xfrm>
            <a:off x="6533103" y="2667283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3" name="TextBox 742">
            <a:extLst>
              <a:ext uri="{FF2B5EF4-FFF2-40B4-BE49-F238E27FC236}">
                <a16:creationId xmlns:a16="http://schemas.microsoft.com/office/drawing/2014/main" id="{71475B3E-A96E-41E1-B059-76591C536D20}"/>
              </a:ext>
            </a:extLst>
          </p:cNvPr>
          <p:cNvSpPr txBox="1"/>
          <p:nvPr/>
        </p:nvSpPr>
        <p:spPr>
          <a:xfrm>
            <a:off x="6533103" y="3494207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9983449A-4B64-4817-B1AF-85F5A7E821A0}"/>
              </a:ext>
            </a:extLst>
          </p:cNvPr>
          <p:cNvSpPr/>
          <p:nvPr/>
        </p:nvSpPr>
        <p:spPr>
          <a:xfrm>
            <a:off x="8127776" y="5033705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45" name="Rectangle 744">
            <a:extLst>
              <a:ext uri="{FF2B5EF4-FFF2-40B4-BE49-F238E27FC236}">
                <a16:creationId xmlns:a16="http://schemas.microsoft.com/office/drawing/2014/main" id="{2459F006-7E34-4A9D-BDA8-D8D216B063F5}"/>
              </a:ext>
            </a:extLst>
          </p:cNvPr>
          <p:cNvSpPr/>
          <p:nvPr/>
        </p:nvSpPr>
        <p:spPr>
          <a:xfrm>
            <a:off x="9742703" y="502241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46" name="TextBox 745">
            <a:extLst>
              <a:ext uri="{FF2B5EF4-FFF2-40B4-BE49-F238E27FC236}">
                <a16:creationId xmlns:a16="http://schemas.microsoft.com/office/drawing/2014/main" id="{CC92AA41-D26F-4C67-923B-01CD23DD3063}"/>
              </a:ext>
            </a:extLst>
          </p:cNvPr>
          <p:cNvSpPr txBox="1"/>
          <p:nvPr/>
        </p:nvSpPr>
        <p:spPr>
          <a:xfrm>
            <a:off x="6770208" y="54642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7" name="TextBox 746">
            <a:extLst>
              <a:ext uri="{FF2B5EF4-FFF2-40B4-BE49-F238E27FC236}">
                <a16:creationId xmlns:a16="http://schemas.microsoft.com/office/drawing/2014/main" id="{987CE239-13C8-4E99-91F8-9C090E8E853F}"/>
              </a:ext>
            </a:extLst>
          </p:cNvPr>
          <p:cNvSpPr txBox="1"/>
          <p:nvPr/>
        </p:nvSpPr>
        <p:spPr>
          <a:xfrm>
            <a:off x="8385135" y="54642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8" name="TextBox 747">
            <a:extLst>
              <a:ext uri="{FF2B5EF4-FFF2-40B4-BE49-F238E27FC236}">
                <a16:creationId xmlns:a16="http://schemas.microsoft.com/office/drawing/2014/main" id="{6C40F5EB-27A5-431D-893F-5A15026725DE}"/>
              </a:ext>
            </a:extLst>
          </p:cNvPr>
          <p:cNvSpPr txBox="1"/>
          <p:nvPr/>
        </p:nvSpPr>
        <p:spPr>
          <a:xfrm>
            <a:off x="10000062" y="546422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9" name="Freeform: Shape 748">
            <a:extLst>
              <a:ext uri="{FF2B5EF4-FFF2-40B4-BE49-F238E27FC236}">
                <a16:creationId xmlns:a16="http://schemas.microsoft.com/office/drawing/2014/main" id="{9CF74AC1-F000-4FE4-B37E-61FC7B07FB7B}"/>
              </a:ext>
            </a:extLst>
          </p:cNvPr>
          <p:cNvSpPr/>
          <p:nvPr/>
        </p:nvSpPr>
        <p:spPr>
          <a:xfrm>
            <a:off x="8789272" y="4886008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0" name="Freeform: Shape 749">
            <a:extLst>
              <a:ext uri="{FF2B5EF4-FFF2-40B4-BE49-F238E27FC236}">
                <a16:creationId xmlns:a16="http://schemas.microsoft.com/office/drawing/2014/main" id="{EDF7CCAD-6DC0-4AAC-A87A-C311AD8A0398}"/>
              </a:ext>
            </a:extLst>
          </p:cNvPr>
          <p:cNvSpPr/>
          <p:nvPr/>
        </p:nvSpPr>
        <p:spPr>
          <a:xfrm>
            <a:off x="7095600" y="4937534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1" name="Freeform: Shape 750">
            <a:extLst>
              <a:ext uri="{FF2B5EF4-FFF2-40B4-BE49-F238E27FC236}">
                <a16:creationId xmlns:a16="http://schemas.microsoft.com/office/drawing/2014/main" id="{BE7EFB34-1780-42E5-9D28-C20512AA7ED6}"/>
              </a:ext>
            </a:extLst>
          </p:cNvPr>
          <p:cNvSpPr/>
          <p:nvPr/>
        </p:nvSpPr>
        <p:spPr>
          <a:xfrm>
            <a:off x="10315348" y="5033706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52" name="Oval 751">
            <a:extLst>
              <a:ext uri="{FF2B5EF4-FFF2-40B4-BE49-F238E27FC236}">
                <a16:creationId xmlns:a16="http://schemas.microsoft.com/office/drawing/2014/main" id="{E2222797-AAD7-445F-B869-C50D1795CEF1}"/>
              </a:ext>
            </a:extLst>
          </p:cNvPr>
          <p:cNvSpPr/>
          <p:nvPr/>
        </p:nvSpPr>
        <p:spPr>
          <a:xfrm>
            <a:off x="4098014" y="2484001"/>
            <a:ext cx="621006" cy="62100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E10AEF9B-C460-43AB-B36C-C98A4C1668B7}"/>
              </a:ext>
            </a:extLst>
          </p:cNvPr>
          <p:cNvSpPr/>
          <p:nvPr/>
        </p:nvSpPr>
        <p:spPr>
          <a:xfrm>
            <a:off x="2168644" y="5589549"/>
            <a:ext cx="621006" cy="62100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4" name="Oval 753">
            <a:extLst>
              <a:ext uri="{FF2B5EF4-FFF2-40B4-BE49-F238E27FC236}">
                <a16:creationId xmlns:a16="http://schemas.microsoft.com/office/drawing/2014/main" id="{A23AD57B-3040-407E-87EF-8CAA3187C00D}"/>
              </a:ext>
            </a:extLst>
          </p:cNvPr>
          <p:cNvSpPr/>
          <p:nvPr/>
        </p:nvSpPr>
        <p:spPr>
          <a:xfrm>
            <a:off x="2397019" y="2912652"/>
            <a:ext cx="621006" cy="62100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01600" dist="88900" dir="13500000">
              <a:prstClr val="black">
                <a:alpha val="5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11028AFC-C68F-45F6-816C-78FB0FAB4154}"/>
              </a:ext>
            </a:extLst>
          </p:cNvPr>
          <p:cNvSpPr/>
          <p:nvPr/>
        </p:nvSpPr>
        <p:spPr>
          <a:xfrm>
            <a:off x="1694105" y="4233418"/>
            <a:ext cx="621006" cy="62100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56" name="자유형: 도형 54">
            <a:extLst>
              <a:ext uri="{FF2B5EF4-FFF2-40B4-BE49-F238E27FC236}">
                <a16:creationId xmlns:a16="http://schemas.microsoft.com/office/drawing/2014/main" id="{96CDCEFF-E262-4BD7-9D14-88793B3D4BD6}"/>
              </a:ext>
            </a:extLst>
          </p:cNvPr>
          <p:cNvSpPr>
            <a:spLocks noChangeAspect="1"/>
          </p:cNvSpPr>
          <p:nvPr/>
        </p:nvSpPr>
        <p:spPr>
          <a:xfrm>
            <a:off x="2384129" y="5742788"/>
            <a:ext cx="202106" cy="327194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57" name="Block Arc 5">
            <a:extLst>
              <a:ext uri="{FF2B5EF4-FFF2-40B4-BE49-F238E27FC236}">
                <a16:creationId xmlns:a16="http://schemas.microsoft.com/office/drawing/2014/main" id="{03250855-D3B6-40D2-A2F7-83CF466906D5}"/>
              </a:ext>
            </a:extLst>
          </p:cNvPr>
          <p:cNvSpPr>
            <a:spLocks noChangeAspect="1"/>
          </p:cNvSpPr>
          <p:nvPr/>
        </p:nvSpPr>
        <p:spPr>
          <a:xfrm rot="10800000">
            <a:off x="4256809" y="2630908"/>
            <a:ext cx="303418" cy="32719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758" name="자유형: 도형 61">
            <a:extLst>
              <a:ext uri="{FF2B5EF4-FFF2-40B4-BE49-F238E27FC236}">
                <a16:creationId xmlns:a16="http://schemas.microsoft.com/office/drawing/2014/main" id="{CD2AEB1D-400C-4BEA-8801-8F5DDD051482}"/>
              </a:ext>
            </a:extLst>
          </p:cNvPr>
          <p:cNvSpPr>
            <a:spLocks noChangeAspect="1"/>
          </p:cNvSpPr>
          <p:nvPr/>
        </p:nvSpPr>
        <p:spPr>
          <a:xfrm>
            <a:off x="2569823" y="3059559"/>
            <a:ext cx="275398" cy="327192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9" name="자유형: 도형 62">
            <a:extLst>
              <a:ext uri="{FF2B5EF4-FFF2-40B4-BE49-F238E27FC236}">
                <a16:creationId xmlns:a16="http://schemas.microsoft.com/office/drawing/2014/main" id="{96DB792E-76AA-4174-B01D-15676026EF41}"/>
              </a:ext>
            </a:extLst>
          </p:cNvPr>
          <p:cNvSpPr>
            <a:spLocks noChangeAspect="1"/>
          </p:cNvSpPr>
          <p:nvPr/>
        </p:nvSpPr>
        <p:spPr>
          <a:xfrm>
            <a:off x="1823278" y="4392954"/>
            <a:ext cx="327194" cy="28995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0" name="L-Shape 759">
            <a:extLst>
              <a:ext uri="{FF2B5EF4-FFF2-40B4-BE49-F238E27FC236}">
                <a16:creationId xmlns:a16="http://schemas.microsoft.com/office/drawing/2014/main" id="{28BAD8B5-28BD-4308-B3C0-07911A1BEB41}"/>
              </a:ext>
            </a:extLst>
          </p:cNvPr>
          <p:cNvSpPr/>
          <p:nvPr/>
        </p:nvSpPr>
        <p:spPr>
          <a:xfrm rot="11157538">
            <a:off x="5388234" y="1612246"/>
            <a:ext cx="405807" cy="406374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61" name="TextBox 760">
            <a:extLst>
              <a:ext uri="{FF2B5EF4-FFF2-40B4-BE49-F238E27FC236}">
                <a16:creationId xmlns:a16="http://schemas.microsoft.com/office/drawing/2014/main" id="{E745D469-E85B-4178-B1E5-E803D1323E75}"/>
              </a:ext>
            </a:extLst>
          </p:cNvPr>
          <p:cNvSpPr txBox="1"/>
          <p:nvPr/>
        </p:nvSpPr>
        <p:spPr>
          <a:xfrm>
            <a:off x="3408775" y="1835102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62" name="TextBox 761">
            <a:extLst>
              <a:ext uri="{FF2B5EF4-FFF2-40B4-BE49-F238E27FC236}">
                <a16:creationId xmlns:a16="http://schemas.microsoft.com/office/drawing/2014/main" id="{E77D714A-FB88-4010-8C68-44DBD71FFE8D}"/>
              </a:ext>
            </a:extLst>
          </p:cNvPr>
          <p:cNvSpPr txBox="1"/>
          <p:nvPr/>
        </p:nvSpPr>
        <p:spPr>
          <a:xfrm>
            <a:off x="1507334" y="2291102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0A7323B0-E738-4978-9202-69888974F2C7}"/>
              </a:ext>
            </a:extLst>
          </p:cNvPr>
          <p:cNvSpPr txBox="1"/>
          <p:nvPr/>
        </p:nvSpPr>
        <p:spPr>
          <a:xfrm>
            <a:off x="407190" y="3710198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64" name="TextBox 763">
            <a:extLst>
              <a:ext uri="{FF2B5EF4-FFF2-40B4-BE49-F238E27FC236}">
                <a16:creationId xmlns:a16="http://schemas.microsoft.com/office/drawing/2014/main" id="{939B2B51-5D96-4FBD-B119-D800EFD40962}"/>
              </a:ext>
            </a:extLst>
          </p:cNvPr>
          <p:cNvSpPr txBox="1"/>
          <p:nvPr/>
        </p:nvSpPr>
        <p:spPr>
          <a:xfrm>
            <a:off x="691612" y="5351004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113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2021-04-19T04:44:25Z</dcterms:modified>
</cp:coreProperties>
</file>