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6293" y="1462012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046292" y="486419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67544" y="4830286"/>
            <a:ext cx="83164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40" y="4408260"/>
            <a:ext cx="1301512" cy="3218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11560" y="551582"/>
            <a:ext cx="252537" cy="13720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2015-10-24T09:39:23Z</dcterms:modified>
</cp:coreProperties>
</file>