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" name="Group 1">
            <a:extLst>
              <a:ext uri="{FF2B5EF4-FFF2-40B4-BE49-F238E27FC236}">
                <a16:creationId xmlns:a16="http://schemas.microsoft.com/office/drawing/2014/main" id="{7B606E10-5868-4B38-9203-5C9F05E40C9C}"/>
              </a:ext>
            </a:extLst>
          </p:cNvPr>
          <p:cNvGrpSpPr/>
          <p:nvPr/>
        </p:nvGrpSpPr>
        <p:grpSpPr>
          <a:xfrm>
            <a:off x="3603580" y="3433882"/>
            <a:ext cx="1080051" cy="1452483"/>
            <a:chOff x="5823708" y="3105088"/>
            <a:chExt cx="1330902" cy="1789834"/>
          </a:xfrm>
        </p:grpSpPr>
        <p:sp>
          <p:nvSpPr>
            <p:cNvPr id="42" name="Graphic 22">
              <a:extLst>
                <a:ext uri="{FF2B5EF4-FFF2-40B4-BE49-F238E27FC236}">
                  <a16:creationId xmlns:a16="http://schemas.microsoft.com/office/drawing/2014/main" id="{615A1ACA-6161-4072-A851-6E77A10E5C0A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Oval 3">
              <a:extLst>
                <a:ext uri="{FF2B5EF4-FFF2-40B4-BE49-F238E27FC236}">
                  <a16:creationId xmlns:a16="http://schemas.microsoft.com/office/drawing/2014/main" id="{2AC4A870-8BBA-45EE-BA67-E5A80E9010FC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">
            <a:extLst>
              <a:ext uri="{FF2B5EF4-FFF2-40B4-BE49-F238E27FC236}">
                <a16:creationId xmlns:a16="http://schemas.microsoft.com/office/drawing/2014/main" id="{31DAC554-D246-4FE0-B946-B9CBDF242094}"/>
              </a:ext>
            </a:extLst>
          </p:cNvPr>
          <p:cNvGrpSpPr/>
          <p:nvPr/>
        </p:nvGrpSpPr>
        <p:grpSpPr>
          <a:xfrm>
            <a:off x="4516467" y="2474966"/>
            <a:ext cx="1080051" cy="1452483"/>
            <a:chOff x="5823708" y="3105088"/>
            <a:chExt cx="1330902" cy="1789834"/>
          </a:xfrm>
        </p:grpSpPr>
        <p:sp>
          <p:nvSpPr>
            <p:cNvPr id="45" name="Graphic 22">
              <a:extLst>
                <a:ext uri="{FF2B5EF4-FFF2-40B4-BE49-F238E27FC236}">
                  <a16:creationId xmlns:a16="http://schemas.microsoft.com/office/drawing/2014/main" id="{8ABCB625-829E-4873-B17D-764669F78FF8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Oval 6">
              <a:extLst>
                <a:ext uri="{FF2B5EF4-FFF2-40B4-BE49-F238E27FC236}">
                  <a16:creationId xmlns:a16="http://schemas.microsoft.com/office/drawing/2014/main" id="{1210FE93-DA1B-4608-AE0C-43B783246781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7">
            <a:extLst>
              <a:ext uri="{FF2B5EF4-FFF2-40B4-BE49-F238E27FC236}">
                <a16:creationId xmlns:a16="http://schemas.microsoft.com/office/drawing/2014/main" id="{96B67857-D383-40CC-995B-5C7905D1D920}"/>
              </a:ext>
            </a:extLst>
          </p:cNvPr>
          <p:cNvGrpSpPr/>
          <p:nvPr/>
        </p:nvGrpSpPr>
        <p:grpSpPr>
          <a:xfrm>
            <a:off x="5570026" y="2120840"/>
            <a:ext cx="1080051" cy="1452483"/>
            <a:chOff x="5823708" y="3105088"/>
            <a:chExt cx="1330902" cy="1789834"/>
          </a:xfrm>
        </p:grpSpPr>
        <p:sp>
          <p:nvSpPr>
            <p:cNvPr id="48" name="Graphic 22">
              <a:extLst>
                <a:ext uri="{FF2B5EF4-FFF2-40B4-BE49-F238E27FC236}">
                  <a16:creationId xmlns:a16="http://schemas.microsoft.com/office/drawing/2014/main" id="{02A560CD-E4CC-40C9-B265-736B24B329FE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Oval 9">
              <a:extLst>
                <a:ext uri="{FF2B5EF4-FFF2-40B4-BE49-F238E27FC236}">
                  <a16:creationId xmlns:a16="http://schemas.microsoft.com/office/drawing/2014/main" id="{14FBFFC7-727F-4F19-B55D-93B9BC117BC7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10">
            <a:extLst>
              <a:ext uri="{FF2B5EF4-FFF2-40B4-BE49-F238E27FC236}">
                <a16:creationId xmlns:a16="http://schemas.microsoft.com/office/drawing/2014/main" id="{3F7994F8-6937-4F9F-A3B0-DA3D6C17FFBC}"/>
              </a:ext>
            </a:extLst>
          </p:cNvPr>
          <p:cNvGrpSpPr/>
          <p:nvPr/>
        </p:nvGrpSpPr>
        <p:grpSpPr>
          <a:xfrm>
            <a:off x="6623584" y="2474966"/>
            <a:ext cx="1080051" cy="1452483"/>
            <a:chOff x="5823708" y="3105088"/>
            <a:chExt cx="1330902" cy="1789834"/>
          </a:xfrm>
        </p:grpSpPr>
        <p:sp>
          <p:nvSpPr>
            <p:cNvPr id="51" name="Graphic 22">
              <a:extLst>
                <a:ext uri="{FF2B5EF4-FFF2-40B4-BE49-F238E27FC236}">
                  <a16:creationId xmlns:a16="http://schemas.microsoft.com/office/drawing/2014/main" id="{E541002D-3D7B-4FE6-A070-2D00C971BBAF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Oval 12">
              <a:extLst>
                <a:ext uri="{FF2B5EF4-FFF2-40B4-BE49-F238E27FC236}">
                  <a16:creationId xmlns:a16="http://schemas.microsoft.com/office/drawing/2014/main" id="{AB7A29B9-9020-4F3D-9A18-3FC3103A188F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13">
            <a:extLst>
              <a:ext uri="{FF2B5EF4-FFF2-40B4-BE49-F238E27FC236}">
                <a16:creationId xmlns:a16="http://schemas.microsoft.com/office/drawing/2014/main" id="{4D413460-B767-46BD-B8B2-5D6088A54EF2}"/>
              </a:ext>
            </a:extLst>
          </p:cNvPr>
          <p:cNvGrpSpPr/>
          <p:nvPr/>
        </p:nvGrpSpPr>
        <p:grpSpPr>
          <a:xfrm>
            <a:off x="7536470" y="3433882"/>
            <a:ext cx="1080051" cy="1452483"/>
            <a:chOff x="5823708" y="3105088"/>
            <a:chExt cx="1330902" cy="1789834"/>
          </a:xfrm>
        </p:grpSpPr>
        <p:sp>
          <p:nvSpPr>
            <p:cNvPr id="56" name="Graphic 22">
              <a:extLst>
                <a:ext uri="{FF2B5EF4-FFF2-40B4-BE49-F238E27FC236}">
                  <a16:creationId xmlns:a16="http://schemas.microsoft.com/office/drawing/2014/main" id="{4B53913D-5A73-430B-AB42-7747BC20609C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Oval 15">
              <a:extLst>
                <a:ext uri="{FF2B5EF4-FFF2-40B4-BE49-F238E27FC236}">
                  <a16:creationId xmlns:a16="http://schemas.microsoft.com/office/drawing/2014/main" id="{5664B8E9-25D6-4201-886E-4A42DA907738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Isosceles Triangle 51">
            <a:extLst>
              <a:ext uri="{FF2B5EF4-FFF2-40B4-BE49-F238E27FC236}">
                <a16:creationId xmlns:a16="http://schemas.microsoft.com/office/drawing/2014/main" id="{906D1138-1BC9-4D39-A3B5-8B9AB8F90ECC}"/>
              </a:ext>
            </a:extLst>
          </p:cNvPr>
          <p:cNvSpPr/>
          <p:nvPr/>
        </p:nvSpPr>
        <p:spPr>
          <a:xfrm>
            <a:off x="4000465" y="3852490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27">
            <a:extLst>
              <a:ext uri="{FF2B5EF4-FFF2-40B4-BE49-F238E27FC236}">
                <a16:creationId xmlns:a16="http://schemas.microsoft.com/office/drawing/2014/main" id="{F073B749-9EFD-46C9-8529-5FA888C55188}"/>
              </a:ext>
            </a:extLst>
          </p:cNvPr>
          <p:cNvSpPr/>
          <p:nvPr/>
        </p:nvSpPr>
        <p:spPr>
          <a:xfrm>
            <a:off x="4907173" y="2861113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D4F95B8C-3273-4802-89C1-E5132A17D91E}"/>
              </a:ext>
            </a:extLst>
          </p:cNvPr>
          <p:cNvSpPr/>
          <p:nvPr/>
        </p:nvSpPr>
        <p:spPr>
          <a:xfrm>
            <a:off x="7023614" y="2825357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 Same Side Corner Rectangle 36">
            <a:extLst>
              <a:ext uri="{FF2B5EF4-FFF2-40B4-BE49-F238E27FC236}">
                <a16:creationId xmlns:a16="http://schemas.microsoft.com/office/drawing/2014/main" id="{584871A8-200A-4D5A-A24E-175FE0FB33BE}"/>
              </a:ext>
            </a:extLst>
          </p:cNvPr>
          <p:cNvSpPr/>
          <p:nvPr/>
        </p:nvSpPr>
        <p:spPr>
          <a:xfrm>
            <a:off x="5955337" y="2499742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ectangle 9">
            <a:extLst>
              <a:ext uri="{FF2B5EF4-FFF2-40B4-BE49-F238E27FC236}">
                <a16:creationId xmlns:a16="http://schemas.microsoft.com/office/drawing/2014/main" id="{122C75B6-8216-46B0-BCF7-FEC22AFA8D6C}"/>
              </a:ext>
            </a:extLst>
          </p:cNvPr>
          <p:cNvSpPr/>
          <p:nvPr/>
        </p:nvSpPr>
        <p:spPr>
          <a:xfrm>
            <a:off x="7951517" y="3814396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3" name="Group 24">
            <a:extLst>
              <a:ext uri="{FF2B5EF4-FFF2-40B4-BE49-F238E27FC236}">
                <a16:creationId xmlns:a16="http://schemas.microsoft.com/office/drawing/2014/main" id="{91507026-D4BA-451F-AC79-C439B7AA519F}"/>
              </a:ext>
            </a:extLst>
          </p:cNvPr>
          <p:cNvGrpSpPr/>
          <p:nvPr/>
        </p:nvGrpSpPr>
        <p:grpSpPr>
          <a:xfrm>
            <a:off x="8230753" y="1711213"/>
            <a:ext cx="2473560" cy="938008"/>
            <a:chOff x="4969797" y="1546333"/>
            <a:chExt cx="1863180" cy="104760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676A203-088D-4B52-940D-0D4EF7B1871B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DDFD5DB-1FF9-4990-ACFD-0550068DCD67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33">
            <a:extLst>
              <a:ext uri="{FF2B5EF4-FFF2-40B4-BE49-F238E27FC236}">
                <a16:creationId xmlns:a16="http://schemas.microsoft.com/office/drawing/2014/main" id="{C1C6E200-4F77-4C83-A921-9938A9A79417}"/>
              </a:ext>
            </a:extLst>
          </p:cNvPr>
          <p:cNvGrpSpPr/>
          <p:nvPr/>
        </p:nvGrpSpPr>
        <p:grpSpPr>
          <a:xfrm>
            <a:off x="8699007" y="3035001"/>
            <a:ext cx="2473560" cy="938008"/>
            <a:chOff x="4969797" y="1546333"/>
            <a:chExt cx="1863180" cy="104760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52E48A2F-39E2-4AFD-8712-3032197CFFF0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31F83AF-6CF6-454C-AE25-814201B49F9D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42">
            <a:extLst>
              <a:ext uri="{FF2B5EF4-FFF2-40B4-BE49-F238E27FC236}">
                <a16:creationId xmlns:a16="http://schemas.microsoft.com/office/drawing/2014/main" id="{C58C581E-40EB-41DD-B2FF-0CC5274E6819}"/>
              </a:ext>
            </a:extLst>
          </p:cNvPr>
          <p:cNvGrpSpPr/>
          <p:nvPr/>
        </p:nvGrpSpPr>
        <p:grpSpPr>
          <a:xfrm>
            <a:off x="9167261" y="4358789"/>
            <a:ext cx="2473943" cy="938008"/>
            <a:chOff x="4969796" y="1546333"/>
            <a:chExt cx="2006616" cy="104760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4715041-E848-42B0-929B-ED549651BE4C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BC53797-0734-44B5-854C-A29FD1104E3C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4">
            <a:extLst>
              <a:ext uri="{FF2B5EF4-FFF2-40B4-BE49-F238E27FC236}">
                <a16:creationId xmlns:a16="http://schemas.microsoft.com/office/drawing/2014/main" id="{BB63EE73-A5DE-4F93-AFC5-F7780E626305}"/>
              </a:ext>
            </a:extLst>
          </p:cNvPr>
          <p:cNvGrpSpPr/>
          <p:nvPr/>
        </p:nvGrpSpPr>
        <p:grpSpPr>
          <a:xfrm flipH="1">
            <a:off x="1485939" y="1711213"/>
            <a:ext cx="2473560" cy="938008"/>
            <a:chOff x="4969797" y="1546333"/>
            <a:chExt cx="1863180" cy="104760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61067B6-1EB1-45C1-941B-486918CC5A56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2FFED42-DEC1-4FE4-8677-D4C0FA9DE624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33">
            <a:extLst>
              <a:ext uri="{FF2B5EF4-FFF2-40B4-BE49-F238E27FC236}">
                <a16:creationId xmlns:a16="http://schemas.microsoft.com/office/drawing/2014/main" id="{F78A7860-1FA3-4086-82F2-350E87BEB168}"/>
              </a:ext>
            </a:extLst>
          </p:cNvPr>
          <p:cNvGrpSpPr/>
          <p:nvPr/>
        </p:nvGrpSpPr>
        <p:grpSpPr>
          <a:xfrm flipH="1">
            <a:off x="1017685" y="3035001"/>
            <a:ext cx="2473560" cy="938008"/>
            <a:chOff x="4969797" y="1546333"/>
            <a:chExt cx="1863180" cy="104760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87CDF45-AB50-4C4A-A2CA-D37C2E6314CE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CDBBA28-0781-4036-A546-28C67CBD559E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42">
            <a:extLst>
              <a:ext uri="{FF2B5EF4-FFF2-40B4-BE49-F238E27FC236}">
                <a16:creationId xmlns:a16="http://schemas.microsoft.com/office/drawing/2014/main" id="{20538E26-772F-47E2-9191-63ECE6ED6595}"/>
              </a:ext>
            </a:extLst>
          </p:cNvPr>
          <p:cNvGrpSpPr/>
          <p:nvPr/>
        </p:nvGrpSpPr>
        <p:grpSpPr>
          <a:xfrm flipH="1">
            <a:off x="549048" y="4358789"/>
            <a:ext cx="2473943" cy="938008"/>
            <a:chOff x="4969796" y="1546333"/>
            <a:chExt cx="2006616" cy="104760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9D80285-0BB4-4883-AA2B-54F97B48BFD3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1F54AB3-4BEC-4F09-A2F1-954D961EC5BD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Isosceles Triangle 51">
            <a:extLst>
              <a:ext uri="{FF2B5EF4-FFF2-40B4-BE49-F238E27FC236}">
                <a16:creationId xmlns:a16="http://schemas.microsoft.com/office/drawing/2014/main" id="{E8E228E5-963A-4FBF-9579-40D04B6E43FC}"/>
              </a:ext>
            </a:extLst>
          </p:cNvPr>
          <p:cNvSpPr/>
          <p:nvPr/>
        </p:nvSpPr>
        <p:spPr>
          <a:xfrm>
            <a:off x="4000465" y="3852490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Rectangle 9">
            <a:extLst>
              <a:ext uri="{FF2B5EF4-FFF2-40B4-BE49-F238E27FC236}">
                <a16:creationId xmlns:a16="http://schemas.microsoft.com/office/drawing/2014/main" id="{F96606EC-B0BD-4417-A702-EAA73D5B31E9}"/>
              </a:ext>
            </a:extLst>
          </p:cNvPr>
          <p:cNvSpPr/>
          <p:nvPr/>
        </p:nvSpPr>
        <p:spPr>
          <a:xfrm>
            <a:off x="7951517" y="3814396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3" name="Group 26">
            <a:extLst>
              <a:ext uri="{FF2B5EF4-FFF2-40B4-BE49-F238E27FC236}">
                <a16:creationId xmlns:a16="http://schemas.microsoft.com/office/drawing/2014/main" id="{BCDC7EF9-60D3-4FE0-ADC7-47A15A53EFD3}"/>
              </a:ext>
            </a:extLst>
          </p:cNvPr>
          <p:cNvGrpSpPr/>
          <p:nvPr/>
        </p:nvGrpSpPr>
        <p:grpSpPr>
          <a:xfrm>
            <a:off x="4369695" y="3646018"/>
            <a:ext cx="3465842" cy="3465842"/>
            <a:chOff x="1239645" y="3034337"/>
            <a:chExt cx="3046468" cy="3046468"/>
          </a:xfrm>
        </p:grpSpPr>
        <p:grpSp>
          <p:nvGrpSpPr>
            <p:cNvPr id="84" name="Group 27">
              <a:extLst>
                <a:ext uri="{FF2B5EF4-FFF2-40B4-BE49-F238E27FC236}">
                  <a16:creationId xmlns:a16="http://schemas.microsoft.com/office/drawing/2014/main" id="{F2FF4887-FB69-49C7-8B21-47DC9E9A3812}"/>
                </a:ext>
              </a:extLst>
            </p:cNvPr>
            <p:cNvGrpSpPr/>
            <p:nvPr/>
          </p:nvGrpSpPr>
          <p:grpSpPr>
            <a:xfrm>
              <a:off x="1840012" y="3635177"/>
              <a:ext cx="1845735" cy="1844788"/>
              <a:chOff x="4574848" y="1897856"/>
              <a:chExt cx="3028217" cy="3026664"/>
            </a:xfrm>
          </p:grpSpPr>
          <p:sp>
            <p:nvSpPr>
              <p:cNvPr id="96" name="Freeform: Shape 39">
                <a:extLst>
                  <a:ext uri="{FF2B5EF4-FFF2-40B4-BE49-F238E27FC236}">
                    <a16:creationId xmlns:a16="http://schemas.microsoft.com/office/drawing/2014/main" id="{CCBE6193-DD8C-49E7-81ED-45B09EB3B91C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40">
                <a:extLst>
                  <a:ext uri="{FF2B5EF4-FFF2-40B4-BE49-F238E27FC236}">
                    <a16:creationId xmlns:a16="http://schemas.microsoft.com/office/drawing/2014/main" id="{31EF0891-27A0-42A8-9250-8356A1283FAE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5" name="Group 10">
              <a:extLst>
                <a:ext uri="{FF2B5EF4-FFF2-40B4-BE49-F238E27FC236}">
                  <a16:creationId xmlns:a16="http://schemas.microsoft.com/office/drawing/2014/main" id="{7B47CB75-23EA-4FDC-9864-3F0B6AFF7949}"/>
                </a:ext>
              </a:extLst>
            </p:cNvPr>
            <p:cNvGrpSpPr/>
            <p:nvPr/>
          </p:nvGrpSpPr>
          <p:grpSpPr>
            <a:xfrm rot="16200000">
              <a:off x="1239645" y="3034337"/>
              <a:ext cx="3046468" cy="3046468"/>
              <a:chOff x="57821" y="1441240"/>
              <a:chExt cx="4262520" cy="4262520"/>
            </a:xfrm>
          </p:grpSpPr>
          <p:grpSp>
            <p:nvGrpSpPr>
              <p:cNvPr id="86" name="Group 16">
                <a:extLst>
                  <a:ext uri="{FF2B5EF4-FFF2-40B4-BE49-F238E27FC236}">
                    <a16:creationId xmlns:a16="http://schemas.microsoft.com/office/drawing/2014/main" id="{84A13DD7-26A9-438A-8703-00118239D212}"/>
                  </a:ext>
                </a:extLst>
              </p:cNvPr>
              <p:cNvGrpSpPr/>
              <p:nvPr userDrawn="1"/>
            </p:nvGrpSpPr>
            <p:grpSpPr>
              <a:xfrm>
                <a:off x="57821" y="1441240"/>
                <a:ext cx="4262520" cy="4262520"/>
                <a:chOff x="634127" y="2000307"/>
                <a:chExt cx="4262520" cy="4262520"/>
              </a:xfrm>
            </p:grpSpPr>
            <p:sp>
              <p:nvSpPr>
                <p:cNvPr id="92" name="Block Arc 49">
                  <a:extLst>
                    <a:ext uri="{FF2B5EF4-FFF2-40B4-BE49-F238E27FC236}">
                      <a16:creationId xmlns:a16="http://schemas.microsoft.com/office/drawing/2014/main" id="{8D738557-7D51-4F4C-8749-800A00BB8D5E}"/>
                    </a:ext>
                  </a:extLst>
                </p:cNvPr>
                <p:cNvSpPr/>
                <p:nvPr userDrawn="1"/>
              </p:nvSpPr>
              <p:spPr>
                <a:xfrm rot="72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" name="Block Arc 50">
                  <a:extLst>
                    <a:ext uri="{FF2B5EF4-FFF2-40B4-BE49-F238E27FC236}">
                      <a16:creationId xmlns:a16="http://schemas.microsoft.com/office/drawing/2014/main" id="{1BD3A373-D211-40E7-9137-56551583640D}"/>
                    </a:ext>
                  </a:extLst>
                </p:cNvPr>
                <p:cNvSpPr/>
                <p:nvPr userDrawn="1"/>
              </p:nvSpPr>
              <p:spPr>
                <a:xfrm rot="144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Block Arc 51">
                  <a:extLst>
                    <a:ext uri="{FF2B5EF4-FFF2-40B4-BE49-F238E27FC236}">
                      <a16:creationId xmlns:a16="http://schemas.microsoft.com/office/drawing/2014/main" id="{A8539C26-D7C2-42F4-9D3F-10B254D8BECD}"/>
                    </a:ext>
                  </a:extLst>
                </p:cNvPr>
                <p:cNvSpPr/>
                <p:nvPr userDrawn="1"/>
              </p:nvSpPr>
              <p:spPr>
                <a:xfrm rot="108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5" name="Block Arc 52">
                  <a:extLst>
                    <a:ext uri="{FF2B5EF4-FFF2-40B4-BE49-F238E27FC236}">
                      <a16:creationId xmlns:a16="http://schemas.microsoft.com/office/drawing/2014/main" id="{50347925-09E8-47A3-8317-52E2F499D93F}"/>
                    </a:ext>
                  </a:extLst>
                </p:cNvPr>
                <p:cNvSpPr/>
                <p:nvPr userDrawn="1"/>
              </p:nvSpPr>
              <p:spPr>
                <a:xfrm rot="36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7" name="Oval 18">
                <a:extLst>
                  <a:ext uri="{FF2B5EF4-FFF2-40B4-BE49-F238E27FC236}">
                    <a16:creationId xmlns:a16="http://schemas.microsoft.com/office/drawing/2014/main" id="{A946B3D3-A8F0-4A01-884D-EE34EC706991}"/>
                  </a:ext>
                </a:extLst>
              </p:cNvPr>
              <p:cNvSpPr/>
              <p:nvPr/>
            </p:nvSpPr>
            <p:spPr>
              <a:xfrm rot="210143">
                <a:off x="3140041" y="1731940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Oval 19">
                <a:extLst>
                  <a:ext uri="{FF2B5EF4-FFF2-40B4-BE49-F238E27FC236}">
                    <a16:creationId xmlns:a16="http://schemas.microsoft.com/office/drawing/2014/main" id="{E2E283DA-22D2-4EC2-BC90-BA8BC560FF91}"/>
                  </a:ext>
                </a:extLst>
              </p:cNvPr>
              <p:cNvSpPr/>
              <p:nvPr/>
            </p:nvSpPr>
            <p:spPr>
              <a:xfrm rot="210143">
                <a:off x="1084975" y="1713528"/>
                <a:ext cx="190800" cy="1908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20">
                <a:extLst>
                  <a:ext uri="{FF2B5EF4-FFF2-40B4-BE49-F238E27FC236}">
                    <a16:creationId xmlns:a16="http://schemas.microsoft.com/office/drawing/2014/main" id="{DD3B0D68-7C04-479C-958C-3151A766CAF2}"/>
                  </a:ext>
                </a:extLst>
              </p:cNvPr>
              <p:cNvSpPr/>
              <p:nvPr/>
            </p:nvSpPr>
            <p:spPr>
              <a:xfrm rot="210143">
                <a:off x="4123728" y="3456224"/>
                <a:ext cx="190800" cy="190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21">
                <a:extLst>
                  <a:ext uri="{FF2B5EF4-FFF2-40B4-BE49-F238E27FC236}">
                    <a16:creationId xmlns:a16="http://schemas.microsoft.com/office/drawing/2014/main" id="{43E4BB44-5387-4527-852A-C8D76A6ACDDB}"/>
                  </a:ext>
                </a:extLst>
              </p:cNvPr>
              <p:cNvSpPr/>
              <p:nvPr/>
            </p:nvSpPr>
            <p:spPr>
              <a:xfrm rot="210143">
                <a:off x="3086058" y="5255169"/>
                <a:ext cx="190800" cy="19080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Oval 22">
                <a:extLst>
                  <a:ext uri="{FF2B5EF4-FFF2-40B4-BE49-F238E27FC236}">
                    <a16:creationId xmlns:a16="http://schemas.microsoft.com/office/drawing/2014/main" id="{1BFB173A-DB8B-417F-99F6-7C1BBBA34C29}"/>
                  </a:ext>
                </a:extLst>
              </p:cNvPr>
              <p:cNvSpPr/>
              <p:nvPr/>
            </p:nvSpPr>
            <p:spPr>
              <a:xfrm rot="210143">
                <a:off x="1062045" y="5223805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2023-11-27T14:31:46Z</dcterms:modified>
</cp:coreProperties>
</file>