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3923928" y="4443958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4094951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0" y="3518887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496" y="1438672"/>
            <a:ext cx="4800000" cy="360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3478"/>
            <a:ext cx="4800000" cy="360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5993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107</Words>
  <Application>Microsoft Office PowerPoint</Application>
  <PresentationFormat>On-screen Show (16:9)</PresentationFormat>
  <Paragraphs>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 Enter Your Tittle 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2014-06-20T12:42:18Z</dcterms:modified>
</cp:coreProperties>
</file>