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6705556699159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A830-40C0-8F2E-A981724A7E3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830-40C0-8F2E-A981724A7E3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830-40C0-8F2E-A981724A7E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486444342411732E-2"/>
          <c:y val="3.427154469539514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494-4501-B4F8-3CF463D300F6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494-4501-B4F8-3CF463D300F6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494-4501-B4F8-3CF463D300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955140020243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823-45EA-9F31-067732A0806A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E823-45EA-9F31-067732A0806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823-45EA-9F31-067732A08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61441097205476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25A-4730-BD64-59ADC9C32339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A25A-4730-BD64-59ADC9C3233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25A-4730-BD64-59ADC9C323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1.png"/><Relationship Id="rId7" Type="http://schemas.openxmlformats.org/officeDocument/2006/relationships/chart" Target="../charts/chart3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D473E64-C25F-472A-BDD0-727FD88FC4FB}"/>
              </a:ext>
            </a:extLst>
          </p:cNvPr>
          <p:cNvGrpSpPr/>
          <p:nvPr/>
        </p:nvGrpSpPr>
        <p:grpSpPr>
          <a:xfrm>
            <a:off x="656545" y="1378944"/>
            <a:ext cx="3879474" cy="5231753"/>
            <a:chOff x="515867" y="1368007"/>
            <a:chExt cx="4070965" cy="5489993"/>
          </a:xfrm>
        </p:grpSpPr>
        <p:sp>
          <p:nvSpPr>
            <p:cNvPr id="74" name="막힌 원호 34">
              <a:extLst>
                <a:ext uri="{FF2B5EF4-FFF2-40B4-BE49-F238E27FC236}">
                  <a16:creationId xmlns:a16="http://schemas.microsoft.com/office/drawing/2014/main" id="{C495CC0D-B68B-4C8D-B572-3065C908FF33}"/>
                </a:ext>
              </a:extLst>
            </p:cNvPr>
            <p:cNvSpPr/>
            <p:nvPr/>
          </p:nvSpPr>
          <p:spPr>
            <a:xfrm>
              <a:off x="515867" y="1368007"/>
              <a:ext cx="4061344" cy="4061344"/>
            </a:xfrm>
            <a:prstGeom prst="blockArc">
              <a:avLst>
                <a:gd name="adj1" fmla="val 5315226"/>
                <a:gd name="adj2" fmla="val 10671772"/>
                <a:gd name="adj3" fmla="val 55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5" name="원형: 비어 있음 7">
              <a:extLst>
                <a:ext uri="{FF2B5EF4-FFF2-40B4-BE49-F238E27FC236}">
                  <a16:creationId xmlns:a16="http://schemas.microsoft.com/office/drawing/2014/main" id="{831729EE-6AB5-4BFE-B3CD-7EE677906331}"/>
                </a:ext>
              </a:extLst>
            </p:cNvPr>
            <p:cNvSpPr/>
            <p:nvPr/>
          </p:nvSpPr>
          <p:spPr>
            <a:xfrm>
              <a:off x="919900" y="1772040"/>
              <a:ext cx="3253279" cy="3253279"/>
            </a:xfrm>
            <a:prstGeom prst="donut">
              <a:avLst>
                <a:gd name="adj" fmla="val 1503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76" name="Group 7">
              <a:extLst>
                <a:ext uri="{FF2B5EF4-FFF2-40B4-BE49-F238E27FC236}">
                  <a16:creationId xmlns:a16="http://schemas.microsoft.com/office/drawing/2014/main" id="{BE54AFFA-64F5-4D82-B8C6-F36D8A1DA472}"/>
                </a:ext>
              </a:extLst>
            </p:cNvPr>
            <p:cNvGrpSpPr/>
            <p:nvPr/>
          </p:nvGrpSpPr>
          <p:grpSpPr>
            <a:xfrm>
              <a:off x="1162633" y="2014773"/>
              <a:ext cx="2767812" cy="2767812"/>
              <a:chOff x="1904201" y="1971574"/>
              <a:chExt cx="3456385" cy="3456384"/>
            </a:xfrm>
          </p:grpSpPr>
          <p:sp>
            <p:nvSpPr>
              <p:cNvPr id="77" name="Oval 8">
                <a:extLst>
                  <a:ext uri="{FF2B5EF4-FFF2-40B4-BE49-F238E27FC236}">
                    <a16:creationId xmlns:a16="http://schemas.microsoft.com/office/drawing/2014/main" id="{8490964A-19DF-424D-BA61-A589C6A13370}"/>
                  </a:ext>
                </a:extLst>
              </p:cNvPr>
              <p:cNvSpPr/>
              <p:nvPr/>
            </p:nvSpPr>
            <p:spPr>
              <a:xfrm>
                <a:off x="1904201" y="1971574"/>
                <a:ext cx="3456384" cy="3456384"/>
              </a:xfrm>
              <a:prstGeom prst="ellipse">
                <a:avLst/>
              </a:prstGeom>
              <a:solidFill>
                <a:schemeClr val="accent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Oval 9">
                <a:extLst>
                  <a:ext uri="{FF2B5EF4-FFF2-40B4-BE49-F238E27FC236}">
                    <a16:creationId xmlns:a16="http://schemas.microsoft.com/office/drawing/2014/main" id="{E26C2F63-8E27-4B09-8ABF-53CD338BAC59}"/>
                  </a:ext>
                </a:extLst>
              </p:cNvPr>
              <p:cNvSpPr/>
              <p:nvPr/>
            </p:nvSpPr>
            <p:spPr>
              <a:xfrm>
                <a:off x="1904201" y="1971574"/>
                <a:ext cx="3456385" cy="3456384"/>
              </a:xfrm>
              <a:prstGeom prst="ellipse">
                <a:avLst/>
              </a:prstGeom>
              <a:blipFill>
                <a:blip r:embed="rId3">
                  <a:duotone>
                    <a:prstClr val="black"/>
                    <a:schemeClr val="accent1">
                      <a:tint val="45000"/>
                      <a:satMod val="400000"/>
                    </a:schemeClr>
                  </a:duotone>
                  <a:extLst>
                    <a:ext uri="{BEBA8EAE-BF5A-486C-A8C5-ECC9F3942E4B}">
                      <a14:imgProps xmlns:a14="http://schemas.microsoft.com/office/drawing/2010/main">
                        <a14:imgLayer r:embed="rId4">
                          <a14:imgEffect>
                            <a14:brightnessContrast bright="1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 l="-23305" r="-42566" b="5592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79" name="Freeform 9">
              <a:extLst>
                <a:ext uri="{FF2B5EF4-FFF2-40B4-BE49-F238E27FC236}">
                  <a16:creationId xmlns:a16="http://schemas.microsoft.com/office/drawing/2014/main" id="{405588BB-5FA0-4A1C-AC37-C2AB380910B7}"/>
                </a:ext>
              </a:extLst>
            </p:cNvPr>
            <p:cNvSpPr/>
            <p:nvPr/>
          </p:nvSpPr>
          <p:spPr>
            <a:xfrm>
              <a:off x="2363385" y="4976141"/>
              <a:ext cx="335097" cy="1881859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388246"/>
                <a:gd name="connsiteY0" fmla="*/ 0 h 2158745"/>
                <a:gd name="connsiteX1" fmla="*/ 169614 w 388246"/>
                <a:gd name="connsiteY1" fmla="*/ 653795 h 2158745"/>
                <a:gd name="connsiteX2" fmla="*/ 12880 w 388246"/>
                <a:gd name="connsiteY2" fmla="*/ 1463420 h 2158745"/>
                <a:gd name="connsiteX3" fmla="*/ 215523 w 388246"/>
                <a:gd name="connsiteY3" fmla="*/ 2158745 h 2158745"/>
                <a:gd name="connsiteX4" fmla="*/ 384400 w 388246"/>
                <a:gd name="connsiteY4" fmla="*/ 2138024 h 2158745"/>
                <a:gd name="connsiteX5" fmla="*/ 183472 w 388246"/>
                <a:gd name="connsiteY5" fmla="*/ 1464323 h 2158745"/>
                <a:gd name="connsiteX6" fmla="*/ 338490 w 388246"/>
                <a:gd name="connsiteY6" fmla="*/ 660747 h 2158745"/>
                <a:gd name="connsiteX7" fmla="*/ 266867 w 388246"/>
                <a:gd name="connsiteY7" fmla="*/ 6095 h 2158745"/>
                <a:gd name="connsiteX8" fmla="*/ 136662 w 388246"/>
                <a:gd name="connsiteY8" fmla="*/ 0 h 2158745"/>
                <a:gd name="connsiteX0" fmla="*/ 136662 w 384400"/>
                <a:gd name="connsiteY0" fmla="*/ 0 h 2158745"/>
                <a:gd name="connsiteX1" fmla="*/ 169614 w 384400"/>
                <a:gd name="connsiteY1" fmla="*/ 653795 h 2158745"/>
                <a:gd name="connsiteX2" fmla="*/ 12880 w 384400"/>
                <a:gd name="connsiteY2" fmla="*/ 1463420 h 2158745"/>
                <a:gd name="connsiteX3" fmla="*/ 215523 w 384400"/>
                <a:gd name="connsiteY3" fmla="*/ 2158745 h 2158745"/>
                <a:gd name="connsiteX4" fmla="*/ 384400 w 384400"/>
                <a:gd name="connsiteY4" fmla="*/ 2138024 h 2158745"/>
                <a:gd name="connsiteX5" fmla="*/ 183472 w 384400"/>
                <a:gd name="connsiteY5" fmla="*/ 1464323 h 2158745"/>
                <a:gd name="connsiteX6" fmla="*/ 309219 w 384400"/>
                <a:gd name="connsiteY6" fmla="*/ 631477 h 2158745"/>
                <a:gd name="connsiteX7" fmla="*/ 266867 w 384400"/>
                <a:gd name="connsiteY7" fmla="*/ 6095 h 2158745"/>
                <a:gd name="connsiteX8" fmla="*/ 136662 w 384400"/>
                <a:gd name="connsiteY8" fmla="*/ 0 h 2158745"/>
                <a:gd name="connsiteX0" fmla="*/ 136662 w 384400"/>
                <a:gd name="connsiteY0" fmla="*/ 0 h 2158745"/>
                <a:gd name="connsiteX1" fmla="*/ 169614 w 384400"/>
                <a:gd name="connsiteY1" fmla="*/ 653795 h 2158745"/>
                <a:gd name="connsiteX2" fmla="*/ 12880 w 384400"/>
                <a:gd name="connsiteY2" fmla="*/ 1463420 h 2158745"/>
                <a:gd name="connsiteX3" fmla="*/ 215523 w 384400"/>
                <a:gd name="connsiteY3" fmla="*/ 2158745 h 2158745"/>
                <a:gd name="connsiteX4" fmla="*/ 384400 w 384400"/>
                <a:gd name="connsiteY4" fmla="*/ 2138024 h 2158745"/>
                <a:gd name="connsiteX5" fmla="*/ 139567 w 384400"/>
                <a:gd name="connsiteY5" fmla="*/ 1464322 h 2158745"/>
                <a:gd name="connsiteX6" fmla="*/ 309219 w 384400"/>
                <a:gd name="connsiteY6" fmla="*/ 631477 h 2158745"/>
                <a:gd name="connsiteX7" fmla="*/ 266867 w 384400"/>
                <a:gd name="connsiteY7" fmla="*/ 6095 h 2158745"/>
                <a:gd name="connsiteX8" fmla="*/ 136662 w 384400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4400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02209" y="1701890"/>
                    <a:pt x="139567" y="1464322"/>
                  </a:cubicBezTo>
                  <a:cubicBezTo>
                    <a:pt x="80011" y="1200797"/>
                    <a:pt x="191096" y="899335"/>
                    <a:pt x="309219" y="631477"/>
                  </a:cubicBezTo>
                  <a:cubicBezTo>
                    <a:pt x="380273" y="429608"/>
                    <a:pt x="419680" y="335791"/>
                    <a:pt x="266867" y="6095"/>
                  </a:cubicBezTo>
                  <a:cubicBezTo>
                    <a:pt x="208830" y="4063"/>
                    <a:pt x="194699" y="2032"/>
                    <a:pt x="13666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0" name="Group 2">
              <a:extLst>
                <a:ext uri="{FF2B5EF4-FFF2-40B4-BE49-F238E27FC236}">
                  <a16:creationId xmlns:a16="http://schemas.microsoft.com/office/drawing/2014/main" id="{67BF0C36-B895-4F39-9263-A9C5911314F5}"/>
                </a:ext>
              </a:extLst>
            </p:cNvPr>
            <p:cNvGrpSpPr/>
            <p:nvPr/>
          </p:nvGrpSpPr>
          <p:grpSpPr>
            <a:xfrm rot="16544206">
              <a:off x="938159" y="5234125"/>
              <a:ext cx="1175621" cy="1694211"/>
              <a:chOff x="967240" y="3289369"/>
              <a:chExt cx="1100200" cy="1585520"/>
            </a:xfrm>
          </p:grpSpPr>
          <p:sp>
            <p:nvSpPr>
              <p:cNvPr id="81" name="Freeform 3">
                <a:extLst>
                  <a:ext uri="{FF2B5EF4-FFF2-40B4-BE49-F238E27FC236}">
                    <a16:creationId xmlns:a16="http://schemas.microsoft.com/office/drawing/2014/main" id="{2326D347-EBC9-4F5C-AF9C-D7F332010CBC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Freeform 4">
                <a:extLst>
                  <a:ext uri="{FF2B5EF4-FFF2-40B4-BE49-F238E27FC236}">
                    <a16:creationId xmlns:a16="http://schemas.microsoft.com/office/drawing/2014/main" id="{A6F4A596-0B56-47B5-85F7-0C4BDD41CA81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3" name="Freeform 13">
              <a:extLst>
                <a:ext uri="{FF2B5EF4-FFF2-40B4-BE49-F238E27FC236}">
                  <a16:creationId xmlns:a16="http://schemas.microsoft.com/office/drawing/2014/main" id="{19341F87-5FF5-4111-B981-5F0C4107E33F}"/>
                </a:ext>
              </a:extLst>
            </p:cNvPr>
            <p:cNvSpPr/>
            <p:nvPr/>
          </p:nvSpPr>
          <p:spPr>
            <a:xfrm rot="4904672">
              <a:off x="2762377" y="5333747"/>
              <a:ext cx="336117" cy="946611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84" name="Group 15">
              <a:extLst>
                <a:ext uri="{FF2B5EF4-FFF2-40B4-BE49-F238E27FC236}">
                  <a16:creationId xmlns:a16="http://schemas.microsoft.com/office/drawing/2014/main" id="{D8C02316-790D-4F45-81E6-A993503632E8}"/>
                </a:ext>
              </a:extLst>
            </p:cNvPr>
            <p:cNvGrpSpPr/>
            <p:nvPr/>
          </p:nvGrpSpPr>
          <p:grpSpPr>
            <a:xfrm rot="3111980">
              <a:off x="2750726" y="3488474"/>
              <a:ext cx="1504316" cy="2167896"/>
              <a:chOff x="967240" y="3289369"/>
              <a:chExt cx="1100200" cy="1585520"/>
            </a:xfrm>
          </p:grpSpPr>
          <p:sp>
            <p:nvSpPr>
              <p:cNvPr id="85" name="Freeform 16">
                <a:extLst>
                  <a:ext uri="{FF2B5EF4-FFF2-40B4-BE49-F238E27FC236}">
                    <a16:creationId xmlns:a16="http://schemas.microsoft.com/office/drawing/2014/main" id="{12CFC16D-1A61-4112-85C3-3C47F25CF573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Freeform 17">
                <a:extLst>
                  <a:ext uri="{FF2B5EF4-FFF2-40B4-BE49-F238E27FC236}">
                    <a16:creationId xmlns:a16="http://schemas.microsoft.com/office/drawing/2014/main" id="{20AAB3E1-A286-4439-BFEB-3250070E14F4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87" name="Freeform 19">
              <a:extLst>
                <a:ext uri="{FF2B5EF4-FFF2-40B4-BE49-F238E27FC236}">
                  <a16:creationId xmlns:a16="http://schemas.microsoft.com/office/drawing/2014/main" id="{B21CEC84-8E56-483E-96EE-E9F02C35092E}"/>
                </a:ext>
              </a:extLst>
            </p:cNvPr>
            <p:cNvSpPr/>
            <p:nvPr/>
          </p:nvSpPr>
          <p:spPr>
            <a:xfrm rot="3762166">
              <a:off x="3004136" y="5558414"/>
              <a:ext cx="535048" cy="1506856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88" name="그룹 5">
            <a:extLst>
              <a:ext uri="{FF2B5EF4-FFF2-40B4-BE49-F238E27FC236}">
                <a16:creationId xmlns:a16="http://schemas.microsoft.com/office/drawing/2014/main" id="{EDF85189-F6E4-4847-A8DF-6AD243365690}"/>
              </a:ext>
            </a:extLst>
          </p:cNvPr>
          <p:cNvGrpSpPr/>
          <p:nvPr/>
        </p:nvGrpSpPr>
        <p:grpSpPr>
          <a:xfrm>
            <a:off x="6328887" y="1850811"/>
            <a:ext cx="5350385" cy="863505"/>
            <a:chOff x="6328887" y="1915749"/>
            <a:chExt cx="5350385" cy="863505"/>
          </a:xfrm>
        </p:grpSpPr>
        <p:sp>
          <p:nvSpPr>
            <p:cNvPr id="89" name="직사각형 70">
              <a:extLst>
                <a:ext uri="{FF2B5EF4-FFF2-40B4-BE49-F238E27FC236}">
                  <a16:creationId xmlns:a16="http://schemas.microsoft.com/office/drawing/2014/main" id="{5F6E8B54-1098-4D34-BD4E-9C4DA7D3518F}"/>
                </a:ext>
              </a:extLst>
            </p:cNvPr>
            <p:cNvSpPr/>
            <p:nvPr/>
          </p:nvSpPr>
          <p:spPr>
            <a:xfrm>
              <a:off x="6422668" y="1915749"/>
              <a:ext cx="1656184" cy="360000"/>
            </a:xfrm>
            <a:prstGeom prst="rect">
              <a:avLst/>
            </a:prstGeom>
            <a:solidFill>
              <a:schemeClr val="accent1">
                <a:alpha val="80000"/>
              </a:schemeClr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</a:rPr>
                <a:t>40% 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31A10FCB-8772-4067-A24D-A19579DEA3AD}"/>
                </a:ext>
              </a:extLst>
            </p:cNvPr>
            <p:cNvSpPr txBox="1"/>
            <p:nvPr/>
          </p:nvSpPr>
          <p:spPr>
            <a:xfrm>
              <a:off x="6328887" y="2317589"/>
              <a:ext cx="535038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1" name="그룹 4">
            <a:extLst>
              <a:ext uri="{FF2B5EF4-FFF2-40B4-BE49-F238E27FC236}">
                <a16:creationId xmlns:a16="http://schemas.microsoft.com/office/drawing/2014/main" id="{25657BE2-D13B-4891-A9FC-B5E04492C910}"/>
              </a:ext>
            </a:extLst>
          </p:cNvPr>
          <p:cNvGrpSpPr/>
          <p:nvPr/>
        </p:nvGrpSpPr>
        <p:grpSpPr>
          <a:xfrm>
            <a:off x="6328890" y="3005255"/>
            <a:ext cx="5350384" cy="863505"/>
            <a:chOff x="6328890" y="3050599"/>
            <a:chExt cx="5350384" cy="863505"/>
          </a:xfrm>
        </p:grpSpPr>
        <p:sp>
          <p:nvSpPr>
            <p:cNvPr id="92" name="직사각형 72">
              <a:extLst>
                <a:ext uri="{FF2B5EF4-FFF2-40B4-BE49-F238E27FC236}">
                  <a16:creationId xmlns:a16="http://schemas.microsoft.com/office/drawing/2014/main" id="{CD5A972E-D57D-4EE6-B4BB-A1153AF3D99F}"/>
                </a:ext>
              </a:extLst>
            </p:cNvPr>
            <p:cNvSpPr/>
            <p:nvPr/>
          </p:nvSpPr>
          <p:spPr>
            <a:xfrm>
              <a:off x="6422669" y="3050599"/>
              <a:ext cx="1656184" cy="360000"/>
            </a:xfrm>
            <a:prstGeom prst="rect">
              <a:avLst/>
            </a:prstGeom>
            <a:solidFill>
              <a:schemeClr val="accent4">
                <a:alpha val="80000"/>
              </a:schemeClr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ko-KR" sz="2000" b="1" dirty="0"/>
                <a:t>50% 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B7B09069-08BA-4D14-AE9E-025285CD583D}"/>
                </a:ext>
              </a:extLst>
            </p:cNvPr>
            <p:cNvSpPr txBox="1"/>
            <p:nvPr/>
          </p:nvSpPr>
          <p:spPr>
            <a:xfrm>
              <a:off x="6328890" y="3452439"/>
              <a:ext cx="5350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그룹 3">
            <a:extLst>
              <a:ext uri="{FF2B5EF4-FFF2-40B4-BE49-F238E27FC236}">
                <a16:creationId xmlns:a16="http://schemas.microsoft.com/office/drawing/2014/main" id="{2763B5D4-A8EB-49F6-BA2C-D89CFB6B411E}"/>
              </a:ext>
            </a:extLst>
          </p:cNvPr>
          <p:cNvGrpSpPr/>
          <p:nvPr/>
        </p:nvGrpSpPr>
        <p:grpSpPr>
          <a:xfrm>
            <a:off x="6328891" y="4159699"/>
            <a:ext cx="5350384" cy="863505"/>
            <a:chOff x="6328891" y="4185449"/>
            <a:chExt cx="5350384" cy="863505"/>
          </a:xfrm>
        </p:grpSpPr>
        <p:sp>
          <p:nvSpPr>
            <p:cNvPr id="95" name="직사각형 74">
              <a:extLst>
                <a:ext uri="{FF2B5EF4-FFF2-40B4-BE49-F238E27FC236}">
                  <a16:creationId xmlns:a16="http://schemas.microsoft.com/office/drawing/2014/main" id="{D7C2929F-50A5-405D-8618-38605456FA7B}"/>
                </a:ext>
              </a:extLst>
            </p:cNvPr>
            <p:cNvSpPr/>
            <p:nvPr/>
          </p:nvSpPr>
          <p:spPr>
            <a:xfrm>
              <a:off x="6422670" y="4185449"/>
              <a:ext cx="1656184" cy="360000"/>
            </a:xfrm>
            <a:prstGeom prst="rect">
              <a:avLst/>
            </a:prstGeom>
            <a:solidFill>
              <a:schemeClr val="accent3">
                <a:alpha val="80000"/>
              </a:schemeClr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ko-KR" sz="2000" dirty="0"/>
                <a:t>70% 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/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947F3CF-B44E-4528-9F74-9DC35449EADD}"/>
                </a:ext>
              </a:extLst>
            </p:cNvPr>
            <p:cNvSpPr txBox="1"/>
            <p:nvPr/>
          </p:nvSpPr>
          <p:spPr>
            <a:xfrm>
              <a:off x="6328891" y="4587289"/>
              <a:ext cx="5350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7" name="그룹 2">
            <a:extLst>
              <a:ext uri="{FF2B5EF4-FFF2-40B4-BE49-F238E27FC236}">
                <a16:creationId xmlns:a16="http://schemas.microsoft.com/office/drawing/2014/main" id="{33374FCE-8EB9-460A-9180-333C2E5EAAC7}"/>
              </a:ext>
            </a:extLst>
          </p:cNvPr>
          <p:cNvGrpSpPr/>
          <p:nvPr/>
        </p:nvGrpSpPr>
        <p:grpSpPr>
          <a:xfrm>
            <a:off x="6328889" y="5314144"/>
            <a:ext cx="5350384" cy="863505"/>
            <a:chOff x="6328889" y="5320299"/>
            <a:chExt cx="5350384" cy="863505"/>
          </a:xfrm>
        </p:grpSpPr>
        <p:sp>
          <p:nvSpPr>
            <p:cNvPr id="98" name="직사각형 76">
              <a:extLst>
                <a:ext uri="{FF2B5EF4-FFF2-40B4-BE49-F238E27FC236}">
                  <a16:creationId xmlns:a16="http://schemas.microsoft.com/office/drawing/2014/main" id="{B67B04EB-FBED-4FF8-A6CB-3493530840E4}"/>
                </a:ext>
              </a:extLst>
            </p:cNvPr>
            <p:cNvSpPr/>
            <p:nvPr/>
          </p:nvSpPr>
          <p:spPr>
            <a:xfrm>
              <a:off x="6422668" y="5320299"/>
              <a:ext cx="1656184" cy="3600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r>
                <a:rPr lang="en-US" altLang="ko-KR" sz="2000" b="1" dirty="0"/>
                <a:t>92% </a:t>
              </a:r>
              <a:r>
                <a:rPr lang="en-US" altLang="ko-KR" sz="1400" b="1" dirty="0">
                  <a:solidFill>
                    <a:schemeClr val="bg1"/>
                  </a:solidFill>
                </a:rPr>
                <a:t>Content</a:t>
              </a:r>
              <a:endParaRPr lang="ko-KR" altLang="en-US" sz="1400" b="1" dirty="0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281D3AC7-7CA2-4446-9063-A53CD4C5E332}"/>
                </a:ext>
              </a:extLst>
            </p:cNvPr>
            <p:cNvSpPr txBox="1"/>
            <p:nvPr/>
          </p:nvSpPr>
          <p:spPr>
            <a:xfrm>
              <a:off x="6328889" y="5722139"/>
              <a:ext cx="53503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100" name="Chart 7">
            <a:extLst>
              <a:ext uri="{FF2B5EF4-FFF2-40B4-BE49-F238E27FC236}">
                <a16:creationId xmlns:a16="http://schemas.microsoft.com/office/drawing/2014/main" id="{2D502A8B-CC2D-4166-A346-96502274B4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3309765"/>
              </p:ext>
            </p:extLst>
          </p:nvPr>
        </p:nvGraphicFramePr>
        <p:xfrm>
          <a:off x="5157265" y="2925657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1" name="Chart 7">
            <a:extLst>
              <a:ext uri="{FF2B5EF4-FFF2-40B4-BE49-F238E27FC236}">
                <a16:creationId xmlns:a16="http://schemas.microsoft.com/office/drawing/2014/main" id="{A8AF568C-5A83-4E2F-90E7-A50D49F8BF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4068959"/>
              </p:ext>
            </p:extLst>
          </p:nvPr>
        </p:nvGraphicFramePr>
        <p:xfrm>
          <a:off x="5157265" y="4080101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02" name="Chart 7">
            <a:extLst>
              <a:ext uri="{FF2B5EF4-FFF2-40B4-BE49-F238E27FC236}">
                <a16:creationId xmlns:a16="http://schemas.microsoft.com/office/drawing/2014/main" id="{B3BA02AB-6E54-48AA-A71B-E44AC9C80B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095202"/>
              </p:ext>
            </p:extLst>
          </p:nvPr>
        </p:nvGraphicFramePr>
        <p:xfrm>
          <a:off x="5157265" y="5234546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03" name="Chart 7">
            <a:extLst>
              <a:ext uri="{FF2B5EF4-FFF2-40B4-BE49-F238E27FC236}">
                <a16:creationId xmlns:a16="http://schemas.microsoft.com/office/drawing/2014/main" id="{5170F26B-98D9-4C45-BEC4-474770B201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326012"/>
              </p:ext>
            </p:extLst>
          </p:nvPr>
        </p:nvGraphicFramePr>
        <p:xfrm>
          <a:off x="5157265" y="1771213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04" name="Rectangle 16">
            <a:extLst>
              <a:ext uri="{FF2B5EF4-FFF2-40B4-BE49-F238E27FC236}">
                <a16:creationId xmlns:a16="http://schemas.microsoft.com/office/drawing/2014/main" id="{70F518A6-B64B-46DB-936D-7A751C6120E4}"/>
              </a:ext>
            </a:extLst>
          </p:cNvPr>
          <p:cNvSpPr/>
          <p:nvPr/>
        </p:nvSpPr>
        <p:spPr>
          <a:xfrm rot="2700000">
            <a:off x="5499252" y="5505140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5" name="Rectangle 9">
            <a:extLst>
              <a:ext uri="{FF2B5EF4-FFF2-40B4-BE49-F238E27FC236}">
                <a16:creationId xmlns:a16="http://schemas.microsoft.com/office/drawing/2014/main" id="{500AE694-E6D3-4AD1-969E-C764ED4AF137}"/>
              </a:ext>
            </a:extLst>
          </p:cNvPr>
          <p:cNvSpPr/>
          <p:nvPr/>
        </p:nvSpPr>
        <p:spPr>
          <a:xfrm>
            <a:off x="5477356" y="2126817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6" name="Oval 7">
            <a:extLst>
              <a:ext uri="{FF2B5EF4-FFF2-40B4-BE49-F238E27FC236}">
                <a16:creationId xmlns:a16="http://schemas.microsoft.com/office/drawing/2014/main" id="{8FB3B3C4-C803-482C-AC7C-3833F2EA550B}"/>
              </a:ext>
            </a:extLst>
          </p:cNvPr>
          <p:cNvSpPr/>
          <p:nvPr/>
        </p:nvSpPr>
        <p:spPr>
          <a:xfrm>
            <a:off x="5476593" y="440016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7" name="Rounded Rectangle 27">
            <a:extLst>
              <a:ext uri="{FF2B5EF4-FFF2-40B4-BE49-F238E27FC236}">
                <a16:creationId xmlns:a16="http://schemas.microsoft.com/office/drawing/2014/main" id="{ACA21CC6-D4C4-4AF4-AFE0-6B45D3605EA6}"/>
              </a:ext>
            </a:extLst>
          </p:cNvPr>
          <p:cNvSpPr/>
          <p:nvPr/>
        </p:nvSpPr>
        <p:spPr>
          <a:xfrm>
            <a:off x="5477356" y="328486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108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2018-12-27T08:03:09Z</dcterms:modified>
</cp:coreProperties>
</file>