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5DA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5414165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4345230"/>
            <a:ext cx="6400800" cy="114086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219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383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5" y="274637"/>
            <a:ext cx="701619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545" y="1443835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22219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58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14</cp:revision>
  <dcterms:created xsi:type="dcterms:W3CDTF">2013-08-21T19:17:07Z</dcterms:created>
  <dcterms:modified xsi:type="dcterms:W3CDTF">2013-10-04T18:25:02Z</dcterms:modified>
</cp:coreProperties>
</file>