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CF45"/>
    <a:srgbClr val="F49D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853" autoAdjust="0"/>
  </p:normalViewPr>
  <p:slideViewPr>
    <p:cSldViewPr showGuides="1">
      <p:cViewPr varScale="1">
        <p:scale>
          <a:sx n="111" d="100"/>
          <a:sy n="111" d="100"/>
        </p:scale>
        <p:origin x="-16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99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170" y="6228020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bg1"/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0" y="4870123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FREE-PPT-TEMPLATES</a:t>
            </a:r>
          </a:p>
        </p:txBody>
      </p:sp>
      <p:sp>
        <p:nvSpPr>
          <p:cNvPr id="9" name="TextBox 8">
            <a:hlinkClick r:id="rId3"/>
          </p:cNvPr>
          <p:cNvSpPr txBox="1"/>
          <p:nvPr/>
        </p:nvSpPr>
        <p:spPr>
          <a:xfrm>
            <a:off x="0" y="65979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569495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430218" y="285728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322500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" y="2670011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THANK YOU</a:t>
            </a:r>
            <a:endParaRPr lang="en-US" altLang="ko-KR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50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23</Words>
  <Application>Microsoft Office PowerPoint</Application>
  <PresentationFormat>화면 슬라이드 쇼(4:3)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Company>miso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Goal-Score-Football-PPT-Design</dc:title>
  <dc:creator>ALLPPT.COM</dc:creator>
  <cp:lastModifiedBy>Registered User</cp:lastModifiedBy>
  <cp:revision>52</cp:revision>
  <dcterms:created xsi:type="dcterms:W3CDTF">2010-08-30T08:21:49Z</dcterms:created>
  <dcterms:modified xsi:type="dcterms:W3CDTF">2014-02-12T08:30:02Z</dcterms:modified>
</cp:coreProperties>
</file>